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7" r:id="rId5"/>
    <p:sldId id="279" r:id="rId6"/>
    <p:sldId id="278" r:id="rId7"/>
    <p:sldId id="259" r:id="rId8"/>
    <p:sldId id="261" r:id="rId9"/>
    <p:sldId id="262" r:id="rId10"/>
    <p:sldId id="28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CA96C-91D3-416E-8422-EBC594EF3D1B}" v="404" dt="2023-02-09T16:55:55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>
        <p:scale>
          <a:sx n="84" d="100"/>
          <a:sy n="84" d="100"/>
        </p:scale>
        <p:origin x="21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3B0CA96C-91D3-416E-8422-EBC594EF3D1B}"/>
    <pc:docChg chg="undo custSel delSld modSld sldOrd">
      <pc:chgData name="Venkatasubramanian, Mani V." userId="fbe5ce37-0145-4c31-b84a-b36f8beac5f3" providerId="ADAL" clId="{3B0CA96C-91D3-416E-8422-EBC594EF3D1B}" dt="2023-02-09T16:59:35.393" v="2862" actId="2696"/>
      <pc:docMkLst>
        <pc:docMk/>
      </pc:docMkLst>
      <pc:sldChg chg="addSp delSp modSp mod">
        <pc:chgData name="Venkatasubramanian, Mani V." userId="fbe5ce37-0145-4c31-b84a-b36f8beac5f3" providerId="ADAL" clId="{3B0CA96C-91D3-416E-8422-EBC594EF3D1B}" dt="2023-02-09T15:49:51.446" v="305"/>
        <pc:sldMkLst>
          <pc:docMk/>
          <pc:sldMk cId="2117074307" sldId="256"/>
        </pc:sldMkLst>
        <pc:grpChg chg="mod">
          <ac:chgData name="Venkatasubramanian, Mani V." userId="fbe5ce37-0145-4c31-b84a-b36f8beac5f3" providerId="ADAL" clId="{3B0CA96C-91D3-416E-8422-EBC594EF3D1B}" dt="2023-02-09T15:34:24.948" v="20"/>
          <ac:grpSpMkLst>
            <pc:docMk/>
            <pc:sldMk cId="2117074307" sldId="256"/>
            <ac:grpSpMk id="6" creationId="{88B859A4-ECF6-1A8B-C93A-0B3670C02AE0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9" creationId="{E997D619-0793-C049-AE66-50DD34B2F59B}"/>
          </ac:grpSpMkLst>
        </pc:grpChg>
        <pc:grpChg chg="del mod">
          <ac:chgData name="Venkatasubramanian, Mani V." userId="fbe5ce37-0145-4c31-b84a-b36f8beac5f3" providerId="ADAL" clId="{3B0CA96C-91D3-416E-8422-EBC594EF3D1B}" dt="2023-02-09T15:46:04.280" v="36"/>
          <ac:grpSpMkLst>
            <pc:docMk/>
            <pc:sldMk cId="2117074307" sldId="256"/>
            <ac:grpSpMk id="17" creationId="{076B6BC7-0861-1264-7E2E-1F22F3D5C521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21" creationId="{3E1EB6B5-C0BD-276C-E762-35C0564F583A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36" creationId="{18579577-4952-881A-14DF-3FC9C8E1F8E0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37" creationId="{14861F64-9190-0321-3781-093AB4CA117D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38" creationId="{3EEEB24F-9938-E69E-158B-EA194B98610C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39" creationId="{938464AF-F1C5-53B4-5B5E-F4798D5133F1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42" creationId="{7D422E3D-29B8-AFB2-75B2-611E7039F062}"/>
          </ac:grpSpMkLst>
        </pc:grpChg>
        <pc:grpChg chg="del mod">
          <ac:chgData name="Venkatasubramanian, Mani V." userId="fbe5ce37-0145-4c31-b84a-b36f8beac5f3" providerId="ADAL" clId="{3B0CA96C-91D3-416E-8422-EBC594EF3D1B}" dt="2023-02-09T15:46:31.237" v="65"/>
          <ac:grpSpMkLst>
            <pc:docMk/>
            <pc:sldMk cId="2117074307" sldId="256"/>
            <ac:grpSpMk id="53" creationId="{4D65BF04-9A1A-59C1-3800-0B8515B04A3F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54" creationId="{5AFF5531-5CB8-5E36-51B5-552956407CA6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55" creationId="{D6B57049-C4B2-547F-70C8-C361957C472E}"/>
          </ac:grpSpMkLst>
        </pc:grpChg>
        <pc:grpChg chg="del mod">
          <ac:chgData name="Venkatasubramanian, Mani V." userId="fbe5ce37-0145-4c31-b84a-b36f8beac5f3" providerId="ADAL" clId="{3B0CA96C-91D3-416E-8422-EBC594EF3D1B}" dt="2023-02-09T15:46:38.982" v="81"/>
          <ac:grpSpMkLst>
            <pc:docMk/>
            <pc:sldMk cId="2117074307" sldId="256"/>
            <ac:grpSpMk id="59" creationId="{BC5D1CF1-5F63-7589-EB7D-0F7F550C4B60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71" creationId="{2891FD9F-8945-4ABA-69CB-382530A27E5C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76" creationId="{FE896BB6-535A-89A9-5AE8-1B2BF5C4C2DB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80" creationId="{A2132292-A84A-2B16-8F6D-7BBC3CED5635}"/>
          </ac:grpSpMkLst>
        </pc:grpChg>
        <pc:grpChg chg="del mod">
          <ac:chgData name="Venkatasubramanian, Mani V." userId="fbe5ce37-0145-4c31-b84a-b36f8beac5f3" providerId="ADAL" clId="{3B0CA96C-91D3-416E-8422-EBC594EF3D1B}" dt="2023-02-09T15:47:01.351" v="99"/>
          <ac:grpSpMkLst>
            <pc:docMk/>
            <pc:sldMk cId="2117074307" sldId="256"/>
            <ac:grpSpMk id="87" creationId="{3311AE7A-4EC1-B26B-0EEB-8A81C5166DD0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89" creationId="{79C070DA-0221-94E5-3BB8-12B16CF53C70}"/>
          </ac:grpSpMkLst>
        </pc:grpChg>
        <pc:grpChg chg="del mod">
          <ac:chgData name="Venkatasubramanian, Mani V." userId="fbe5ce37-0145-4c31-b84a-b36f8beac5f3" providerId="ADAL" clId="{3B0CA96C-91D3-416E-8422-EBC594EF3D1B}" dt="2023-02-09T15:47:08.099" v="110"/>
          <ac:grpSpMkLst>
            <pc:docMk/>
            <pc:sldMk cId="2117074307" sldId="256"/>
            <ac:grpSpMk id="92" creationId="{E1A744FF-1642-605B-0CEB-07163DAE7CB3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100" creationId="{E7883884-A197-1826-26AF-9A4E42A91B46}"/>
          </ac:grpSpMkLst>
        </pc:grpChg>
        <pc:grpChg chg="del mod">
          <ac:chgData name="Venkatasubramanian, Mani V." userId="fbe5ce37-0145-4c31-b84a-b36f8beac5f3" providerId="ADAL" clId="{3B0CA96C-91D3-416E-8422-EBC594EF3D1B}" dt="2023-02-09T15:47:20.185" v="115"/>
          <ac:grpSpMkLst>
            <pc:docMk/>
            <pc:sldMk cId="2117074307" sldId="256"/>
            <ac:grpSpMk id="103" creationId="{14078468-74AA-E7ED-02C3-0AD9AEAEA600}"/>
          </ac:grpSpMkLst>
        </pc:grpChg>
        <pc:grpChg chg="del mod">
          <ac:chgData name="Venkatasubramanian, Mani V." userId="fbe5ce37-0145-4c31-b84a-b36f8beac5f3" providerId="ADAL" clId="{3B0CA96C-91D3-416E-8422-EBC594EF3D1B}" dt="2023-02-09T15:49:51.446" v="305"/>
          <ac:grpSpMkLst>
            <pc:docMk/>
            <pc:sldMk cId="2117074307" sldId="256"/>
            <ac:grpSpMk id="105" creationId="{5366D614-7963-70F6-CE42-93E61D4ED24F}"/>
          </ac:grpSpMkLst>
        </pc:grpChg>
        <pc:grpChg chg="mod">
          <ac:chgData name="Venkatasubramanian, Mani V." userId="fbe5ce37-0145-4c31-b84a-b36f8beac5f3" providerId="ADAL" clId="{3B0CA96C-91D3-416E-8422-EBC594EF3D1B}" dt="2023-02-09T15:47:24.978" v="122"/>
          <ac:grpSpMkLst>
            <pc:docMk/>
            <pc:sldMk cId="2117074307" sldId="256"/>
            <ac:grpSpMk id="112" creationId="{56465CBA-7833-3049-A645-72AAE5BE4A23}"/>
          </ac:grpSpMkLst>
        </pc:grpChg>
        <pc:grpChg chg="del mod">
          <ac:chgData name="Venkatasubramanian, Mani V." userId="fbe5ce37-0145-4c31-b84a-b36f8beac5f3" providerId="ADAL" clId="{3B0CA96C-91D3-416E-8422-EBC594EF3D1B}" dt="2023-02-09T15:49:04.181" v="241"/>
          <ac:grpSpMkLst>
            <pc:docMk/>
            <pc:sldMk cId="2117074307" sldId="256"/>
            <ac:grpSpMk id="116" creationId="{AA5A680C-EF7C-9442-BB45-A339D07F20ED}"/>
          </ac:grpSpMkLst>
        </pc:grpChg>
        <pc:grpChg chg="del mod">
          <ac:chgData name="Venkatasubramanian, Mani V." userId="fbe5ce37-0145-4c31-b84a-b36f8beac5f3" providerId="ADAL" clId="{3B0CA96C-91D3-416E-8422-EBC594EF3D1B}" dt="2023-02-09T15:49:04.181" v="241"/>
          <ac:grpSpMkLst>
            <pc:docMk/>
            <pc:sldMk cId="2117074307" sldId="256"/>
            <ac:grpSpMk id="120" creationId="{FB85BAB5-3C88-6A63-3B1E-708811099083}"/>
          </ac:grpSpMkLst>
        </pc:grpChg>
        <pc:grpChg chg="del mod">
          <ac:chgData name="Venkatasubramanian, Mani V." userId="fbe5ce37-0145-4c31-b84a-b36f8beac5f3" providerId="ADAL" clId="{3B0CA96C-91D3-416E-8422-EBC594EF3D1B}" dt="2023-02-09T15:49:04.181" v="241"/>
          <ac:grpSpMkLst>
            <pc:docMk/>
            <pc:sldMk cId="2117074307" sldId="256"/>
            <ac:grpSpMk id="130" creationId="{59CBE048-26C2-D515-6DB0-4020031154E2}"/>
          </ac:grpSpMkLst>
        </pc:grpChg>
        <pc:grpChg chg="del mod">
          <ac:chgData name="Venkatasubramanian, Mani V." userId="fbe5ce37-0145-4c31-b84a-b36f8beac5f3" providerId="ADAL" clId="{3B0CA96C-91D3-416E-8422-EBC594EF3D1B}" dt="2023-02-09T15:49:04.181" v="241"/>
          <ac:grpSpMkLst>
            <pc:docMk/>
            <pc:sldMk cId="2117074307" sldId="256"/>
            <ac:grpSpMk id="131" creationId="{985AF85A-F239-2AC1-FFBA-68E411EC446C}"/>
          </ac:grpSpMkLst>
        </pc:grpChg>
        <pc:grpChg chg="del mod">
          <ac:chgData name="Venkatasubramanian, Mani V." userId="fbe5ce37-0145-4c31-b84a-b36f8beac5f3" providerId="ADAL" clId="{3B0CA96C-91D3-416E-8422-EBC594EF3D1B}" dt="2023-02-09T15:48:15.383" v="174"/>
          <ac:grpSpMkLst>
            <pc:docMk/>
            <pc:sldMk cId="2117074307" sldId="256"/>
            <ac:grpSpMk id="149" creationId="{0C506156-08F9-8DB6-CB66-184EB3DC7C3D}"/>
          </ac:grpSpMkLst>
        </pc:grpChg>
        <pc:grpChg chg="del mod">
          <ac:chgData name="Venkatasubramanian, Mani V." userId="fbe5ce37-0145-4c31-b84a-b36f8beac5f3" providerId="ADAL" clId="{3B0CA96C-91D3-416E-8422-EBC594EF3D1B}" dt="2023-02-09T15:49:04.181" v="241"/>
          <ac:grpSpMkLst>
            <pc:docMk/>
            <pc:sldMk cId="2117074307" sldId="256"/>
            <ac:grpSpMk id="150" creationId="{4401D91D-594B-92EA-32B1-CA3CCC9236EE}"/>
          </ac:grpSpMkLst>
        </pc:grpChg>
        <pc:grpChg chg="del mod">
          <ac:chgData name="Venkatasubramanian, Mani V." userId="fbe5ce37-0145-4c31-b84a-b36f8beac5f3" providerId="ADAL" clId="{3B0CA96C-91D3-416E-8422-EBC594EF3D1B}" dt="2023-02-09T15:49:04.181" v="241"/>
          <ac:grpSpMkLst>
            <pc:docMk/>
            <pc:sldMk cId="2117074307" sldId="256"/>
            <ac:grpSpMk id="151" creationId="{8BD4685F-6892-96D8-47FD-EB3FA3BF15E4}"/>
          </ac:grpSpMkLst>
        </pc:grpChg>
        <pc:grpChg chg="del mod">
          <ac:chgData name="Venkatasubramanian, Mani V." userId="fbe5ce37-0145-4c31-b84a-b36f8beac5f3" providerId="ADAL" clId="{3B0CA96C-91D3-416E-8422-EBC594EF3D1B}" dt="2023-02-09T15:49:04.181" v="241"/>
          <ac:grpSpMkLst>
            <pc:docMk/>
            <pc:sldMk cId="2117074307" sldId="256"/>
            <ac:grpSpMk id="167" creationId="{4D5EE470-5C11-6648-5309-D4B95AD8D39F}"/>
          </ac:grpSpMkLst>
        </pc:grpChg>
        <pc:grpChg chg="del mod">
          <ac:chgData name="Venkatasubramanian, Mani V." userId="fbe5ce37-0145-4c31-b84a-b36f8beac5f3" providerId="ADAL" clId="{3B0CA96C-91D3-416E-8422-EBC594EF3D1B}" dt="2023-02-09T15:49:04.181" v="241"/>
          <ac:grpSpMkLst>
            <pc:docMk/>
            <pc:sldMk cId="2117074307" sldId="256"/>
            <ac:grpSpMk id="168" creationId="{33E13693-565F-2A46-41DE-E5C76A10DCC5}"/>
          </ac:grpSpMkLst>
        </pc:grpChg>
        <pc:grpChg chg="del mod">
          <ac:chgData name="Venkatasubramanian, Mani V." userId="fbe5ce37-0145-4c31-b84a-b36f8beac5f3" providerId="ADAL" clId="{3B0CA96C-91D3-416E-8422-EBC594EF3D1B}" dt="2023-02-09T15:48:26.210" v="181"/>
          <ac:grpSpMkLst>
            <pc:docMk/>
            <pc:sldMk cId="2117074307" sldId="256"/>
            <ac:grpSpMk id="175" creationId="{59BC6581-BBA7-A379-540D-F8643D64A090}"/>
          </ac:grpSpMkLst>
        </pc:grpChg>
        <pc:grpChg chg="del mod">
          <ac:chgData name="Venkatasubramanian, Mani V." userId="fbe5ce37-0145-4c31-b84a-b36f8beac5f3" providerId="ADAL" clId="{3B0CA96C-91D3-416E-8422-EBC594EF3D1B}" dt="2023-02-09T15:48:30.337" v="190"/>
          <ac:grpSpMkLst>
            <pc:docMk/>
            <pc:sldMk cId="2117074307" sldId="256"/>
            <ac:grpSpMk id="176" creationId="{D353DDF4-64AE-8E37-7344-E4CA02BA6263}"/>
          </ac:grpSpMkLst>
        </pc:grpChg>
        <pc:grpChg chg="del mod">
          <ac:chgData name="Venkatasubramanian, Mani V." userId="fbe5ce37-0145-4c31-b84a-b36f8beac5f3" providerId="ADAL" clId="{3B0CA96C-91D3-416E-8422-EBC594EF3D1B}" dt="2023-02-09T15:49:04.181" v="241"/>
          <ac:grpSpMkLst>
            <pc:docMk/>
            <pc:sldMk cId="2117074307" sldId="256"/>
            <ac:grpSpMk id="185" creationId="{9A837902-A44D-D92F-76F2-40443A65A737}"/>
          </ac:grpSpMkLst>
        </pc:grpChg>
        <pc:grpChg chg="del mod">
          <ac:chgData name="Venkatasubramanian, Mani V." userId="fbe5ce37-0145-4c31-b84a-b36f8beac5f3" providerId="ADAL" clId="{3B0CA96C-91D3-416E-8422-EBC594EF3D1B}" dt="2023-02-09T15:48:49.779" v="209"/>
          <ac:grpSpMkLst>
            <pc:docMk/>
            <pc:sldMk cId="2117074307" sldId="256"/>
            <ac:grpSpMk id="202" creationId="{A3FBCA97-4B9B-62C4-2185-7611C2BD1942}"/>
          </ac:grpSpMkLst>
        </pc:grpChg>
        <pc:grpChg chg="del mod">
          <ac:chgData name="Venkatasubramanian, Mani V." userId="fbe5ce37-0145-4c31-b84a-b36f8beac5f3" providerId="ADAL" clId="{3B0CA96C-91D3-416E-8422-EBC594EF3D1B}" dt="2023-02-09T15:49:04.181" v="241"/>
          <ac:grpSpMkLst>
            <pc:docMk/>
            <pc:sldMk cId="2117074307" sldId="256"/>
            <ac:grpSpMk id="203" creationId="{DDDC1AF8-FABB-D157-027D-A425BD75F069}"/>
          </ac:grpSpMkLst>
        </pc:grpChg>
        <pc:grpChg chg="del mod">
          <ac:chgData name="Venkatasubramanian, Mani V." userId="fbe5ce37-0145-4c31-b84a-b36f8beac5f3" providerId="ADAL" clId="{3B0CA96C-91D3-416E-8422-EBC594EF3D1B}" dt="2023-02-09T15:48:53.748" v="217"/>
          <ac:grpSpMkLst>
            <pc:docMk/>
            <pc:sldMk cId="2117074307" sldId="256"/>
            <ac:grpSpMk id="205" creationId="{9D7D2559-AD59-482D-559A-D4724520807C}"/>
          </ac:grpSpMkLst>
        </pc:grpChg>
        <pc:grpChg chg="del mod">
          <ac:chgData name="Venkatasubramanian, Mani V." userId="fbe5ce37-0145-4c31-b84a-b36f8beac5f3" providerId="ADAL" clId="{3B0CA96C-91D3-416E-8422-EBC594EF3D1B}" dt="2023-02-09T15:49:04.181" v="241"/>
          <ac:grpSpMkLst>
            <pc:docMk/>
            <pc:sldMk cId="2117074307" sldId="256"/>
            <ac:grpSpMk id="213" creationId="{C2B9BEEF-D098-7F99-217D-3D7D2C9FE9C5}"/>
          </ac:grpSpMkLst>
        </pc:grpChg>
        <pc:grpChg chg="del mod">
          <ac:chgData name="Venkatasubramanian, Mani V." userId="fbe5ce37-0145-4c31-b84a-b36f8beac5f3" providerId="ADAL" clId="{3B0CA96C-91D3-416E-8422-EBC594EF3D1B}" dt="2023-02-09T15:49:06.874" v="243"/>
          <ac:grpSpMkLst>
            <pc:docMk/>
            <pc:sldMk cId="2117074307" sldId="256"/>
            <ac:grpSpMk id="237" creationId="{A2500FFD-C843-6B49-3010-5AD23C98F240}"/>
          </ac:grpSpMkLst>
        </pc:grpChg>
        <pc:grpChg chg="del mod">
          <ac:chgData name="Venkatasubramanian, Mani V." userId="fbe5ce37-0145-4c31-b84a-b36f8beac5f3" providerId="ADAL" clId="{3B0CA96C-91D3-416E-8422-EBC594EF3D1B}" dt="2023-02-09T15:49:51.446" v="305"/>
          <ac:grpSpMkLst>
            <pc:docMk/>
            <pc:sldMk cId="2117074307" sldId="256"/>
            <ac:grpSpMk id="239" creationId="{AD3B34BF-88CC-21AF-27B2-26270A5C5765}"/>
          </ac:grpSpMkLst>
        </pc:grpChg>
        <pc:grpChg chg="del mod">
          <ac:chgData name="Venkatasubramanian, Mani V." userId="fbe5ce37-0145-4c31-b84a-b36f8beac5f3" providerId="ADAL" clId="{3B0CA96C-91D3-416E-8422-EBC594EF3D1B}" dt="2023-02-09T15:49:51.446" v="305"/>
          <ac:grpSpMkLst>
            <pc:docMk/>
            <pc:sldMk cId="2117074307" sldId="256"/>
            <ac:grpSpMk id="245" creationId="{0760E5D7-67B7-4921-01CF-FE02AB47C8D7}"/>
          </ac:grpSpMkLst>
        </pc:grpChg>
        <pc:grpChg chg="del mod">
          <ac:chgData name="Venkatasubramanian, Mani V." userId="fbe5ce37-0145-4c31-b84a-b36f8beac5f3" providerId="ADAL" clId="{3B0CA96C-91D3-416E-8422-EBC594EF3D1B}" dt="2023-02-09T15:49:51.446" v="305"/>
          <ac:grpSpMkLst>
            <pc:docMk/>
            <pc:sldMk cId="2117074307" sldId="256"/>
            <ac:grpSpMk id="254" creationId="{7ECE4CC3-5555-B898-ADD2-7A6FBDA889F6}"/>
          </ac:grpSpMkLst>
        </pc:grpChg>
        <pc:grpChg chg="del mod">
          <ac:chgData name="Venkatasubramanian, Mani V." userId="fbe5ce37-0145-4c31-b84a-b36f8beac5f3" providerId="ADAL" clId="{3B0CA96C-91D3-416E-8422-EBC594EF3D1B}" dt="2023-02-09T15:49:19.211" v="269"/>
          <ac:grpSpMkLst>
            <pc:docMk/>
            <pc:sldMk cId="2117074307" sldId="256"/>
            <ac:grpSpMk id="262" creationId="{824E1CBF-D6E5-AFA2-75E0-86EA366DD872}"/>
          </ac:grpSpMkLst>
        </pc:grpChg>
        <pc:grpChg chg="del mod">
          <ac:chgData name="Venkatasubramanian, Mani V." userId="fbe5ce37-0145-4c31-b84a-b36f8beac5f3" providerId="ADAL" clId="{3B0CA96C-91D3-416E-8422-EBC594EF3D1B}" dt="2023-02-09T15:49:26.128" v="286"/>
          <ac:grpSpMkLst>
            <pc:docMk/>
            <pc:sldMk cId="2117074307" sldId="256"/>
            <ac:grpSpMk id="265" creationId="{507A765E-12A4-2F81-98A9-D5DF1B3BB606}"/>
          </ac:grpSpMkLst>
        </pc:grpChg>
        <pc:grpChg chg="del mod">
          <ac:chgData name="Venkatasubramanian, Mani V." userId="fbe5ce37-0145-4c31-b84a-b36f8beac5f3" providerId="ADAL" clId="{3B0CA96C-91D3-416E-8422-EBC594EF3D1B}" dt="2023-02-09T15:49:30.174" v="293"/>
          <ac:grpSpMkLst>
            <pc:docMk/>
            <pc:sldMk cId="2117074307" sldId="256"/>
            <ac:grpSpMk id="282" creationId="{E02EEADC-F47C-8C1D-E251-82E1A2036C5F}"/>
          </ac:grpSpMkLst>
        </pc:grpChg>
        <pc:grpChg chg="mod">
          <ac:chgData name="Venkatasubramanian, Mani V." userId="fbe5ce37-0145-4c31-b84a-b36f8beac5f3" providerId="ADAL" clId="{3B0CA96C-91D3-416E-8422-EBC594EF3D1B}" dt="2023-02-09T15:49:26.128" v="286"/>
          <ac:grpSpMkLst>
            <pc:docMk/>
            <pc:sldMk cId="2117074307" sldId="256"/>
            <ac:grpSpMk id="283" creationId="{5E6E40E7-79D3-6CD8-F855-BDA6B5E498D5}"/>
          </ac:grpSpMkLst>
        </pc:grpChg>
        <pc:grpChg chg="mod">
          <ac:chgData name="Venkatasubramanian, Mani V." userId="fbe5ce37-0145-4c31-b84a-b36f8beac5f3" providerId="ADAL" clId="{3B0CA96C-91D3-416E-8422-EBC594EF3D1B}" dt="2023-02-09T15:49:26.128" v="286"/>
          <ac:grpSpMkLst>
            <pc:docMk/>
            <pc:sldMk cId="2117074307" sldId="256"/>
            <ac:grpSpMk id="284" creationId="{805D2AD2-DB0D-0BFB-FC53-81774ACE3690}"/>
          </ac:grpSpMkLst>
        </pc:grpChg>
        <pc:grpChg chg="mod">
          <ac:chgData name="Venkatasubramanian, Mani V." userId="fbe5ce37-0145-4c31-b84a-b36f8beac5f3" providerId="ADAL" clId="{3B0CA96C-91D3-416E-8422-EBC594EF3D1B}" dt="2023-02-09T15:49:30.174" v="293"/>
          <ac:grpSpMkLst>
            <pc:docMk/>
            <pc:sldMk cId="2117074307" sldId="256"/>
            <ac:grpSpMk id="291" creationId="{C83CBBE8-2874-BBCF-D4B0-8CD9C0565AAA}"/>
          </ac:grpSpMkLst>
        </pc:grpChg>
        <pc:grpChg chg="mod">
          <ac:chgData name="Venkatasubramanian, Mani V." userId="fbe5ce37-0145-4c31-b84a-b36f8beac5f3" providerId="ADAL" clId="{3B0CA96C-91D3-416E-8422-EBC594EF3D1B}" dt="2023-02-09T15:49:51.446" v="305"/>
          <ac:grpSpMkLst>
            <pc:docMk/>
            <pc:sldMk cId="2117074307" sldId="256"/>
            <ac:grpSpMk id="303" creationId="{EF506EBA-FF83-8030-49D5-7C69194DA0C7}"/>
          </ac:grpSpMkLst>
        </pc:grpChg>
        <pc:grpChg chg="mod">
          <ac:chgData name="Venkatasubramanian, Mani V." userId="fbe5ce37-0145-4c31-b84a-b36f8beac5f3" providerId="ADAL" clId="{3B0CA96C-91D3-416E-8422-EBC594EF3D1B}" dt="2023-02-09T15:49:51.446" v="305"/>
          <ac:grpSpMkLst>
            <pc:docMk/>
            <pc:sldMk cId="2117074307" sldId="256"/>
            <ac:grpSpMk id="304" creationId="{105C3D3F-89B4-33EE-C302-FCB2B4DD4755}"/>
          </ac:grpSpMkLst>
        </pc:grpChg>
        <pc:grpChg chg="mod">
          <ac:chgData name="Venkatasubramanian, Mani V." userId="fbe5ce37-0145-4c31-b84a-b36f8beac5f3" providerId="ADAL" clId="{3B0CA96C-91D3-416E-8422-EBC594EF3D1B}" dt="2023-02-09T15:49:51.446" v="305"/>
          <ac:grpSpMkLst>
            <pc:docMk/>
            <pc:sldMk cId="2117074307" sldId="256"/>
            <ac:grpSpMk id="305" creationId="{FAA28762-C580-6B12-698F-678DE2CD8EAB}"/>
          </ac:grpSpMkLst>
        </pc:grpChg>
        <pc:inkChg chg="add">
          <ac:chgData name="Venkatasubramanian, Mani V." userId="fbe5ce37-0145-4c31-b84a-b36f8beac5f3" providerId="ADAL" clId="{3B0CA96C-91D3-416E-8422-EBC594EF3D1B}" dt="2023-02-09T15:34:14.677" v="15" actId="9405"/>
          <ac:inkMkLst>
            <pc:docMk/>
            <pc:sldMk cId="2117074307" sldId="256"/>
            <ac:inkMk id="2" creationId="{33A9C49B-3225-56AD-991E-B6D2BA0BDD79}"/>
          </ac:inkMkLst>
        </pc:inkChg>
        <pc:inkChg chg="add del mod">
          <ac:chgData name="Venkatasubramanian, Mani V." userId="fbe5ce37-0145-4c31-b84a-b36f8beac5f3" providerId="ADAL" clId="{3B0CA96C-91D3-416E-8422-EBC594EF3D1B}" dt="2023-02-09T15:34:25.397" v="21" actId="9405"/>
          <ac:inkMkLst>
            <pc:docMk/>
            <pc:sldMk cId="2117074307" sldId="256"/>
            <ac:inkMk id="3" creationId="{C7700E38-D309-3C1D-2DAF-BFBFA3170503}"/>
          </ac:inkMkLst>
        </pc:inkChg>
        <pc:inkChg chg="del">
          <ac:chgData name="Venkatasubramanian, Mani V." userId="fbe5ce37-0145-4c31-b84a-b36f8beac5f3" providerId="ADAL" clId="{3B0CA96C-91D3-416E-8422-EBC594EF3D1B}" dt="2023-02-09T15:32:29.028" v="0" actId="478"/>
          <ac:inkMkLst>
            <pc:docMk/>
            <pc:sldMk cId="2117074307" sldId="256"/>
            <ac:inkMk id="4" creationId="{5C471A8A-DD51-7D5F-78A2-123C27E7E7F4}"/>
          </ac:inkMkLst>
        </pc:inkChg>
        <pc:inkChg chg="add del mod">
          <ac:chgData name="Venkatasubramanian, Mani V." userId="fbe5ce37-0145-4c31-b84a-b36f8beac5f3" providerId="ADAL" clId="{3B0CA96C-91D3-416E-8422-EBC594EF3D1B}" dt="2023-02-09T15:34:24.948" v="20"/>
          <ac:inkMkLst>
            <pc:docMk/>
            <pc:sldMk cId="2117074307" sldId="256"/>
            <ac:inkMk id="5" creationId="{256C6778-C988-9CA9-E123-DE4FFA8EFDA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7" creationId="{693D92C1-0BB5-F676-25D9-B12B9069B47F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8" creationId="{64CE6551-50D8-4784-A1B7-351F141C4CE1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0" creationId="{5BD447EE-7762-E102-9492-D95F514F399D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1" creationId="{D992650B-1CCD-4D1E-3F41-257BDA1078F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2" creationId="{71ABA2C9-18EB-D9BD-F33A-FE68B6504E4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3" creationId="{0AED77ED-8A05-BE87-E9D9-91DDD95C4769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4" creationId="{A67F8515-C92F-56CA-EA75-31FE76C509E0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5" creationId="{6F8D0F4E-0B2B-7DAE-ED02-A2B937054574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6" creationId="{AEB5A080-DB64-0C55-7E03-A6C9A15DC173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8" creationId="{77F0101D-A6CF-6698-CA0F-DCE54304EDE9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9" creationId="{4ADF2A54-62C6-325D-C7D6-09F59CF8BB72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0" creationId="{C93F3849-1E32-5691-E133-2FD091DDDD9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2" creationId="{216B44A8-2E6E-0EE4-EC98-A2C6A3A37FDD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3" creationId="{6917D40D-3078-18E3-CBDD-B3347BBF71A6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4" creationId="{C45F436A-9AA8-9340-4473-5A3A980D3DBC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5" creationId="{CFDE3B4B-9BD5-D054-96E4-93EFDCAE5422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6" creationId="{BD302B69-19FD-7E9A-6504-8CB2E85DF91C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7" creationId="{7AE795DC-6474-8D8F-BE15-CB2E72683DE8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8" creationId="{B65A4D39-7738-02D2-AF67-1E78E49AE90B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9" creationId="{FD382EEC-F93C-79E7-BEB6-04EBD86E22DF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30" creationId="{6C400C91-F082-AACD-76AE-30D7585F271A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31" creationId="{937902F7-A190-2204-2774-AC3807C64788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32" creationId="{EE83E8EE-8BB7-53FF-B892-3C9579E42329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33" creationId="{4EC13170-2DDA-CF9A-B977-C6E19A70BA73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34" creationId="{DD61D7CB-265C-1E8F-FE04-DBE893CF0049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35" creationId="{1DA18EE5-523C-784A-786D-9076F246E87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40" creationId="{D0111231-31D1-1961-1C21-2D3CF32A7954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41" creationId="{9AE43D47-723E-3102-8FCE-3DC39A766A5F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43" creationId="{AEE2ADE1-6CEE-53B5-9FCC-E5AA998CE569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44" creationId="{6EF50F87-E7AF-1054-04FB-27D981F972F8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45" creationId="{D32BAE98-F9F0-353F-8FFF-0B49D0CB2C6A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46" creationId="{8A0FECF0-B20A-FC31-5FCE-184F12E5B27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47" creationId="{6EB8E7B5-960E-407B-9926-AFF8BE071B1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48" creationId="{998D934A-2C9A-2EF3-034D-FC40CFEF1DE8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49" creationId="{D31BD7EF-7433-9731-8D19-F688D4110F9F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50" creationId="{B2338A10-9BD8-693E-85CC-5BEFC57FE58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51" creationId="{17144608-17B0-579E-B9AD-C77BA5EC3BDC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52" creationId="{BC0F4386-9585-5635-78B3-6727D267AFC6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56" creationId="{EB4FAC05-557D-77E4-8A76-57C68C7674C4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57" creationId="{A0E2E640-5527-5D36-B27F-AC2BD0E03CE1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58" creationId="{E4431C48-FEEC-4F50-FBB5-A0DA387300E1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60" creationId="{47915981-49CA-21F3-CD2D-EE0B4D9C97C1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61" creationId="{87F17A2C-2F7C-5638-AF91-C07ACC1D83B4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62" creationId="{08FDF109-3F40-D374-E47C-06B75C09FCD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63" creationId="{731AC865-29BB-DF0E-DBFC-9451A03CC8D6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64" creationId="{69FCEF62-A345-1CCC-A9F1-7FE576208F81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65" creationId="{808CC3D8-AFCD-DA68-D1D5-F9C9BE1229A8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66" creationId="{DD2F419C-0BD9-33CE-5CEE-C4B92C775800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67" creationId="{63FB3B63-E6D1-BA44-0F0B-89432A7AE2AE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68" creationId="{703E05D3-D085-26B8-FB68-B61834614968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69" creationId="{2D4A598A-FE50-3C8F-DC3B-97E01B12620A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70" creationId="{1D8910F6-589F-20A7-F83A-44A9EC90BBAF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72" creationId="{12FEB5CD-64D7-D712-BF09-D232FA1B5462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73" creationId="{43708C05-E4A6-C93B-5C6A-6FA6DF6A0603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74" creationId="{81C5DB4D-FA89-B70D-4EE7-86D20A2F5E83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75" creationId="{A4539989-6DE6-0D21-8724-B2B2B5864B14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77" creationId="{E064667B-56A6-29F1-FAD8-B6FF35B11C20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78" creationId="{60CB4841-8928-C9E9-0B85-019B5582DBEB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79" creationId="{496446FD-9C37-716A-D7E1-6AFD41A3FF85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81" creationId="{051F15DD-78FC-06B8-4B11-A732C302858A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82" creationId="{6E33A7C1-CB6D-020E-4252-F771EF2D869C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83" creationId="{C118EBAB-D188-EDB6-AAAE-D965593C6E4C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84" creationId="{2CA07B9B-F62F-0FCD-2173-08DE38C502F0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85" creationId="{09C52E78-5D29-0F8F-68E6-CA6B104334A5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86" creationId="{0A9FE161-72D9-C9D0-D11F-DCDA7A2E6F95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88" creationId="{691BF00D-D908-5B41-DB7F-DDA1D17D8899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90" creationId="{6B0327E4-5416-3863-EF52-6C4F42CCC5AE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91" creationId="{3DCB3574-8B09-2399-B919-57C4181706AD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93" creationId="{954BA46F-60FB-D114-6242-82C9D190F608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94" creationId="{FA8B9D23-BD24-6EEE-CA7D-0AA669FA740B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95" creationId="{4533E1E9-BBB4-1BA2-A856-17D6BECEAAB1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96" creationId="{EC479240-AEFC-8C4B-15B9-54DAF0B94C05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97" creationId="{972F92DA-942D-3F88-377D-2210D0A659F0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98" creationId="{ECD74917-0B30-79BB-B3CD-9F9D222B8D24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99" creationId="{3E00DB5F-34CC-E037-82DB-B6CEBAAD1970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01" creationId="{25BF5251-CD49-61FC-B06B-2845C8EC543F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02" creationId="{A61D7AA6-B512-B294-8AF3-7B44B25531F4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04" creationId="{24134C2C-C413-2B92-63ED-200E39075810}"/>
          </ac:inkMkLst>
        </pc:inkChg>
        <pc:inkChg chg="add mod">
          <ac:chgData name="Venkatasubramanian, Mani V." userId="fbe5ce37-0145-4c31-b84a-b36f8beac5f3" providerId="ADAL" clId="{3B0CA96C-91D3-416E-8422-EBC594EF3D1B}" dt="2023-02-09T15:47:24.978" v="122"/>
          <ac:inkMkLst>
            <pc:docMk/>
            <pc:sldMk cId="2117074307" sldId="256"/>
            <ac:inkMk id="106" creationId="{8CB41778-8E7F-49BA-82F4-350FACEA6ED2}"/>
          </ac:inkMkLst>
        </pc:inkChg>
        <pc:inkChg chg="add mod">
          <ac:chgData name="Venkatasubramanian, Mani V." userId="fbe5ce37-0145-4c31-b84a-b36f8beac5f3" providerId="ADAL" clId="{3B0CA96C-91D3-416E-8422-EBC594EF3D1B}" dt="2023-02-09T15:47:24.978" v="122"/>
          <ac:inkMkLst>
            <pc:docMk/>
            <pc:sldMk cId="2117074307" sldId="256"/>
            <ac:inkMk id="107" creationId="{F1F7CC75-A097-7E17-DA27-725089770F70}"/>
          </ac:inkMkLst>
        </pc:inkChg>
        <pc:inkChg chg="add mod">
          <ac:chgData name="Venkatasubramanian, Mani V." userId="fbe5ce37-0145-4c31-b84a-b36f8beac5f3" providerId="ADAL" clId="{3B0CA96C-91D3-416E-8422-EBC594EF3D1B}" dt="2023-02-09T15:47:24.978" v="122"/>
          <ac:inkMkLst>
            <pc:docMk/>
            <pc:sldMk cId="2117074307" sldId="256"/>
            <ac:inkMk id="108" creationId="{93B3AB1A-DE8A-E51E-FD5E-87F7952E764C}"/>
          </ac:inkMkLst>
        </pc:inkChg>
        <pc:inkChg chg="add mod">
          <ac:chgData name="Venkatasubramanian, Mani V." userId="fbe5ce37-0145-4c31-b84a-b36f8beac5f3" providerId="ADAL" clId="{3B0CA96C-91D3-416E-8422-EBC594EF3D1B}" dt="2023-02-09T15:47:24.978" v="122"/>
          <ac:inkMkLst>
            <pc:docMk/>
            <pc:sldMk cId="2117074307" sldId="256"/>
            <ac:inkMk id="109" creationId="{A316E50E-307B-E0D8-CC46-0E6F5586F419}"/>
          </ac:inkMkLst>
        </pc:inkChg>
        <pc:inkChg chg="add mod">
          <ac:chgData name="Venkatasubramanian, Mani V." userId="fbe5ce37-0145-4c31-b84a-b36f8beac5f3" providerId="ADAL" clId="{3B0CA96C-91D3-416E-8422-EBC594EF3D1B}" dt="2023-02-09T15:47:24.978" v="122"/>
          <ac:inkMkLst>
            <pc:docMk/>
            <pc:sldMk cId="2117074307" sldId="256"/>
            <ac:inkMk id="110" creationId="{1C261D54-AD11-F19A-2AC1-F8F2D3F8D46E}"/>
          </ac:inkMkLst>
        </pc:inkChg>
        <pc:inkChg chg="add mod">
          <ac:chgData name="Venkatasubramanian, Mani V." userId="fbe5ce37-0145-4c31-b84a-b36f8beac5f3" providerId="ADAL" clId="{3B0CA96C-91D3-416E-8422-EBC594EF3D1B}" dt="2023-02-09T15:47:24.978" v="122"/>
          <ac:inkMkLst>
            <pc:docMk/>
            <pc:sldMk cId="2117074307" sldId="256"/>
            <ac:inkMk id="111" creationId="{D74CA856-5410-9252-4E8F-4A0F1859AA6F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13" creationId="{2477D1EE-11E6-C96C-F89C-6D0BF8A452B1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14" creationId="{AA1DD11F-2075-BF0D-665B-9D62E7C84138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15" creationId="{887A9147-FC3E-ECE6-304D-7751D0B02FC7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17" creationId="{6152A5F4-77F9-520F-4BA2-F40A3FD83178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18" creationId="{FD518F99-AE04-DA4D-7F9D-26EDB77FBC42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19" creationId="{D4B457E9-D938-6039-2A6F-150FBAA7BD95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21" creationId="{59CD77BA-3E82-F405-63EE-4260E4C88CB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22" creationId="{BCF868C8-88EF-C5AC-4ED4-8DAE30A1F2E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23" creationId="{49EC4A92-3607-A452-0DDC-6486C08CC552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24" creationId="{B4093737-F22D-4C9E-0BD7-79F7AD1A72DB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25" creationId="{1673D755-ADA2-2D1E-EE98-1F54D057C3D0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26" creationId="{CE2D63D7-52F4-EA59-C461-E6C092590DAF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27" creationId="{1DFC38DE-1C9C-BBF7-A637-23D218996F98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28" creationId="{196263F6-8260-C6E8-5BEF-F2D8D90AAE0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29" creationId="{0C248957-E1A5-A20F-8A1F-EA568A2D66B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32" creationId="{DFB3DC47-C15B-D7D3-3ACC-75D1DD3A7398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33" creationId="{7AC87513-AEE4-B074-7056-01B192DAFD80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34" creationId="{A6799A4C-0923-7E50-D947-1F293BAC69EE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35" creationId="{BAC8D379-4DD1-E70B-197A-4DEC6FAE6ABC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36" creationId="{97E921EF-5780-0551-4441-DB6175760CA7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37" creationId="{814C91C8-2ACF-CDD4-FAA5-960186318965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38" creationId="{B67B7059-32B6-50AF-9EF2-B25CB467657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39" creationId="{62D91632-E2C4-F120-8E44-280137A27E7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40" creationId="{42695BB2-7238-449A-FACB-873168E49372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41" creationId="{1A9947A3-61F5-2B04-2C61-648B52774292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42" creationId="{5EFA2EB8-D4B0-72B2-0D20-A3081C53A1FB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43" creationId="{76D8EDC2-C616-7606-0109-9903CDF2F00E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44" creationId="{32DEDFD4-8CCF-A5F7-89C1-02A4AE70171C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45" creationId="{2EEEE6A1-A9DD-F7F7-CF66-204AC84FFA7D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46" creationId="{9C776FF9-D0BE-452A-DE6C-9A91CB4F28BB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47" creationId="{53DE5B18-0365-645D-387A-43F109BE9612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48" creationId="{2956354B-4010-F48F-B0A8-BE81BC4173DD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52" creationId="{3B47A3BD-17F6-EF92-31EE-14E07C069FDD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53" creationId="{8FE07C9A-8712-4178-0894-FF8F1A7E9E04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54" creationId="{01D55833-EDF4-9F16-01B7-C538AFAA1C60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55" creationId="{F08144BC-C293-483B-BCD5-7FB30640336B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56" creationId="{FA6C766B-71F3-2586-13B3-B397E4C5AD88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57" creationId="{1F47DC30-9AFB-3C2A-E574-232F689B759B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58" creationId="{484A0646-12A1-DCCD-13FB-D3E5DEDF69CE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59" creationId="{70713675-411A-172C-10E1-2946C476FE7E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60" creationId="{256589DC-DE4B-D694-EACC-B25A87EF25A9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61" creationId="{6C360E32-C84E-56F4-2108-6CA4BAD303A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62" creationId="{D4899536-EFE7-5100-6C1C-549661F0046F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63" creationId="{905D3184-2FC7-05A9-3D1D-917C6C14B54E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64" creationId="{AADCCF52-DFB9-5755-778E-C8B15482BC81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65" creationId="{1E223F45-C837-DED6-61A9-5F2ABF4796DB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66" creationId="{7A0DC012-2A51-83D3-3926-D5C2533476E2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69" creationId="{1C46717D-C032-74D0-A11D-8DE95899D6D5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70" creationId="{20E8AA13-2090-8596-D0D5-2E9B8870085D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71" creationId="{D1D0F227-619F-555E-611B-1919EADE1219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72" creationId="{E456AA94-033C-15C4-C8CC-EAAD8CFDDCC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73" creationId="{FD93CC91-F8FE-1338-ABC2-89DDF365153E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74" creationId="{BA3523BE-DCC7-97BF-DBA5-5630279CABF6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77" creationId="{90749034-517C-FC77-1310-B96E94D425B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78" creationId="{2BCA6901-6764-4AC0-DFAA-7C2D010856E2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79" creationId="{6812DA47-0CFC-F597-CF29-04E1CF903BAA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80" creationId="{F588CE00-12CA-DC49-E472-55651AA143A4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81" creationId="{A0B1A32A-37F2-A73E-21DC-82701EB2FA71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82" creationId="{256A7138-0AA7-9458-2CA0-8452A0A380C5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83" creationId="{BE8E08C8-D3D0-EB2F-070F-E7CB217C9621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84" creationId="{E3C83731-268C-4F22-B236-FC73B2B3AB0B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86" creationId="{99A12A7E-B2E7-DC9A-9088-F0FC610AEF01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87" creationId="{7653A3D1-9179-836F-FE9E-9BE4FAB6ECC9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188" creationId="{F88BBD15-141D-0B7D-8B7F-C13B7569AC01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89" creationId="{90AA585A-88AB-EB4E-ACF5-E4AC1AB66130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90" creationId="{831CB28F-C930-C206-2564-1A55D570D17D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91" creationId="{99C5DD37-2830-3382-CC3E-2CAE02F3C620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92" creationId="{4E44354B-FB47-0A2D-7706-683A284C3970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93" creationId="{B4821576-2656-C7FB-07D0-1A140C564A90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94" creationId="{1638EC8C-87BF-256B-9561-1E898BF12704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95" creationId="{74869AFC-AE12-7809-2B56-8D53A6358BCB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96" creationId="{7F11B960-0F37-B328-84D6-93B7502F4312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97" creationId="{21788CA3-D154-56AD-3E7C-AB62B83B4A3F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98" creationId="{ABD385E2-F976-9CD3-53AD-9D3A05617CA9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199" creationId="{0CDBD03E-25CA-B87D-658E-2E8708642ED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00" creationId="{9DCBA070-6D29-1DE9-F14B-352169F61EA1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01" creationId="{CF5407A4-F771-359C-0BD6-8123A6201242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04" creationId="{A15067DB-E1B7-F20B-4FD9-F082949D2713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06" creationId="{8C3B742E-9DD5-4826-E8B7-DE3BC12D197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07" creationId="{47BC9031-4F9E-BB67-4633-3CADAB384CBF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08" creationId="{E1E73C66-56B5-B90E-4B2D-53FE0A369133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09" creationId="{83F174B1-B60B-13B1-7450-088FE52108B4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10" creationId="{ADB13F24-4F44-9C07-CD7A-6541FE6B5F7F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11" creationId="{12110393-EB0C-78C3-C22B-C1CC11D7BDE8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12" creationId="{27D8890F-E231-19E4-7C32-E8AFB78C2D8E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14" creationId="{EE8CF758-07D1-5784-59F9-3C6D421A9F49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15" creationId="{A8A0B162-94C2-851F-8FCF-00BA78EFBB81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16" creationId="{E6CB783B-3A71-5B2D-6F68-CE2BC9887D29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17" creationId="{E45AD02C-CCF4-B389-90A7-CA4F4DC294B4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18" creationId="{16A6ECD2-76CB-A361-2ECA-75E525DABF5F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19" creationId="{C244D8D4-4924-1665-503E-EEE511CBCAF1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20" creationId="{E1F43ED7-4EB1-1598-EB4D-FC970B8A87C0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21" creationId="{9A30FB3F-2C1F-361E-9136-C977CA6206F0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22" creationId="{13E39B1A-B1B9-2D6E-2100-E575DAC88651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23" creationId="{5C505755-88F9-A30E-45A6-B403486EB76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24" creationId="{6B7EBB14-B68B-17D3-079E-7E30102C19D0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25" creationId="{69FDAD57-B32C-A35F-6C7E-0271B68A4FC3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26" creationId="{C79DC973-46BB-C291-2B63-E1CFD568C387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27" creationId="{86040915-B2F5-E8BB-5118-20FA40C5F6D4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28" creationId="{28A438BC-CA5A-8F0A-F8DC-B680982BFE9B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29" creationId="{81144738-2F8C-DEE1-4EF8-A30C6193F39B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30" creationId="{2A7CEA85-491B-B2F4-8CB8-15DBB078747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31" creationId="{344A3887-4840-0CFC-A3F3-C4424B6FDDD4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32" creationId="{29A6C7D8-671B-748A-5B5D-FAABBC522F3B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33" creationId="{FA32C6A2-3E64-4B63-7C97-8C956D5EAED6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34" creationId="{2AAA6F82-179F-14A3-FF83-579228D14F1B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35" creationId="{7DEEF14B-D3B5-E8F4-A1D1-1341DE5A19FC}"/>
          </ac:inkMkLst>
        </pc:inkChg>
        <pc:inkChg chg="add mod">
          <ac:chgData name="Venkatasubramanian, Mani V." userId="fbe5ce37-0145-4c31-b84a-b36f8beac5f3" providerId="ADAL" clId="{3B0CA96C-91D3-416E-8422-EBC594EF3D1B}" dt="2023-02-09T15:49:06.874" v="243"/>
          <ac:inkMkLst>
            <pc:docMk/>
            <pc:sldMk cId="2117074307" sldId="256"/>
            <ac:inkMk id="236" creationId="{BFF31F1D-3973-AA98-1205-67B0EFA6AE53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38" creationId="{E001070A-3611-CC7C-F9A5-583F123BC014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40" creationId="{40A2B68D-7E79-D1B2-AC09-E58CBB65850D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41" creationId="{53556454-C25B-E662-D7DB-5F10E2A909C8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42" creationId="{89580029-EFA2-FB92-5DBB-C29FDF32DC84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43" creationId="{48043E09-8046-9D06-4670-D1AAFD3E37E3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44" creationId="{78B86CA5-8B3E-5D15-7EE5-45B5EB57B933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46" creationId="{9B77E0A8-3EE2-5DDE-E79C-C005FEE9D0F3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47" creationId="{F1A80E99-7638-ED8B-6309-C0EA110DEFA3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48" creationId="{36D7BE84-C2A2-6BDA-78AB-B26F76CB8B22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49" creationId="{ED91C9F2-A707-0716-9D04-DD969F024469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50" creationId="{92B7E970-4287-D4AC-9FA8-9907E03434B3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51" creationId="{5288B891-DFBF-FCBC-B459-A7696B69DEFE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52" creationId="{C8D7E6A4-8CA8-C196-319F-EF8A83A4B975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53" creationId="{3A3A5821-201B-0223-8EE0-9B5C29B1E8AA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55" creationId="{92182C85-ED79-9898-4960-D846035716B0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56" creationId="{15415E65-7E38-75AA-2C46-6A09E6BB708C}"/>
          </ac:inkMkLst>
        </pc:inkChg>
        <pc:inkChg chg="add">
          <ac:chgData name="Venkatasubramanian, Mani V." userId="fbe5ce37-0145-4c31-b84a-b36f8beac5f3" providerId="ADAL" clId="{3B0CA96C-91D3-416E-8422-EBC594EF3D1B}" dt="2023-02-09T15:49:16.077" v="261" actId="9405"/>
          <ac:inkMkLst>
            <pc:docMk/>
            <pc:sldMk cId="2117074307" sldId="256"/>
            <ac:inkMk id="257" creationId="{7392739D-7840-10F0-8A4E-EC1180985FA6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58" creationId="{0ACD19F5-8E86-8504-BA1E-A341BC41A539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59" creationId="{69025337-6852-EF91-00AE-71BD5A8C3051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60" creationId="{2EF209BB-3A6E-94BB-66C1-571A61850C3F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61" creationId="{B78228DF-B6DD-DB74-899C-AE47506ADF67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63" creationId="{BD0590C2-2D3A-B9EA-1755-D39AE92156FE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64" creationId="{42D2D578-412D-D5B5-797B-3DF16FA7EFCA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66" creationId="{774CE367-89CF-C646-90BB-4D4FE1E5A452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67" creationId="{A82BE6A6-E7B5-84C1-864C-6D0ACBDACF9E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68" creationId="{6A675AEE-A2A4-5F25-151B-7926EDFBCB39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69" creationId="{850A6476-F18D-8BBB-D5BB-A2CAC8CF47CD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70" creationId="{1AA6F4C6-86B0-6D1A-EABC-6E8074345A2D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71" creationId="{B72D0402-D72D-1F97-00DB-7EA4B3EB1B2F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72" creationId="{C5419531-B891-AFA7-FD7E-5DCC11954C82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73" creationId="{DD31CBDC-7059-9D39-DA61-132112E005BA}"/>
          </ac:inkMkLst>
        </pc:inkChg>
        <pc:inkChg chg="add mod">
          <ac:chgData name="Venkatasubramanian, Mani V." userId="fbe5ce37-0145-4c31-b84a-b36f8beac5f3" providerId="ADAL" clId="{3B0CA96C-91D3-416E-8422-EBC594EF3D1B}" dt="2023-02-09T15:49:26.128" v="286"/>
          <ac:inkMkLst>
            <pc:docMk/>
            <pc:sldMk cId="2117074307" sldId="256"/>
            <ac:inkMk id="274" creationId="{01BAA1DC-C919-568A-61D4-3F93BC34CB01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75" creationId="{36964656-3F39-45BD-6A11-04295B5F0E8D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76" creationId="{989BBCA1-4B9D-1378-6DC2-06A816FD550A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77" creationId="{0EEA0E9E-4936-E858-8CBC-142D9769D20A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78" creationId="{3CBE638B-F543-BDD7-4852-0BE8206824FF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79" creationId="{669717E4-B2A2-2718-0C38-47BE8330905F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80" creationId="{7E17FE82-F682-2191-05FE-5F2A0574F7FA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81" creationId="{AFDDEC9C-EA49-479D-8A6F-79F4178B3948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85" creationId="{C2D534D8-62E4-F545-7F94-12380672A5F5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86" creationId="{9C4D66A0-0867-A5BE-15A3-45C0D72D0A35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87" creationId="{5026A13A-745B-C7A4-23FA-978C4FE67A90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88" creationId="{668CC232-5D78-A675-1EFF-F3AAF9856A1E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89" creationId="{22A64189-5877-2060-AC6D-49A41FD155EE}"/>
          </ac:inkMkLst>
        </pc:inkChg>
        <pc:inkChg chg="add mod">
          <ac:chgData name="Venkatasubramanian, Mani V." userId="fbe5ce37-0145-4c31-b84a-b36f8beac5f3" providerId="ADAL" clId="{3B0CA96C-91D3-416E-8422-EBC594EF3D1B}" dt="2023-02-09T15:49:30.174" v="293"/>
          <ac:inkMkLst>
            <pc:docMk/>
            <pc:sldMk cId="2117074307" sldId="256"/>
            <ac:inkMk id="290" creationId="{1B31056C-18D7-8868-90F6-252B22AA8AC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92" creationId="{3882812A-5DC5-21E5-F801-126189226C74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93" creationId="{82294D78-728F-3394-B012-2D869E5DE446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94" creationId="{AD9EC19E-253E-9064-880A-7C95E27E08A1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95" creationId="{4712CF4A-F077-F653-8E1D-8B8291DBE743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96" creationId="{A412056C-5C42-A3D8-2920-96D4B73B45D1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97" creationId="{E7EAB165-0800-9183-C009-FC5168FCD1F7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98" creationId="{F6FA0B30-2A25-2E66-8E60-9842AD91257E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299" creationId="{8AC3A9ED-AE57-8BEC-00E0-6321FFDCC610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300" creationId="{62F7057C-2C8D-79E5-8FF2-E274490D973F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301" creationId="{6D4D42C5-F6B7-2227-E556-032C28F0F6F2}"/>
          </ac:inkMkLst>
        </pc:inkChg>
        <pc:inkChg chg="add mod">
          <ac:chgData name="Venkatasubramanian, Mani V." userId="fbe5ce37-0145-4c31-b84a-b36f8beac5f3" providerId="ADAL" clId="{3B0CA96C-91D3-416E-8422-EBC594EF3D1B}" dt="2023-02-09T15:49:51.446" v="305"/>
          <ac:inkMkLst>
            <pc:docMk/>
            <pc:sldMk cId="2117074307" sldId="256"/>
            <ac:inkMk id="302" creationId="{D21C8CB4-307E-68B8-E712-2356E2D8C859}"/>
          </ac:inkMkLst>
        </pc:inkChg>
      </pc:sldChg>
      <pc:sldChg chg="addSp delSp modSp mod">
        <pc:chgData name="Venkatasubramanian, Mani V." userId="fbe5ce37-0145-4c31-b84a-b36f8beac5f3" providerId="ADAL" clId="{3B0CA96C-91D3-416E-8422-EBC594EF3D1B}" dt="2023-02-09T16:07:59.600" v="967"/>
        <pc:sldMkLst>
          <pc:docMk/>
          <pc:sldMk cId="733453144" sldId="258"/>
        </pc:sldMkLst>
        <pc:grpChg chg="del mod">
          <ac:chgData name="Venkatasubramanian, Mani V." userId="fbe5ce37-0145-4c31-b84a-b36f8beac5f3" providerId="ADAL" clId="{3B0CA96C-91D3-416E-8422-EBC594EF3D1B}" dt="2023-02-09T15:50:40.939" v="349"/>
          <ac:grpSpMkLst>
            <pc:docMk/>
            <pc:sldMk cId="733453144" sldId="258"/>
            <ac:grpSpMk id="9" creationId="{7CF515B8-3C90-34C5-6B32-24779344BE7B}"/>
          </ac:grpSpMkLst>
        </pc:grpChg>
        <pc:grpChg chg="del mod">
          <ac:chgData name="Venkatasubramanian, Mani V." userId="fbe5ce37-0145-4c31-b84a-b36f8beac5f3" providerId="ADAL" clId="{3B0CA96C-91D3-416E-8422-EBC594EF3D1B}" dt="2023-02-09T15:50:29.196" v="330"/>
          <ac:grpSpMkLst>
            <pc:docMk/>
            <pc:sldMk cId="733453144" sldId="258"/>
            <ac:grpSpMk id="17" creationId="{BE537C7D-9BDD-4C7B-EF5F-F42133AAA9B2}"/>
          </ac:grpSpMkLst>
        </pc:grpChg>
        <pc:grpChg chg="del mod">
          <ac:chgData name="Venkatasubramanian, Mani V." userId="fbe5ce37-0145-4c31-b84a-b36f8beac5f3" providerId="ADAL" clId="{3B0CA96C-91D3-416E-8422-EBC594EF3D1B}" dt="2023-02-09T15:50:40.939" v="349"/>
          <ac:grpSpMkLst>
            <pc:docMk/>
            <pc:sldMk cId="733453144" sldId="258"/>
            <ac:grpSpMk id="27" creationId="{B3D84DDD-0043-D3F3-5B97-21F0D1D80E7D}"/>
          </ac:grpSpMkLst>
        </pc:grpChg>
        <pc:grpChg chg="del mod">
          <ac:chgData name="Venkatasubramanian, Mani V." userId="fbe5ce37-0145-4c31-b84a-b36f8beac5f3" providerId="ADAL" clId="{3B0CA96C-91D3-416E-8422-EBC594EF3D1B}" dt="2023-02-09T15:50:40.939" v="349"/>
          <ac:grpSpMkLst>
            <pc:docMk/>
            <pc:sldMk cId="733453144" sldId="258"/>
            <ac:grpSpMk id="28" creationId="{42431BD9-62A5-8688-523A-04F4D19B735C}"/>
          </ac:grpSpMkLst>
        </pc:grpChg>
        <pc:grpChg chg="del mod">
          <ac:chgData name="Venkatasubramanian, Mani V." userId="fbe5ce37-0145-4c31-b84a-b36f8beac5f3" providerId="ADAL" clId="{3B0CA96C-91D3-416E-8422-EBC594EF3D1B}" dt="2023-02-09T15:50:40.939" v="349"/>
          <ac:grpSpMkLst>
            <pc:docMk/>
            <pc:sldMk cId="733453144" sldId="258"/>
            <ac:grpSpMk id="47" creationId="{43EFA0C3-B8DC-007F-FA45-A2FE456BDCDE}"/>
          </ac:grpSpMkLst>
        </pc:grpChg>
        <pc:grpChg chg="del mod">
          <ac:chgData name="Venkatasubramanian, Mani V." userId="fbe5ce37-0145-4c31-b84a-b36f8beac5f3" providerId="ADAL" clId="{3B0CA96C-91D3-416E-8422-EBC594EF3D1B}" dt="2023-02-09T15:50:40.939" v="349"/>
          <ac:grpSpMkLst>
            <pc:docMk/>
            <pc:sldMk cId="733453144" sldId="258"/>
            <ac:grpSpMk id="48" creationId="{DDEDB47E-2A1A-431C-4020-CE686E14EAE8}"/>
          </ac:grpSpMkLst>
        </pc:grpChg>
        <pc:grpChg chg="del mod">
          <ac:chgData name="Venkatasubramanian, Mani V." userId="fbe5ce37-0145-4c31-b84a-b36f8beac5f3" providerId="ADAL" clId="{3B0CA96C-91D3-416E-8422-EBC594EF3D1B}" dt="2023-02-09T15:50:50.505" v="358"/>
          <ac:grpSpMkLst>
            <pc:docMk/>
            <pc:sldMk cId="733453144" sldId="258"/>
            <ac:grpSpMk id="49" creationId="{2EFEC4C2-C94A-1B9E-19F7-29781851D9B8}"/>
          </ac:grpSpMkLst>
        </pc:grpChg>
        <pc:grpChg chg="del mod">
          <ac:chgData name="Venkatasubramanian, Mani V." userId="fbe5ce37-0145-4c31-b84a-b36f8beac5f3" providerId="ADAL" clId="{3B0CA96C-91D3-416E-8422-EBC594EF3D1B}" dt="2023-02-09T15:50:50.505" v="358"/>
          <ac:grpSpMkLst>
            <pc:docMk/>
            <pc:sldMk cId="733453144" sldId="258"/>
            <ac:grpSpMk id="55" creationId="{A4F21A91-10E7-4325-9907-30C8DF154622}"/>
          </ac:grpSpMkLst>
        </pc:grpChg>
        <pc:grpChg chg="del mod">
          <ac:chgData name="Venkatasubramanian, Mani V." userId="fbe5ce37-0145-4c31-b84a-b36f8beac5f3" providerId="ADAL" clId="{3B0CA96C-91D3-416E-8422-EBC594EF3D1B}" dt="2023-02-09T15:50:52.606" v="362"/>
          <ac:grpSpMkLst>
            <pc:docMk/>
            <pc:sldMk cId="733453144" sldId="258"/>
            <ac:grpSpMk id="58" creationId="{023D905A-0806-0EE6-D778-FCE0083ABD41}"/>
          </ac:grpSpMkLst>
        </pc:grpChg>
        <pc:grpChg chg="del mod">
          <ac:chgData name="Venkatasubramanian, Mani V." userId="fbe5ce37-0145-4c31-b84a-b36f8beac5f3" providerId="ADAL" clId="{3B0CA96C-91D3-416E-8422-EBC594EF3D1B}" dt="2023-02-09T15:50:59.345" v="377"/>
          <ac:grpSpMkLst>
            <pc:docMk/>
            <pc:sldMk cId="733453144" sldId="258"/>
            <ac:grpSpMk id="62" creationId="{86254ED7-19F9-E556-D30D-4E36FF46B4B9}"/>
          </ac:grpSpMkLst>
        </pc:grpChg>
        <pc:grpChg chg="del mod">
          <ac:chgData name="Venkatasubramanian, Mani V." userId="fbe5ce37-0145-4c31-b84a-b36f8beac5f3" providerId="ADAL" clId="{3B0CA96C-91D3-416E-8422-EBC594EF3D1B}" dt="2023-02-09T15:50:59.345" v="377"/>
          <ac:grpSpMkLst>
            <pc:docMk/>
            <pc:sldMk cId="733453144" sldId="258"/>
            <ac:grpSpMk id="77" creationId="{5D233967-F681-5E78-91D6-26A5482D3BEA}"/>
          </ac:grpSpMkLst>
        </pc:grpChg>
        <pc:grpChg chg="del mod">
          <ac:chgData name="Venkatasubramanian, Mani V." userId="fbe5ce37-0145-4c31-b84a-b36f8beac5f3" providerId="ADAL" clId="{3B0CA96C-91D3-416E-8422-EBC594EF3D1B}" dt="2023-02-09T15:51:05.858" v="385"/>
          <ac:grpSpMkLst>
            <pc:docMk/>
            <pc:sldMk cId="733453144" sldId="258"/>
            <ac:grpSpMk id="78" creationId="{A8C52C67-89ED-4AEE-0268-D1DE6DE50195}"/>
          </ac:grpSpMkLst>
        </pc:grpChg>
        <pc:grpChg chg="del mod">
          <ac:chgData name="Venkatasubramanian, Mani V." userId="fbe5ce37-0145-4c31-b84a-b36f8beac5f3" providerId="ADAL" clId="{3B0CA96C-91D3-416E-8422-EBC594EF3D1B}" dt="2023-02-09T15:51:05.858" v="385"/>
          <ac:grpSpMkLst>
            <pc:docMk/>
            <pc:sldMk cId="733453144" sldId="258"/>
            <ac:grpSpMk id="81" creationId="{E16F2F09-4968-A0FD-B423-630C765B654C}"/>
          </ac:grpSpMkLst>
        </pc:grpChg>
        <pc:grpChg chg="del mod">
          <ac:chgData name="Venkatasubramanian, Mani V." userId="fbe5ce37-0145-4c31-b84a-b36f8beac5f3" providerId="ADAL" clId="{3B0CA96C-91D3-416E-8422-EBC594EF3D1B}" dt="2023-02-09T15:52:10.606" v="455"/>
          <ac:grpSpMkLst>
            <pc:docMk/>
            <pc:sldMk cId="733453144" sldId="258"/>
            <ac:grpSpMk id="86" creationId="{E4833DC7-6B19-3A07-0A90-11AD4BCD311C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97" creationId="{29649BC2-58F9-A053-D752-987BF951BA7D}"/>
          </ac:grpSpMkLst>
        </pc:grpChg>
        <pc:grpChg chg="del mod">
          <ac:chgData name="Venkatasubramanian, Mani V." userId="fbe5ce37-0145-4c31-b84a-b36f8beac5f3" providerId="ADAL" clId="{3B0CA96C-91D3-416E-8422-EBC594EF3D1B}" dt="2023-02-09T15:51:17.488" v="412"/>
          <ac:grpSpMkLst>
            <pc:docMk/>
            <pc:sldMk cId="733453144" sldId="258"/>
            <ac:grpSpMk id="107" creationId="{68A1F05A-394A-9635-E6ED-B615DD9A5796}"/>
          </ac:grpSpMkLst>
        </pc:grpChg>
        <pc:grpChg chg="del mod">
          <ac:chgData name="Venkatasubramanian, Mani V." userId="fbe5ce37-0145-4c31-b84a-b36f8beac5f3" providerId="ADAL" clId="{3B0CA96C-91D3-416E-8422-EBC594EF3D1B}" dt="2023-02-09T15:51:19.443" v="415"/>
          <ac:grpSpMkLst>
            <pc:docMk/>
            <pc:sldMk cId="733453144" sldId="258"/>
            <ac:grpSpMk id="113" creationId="{B4CADD98-1142-6518-8974-2120607BDC04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116" creationId="{9E07B5C3-D8A1-E848-4510-E64E92389DC1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128" creationId="{6E599746-32EC-0C20-94DA-6A682CE365C7}"/>
          </ac:grpSpMkLst>
        </pc:grpChg>
        <pc:grpChg chg="del mod">
          <ac:chgData name="Venkatasubramanian, Mani V." userId="fbe5ce37-0145-4c31-b84a-b36f8beac5f3" providerId="ADAL" clId="{3B0CA96C-91D3-416E-8422-EBC594EF3D1B}" dt="2023-02-09T15:51:56.763" v="441"/>
          <ac:grpSpMkLst>
            <pc:docMk/>
            <pc:sldMk cId="733453144" sldId="258"/>
            <ac:grpSpMk id="133" creationId="{48AD71F8-B77C-6BDD-46A6-BB57F418924D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142" creationId="{1BA2B94B-5073-D3D1-61AB-6F34B35DE972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150" creationId="{9CE23870-C849-2C1C-D1F1-B928F45D722C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156" creationId="{AB679D23-876C-CFCA-913C-BCE3F8126816}"/>
          </ac:grpSpMkLst>
        </pc:grpChg>
        <pc:grpChg chg="del mod">
          <ac:chgData name="Venkatasubramanian, Mani V." userId="fbe5ce37-0145-4c31-b84a-b36f8beac5f3" providerId="ADAL" clId="{3B0CA96C-91D3-416E-8422-EBC594EF3D1B}" dt="2023-02-09T15:52:23.553" v="477"/>
          <ac:grpSpMkLst>
            <pc:docMk/>
            <pc:sldMk cId="733453144" sldId="258"/>
            <ac:grpSpMk id="178" creationId="{7EA45C8F-8003-BA89-F64B-EEBEE08B660E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179" creationId="{D9672DC3-EA3F-27B8-010E-28708180D1DC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180" creationId="{FE0DA2A4-55DB-AD41-DF90-58B4D54C1C02}"/>
          </ac:grpSpMkLst>
        </pc:grpChg>
        <pc:grpChg chg="del mod">
          <ac:chgData name="Venkatasubramanian, Mani V." userId="fbe5ce37-0145-4c31-b84a-b36f8beac5f3" providerId="ADAL" clId="{3B0CA96C-91D3-416E-8422-EBC594EF3D1B}" dt="2023-02-09T15:52:30.189" v="490"/>
          <ac:grpSpMkLst>
            <pc:docMk/>
            <pc:sldMk cId="733453144" sldId="258"/>
            <ac:grpSpMk id="191" creationId="{40334AD9-51B6-A6C9-9701-2B8BD81AEEAB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193" creationId="{16FBB0A4-0ABA-AEA3-BEB0-185C06089E8C}"/>
          </ac:grpSpMkLst>
        </pc:grpChg>
        <pc:grpChg chg="del mod">
          <ac:chgData name="Venkatasubramanian, Mani V." userId="fbe5ce37-0145-4c31-b84a-b36f8beac5f3" providerId="ADAL" clId="{3B0CA96C-91D3-416E-8422-EBC594EF3D1B}" dt="2023-02-09T15:52:45.436" v="524"/>
          <ac:grpSpMkLst>
            <pc:docMk/>
            <pc:sldMk cId="733453144" sldId="258"/>
            <ac:grpSpMk id="216" creationId="{CAC18FB1-B8B9-EDC3-BB19-6003822F462E}"/>
          </ac:grpSpMkLst>
        </pc:grpChg>
        <pc:grpChg chg="del mod">
          <ac:chgData name="Venkatasubramanian, Mani V." userId="fbe5ce37-0145-4c31-b84a-b36f8beac5f3" providerId="ADAL" clId="{3B0CA96C-91D3-416E-8422-EBC594EF3D1B}" dt="2023-02-09T15:52:41.024" v="513"/>
          <ac:grpSpMkLst>
            <pc:docMk/>
            <pc:sldMk cId="733453144" sldId="258"/>
            <ac:grpSpMk id="217" creationId="{23B20285-7370-2AAA-24B8-C1FE7AB1464C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218" creationId="{1303E17B-6309-0DB9-F8F6-D9B0DC8B65F6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219" creationId="{F41FA1B8-E57D-2CD8-893A-35320E835EB2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220" creationId="{DF9B56D4-146B-EBEA-381D-B379052C0142}"/>
          </ac:grpSpMkLst>
        </pc:grpChg>
        <pc:grpChg chg="del mod">
          <ac:chgData name="Venkatasubramanian, Mani V." userId="fbe5ce37-0145-4c31-b84a-b36f8beac5f3" providerId="ADAL" clId="{3B0CA96C-91D3-416E-8422-EBC594EF3D1B}" dt="2023-02-09T15:52:47.203" v="526"/>
          <ac:grpSpMkLst>
            <pc:docMk/>
            <pc:sldMk cId="733453144" sldId="258"/>
            <ac:grpSpMk id="231" creationId="{29B0F51E-EF46-1FD7-2BE5-AC25C9851280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233" creationId="{81CCACA1-96F1-795A-8682-0665BDBCD68E}"/>
          </ac:grpSpMkLst>
        </pc:grpChg>
        <pc:grpChg chg="del mod">
          <ac:chgData name="Venkatasubramanian, Mani V." userId="fbe5ce37-0145-4c31-b84a-b36f8beac5f3" providerId="ADAL" clId="{3B0CA96C-91D3-416E-8422-EBC594EF3D1B}" dt="2023-02-09T15:53:04.005" v="536"/>
          <ac:grpSpMkLst>
            <pc:docMk/>
            <pc:sldMk cId="733453144" sldId="258"/>
            <ac:grpSpMk id="241" creationId="{064F4BEB-FE74-2FC4-E903-EB3571D6CFA9}"/>
          </ac:grpSpMkLst>
        </pc:grpChg>
        <pc:grpChg chg="del mod">
          <ac:chgData name="Venkatasubramanian, Mani V." userId="fbe5ce37-0145-4c31-b84a-b36f8beac5f3" providerId="ADAL" clId="{3B0CA96C-91D3-416E-8422-EBC594EF3D1B}" dt="2023-02-09T15:53:09.281" v="538"/>
          <ac:grpSpMkLst>
            <pc:docMk/>
            <pc:sldMk cId="733453144" sldId="258"/>
            <ac:grpSpMk id="243" creationId="{8C9980CA-F619-CEF1-9DAB-49850D404543}"/>
          </ac:grpSpMkLst>
        </pc:grpChg>
        <pc:grpChg chg="del mod">
          <ac:chgData name="Venkatasubramanian, Mani V." userId="fbe5ce37-0145-4c31-b84a-b36f8beac5f3" providerId="ADAL" clId="{3B0CA96C-91D3-416E-8422-EBC594EF3D1B}" dt="2023-02-09T15:53:19.019" v="541"/>
          <ac:grpSpMkLst>
            <pc:docMk/>
            <pc:sldMk cId="733453144" sldId="258"/>
            <ac:grpSpMk id="245" creationId="{4154D581-B8C2-382C-3EF3-D413FD401175}"/>
          </ac:grpSpMkLst>
        </pc:grpChg>
        <pc:grpChg chg="del mod">
          <ac:chgData name="Venkatasubramanian, Mani V." userId="fbe5ce37-0145-4c31-b84a-b36f8beac5f3" providerId="ADAL" clId="{3B0CA96C-91D3-416E-8422-EBC594EF3D1B}" dt="2023-02-09T16:07:58.584" v="965"/>
          <ac:grpSpMkLst>
            <pc:docMk/>
            <pc:sldMk cId="733453144" sldId="258"/>
            <ac:grpSpMk id="248" creationId="{EB414AC9-1283-CEA2-63CA-9F6F82D4F94F}"/>
          </ac:grpSpMkLst>
        </pc:grpChg>
        <pc:grpChg chg="del mod">
          <ac:chgData name="Venkatasubramanian, Mani V." userId="fbe5ce37-0145-4c31-b84a-b36f8beac5f3" providerId="ADAL" clId="{3B0CA96C-91D3-416E-8422-EBC594EF3D1B}" dt="2023-02-09T16:07:58.584" v="965"/>
          <ac:grpSpMkLst>
            <pc:docMk/>
            <pc:sldMk cId="733453144" sldId="258"/>
            <ac:grpSpMk id="250" creationId="{F403F6CE-E4DE-1E61-506B-6EFC683B41DF}"/>
          </ac:grpSpMkLst>
        </pc:grpChg>
        <pc:grpChg chg="del mod">
          <ac:chgData name="Venkatasubramanian, Mani V." userId="fbe5ce37-0145-4c31-b84a-b36f8beac5f3" providerId="ADAL" clId="{3B0CA96C-91D3-416E-8422-EBC594EF3D1B}" dt="2023-02-09T15:54:01.007" v="549"/>
          <ac:grpSpMkLst>
            <pc:docMk/>
            <pc:sldMk cId="733453144" sldId="258"/>
            <ac:grpSpMk id="256" creationId="{04082436-97DD-12F2-E68D-8A8D77D23966}"/>
          </ac:grpSpMkLst>
        </pc:grpChg>
        <pc:grpChg chg="del mod">
          <ac:chgData name="Venkatasubramanian, Mani V." userId="fbe5ce37-0145-4c31-b84a-b36f8beac5f3" providerId="ADAL" clId="{3B0CA96C-91D3-416E-8422-EBC594EF3D1B}" dt="2023-02-09T16:07:58.584" v="965"/>
          <ac:grpSpMkLst>
            <pc:docMk/>
            <pc:sldMk cId="733453144" sldId="258"/>
            <ac:grpSpMk id="257" creationId="{323A79B1-0A41-6F96-7D56-3CB4E3AD4A60}"/>
          </ac:grpSpMkLst>
        </pc:grpChg>
        <pc:grpChg chg="del mod">
          <ac:chgData name="Venkatasubramanian, Mani V." userId="fbe5ce37-0145-4c31-b84a-b36f8beac5f3" providerId="ADAL" clId="{3B0CA96C-91D3-416E-8422-EBC594EF3D1B}" dt="2023-02-09T16:07:58.584" v="965"/>
          <ac:grpSpMkLst>
            <pc:docMk/>
            <pc:sldMk cId="733453144" sldId="258"/>
            <ac:grpSpMk id="268" creationId="{785C8F4F-1686-2103-84D9-4A90CA846A47}"/>
          </ac:grpSpMkLst>
        </pc:grpChg>
        <pc:grpChg chg="del mod">
          <ac:chgData name="Venkatasubramanian, Mani V." userId="fbe5ce37-0145-4c31-b84a-b36f8beac5f3" providerId="ADAL" clId="{3B0CA96C-91D3-416E-8422-EBC594EF3D1B}" dt="2023-02-09T16:07:58.584" v="965"/>
          <ac:grpSpMkLst>
            <pc:docMk/>
            <pc:sldMk cId="733453144" sldId="258"/>
            <ac:grpSpMk id="269" creationId="{B60BA9C8-BC8D-052E-2D5A-D2DB67EBAFF6}"/>
          </ac:grpSpMkLst>
        </pc:grpChg>
        <pc:grpChg chg="del mod">
          <ac:chgData name="Venkatasubramanian, Mani V." userId="fbe5ce37-0145-4c31-b84a-b36f8beac5f3" providerId="ADAL" clId="{3B0CA96C-91D3-416E-8422-EBC594EF3D1B}" dt="2023-02-09T16:07:58.584" v="965"/>
          <ac:grpSpMkLst>
            <pc:docMk/>
            <pc:sldMk cId="733453144" sldId="258"/>
            <ac:grpSpMk id="270" creationId="{86D41503-3FD8-189A-A032-9CB391C2C14D}"/>
          </ac:grpSpMkLst>
        </pc:grpChg>
        <pc:grpChg chg="del mod">
          <ac:chgData name="Venkatasubramanian, Mani V." userId="fbe5ce37-0145-4c31-b84a-b36f8beac5f3" providerId="ADAL" clId="{3B0CA96C-91D3-416E-8422-EBC594EF3D1B}" dt="2023-02-09T15:55:10.450" v="592"/>
          <ac:grpSpMkLst>
            <pc:docMk/>
            <pc:sldMk cId="733453144" sldId="258"/>
            <ac:grpSpMk id="275" creationId="{777FE687-37E1-57E8-4B9D-E17E075C0CA6}"/>
          </ac:grpSpMkLst>
        </pc:grpChg>
        <pc:grpChg chg="del mod">
          <ac:chgData name="Venkatasubramanian, Mani V." userId="fbe5ce37-0145-4c31-b84a-b36f8beac5f3" providerId="ADAL" clId="{3B0CA96C-91D3-416E-8422-EBC594EF3D1B}" dt="2023-02-09T15:55:10.450" v="592"/>
          <ac:grpSpMkLst>
            <pc:docMk/>
            <pc:sldMk cId="733453144" sldId="258"/>
            <ac:grpSpMk id="282" creationId="{1B28645A-0D29-EDC7-4E59-5724B649B19E}"/>
          </ac:grpSpMkLst>
        </pc:grpChg>
        <pc:grpChg chg="del mod">
          <ac:chgData name="Venkatasubramanian, Mani V." userId="fbe5ce37-0145-4c31-b84a-b36f8beac5f3" providerId="ADAL" clId="{3B0CA96C-91D3-416E-8422-EBC594EF3D1B}" dt="2023-02-09T16:07:58.584" v="965"/>
          <ac:grpSpMkLst>
            <pc:docMk/>
            <pc:sldMk cId="733453144" sldId="258"/>
            <ac:grpSpMk id="286" creationId="{03483742-8E11-C10D-8078-E384C7AAABCB}"/>
          </ac:grpSpMkLst>
        </pc:grpChg>
        <pc:grpChg chg="del mod">
          <ac:chgData name="Venkatasubramanian, Mani V." userId="fbe5ce37-0145-4c31-b84a-b36f8beac5f3" providerId="ADAL" clId="{3B0CA96C-91D3-416E-8422-EBC594EF3D1B}" dt="2023-02-09T15:54:59.932" v="590"/>
          <ac:grpSpMkLst>
            <pc:docMk/>
            <pc:sldMk cId="733453144" sldId="258"/>
            <ac:grpSpMk id="289" creationId="{C3ED4269-BB97-E671-EB15-1262F4A051B0}"/>
          </ac:grpSpMkLst>
        </pc:grpChg>
        <pc:grpChg chg="del mod">
          <ac:chgData name="Venkatasubramanian, Mani V." userId="fbe5ce37-0145-4c31-b84a-b36f8beac5f3" providerId="ADAL" clId="{3B0CA96C-91D3-416E-8422-EBC594EF3D1B}" dt="2023-02-09T16:07:27.774" v="919"/>
          <ac:grpSpMkLst>
            <pc:docMk/>
            <pc:sldMk cId="733453144" sldId="258"/>
            <ac:grpSpMk id="300" creationId="{92A33D9E-EC05-B93C-895A-49E7A446B95B}"/>
          </ac:grpSpMkLst>
        </pc:grpChg>
        <pc:grpChg chg="del mod">
          <ac:chgData name="Venkatasubramanian, Mani V." userId="fbe5ce37-0145-4c31-b84a-b36f8beac5f3" providerId="ADAL" clId="{3B0CA96C-91D3-416E-8422-EBC594EF3D1B}" dt="2023-02-09T16:07:12.547" v="899"/>
          <ac:grpSpMkLst>
            <pc:docMk/>
            <pc:sldMk cId="733453144" sldId="258"/>
            <ac:grpSpMk id="301" creationId="{E4F89BF3-37BB-9E71-1161-57146A0AABF1}"/>
          </ac:grpSpMkLst>
        </pc:grpChg>
        <pc:grpChg chg="del mod">
          <ac:chgData name="Venkatasubramanian, Mani V." userId="fbe5ce37-0145-4c31-b84a-b36f8beac5f3" providerId="ADAL" clId="{3B0CA96C-91D3-416E-8422-EBC594EF3D1B}" dt="2023-02-09T16:07:58.584" v="965"/>
          <ac:grpSpMkLst>
            <pc:docMk/>
            <pc:sldMk cId="733453144" sldId="258"/>
            <ac:grpSpMk id="303" creationId="{DC8794D6-6880-5950-1897-F113BF74CE4F}"/>
          </ac:grpSpMkLst>
        </pc:grpChg>
        <pc:grpChg chg="del mod">
          <ac:chgData name="Venkatasubramanian, Mani V." userId="fbe5ce37-0145-4c31-b84a-b36f8beac5f3" providerId="ADAL" clId="{3B0CA96C-91D3-416E-8422-EBC594EF3D1B}" dt="2023-02-09T16:07:58.584" v="965"/>
          <ac:grpSpMkLst>
            <pc:docMk/>
            <pc:sldMk cId="733453144" sldId="258"/>
            <ac:grpSpMk id="325" creationId="{36F4C5A7-4187-7CBF-687F-BAE11346F36E}"/>
          </ac:grpSpMkLst>
        </pc:grpChg>
        <pc:grpChg chg="del mod">
          <ac:chgData name="Venkatasubramanian, Mani V." userId="fbe5ce37-0145-4c31-b84a-b36f8beac5f3" providerId="ADAL" clId="{3B0CA96C-91D3-416E-8422-EBC594EF3D1B}" dt="2023-02-09T16:07:27.774" v="919"/>
          <ac:grpSpMkLst>
            <pc:docMk/>
            <pc:sldMk cId="733453144" sldId="258"/>
            <ac:grpSpMk id="337" creationId="{B2FAF722-33A9-5852-D467-B3816E8202E0}"/>
          </ac:grpSpMkLst>
        </pc:grpChg>
        <pc:grpChg chg="del mod">
          <ac:chgData name="Venkatasubramanian, Mani V." userId="fbe5ce37-0145-4c31-b84a-b36f8beac5f3" providerId="ADAL" clId="{3B0CA96C-91D3-416E-8422-EBC594EF3D1B}" dt="2023-02-09T16:07:21.607" v="911"/>
          <ac:grpSpMkLst>
            <pc:docMk/>
            <pc:sldMk cId="733453144" sldId="258"/>
            <ac:grpSpMk id="345" creationId="{7C8C49F0-F3AB-FB65-3FD4-5A216F41F89B}"/>
          </ac:grpSpMkLst>
        </pc:grpChg>
        <pc:grpChg chg="del mod">
          <ac:chgData name="Venkatasubramanian, Mani V." userId="fbe5ce37-0145-4c31-b84a-b36f8beac5f3" providerId="ADAL" clId="{3B0CA96C-91D3-416E-8422-EBC594EF3D1B}" dt="2023-02-09T16:07:27.774" v="919"/>
          <ac:grpSpMkLst>
            <pc:docMk/>
            <pc:sldMk cId="733453144" sldId="258"/>
            <ac:grpSpMk id="349" creationId="{EAB11B8D-39AE-0D30-F6C7-D695E564D203}"/>
          </ac:grpSpMkLst>
        </pc:grpChg>
        <pc:grpChg chg="del mod">
          <ac:chgData name="Venkatasubramanian, Mani V." userId="fbe5ce37-0145-4c31-b84a-b36f8beac5f3" providerId="ADAL" clId="{3B0CA96C-91D3-416E-8422-EBC594EF3D1B}" dt="2023-02-09T16:07:30.302" v="925"/>
          <ac:grpSpMkLst>
            <pc:docMk/>
            <pc:sldMk cId="733453144" sldId="258"/>
            <ac:grpSpMk id="357" creationId="{79EA451E-FC88-5DCD-1558-8D8D385A8A18}"/>
          </ac:grpSpMkLst>
        </pc:grpChg>
        <pc:grpChg chg="del mod">
          <ac:chgData name="Venkatasubramanian, Mani V." userId="fbe5ce37-0145-4c31-b84a-b36f8beac5f3" providerId="ADAL" clId="{3B0CA96C-91D3-416E-8422-EBC594EF3D1B}" dt="2023-02-09T16:07:35.053" v="935"/>
          <ac:grpSpMkLst>
            <pc:docMk/>
            <pc:sldMk cId="733453144" sldId="258"/>
            <ac:grpSpMk id="363" creationId="{F49D102C-81D8-BE48-0B0C-B60B05D06629}"/>
          </ac:grpSpMkLst>
        </pc:grpChg>
        <pc:grpChg chg="del mod">
          <ac:chgData name="Venkatasubramanian, Mani V." userId="fbe5ce37-0145-4c31-b84a-b36f8beac5f3" providerId="ADAL" clId="{3B0CA96C-91D3-416E-8422-EBC594EF3D1B}" dt="2023-02-09T16:07:41.099" v="947"/>
          <ac:grpSpMkLst>
            <pc:docMk/>
            <pc:sldMk cId="733453144" sldId="258"/>
            <ac:grpSpMk id="373" creationId="{B77F129C-38F2-69CE-1CCD-768561C81614}"/>
          </ac:grpSpMkLst>
        </pc:grpChg>
        <pc:grpChg chg="del mod">
          <ac:chgData name="Venkatasubramanian, Mani V." userId="fbe5ce37-0145-4c31-b84a-b36f8beac5f3" providerId="ADAL" clId="{3B0CA96C-91D3-416E-8422-EBC594EF3D1B}" dt="2023-02-09T16:07:46.314" v="959"/>
          <ac:grpSpMkLst>
            <pc:docMk/>
            <pc:sldMk cId="733453144" sldId="258"/>
            <ac:grpSpMk id="385" creationId="{89AC9477-8B22-C153-C83F-708D660E23D7}"/>
          </ac:grpSpMkLst>
        </pc:grpChg>
        <pc:grpChg chg="del mod">
          <ac:chgData name="Venkatasubramanian, Mani V." userId="fbe5ce37-0145-4c31-b84a-b36f8beac5f3" providerId="ADAL" clId="{3B0CA96C-91D3-416E-8422-EBC594EF3D1B}" dt="2023-02-09T16:07:58.584" v="965"/>
          <ac:grpSpMkLst>
            <pc:docMk/>
            <pc:sldMk cId="733453144" sldId="258"/>
            <ac:grpSpMk id="397" creationId="{160E2230-FD41-E099-C504-DCFEEA6458A6}"/>
          </ac:grpSpMkLst>
        </pc:grpChg>
        <pc:grpChg chg="del mod">
          <ac:chgData name="Venkatasubramanian, Mani V." userId="fbe5ce37-0145-4c31-b84a-b36f8beac5f3" providerId="ADAL" clId="{3B0CA96C-91D3-416E-8422-EBC594EF3D1B}" dt="2023-02-09T16:07:59.600" v="967"/>
          <ac:grpSpMkLst>
            <pc:docMk/>
            <pc:sldMk cId="733453144" sldId="258"/>
            <ac:grpSpMk id="403" creationId="{ADDA6F53-157D-E275-0721-A4CD215A5047}"/>
          </ac:grpSpMkLst>
        </pc:grpChg>
        <pc:grpChg chg="mod">
          <ac:chgData name="Venkatasubramanian, Mani V." userId="fbe5ce37-0145-4c31-b84a-b36f8beac5f3" providerId="ADAL" clId="{3B0CA96C-91D3-416E-8422-EBC594EF3D1B}" dt="2023-02-09T16:07:59.600" v="967"/>
          <ac:grpSpMkLst>
            <pc:docMk/>
            <pc:sldMk cId="733453144" sldId="258"/>
            <ac:grpSpMk id="405" creationId="{F66587B8-82DB-7F5A-0894-73B4ADE5DC68}"/>
          </ac:grpSpMkLst>
        </pc:grp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" creationId="{6FA7C61A-3433-FCB5-6560-2227592F7535}"/>
          </ac:inkMkLst>
        </pc:inkChg>
        <pc:inkChg chg="del">
          <ac:chgData name="Venkatasubramanian, Mani V." userId="fbe5ce37-0145-4c31-b84a-b36f8beac5f3" providerId="ADAL" clId="{3B0CA96C-91D3-416E-8422-EBC594EF3D1B}" dt="2023-02-09T15:32:34.361" v="1" actId="478"/>
          <ac:inkMkLst>
            <pc:docMk/>
            <pc:sldMk cId="733453144" sldId="258"/>
            <ac:inkMk id="3" creationId="{D3AFFC99-10E0-48F0-7B7A-C1366EEAB2A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" creationId="{1A38433C-483E-A9FE-F4D7-6D12B302AD5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5" creationId="{0F745C59-8926-1DEB-970A-96192CAF270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6" creationId="{43DDE11C-0A78-44E0-3AA1-E8A160AEB26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7" creationId="{CAEE7C62-6F8F-2B5D-A2E8-D15EE758835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8" creationId="{B0620AC6-F69F-207D-29DB-EC7143811DB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0" creationId="{9747E411-8A6B-6C5B-EC46-E69595260A2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1" creationId="{4894D756-42C0-3274-7624-3D1876C65D6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2" creationId="{2B27889F-D5D7-DE30-4336-C777DF7D293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3" creationId="{896335B5-8BE7-858A-3C2F-C990DE70AF6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4" creationId="{BE45B728-BDD9-54D4-F9A4-1434D12AA09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5" creationId="{CBB50390-5C87-4564-9D4C-500E5489146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6" creationId="{E8038B07-D8EF-108E-B881-67989F1F8A8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8" creationId="{FABDF43A-EE33-9505-2F42-47A91D584AE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9" creationId="{B2F1D1D5-B13A-9227-D415-3D4DE426692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0" creationId="{B71329CE-72C9-DF8B-BA51-F9305938743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1" creationId="{CA545ACE-195E-26ED-2987-B81684ED5D5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2" creationId="{E5C21C05-F0C3-B116-79E7-0D25DAB9BF3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3" creationId="{7A814696-5C0C-2CC6-415C-A65DB34B0E1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4" creationId="{8C04A500-7355-05FA-DFC1-18F1355F6E6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5" creationId="{3E1431DD-D4AF-7D1F-1C2E-F7671A5D3CF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6" creationId="{1306C48D-E303-752E-AAE4-90BDE57BF13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9" creationId="{E0F45459-4576-88CE-1EF8-A8C85ACE00C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0" creationId="{9BE0AA6C-B409-66BF-105C-3CA6B7A4B9F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1" creationId="{26E9DAE5-EE97-3B25-8348-B35FA3289A8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2" creationId="{02DD5FA5-3B9B-56EC-77A3-D485329EEA4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3" creationId="{36329742-57F9-84B1-C7C0-5EB8A611F5F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4" creationId="{B626EC47-B423-9923-DF32-28C65F8E3F1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5" creationId="{8FE393DE-EA55-C60C-6124-92E97825F7C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6" creationId="{D546349F-5A2B-DB10-2333-26B50C8FC7D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7" creationId="{D0F88091-0778-8E72-BEDE-89AD16F3354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8" creationId="{031BDD1A-1C24-B3EB-C518-D0A9EF2544E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9" creationId="{F56682BF-4157-07B4-EC53-7E049725356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0" creationId="{A0C7A457-EBD7-157C-8CC7-106E699F735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1" creationId="{4FB4B8B8-8763-3304-BF34-87E3C86D3E0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2" creationId="{9A42D53F-F983-E2D1-A448-D04E98CD00D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3" creationId="{56716A59-DE9D-4EF4-D360-05226345FE6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4" creationId="{29A9E827-086E-A838-358C-328B269D531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5" creationId="{146B6AA0-4799-704A-60BB-AEFEB73752A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6" creationId="{987BEC12-80C3-69C0-96DC-74BCC9D6690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50" creationId="{EBA6083D-E8CB-5245-446B-F0CB55DC349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51" creationId="{1CF88B05-C5D9-659D-44E6-3AA69885BE2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52" creationId="{A6EB85D3-D054-127A-60C1-08ADB836AD3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53" creationId="{A96762F4-8634-691E-2C84-C2F987B2BB1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54" creationId="{48F3FA59-59D9-8D45-56DD-57CE08C893A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56" creationId="{EBA26102-F7AA-064E-F4F3-9D5601BEE4E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57" creationId="{F75828D1-F24C-778D-CDC8-B3628BF9C29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59" creationId="{7249CA39-05C6-7E5A-72EA-B7929D79F30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60" creationId="{1ECC8811-F8EC-CAC0-69C6-8687EAC46A6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61" creationId="{3DCC30AE-8344-88ED-2FD2-E58980ADE81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63" creationId="{79E25C57-AFF9-9214-3D6D-2D6EAB8585D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64" creationId="{3CE719FE-412E-370A-7EC4-A6B9358B8F9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65" creationId="{1534DB20-90CD-1131-47D3-1577E986ADF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66" creationId="{B8EF90E2-EEE6-BC3A-E661-005CDE41775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67" creationId="{0C801938-5A61-7199-15F3-FF986F968A5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68" creationId="{A026688E-81D5-2EB5-CF33-174DBE8BCF0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69" creationId="{8B8EF0B7-521D-8E5F-14E0-A2408E8FF5B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70" creationId="{2DF473B3-490B-0F53-C6B8-440C363FB43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71" creationId="{FFF97FFF-5D54-727D-1750-8332AB0B8EA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72" creationId="{341045D0-DD4C-52E1-1A5C-88D7EF63266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73" creationId="{033B7AAC-D8A6-903A-A2CE-357D08F897B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74" creationId="{BFC7CBD6-524D-50CF-175F-88B52A9D3A7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75" creationId="{41273FE0-4981-F1B8-9CC7-93F9825BE24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76" creationId="{BDBEB583-B42A-4B8A-9BAA-4C813CF3534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79" creationId="{0EF5189F-CFC5-CD9D-E562-303AA3FEEF2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80" creationId="{C8530F94-354D-DF06-2AFB-8D6AA7B43E6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82" creationId="{E69273DD-CB12-5E9F-104C-5B433E703FA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83" creationId="{CB8E29F3-C448-AC24-769C-80B5AD69AD5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84" creationId="{BB42058F-B331-D1A6-D04D-6063BA5B6C0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85" creationId="{1A8661F0-1533-C9F9-2B98-1B051662543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87" creationId="{B85D6A3A-29CD-2A27-F9F6-9DD11687C41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88" creationId="{73AF75C3-7A5D-7BA6-86D3-1AE2B8BB134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89" creationId="{C77B7E4E-260F-B579-51AB-4304E3EF104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90" creationId="{777BCA13-CEAE-E93F-B23C-24819B1E4FA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91" creationId="{0166759D-9CAE-E3D2-08CD-7BA84CC9377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92" creationId="{7DF4D06F-8FF7-31B7-7DC4-6C348042DD7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93" creationId="{401EAF80-F008-DCDA-4EC8-FD8FE663ED1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94" creationId="{C928DA4C-38F9-D62F-6E01-E9D9A0AB9D8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95" creationId="{F722BEC2-6E8E-7F8F-91E6-C546CAE2665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96" creationId="{4F39F4BA-D0A9-C2AA-64D1-E8D283DF8ED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98" creationId="{480BC1B7-7EBF-74E0-1C9D-FF3D57CAA8E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99" creationId="{CFC430FA-D244-A779-CC13-95D22BB1966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00" creationId="{A531C1C2-2A4D-0300-77AA-A23A0FFFE48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01" creationId="{0E68ADBE-485A-2F86-E02A-D3C11F765CC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02" creationId="{6B2B37DE-38B5-3BFD-BE2E-3B0FE218E73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03" creationId="{82C20F50-3B22-0F1C-0B54-E892BD9FC21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04" creationId="{84B0F506-5F0E-8CC8-8BA4-3F3065F4345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05" creationId="{30CA63FC-9C34-ED15-F3A2-E76B13B91A2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06" creationId="{AAF884D8-F7D0-6ABA-CF3D-AFD7D1B1008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08" creationId="{3B537D2E-E88E-3FDB-1139-D051D1E8FF6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09" creationId="{40F5FE8C-FF52-7DDD-E396-B4C8CD60279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10" creationId="{C79891B2-FBBE-037F-3147-E2D02EA79C3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11" creationId="{366E39F0-4AEB-3FE0-FDB5-BC59951AE54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12" creationId="{8B664B63-0526-6D2E-F124-77C4EE656EA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14" creationId="{5C21779B-788A-C816-7073-4C55C3B8F5C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15" creationId="{FC774C78-24B4-A0E6-60F8-DBA12D2158C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17" creationId="{65ED5186-BCFE-0D09-22FB-189104F5C90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18" creationId="{C4855160-3BD7-8217-6989-59295224D94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19" creationId="{6D8A4955-AFEB-CA28-3EA0-F8787811A80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20" creationId="{7806B964-1FBE-9D75-A26B-98714ECB014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21" creationId="{04288AFA-B91D-3D59-4DAB-DD55D487330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22" creationId="{1B08FBB2-494F-1612-A91B-73452867C2A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23" creationId="{79A68698-7CB4-03A7-51C4-B81BA347825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24" creationId="{5A37699C-3525-82E7-BB2F-98E51E6C337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25" creationId="{ED68C073-B170-74F4-4CE1-2EE8B7ED100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26" creationId="{21A4B366-0C17-CDA0-B6C3-0AF66A20853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27" creationId="{AD166505-6B71-7BB6-FDB5-78C164FE15D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29" creationId="{6CB7215A-AB0C-4BAC-C822-4B2B8CC4391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30" creationId="{F7DB48DE-A977-0E0A-73BD-64A2A7FB26B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31" creationId="{761B22DC-E8A4-5C83-E932-2FFC349236A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32" creationId="{09D428CE-4889-039D-89C7-A3AA92DE7D3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34" creationId="{6DFA8748-A5B2-DF1E-2D89-FA4FEAD70A5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35" creationId="{37253860-E0C3-58BC-B8B8-D4068094AC8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36" creationId="{8377BC60-5AE4-8AEE-0201-7F2F9146097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37" creationId="{02C941BE-4CB0-5754-D2EA-57875A3A9B7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38" creationId="{7CEE14C4-3B5C-3E39-49B0-7DDBB909244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39" creationId="{81640DAA-4A30-68F1-5836-B1E03218F20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40" creationId="{96AE1FC4-0445-0436-68BD-5D4884A5F0E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41" creationId="{17E705FD-7BEF-7D6F-906C-2FF60D238C4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43" creationId="{49F55A64-49E7-C0C6-D903-C3C6A4A6414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44" creationId="{5A7044E3-55E3-7CC4-0B05-DB2FE4260F7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45" creationId="{38300E01-4532-E2D0-A1D4-AF340FCDDD5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46" creationId="{60AB39DA-3AD3-0932-A9BD-C595829F9FB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47" creationId="{A2D977F9-23F0-883D-77B5-07649A25EAD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48" creationId="{36273DC2-0965-222E-37A0-CDC474A3C48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49" creationId="{410BEB58-6E97-B797-C7C2-22881D0E718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51" creationId="{B88DD1BB-65DF-A7F8-1FB9-7DC5C1309C5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52" creationId="{5AEB937F-E083-CBC5-4A9B-3E35AEF835E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53" creationId="{A8E62625-69E7-3718-E912-BBBD21D055F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54" creationId="{07DC474B-59CC-D0A9-3EE4-C9D110EB41F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55" creationId="{F93F2AF9-F193-2C59-384A-BEF800C9D4B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57" creationId="{457DCE53-83D4-45FC-EED1-DA4F28A9F6E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58" creationId="{DA47FD9E-C2C9-C88B-2186-7487868CFCE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59" creationId="{AFBB4278-5870-6E9D-BEDB-6AF9A35DEEE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60" creationId="{D4EA780D-FADF-F2BB-CDF2-6011B57110D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61" creationId="{1B653868-C666-9F16-7A18-1CFA6BD95F4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62" creationId="{25EFAEBE-DF8B-EBC8-A40F-B1C590065C6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63" creationId="{C89F4157-2103-BBB1-8C82-AFA188C2BCE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64" creationId="{45D61695-F5A5-EB99-4CA9-2DAB2FE812A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65" creationId="{2CB702C7-A126-B858-2B0F-4E801AB583F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66" creationId="{BFECC03D-380C-93C6-1DF2-610766C98F2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67" creationId="{A300C352-42A6-C24A-95E8-7F2E9A73A99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68" creationId="{A2F941C9-671F-5E44-3E53-E85206D0A4B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69" creationId="{BD4E70D5-5CC4-9DCE-E26E-0C8F76DE31C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70" creationId="{1AFA055A-FDA2-65BA-BA9E-BE14FA5F403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71" creationId="{284D3811-F97F-AB3F-E01C-41D5867C442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72" creationId="{CD7A0C55-556F-4A62-C5EC-33F5CCD1733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73" creationId="{67E4FD66-5CFE-323C-649D-526B4AC9E08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74" creationId="{77B3E9CD-92C9-25B6-00B9-36831231934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75" creationId="{F334D6DF-34A5-B995-CBAF-3A3755A5BBE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76" creationId="{7407CC3F-A0E1-AED3-425C-BF529F20027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77" creationId="{1D8BF8F0-F351-E4AA-B729-78C97420179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81" creationId="{55823765-A93E-6975-9470-210BA0D8D39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82" creationId="{8788A1FB-7419-AF66-186A-2963A84CD8C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83" creationId="{9038EFEC-F4A8-0A97-41FB-99DC92B8C22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84" creationId="{ABDC6E24-7C88-D0EF-16C3-54AC0851BA8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85" creationId="{A6572304-4062-9482-78EE-0989374F07E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86" creationId="{061031AA-3FF3-33BC-1F31-7E3C2E221BC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87" creationId="{C51397CE-5CC0-5D31-2A6C-7148A126829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88" creationId="{F9FF6A3A-FA86-A859-9E04-D67AF2E3C85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89" creationId="{2366C224-8FD9-C0EE-F761-CA3F462927A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90" creationId="{47FF4B43-B693-90B7-64C3-45108D9F9A4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92" creationId="{7B00F858-6CB4-0BAD-AE56-EA781EA6F8C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94" creationId="{2BA33CA8-2756-4CC2-1D2E-D5499DFC125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95" creationId="{6C4C1437-37DF-7049-88F4-ACD33839FAB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96" creationId="{B1D34F9E-94E6-DFCD-1F9E-099D84DDAAA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97" creationId="{D526FC60-A664-0F4A-071E-556DB045E61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98" creationId="{4119AA7C-3BB6-525F-6D16-088890D1610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199" creationId="{B803190E-B719-2CE7-E9DF-67B8B5A12CE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00" creationId="{A83089FB-37B2-2272-6A9E-492003CDD6B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01" creationId="{79B06ECF-A921-AEAC-71A8-AC14ECFE7F6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02" creationId="{3BF77F99-1809-A244-7353-C103B8810F4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03" creationId="{44D40E7F-E001-6CE1-9FFF-F0AE66B6AFE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04" creationId="{5B33F118-5A9D-CF28-DB00-9F4751825DE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05" creationId="{C4B1E8E1-AAD2-A393-385B-E44EDD7C720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06" creationId="{D5ACB54E-D249-4250-FF06-3E914FBF5DF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07" creationId="{68B61563-BD1C-83FD-F12E-07E606F44C5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08" creationId="{6BCBE69D-4B83-9466-6378-822506D307B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09" creationId="{2EA89E1D-50C6-DA2E-F753-2E2F235FD6C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10" creationId="{18C19CC8-4E15-FD04-3336-04C9B9A7B84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11" creationId="{81C5CA41-ADA3-9696-2A95-5C5A369E476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12" creationId="{E5CBA67E-BCC1-4173-0D48-F782F6AF08D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13" creationId="{E954D346-91AC-5BAF-4B34-F0AABFCB9B6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14" creationId="{2717C104-1C0B-F4FE-433C-A9952AE6021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15" creationId="{4D33D4D0-55FF-EE8E-9097-228D40C8CDC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21" creationId="{EA73E9B0-4A5E-9438-0291-5713FF477A5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22" creationId="{0F0567BA-0806-9B04-5162-B2BD3CEB2A8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23" creationId="{4ED0A0BF-830B-A327-A5C4-F42C69FCF94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24" creationId="{822C5F74-5A86-3FA8-0F9B-C6882A4242E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25" creationId="{6B7C33B4-F0B8-62C0-33D9-5CB89199604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26" creationId="{F8B1B3A4-1BF1-106E-AEE9-A533F6B1B45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27" creationId="{1233CC49-E8F1-6FBE-CBB5-9A6A69520FA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28" creationId="{9BBE5E8F-BDF3-83E7-D6DE-BFE16333200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29" creationId="{F92DB6A7-9380-AF78-90E2-091CEDFAB97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30" creationId="{7D9EC5A4-B030-E600-A152-0765CA6168F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32" creationId="{E24CE82F-3B40-EDBC-8071-AC2EF402BE2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34" creationId="{3D9D1F8F-68A6-72FC-6ED5-E74C307E427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35" creationId="{FD7C6336-1998-1077-5CD7-FADB51D16DD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36" creationId="{98AF3E13-13B8-3132-8D20-D007FFDBEEA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37" creationId="{28D69241-2795-1DDD-BD7E-14D2D39553A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38" creationId="{70C944DB-4F00-25EE-3E81-2EE851D42C9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39" creationId="{1B8718BB-2F89-FE62-164C-CB6BA9ED8E8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40" creationId="{3A48A3D6-48DB-4FCF-03F2-99B517087CE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42" creationId="{EBF59452-E8E2-D1FB-DCA1-CA71C943C703}"/>
          </ac:inkMkLst>
        </pc:inkChg>
        <pc:inkChg chg="add mod">
          <ac:chgData name="Venkatasubramanian, Mani V." userId="fbe5ce37-0145-4c31-b84a-b36f8beac5f3" providerId="ADAL" clId="{3B0CA96C-91D3-416E-8422-EBC594EF3D1B}" dt="2023-02-09T15:53:19.019" v="541"/>
          <ac:inkMkLst>
            <pc:docMk/>
            <pc:sldMk cId="733453144" sldId="258"/>
            <ac:inkMk id="244" creationId="{6A500679-6D53-8854-6ECE-2EF628E7195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46" creationId="{633852F8-15A1-3DA4-47A5-4D1DEDB42D3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47" creationId="{E1C3F859-9597-8DD6-4D55-FA17D4AE6C8A}"/>
          </ac:inkMkLst>
        </pc:inkChg>
        <pc:inkChg chg="add mod">
          <ac:chgData name="Venkatasubramanian, Mani V." userId="fbe5ce37-0145-4c31-b84a-b36f8beac5f3" providerId="ADAL" clId="{3B0CA96C-91D3-416E-8422-EBC594EF3D1B}" dt="2023-02-09T16:07:58.584" v="965"/>
          <ac:inkMkLst>
            <pc:docMk/>
            <pc:sldMk cId="733453144" sldId="258"/>
            <ac:inkMk id="249" creationId="{A6BF0B6B-2CD4-69BB-ECEF-7CCC5ACE4A70}"/>
          </ac:inkMkLst>
        </pc:inkChg>
        <pc:inkChg chg="add">
          <ac:chgData name="Venkatasubramanian, Mani V." userId="fbe5ce37-0145-4c31-b84a-b36f8beac5f3" providerId="ADAL" clId="{3B0CA96C-91D3-416E-8422-EBC594EF3D1B}" dt="2023-02-09T15:53:37.684" v="544" actId="9405"/>
          <ac:inkMkLst>
            <pc:docMk/>
            <pc:sldMk cId="733453144" sldId="258"/>
            <ac:inkMk id="251" creationId="{FF360F4E-BBC7-6031-E0F5-27F77B98616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52" creationId="{01603B3E-D7DA-75E2-BBB8-D2ECDC05FBD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53" creationId="{86DD8871-9B8D-45A8-433C-2279FBDCF0F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54" creationId="{50812DBF-9829-3DB6-EC99-8C98728B0B1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55" creationId="{BCB7B415-34FE-CB9B-943A-F87AD351766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58" creationId="{A6EB6424-BB6A-200A-B398-FA9BAF0B138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59" creationId="{4E629EDF-8DA8-534F-4167-8AEF408CA44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60" creationId="{FDC3A8D8-D30F-0093-0F7B-640EC6EE102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61" creationId="{AB65780D-AC77-DB60-A67E-B7969ADAA1F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62" creationId="{B3F0AF2C-CBFB-844A-A92F-B7524EF498B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63" creationId="{F426E6E8-D0D1-0642-5A84-AA36CC56ED5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64" creationId="{37F2A8A8-CC08-49D5-833F-FF2FF22CD7B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65" creationId="{E04E188D-0787-C75B-1F13-52361B7893F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66" creationId="{8F80EF94-CE43-7360-9E15-09FFD7A10F4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67" creationId="{2A3CCDCD-9CC3-4981-924F-D2F764513C0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71" creationId="{D933C84C-905F-7FC2-29D3-F97E3871D66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72" creationId="{7DB3F57B-EDB3-4785-6F23-94C59537D63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73" creationId="{9005610C-4945-80D3-6054-32B23823340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74" creationId="{D86F2DFC-E695-73D9-C5C3-39134CF390B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76" creationId="{E5971080-F7DD-3586-DF29-A8A248EF889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77" creationId="{E1E15F25-810F-B62E-B320-6D7AC3BBA72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78" creationId="{9FD2E213-A415-7379-A9ED-10CC14D200C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79" creationId="{F4BD0ED8-8B6F-E22D-C5E2-09F3FAA4E9C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80" creationId="{B3B5B80D-6A51-5A89-A2DD-1B6DE86C7A5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81" creationId="{1C5B5F35-BB28-79E2-153D-A2738C934FD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83" creationId="{0237E5E9-8E66-E93F-F1FB-4AB34D67A82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84" creationId="{F69AD269-4F22-63F3-B4F3-8FB214797C0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85" creationId="{1E6ED9EE-0BBB-142F-229C-35379116993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87" creationId="{61EAA3B0-A21F-8254-A6DC-0FD5016CE43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88" creationId="{E589C91D-80F5-293F-7863-8A9DDFCEDC6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90" creationId="{DDB2FFC1-CDF7-3E7C-BB73-CD297A57303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91" creationId="{17B1F8B2-8A1F-CDB8-B377-268147A6D02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92" creationId="{02968005-A7EF-8B5A-4650-A6A84391FA1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93" creationId="{C2A0C19D-2DE9-1076-0DAB-05B06EE476E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94" creationId="{489CE112-B2B4-BBF7-CACB-436C8D60072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95" creationId="{F395D08B-6039-23F8-52C0-8920D016BBD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96" creationId="{88F9C867-2363-0C37-DE8A-D73355E6E03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97" creationId="{72F69E0C-A78B-8EBF-C385-764A71EC745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98" creationId="{22A8E46C-42A8-7BFF-03CF-88358A8EAD7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299" creationId="{D1BA10F0-9C4A-4610-9BC8-9602166A649D}"/>
          </ac:inkMkLst>
        </pc:inkChg>
        <pc:inkChg chg="add mod">
          <ac:chgData name="Venkatasubramanian, Mani V." userId="fbe5ce37-0145-4c31-b84a-b36f8beac5f3" providerId="ADAL" clId="{3B0CA96C-91D3-416E-8422-EBC594EF3D1B}" dt="2023-02-09T16:07:58.584" v="965"/>
          <ac:inkMkLst>
            <pc:docMk/>
            <pc:sldMk cId="733453144" sldId="258"/>
            <ac:inkMk id="302" creationId="{42C10D6E-1A11-CCE3-C6D8-C52CA388026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04" creationId="{FA762AF4-AA41-7FB1-2E6B-1FB4D185652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05" creationId="{2740F01E-3E15-A3DD-90B1-B887A21D29D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06" creationId="{10FDAA7F-4111-350E-6DDE-45AF898AF6B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07" creationId="{DE7678CE-EBF6-67AC-205E-84944EFB348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08" creationId="{2673FBCE-A028-3C26-7B2E-A04ED20C010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09" creationId="{E64E0F8A-F6B5-193A-9270-35065A37D4F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10" creationId="{5D8FD985-63BC-C626-B365-D632773C569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11" creationId="{249CE0A8-9FF6-48E5-38CF-D0C5FD5CE01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12" creationId="{E3382C23-93C2-ABF7-DCBF-1DC7DB8F9BD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13" creationId="{C951D554-F130-64B7-482A-1F24E0B818F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14" creationId="{D18E83FB-C480-8506-D622-37AE27B8930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15" creationId="{AE7BA737-4064-F897-6519-A0454E526A1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16" creationId="{513F009E-8893-538F-84A7-6EB3E1062F4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17" creationId="{C4497BBA-7BCF-F524-83B1-973BDFC47E6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18" creationId="{19CA0D69-7959-BF99-E1DE-2242D2C3B00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19" creationId="{EFDED0E9-8DCB-FE06-58A8-2B4CD34FB2E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20" creationId="{B36F3584-7A7C-540B-B607-7C6553C1039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21" creationId="{C829867C-F8D5-0064-3B08-F496E8D24DC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22" creationId="{6A8DB039-3CD9-7D2D-CFCB-87A192818DD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23" creationId="{4F171AAB-A3C9-781C-F68C-C96262584DF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24" creationId="{DC33A402-433F-0A4D-4576-C415F7FEC39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26" creationId="{74272D24-CC32-23B3-94C1-E7C76649C87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27" creationId="{05A0472C-F06F-A4F0-9187-0982CAFAE5A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28" creationId="{19E20394-EA3E-2413-8C59-2F6751F50F1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29" creationId="{A7CBD9CC-51FD-D294-2E59-01C63C02C06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30" creationId="{795777A4-E87F-AE4A-D130-5F580CF6F53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31" creationId="{2D8B6AF8-97EC-F143-7E7F-E0602983039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32" creationId="{043D7287-7C18-F337-03F9-AABD0BB29A6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33" creationId="{72267F02-C91F-7F94-C4EB-9B8C79834A0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34" creationId="{46C056E2-F4D0-60E1-6F5E-B0E24B6B8D4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35" creationId="{95A33A0E-3366-958D-913D-18D14FA4698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36" creationId="{66803841-EF67-398D-C771-285AE970F7A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38" creationId="{E525536B-61EA-92A6-5210-6D6B18F2956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39" creationId="{9186FFF1-14C3-427B-48B3-9CEBBA92E9E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40" creationId="{F0D977BC-9457-6B28-E2C9-512AD9D677A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41" creationId="{DA6EDD1D-43F9-1C14-EA64-347B8A57755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42" creationId="{27D4A745-D941-6E60-FDD1-C3C051497BC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43" creationId="{FB5DD56A-8280-5D42-C64E-66ABB45D845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44" creationId="{D86EA67E-C8E3-3AAB-5EAC-2AD7E0631D4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46" creationId="{C7B1C55C-2DBB-7343-F793-92610CDF4C9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47" creationId="{3BA46C7C-C47E-1A92-0CD8-52666E9EB92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48" creationId="{63B84DF5-B616-AE23-FE8C-BC90D5C466C4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50" creationId="{374C8023-5297-644A-8C77-D7F6D50E639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51" creationId="{6F3DE6CA-6AF8-3BFB-5234-21D35369A63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52" creationId="{C8284C30-02DE-BEA9-E4CC-BEB61E273D8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53" creationId="{D1C9EF46-4B19-5A7D-5121-DCF2F802186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54" creationId="{4DF691F7-3645-266E-B71C-97E12417D4E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55" creationId="{84AC7DF9-52F9-DF9E-012E-81929244F60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56" creationId="{96C958AA-68D2-C3B5-AB86-F2AA49F4EBE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58" creationId="{CC26A883-8D20-86DD-F96B-27A159947DA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59" creationId="{7A7A0141-5EF6-3E7C-CF63-25099842F37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60" creationId="{D3BE83DA-FF60-3BCA-2F8E-6C51465D38B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61" creationId="{701A2052-C517-5A18-DED3-D5A851A03DC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62" creationId="{01222AF2-6ABC-0312-51EE-2E4473FE840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64" creationId="{FE97CE77-5387-109C-8986-C57990815BF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65" creationId="{25D5342D-FCFC-0252-EA4D-1F30A7C5F4C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66" creationId="{FAB96A62-52B3-4EEF-B4BA-00760E25B5A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67" creationId="{46BC8CF6-E9D2-3701-A232-94C2D4DDCA3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68" creationId="{47A53C23-B15B-1D9D-05AB-18007B7971B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69" creationId="{E1D57047-0FD2-1C0F-DD13-7161BBC0EF63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70" creationId="{C28E0016-F6E1-F901-39B7-90EC794013A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71" creationId="{0D934A0A-45D2-E70C-AF69-960FB486BBA5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72" creationId="{9AD531AF-F3DF-066E-12D6-14F98F73D1A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74" creationId="{07F83367-0257-281E-9363-0411C6240DB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75" creationId="{B351888F-2EB8-522A-28BD-709B003133D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76" creationId="{C373F211-AC24-AF81-9C5A-4EC789098A6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77" creationId="{8A8B6803-62DB-D780-DFC2-3490F4BF9F6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78" creationId="{F631E66E-4522-E6E2-E69C-9F8F3BF71647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79" creationId="{489B0A99-81F0-7BF3-BFD4-7CD125EA5AB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80" creationId="{A80E8679-7AF3-F6A7-0FDA-C7B363657BC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81" creationId="{58BD58B2-4EFB-1F64-962B-08DC790C804C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82" creationId="{B2FF65BE-BD78-57E2-06DA-B8F2DD07107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83" creationId="{44A7A663-897E-9C69-CF8E-FB454BB85D6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84" creationId="{1582FBD9-E24F-81E1-ADD8-CBD5C73FF97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86" creationId="{AE1401E5-2CF8-50CE-317C-B5E09A88387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87" creationId="{563B5D96-2D43-7445-4C5D-D14000D69DC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88" creationId="{0E6CABCF-F844-431F-092A-DE53BF7A95D8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89" creationId="{EC9C98AC-DE33-2351-0C5B-CAB335331F6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90" creationId="{15E80402-6257-8CC4-FBC6-FE410D5C295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91" creationId="{BDD9F60D-5525-3AA4-14FA-E1BAC1D934A6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92" creationId="{17FE1838-D57E-BBBF-1DE7-2EDDDAC78CDE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93" creationId="{E16BE3B3-FC02-0C62-DFEF-748C05EB2711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94" creationId="{3C70B3C0-8792-6C64-3255-AD0AE2C2B4FA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95" creationId="{AC94D38C-5888-4DDB-8BA3-7DFB02927A7B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96" creationId="{69B2ACA1-2F99-13DA-0D2F-BEC891AE6CA2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98" creationId="{9E026C78-8C76-FFEA-5092-A73374186640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399" creationId="{990734F8-264A-FCE3-9FAF-3971B8FBEAC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00" creationId="{4B9826F6-715C-907E-EA49-2A5A2DAD740F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01" creationId="{76B742C0-0FC6-3A55-FA9B-8212178C6CAD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02" creationId="{A9EE722E-B04E-6E2C-F5CB-102B1F419969}"/>
          </ac:inkMkLst>
        </pc:inkChg>
        <pc:inkChg chg="add mod">
          <ac:chgData name="Venkatasubramanian, Mani V." userId="fbe5ce37-0145-4c31-b84a-b36f8beac5f3" providerId="ADAL" clId="{3B0CA96C-91D3-416E-8422-EBC594EF3D1B}" dt="2023-02-09T16:07:59.600" v="967"/>
          <ac:inkMkLst>
            <pc:docMk/>
            <pc:sldMk cId="733453144" sldId="258"/>
            <ac:inkMk id="404" creationId="{5B93A83D-A838-6F86-E26E-FA78302D87CB}"/>
          </ac:inkMkLst>
        </pc:inkChg>
      </pc:sldChg>
      <pc:sldChg chg="addSp delSp modSp mod">
        <pc:chgData name="Venkatasubramanian, Mani V." userId="fbe5ce37-0145-4c31-b84a-b36f8beac5f3" providerId="ADAL" clId="{3B0CA96C-91D3-416E-8422-EBC594EF3D1B}" dt="2023-02-09T16:40:23.369" v="2020"/>
        <pc:sldMkLst>
          <pc:docMk/>
          <pc:sldMk cId="1172947868" sldId="259"/>
        </pc:sldMkLst>
        <pc:grpChg chg="del mod">
          <ac:chgData name="Venkatasubramanian, Mani V." userId="fbe5ce37-0145-4c31-b84a-b36f8beac5f3" providerId="ADAL" clId="{3B0CA96C-91D3-416E-8422-EBC594EF3D1B}" dt="2023-02-09T16:37:50.120" v="1846"/>
          <ac:grpSpMkLst>
            <pc:docMk/>
            <pc:sldMk cId="1172947868" sldId="259"/>
            <ac:grpSpMk id="6" creationId="{F1D2E18E-BB54-AD8D-897E-D5A57239A122}"/>
          </ac:grpSpMkLst>
        </pc:grpChg>
        <pc:grpChg chg="del mod">
          <ac:chgData name="Venkatasubramanian, Mani V." userId="fbe5ce37-0145-4c31-b84a-b36f8beac5f3" providerId="ADAL" clId="{3B0CA96C-91D3-416E-8422-EBC594EF3D1B}" dt="2023-02-09T16:37:52.316" v="1848"/>
          <ac:grpSpMkLst>
            <pc:docMk/>
            <pc:sldMk cId="1172947868" sldId="259"/>
            <ac:grpSpMk id="10" creationId="{603CDCAA-56AD-1805-EA44-A7993190C999}"/>
          </ac:grpSpMkLst>
        </pc:grpChg>
        <pc:grpChg chg="del mod">
          <ac:chgData name="Venkatasubramanian, Mani V." userId="fbe5ce37-0145-4c31-b84a-b36f8beac5f3" providerId="ADAL" clId="{3B0CA96C-91D3-416E-8422-EBC594EF3D1B}" dt="2023-02-09T16:37:58.480" v="1856"/>
          <ac:grpSpMkLst>
            <pc:docMk/>
            <pc:sldMk cId="1172947868" sldId="259"/>
            <ac:grpSpMk id="12" creationId="{A5EC019C-12B0-7331-5A12-6936110BDCB7}"/>
          </ac:grpSpMkLst>
        </pc:grpChg>
        <pc:grpChg chg="del mod">
          <ac:chgData name="Venkatasubramanian, Mani V." userId="fbe5ce37-0145-4c31-b84a-b36f8beac5f3" providerId="ADAL" clId="{3B0CA96C-91D3-416E-8422-EBC594EF3D1B}" dt="2023-02-09T16:38:00.790" v="1861"/>
          <ac:grpSpMkLst>
            <pc:docMk/>
            <pc:sldMk cId="1172947868" sldId="259"/>
            <ac:grpSpMk id="20" creationId="{059D24E7-74E5-EAE2-B8DF-19C959A5C1FD}"/>
          </ac:grpSpMkLst>
        </pc:grpChg>
        <pc:grpChg chg="del mod">
          <ac:chgData name="Venkatasubramanian, Mani V." userId="fbe5ce37-0145-4c31-b84a-b36f8beac5f3" providerId="ADAL" clId="{3B0CA96C-91D3-416E-8422-EBC594EF3D1B}" dt="2023-02-09T16:39:02.485" v="1928"/>
          <ac:grpSpMkLst>
            <pc:docMk/>
            <pc:sldMk cId="1172947868" sldId="259"/>
            <ac:grpSpMk id="25" creationId="{81931584-C744-18C6-5907-6FDD3A2E8163}"/>
          </ac:grpSpMkLst>
        </pc:grpChg>
        <pc:grpChg chg="del mod">
          <ac:chgData name="Venkatasubramanian, Mani V." userId="fbe5ce37-0145-4c31-b84a-b36f8beac5f3" providerId="ADAL" clId="{3B0CA96C-91D3-416E-8422-EBC594EF3D1B}" dt="2023-02-09T16:39:02.485" v="1928"/>
          <ac:grpSpMkLst>
            <pc:docMk/>
            <pc:sldMk cId="1172947868" sldId="259"/>
            <ac:grpSpMk id="33" creationId="{7431B6D7-590B-4D0A-4D1A-7F9EE29839CA}"/>
          </ac:grpSpMkLst>
        </pc:grpChg>
        <pc:grpChg chg="del mod">
          <ac:chgData name="Venkatasubramanian, Mani V." userId="fbe5ce37-0145-4c31-b84a-b36f8beac5f3" providerId="ADAL" clId="{3B0CA96C-91D3-416E-8422-EBC594EF3D1B}" dt="2023-02-09T16:39:02.485" v="1928"/>
          <ac:grpSpMkLst>
            <pc:docMk/>
            <pc:sldMk cId="1172947868" sldId="259"/>
            <ac:grpSpMk id="34" creationId="{EAA909D0-700D-E9A6-6178-AFB3AD21CEAE}"/>
          </ac:grpSpMkLst>
        </pc:grpChg>
        <pc:grpChg chg="del mod">
          <ac:chgData name="Venkatasubramanian, Mani V." userId="fbe5ce37-0145-4c31-b84a-b36f8beac5f3" providerId="ADAL" clId="{3B0CA96C-91D3-416E-8422-EBC594EF3D1B}" dt="2023-02-09T16:39:02.485" v="1928"/>
          <ac:grpSpMkLst>
            <pc:docMk/>
            <pc:sldMk cId="1172947868" sldId="259"/>
            <ac:grpSpMk id="45" creationId="{EB73FCA7-E685-2619-411C-3419DD248805}"/>
          </ac:grpSpMkLst>
        </pc:grpChg>
        <pc:grpChg chg="del mod">
          <ac:chgData name="Venkatasubramanian, Mani V." userId="fbe5ce37-0145-4c31-b84a-b36f8beac5f3" providerId="ADAL" clId="{3B0CA96C-91D3-416E-8422-EBC594EF3D1B}" dt="2023-02-09T16:39:02.485" v="1928"/>
          <ac:grpSpMkLst>
            <pc:docMk/>
            <pc:sldMk cId="1172947868" sldId="259"/>
            <ac:grpSpMk id="46" creationId="{7D82200A-7034-8BF4-5D05-DC7CACB4FBD4}"/>
          </ac:grpSpMkLst>
        </pc:grpChg>
        <pc:grpChg chg="del mod">
          <ac:chgData name="Venkatasubramanian, Mani V." userId="fbe5ce37-0145-4c31-b84a-b36f8beac5f3" providerId="ADAL" clId="{3B0CA96C-91D3-416E-8422-EBC594EF3D1B}" dt="2023-02-09T16:38:50.835" v="1914"/>
          <ac:grpSpMkLst>
            <pc:docMk/>
            <pc:sldMk cId="1172947868" sldId="259"/>
            <ac:grpSpMk id="70" creationId="{9EF3167A-5656-75B2-0693-86EB0C1F323A}"/>
          </ac:grpSpMkLst>
        </pc:grpChg>
        <pc:grpChg chg="del mod">
          <ac:chgData name="Venkatasubramanian, Mani V." userId="fbe5ce37-0145-4c31-b84a-b36f8beac5f3" providerId="ADAL" clId="{3B0CA96C-91D3-416E-8422-EBC594EF3D1B}" dt="2023-02-09T16:38:50.835" v="1914"/>
          <ac:grpSpMkLst>
            <pc:docMk/>
            <pc:sldMk cId="1172947868" sldId="259"/>
            <ac:grpSpMk id="71" creationId="{800B1AE7-E280-0A73-A098-1E3377A49324}"/>
          </ac:grpSpMkLst>
        </pc:grpChg>
        <pc:grpChg chg="del mod">
          <ac:chgData name="Venkatasubramanian, Mani V." userId="fbe5ce37-0145-4c31-b84a-b36f8beac5f3" providerId="ADAL" clId="{3B0CA96C-91D3-416E-8422-EBC594EF3D1B}" dt="2023-02-09T16:39:02.485" v="1928"/>
          <ac:grpSpMkLst>
            <pc:docMk/>
            <pc:sldMk cId="1172947868" sldId="259"/>
            <ac:grpSpMk id="72" creationId="{341149B0-92E3-63F4-88A4-95B0C9725D51}"/>
          </ac:grpSpMkLst>
        </pc:grpChg>
        <pc:grpChg chg="del mod">
          <ac:chgData name="Venkatasubramanian, Mani V." userId="fbe5ce37-0145-4c31-b84a-b36f8beac5f3" providerId="ADAL" clId="{3B0CA96C-91D3-416E-8422-EBC594EF3D1B}" dt="2023-02-09T16:38:56.269" v="1921"/>
          <ac:grpSpMkLst>
            <pc:docMk/>
            <pc:sldMk cId="1172947868" sldId="259"/>
            <ac:grpSpMk id="82" creationId="{385853DE-6264-0D97-87D1-41BCCEF004E2}"/>
          </ac:grpSpMkLst>
        </pc:grpChg>
        <pc:grpChg chg="del mod">
          <ac:chgData name="Venkatasubramanian, Mani V." userId="fbe5ce37-0145-4c31-b84a-b36f8beac5f3" providerId="ADAL" clId="{3B0CA96C-91D3-416E-8422-EBC594EF3D1B}" dt="2023-02-09T16:39:02.485" v="1928"/>
          <ac:grpSpMkLst>
            <pc:docMk/>
            <pc:sldMk cId="1172947868" sldId="259"/>
            <ac:grpSpMk id="89" creationId="{EBAB9617-B476-997B-5AED-9364ADA349C3}"/>
          </ac:grpSpMkLst>
        </pc:grpChg>
        <pc:grpChg chg="del mod">
          <ac:chgData name="Venkatasubramanian, Mani V." userId="fbe5ce37-0145-4c31-b84a-b36f8beac5f3" providerId="ADAL" clId="{3B0CA96C-91D3-416E-8422-EBC594EF3D1B}" dt="2023-02-09T16:39:02.485" v="1928"/>
          <ac:grpSpMkLst>
            <pc:docMk/>
            <pc:sldMk cId="1172947868" sldId="259"/>
            <ac:grpSpMk id="92" creationId="{3DF3C015-4905-3879-3339-D8EC202A829A}"/>
          </ac:grpSpMkLst>
        </pc:grpChg>
        <pc:grpChg chg="del mod">
          <ac:chgData name="Venkatasubramanian, Mani V." userId="fbe5ce37-0145-4c31-b84a-b36f8beac5f3" providerId="ADAL" clId="{3B0CA96C-91D3-416E-8422-EBC594EF3D1B}" dt="2023-02-09T16:40:01.289" v="1995"/>
          <ac:grpSpMkLst>
            <pc:docMk/>
            <pc:sldMk cId="1172947868" sldId="259"/>
            <ac:grpSpMk id="96" creationId="{98CA923A-80E5-9AF9-65B0-2518F3367AC5}"/>
          </ac:grpSpMkLst>
        </pc:grpChg>
        <pc:grpChg chg="del mod">
          <ac:chgData name="Venkatasubramanian, Mani V." userId="fbe5ce37-0145-4c31-b84a-b36f8beac5f3" providerId="ADAL" clId="{3B0CA96C-91D3-416E-8422-EBC594EF3D1B}" dt="2023-02-09T16:39:30.347" v="1964"/>
          <ac:grpSpMkLst>
            <pc:docMk/>
            <pc:sldMk cId="1172947868" sldId="259"/>
            <ac:grpSpMk id="132" creationId="{CDED4AD0-03BB-D9E7-74B6-E85916BD43D5}"/>
          </ac:grpSpMkLst>
        </pc:grpChg>
        <pc:grpChg chg="del mod">
          <ac:chgData name="Venkatasubramanian, Mani V." userId="fbe5ce37-0145-4c31-b84a-b36f8beac5f3" providerId="ADAL" clId="{3B0CA96C-91D3-416E-8422-EBC594EF3D1B}" dt="2023-02-09T16:39:30.347" v="1964"/>
          <ac:grpSpMkLst>
            <pc:docMk/>
            <pc:sldMk cId="1172947868" sldId="259"/>
            <ac:grpSpMk id="133" creationId="{26985D73-1B30-1C81-C7EA-924574C858C0}"/>
          </ac:grpSpMkLst>
        </pc:grpChg>
        <pc:grpChg chg="del mod">
          <ac:chgData name="Venkatasubramanian, Mani V." userId="fbe5ce37-0145-4c31-b84a-b36f8beac5f3" providerId="ADAL" clId="{3B0CA96C-91D3-416E-8422-EBC594EF3D1B}" dt="2023-02-09T16:39:30.347" v="1964"/>
          <ac:grpSpMkLst>
            <pc:docMk/>
            <pc:sldMk cId="1172947868" sldId="259"/>
            <ac:grpSpMk id="134" creationId="{EBF53596-C011-101A-924B-1E9ACB8CDF38}"/>
          </ac:grpSpMkLst>
        </pc:grpChg>
        <pc:grpChg chg="del mod">
          <ac:chgData name="Venkatasubramanian, Mani V." userId="fbe5ce37-0145-4c31-b84a-b36f8beac5f3" providerId="ADAL" clId="{3B0CA96C-91D3-416E-8422-EBC594EF3D1B}" dt="2023-02-09T16:40:01.289" v="1995"/>
          <ac:grpSpMkLst>
            <pc:docMk/>
            <pc:sldMk cId="1172947868" sldId="259"/>
            <ac:grpSpMk id="135" creationId="{FA78D3ED-3955-9B32-AF13-7EC71B4F7D25}"/>
          </ac:grpSpMkLst>
        </pc:grpChg>
        <pc:grpChg chg="del mod">
          <ac:chgData name="Venkatasubramanian, Mani V." userId="fbe5ce37-0145-4c31-b84a-b36f8beac5f3" providerId="ADAL" clId="{3B0CA96C-91D3-416E-8422-EBC594EF3D1B}" dt="2023-02-09T16:40:01.289" v="1995"/>
          <ac:grpSpMkLst>
            <pc:docMk/>
            <pc:sldMk cId="1172947868" sldId="259"/>
            <ac:grpSpMk id="142" creationId="{CB0FDF3D-C925-BEF6-BED4-61B0F90CEBC5}"/>
          </ac:grpSpMkLst>
        </pc:grpChg>
        <pc:grpChg chg="del mod">
          <ac:chgData name="Venkatasubramanian, Mani V." userId="fbe5ce37-0145-4c31-b84a-b36f8beac5f3" providerId="ADAL" clId="{3B0CA96C-91D3-416E-8422-EBC594EF3D1B}" dt="2023-02-09T16:40:07.682" v="2010"/>
          <ac:grpSpMkLst>
            <pc:docMk/>
            <pc:sldMk cId="1172947868" sldId="259"/>
            <ac:grpSpMk id="166" creationId="{4EA5570A-3C2B-2F1E-4255-2E9BBE0B7ABD}"/>
          </ac:grpSpMkLst>
        </pc:grpChg>
        <pc:grpChg chg="del mod">
          <ac:chgData name="Venkatasubramanian, Mani V." userId="fbe5ce37-0145-4c31-b84a-b36f8beac5f3" providerId="ADAL" clId="{3B0CA96C-91D3-416E-8422-EBC594EF3D1B}" dt="2023-02-09T16:40:11.114" v="2015"/>
          <ac:grpSpMkLst>
            <pc:docMk/>
            <pc:sldMk cId="1172947868" sldId="259"/>
            <ac:grpSpMk id="181" creationId="{E0952813-8530-A8E0-269E-B0CA147A0C42}"/>
          </ac:grpSpMkLst>
        </pc:grpChg>
        <pc:grpChg chg="del mod">
          <ac:chgData name="Venkatasubramanian, Mani V." userId="fbe5ce37-0145-4c31-b84a-b36f8beac5f3" providerId="ADAL" clId="{3B0CA96C-91D3-416E-8422-EBC594EF3D1B}" dt="2023-02-09T16:40:19.967" v="2018"/>
          <ac:grpSpMkLst>
            <pc:docMk/>
            <pc:sldMk cId="1172947868" sldId="259"/>
            <ac:grpSpMk id="186" creationId="{012BF8C7-5A5B-90F9-9202-A7B983B7CE0D}"/>
          </ac:grpSpMkLst>
        </pc:grpChg>
        <pc:grpChg chg="del mod">
          <ac:chgData name="Venkatasubramanian, Mani V." userId="fbe5ce37-0145-4c31-b84a-b36f8beac5f3" providerId="ADAL" clId="{3B0CA96C-91D3-416E-8422-EBC594EF3D1B}" dt="2023-02-09T16:40:23.369" v="2020"/>
          <ac:grpSpMkLst>
            <pc:docMk/>
            <pc:sldMk cId="1172947868" sldId="259"/>
            <ac:grpSpMk id="189" creationId="{774DBF35-82B8-87B5-F12F-E4464BFE342B}"/>
          </ac:grpSpMkLst>
        </pc:grpChg>
        <pc:grpChg chg="mod">
          <ac:chgData name="Venkatasubramanian, Mani V." userId="fbe5ce37-0145-4c31-b84a-b36f8beac5f3" providerId="ADAL" clId="{3B0CA96C-91D3-416E-8422-EBC594EF3D1B}" dt="2023-02-09T16:40:23.369" v="2020"/>
          <ac:grpSpMkLst>
            <pc:docMk/>
            <pc:sldMk cId="1172947868" sldId="259"/>
            <ac:grpSpMk id="191" creationId="{69347FE4-3E62-5969-9DE6-225BECC47F4E}"/>
          </ac:grpSpMkLst>
        </pc:grp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2" creationId="{1DFCF436-3E87-2AB1-9770-18B4D954C074}"/>
          </ac:inkMkLst>
        </pc:inkChg>
        <pc:inkChg chg="del">
          <ac:chgData name="Venkatasubramanian, Mani V." userId="fbe5ce37-0145-4c31-b84a-b36f8beac5f3" providerId="ADAL" clId="{3B0CA96C-91D3-416E-8422-EBC594EF3D1B}" dt="2023-02-09T15:32:55.507" v="6" actId="478"/>
          <ac:inkMkLst>
            <pc:docMk/>
            <pc:sldMk cId="1172947868" sldId="259"/>
            <ac:inkMk id="3" creationId="{A27F3305-9766-24D5-AE31-D9FFFAC6AF6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4" creationId="{14034D10-DFAF-2344-ED71-BA8624DDF95D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5" creationId="{A435DF64-9402-579A-B9E1-7B81B7750F73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7" creationId="{CF5B1BB7-D348-958A-8C2A-64278F2F3EE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8" creationId="{D58C2135-C929-D5F0-CCED-27B51CA631B7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9" creationId="{83B3AC35-0DBE-D417-F2DE-9511C061535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1" creationId="{FE756ED0-2BFA-7B41-C394-035301365DD2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3" creationId="{99C6BCFF-BD6F-C1FC-A04A-8B13184EB8C6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4" creationId="{D824D065-9FBF-FE40-1BB3-2102496E0CF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5" creationId="{29B2FF9C-60F2-F179-0812-EDB9ED10F248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6" creationId="{B40A9131-4CB1-DA9D-5F24-58C260C9ECBD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7" creationId="{B1300C31-06E9-CFED-111F-8BC866C0594D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8" creationId="{BE7D3D22-E0A4-8678-BC4E-8F704F158DD3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9" creationId="{83155638-8318-A5EE-9EF6-76CA71FA64B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21" creationId="{342FF843-182A-BE22-D0DC-090AD3B3933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22" creationId="{4FA7F97B-E399-235C-E87F-A701054C2317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23" creationId="{165FE6D9-CB0F-BA95-85FB-177D452B64B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24" creationId="{4AD6CC57-E2C7-B36E-71F8-7EBF91A63A23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26" creationId="{3C3F834E-D66F-7A5E-7CB5-BD190F2C6153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27" creationId="{3E7ED1AB-B50A-BA15-5B36-DE9F63BCD8CC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28" creationId="{1529A523-8411-B240-7BA4-422060F1DD34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29" creationId="{E9C9FC10-CEED-A01D-21FB-45A98B84FB4C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30" creationId="{1D8EBF59-1413-A37B-6696-A3208231732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31" creationId="{4B9B2DA7-5310-1B2E-0843-68942662AD0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32" creationId="{53563F60-82CC-0C8B-70AD-5D3C97ACCFA4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35" creationId="{8AE4DE7B-FC52-2CFD-D248-37525F31417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36" creationId="{854E1308-36DF-090A-5D30-43CFB6A126A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37" creationId="{AF53EE82-301F-3251-DD20-B37E13215CC8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38" creationId="{075EFBA4-A7A4-BFDF-B2A3-F551AC9EA46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39" creationId="{5A98F5FF-C8B6-4ECE-93C1-C11A8D8A490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40" creationId="{78C45038-0FC1-7BFF-C76A-4CB934AF8AF3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41" creationId="{247EA059-01C9-2884-D3B2-668B8D33393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42" creationId="{ACDA66AB-9959-57D7-4244-23D358FACC2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43" creationId="{B0A527AE-0572-9967-4D77-B1DB5B221018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44" creationId="{1E705CAC-5389-F5D9-AF8E-900BAF3CF20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47" creationId="{1801278F-1559-BEBE-DE7D-CE45BC7BAE82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48" creationId="{31B3ED17-0620-3755-38C6-2AE8443AEAB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49" creationId="{FDD38249-6984-C932-C7B9-7F7B4F432E6A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50" creationId="{CDC46E95-99A1-D593-E0BC-516AAD64FEDC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51" creationId="{2090E36C-CCAC-B7B3-FE58-AE62B215077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52" creationId="{58A3F211-E27F-7E83-5FB4-5A1C58E003C2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53" creationId="{30DD9B89-8B39-B85A-E27F-148908BD82B8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54" creationId="{12203E3E-4F45-A420-FC02-2C9579B1D35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55" creationId="{AF8AE4D7-3633-7535-5670-615E43DF24C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56" creationId="{15D1D556-0C7D-6B8F-C55B-C387E89BD32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57" creationId="{7B45757D-2802-4261-F673-6FA9C4474398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58" creationId="{471E1D33-515E-76E9-D17A-025B941251F6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59" creationId="{A4EB0605-47DD-1D49-5D0D-ABEF42C029C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60" creationId="{AED8BDE5-8933-B37D-3CB0-75F608754C2C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61" creationId="{79F0816E-B28D-5EC2-4EC0-3B329B00DE0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62" creationId="{E95F1746-8A8A-1B70-AA23-EEDD171F9878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63" creationId="{AA009019-28EB-2C32-7D07-285B9BD4BAF2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64" creationId="{88605B09-8B44-720C-886E-E561ECBB30B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65" creationId="{DEE21423-6E4E-28F2-DE21-E926B35EBA9A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66" creationId="{103B2EAE-643A-EC69-E14B-03D719C3330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67" creationId="{D42BCB5D-A1C3-42FC-EBB9-83DEFF42C19C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68" creationId="{A5542224-2092-5E00-992D-E84B1710C8D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69" creationId="{4D2375B6-5019-10DD-B8BF-9594B93D1C4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73" creationId="{14813C83-8C62-C939-3D0B-2B315D2F802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74" creationId="{FE031A66-38F9-B2CC-88F2-23325E503366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75" creationId="{3C8CCFEB-0BCC-1268-282D-D48AC18E407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76" creationId="{C8B8B3F9-C649-D14D-69A6-24428D7B3D78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77" creationId="{9CAA75C3-9535-9070-1DC0-E51A2FE296D3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78" creationId="{39E77493-0296-7BB8-9743-AC185320FCF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79" creationId="{6B92723F-9C1D-7522-2868-2D34CE3B0C97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80" creationId="{F9628AE7-2BB9-79D2-A549-D2721E9968C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81" creationId="{79D854B9-D607-9D91-2F30-8004B222C5C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83" creationId="{26F8C25E-D3BE-6AD5-BDC7-19DA2FF522D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84" creationId="{BC53C7C3-AE1F-B099-0240-43CEB8C1E56C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85" creationId="{1D924D09-348E-5503-89C5-45003F27E82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86" creationId="{2098AF70-4EB8-8986-020F-B4704E9AAD0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87" creationId="{7B7F70D9-45A7-2F87-A109-2DCFA22CB7C7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88" creationId="{7F157979-BA1F-AD52-AEEF-0B737E42A57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90" creationId="{31F26885-CF8F-F540-B966-A6E27F586B79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91" creationId="{C93DFD72-E212-C2D1-7526-88553514489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93" creationId="{A40E091C-2FDB-6ED2-AF3E-533B0BFDD6B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94" creationId="{114EFC26-72E3-CB59-C599-9EC205837CC7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95" creationId="{C6F42F6B-707B-7818-B757-4FFC3A8631E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97" creationId="{73FE0348-5086-1232-D299-E7C21A2510F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98" creationId="{C461DAC1-8313-265B-2CF3-F84C3CBA4B5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99" creationId="{27DE9996-08CF-4A59-7AD7-93284A4C8356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00" creationId="{D362E16A-91E6-3345-8C62-1D4F3B1AC4F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01" creationId="{FA6D036D-8C97-B82E-8EED-B487BB3474BA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02" creationId="{2D2C46AF-7FD1-D96A-4F02-6F1674569B12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03" creationId="{526C5E4E-A7D6-FCFD-FCEE-EB071AD229F3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04" creationId="{285E113C-8126-D80D-DF07-6F42D25408E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05" creationId="{CC717328-7250-AB96-39AA-5DBEDBD02A64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06" creationId="{A73644B3-3C02-CF36-674A-BBA74DC92607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07" creationId="{27665500-33A1-FC36-CC4D-FA443E181F48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08" creationId="{CD0B9AB6-AADF-E8C5-F6AE-D0FF999CF30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09" creationId="{F28AC642-1A48-EAFF-B37F-FC22F147EF4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10" creationId="{489A2231-8548-17DF-8D29-A0B12BF5ED8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11" creationId="{9C690F18-CF35-A2E9-1888-D7AE20A4AF9C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12" creationId="{38306398-E6F4-480B-CA28-34FE9F6A0B0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13" creationId="{65CCE4F3-3B05-898B-4C41-58894874152A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14" creationId="{986FECCB-2A01-8EC1-DCCA-82965E7B7752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15" creationId="{7DA2A3E5-D31A-B9E6-D000-440AD03FD6ED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16" creationId="{1E36513B-3E60-2EC2-8EB2-9574F3121EF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17" creationId="{D89DB485-888F-D1C8-9667-B16C3219E78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18" creationId="{8928BCAF-D91E-A206-7536-5B9C036AC254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19" creationId="{9B52A6F2-C163-3C3B-769B-734F2567C126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20" creationId="{D8967902-D497-CC28-D514-0FA108166893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21" creationId="{C835E86F-176C-497A-1405-C115DC318E82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22" creationId="{5A52CC96-1337-849F-F668-741A31B21AB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23" creationId="{4E0A7809-55E5-BF39-6FE2-342C18A6DB2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24" creationId="{C649BA91-85D0-2AE1-2C13-EDF0858449A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25" creationId="{14F933D2-1847-5D73-F40E-61FD7FC3BFA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26" creationId="{CA773BD7-1B12-D3D1-FCA0-883F7F3ADBF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27" creationId="{0F14FC0D-4FDB-6D2A-F927-D4D66B183E8C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28" creationId="{5DCB89C1-0547-7AC4-E383-7592A960638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29" creationId="{C1651C08-63F1-BC6C-0C91-D1D84F88F617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30" creationId="{48A3CDEA-D158-9E55-06E7-E05357896B5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31" creationId="{13278265-FCF9-CAC8-8883-E21CAA44A99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36" creationId="{1D4CD454-8A37-E79C-2E09-A8C5F9D2AA8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37" creationId="{4E401C1B-82F8-F021-4605-506402DE2C99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38" creationId="{704E4AAF-30A0-19F7-65B0-A183E3A616E6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39" creationId="{3D383022-1380-CFDC-AF73-EA4224240909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40" creationId="{5AF922B0-C050-0A98-B0A8-EF399D78BE7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41" creationId="{8F394309-6671-B8AB-1839-088728E39523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43" creationId="{74BFD21F-2EFF-27A2-4281-529F69743758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44" creationId="{A43B89E3-0CAB-0460-55F4-8EFC27BA393A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45" creationId="{BD9E13F7-2689-5FEB-1EFA-12173AAC7B0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46" creationId="{AE628414-CD9D-34A1-88C2-28A9C20F1AC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47" creationId="{956EB31D-CA33-D2E4-013A-DAFD03B00F54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48" creationId="{6AA351BB-AF15-0977-4A8F-D2089CF9CE0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49" creationId="{66E047F6-21EE-C188-EC83-336021DBA5D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50" creationId="{9FF4F16E-8D95-FFBD-AAFB-809D2F948739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51" creationId="{B7E53DF2-DBFF-EAEB-8848-500714611E5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52" creationId="{EF76208A-EF2C-E512-26AF-7C88E403D98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53" creationId="{F7347E6D-66A6-8F5E-FDD1-24910BBABE30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54" creationId="{296134DB-130F-2576-0661-74F9B7B7DA97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55" creationId="{7678E93E-350C-2258-44A5-BDE91E2618C8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56" creationId="{F8F0747A-0226-394D-A078-F7AE779E04C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57" creationId="{45CBF47C-0217-51C9-4578-392F86E1634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58" creationId="{589C3599-2E91-9718-5AE9-D75D5352D24C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59" creationId="{0E3C27CF-1252-415E-B32F-447650C4976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60" creationId="{93266231-43DC-553B-649D-AA7011D14C1D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61" creationId="{CE7D721D-C864-4862-E411-923318D3E50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62" creationId="{52B5A2E5-248F-05E2-4D49-B722CF4A7AAC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63" creationId="{F8CB55E7-1939-3E45-0A99-0A2F8A33162C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64" creationId="{FAE3E370-0657-E385-2CFD-40B5AC3ACAB4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65" creationId="{887D3062-94AB-A061-A897-C8C34C71732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67" creationId="{AFB87E1A-35C4-6BDC-DD42-94FE681580B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68" creationId="{0A7C7C4B-7740-807B-CE2F-E564D746CB0A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69" creationId="{94F14977-F66E-D41A-C700-6F0A1F41D92A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70" creationId="{8337BC6A-C4AA-B3EA-C54D-ED93149DF0F5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71" creationId="{BD17CDC2-08F9-FB67-073E-9F51E19A45E2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72" creationId="{195D6DE5-CFE8-17D2-A763-EE34AAC7FB93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73" creationId="{D45EC6DE-619D-7EA5-7C89-65B723D25042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74" creationId="{053C1DA1-59F3-AF02-D615-149D9FA8CF7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75" creationId="{842C054C-C9A9-1460-2B15-17DCA353572F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76" creationId="{580510C7-1DC5-6806-0F43-909F2566EAEE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77" creationId="{04C901B6-8371-7DE0-1BA7-A26628F6B792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78" creationId="{50E4E68C-A1AE-F19A-C906-9B3DDF89AD74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79" creationId="{8FFAFE32-8CC4-D3B0-DDEB-1EF833A2C0C9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80" creationId="{24B81801-C454-5C19-24CC-0F9BCEBD4A57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82" creationId="{B5D02777-1B25-8247-63EE-79CB0DCAA0C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83" creationId="{7BC77E71-2460-FC42-A56F-445E87BB37C7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84" creationId="{610FC83F-6E19-F72C-C821-1AC31794D458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85" creationId="{4525273D-49B3-3780-A883-3124878C01D5}"/>
          </ac:inkMkLst>
        </pc:inkChg>
        <pc:inkChg chg="add">
          <ac:chgData name="Venkatasubramanian, Mani V." userId="fbe5ce37-0145-4c31-b84a-b36f8beac5f3" providerId="ADAL" clId="{3B0CA96C-91D3-416E-8422-EBC594EF3D1B}" dt="2023-02-09T16:40:15.152" v="2016" actId="9405"/>
          <ac:inkMkLst>
            <pc:docMk/>
            <pc:sldMk cId="1172947868" sldId="259"/>
            <ac:inkMk id="187" creationId="{BB8328C2-07D9-9A12-DE94-71D0BF4E49BB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88" creationId="{03704F0E-1847-4F40-54DA-0922A3071DD1}"/>
          </ac:inkMkLst>
        </pc:inkChg>
        <pc:inkChg chg="add mod">
          <ac:chgData name="Venkatasubramanian, Mani V." userId="fbe5ce37-0145-4c31-b84a-b36f8beac5f3" providerId="ADAL" clId="{3B0CA96C-91D3-416E-8422-EBC594EF3D1B}" dt="2023-02-09T16:40:23.369" v="2020"/>
          <ac:inkMkLst>
            <pc:docMk/>
            <pc:sldMk cId="1172947868" sldId="259"/>
            <ac:inkMk id="190" creationId="{2B0E226E-D0EF-87E6-BBFB-ADCE8D25FDF8}"/>
          </ac:inkMkLst>
        </pc:inkChg>
      </pc:sldChg>
      <pc:sldChg chg="addSp delSp modSp mod">
        <pc:chgData name="Venkatasubramanian, Mani V." userId="fbe5ce37-0145-4c31-b84a-b36f8beac5f3" providerId="ADAL" clId="{3B0CA96C-91D3-416E-8422-EBC594EF3D1B}" dt="2023-02-09T16:17:16.514" v="1071" actId="9405"/>
        <pc:sldMkLst>
          <pc:docMk/>
          <pc:sldMk cId="3182574894" sldId="260"/>
        </pc:sldMkLst>
        <pc:grpChg chg="del mod">
          <ac:chgData name="Venkatasubramanian, Mani V." userId="fbe5ce37-0145-4c31-b84a-b36f8beac5f3" providerId="ADAL" clId="{3B0CA96C-91D3-416E-8422-EBC594EF3D1B}" dt="2023-02-09T15:56:07.095" v="614"/>
          <ac:grpSpMkLst>
            <pc:docMk/>
            <pc:sldMk cId="3182574894" sldId="260"/>
            <ac:grpSpMk id="7" creationId="{726E324A-E57F-16BA-898B-EEDBB48BF582}"/>
          </ac:grpSpMkLst>
        </pc:grpChg>
        <pc:grpChg chg="del 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26" creationId="{9923FB9B-E5B8-5CAD-F792-DB9B3BE57551}"/>
          </ac:grpSpMkLst>
        </pc:grpChg>
        <pc:grpChg chg="del 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27" creationId="{6841C2DD-DDA5-86A6-E602-1311C33E263D}"/>
          </ac:grpSpMkLst>
        </pc:grpChg>
        <pc:grpChg chg="del 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28" creationId="{090A6EF2-A6D0-0E6E-E27F-2BC8D1FDA400}"/>
          </ac:grpSpMkLst>
        </pc:grpChg>
        <pc:grpChg chg="del 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29" creationId="{5C2D274C-C08C-D679-0148-A3D3274939D2}"/>
          </ac:grpSpMkLst>
        </pc:grpChg>
        <pc:grpChg chg="del 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35" creationId="{87ED6C12-DD38-5E50-7E14-3C661BBC973E}"/>
          </ac:grpSpMkLst>
        </pc:grpChg>
        <pc:grpChg chg="del 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49" creationId="{8B3FDB18-35A5-8E73-CB12-BA173C711C24}"/>
          </ac:grpSpMkLst>
        </pc:grpChg>
        <pc:grpChg chg="del 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50" creationId="{E86B5D81-0364-21D2-918A-4B80EECAFA95}"/>
          </ac:grpSpMkLst>
        </pc:grpChg>
        <pc:grpChg chg="del 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51" creationId="{AFC447D6-410D-2306-43BB-D997F0F4F801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90" creationId="{99ED427B-6396-08D5-B35A-078CD1DA7ADC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91" creationId="{D186E1F1-0203-1C2C-4C6E-5E03CC7F09CF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92" creationId="{6B6993BF-4293-4084-EF26-797C8063929C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93" creationId="{1A2DEA82-5F06-D16B-9886-43D1FCBA5298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94" creationId="{70B465E6-E6B9-CA0D-C19F-007EAA3CCB13}"/>
          </ac:grpSpMkLst>
        </pc:grpChg>
        <pc:grpChg chg="del mod">
          <ac:chgData name="Venkatasubramanian, Mani V." userId="fbe5ce37-0145-4c31-b84a-b36f8beac5f3" providerId="ADAL" clId="{3B0CA96C-91D3-416E-8422-EBC594EF3D1B}" dt="2023-02-09T15:57:48.817" v="686"/>
          <ac:grpSpMkLst>
            <pc:docMk/>
            <pc:sldMk cId="3182574894" sldId="260"/>
            <ac:grpSpMk id="95" creationId="{E6575708-417E-E331-CE3A-FD527BB651FB}"/>
          </ac:grpSpMkLst>
        </pc:grpChg>
        <pc:grpChg chg="del mod">
          <ac:chgData name="Venkatasubramanian, Mani V." userId="fbe5ce37-0145-4c31-b84a-b36f8beac5f3" providerId="ADAL" clId="{3B0CA96C-91D3-416E-8422-EBC594EF3D1B}" dt="2023-02-09T15:57:45.154" v="683"/>
          <ac:grpSpMkLst>
            <pc:docMk/>
            <pc:sldMk cId="3182574894" sldId="260"/>
            <ac:grpSpMk id="98" creationId="{1A01CEB5-B96B-DD1A-2A9C-812111D3AFF2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105" creationId="{CE70C672-C3E7-3F0D-4C8D-D96954BEECED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108" creationId="{ECB878DD-ED38-34AE-99C5-23C74B6FB70F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115" creationId="{34965982-1F38-2419-9E16-C561025D916C}"/>
          </ac:grpSpMkLst>
        </pc:grpChg>
        <pc:grpChg chg="del mod">
          <ac:chgData name="Venkatasubramanian, Mani V." userId="fbe5ce37-0145-4c31-b84a-b36f8beac5f3" providerId="ADAL" clId="{3B0CA96C-91D3-416E-8422-EBC594EF3D1B}" dt="2023-02-09T15:58:33.421" v="706"/>
          <ac:grpSpMkLst>
            <pc:docMk/>
            <pc:sldMk cId="3182574894" sldId="260"/>
            <ac:grpSpMk id="118" creationId="{D5899FB4-06E6-EB2E-C6BB-CF879EF54E8E}"/>
          </ac:grpSpMkLst>
        </pc:grpChg>
        <pc:grpChg chg="del mod">
          <ac:chgData name="Venkatasubramanian, Mani V." userId="fbe5ce37-0145-4c31-b84a-b36f8beac5f3" providerId="ADAL" clId="{3B0CA96C-91D3-416E-8422-EBC594EF3D1B}" dt="2023-02-09T15:59:05.279" v="722"/>
          <ac:grpSpMkLst>
            <pc:docMk/>
            <pc:sldMk cId="3182574894" sldId="260"/>
            <ac:grpSpMk id="122" creationId="{D407D14C-7164-D520-A6C7-BE2C87171E51}"/>
          </ac:grpSpMkLst>
        </pc:grpChg>
        <pc:grpChg chg="del mod">
          <ac:chgData name="Venkatasubramanian, Mani V." userId="fbe5ce37-0145-4c31-b84a-b36f8beac5f3" providerId="ADAL" clId="{3B0CA96C-91D3-416E-8422-EBC594EF3D1B}" dt="2023-02-09T15:58:33.421" v="706"/>
          <ac:grpSpMkLst>
            <pc:docMk/>
            <pc:sldMk cId="3182574894" sldId="260"/>
            <ac:grpSpMk id="128" creationId="{0C5500BA-B6EC-842B-5B91-F9C6665F4D79}"/>
          </ac:grpSpMkLst>
        </pc:grpChg>
        <pc:grpChg chg="del mod">
          <ac:chgData name="Venkatasubramanian, Mani V." userId="fbe5ce37-0145-4c31-b84a-b36f8beac5f3" providerId="ADAL" clId="{3B0CA96C-91D3-416E-8422-EBC594EF3D1B}" dt="2023-02-09T15:58:46.334" v="719"/>
          <ac:grpSpMkLst>
            <pc:docMk/>
            <pc:sldMk cId="3182574894" sldId="260"/>
            <ac:grpSpMk id="129" creationId="{2E7F5954-C6F0-1AA8-42B6-C0711FE7BB52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132" creationId="{C8263131-58F7-9D6F-96FF-A7D7F9C7B5FB}"/>
          </ac:grpSpMkLst>
        </pc:grpChg>
        <pc:grpChg chg="del mod">
          <ac:chgData name="Venkatasubramanian, Mani V." userId="fbe5ce37-0145-4c31-b84a-b36f8beac5f3" providerId="ADAL" clId="{3B0CA96C-91D3-416E-8422-EBC594EF3D1B}" dt="2023-02-09T15:59:05.279" v="722"/>
          <ac:grpSpMkLst>
            <pc:docMk/>
            <pc:sldMk cId="3182574894" sldId="260"/>
            <ac:grpSpMk id="142" creationId="{09C8B00A-1F72-E66A-AEC1-E74F579F5A97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145" creationId="{C92994F4-E8D5-1FB0-7EAC-E3D3574AEF2A}"/>
          </ac:grpSpMkLst>
        </pc:grpChg>
        <pc:grpChg chg="del mod">
          <ac:chgData name="Venkatasubramanian, Mani V." userId="fbe5ce37-0145-4c31-b84a-b36f8beac5f3" providerId="ADAL" clId="{3B0CA96C-91D3-416E-8422-EBC594EF3D1B}" dt="2023-02-09T15:59:10.853" v="727"/>
          <ac:grpSpMkLst>
            <pc:docMk/>
            <pc:sldMk cId="3182574894" sldId="260"/>
            <ac:grpSpMk id="148" creationId="{97A76D5A-CA9C-128C-C828-A114561737E5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150" creationId="{C40E3989-5E6D-FD45-931B-E47B3468F2CC}"/>
          </ac:grpSpMkLst>
        </pc:grpChg>
        <pc:grpChg chg="del mod">
          <ac:chgData name="Venkatasubramanian, Mani V." userId="fbe5ce37-0145-4c31-b84a-b36f8beac5f3" providerId="ADAL" clId="{3B0CA96C-91D3-416E-8422-EBC594EF3D1B}" dt="2023-02-09T15:59:24.792" v="739"/>
          <ac:grpSpMkLst>
            <pc:docMk/>
            <pc:sldMk cId="3182574894" sldId="260"/>
            <ac:grpSpMk id="159" creationId="{BE7E8261-CE88-45B1-9A73-1D8CBDE5E138}"/>
          </ac:grpSpMkLst>
        </pc:grpChg>
        <pc:grpChg chg="del mod">
          <ac:chgData name="Venkatasubramanian, Mani V." userId="fbe5ce37-0145-4c31-b84a-b36f8beac5f3" providerId="ADAL" clId="{3B0CA96C-91D3-416E-8422-EBC594EF3D1B}" dt="2023-02-09T15:59:28.267" v="741"/>
          <ac:grpSpMkLst>
            <pc:docMk/>
            <pc:sldMk cId="3182574894" sldId="260"/>
            <ac:grpSpMk id="162" creationId="{087F519A-DD4C-6832-0851-427F630CA5AF}"/>
          </ac:grpSpMkLst>
        </pc:grpChg>
        <pc:grpChg chg="del mod">
          <ac:chgData name="Venkatasubramanian, Mani V." userId="fbe5ce37-0145-4c31-b84a-b36f8beac5f3" providerId="ADAL" clId="{3B0CA96C-91D3-416E-8422-EBC594EF3D1B}" dt="2023-02-09T15:59:38.728" v="753"/>
          <ac:grpSpMkLst>
            <pc:docMk/>
            <pc:sldMk cId="3182574894" sldId="260"/>
            <ac:grpSpMk id="164" creationId="{AE262273-FA36-30D6-40BE-564A0FE36386}"/>
          </ac:grpSpMkLst>
        </pc:grpChg>
        <pc:grpChg chg="del mod">
          <ac:chgData name="Venkatasubramanian, Mani V." userId="fbe5ce37-0145-4c31-b84a-b36f8beac5f3" providerId="ADAL" clId="{3B0CA96C-91D3-416E-8422-EBC594EF3D1B}" dt="2023-02-09T15:59:42.181" v="758"/>
          <ac:grpSpMkLst>
            <pc:docMk/>
            <pc:sldMk cId="3182574894" sldId="260"/>
            <ac:grpSpMk id="176" creationId="{DB2C235D-0AD9-E9DD-DB21-9FB676DA5967}"/>
          </ac:grpSpMkLst>
        </pc:grpChg>
        <pc:grpChg chg="del mod">
          <ac:chgData name="Venkatasubramanian, Mani V." userId="fbe5ce37-0145-4c31-b84a-b36f8beac5f3" providerId="ADAL" clId="{3B0CA96C-91D3-416E-8422-EBC594EF3D1B}" dt="2023-02-09T16:00:10.183" v="767"/>
          <ac:grpSpMkLst>
            <pc:docMk/>
            <pc:sldMk cId="3182574894" sldId="260"/>
            <ac:grpSpMk id="181" creationId="{F8CA2C42-2A71-0B5B-080D-5931DB9DE177}"/>
          </ac:grpSpMkLst>
        </pc:grpChg>
        <pc:grpChg chg="del mod">
          <ac:chgData name="Venkatasubramanian, Mani V." userId="fbe5ce37-0145-4c31-b84a-b36f8beac5f3" providerId="ADAL" clId="{3B0CA96C-91D3-416E-8422-EBC594EF3D1B}" dt="2023-02-09T16:00:10.183" v="767"/>
          <ac:grpSpMkLst>
            <pc:docMk/>
            <pc:sldMk cId="3182574894" sldId="260"/>
            <ac:grpSpMk id="188" creationId="{5047D433-662A-3304-4FDD-3CD6A546B86B}"/>
          </ac:grpSpMkLst>
        </pc:grpChg>
        <pc:grpChg chg="del mod">
          <ac:chgData name="Venkatasubramanian, Mani V." userId="fbe5ce37-0145-4c31-b84a-b36f8beac5f3" providerId="ADAL" clId="{3B0CA96C-91D3-416E-8422-EBC594EF3D1B}" dt="2023-02-09T16:00:12.235" v="769"/>
          <ac:grpSpMkLst>
            <pc:docMk/>
            <pc:sldMk cId="3182574894" sldId="260"/>
            <ac:grpSpMk id="190" creationId="{2E89146C-BD30-FD13-82A4-7DD79ACE095E}"/>
          </ac:grpSpMkLst>
        </pc:grpChg>
        <pc:grpChg chg="del mod">
          <ac:chgData name="Venkatasubramanian, Mani V." userId="fbe5ce37-0145-4c31-b84a-b36f8beac5f3" providerId="ADAL" clId="{3B0CA96C-91D3-416E-8422-EBC594EF3D1B}" dt="2023-02-09T16:00:48.761" v="771"/>
          <ac:grpSpMkLst>
            <pc:docMk/>
            <pc:sldMk cId="3182574894" sldId="260"/>
            <ac:grpSpMk id="192" creationId="{4F05E362-C77A-7C42-91FD-C974EC1345BD}"/>
          </ac:grpSpMkLst>
        </pc:grpChg>
        <pc:grpChg chg="del mod">
          <ac:chgData name="Venkatasubramanian, Mani V." userId="fbe5ce37-0145-4c31-b84a-b36f8beac5f3" providerId="ADAL" clId="{3B0CA96C-91D3-416E-8422-EBC594EF3D1B}" dt="2023-02-09T16:00:51.214" v="773"/>
          <ac:grpSpMkLst>
            <pc:docMk/>
            <pc:sldMk cId="3182574894" sldId="260"/>
            <ac:grpSpMk id="194" creationId="{15851AE5-C8D2-F297-2D66-8AD03B0052E2}"/>
          </ac:grpSpMkLst>
        </pc:grpChg>
        <pc:grpChg chg="del mod">
          <ac:chgData name="Venkatasubramanian, Mani V." userId="fbe5ce37-0145-4c31-b84a-b36f8beac5f3" providerId="ADAL" clId="{3B0CA96C-91D3-416E-8422-EBC594EF3D1B}" dt="2023-02-09T16:01:25.917" v="784"/>
          <ac:grpSpMkLst>
            <pc:docMk/>
            <pc:sldMk cId="3182574894" sldId="260"/>
            <ac:grpSpMk id="196" creationId="{348471F8-3A21-1D04-FC29-25B50AB1D59A}"/>
          </ac:grpSpMkLst>
        </pc:grpChg>
        <pc:grpChg chg="del mod">
          <ac:chgData name="Venkatasubramanian, Mani V." userId="fbe5ce37-0145-4c31-b84a-b36f8beac5f3" providerId="ADAL" clId="{3B0CA96C-91D3-416E-8422-EBC594EF3D1B}" dt="2023-02-09T16:01:11.007" v="779"/>
          <ac:grpSpMkLst>
            <pc:docMk/>
            <pc:sldMk cId="3182574894" sldId="260"/>
            <ac:grpSpMk id="200" creationId="{57C5F5D4-65BA-EF11-3C30-2C0FCCC2B23E}"/>
          </ac:grpSpMkLst>
        </pc:grpChg>
        <pc:grpChg chg="mod">
          <ac:chgData name="Venkatasubramanian, Mani V." userId="fbe5ce37-0145-4c31-b84a-b36f8beac5f3" providerId="ADAL" clId="{3B0CA96C-91D3-416E-8422-EBC594EF3D1B}" dt="2023-02-09T16:01:11.007" v="779"/>
          <ac:grpSpMkLst>
            <pc:docMk/>
            <pc:sldMk cId="3182574894" sldId="260"/>
            <ac:grpSpMk id="202" creationId="{242231E0-ADD0-F628-2469-3C3C4B5F2812}"/>
          </ac:grpSpMkLst>
        </pc:grpChg>
        <pc:grpChg chg="del mod">
          <ac:chgData name="Venkatasubramanian, Mani V." userId="fbe5ce37-0145-4c31-b84a-b36f8beac5f3" providerId="ADAL" clId="{3B0CA96C-91D3-416E-8422-EBC594EF3D1B}" dt="2023-02-09T16:01:34.438" v="791"/>
          <ac:grpSpMkLst>
            <pc:docMk/>
            <pc:sldMk cId="3182574894" sldId="260"/>
            <ac:grpSpMk id="207" creationId="{24170D22-0DA6-5756-E859-EF9D313C4C46}"/>
          </ac:grpSpMkLst>
        </pc:grpChg>
        <pc:grpChg chg="del mod">
          <ac:chgData name="Venkatasubramanian, Mani V." userId="fbe5ce37-0145-4c31-b84a-b36f8beac5f3" providerId="ADAL" clId="{3B0CA96C-91D3-416E-8422-EBC594EF3D1B}" dt="2023-02-09T16:01:34.438" v="791"/>
          <ac:grpSpMkLst>
            <pc:docMk/>
            <pc:sldMk cId="3182574894" sldId="260"/>
            <ac:grpSpMk id="212" creationId="{C373A0A4-160B-8FD0-B1F8-3D3C0319A0CB}"/>
          </ac:grpSpMkLst>
        </pc:grpChg>
        <pc:grpChg chg="del mod">
          <ac:chgData name="Venkatasubramanian, Mani V." userId="fbe5ce37-0145-4c31-b84a-b36f8beac5f3" providerId="ADAL" clId="{3B0CA96C-91D3-416E-8422-EBC594EF3D1B}" dt="2023-02-09T16:01:37.430" v="798"/>
          <ac:grpSpMkLst>
            <pc:docMk/>
            <pc:sldMk cId="3182574894" sldId="260"/>
            <ac:grpSpMk id="214" creationId="{423710A5-BD55-592F-8575-5250AEE70936}"/>
          </ac:grpSpMkLst>
        </pc:grpChg>
        <pc:grpChg chg="del mod">
          <ac:chgData name="Venkatasubramanian, Mani V." userId="fbe5ce37-0145-4c31-b84a-b36f8beac5f3" providerId="ADAL" clId="{3B0CA96C-91D3-416E-8422-EBC594EF3D1B}" dt="2023-02-09T16:01:40.257" v="800"/>
          <ac:grpSpMkLst>
            <pc:docMk/>
            <pc:sldMk cId="3182574894" sldId="260"/>
            <ac:grpSpMk id="221" creationId="{66EB60E9-E819-82FE-614F-09AFC31E8C3D}"/>
          </ac:grpSpMkLst>
        </pc:grpChg>
        <pc:grpChg chg="del mod">
          <ac:chgData name="Venkatasubramanian, Mani V." userId="fbe5ce37-0145-4c31-b84a-b36f8beac5f3" providerId="ADAL" clId="{3B0CA96C-91D3-416E-8422-EBC594EF3D1B}" dt="2023-02-09T16:01:43.015" v="805"/>
          <ac:grpSpMkLst>
            <pc:docMk/>
            <pc:sldMk cId="3182574894" sldId="260"/>
            <ac:grpSpMk id="223" creationId="{A5DABB82-8766-6C3F-E977-5C71E79C4594}"/>
          </ac:grpSpMkLst>
        </pc:grpChg>
        <pc:grpChg chg="del mod">
          <ac:chgData name="Venkatasubramanian, Mani V." userId="fbe5ce37-0145-4c31-b84a-b36f8beac5f3" providerId="ADAL" clId="{3B0CA96C-91D3-416E-8422-EBC594EF3D1B}" dt="2023-02-09T16:02:19.722" v="808"/>
          <ac:grpSpMkLst>
            <pc:docMk/>
            <pc:sldMk cId="3182574894" sldId="260"/>
            <ac:grpSpMk id="228" creationId="{849091BC-7A10-D6DE-A921-8395CD5EA719}"/>
          </ac:grpSpMkLst>
        </pc:grpChg>
        <pc:grpChg chg="add del mod">
          <ac:chgData name="Venkatasubramanian, Mani V." userId="fbe5ce37-0145-4c31-b84a-b36f8beac5f3" providerId="ADAL" clId="{3B0CA96C-91D3-416E-8422-EBC594EF3D1B}" dt="2023-02-09T16:02:58.850" v="818"/>
          <ac:grpSpMkLst>
            <pc:docMk/>
            <pc:sldMk cId="3182574894" sldId="260"/>
            <ac:grpSpMk id="231" creationId="{F8FDA3F6-1F5C-0AD1-227A-18FFBBB14A78}"/>
          </ac:grpSpMkLst>
        </pc:grpChg>
        <pc:grpChg chg="mod">
          <ac:chgData name="Venkatasubramanian, Mani V." userId="fbe5ce37-0145-4c31-b84a-b36f8beac5f3" providerId="ADAL" clId="{3B0CA96C-91D3-416E-8422-EBC594EF3D1B}" dt="2023-02-09T16:02:32.588" v="813"/>
          <ac:grpSpMkLst>
            <pc:docMk/>
            <pc:sldMk cId="3182574894" sldId="260"/>
            <ac:grpSpMk id="234" creationId="{3173C3D0-1FE8-FF36-0D9A-2D6762D16BD4}"/>
          </ac:grpSpMkLst>
        </pc:grpChg>
        <pc:grpChg chg="del mod">
          <ac:chgData name="Venkatasubramanian, Mani V." userId="fbe5ce37-0145-4c31-b84a-b36f8beac5f3" providerId="ADAL" clId="{3B0CA96C-91D3-416E-8422-EBC594EF3D1B}" dt="2023-02-09T16:03:01.200" v="820"/>
          <ac:grpSpMkLst>
            <pc:docMk/>
            <pc:sldMk cId="3182574894" sldId="260"/>
            <ac:grpSpMk id="237" creationId="{5EFAB84E-B3E3-2CB6-7A93-E9623F24ECD3}"/>
          </ac:grpSpMkLst>
        </pc:grpChg>
        <pc:grpChg chg="del mod">
          <ac:chgData name="Venkatasubramanian, Mani V." userId="fbe5ce37-0145-4c31-b84a-b36f8beac5f3" providerId="ADAL" clId="{3B0CA96C-91D3-416E-8422-EBC594EF3D1B}" dt="2023-02-09T16:03:07.121" v="828"/>
          <ac:grpSpMkLst>
            <pc:docMk/>
            <pc:sldMk cId="3182574894" sldId="260"/>
            <ac:grpSpMk id="239" creationId="{040EC9F1-198D-7B15-070A-6137344AF077}"/>
          </ac:grpSpMkLst>
        </pc:grpChg>
        <pc:grpChg chg="del mod">
          <ac:chgData name="Venkatasubramanian, Mani V." userId="fbe5ce37-0145-4c31-b84a-b36f8beac5f3" providerId="ADAL" clId="{3B0CA96C-91D3-416E-8422-EBC594EF3D1B}" dt="2023-02-09T16:03:08.524" v="830"/>
          <ac:grpSpMkLst>
            <pc:docMk/>
            <pc:sldMk cId="3182574894" sldId="260"/>
            <ac:grpSpMk id="247" creationId="{903654CF-CDAB-737F-EE9C-1720A4627BA3}"/>
          </ac:grpSpMkLst>
        </pc:grpChg>
        <pc:grpChg chg="del mod">
          <ac:chgData name="Venkatasubramanian, Mani V." userId="fbe5ce37-0145-4c31-b84a-b36f8beac5f3" providerId="ADAL" clId="{3B0CA96C-91D3-416E-8422-EBC594EF3D1B}" dt="2023-02-09T16:03:13.400" v="833"/>
          <ac:grpSpMkLst>
            <pc:docMk/>
            <pc:sldMk cId="3182574894" sldId="260"/>
            <ac:grpSpMk id="249" creationId="{94594BEE-F829-E482-081D-D1E75A57FCE7}"/>
          </ac:grpSpMkLst>
        </pc:grpChg>
        <pc:grpChg chg="del mod">
          <ac:chgData name="Venkatasubramanian, Mani V." userId="fbe5ce37-0145-4c31-b84a-b36f8beac5f3" providerId="ADAL" clId="{3B0CA96C-91D3-416E-8422-EBC594EF3D1B}" dt="2023-02-09T16:04:30.532" v="836"/>
          <ac:grpSpMkLst>
            <pc:docMk/>
            <pc:sldMk cId="3182574894" sldId="260"/>
            <ac:grpSpMk id="252" creationId="{AE6E6B9B-4C83-310F-75D9-3740C411E96A}"/>
          </ac:grpSpMkLst>
        </pc:grpChg>
        <pc:grpChg chg="del mod">
          <ac:chgData name="Venkatasubramanian, Mani V." userId="fbe5ce37-0145-4c31-b84a-b36f8beac5f3" providerId="ADAL" clId="{3B0CA96C-91D3-416E-8422-EBC594EF3D1B}" dt="2023-02-09T16:04:35.519" v="842"/>
          <ac:grpSpMkLst>
            <pc:docMk/>
            <pc:sldMk cId="3182574894" sldId="260"/>
            <ac:grpSpMk id="255" creationId="{D1EBBA4C-DE50-6A5F-2E8D-0CEE0CC82856}"/>
          </ac:grpSpMkLst>
        </pc:grpChg>
        <pc:grpChg chg="del mod">
          <ac:chgData name="Venkatasubramanian, Mani V." userId="fbe5ce37-0145-4c31-b84a-b36f8beac5f3" providerId="ADAL" clId="{3B0CA96C-91D3-416E-8422-EBC594EF3D1B}" dt="2023-02-09T16:04:38.243" v="847"/>
          <ac:grpSpMkLst>
            <pc:docMk/>
            <pc:sldMk cId="3182574894" sldId="260"/>
            <ac:grpSpMk id="261" creationId="{E09336C0-25F6-322E-E92F-73C664C7E8FA}"/>
          </ac:grpSpMkLst>
        </pc:grpChg>
        <pc:grpChg chg="del mod">
          <ac:chgData name="Venkatasubramanian, Mani V." userId="fbe5ce37-0145-4c31-b84a-b36f8beac5f3" providerId="ADAL" clId="{3B0CA96C-91D3-416E-8422-EBC594EF3D1B}" dt="2023-02-09T16:05:41.749" v="850"/>
          <ac:grpSpMkLst>
            <pc:docMk/>
            <pc:sldMk cId="3182574894" sldId="260"/>
            <ac:grpSpMk id="266" creationId="{C91CC513-E661-6FE1-D687-8F0A71E0633D}"/>
          </ac:grpSpMkLst>
        </pc:grpChg>
        <pc:grpChg chg="del mod">
          <ac:chgData name="Venkatasubramanian, Mani V." userId="fbe5ce37-0145-4c31-b84a-b36f8beac5f3" providerId="ADAL" clId="{3B0CA96C-91D3-416E-8422-EBC594EF3D1B}" dt="2023-02-09T16:05:50.215" v="861"/>
          <ac:grpSpMkLst>
            <pc:docMk/>
            <pc:sldMk cId="3182574894" sldId="260"/>
            <ac:grpSpMk id="269" creationId="{48DC6C4C-1E2F-1A19-4825-B2E10B0CCE3C}"/>
          </ac:grpSpMkLst>
        </pc:grpChg>
        <pc:grpChg chg="del mod">
          <ac:chgData name="Venkatasubramanian, Mani V." userId="fbe5ce37-0145-4c31-b84a-b36f8beac5f3" providerId="ADAL" clId="{3B0CA96C-91D3-416E-8422-EBC594EF3D1B}" dt="2023-02-09T16:05:53.337" v="864"/>
          <ac:grpSpMkLst>
            <pc:docMk/>
            <pc:sldMk cId="3182574894" sldId="260"/>
            <ac:grpSpMk id="280" creationId="{D5CFAA01-DFB2-5331-F02B-53ABFC6D7CC5}"/>
          </ac:grpSpMkLst>
        </pc:grpChg>
        <pc:grpChg chg="del mod">
          <ac:chgData name="Venkatasubramanian, Mani V." userId="fbe5ce37-0145-4c31-b84a-b36f8beac5f3" providerId="ADAL" clId="{3B0CA96C-91D3-416E-8422-EBC594EF3D1B}" dt="2023-02-09T16:09:29.047" v="969"/>
          <ac:grpSpMkLst>
            <pc:docMk/>
            <pc:sldMk cId="3182574894" sldId="260"/>
            <ac:grpSpMk id="283" creationId="{7D4F8E65-7208-0C09-52D6-8A0C90626A7F}"/>
          </ac:grpSpMkLst>
        </pc:grpChg>
        <pc:grpChg chg="del mod">
          <ac:chgData name="Venkatasubramanian, Mani V." userId="fbe5ce37-0145-4c31-b84a-b36f8beac5f3" providerId="ADAL" clId="{3B0CA96C-91D3-416E-8422-EBC594EF3D1B}" dt="2023-02-09T16:09:30.364" v="971"/>
          <ac:grpSpMkLst>
            <pc:docMk/>
            <pc:sldMk cId="3182574894" sldId="260"/>
            <ac:grpSpMk id="285" creationId="{1D88F5B2-6131-8E35-A2C8-E3958FC7D00E}"/>
          </ac:grpSpMkLst>
        </pc:grpChg>
        <pc:grpChg chg="del mod">
          <ac:chgData name="Venkatasubramanian, Mani V." userId="fbe5ce37-0145-4c31-b84a-b36f8beac5f3" providerId="ADAL" clId="{3B0CA96C-91D3-416E-8422-EBC594EF3D1B}" dt="2023-02-09T16:09:43.648" v="979"/>
          <ac:grpSpMkLst>
            <pc:docMk/>
            <pc:sldMk cId="3182574894" sldId="260"/>
            <ac:grpSpMk id="287" creationId="{DE1C8DF7-18A8-87F9-4B73-13C198FA117E}"/>
          </ac:grpSpMkLst>
        </pc:grpChg>
        <pc:grpChg chg="del mod">
          <ac:chgData name="Venkatasubramanian, Mani V." userId="fbe5ce37-0145-4c31-b84a-b36f8beac5f3" providerId="ADAL" clId="{3B0CA96C-91D3-416E-8422-EBC594EF3D1B}" dt="2023-02-09T16:09:43.648" v="979"/>
          <ac:grpSpMkLst>
            <pc:docMk/>
            <pc:sldMk cId="3182574894" sldId="260"/>
            <ac:grpSpMk id="295" creationId="{EC81433B-A442-98EE-B004-2CFDDB7E37E7}"/>
          </ac:grpSpMkLst>
        </pc:grpChg>
        <pc:grpChg chg="del mod">
          <ac:chgData name="Venkatasubramanian, Mani V." userId="fbe5ce37-0145-4c31-b84a-b36f8beac5f3" providerId="ADAL" clId="{3B0CA96C-91D3-416E-8422-EBC594EF3D1B}" dt="2023-02-09T16:09:47.374" v="984"/>
          <ac:grpSpMkLst>
            <pc:docMk/>
            <pc:sldMk cId="3182574894" sldId="260"/>
            <ac:grpSpMk id="296" creationId="{D0E2F4A8-CAD1-7EE8-5CEA-E9814EECFB26}"/>
          </ac:grpSpMkLst>
        </pc:grpChg>
        <pc:grpChg chg="del mod">
          <ac:chgData name="Venkatasubramanian, Mani V." userId="fbe5ce37-0145-4c31-b84a-b36f8beac5f3" providerId="ADAL" clId="{3B0CA96C-91D3-416E-8422-EBC594EF3D1B}" dt="2023-02-09T16:09:48.428" v="987"/>
          <ac:grpSpMkLst>
            <pc:docMk/>
            <pc:sldMk cId="3182574894" sldId="260"/>
            <ac:grpSpMk id="301" creationId="{31548839-ABCC-5295-90B6-0553FA97307D}"/>
          </ac:grpSpMkLst>
        </pc:grpChg>
        <pc:grpChg chg="del mod">
          <ac:chgData name="Venkatasubramanian, Mani V." userId="fbe5ce37-0145-4c31-b84a-b36f8beac5f3" providerId="ADAL" clId="{3B0CA96C-91D3-416E-8422-EBC594EF3D1B}" dt="2023-02-09T16:09:53.469" v="994"/>
          <ac:grpSpMkLst>
            <pc:docMk/>
            <pc:sldMk cId="3182574894" sldId="260"/>
            <ac:grpSpMk id="304" creationId="{6C32ADB1-4F35-A8AA-9277-1C1FEA8F2CD2}"/>
          </ac:grpSpMkLst>
        </pc:grpChg>
        <pc:grpChg chg="del mod">
          <ac:chgData name="Venkatasubramanian, Mani V." userId="fbe5ce37-0145-4c31-b84a-b36f8beac5f3" providerId="ADAL" clId="{3B0CA96C-91D3-416E-8422-EBC594EF3D1B}" dt="2023-02-09T16:09:56.050" v="1000"/>
          <ac:grpSpMkLst>
            <pc:docMk/>
            <pc:sldMk cId="3182574894" sldId="260"/>
            <ac:grpSpMk id="311" creationId="{AA3D7A3A-B67E-B8D7-9EED-2D161EBDAC27}"/>
          </ac:grpSpMkLst>
        </pc:grpChg>
        <pc:grpChg chg="del mod">
          <ac:chgData name="Venkatasubramanian, Mani V." userId="fbe5ce37-0145-4c31-b84a-b36f8beac5f3" providerId="ADAL" clId="{3B0CA96C-91D3-416E-8422-EBC594EF3D1B}" dt="2023-02-09T16:11:23.450" v="1002"/>
          <ac:grpSpMkLst>
            <pc:docMk/>
            <pc:sldMk cId="3182574894" sldId="260"/>
            <ac:grpSpMk id="317" creationId="{52EDEF07-1A3A-89E7-76C5-1C7041B8F994}"/>
          </ac:grpSpMkLst>
        </pc:grpChg>
        <pc:grpChg chg="del mod">
          <ac:chgData name="Venkatasubramanian, Mani V." userId="fbe5ce37-0145-4c31-b84a-b36f8beac5f3" providerId="ADAL" clId="{3B0CA96C-91D3-416E-8422-EBC594EF3D1B}" dt="2023-02-09T16:11:25.967" v="1004"/>
          <ac:grpSpMkLst>
            <pc:docMk/>
            <pc:sldMk cId="3182574894" sldId="260"/>
            <ac:grpSpMk id="319" creationId="{D74215D9-A6DE-3C20-02F7-EBB03C3E1392}"/>
          </ac:grpSpMkLst>
        </pc:grpChg>
        <pc:grpChg chg="del mod">
          <ac:chgData name="Venkatasubramanian, Mani V." userId="fbe5ce37-0145-4c31-b84a-b36f8beac5f3" providerId="ADAL" clId="{3B0CA96C-91D3-416E-8422-EBC594EF3D1B}" dt="2023-02-09T16:11:33.360" v="1013"/>
          <ac:grpSpMkLst>
            <pc:docMk/>
            <pc:sldMk cId="3182574894" sldId="260"/>
            <ac:grpSpMk id="321" creationId="{61B98D1A-C089-C937-6E75-66C7364EBD17}"/>
          </ac:grpSpMkLst>
        </pc:grpChg>
        <pc:grpChg chg="del mod">
          <ac:chgData name="Venkatasubramanian, Mani V." userId="fbe5ce37-0145-4c31-b84a-b36f8beac5f3" providerId="ADAL" clId="{3B0CA96C-91D3-416E-8422-EBC594EF3D1B}" dt="2023-02-09T16:11:33.360" v="1013"/>
          <ac:grpSpMkLst>
            <pc:docMk/>
            <pc:sldMk cId="3182574894" sldId="260"/>
            <ac:grpSpMk id="327" creationId="{B22F007B-B49E-E239-8DFD-5F37DBFA48CF}"/>
          </ac:grpSpMkLst>
        </pc:grpChg>
        <pc:grpChg chg="del mod">
          <ac:chgData name="Venkatasubramanian, Mani V." userId="fbe5ce37-0145-4c31-b84a-b36f8beac5f3" providerId="ADAL" clId="{3B0CA96C-91D3-416E-8422-EBC594EF3D1B}" dt="2023-02-09T16:11:38.562" v="1023"/>
          <ac:grpSpMkLst>
            <pc:docMk/>
            <pc:sldMk cId="3182574894" sldId="260"/>
            <ac:grpSpMk id="330" creationId="{32686FE4-9F7D-342A-0E08-5F036074FDE8}"/>
          </ac:grpSpMkLst>
        </pc:grpChg>
        <pc:grpChg chg="del mod">
          <ac:chgData name="Venkatasubramanian, Mani V." userId="fbe5ce37-0145-4c31-b84a-b36f8beac5f3" providerId="ADAL" clId="{3B0CA96C-91D3-416E-8422-EBC594EF3D1B}" dt="2023-02-09T16:11:40.434" v="1027"/>
          <ac:grpSpMkLst>
            <pc:docMk/>
            <pc:sldMk cId="3182574894" sldId="260"/>
            <ac:grpSpMk id="340" creationId="{67072224-2EFB-E15C-AFA2-5738CF94961C}"/>
          </ac:grpSpMkLst>
        </pc:grpChg>
        <pc:grpChg chg="del 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344" creationId="{4FAE53CD-AF1C-C126-1EE9-33E6CBD5C15B}"/>
          </ac:grpSpMkLst>
        </pc:grpChg>
        <pc:grpChg chg="del 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357" creationId="{A5ED54E8-15A5-5DEA-B2C4-70A4CE0E72C1}"/>
          </ac:grpSpMkLst>
        </pc:grpChg>
        <pc:grpChg chg="del 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361" creationId="{0F33A7F5-6F21-BDAF-B46A-4DB459C8F31B}"/>
          </ac:grpSpMkLst>
        </pc:grpChg>
        <pc:grpChg chg="mod">
          <ac:chgData name="Venkatasubramanian, Mani V." userId="fbe5ce37-0145-4c31-b84a-b36f8beac5f3" providerId="ADAL" clId="{3B0CA96C-91D3-416E-8422-EBC594EF3D1B}" dt="2023-02-09T16:13:11.249" v="1046"/>
          <ac:grpSpMkLst>
            <pc:docMk/>
            <pc:sldMk cId="3182574894" sldId="260"/>
            <ac:grpSpMk id="363" creationId="{CDBD03D6-290C-2F7D-3ADC-9266ADCBDD50}"/>
          </ac:grpSpMkLst>
        </pc:grpChg>
        <pc:grpChg chg="mod">
          <ac:chgData name="Venkatasubramanian, Mani V." userId="fbe5ce37-0145-4c31-b84a-b36f8beac5f3" providerId="ADAL" clId="{3B0CA96C-91D3-416E-8422-EBC594EF3D1B}" dt="2023-02-09T16:15:53.663" v="1050"/>
          <ac:grpSpMkLst>
            <pc:docMk/>
            <pc:sldMk cId="3182574894" sldId="260"/>
            <ac:grpSpMk id="367" creationId="{F6908CED-F347-2536-1145-E037AC433D7D}"/>
          </ac:grpSpMkLst>
        </pc:grpChg>
        <pc:grpChg chg="mod">
          <ac:chgData name="Venkatasubramanian, Mani V." userId="fbe5ce37-0145-4c31-b84a-b36f8beac5f3" providerId="ADAL" clId="{3B0CA96C-91D3-416E-8422-EBC594EF3D1B}" dt="2023-02-09T16:16:13.999" v="1054"/>
          <ac:grpSpMkLst>
            <pc:docMk/>
            <pc:sldMk cId="3182574894" sldId="260"/>
            <ac:grpSpMk id="371" creationId="{5224CFBA-BC22-5ADB-0A9A-49B21F3C01CA}"/>
          </ac:grpSpMkLst>
        </pc:grpChg>
        <pc:grpChg chg="mod">
          <ac:chgData name="Venkatasubramanian, Mani V." userId="fbe5ce37-0145-4c31-b84a-b36f8beac5f3" providerId="ADAL" clId="{3B0CA96C-91D3-416E-8422-EBC594EF3D1B}" dt="2023-02-09T16:16:24.653" v="1057"/>
          <ac:grpSpMkLst>
            <pc:docMk/>
            <pc:sldMk cId="3182574894" sldId="260"/>
            <ac:grpSpMk id="374" creationId="{031323BF-DBA2-EC63-EB37-E26E1F245CAE}"/>
          </ac:grpSpMkLst>
        </pc:grpChg>
        <pc:grpChg chg="mod">
          <ac:chgData name="Venkatasubramanian, Mani V." userId="fbe5ce37-0145-4c31-b84a-b36f8beac5f3" providerId="ADAL" clId="{3B0CA96C-91D3-416E-8422-EBC594EF3D1B}" dt="2023-02-09T16:16:36.176" v="1066"/>
          <ac:grpSpMkLst>
            <pc:docMk/>
            <pc:sldMk cId="3182574894" sldId="260"/>
            <ac:grpSpMk id="383" creationId="{D4034214-2B39-5CBC-17FD-DF82ABF86F2F}"/>
          </ac:grpSpMkLst>
        </pc:grpChg>
        <pc:grpChg chg="mod">
          <ac:chgData name="Venkatasubramanian, Mani V." userId="fbe5ce37-0145-4c31-b84a-b36f8beac5f3" providerId="ADAL" clId="{3B0CA96C-91D3-416E-8422-EBC594EF3D1B}" dt="2023-02-09T16:16:39.460" v="1069"/>
          <ac:grpSpMkLst>
            <pc:docMk/>
            <pc:sldMk cId="3182574894" sldId="260"/>
            <ac:grpSpMk id="386" creationId="{20D0A464-A185-E722-A552-BEB74936B9EA}"/>
          </ac:grpSpMkLst>
        </pc:grpChg>
        <pc:picChg chg="del">
          <ac:chgData name="Venkatasubramanian, Mani V." userId="fbe5ce37-0145-4c31-b84a-b36f8beac5f3" providerId="ADAL" clId="{3B0CA96C-91D3-416E-8422-EBC594EF3D1B}" dt="2023-02-09T15:32:38.692" v="2" actId="478"/>
          <ac:picMkLst>
            <pc:docMk/>
            <pc:sldMk cId="3182574894" sldId="260"/>
            <ac:picMk id="6" creationId="{33EC1F1C-7627-43E1-0E71-1F3C15641C9F}"/>
          </ac:picMkLst>
        </pc:picChg>
        <pc:picChg chg="del">
          <ac:chgData name="Venkatasubramanian, Mani V." userId="fbe5ce37-0145-4c31-b84a-b36f8beac5f3" providerId="ADAL" clId="{3B0CA96C-91D3-416E-8422-EBC594EF3D1B}" dt="2023-02-09T15:32:38.692" v="2" actId="478"/>
          <ac:picMkLst>
            <pc:docMk/>
            <pc:sldMk cId="3182574894" sldId="260"/>
            <ac:picMk id="8" creationId="{4699880F-67A3-64FE-F383-83ED36BF96E4}"/>
          </ac:picMkLst>
        </pc:pic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" creationId="{DA58B08F-9066-2AAD-B51E-FBE18D8E4B1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" creationId="{9BFC2083-D560-D7BE-0AF3-BC4A9FB533B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4" creationId="{6331899F-D61C-917F-F570-B1467C1A0E5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5" creationId="{112BC3BC-83C0-7681-797F-C1ED237E2806}"/>
          </ac:inkMkLst>
        </pc:inkChg>
        <pc:inkChg chg="del">
          <ac:chgData name="Venkatasubramanian, Mani V." userId="fbe5ce37-0145-4c31-b84a-b36f8beac5f3" providerId="ADAL" clId="{3B0CA96C-91D3-416E-8422-EBC594EF3D1B}" dt="2023-02-09T15:32:38.692" v="2" actId="478"/>
          <ac:inkMkLst>
            <pc:docMk/>
            <pc:sldMk cId="3182574894" sldId="260"/>
            <ac:inkMk id="9" creationId="{C657B47E-DFCA-21A8-F591-3E96B79D088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0" creationId="{4EA882CF-7B11-559D-D05F-603C045D31A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1" creationId="{E86A644F-AC1D-816E-CF52-E96B3D4DFAB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2" creationId="{1A7F12B8-0A09-CCBE-5856-1B602626471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3" creationId="{A5CBB64B-4A66-5D48-0D49-18F68973756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4" creationId="{C291CFD2-7726-CC18-9AC1-480A17E861A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5" creationId="{4236F5B3-1A67-7CD6-2402-932AAAA0E71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6" creationId="{5F31B2B4-5179-4E56-0E09-08D36932F8F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7" creationId="{724BB4D9-2CD2-6EC0-2827-DE5C68B9E48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8" creationId="{4D4C7545-A816-2133-1779-722EF66F6F1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9" creationId="{7167B122-9BCA-516C-3795-B064575FF1E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0" creationId="{5C4DEF83-12C9-8AFA-4C98-09AC69CDE0F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1" creationId="{657C70EC-1191-BE4E-43B3-9160C7DFEBA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2" creationId="{DFEC785C-4A66-FF39-8C43-75B82700F76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3" creationId="{41471446-EF38-804D-1684-74977A85ED3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4" creationId="{A605BAEC-2166-3D73-CBDD-E9FE753CE4B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5" creationId="{224EA083-33D9-E314-436D-61A6E775BD9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0" creationId="{8327B247-BE19-AAA8-9BE7-50D21F3E214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1" creationId="{E9398789-6CCB-CFF0-3158-0A75BF1C011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2" creationId="{2D6DD314-F8F0-565F-1D11-A190A222F4E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3" creationId="{978AE56E-4FA4-D60A-60F8-5FB5D6A2DDB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4" creationId="{4AD0094C-9F7F-01B6-A879-2BF0D8D7D75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6" creationId="{755E7424-2933-0A74-8AA5-54A23FB6644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7" creationId="{DFB67850-9E2B-FED3-5331-0F3CB696C78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8" creationId="{B85ADA90-FDE0-3D90-23B5-421D96389F0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9" creationId="{3102F06A-3E74-3342-BD62-4735E0775F8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40" creationId="{EF47710B-8859-3091-E1EC-947F32F6CA1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41" creationId="{E2CDBD5A-B390-15CF-9D21-578033842A1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42" creationId="{BE9E7AA4-656A-C78F-F75D-64818028F13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43" creationId="{DAD4DF36-4A89-4FEC-4A6F-6331E56A4948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44" creationId="{36F72A9B-7663-CBD6-15F0-4F44BC0B8AE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45" creationId="{37645B46-5F19-8B1C-720A-2B01507018A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46" creationId="{4B4DAB35-9271-5394-9A04-256D10AA466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47" creationId="{61AB443A-2233-99B2-5CF2-70E30CD2B64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48" creationId="{DD026EF0-404E-4684-DB3A-2B1A4035443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52" creationId="{E47B86D2-BC71-8085-17F0-968479E40C4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53" creationId="{F21BBEF0-51AF-76DC-19AE-F5B6A9F171B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54" creationId="{60D5FEFD-1567-4350-E41D-89B5FA95C73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55" creationId="{546EA576-E9E0-B398-3BFB-44A12F157C7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56" creationId="{EC77F015-4177-6C3C-7A70-B466EAED9FF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57" creationId="{57EB629C-3964-085F-8CFC-73F50CE248A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58" creationId="{BC32546C-07EB-DAB9-27F0-582FC1947AE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59" creationId="{1A83E4E1-BBAF-EB3F-C276-4D34AA679B8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60" creationId="{945BF26F-6586-5128-4ECC-A93BFEC3830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61" creationId="{6DEB7FF5-8A2F-7A24-3403-9173D9845B8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62" creationId="{A379A26C-D1A8-455E-E869-75BF7411B50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63" creationId="{D5B75102-C992-BF6B-7F0C-0D1EF273681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64" creationId="{90991CC1-00D2-2FFB-5450-A395CD73698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65" creationId="{ED593DB1-90AD-1E86-6447-40212FBDC75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66" creationId="{7FF070D4-6D1E-C4EC-C3F6-89042A4369B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67" creationId="{D50A4D21-E831-D898-515D-EA32D0BAB5E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68" creationId="{4AD483F5-FE3E-0359-5C7B-EA054BA7AAB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69" creationId="{4D176E72-F33A-939C-6AC4-DE9347F3803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70" creationId="{65F20643-A535-545D-EA1D-1F9830D7E1D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71" creationId="{4257085D-B5F8-0A01-E0B7-66752972DDA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72" creationId="{C6F4C9BD-83D2-5E1C-9FF0-75B6640740D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73" creationId="{C89F7BEA-872B-746C-1FBE-0F5796D7047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74" creationId="{DEBF1423-B3C0-86B7-6093-B454B954357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75" creationId="{432B5847-57DD-2C20-B5FB-F7743835F66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76" creationId="{89965996-CE86-9F1A-4194-386008B122A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77" creationId="{3045B338-9421-96E2-1015-A779F3E5D2C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78" creationId="{6C42472E-A541-D207-411E-70BD66C2BA7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79" creationId="{6E5D3D1B-B0F1-8E43-6A6E-83768592C2B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80" creationId="{34A75229-74F6-D977-FCB6-D74B92D0624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81" creationId="{98E83A99-E04B-B830-C266-026A83C6563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82" creationId="{81631BE3-0773-1542-3CA4-A937039D4E7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83" creationId="{D694EE46-6D80-E015-C128-4407A4EA8DA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84" creationId="{C2CE50F1-25BA-B6C2-31C2-D793BFE6E7C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85" creationId="{10D7C12B-E8FB-567D-A377-AA95B7F8545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86" creationId="{8410AD31-0423-2380-9A2F-6A9339FBFCC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87" creationId="{10F2FC51-B414-976A-BC8B-F04DAD08246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88" creationId="{D1336E2E-3CEC-AD1E-5833-D9B1CEBEE12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89" creationId="{E0EF9F30-E6D0-0B51-327F-9A9DF9B8A49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96" creationId="{125DAF85-C66C-BFF2-53F5-770C9ECA00E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97" creationId="{35D77581-FAFD-3D92-BDF2-A69CE79B791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99" creationId="{2FBEA1AE-E981-7979-198D-122C4A1C55B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00" creationId="{F91C3B85-541F-9A83-AABD-0DF8AA92C96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01" creationId="{C719E92A-9483-97AB-64FE-1430AC18380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02" creationId="{4C1A7E1E-2BBE-2936-2F08-F6B33F79A3E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03" creationId="{15FCA87C-D7CB-9BFA-490A-C37DF95E12E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04" creationId="{1E3D3088-B0B9-2861-05B7-F099DFC7C14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06" creationId="{0D1C7BA4-7218-293B-880B-BE8D3A32A99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07" creationId="{7A22E77B-3387-891A-E94A-FD0A322A624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09" creationId="{50751B5F-75B4-DD9C-5B6A-E4CF85DFC18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10" creationId="{B3E71722-B049-C929-3A39-370FF42C638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11" creationId="{8F4C194C-22FE-38D8-712E-C03439CA4CC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12" creationId="{F76C20BC-456B-33AB-45FF-84E408044F5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13" creationId="{75B0A504-D9D8-399A-2477-C76E7C92B3B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14" creationId="{2C33220C-CC32-4737-C636-9DA4302FBD8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16" creationId="{70D8D1BF-6FAF-2987-F2D0-5A300F69014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17" creationId="{FA28F697-C3A9-A1F2-DCBB-ED73E0BB6C6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19" creationId="{D62E167A-1BE3-4A30-3C6D-8A857BAD00C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20" creationId="{03B5460F-18C3-AEB7-35E3-9F757297514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21" creationId="{D4524E7B-B811-15C4-A81C-D2F0EE4CE79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23" creationId="{2F572C46-CB1D-C69A-1905-315FBC44C65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24" creationId="{90CA80C2-4876-B2B4-14F3-0BDA894F88F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25" creationId="{5EBFE938-FC8A-05F9-E3C5-392A0D6D241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26" creationId="{36D0EFB5-2C75-D42B-0005-895B4ADC9F8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27" creationId="{C97B4E97-306D-A11E-2D23-A08512661C6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30" creationId="{9B45E800-9C37-2FD0-F619-D59FF9AC909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31" creationId="{32D1F120-A722-A586-4393-2DA92AA278F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33" creationId="{24BCC08E-B3DC-A578-A13D-DE8C67538548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34" creationId="{EA4C4E97-A771-835B-6D2F-C079D28801F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35" creationId="{887A662F-85EE-BDB3-04F9-FF6E955922A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36" creationId="{0B8F6031-60E6-0137-DAA9-D3310C7557D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37" creationId="{8953699A-09A5-726E-78C5-F6E891B40FD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38" creationId="{ADF6A407-DC10-25FA-808A-95CA57B3187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39" creationId="{2422799A-F136-F3FC-C6B9-ADE7C180EDE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40" creationId="{C16F4537-2AEC-3DEA-BFFD-4C619347E8A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41" creationId="{FAE0D5BB-D735-AB33-5AD1-A6836ED737F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43" creationId="{B6078A36-0005-909F-90C3-EFC79B256098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44" creationId="{66E73220-7CC0-6007-ED1A-A68751CA753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46" creationId="{14A5FB63-B331-0435-8CFF-A086290836C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47" creationId="{0ED70F7C-7B74-59EA-DC24-8C2F5CD0310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49" creationId="{ED826990-0BA7-67C3-CF1D-8ADCE36FDAD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51" creationId="{3B721654-12A8-4CC3-A0B2-B6BE3747A448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52" creationId="{9FFA10C4-42BD-823F-21D4-1111AE6C853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53" creationId="{9CA16532-4015-D5E3-80F7-EC10D6B6D32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54" creationId="{309D7BA9-2A4C-862E-D489-BDBF64DD08B8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55" creationId="{B9C47249-3AB2-8023-5BE5-0778121A3C3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56" creationId="{3796936F-BDF3-4E0F-71D7-402BFF79B9B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57" creationId="{02240C33-8E4F-505C-3709-72A67FF35A9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58" creationId="{8486CACD-00D4-BC91-3ABF-DE6E28F0A60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60" creationId="{2730D0ED-9799-5D17-80B0-47031D3278C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61" creationId="{B0D2499A-A04E-D4AA-62BB-6FD9FA19E77D}"/>
          </ac:inkMkLst>
        </pc:inkChg>
        <pc:inkChg chg="add mod">
          <ac:chgData name="Venkatasubramanian, Mani V." userId="fbe5ce37-0145-4c31-b84a-b36f8beac5f3" providerId="ADAL" clId="{3B0CA96C-91D3-416E-8422-EBC594EF3D1B}" dt="2023-02-09T15:59:38.728" v="753"/>
          <ac:inkMkLst>
            <pc:docMk/>
            <pc:sldMk cId="3182574894" sldId="260"/>
            <ac:inkMk id="163" creationId="{BBC95DF3-B570-DE91-5D70-C123EC4777B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65" creationId="{FA2002A7-8856-2BF3-671E-7EF1A3CA9B7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66" creationId="{58CD5D5A-21FD-2452-C323-66DB1D1747B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67" creationId="{1451BDB1-BD1C-0314-7E49-CFD8FA09D80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68" creationId="{2E52495F-BD07-D47C-17E8-0BBB6EFB2D9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69" creationId="{EA2751D3-0586-6004-AFBF-0D45332E86E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70" creationId="{0D1B78B6-8922-6ADD-A3DF-E667E003A37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71" creationId="{B767B73C-24BF-F8B4-EF29-E03EEB8583C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72" creationId="{15890E00-07D6-BAE4-E427-2AB0606A8EC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73" creationId="{4A6E893A-8B5E-3F10-4BEE-7F28E2BFDA0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74" creationId="{7B79BA70-6F9D-5E7B-5443-6E46BE9EBBC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75" creationId="{D8DA8B0C-532D-A834-E758-D17F518C276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77" creationId="{89740D18-A0D2-0BC7-539C-F22AAFC4F7B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78" creationId="{7F5C92B8-A141-42DE-3698-ADF5CD3D664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79" creationId="{1DF2D97C-6C70-140A-3773-B251AE0E293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80" creationId="{0D54A8D6-7F1B-367B-6406-C30A80B95F1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82" creationId="{0E533688-F831-514B-7762-BD374752644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83" creationId="{E63AD865-3B5D-7C4B-528D-4A2EF2AB50B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84" creationId="{31E20AC4-4681-5A49-F75A-81E565564EF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85" creationId="{6A0910E8-7253-23AB-9005-5E32FECB807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86" creationId="{86F150D1-7CBD-CFB4-87CE-09091FF6813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87" creationId="{97C34F7A-5765-DE8E-3EA6-D649F07DD46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89" creationId="{65F8CA3A-6F5E-51BA-3D7A-6B9B6D4B1A2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91" creationId="{5C2113B7-1D18-F44E-F046-096E065A8C0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93" creationId="{ACE8FCA6-D6B0-967E-5F2C-3DCF4C6DE78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195" creationId="{AE703959-F8E6-14E2-0A28-9D281A5AC272}"/>
          </ac:inkMkLst>
        </pc:inkChg>
        <pc:inkChg chg="add mod">
          <ac:chgData name="Venkatasubramanian, Mani V." userId="fbe5ce37-0145-4c31-b84a-b36f8beac5f3" providerId="ADAL" clId="{3B0CA96C-91D3-416E-8422-EBC594EF3D1B}" dt="2023-02-09T16:01:11.007" v="779"/>
          <ac:inkMkLst>
            <pc:docMk/>
            <pc:sldMk cId="3182574894" sldId="260"/>
            <ac:inkMk id="197" creationId="{A77B6E54-DB63-FDF7-B2ED-3EF03829BDB6}"/>
          </ac:inkMkLst>
        </pc:inkChg>
        <pc:inkChg chg="add mod">
          <ac:chgData name="Venkatasubramanian, Mani V." userId="fbe5ce37-0145-4c31-b84a-b36f8beac5f3" providerId="ADAL" clId="{3B0CA96C-91D3-416E-8422-EBC594EF3D1B}" dt="2023-02-09T16:01:11.007" v="779"/>
          <ac:inkMkLst>
            <pc:docMk/>
            <pc:sldMk cId="3182574894" sldId="260"/>
            <ac:inkMk id="198" creationId="{60B2F402-A13E-005D-9482-6064BC3FCCDA}"/>
          </ac:inkMkLst>
        </pc:inkChg>
        <pc:inkChg chg="add mod">
          <ac:chgData name="Venkatasubramanian, Mani V." userId="fbe5ce37-0145-4c31-b84a-b36f8beac5f3" providerId="ADAL" clId="{3B0CA96C-91D3-416E-8422-EBC594EF3D1B}" dt="2023-02-09T16:01:11.007" v="779"/>
          <ac:inkMkLst>
            <pc:docMk/>
            <pc:sldMk cId="3182574894" sldId="260"/>
            <ac:inkMk id="199" creationId="{B1557D1F-6429-21B3-384B-26DF252E9DC6}"/>
          </ac:inkMkLst>
        </pc:inkChg>
        <pc:inkChg chg="add mod">
          <ac:chgData name="Venkatasubramanian, Mani V." userId="fbe5ce37-0145-4c31-b84a-b36f8beac5f3" providerId="ADAL" clId="{3B0CA96C-91D3-416E-8422-EBC594EF3D1B}" dt="2023-02-09T16:01:11.007" v="779"/>
          <ac:inkMkLst>
            <pc:docMk/>
            <pc:sldMk cId="3182574894" sldId="260"/>
            <ac:inkMk id="201" creationId="{F0A9F340-BAA0-D2F1-2880-7163842C025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03" creationId="{B5B046C3-1E54-3564-90B3-49C4A1F3E83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04" creationId="{8C1263CF-839F-AE16-F4F0-9F35493E1E6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05" creationId="{FD9B8BC4-4455-FA63-9452-923DD17A29F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06" creationId="{ADCA1AC3-521E-6B93-03B5-5C6F60AFDD8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08" creationId="{C86F2F7F-E3E5-28E6-62F8-71E3119C427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09" creationId="{4F901480-8295-B185-A97D-4A11DFED919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10" creationId="{4CAC68B3-B62E-87B3-E968-8A1A221819B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11" creationId="{71E50F5C-2F96-CA5F-BCA3-C223DA256E2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13" creationId="{413C072E-4941-1120-A0C4-6C97F1C6D11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15" creationId="{E0ED6DAB-74A7-540E-1910-BADAE2BF6A0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16" creationId="{BF2A3192-4930-2641-338A-73013A726D68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17" creationId="{AF39E1BB-9E4C-9BF7-336F-D2186437E83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18" creationId="{4D05F146-1131-CA97-1CAA-4A9384203D3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19" creationId="{62EF22B4-1CC4-FB2A-6C80-36F96FF5AB0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20" creationId="{E4B3C52F-2D51-A0D0-4F94-0A95A9FD430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22" creationId="{BB3B6AE2-B244-6285-057E-E956BE8FC9E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24" creationId="{07E69740-8E46-BA28-DE58-E5D44BFBC09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25" creationId="{E63FD218-4306-35F5-0A80-FBB7A60CEF2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26" creationId="{0AA85C7D-7EBD-34BC-7FCB-912FF9B86F7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27" creationId="{FF8655B5-1AA1-ABFA-CF4C-9CFAE434743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29" creationId="{78F52FFC-233B-CFD4-D2AF-95A7DD5E039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30" creationId="{462727BE-2060-FD80-F81D-D5213FE4BAAE}"/>
          </ac:inkMkLst>
        </pc:inkChg>
        <pc:inkChg chg="add del mod">
          <ac:chgData name="Venkatasubramanian, Mani V." userId="fbe5ce37-0145-4c31-b84a-b36f8beac5f3" providerId="ADAL" clId="{3B0CA96C-91D3-416E-8422-EBC594EF3D1B}" dt="2023-02-09T16:02:33.048" v="814" actId="9405"/>
          <ac:inkMkLst>
            <pc:docMk/>
            <pc:sldMk cId="3182574894" sldId="260"/>
            <ac:inkMk id="232" creationId="{F21A58D2-6461-0600-40DD-3DC19F9A002E}"/>
          </ac:inkMkLst>
        </pc:inkChg>
        <pc:inkChg chg="add del mod">
          <ac:chgData name="Venkatasubramanian, Mani V." userId="fbe5ce37-0145-4c31-b84a-b36f8beac5f3" providerId="ADAL" clId="{3B0CA96C-91D3-416E-8422-EBC594EF3D1B}" dt="2023-02-09T16:02:32.588" v="813"/>
          <ac:inkMkLst>
            <pc:docMk/>
            <pc:sldMk cId="3182574894" sldId="260"/>
            <ac:inkMk id="233" creationId="{D47E1D63-E4F8-0DBF-CE91-55B0071076A2}"/>
          </ac:inkMkLst>
        </pc:inkChg>
        <pc:inkChg chg="add">
          <ac:chgData name="Venkatasubramanian, Mani V." userId="fbe5ce37-0145-4c31-b84a-b36f8beac5f3" providerId="ADAL" clId="{3B0CA96C-91D3-416E-8422-EBC594EF3D1B}" dt="2023-02-09T16:02:38.866" v="815" actId="9405"/>
          <ac:inkMkLst>
            <pc:docMk/>
            <pc:sldMk cId="3182574894" sldId="260"/>
            <ac:inkMk id="235" creationId="{54486AD9-6FB6-FEA9-4A8D-AE349651C10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36" creationId="{F3D98FC2-4ED4-03FA-6EE4-E6999529CB8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38" creationId="{CAA5C792-FC72-4A5F-FADF-C04FD8CFEFD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40" creationId="{95ADFC2A-A7B1-6EA4-C0BC-870B4076964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41" creationId="{E381EE98-24D9-3DD6-C0DF-1035637B158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42" creationId="{50FB3968-ECAA-C8AD-5705-E90F58AE6FD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43" creationId="{E26C002A-4B0D-2024-F9BF-C7E7F38F80F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44" creationId="{31D92B00-1CED-7288-0506-D934A0B214E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45" creationId="{F9D70AE1-6B02-8207-4146-6A1EFD392E1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46" creationId="{04BFBF16-F629-D2BA-3CD6-FB09F947F35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48" creationId="{30B2E0BC-85F8-CD7B-AD5D-D242032B0DC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50" creationId="{34E1BB62-C2A4-149F-072B-B4CA78803AD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51" creationId="{4145FFCB-79DA-52F8-BB5E-9A263804A5E8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53" creationId="{CB02CD76-7E0D-C9D4-CC58-1C48A63C4DE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54" creationId="{EA4D9994-01CF-5F65-1A75-05EFE8C6675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56" creationId="{6298547F-AD98-C7E9-D635-3591808190C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57" creationId="{B076F8B0-BB5E-7026-6A0C-AC14D022076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58" creationId="{2E177EDE-14B7-C37A-B635-8780F29693E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59" creationId="{BD8EB48E-1EA9-A7A0-44D4-2E77F8303A8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60" creationId="{A8ACD022-DAEF-72F2-2DF2-BEA2596D065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62" creationId="{23F82315-8F12-9AE0-65C7-91D87B98CA8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63" creationId="{C8E93AFB-461D-15E5-B656-B23C1C40577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64" creationId="{910A0BF2-17F3-0E89-A5C7-6C639AC05A8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65" creationId="{628E71FE-1D08-8BBA-2771-E014745AD12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67" creationId="{ECB9917E-E418-7F08-B0FF-F2EB95032F5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68" creationId="{B4856FDC-D49B-9680-7A5A-573AE8C0D088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70" creationId="{D4CE113F-0D6B-6B17-E13C-02C3171EC56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71" creationId="{231151E0-55E0-5A04-A5D6-407EC2440C4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72" creationId="{2C6BB00E-DC13-AEC1-7483-47EB2CD3177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73" creationId="{CEACC422-B780-9228-068E-F26D2A1A425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74" creationId="{C12A352E-5E77-6EFC-95E0-2865CF7A791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75" creationId="{8D6DA10A-A500-173A-E815-6C5DCF70475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76" creationId="{2C3A3007-4BDC-87BD-D126-ACBC7CEC41B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77" creationId="{37C142F7-D7F6-47BC-0C0E-5C0AC13B287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78" creationId="{E57E7CA3-2D08-031C-CFFA-8B1ADFAEC7B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79" creationId="{0908AF32-67A5-1960-CD04-456EF6C49F6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81" creationId="{D8AFFD48-AEFA-78E0-D596-9E8F47B7E8A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82" creationId="{3D254A2D-A3EC-7443-B9BB-3B42A78E98C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84" creationId="{F612C274-3EB4-F861-C67C-6A7F5947AA0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86" creationId="{6CB09F17-AA43-0D4E-D8DA-BBF9B1D111A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88" creationId="{DF9B2943-14E0-E908-8B12-F4593899CE0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89" creationId="{B0B26C21-E26F-9AF2-8727-8EA9E8B2ED4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90" creationId="{EF2DE107-6AB2-E756-ADAD-9957FDB942C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91" creationId="{5B2973AF-288B-3D8C-8806-71909258B2ED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92" creationId="{79C2150B-B4CB-F8F8-A53D-B5406608852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93" creationId="{E140C71E-330A-7D82-D84A-B12949B39F2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94" creationId="{380323EB-F66A-CC39-5044-FD484DA09BA8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97" creationId="{37C87121-F34D-222E-4968-8C20582C1FE8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98" creationId="{CA6B5066-AF8F-B12F-C364-8BC26D033902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299" creationId="{C2D228D3-A41E-F3FB-CD2B-8559C1A2BE2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00" creationId="{DB52F9C1-3BC1-AFE6-3BE1-01B69252E04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02" creationId="{B32F7FC3-9F65-F0A2-6CD9-C898AAA286A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03" creationId="{9123BBF8-9C08-AC0B-4E21-49BEEEEDCF5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05" creationId="{976BA04D-97D0-4DEE-4402-D0D1ED3A7D5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06" creationId="{AC9FCA5C-219D-5148-7F37-B34189A109E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07" creationId="{1178281D-E5CE-20AE-7824-BAE4149A13C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08" creationId="{582D9CFA-690F-91A3-AD0D-645C0E119D0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09" creationId="{56420B1A-C931-2A84-1E18-C91036BCF81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10" creationId="{3158048B-152E-6F6C-C644-EECFA0D9DE7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12" creationId="{01125682-C04C-9C71-5853-502429216C6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13" creationId="{8B6BDAFF-BB60-14A3-EC92-48B267EE0F7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14" creationId="{9F8C87CF-7756-5819-1AB3-7665039CE45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15" creationId="{E40BFDC5-3791-7CA2-3654-2F24FF8A83A9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16" creationId="{61677D23-6C69-A771-D3E3-E1917BFE1B4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18" creationId="{BF51385F-2018-AB2F-C677-12ACCBD45BC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20" creationId="{90D4470F-3E64-2546-4628-EA23F25B922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22" creationId="{45CE6048-24BB-FB86-EBBA-88A0078F5BF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23" creationId="{BA29A88D-C0B3-8394-C604-814314B7102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24" creationId="{4200E993-2962-870D-B24E-F1F7FCB40A9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25" creationId="{56F520C5-402A-FD60-41A2-7A072A381B1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26" creationId="{3D754456-E926-C480-96F6-881C863FF7A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28" creationId="{FDF40A1E-B1B5-7FE5-1AC0-8950F694C82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29" creationId="{4654B492-F4BE-DA1D-9AAE-1A869FB542D8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31" creationId="{78166167-704B-60B0-CDC8-FBB9210282F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32" creationId="{246D87F7-A820-B17E-F542-498D9A974D1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33" creationId="{CD9022E8-CE0B-F0F8-FA15-9E18105E9563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34" creationId="{D4D406B0-9B8B-960F-C181-8DF3232960F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35" creationId="{141D5CE4-EE52-AE24-717F-9E5B7727FBB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36" creationId="{8E487DE7-841B-EAA5-B734-E6D6FC71186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37" creationId="{C6E60B17-AA94-1B3A-D242-E96B041DC6C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38" creationId="{FAA66CD9-353E-D88D-FB6D-0D0499528BA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39" creationId="{FE6E30CA-EA64-DBDD-112A-6BFB5087DE7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41" creationId="{A6B8CBE7-5F9E-DEAA-86D1-9DD799BB8E3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42" creationId="{3BC5B757-F25D-E4E0-C847-F6A07B92F7C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43" creationId="{9042E938-74B6-93F6-A128-711BD14D1831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45" creationId="{F4C3EC4E-E97E-2A2D-D2C2-36DCEDAF373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46" creationId="{3C92635A-8CC8-B9CE-7A77-3F243E2E724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47" creationId="{698CA6A9-D13F-0B06-E4B9-B6BC31C1345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48" creationId="{3834A068-C127-6E55-6604-7276AA146B85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49" creationId="{78112982-8783-8C29-90D3-E042F286BAF6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50" creationId="{4BA1715D-C70B-F178-5DD1-4FA5A66ED864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51" creationId="{CBF4E3AF-7B9B-07C6-AFA7-9DE5FC77A62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52" creationId="{A3779E44-2EE9-F3E8-E267-D8B6022FC3E0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53" creationId="{16F84EE0-EFA5-BEB7-37C5-58A0B7EF95E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54" creationId="{31102696-926B-6CA8-1545-C8700FDC2EFA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55" creationId="{0E5E14BC-9671-1ACD-67A7-3352DBA9F3AB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56" creationId="{BEF0B7EB-E69D-842B-CD70-9F9E149F821E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58" creationId="{5104D176-A08F-4B63-4355-F2CF2B96C6FF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59" creationId="{A536C6EB-006E-BA4B-F39C-A9BD02A0EE97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60" creationId="{DB016C4C-B9D7-F8BF-99C6-93BCCB9AB32C}"/>
          </ac:inkMkLst>
        </pc:inkChg>
        <pc:inkChg chg="add mod">
          <ac:chgData name="Venkatasubramanian, Mani V." userId="fbe5ce37-0145-4c31-b84a-b36f8beac5f3" providerId="ADAL" clId="{3B0CA96C-91D3-416E-8422-EBC594EF3D1B}" dt="2023-02-09T16:13:11.249" v="1046"/>
          <ac:inkMkLst>
            <pc:docMk/>
            <pc:sldMk cId="3182574894" sldId="260"/>
            <ac:inkMk id="362" creationId="{9D0ACBBF-0B53-9314-3536-C1BFD2C391E0}"/>
          </ac:inkMkLst>
        </pc:inkChg>
        <pc:inkChg chg="add">
          <ac:chgData name="Venkatasubramanian, Mani V." userId="fbe5ce37-0145-4c31-b84a-b36f8beac5f3" providerId="ADAL" clId="{3B0CA96C-91D3-416E-8422-EBC594EF3D1B}" dt="2023-02-09T16:13:19.934" v="1047" actId="9405"/>
          <ac:inkMkLst>
            <pc:docMk/>
            <pc:sldMk cId="3182574894" sldId="260"/>
            <ac:inkMk id="364" creationId="{E9896607-BBDB-6699-466C-16B7F9655FB4}"/>
          </ac:inkMkLst>
        </pc:inkChg>
        <pc:inkChg chg="add mod">
          <ac:chgData name="Venkatasubramanian, Mani V." userId="fbe5ce37-0145-4c31-b84a-b36f8beac5f3" providerId="ADAL" clId="{3B0CA96C-91D3-416E-8422-EBC594EF3D1B}" dt="2023-02-09T16:15:53.663" v="1050"/>
          <ac:inkMkLst>
            <pc:docMk/>
            <pc:sldMk cId="3182574894" sldId="260"/>
            <ac:inkMk id="365" creationId="{FE992841-A8A4-2806-58CC-7B7B2F489A0C}"/>
          </ac:inkMkLst>
        </pc:inkChg>
        <pc:inkChg chg="add mod">
          <ac:chgData name="Venkatasubramanian, Mani V." userId="fbe5ce37-0145-4c31-b84a-b36f8beac5f3" providerId="ADAL" clId="{3B0CA96C-91D3-416E-8422-EBC594EF3D1B}" dt="2023-02-09T16:15:53.663" v="1050"/>
          <ac:inkMkLst>
            <pc:docMk/>
            <pc:sldMk cId="3182574894" sldId="260"/>
            <ac:inkMk id="366" creationId="{48BBBB1E-89DF-6456-1206-051ACABFA1A7}"/>
          </ac:inkMkLst>
        </pc:inkChg>
        <pc:inkChg chg="add">
          <ac:chgData name="Venkatasubramanian, Mani V." userId="fbe5ce37-0145-4c31-b84a-b36f8beac5f3" providerId="ADAL" clId="{3B0CA96C-91D3-416E-8422-EBC594EF3D1B}" dt="2023-02-09T16:16:09.250" v="1051" actId="9405"/>
          <ac:inkMkLst>
            <pc:docMk/>
            <pc:sldMk cId="3182574894" sldId="260"/>
            <ac:inkMk id="368" creationId="{46AC18EA-B35B-39C8-F50F-2B33AF36649A}"/>
          </ac:inkMkLst>
        </pc:inkChg>
        <pc:inkChg chg="add mod">
          <ac:chgData name="Venkatasubramanian, Mani V." userId="fbe5ce37-0145-4c31-b84a-b36f8beac5f3" providerId="ADAL" clId="{3B0CA96C-91D3-416E-8422-EBC594EF3D1B}" dt="2023-02-09T16:16:13.999" v="1054"/>
          <ac:inkMkLst>
            <pc:docMk/>
            <pc:sldMk cId="3182574894" sldId="260"/>
            <ac:inkMk id="369" creationId="{91C3AFF4-4273-2CD6-45D7-ACCA3EBCFC1E}"/>
          </ac:inkMkLst>
        </pc:inkChg>
        <pc:inkChg chg="add mod">
          <ac:chgData name="Venkatasubramanian, Mani V." userId="fbe5ce37-0145-4c31-b84a-b36f8beac5f3" providerId="ADAL" clId="{3B0CA96C-91D3-416E-8422-EBC594EF3D1B}" dt="2023-02-09T16:16:13.999" v="1054"/>
          <ac:inkMkLst>
            <pc:docMk/>
            <pc:sldMk cId="3182574894" sldId="260"/>
            <ac:inkMk id="370" creationId="{1AD7B9E1-C330-24BB-324B-9FFC55A1B1C5}"/>
          </ac:inkMkLst>
        </pc:inkChg>
        <pc:inkChg chg="add mod">
          <ac:chgData name="Venkatasubramanian, Mani V." userId="fbe5ce37-0145-4c31-b84a-b36f8beac5f3" providerId="ADAL" clId="{3B0CA96C-91D3-416E-8422-EBC594EF3D1B}" dt="2023-02-09T16:16:24.653" v="1057"/>
          <ac:inkMkLst>
            <pc:docMk/>
            <pc:sldMk cId="3182574894" sldId="260"/>
            <ac:inkMk id="372" creationId="{10F465C3-8F32-1DD5-6BEB-A34F2501F4C6}"/>
          </ac:inkMkLst>
        </pc:inkChg>
        <pc:inkChg chg="add mod">
          <ac:chgData name="Venkatasubramanian, Mani V." userId="fbe5ce37-0145-4c31-b84a-b36f8beac5f3" providerId="ADAL" clId="{3B0CA96C-91D3-416E-8422-EBC594EF3D1B}" dt="2023-02-09T16:16:24.653" v="1057"/>
          <ac:inkMkLst>
            <pc:docMk/>
            <pc:sldMk cId="3182574894" sldId="260"/>
            <ac:inkMk id="373" creationId="{69B6443E-3F0D-287A-0148-F693240D7D7B}"/>
          </ac:inkMkLst>
        </pc:inkChg>
        <pc:inkChg chg="add mod">
          <ac:chgData name="Venkatasubramanian, Mani V." userId="fbe5ce37-0145-4c31-b84a-b36f8beac5f3" providerId="ADAL" clId="{3B0CA96C-91D3-416E-8422-EBC594EF3D1B}" dt="2023-02-09T16:16:36.176" v="1066"/>
          <ac:inkMkLst>
            <pc:docMk/>
            <pc:sldMk cId="3182574894" sldId="260"/>
            <ac:inkMk id="375" creationId="{4462F23C-26EC-7B14-C59E-DE30CBEBC07E}"/>
          </ac:inkMkLst>
        </pc:inkChg>
        <pc:inkChg chg="add mod">
          <ac:chgData name="Venkatasubramanian, Mani V." userId="fbe5ce37-0145-4c31-b84a-b36f8beac5f3" providerId="ADAL" clId="{3B0CA96C-91D3-416E-8422-EBC594EF3D1B}" dt="2023-02-09T16:16:36.176" v="1066"/>
          <ac:inkMkLst>
            <pc:docMk/>
            <pc:sldMk cId="3182574894" sldId="260"/>
            <ac:inkMk id="376" creationId="{C7553043-3845-4F88-577B-0533D95487D8}"/>
          </ac:inkMkLst>
        </pc:inkChg>
        <pc:inkChg chg="add mod">
          <ac:chgData name="Venkatasubramanian, Mani V." userId="fbe5ce37-0145-4c31-b84a-b36f8beac5f3" providerId="ADAL" clId="{3B0CA96C-91D3-416E-8422-EBC594EF3D1B}" dt="2023-02-09T16:16:36.176" v="1066"/>
          <ac:inkMkLst>
            <pc:docMk/>
            <pc:sldMk cId="3182574894" sldId="260"/>
            <ac:inkMk id="377" creationId="{63FF2053-7564-FBD1-3F72-66EE71FCA6D3}"/>
          </ac:inkMkLst>
        </pc:inkChg>
        <pc:inkChg chg="add mod">
          <ac:chgData name="Venkatasubramanian, Mani V." userId="fbe5ce37-0145-4c31-b84a-b36f8beac5f3" providerId="ADAL" clId="{3B0CA96C-91D3-416E-8422-EBC594EF3D1B}" dt="2023-02-09T16:16:36.176" v="1066"/>
          <ac:inkMkLst>
            <pc:docMk/>
            <pc:sldMk cId="3182574894" sldId="260"/>
            <ac:inkMk id="378" creationId="{DC919984-9BC9-52D3-A3EA-C26EBE51369F}"/>
          </ac:inkMkLst>
        </pc:inkChg>
        <pc:inkChg chg="add mod">
          <ac:chgData name="Venkatasubramanian, Mani V." userId="fbe5ce37-0145-4c31-b84a-b36f8beac5f3" providerId="ADAL" clId="{3B0CA96C-91D3-416E-8422-EBC594EF3D1B}" dt="2023-02-09T16:16:36.176" v="1066"/>
          <ac:inkMkLst>
            <pc:docMk/>
            <pc:sldMk cId="3182574894" sldId="260"/>
            <ac:inkMk id="379" creationId="{6F6D6915-2FD1-1242-9A89-0063C3CC67BB}"/>
          </ac:inkMkLst>
        </pc:inkChg>
        <pc:inkChg chg="add mod">
          <ac:chgData name="Venkatasubramanian, Mani V." userId="fbe5ce37-0145-4c31-b84a-b36f8beac5f3" providerId="ADAL" clId="{3B0CA96C-91D3-416E-8422-EBC594EF3D1B}" dt="2023-02-09T16:16:36.176" v="1066"/>
          <ac:inkMkLst>
            <pc:docMk/>
            <pc:sldMk cId="3182574894" sldId="260"/>
            <ac:inkMk id="380" creationId="{B51DC24F-19E3-512D-8E31-56B488078B55}"/>
          </ac:inkMkLst>
        </pc:inkChg>
        <pc:inkChg chg="add mod">
          <ac:chgData name="Venkatasubramanian, Mani V." userId="fbe5ce37-0145-4c31-b84a-b36f8beac5f3" providerId="ADAL" clId="{3B0CA96C-91D3-416E-8422-EBC594EF3D1B}" dt="2023-02-09T16:16:36.176" v="1066"/>
          <ac:inkMkLst>
            <pc:docMk/>
            <pc:sldMk cId="3182574894" sldId="260"/>
            <ac:inkMk id="381" creationId="{ED074293-BEBF-BB68-7359-D0CF51E329F6}"/>
          </ac:inkMkLst>
        </pc:inkChg>
        <pc:inkChg chg="add mod">
          <ac:chgData name="Venkatasubramanian, Mani V." userId="fbe5ce37-0145-4c31-b84a-b36f8beac5f3" providerId="ADAL" clId="{3B0CA96C-91D3-416E-8422-EBC594EF3D1B}" dt="2023-02-09T16:16:36.176" v="1066"/>
          <ac:inkMkLst>
            <pc:docMk/>
            <pc:sldMk cId="3182574894" sldId="260"/>
            <ac:inkMk id="382" creationId="{5BE8329B-FA5C-0414-D81D-0FEF5A65D615}"/>
          </ac:inkMkLst>
        </pc:inkChg>
        <pc:inkChg chg="add mod">
          <ac:chgData name="Venkatasubramanian, Mani V." userId="fbe5ce37-0145-4c31-b84a-b36f8beac5f3" providerId="ADAL" clId="{3B0CA96C-91D3-416E-8422-EBC594EF3D1B}" dt="2023-02-09T16:16:39.460" v="1069"/>
          <ac:inkMkLst>
            <pc:docMk/>
            <pc:sldMk cId="3182574894" sldId="260"/>
            <ac:inkMk id="384" creationId="{F3AE4CA3-09D6-392D-139A-52FFE8C3B076}"/>
          </ac:inkMkLst>
        </pc:inkChg>
        <pc:inkChg chg="add mod">
          <ac:chgData name="Venkatasubramanian, Mani V." userId="fbe5ce37-0145-4c31-b84a-b36f8beac5f3" providerId="ADAL" clId="{3B0CA96C-91D3-416E-8422-EBC594EF3D1B}" dt="2023-02-09T16:16:39.460" v="1069"/>
          <ac:inkMkLst>
            <pc:docMk/>
            <pc:sldMk cId="3182574894" sldId="260"/>
            <ac:inkMk id="385" creationId="{82752CEA-9117-A4B3-AB83-FB0C72032517}"/>
          </ac:inkMkLst>
        </pc:inkChg>
        <pc:inkChg chg="add">
          <ac:chgData name="Venkatasubramanian, Mani V." userId="fbe5ce37-0145-4c31-b84a-b36f8beac5f3" providerId="ADAL" clId="{3B0CA96C-91D3-416E-8422-EBC594EF3D1B}" dt="2023-02-09T16:17:07.661" v="1070" actId="9405"/>
          <ac:inkMkLst>
            <pc:docMk/>
            <pc:sldMk cId="3182574894" sldId="260"/>
            <ac:inkMk id="387" creationId="{A05DC260-17C1-A64A-D3AF-E6D986B9310C}"/>
          </ac:inkMkLst>
        </pc:inkChg>
        <pc:inkChg chg="add">
          <ac:chgData name="Venkatasubramanian, Mani V." userId="fbe5ce37-0145-4c31-b84a-b36f8beac5f3" providerId="ADAL" clId="{3B0CA96C-91D3-416E-8422-EBC594EF3D1B}" dt="2023-02-09T16:17:16.514" v="1071" actId="9405"/>
          <ac:inkMkLst>
            <pc:docMk/>
            <pc:sldMk cId="3182574894" sldId="260"/>
            <ac:inkMk id="388" creationId="{BE606C2C-F345-3796-634C-E70D3BA21C2A}"/>
          </ac:inkMkLst>
        </pc:inkChg>
      </pc:sldChg>
      <pc:sldChg chg="addSp delSp modSp mod">
        <pc:chgData name="Venkatasubramanian, Mani V." userId="fbe5ce37-0145-4c31-b84a-b36f8beac5f3" providerId="ADAL" clId="{3B0CA96C-91D3-416E-8422-EBC594EF3D1B}" dt="2023-02-09T16:43:44.899" v="2187"/>
        <pc:sldMkLst>
          <pc:docMk/>
          <pc:sldMk cId="4166394613" sldId="261"/>
        </pc:sldMkLst>
        <pc:grpChg chg="del mod">
          <ac:chgData name="Venkatasubramanian, Mani V." userId="fbe5ce37-0145-4c31-b84a-b36f8beac5f3" providerId="ADAL" clId="{3B0CA96C-91D3-416E-8422-EBC594EF3D1B}" dt="2023-02-09T16:40:41.241" v="2039"/>
          <ac:grpSpMkLst>
            <pc:docMk/>
            <pc:sldMk cId="4166394613" sldId="261"/>
            <ac:grpSpMk id="7" creationId="{31E89C4B-FF56-7AE1-1425-06C2B4C9279A}"/>
          </ac:grpSpMkLst>
        </pc:grpChg>
        <pc:grpChg chg="del mod">
          <ac:chgData name="Venkatasubramanian, Mani V." userId="fbe5ce37-0145-4c31-b84a-b36f8beac5f3" providerId="ADAL" clId="{3B0CA96C-91D3-416E-8422-EBC594EF3D1B}" dt="2023-02-09T16:41:33.156" v="2105"/>
          <ac:grpSpMkLst>
            <pc:docMk/>
            <pc:sldMk cId="4166394613" sldId="261"/>
            <ac:grpSpMk id="21" creationId="{57161A0B-DB14-5FAF-DBA4-01A9671228E9}"/>
          </ac:grpSpMkLst>
        </pc:grpChg>
        <pc:grpChg chg="del mod">
          <ac:chgData name="Venkatasubramanian, Mani V." userId="fbe5ce37-0145-4c31-b84a-b36f8beac5f3" providerId="ADAL" clId="{3B0CA96C-91D3-416E-8422-EBC594EF3D1B}" dt="2023-02-09T16:41:33.156" v="2105"/>
          <ac:grpSpMkLst>
            <pc:docMk/>
            <pc:sldMk cId="4166394613" sldId="261"/>
            <ac:grpSpMk id="22" creationId="{83BC64D0-1498-0384-FE80-47604204A747}"/>
          </ac:grpSpMkLst>
        </pc:grpChg>
        <pc:grpChg chg="del mod">
          <ac:chgData name="Venkatasubramanian, Mani V." userId="fbe5ce37-0145-4c31-b84a-b36f8beac5f3" providerId="ADAL" clId="{3B0CA96C-91D3-416E-8422-EBC594EF3D1B}" dt="2023-02-09T16:41:33.156" v="2105"/>
          <ac:grpSpMkLst>
            <pc:docMk/>
            <pc:sldMk cId="4166394613" sldId="261"/>
            <ac:grpSpMk id="23" creationId="{136564EB-4695-06B5-5ADE-585052773572}"/>
          </ac:grpSpMkLst>
        </pc:grpChg>
        <pc:grpChg chg="del mod">
          <ac:chgData name="Venkatasubramanian, Mani V." userId="fbe5ce37-0145-4c31-b84a-b36f8beac5f3" providerId="ADAL" clId="{3B0CA96C-91D3-416E-8422-EBC594EF3D1B}" dt="2023-02-09T16:41:33.156" v="2105"/>
          <ac:grpSpMkLst>
            <pc:docMk/>
            <pc:sldMk cId="4166394613" sldId="261"/>
            <ac:grpSpMk id="28" creationId="{1EBC70FC-D822-DECC-6679-E162B1D6BAA1}"/>
          </ac:grpSpMkLst>
        </pc:grpChg>
        <pc:grpChg chg="del mod">
          <ac:chgData name="Venkatasubramanian, Mani V." userId="fbe5ce37-0145-4c31-b84a-b36f8beac5f3" providerId="ADAL" clId="{3B0CA96C-91D3-416E-8422-EBC594EF3D1B}" dt="2023-02-09T16:41:04.787" v="2084"/>
          <ac:grpSpMkLst>
            <pc:docMk/>
            <pc:sldMk cId="4166394613" sldId="261"/>
            <ac:grpSpMk id="34" creationId="{EE7E9D72-EB3C-07CD-7AA9-2A3170A2430E}"/>
          </ac:grpSpMkLst>
        </pc:grpChg>
        <pc:grpChg chg="del mod">
          <ac:chgData name="Venkatasubramanian, Mani V." userId="fbe5ce37-0145-4c31-b84a-b36f8beac5f3" providerId="ADAL" clId="{3B0CA96C-91D3-416E-8422-EBC594EF3D1B}" dt="2023-02-09T16:41:33.156" v="2105"/>
          <ac:grpSpMkLst>
            <pc:docMk/>
            <pc:sldMk cId="4166394613" sldId="261"/>
            <ac:grpSpMk id="35" creationId="{ED498A07-0F80-7EF9-7524-46689907BCC0}"/>
          </ac:grpSpMkLst>
        </pc:grpChg>
        <pc:grpChg chg="del mod">
          <ac:chgData name="Venkatasubramanian, Mani V." userId="fbe5ce37-0145-4c31-b84a-b36f8beac5f3" providerId="ADAL" clId="{3B0CA96C-91D3-416E-8422-EBC594EF3D1B}" dt="2023-02-09T16:41:33.156" v="2105"/>
          <ac:grpSpMkLst>
            <pc:docMk/>
            <pc:sldMk cId="4166394613" sldId="261"/>
            <ac:grpSpMk id="69" creationId="{E28E2C98-4827-6B2C-370D-0DF09BA18391}"/>
          </ac:grpSpMkLst>
        </pc:grpChg>
        <pc:grpChg chg="del mod">
          <ac:chgData name="Venkatasubramanian, Mani V." userId="fbe5ce37-0145-4c31-b84a-b36f8beac5f3" providerId="ADAL" clId="{3B0CA96C-91D3-416E-8422-EBC594EF3D1B}" dt="2023-02-09T16:41:33.156" v="2105"/>
          <ac:grpSpMkLst>
            <pc:docMk/>
            <pc:sldMk cId="4166394613" sldId="261"/>
            <ac:grpSpMk id="70" creationId="{5C96C81A-CAE4-F58D-4AC3-47530BD1C47E}"/>
          </ac:grpSpMkLst>
        </pc:grpChg>
        <pc:grpChg chg="del mod">
          <ac:chgData name="Venkatasubramanian, Mani V." userId="fbe5ce37-0145-4c31-b84a-b36f8beac5f3" providerId="ADAL" clId="{3B0CA96C-91D3-416E-8422-EBC594EF3D1B}" dt="2023-02-09T16:41:33.156" v="2105"/>
          <ac:grpSpMkLst>
            <pc:docMk/>
            <pc:sldMk cId="4166394613" sldId="261"/>
            <ac:grpSpMk id="71" creationId="{AA4BA542-99D4-E1CA-8F36-214AC1E09628}"/>
          </ac:grpSpMkLst>
        </pc:grpChg>
        <pc:grpChg chg="del mod">
          <ac:chgData name="Venkatasubramanian, Mani V." userId="fbe5ce37-0145-4c31-b84a-b36f8beac5f3" providerId="ADAL" clId="{3B0CA96C-91D3-416E-8422-EBC594EF3D1B}" dt="2023-02-09T16:41:04.787" v="2084"/>
          <ac:grpSpMkLst>
            <pc:docMk/>
            <pc:sldMk cId="4166394613" sldId="261"/>
            <ac:grpSpMk id="72" creationId="{028DE3C3-7824-E649-6545-269F81B57675}"/>
          </ac:grpSpMkLst>
        </pc:grpChg>
        <pc:grpChg chg="del mod">
          <ac:chgData name="Venkatasubramanian, Mani V." userId="fbe5ce37-0145-4c31-b84a-b36f8beac5f3" providerId="ADAL" clId="{3B0CA96C-91D3-416E-8422-EBC594EF3D1B}" dt="2023-02-09T16:41:33.156" v="2105"/>
          <ac:grpSpMkLst>
            <pc:docMk/>
            <pc:sldMk cId="4166394613" sldId="261"/>
            <ac:grpSpMk id="73" creationId="{F8800021-FC57-3163-8FE4-409FC730477F}"/>
          </ac:grpSpMkLst>
        </pc:grpChg>
        <pc:grpChg chg="del mod">
          <ac:chgData name="Venkatasubramanian, Mani V." userId="fbe5ce37-0145-4c31-b84a-b36f8beac5f3" providerId="ADAL" clId="{3B0CA96C-91D3-416E-8422-EBC594EF3D1B}" dt="2023-02-09T16:41:33.156" v="2105"/>
          <ac:grpSpMkLst>
            <pc:docMk/>
            <pc:sldMk cId="4166394613" sldId="261"/>
            <ac:grpSpMk id="74" creationId="{35BE3B1B-BEF6-878A-8843-94B64B0DAE39}"/>
          </ac:grpSpMkLst>
        </pc:grpChg>
        <pc:grpChg chg="del mod">
          <ac:chgData name="Venkatasubramanian, Mani V." userId="fbe5ce37-0145-4c31-b84a-b36f8beac5f3" providerId="ADAL" clId="{3B0CA96C-91D3-416E-8422-EBC594EF3D1B}" dt="2023-02-09T16:41:33.156" v="2105"/>
          <ac:grpSpMkLst>
            <pc:docMk/>
            <pc:sldMk cId="4166394613" sldId="261"/>
            <ac:grpSpMk id="85" creationId="{121960BB-21B7-872F-912D-925DC7E6AFA9}"/>
          </ac:grpSpMkLst>
        </pc:grpChg>
        <pc:grpChg chg="del mod">
          <ac:chgData name="Venkatasubramanian, Mani V." userId="fbe5ce37-0145-4c31-b84a-b36f8beac5f3" providerId="ADAL" clId="{3B0CA96C-91D3-416E-8422-EBC594EF3D1B}" dt="2023-02-09T16:41:35.794" v="2108"/>
          <ac:grpSpMkLst>
            <pc:docMk/>
            <pc:sldMk cId="4166394613" sldId="261"/>
            <ac:grpSpMk id="95" creationId="{A59336F2-DDCB-4B02-900D-2ACE40E39AA0}"/>
          </ac:grpSpMkLst>
        </pc:grpChg>
        <pc:grpChg chg="del mod">
          <ac:chgData name="Venkatasubramanian, Mani V." userId="fbe5ce37-0145-4c31-b84a-b36f8beac5f3" providerId="ADAL" clId="{3B0CA96C-91D3-416E-8422-EBC594EF3D1B}" dt="2023-02-09T16:41:49.704" v="2127"/>
          <ac:grpSpMkLst>
            <pc:docMk/>
            <pc:sldMk cId="4166394613" sldId="261"/>
            <ac:grpSpMk id="98" creationId="{30F32A1A-57A7-6FD8-F69F-10268C4DC3F6}"/>
          </ac:grpSpMkLst>
        </pc:grpChg>
        <pc:grpChg chg="del mod">
          <ac:chgData name="Venkatasubramanian, Mani V." userId="fbe5ce37-0145-4c31-b84a-b36f8beac5f3" providerId="ADAL" clId="{3B0CA96C-91D3-416E-8422-EBC594EF3D1B}" dt="2023-02-09T16:41:49.704" v="2127"/>
          <ac:grpSpMkLst>
            <pc:docMk/>
            <pc:sldMk cId="4166394613" sldId="261"/>
            <ac:grpSpMk id="106" creationId="{C44EBB72-7BA1-B128-4054-C2CF5792F6F7}"/>
          </ac:grpSpMkLst>
        </pc:grpChg>
        <pc:grpChg chg="del mod">
          <ac:chgData name="Venkatasubramanian, Mani V." userId="fbe5ce37-0145-4c31-b84a-b36f8beac5f3" providerId="ADAL" clId="{3B0CA96C-91D3-416E-8422-EBC594EF3D1B}" dt="2023-02-09T16:42:02.076" v="2149"/>
          <ac:grpSpMkLst>
            <pc:docMk/>
            <pc:sldMk cId="4166394613" sldId="261"/>
            <ac:grpSpMk id="117" creationId="{44D2C096-EB1D-9530-654B-CB2797A7285C}"/>
          </ac:grpSpMkLst>
        </pc:grpChg>
        <pc:grpChg chg="del mod">
          <ac:chgData name="Venkatasubramanian, Mani V." userId="fbe5ce37-0145-4c31-b84a-b36f8beac5f3" providerId="ADAL" clId="{3B0CA96C-91D3-416E-8422-EBC594EF3D1B}" dt="2023-02-09T16:42:02.076" v="2149"/>
          <ac:grpSpMkLst>
            <pc:docMk/>
            <pc:sldMk cId="4166394613" sldId="261"/>
            <ac:grpSpMk id="124" creationId="{52863A21-7977-7215-3033-28A57B415C90}"/>
          </ac:grpSpMkLst>
        </pc:grpChg>
        <pc:grpChg chg="del mod">
          <ac:chgData name="Venkatasubramanian, Mani V." userId="fbe5ce37-0145-4c31-b84a-b36f8beac5f3" providerId="ADAL" clId="{3B0CA96C-91D3-416E-8422-EBC594EF3D1B}" dt="2023-02-09T16:42:02.076" v="2149"/>
          <ac:grpSpMkLst>
            <pc:docMk/>
            <pc:sldMk cId="4166394613" sldId="261"/>
            <ac:grpSpMk id="132" creationId="{AFAAA2E4-0754-F220-5CA2-0E93E1E87F24}"/>
          </ac:grpSpMkLst>
        </pc:grpChg>
        <pc:grpChg chg="del mod">
          <ac:chgData name="Venkatasubramanian, Mani V." userId="fbe5ce37-0145-4c31-b84a-b36f8beac5f3" providerId="ADAL" clId="{3B0CA96C-91D3-416E-8422-EBC594EF3D1B}" dt="2023-02-09T16:42:05.049" v="2155"/>
          <ac:grpSpMkLst>
            <pc:docMk/>
            <pc:sldMk cId="4166394613" sldId="261"/>
            <ac:grpSpMk id="139" creationId="{189898FE-1BCA-7718-FE45-0D80578DA5D6}"/>
          </ac:grpSpMkLst>
        </pc:grpChg>
        <pc:grpChg chg="del mod">
          <ac:chgData name="Venkatasubramanian, Mani V." userId="fbe5ce37-0145-4c31-b84a-b36f8beac5f3" providerId="ADAL" clId="{3B0CA96C-91D3-416E-8422-EBC594EF3D1B}" dt="2023-02-09T16:42:08.474" v="2162"/>
          <ac:grpSpMkLst>
            <pc:docMk/>
            <pc:sldMk cId="4166394613" sldId="261"/>
            <ac:grpSpMk id="145" creationId="{2B344EEA-9213-BB49-6192-04274076B755}"/>
          </ac:grpSpMkLst>
        </pc:grpChg>
        <pc:grpChg chg="del mod">
          <ac:chgData name="Venkatasubramanian, Mani V." userId="fbe5ce37-0145-4c31-b84a-b36f8beac5f3" providerId="ADAL" clId="{3B0CA96C-91D3-416E-8422-EBC594EF3D1B}" dt="2023-02-09T16:42:11.760" v="2164"/>
          <ac:grpSpMkLst>
            <pc:docMk/>
            <pc:sldMk cId="4166394613" sldId="261"/>
            <ac:grpSpMk id="152" creationId="{4A2C7125-8126-30BF-9762-F55EBA773576}"/>
          </ac:grpSpMkLst>
        </pc:grpChg>
        <pc:grpChg chg="del mod">
          <ac:chgData name="Venkatasubramanian, Mani V." userId="fbe5ce37-0145-4c31-b84a-b36f8beac5f3" providerId="ADAL" clId="{3B0CA96C-91D3-416E-8422-EBC594EF3D1B}" dt="2023-02-09T16:42:22.007" v="2168"/>
          <ac:grpSpMkLst>
            <pc:docMk/>
            <pc:sldMk cId="4166394613" sldId="261"/>
            <ac:grpSpMk id="154" creationId="{B3B239C8-E1FD-BB0D-0EB0-F86DA2CBBB2A}"/>
          </ac:grpSpMkLst>
        </pc:grpChg>
        <pc:grpChg chg="del mod">
          <ac:chgData name="Venkatasubramanian, Mani V." userId="fbe5ce37-0145-4c31-b84a-b36f8beac5f3" providerId="ADAL" clId="{3B0CA96C-91D3-416E-8422-EBC594EF3D1B}" dt="2023-02-09T16:42:28.734" v="2183"/>
          <ac:grpSpMkLst>
            <pc:docMk/>
            <pc:sldMk cId="4166394613" sldId="261"/>
            <ac:grpSpMk id="158" creationId="{BCC6EB2F-F9A2-06F1-DB3D-668B25ECDA39}"/>
          </ac:grpSpMkLst>
        </pc:grpChg>
        <pc:grpChg chg="del mod">
          <ac:chgData name="Venkatasubramanian, Mani V." userId="fbe5ce37-0145-4c31-b84a-b36f8beac5f3" providerId="ADAL" clId="{3B0CA96C-91D3-416E-8422-EBC594EF3D1B}" dt="2023-02-09T16:43:22.338" v="2185"/>
          <ac:grpSpMkLst>
            <pc:docMk/>
            <pc:sldMk cId="4166394613" sldId="261"/>
            <ac:grpSpMk id="173" creationId="{C6761E9D-F842-7474-90F3-731E73B09A8D}"/>
          </ac:grpSpMkLst>
        </pc:grpChg>
        <pc:grpChg chg="del mod">
          <ac:chgData name="Venkatasubramanian, Mani V." userId="fbe5ce37-0145-4c31-b84a-b36f8beac5f3" providerId="ADAL" clId="{3B0CA96C-91D3-416E-8422-EBC594EF3D1B}" dt="2023-02-09T16:43:44.899" v="2187"/>
          <ac:grpSpMkLst>
            <pc:docMk/>
            <pc:sldMk cId="4166394613" sldId="261"/>
            <ac:grpSpMk id="175" creationId="{DBD340E2-1B8F-A175-8CAF-59EB30E4FE20}"/>
          </ac:grpSpMkLst>
        </pc:grpChg>
        <pc:grpChg chg="mod">
          <ac:chgData name="Venkatasubramanian, Mani V." userId="fbe5ce37-0145-4c31-b84a-b36f8beac5f3" providerId="ADAL" clId="{3B0CA96C-91D3-416E-8422-EBC594EF3D1B}" dt="2023-02-09T16:43:44.899" v="2187"/>
          <ac:grpSpMkLst>
            <pc:docMk/>
            <pc:sldMk cId="4166394613" sldId="261"/>
            <ac:grpSpMk id="177" creationId="{885F06B1-6FC7-7E2E-DDC1-5A5E16FB3E56}"/>
          </ac:grpSpMkLst>
        </pc:grp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2" creationId="{54D52ABE-F37F-4382-D402-20C95C06B56A}"/>
          </ac:inkMkLst>
        </pc:inkChg>
        <pc:inkChg chg="del">
          <ac:chgData name="Venkatasubramanian, Mani V." userId="fbe5ce37-0145-4c31-b84a-b36f8beac5f3" providerId="ADAL" clId="{3B0CA96C-91D3-416E-8422-EBC594EF3D1B}" dt="2023-02-09T15:33:00.117" v="7" actId="478"/>
          <ac:inkMkLst>
            <pc:docMk/>
            <pc:sldMk cId="4166394613" sldId="261"/>
            <ac:inkMk id="3" creationId="{339717E0-1F1C-BA1E-8237-E8BDA3B02A94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4" creationId="{50F778D3-F85F-B9D6-D0B9-CD975BBC2E9D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5" creationId="{0EA1D478-12D7-C468-E6DC-F70A5A2A8B8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6" creationId="{C2BD314E-C12A-D63A-6C94-DE38EE075BC1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8" creationId="{48EB20E2-AD4A-CE21-2874-709A3BA3D4FE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9" creationId="{95CE678B-4A41-B7BC-E7E2-46E953C08B16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0" creationId="{1B4F2B5C-6C81-6F1D-642B-02F93BE7FF79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1" creationId="{5B42DB58-3A5C-1ADC-7A28-5862E69D988C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2" creationId="{62741831-D0AF-4CB3-F34C-CABF1B9A19FD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3" creationId="{992C4661-BF0D-0C46-44CF-A90FD75C6B39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4" creationId="{E0109E4F-361C-B4B4-A5CA-A16A504F7404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5" creationId="{8D49FD08-0CA0-5F3B-FC33-4F46FB438652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6" creationId="{B88EC85D-A666-81BD-6CF3-CFD4048CAEEF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7" creationId="{D04DEE95-1F79-F0AB-51B6-4CC8C7471FF4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8" creationId="{D80C408C-3AF0-394F-E2EA-7B6A2759C38F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9" creationId="{27D0FBD0-4DC0-42F1-D461-FE6D4D7450C1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20" creationId="{4A83FFCE-311F-1D55-4BDA-D2F4FD5756B7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24" creationId="{EC998FDB-24BB-3080-F2D5-6EF01ED05C74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25" creationId="{6736FA91-8DF7-7FEB-32C7-6EBB28383F57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26" creationId="{8F5785E2-C15F-5404-E560-AC5F94FFA631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27" creationId="{DFD31F08-148B-3E79-F5B7-B0549E3543D7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29" creationId="{0A101A72-35FC-1953-CAB4-6E3E63F5ACF8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30" creationId="{03A04CD4-8931-F675-9D12-DAA504F462B2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31" creationId="{AE102884-D6B4-5AF4-6E71-1123FB750794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32" creationId="{AD56968A-6116-B44B-F05C-2FAF076C5730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33" creationId="{566191C1-7638-38A4-95FD-FE58D2D5F55D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36" creationId="{0761B102-A561-ABEC-586B-C1590A6EF1A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37" creationId="{0CC79083-5055-A257-67B8-DD9494BCA51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38" creationId="{AFC3CC41-7B11-9DE8-DEBF-2BAD294D64F8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39" creationId="{358ADE7E-44FA-F12A-6CCD-788C6D8E173C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40" creationId="{5B973349-FB9D-A351-61E2-17940376872C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41" creationId="{4E701333-D7F3-F4AE-8A7A-443F00A157EA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42" creationId="{941DF10B-2903-65FD-A909-2DDCD703315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43" creationId="{6513D5C3-8001-B675-ED42-DE415DA18FC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44" creationId="{270D130C-A299-A0E2-49CA-0F9133C59507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45" creationId="{D63DA787-3BB3-422E-7607-028F5AF08A7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46" creationId="{7A60E927-9AFE-EF7D-D961-C7131DEF302C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47" creationId="{D4D30693-FC41-2E1C-FC0B-6FF539C92AC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48" creationId="{98E83E6B-AB31-F531-9164-A5E196C7D40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49" creationId="{29AD612D-61B3-BB0E-3499-8CC46B7F7DD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50" creationId="{35B7C7DD-ABEA-9ACD-4EAB-D0989A3A98E1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51" creationId="{9CB9D75F-01FF-90CD-79DA-DF9628DC140F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52" creationId="{421CB48A-0713-7671-FEFE-D425A0E6D1E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53" creationId="{E22FDD9B-F29F-C60D-5098-9AB0A7014C74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54" creationId="{3F344984-59D5-9DD4-9137-D04C44390F7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55" creationId="{657D5F2C-B84B-C69B-1D11-9C982E71B5F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56" creationId="{840E8BCB-9A15-09BB-7363-FE6EBE2BC5FC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57" creationId="{22FD1AB2-EE20-04B9-C786-7A306B7974B9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58" creationId="{5B294123-A918-4678-B700-86C58490CB32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59" creationId="{BE04916C-B628-70E3-9172-37E4412148D1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60" creationId="{855721AA-31C2-B201-F471-467BF4AAF5E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61" creationId="{D78BD3D6-F1D7-190B-2881-9709BD4AE74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62" creationId="{3DC0A285-256D-3D3D-4612-9A8C9A7D5241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63" creationId="{E3E87399-10F4-F357-0921-D994DD85DAC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64" creationId="{0CE7E8DC-0BAC-DAEC-1C12-3CB19A35C1E0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65" creationId="{079BE6FF-8B76-935D-256A-3C16046D528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66" creationId="{FAF58209-824E-39B4-D186-36A2CB92DF6C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67" creationId="{5DFE4F2A-79F3-7166-3E32-5A7579B3D7C7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68" creationId="{931AD535-8A70-787B-ADD9-1899C5803DD9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75" creationId="{AD7E73C9-08D5-FB05-271D-513B85D9B864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76" creationId="{5FC2BBA0-D1B8-5130-3B02-50EECE2F6D08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77" creationId="{8C7E2283-7B4E-408C-7235-98DB807C5FD1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78" creationId="{B3C1AD8B-5DF6-0EC0-7F65-36363E96720C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79" creationId="{401C5A32-5DEF-7573-B753-A7A51D28917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80" creationId="{D70E5D36-5C33-D44C-5747-1C78602A8A8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81" creationId="{1B20D0EF-7B75-ED0B-7AA6-575487F91F16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82" creationId="{E4392298-0BD5-7246-A3A1-1A7B4A09F64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83" creationId="{84580216-1083-3EC5-A7E1-BDE81CF9AD39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84" creationId="{8D88B7CA-47B4-511C-B8F5-7787A6553737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86" creationId="{67E8F0A6-71FF-E1CF-76EF-E7736F0B60A8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87" creationId="{4A264449-55FF-BF4D-041D-76AA055A08A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88" creationId="{B7F9EE92-9718-D8E0-3FB3-B0110993584E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89" creationId="{AE289836-EC67-A3E0-515F-A8BB4C044B7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90" creationId="{09516301-0F42-C59A-113B-F5689169F68A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91" creationId="{B9009CCD-98AA-C071-CC07-F316E3B95812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92" creationId="{075DA30B-96AA-5A7B-F5CD-EFBCDFE83579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93" creationId="{DA0A3EE2-63D5-3B70-9665-7AACA141D0AF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94" creationId="{EE39D1A4-C476-084C-92CC-44114267A04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96" creationId="{C14FCA43-4209-3F6B-C714-D4D7ABF3BFD1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97" creationId="{4F759D70-D2AF-EE63-9721-A10B85B4F4DE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99" creationId="{2217F855-DD67-C582-DC29-49AA4A77619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00" creationId="{60F52B70-A3F4-831D-BDDA-D46348FED28E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01" creationId="{E32F4C42-1798-ABC5-57EF-1BE531731CED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02" creationId="{70D01E52-343A-7A9D-D5E3-26EA72F60C2E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03" creationId="{EDD12794-C116-9FD9-4FB3-D7DAF6A7ABD2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04" creationId="{AA8B4E49-D053-2AC0-E913-3C32E00ABF4E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05" creationId="{7701C7C0-5DCA-58A5-E3F1-44C101354FB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07" creationId="{614CAE79-A3AA-FF56-B04F-F64B267BD85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08" creationId="{3907FBF6-3226-5205-14DF-8FA377C95247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09" creationId="{E4D97A82-4F9C-6FD0-EB23-6741EBF83D2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10" creationId="{60AD4B67-B656-6F11-2951-93E519B5D07D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11" creationId="{D5D37AFC-3D43-DE1A-CD9F-ECB1D7401994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12" creationId="{6431F60B-62A6-B658-3186-F5358932371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13" creationId="{579D18A8-B8A7-4084-0CAC-1A3EDCD3FD5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14" creationId="{5E09D6ED-AF7A-0528-158B-D99680BB576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15" creationId="{87B4ACD3-B1D7-EC4E-4424-0C7BCE1B07A2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16" creationId="{A89EC0E6-9CDB-63D6-9BEC-3E16C4B4347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18" creationId="{7A0DC917-5C28-ECCD-6DB4-D64530C5EA7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19" creationId="{A949D134-C15D-A11A-2568-BCB7F047CD8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20" creationId="{DD989ABB-8413-69CF-D1EB-A36C2FA20268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21" creationId="{1700588B-4704-4446-565C-1A2F7C45325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22" creationId="{357F6A6F-C218-920F-FDCB-C9B69A58AC46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23" creationId="{D1FE8422-A985-CFEE-1DD7-8DBFC0578468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25" creationId="{E5111234-349B-32AB-F251-16B45B52AE88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26" creationId="{21C3FB9A-F2A4-4762-E6C3-B21AF4DBB068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27" creationId="{7D1892D8-D7E7-39A5-E41F-68304994CC8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28" creationId="{5DBC6D42-58E5-545B-E53B-852C2EE4A197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29" creationId="{4D8C9DA1-8B68-CBD1-3149-6843510F5767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30" creationId="{32BE38E3-3FCF-7F91-FA5D-464CCAF36490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31" creationId="{7C6AB128-A3CB-4617-E767-B4C47A57276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33" creationId="{06BF3CBD-ADC8-5FDC-9A73-997B299B3282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34" creationId="{D3141831-214B-D8B2-4E8F-EFF16296A25C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35" creationId="{494AA38B-9084-6974-43B8-7865EC4E96BC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36" creationId="{FBF69DE2-A567-1BF2-6593-A8C884BF8D6F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37" creationId="{6756B05E-CACD-00FD-0E75-EAEB35F3548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38" creationId="{A46E25A9-54D3-5673-5384-24E3522CD5F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40" creationId="{E793FE3B-CFA0-1224-0B25-49DACF5C4DE2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41" creationId="{3A04C843-6F63-B3E3-3753-575E1E506CA7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42" creationId="{FDC7AD74-14CA-6010-719F-4C6C5E3CA2F9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43" creationId="{925B3A9B-55B1-EB7C-0DBE-2E3D69F5B28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44" creationId="{2DFE771A-6FA6-799F-4F29-DB32AB63D0B4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46" creationId="{EB63D5F7-6FBA-0A19-BAC3-ED4B1906120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47" creationId="{8F2322C3-360C-0384-8194-45597839721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48" creationId="{A9E56C63-93EC-14ED-D3BD-FC342255FAD2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49" creationId="{5A5ABF96-544D-0790-5E66-91A6467D4AA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50" creationId="{3CC86BE9-0CC9-D463-BAB7-8BF31EB78CE4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51" creationId="{08702BEA-55EF-D4D2-40B2-50A7C879F7D8}"/>
          </ac:inkMkLst>
        </pc:inkChg>
        <pc:inkChg chg="add mod">
          <ac:chgData name="Venkatasubramanian, Mani V." userId="fbe5ce37-0145-4c31-b84a-b36f8beac5f3" providerId="ADAL" clId="{3B0CA96C-91D3-416E-8422-EBC594EF3D1B}" dt="2023-02-09T16:42:22.007" v="2168"/>
          <ac:inkMkLst>
            <pc:docMk/>
            <pc:sldMk cId="4166394613" sldId="261"/>
            <ac:inkMk id="153" creationId="{879B82A7-6919-F685-C5E8-075F67F9A12C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55" creationId="{6DD40C47-C444-96AC-8208-8CC54CC6399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56" creationId="{B781C562-4428-69A1-23AB-01FDB242A750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57" creationId="{97A374EF-1888-8E28-9184-EF164B8AE9D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59" creationId="{BC87CDB6-3468-E920-7A05-961B5F909940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60" creationId="{723F2F1C-90B4-30F3-B82A-C7E157EFF232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61" creationId="{472B5543-04DB-047E-AC3C-5E6468676113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62" creationId="{1A1C706C-4142-26CE-8DFA-34E1715789B2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63" creationId="{722DD324-F831-661F-3DF9-5693D0485187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64" creationId="{26AE5844-AC2A-BA6A-6ABB-30C276FD88D8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65" creationId="{C7EF17D8-0C3F-1C08-5873-D05BBEFB693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66" creationId="{8B40E2C5-E1A4-3C5C-D7B7-93BC141D6A74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67" creationId="{2EA13558-1F2C-6C4B-5752-2E0DD7572280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68" creationId="{EF1FCD0A-67DB-6D3D-1CF5-968A20F0BC4A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69" creationId="{753927B7-5B23-9D92-4133-94E992F7F5B1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70" creationId="{7609E6A4-5F4F-49D3-5F16-212393AA43B5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71" creationId="{C12D1473-85F9-C815-10E0-AFA6479A22EB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72" creationId="{5506CBF2-F804-BD18-F1E6-472C9DB6FCCC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74" creationId="{770E26F0-7E32-7E64-7418-26827B6497BE}"/>
          </ac:inkMkLst>
        </pc:inkChg>
        <pc:inkChg chg="add mod">
          <ac:chgData name="Venkatasubramanian, Mani V." userId="fbe5ce37-0145-4c31-b84a-b36f8beac5f3" providerId="ADAL" clId="{3B0CA96C-91D3-416E-8422-EBC594EF3D1B}" dt="2023-02-09T16:43:44.899" v="2187"/>
          <ac:inkMkLst>
            <pc:docMk/>
            <pc:sldMk cId="4166394613" sldId="261"/>
            <ac:inkMk id="176" creationId="{C2711A87-DE8D-5AF1-BFF1-F9581F8EE497}"/>
          </ac:inkMkLst>
        </pc:inkChg>
      </pc:sldChg>
      <pc:sldChg chg="addSp delSp modSp mod">
        <pc:chgData name="Venkatasubramanian, Mani V." userId="fbe5ce37-0145-4c31-b84a-b36f8beac5f3" providerId="ADAL" clId="{3B0CA96C-91D3-416E-8422-EBC594EF3D1B}" dt="2023-02-09T16:47:01.663" v="2393"/>
        <pc:sldMkLst>
          <pc:docMk/>
          <pc:sldMk cId="503889784" sldId="262"/>
        </pc:sldMkLst>
        <pc:grpChg chg="del mod">
          <ac:chgData name="Venkatasubramanian, Mani V." userId="fbe5ce37-0145-4c31-b84a-b36f8beac5f3" providerId="ADAL" clId="{3B0CA96C-91D3-416E-8422-EBC594EF3D1B}" dt="2023-02-09T16:44:28.453" v="2200"/>
          <ac:grpSpMkLst>
            <pc:docMk/>
            <pc:sldMk cId="503889784" sldId="262"/>
            <ac:grpSpMk id="9" creationId="{BE342E25-557F-6BEB-8963-B37D18C1E022}"/>
          </ac:grpSpMkLst>
        </pc:grpChg>
        <pc:grpChg chg="del mod">
          <ac:chgData name="Venkatasubramanian, Mani V." userId="fbe5ce37-0145-4c31-b84a-b36f8beac5f3" providerId="ADAL" clId="{3B0CA96C-91D3-416E-8422-EBC594EF3D1B}" dt="2023-02-09T16:45:44.937" v="2290"/>
          <ac:grpSpMkLst>
            <pc:docMk/>
            <pc:sldMk cId="503889784" sldId="262"/>
            <ac:grpSpMk id="15" creationId="{4E790A87-3206-B4EC-45BA-198A399628E2}"/>
          </ac:grpSpMkLst>
        </pc:grpChg>
        <pc:grpChg chg="del mod">
          <ac:chgData name="Venkatasubramanian, Mani V." userId="fbe5ce37-0145-4c31-b84a-b36f8beac5f3" providerId="ADAL" clId="{3B0CA96C-91D3-416E-8422-EBC594EF3D1B}" dt="2023-02-09T16:44:38.594" v="2218"/>
          <ac:grpSpMkLst>
            <pc:docMk/>
            <pc:sldMk cId="503889784" sldId="262"/>
            <ac:grpSpMk id="33" creationId="{03128176-321F-C0EB-7165-E7B3D9973BB2}"/>
          </ac:grpSpMkLst>
        </pc:grpChg>
        <pc:grpChg chg="del mod">
          <ac:chgData name="Venkatasubramanian, Mani V." userId="fbe5ce37-0145-4c31-b84a-b36f8beac5f3" providerId="ADAL" clId="{3B0CA96C-91D3-416E-8422-EBC594EF3D1B}" dt="2023-02-09T16:45:05.424" v="2264"/>
          <ac:grpSpMkLst>
            <pc:docMk/>
            <pc:sldMk cId="503889784" sldId="262"/>
            <ac:grpSpMk id="34" creationId="{C2C603B2-18EF-BC34-59E3-DEB938ED6B36}"/>
          </ac:grpSpMkLst>
        </pc:grpChg>
        <pc:grpChg chg="del mod">
          <ac:chgData name="Venkatasubramanian, Mani V." userId="fbe5ce37-0145-4c31-b84a-b36f8beac5f3" providerId="ADAL" clId="{3B0CA96C-91D3-416E-8422-EBC594EF3D1B}" dt="2023-02-09T16:45:05.424" v="2264"/>
          <ac:grpSpMkLst>
            <pc:docMk/>
            <pc:sldMk cId="503889784" sldId="262"/>
            <ac:grpSpMk id="41" creationId="{5A4C8087-7BC0-0DAA-5D43-FF4F67ABE387}"/>
          </ac:grpSpMkLst>
        </pc:grpChg>
        <pc:grpChg chg="del mod">
          <ac:chgData name="Venkatasubramanian, Mani V." userId="fbe5ce37-0145-4c31-b84a-b36f8beac5f3" providerId="ADAL" clId="{3B0CA96C-91D3-416E-8422-EBC594EF3D1B}" dt="2023-02-09T16:45:57.769" v="2292"/>
          <ac:grpSpMkLst>
            <pc:docMk/>
            <pc:sldMk cId="503889784" sldId="262"/>
            <ac:grpSpMk id="48" creationId="{BEE36CDA-FF70-CD26-7CFE-D84FFD8274FC}"/>
          </ac:grpSpMkLst>
        </pc:grpChg>
        <pc:grpChg chg="del mod">
          <ac:chgData name="Venkatasubramanian, Mani V." userId="fbe5ce37-0145-4c31-b84a-b36f8beac5f3" providerId="ADAL" clId="{3B0CA96C-91D3-416E-8422-EBC594EF3D1B}" dt="2023-02-09T16:44:57.650" v="2255"/>
          <ac:grpSpMkLst>
            <pc:docMk/>
            <pc:sldMk cId="503889784" sldId="262"/>
            <ac:grpSpMk id="63" creationId="{A9FE3008-DBD4-8B0C-97FC-7692AF5AB18C}"/>
          </ac:grpSpMkLst>
        </pc:grpChg>
        <pc:grpChg chg="del mod">
          <ac:chgData name="Venkatasubramanian, Mani V." userId="fbe5ce37-0145-4c31-b84a-b36f8beac5f3" providerId="ADAL" clId="{3B0CA96C-91D3-416E-8422-EBC594EF3D1B}" dt="2023-02-09T16:45:57.769" v="2292"/>
          <ac:grpSpMkLst>
            <pc:docMk/>
            <pc:sldMk cId="503889784" sldId="262"/>
            <ac:grpSpMk id="64" creationId="{08E9F700-E417-6668-3BFD-D0035723BBEA}"/>
          </ac:grpSpMkLst>
        </pc:grpChg>
        <pc:grpChg chg="del mod">
          <ac:chgData name="Venkatasubramanian, Mani V." userId="fbe5ce37-0145-4c31-b84a-b36f8beac5f3" providerId="ADAL" clId="{3B0CA96C-91D3-416E-8422-EBC594EF3D1B}" dt="2023-02-09T16:45:05.424" v="2264"/>
          <ac:grpSpMkLst>
            <pc:docMk/>
            <pc:sldMk cId="503889784" sldId="262"/>
            <ac:grpSpMk id="65" creationId="{96550E5E-E899-263B-8311-75B5D7152403}"/>
          </ac:grpSpMkLst>
        </pc:grpChg>
        <pc:grpChg chg="del mod">
          <ac:chgData name="Venkatasubramanian, Mani V." userId="fbe5ce37-0145-4c31-b84a-b36f8beac5f3" providerId="ADAL" clId="{3B0CA96C-91D3-416E-8422-EBC594EF3D1B}" dt="2023-02-09T16:45:08.742" v="2267"/>
          <ac:grpSpMkLst>
            <pc:docMk/>
            <pc:sldMk cId="503889784" sldId="262"/>
            <ac:grpSpMk id="73" creationId="{1C7FC6D3-0416-499D-DFD8-A0142AAD9D4A}"/>
          </ac:grpSpMkLst>
        </pc:grpChg>
        <pc:grpChg chg="del mod">
          <ac:chgData name="Venkatasubramanian, Mani V." userId="fbe5ce37-0145-4c31-b84a-b36f8beac5f3" providerId="ADAL" clId="{3B0CA96C-91D3-416E-8422-EBC594EF3D1B}" dt="2023-02-09T16:45:57.769" v="2292"/>
          <ac:grpSpMkLst>
            <pc:docMk/>
            <pc:sldMk cId="503889784" sldId="262"/>
            <ac:grpSpMk id="82" creationId="{22802421-B5C9-92F5-43A6-50C9D0093F98}"/>
          </ac:grpSpMkLst>
        </pc:grpChg>
        <pc:grpChg chg="del mod">
          <ac:chgData name="Venkatasubramanian, Mani V." userId="fbe5ce37-0145-4c31-b84a-b36f8beac5f3" providerId="ADAL" clId="{3B0CA96C-91D3-416E-8422-EBC594EF3D1B}" dt="2023-02-09T16:45:57.769" v="2292"/>
          <ac:grpSpMkLst>
            <pc:docMk/>
            <pc:sldMk cId="503889784" sldId="262"/>
            <ac:grpSpMk id="85" creationId="{E7B2B17E-80F9-334E-1941-DCE54B6456B6}"/>
          </ac:grpSpMkLst>
        </pc:grpChg>
        <pc:grpChg chg="del mod">
          <ac:chgData name="Venkatasubramanian, Mani V." userId="fbe5ce37-0145-4c31-b84a-b36f8beac5f3" providerId="ADAL" clId="{3B0CA96C-91D3-416E-8422-EBC594EF3D1B}" dt="2023-02-09T16:45:44.937" v="2290"/>
          <ac:grpSpMkLst>
            <pc:docMk/>
            <pc:sldMk cId="503889784" sldId="262"/>
            <ac:grpSpMk id="108" creationId="{0A3F3316-AA63-4544-D3F8-CCC6EDCD1160}"/>
          </ac:grpSpMkLst>
        </pc:grpChg>
        <pc:grpChg chg="del mod">
          <ac:chgData name="Venkatasubramanian, Mani V." userId="fbe5ce37-0145-4c31-b84a-b36f8beac5f3" providerId="ADAL" clId="{3B0CA96C-91D3-416E-8422-EBC594EF3D1B}" dt="2023-02-09T16:45:57.769" v="2292"/>
          <ac:grpSpMkLst>
            <pc:docMk/>
            <pc:sldMk cId="503889784" sldId="262"/>
            <ac:grpSpMk id="109" creationId="{5D651C08-7685-D45D-BB40-CDB8CB075A0C}"/>
          </ac:grpSpMkLst>
        </pc:grpChg>
        <pc:grpChg chg="del mod">
          <ac:chgData name="Venkatasubramanian, Mani V." userId="fbe5ce37-0145-4c31-b84a-b36f8beac5f3" providerId="ADAL" clId="{3B0CA96C-91D3-416E-8422-EBC594EF3D1B}" dt="2023-02-09T16:46:13.726" v="2310"/>
          <ac:grpSpMkLst>
            <pc:docMk/>
            <pc:sldMk cId="503889784" sldId="262"/>
            <ac:grpSpMk id="111" creationId="{DFB7768D-3E46-CFDA-DF3F-CD2D9461A331}"/>
          </ac:grpSpMkLst>
        </pc:grpChg>
        <pc:grpChg chg="del mod">
          <ac:chgData name="Venkatasubramanian, Mani V." userId="fbe5ce37-0145-4c31-b84a-b36f8beac5f3" providerId="ADAL" clId="{3B0CA96C-91D3-416E-8422-EBC594EF3D1B}" dt="2023-02-09T16:46:35.380" v="2346"/>
          <ac:grpSpMkLst>
            <pc:docMk/>
            <pc:sldMk cId="503889784" sldId="262"/>
            <ac:grpSpMk id="129" creationId="{876B4825-D5AA-E76E-65DD-97FA73FE49CD}"/>
          </ac:grpSpMkLst>
        </pc:grpChg>
        <pc:grpChg chg="del mod">
          <ac:chgData name="Venkatasubramanian, Mani V." userId="fbe5ce37-0145-4c31-b84a-b36f8beac5f3" providerId="ADAL" clId="{3B0CA96C-91D3-416E-8422-EBC594EF3D1B}" dt="2023-02-09T16:46:35.380" v="2346"/>
          <ac:grpSpMkLst>
            <pc:docMk/>
            <pc:sldMk cId="503889784" sldId="262"/>
            <ac:grpSpMk id="135" creationId="{89F545B4-55E0-F568-DF78-8F4CF182AA20}"/>
          </ac:grpSpMkLst>
        </pc:grpChg>
        <pc:grpChg chg="del mod">
          <ac:chgData name="Venkatasubramanian, Mani V." userId="fbe5ce37-0145-4c31-b84a-b36f8beac5f3" providerId="ADAL" clId="{3B0CA96C-91D3-416E-8422-EBC594EF3D1B}" dt="2023-02-09T16:46:27.019" v="2329"/>
          <ac:grpSpMkLst>
            <pc:docMk/>
            <pc:sldMk cId="503889784" sldId="262"/>
            <ac:grpSpMk id="138" creationId="{DA9934F7-4B58-4C97-BDAB-B17A869CD70F}"/>
          </ac:grpSpMkLst>
        </pc:grpChg>
        <pc:grpChg chg="del mod">
          <ac:chgData name="Venkatasubramanian, Mani V." userId="fbe5ce37-0145-4c31-b84a-b36f8beac5f3" providerId="ADAL" clId="{3B0CA96C-91D3-416E-8422-EBC594EF3D1B}" dt="2023-02-09T16:46:35.380" v="2346"/>
          <ac:grpSpMkLst>
            <pc:docMk/>
            <pc:sldMk cId="503889784" sldId="262"/>
            <ac:grpSpMk id="148" creationId="{E221A521-6F96-8E2B-0C02-F498CBCE900A}"/>
          </ac:grpSpMkLst>
        </pc:grpChg>
        <pc:grpChg chg="del mod">
          <ac:chgData name="Venkatasubramanian, Mani V." userId="fbe5ce37-0145-4c31-b84a-b36f8beac5f3" providerId="ADAL" clId="{3B0CA96C-91D3-416E-8422-EBC594EF3D1B}" dt="2023-02-09T16:46:35.380" v="2346"/>
          <ac:grpSpMkLst>
            <pc:docMk/>
            <pc:sldMk cId="503889784" sldId="262"/>
            <ac:grpSpMk id="149" creationId="{09243490-8E31-CE17-FE00-0845A5F15086}"/>
          </ac:grpSpMkLst>
        </pc:grpChg>
        <pc:grpChg chg="del mod">
          <ac:chgData name="Venkatasubramanian, Mani V." userId="fbe5ce37-0145-4c31-b84a-b36f8beac5f3" providerId="ADAL" clId="{3B0CA96C-91D3-416E-8422-EBC594EF3D1B}" dt="2023-02-09T16:46:47.260" v="2372"/>
          <ac:grpSpMkLst>
            <pc:docMk/>
            <pc:sldMk cId="503889784" sldId="262"/>
            <ac:grpSpMk id="166" creationId="{F5038261-44D5-346E-4557-9B8F6C8E1DA6}"/>
          </ac:grpSpMkLst>
        </pc:grpChg>
        <pc:grpChg chg="del mod">
          <ac:chgData name="Venkatasubramanian, Mani V." userId="fbe5ce37-0145-4c31-b84a-b36f8beac5f3" providerId="ADAL" clId="{3B0CA96C-91D3-416E-8422-EBC594EF3D1B}" dt="2023-02-09T16:46:48.821" v="2375"/>
          <ac:grpSpMkLst>
            <pc:docMk/>
            <pc:sldMk cId="503889784" sldId="262"/>
            <ac:grpSpMk id="192" creationId="{FF02FD20-6E47-B18E-B933-21004758172E}"/>
          </ac:grpSpMkLst>
        </pc:grpChg>
        <pc:grpChg chg="del mod">
          <ac:chgData name="Venkatasubramanian, Mani V." userId="fbe5ce37-0145-4c31-b84a-b36f8beac5f3" providerId="ADAL" clId="{3B0CA96C-91D3-416E-8422-EBC594EF3D1B}" dt="2023-02-09T16:46:52.215" v="2381"/>
          <ac:grpSpMkLst>
            <pc:docMk/>
            <pc:sldMk cId="503889784" sldId="262"/>
            <ac:grpSpMk id="195" creationId="{8CCA3C8D-8CB5-8787-6E60-9A5AADBA75CE}"/>
          </ac:grpSpMkLst>
        </pc:grpChg>
        <pc:grpChg chg="del mod">
          <ac:chgData name="Venkatasubramanian, Mani V." userId="fbe5ce37-0145-4c31-b84a-b36f8beac5f3" providerId="ADAL" clId="{3B0CA96C-91D3-416E-8422-EBC594EF3D1B}" dt="2023-02-09T16:46:58.667" v="2387"/>
          <ac:grpSpMkLst>
            <pc:docMk/>
            <pc:sldMk cId="503889784" sldId="262"/>
            <ac:grpSpMk id="201" creationId="{A9AFB5BC-960F-2BCC-FBA5-E7B846D765E0}"/>
          </ac:grpSpMkLst>
        </pc:grpChg>
        <pc:grpChg chg="del mod">
          <ac:chgData name="Venkatasubramanian, Mani V." userId="fbe5ce37-0145-4c31-b84a-b36f8beac5f3" providerId="ADAL" clId="{3B0CA96C-91D3-416E-8422-EBC594EF3D1B}" dt="2023-02-09T16:46:58.667" v="2387"/>
          <ac:grpSpMkLst>
            <pc:docMk/>
            <pc:sldMk cId="503889784" sldId="262"/>
            <ac:grpSpMk id="204" creationId="{2B3617AF-D9D7-6A23-CD7C-EB6704E46A2B}"/>
          </ac:grpSpMkLst>
        </pc:grpChg>
        <pc:grpChg chg="del mod">
          <ac:chgData name="Venkatasubramanian, Mani V." userId="fbe5ce37-0145-4c31-b84a-b36f8beac5f3" providerId="ADAL" clId="{3B0CA96C-91D3-416E-8422-EBC594EF3D1B}" dt="2023-02-09T16:47:00.055" v="2390"/>
          <ac:grpSpMkLst>
            <pc:docMk/>
            <pc:sldMk cId="503889784" sldId="262"/>
            <ac:grpSpMk id="207" creationId="{2FE1C6E3-39F6-C65C-3FB9-DC253A24262B}"/>
          </ac:grpSpMkLst>
        </pc:grpChg>
        <pc:grpChg chg="del mod">
          <ac:chgData name="Venkatasubramanian, Mani V." userId="fbe5ce37-0145-4c31-b84a-b36f8beac5f3" providerId="ADAL" clId="{3B0CA96C-91D3-416E-8422-EBC594EF3D1B}" dt="2023-02-09T16:47:01.663" v="2393"/>
          <ac:grpSpMkLst>
            <pc:docMk/>
            <pc:sldMk cId="503889784" sldId="262"/>
            <ac:grpSpMk id="210" creationId="{3577DA1D-6566-937B-27E0-87DDA9D970B5}"/>
          </ac:grpSpMkLst>
        </pc:grpChg>
        <pc:grpChg chg="mod">
          <ac:chgData name="Venkatasubramanian, Mani V." userId="fbe5ce37-0145-4c31-b84a-b36f8beac5f3" providerId="ADAL" clId="{3B0CA96C-91D3-416E-8422-EBC594EF3D1B}" dt="2023-02-09T16:47:01.663" v="2393"/>
          <ac:grpSpMkLst>
            <pc:docMk/>
            <pc:sldMk cId="503889784" sldId="262"/>
            <ac:grpSpMk id="213" creationId="{4266BD26-E436-4601-C095-53F3C3D87584}"/>
          </ac:grpSpMkLst>
        </pc:grp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" creationId="{F9BCA5CB-7EB5-3976-DBF3-C4625B29DC44}"/>
          </ac:inkMkLst>
        </pc:inkChg>
        <pc:inkChg chg="del mod">
          <ac:chgData name="Venkatasubramanian, Mani V." userId="fbe5ce37-0145-4c31-b84a-b36f8beac5f3" providerId="ADAL" clId="{3B0CA96C-91D3-416E-8422-EBC594EF3D1B}" dt="2023-02-09T15:33:04.018" v="9" actId="478"/>
          <ac:inkMkLst>
            <pc:docMk/>
            <pc:sldMk cId="503889784" sldId="262"/>
            <ac:inkMk id="3" creationId="{077C3D92-661B-8491-8D43-02E48AB68FE3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4" creationId="{AE4D3EF5-E240-F5BE-B52F-B9215DC43B6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5" creationId="{919977B1-2F1A-8168-814F-54C2DD8FC8AD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6" creationId="{E40560C4-A068-A6D1-EAF8-B6762B95C3CE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7" creationId="{CA7F6C1C-8F4E-888F-A97E-BACD4E4FFDE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8" creationId="{CB5CB19C-2440-15F5-093C-4A3B8CA6EF75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0" creationId="{17B0142C-A350-B682-615B-E6859186018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1" creationId="{AFF7AF8A-ABB0-7D53-E34B-2AD0EE04A2C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2" creationId="{26AB4BC5-8BC2-E3B0-18B4-9C81862FA84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3" creationId="{83A01052-A7A3-6327-BEF7-7639B926BEF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4" creationId="{DCBA87BC-375D-5720-4E19-221B6879EB05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6" creationId="{F0913E67-3A4F-3FC4-ECCE-06F8A6717973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7" creationId="{8567A4D0-218E-A6C5-5A76-77E2A43BDAC1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8" creationId="{0881F9AE-1669-BEE8-C711-E335036043D7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9" creationId="{E6FB192F-80F2-698C-7880-3A191816510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0" creationId="{9730AE04-05EF-FB0F-0D02-BDD403B99D4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1" creationId="{363D47AD-FBB9-7AD0-D69B-A23D7C6B3CF3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2" creationId="{DD10B329-4476-35EE-1C7C-866A48DE4A6E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3" creationId="{59C22BBD-F5FD-4CFD-9F6B-6DBC11BB81AD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4" creationId="{A343B18E-8C17-82A6-336E-C021D039E33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5" creationId="{3C1222CB-2443-06E7-DFE5-2FAAAF3F7CF6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6" creationId="{10952B88-BF4D-B8AA-E0D5-C6AB073A7FA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7" creationId="{3137825B-7B32-0C26-C835-45B4CD4A522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8" creationId="{4C28D8B4-7114-6A82-C507-BAF9A3CD0E5D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9" creationId="{55DC08FE-3267-A344-6465-F13DE2DE245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30" creationId="{D867A7A7-0C76-BD60-4D12-EF949B6EBDD1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31" creationId="{ACFA7B1C-6F3B-2885-2F23-54826984FBD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32" creationId="{F1BA3FF8-3534-D8D9-3873-79AEE9BEB17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35" creationId="{129A775E-C99F-E82C-7530-FCFBEB94298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36" creationId="{F66101F4-93D8-4381-870B-7108C55D358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37" creationId="{4F4D0FCF-4E8A-41EF-3FE7-6AC5AC262B2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38" creationId="{9F2F3A0D-67B0-426E-B975-3B2DFC1B778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39" creationId="{B692F644-519A-9829-C42E-8DBEC45FA6C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40" creationId="{733FA3F3-1C4E-1AFD-C3E3-F8DCA25B8D6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42" creationId="{3F6FDDAB-7FD8-F276-4023-4D33D932868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43" creationId="{9B70BA11-0A3D-4216-BCDD-6910998C339D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44" creationId="{012E571E-2F4B-5DF0-57E4-004D59BC26C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45" creationId="{529A019B-306B-DF22-BE15-CE49FA430CB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46" creationId="{5424FBDF-EDF9-FAC0-2925-06DE99DBACF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47" creationId="{9DA3790D-EE42-916A-28A1-EAAA1BBD183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49" creationId="{96EA6C16-902D-2C00-3ABB-31DE8984FE16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50" creationId="{7EEAF464-7235-9A44-9D50-EE0E448DE79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51" creationId="{7823E059-9739-8EDA-18A4-C36A69BF786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52" creationId="{580A493E-288B-5678-8810-7A3905287B2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53" creationId="{F7665A1E-7C79-7D66-6AEF-5B9BE8EF1E36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54" creationId="{7B24202F-4958-3F54-308F-21E14450F1E1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55" creationId="{58E0508E-F065-3932-7BB6-6B8E6A16B0B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56" creationId="{A6ED796A-0B39-CE0F-FFA7-05B853CEF051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57" creationId="{637984E9-DA69-4CBC-0192-9598C25770F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58" creationId="{41958C80-A522-EB58-E2CE-8C464F6A65D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59" creationId="{9D3539AD-D7A3-BC3C-BFE4-0CCDFB8B05D0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60" creationId="{A9E28A66-8DFE-7877-AAEA-C8233763812E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61" creationId="{D67BA599-0BBD-3747-7D5A-65FE1963238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62" creationId="{644E57DB-6031-DEEC-3E4E-AD3351F5A6E1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66" creationId="{1D3A702F-3A0A-0451-76F5-40ED1CF08D00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67" creationId="{17C0F677-DFFE-1A5A-55CA-B2BC6C3A9996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68" creationId="{CC70940C-2BEB-CD30-5C01-3E05EBB9F41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69" creationId="{4AEB4A00-EB63-66CC-CFD8-997F2923E195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70" creationId="{F6491343-F9B5-C102-2EE1-BF50FB72CF5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71" creationId="{A6CBDD09-76D2-6995-7622-0195E0E648E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72" creationId="{DF73CE8C-88AF-A329-6AD8-C7BF3F39951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74" creationId="{C4154C46-5989-C6E4-299A-62CDA174650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75" creationId="{3C77F043-73E1-37A3-C4DB-1EA5F8CFD387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76" creationId="{CFBBAD8C-5B75-B33F-C60C-3007E9C9D5E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77" creationId="{BC5FBE8D-1169-49AC-8359-A5B403A0E8A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78" creationId="{1A02C6D4-F39D-CDE4-F2CC-E0FD911983ED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79" creationId="{ABD1E806-BFEC-9B21-7713-9CC934DE7AD7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80" creationId="{EEE81FEA-41F1-FBC0-3A64-33275E0A82A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81" creationId="{DFAEFB1E-B73C-03CC-4DF3-02BF3A57403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83" creationId="{3BB6138A-26D4-DA71-10C5-22B4B8777B21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84" creationId="{1861E245-8158-341E-5F09-5F7414A78340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86" creationId="{19F329A0-6A41-050D-D01C-DCA071629C60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87" creationId="{4226FA4D-BEBC-45C7-E46D-3BD2D0C2704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88" creationId="{557D7955-7D83-BB13-572D-8D081B63AAE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89" creationId="{0BC7088B-7E82-6131-D06F-CEFA09EFF2B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90" creationId="{0F6A6B8F-34CB-14B2-E39A-79A018507F8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91" creationId="{B2AAEEAB-CCCF-A6B0-80D6-7F5F43EC54E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92" creationId="{4BDA7C60-B58F-677A-9BE4-B81220FF7723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93" creationId="{46CD3BFD-4940-C1ED-7FF8-23CDD5A4F34D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94" creationId="{EF841F2B-BD10-8049-4F99-FA34345CA59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95" creationId="{9A9BCA11-334C-ADCB-4E44-4A4A49517D60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96" creationId="{B5585C12-7AF4-7707-3EF9-194AF7320F1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97" creationId="{DEE82C98-F1C8-64B1-501B-5F9853D81973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98" creationId="{D30244DF-5D46-06F7-6155-61B1032CE230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99" creationId="{3FD7B36B-F25E-62D6-B0ED-48391FCCB317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00" creationId="{5EEB90F2-84BF-5C89-2CA1-EEBE019EFC14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01" creationId="{34EA980F-7735-3F59-3846-2711675FDAA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02" creationId="{AB61B611-BF63-8C9F-F2D4-D76F4FEA8227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03" creationId="{6E0072EA-ADC2-E494-D2F8-78F3F42D0F11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04" creationId="{C2B2D76E-A694-E513-B2D1-1D1B65C2C33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05" creationId="{A73E5CCB-9CCC-A05D-2B6F-B66984ECF277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06" creationId="{9005DFF1-EA87-CCA1-6E21-19ECB217F13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07" creationId="{0ABE15F5-59CD-D8D5-EA13-4B9A71733B21}"/>
          </ac:inkMkLst>
        </pc:inkChg>
        <pc:inkChg chg="add mod">
          <ac:chgData name="Venkatasubramanian, Mani V." userId="fbe5ce37-0145-4c31-b84a-b36f8beac5f3" providerId="ADAL" clId="{3B0CA96C-91D3-416E-8422-EBC594EF3D1B}" dt="2023-02-09T16:46:13.726" v="2310"/>
          <ac:inkMkLst>
            <pc:docMk/>
            <pc:sldMk cId="503889784" sldId="262"/>
            <ac:inkMk id="110" creationId="{02D376C5-1D9B-C8B2-8CE2-053961F6BC3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12" creationId="{C9B05D47-E749-731B-4CD4-E0BC794F78C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13" creationId="{688FC07A-A017-4CF7-2279-5AE7FA5E8F5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14" creationId="{6023632F-EEEE-FD29-7693-6190FB9D5510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15" creationId="{39A8F85A-2FBC-5154-40AE-ADFF19AC613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16" creationId="{AA607AFB-BB32-E42F-A22C-AF6291336BE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17" creationId="{F97C41C3-FA4E-084F-1239-EB58FD2FE79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18" creationId="{463E8F5A-1C1B-C62E-7891-A934DF0E4753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19" creationId="{C34F67C3-C5A0-95E5-642E-3DF9CD016A47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20" creationId="{1FE486AA-13F5-8E08-064F-EE8535E986B1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21" creationId="{3340BC96-CDB2-1D6F-5E62-F49ABF1C8590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22" creationId="{13D5DB04-C1AD-607B-D258-6E351C6B0DB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23" creationId="{40E1B8CD-80EF-3C99-DCE5-E21162C8FA3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24" creationId="{0108E7FE-8054-5C67-990C-83D7DBA118B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25" creationId="{30DCC396-ACFC-A8ED-0A4B-5F43C0600D95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26" creationId="{7534E31B-CA47-E3B9-3F99-96B81C739CC1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27" creationId="{DDD6948F-B8A8-F365-3ADC-E6D4CD683980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28" creationId="{EA9E75EC-4F65-208C-B1F6-8D63214B598E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30" creationId="{922BA15A-558C-BA17-9CEF-25B6061957C3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31" creationId="{EF7DE566-94BD-D2D6-E20E-CB3CD956F2D4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32" creationId="{BA012A86-8848-2279-6DEE-B7C8D6F69861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33" creationId="{B7937A08-7F5E-697E-EEF6-5A99AE9A209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34" creationId="{BBE67DD5-B6B3-5289-D796-023A054367D5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36" creationId="{1403382F-0661-760F-FF54-37A3FD399F3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37" creationId="{7AF78CFF-4CB6-93B4-5825-B1F249AD128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39" creationId="{E3A6AD74-24CC-819B-2D6E-F00F6FAB9E6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40" creationId="{A56A2421-8DE6-5066-04F4-05CFB2466FE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41" creationId="{05BB7BBA-78E6-9CE0-9BCE-EF7ADCA8FA4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42" creationId="{2DD35A39-9E39-C18F-7DEA-1E628E527FA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43" creationId="{CD934818-44E9-465A-F718-915F1D8A8D41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44" creationId="{55222A9A-A619-93C8-80DB-C8FE5662E82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45" creationId="{9AF5A314-2072-B2A7-AAEE-4A9660E2385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46" creationId="{732B3765-BB13-D9C8-8BA2-93640256273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47" creationId="{AD2D197C-636A-76CB-4AF1-1CF3A951B865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50" creationId="{DDBBE890-A6FE-AE9C-5114-543F913B3376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51" creationId="{EB155C28-BDC5-4C58-0BD6-D7697108E63E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52" creationId="{6E3DC187-E237-2AFE-A246-E522FBD993A6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53" creationId="{188A0BC3-6166-BF9B-AE47-62065D2A6834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54" creationId="{C941615A-A321-ACC2-B5A9-BEFD42E8B0A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55" creationId="{ECCF251E-A954-A0BD-719F-519A35DD8845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56" creationId="{7A08A6CE-C44E-8CD4-B0A7-D9990438454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57" creationId="{D3B6442E-6641-BD80-1A32-FA0CBE3603C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58" creationId="{BEA4CFD0-324B-4430-E35C-DA0E981C6610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59" creationId="{01AA1D93-0007-1A77-1D1A-8F7745B77E9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60" creationId="{4E448372-F4D6-9A09-F989-BD1AAB978B9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61" creationId="{506DF740-B743-B610-F37F-E345BBC8408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62" creationId="{8EC9E4AA-3768-7F51-9A82-D514DC8E3555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63" creationId="{10626A3D-701E-25C0-6D7D-8803A3DE411E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64" creationId="{A7B2A1D5-5869-9DD3-F716-2D5B7EB374A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65" creationId="{2072C42C-DC89-74B2-DCE0-F5B8DD2820DE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67" creationId="{FF5B4292-A15E-DB27-3D2D-7D966BF1CD95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68" creationId="{52DFB7A6-203A-6186-B293-C6B5520E1F5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69" creationId="{98DD4265-0EFB-A8AF-EB45-B462CBCACC5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70" creationId="{B4BA0998-F6AA-7EEC-3879-CAF9413D59F6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71" creationId="{E632F3B1-E335-D643-D157-BE5ACCFF17F2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72" creationId="{64C3D721-A0EA-5B3F-4A42-6AE34B0D61ED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73" creationId="{D54A3B3D-59AB-4F4A-F38B-4E956B31B66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74" creationId="{A15BD908-522E-A243-9A95-E960843433A3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75" creationId="{7756A008-F33A-4BB6-4F9C-21255FE73546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76" creationId="{73EF853D-C109-AD0C-9E65-A1902A617FC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77" creationId="{25203DBF-5881-EEE7-EBB2-752ED55129E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78" creationId="{FADD0320-64EF-AC82-BACD-F0EDFA0A6FA6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79" creationId="{351E62CF-2D55-7863-F4DF-EBB72DFEB4D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80" creationId="{E6D4F5EF-CA58-EA3B-BFBC-16C5443A8ADD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81" creationId="{92AA2245-B2E1-0259-1B5C-70A97A00056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82" creationId="{504172CD-75BF-64BB-0486-80481DA9053D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83" creationId="{C5E28AA3-6091-B426-F2FD-B9995A2F0BB9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84" creationId="{CDD9EC19-FA80-2BDC-2E74-22C53C1BB77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85" creationId="{E0BDDEB2-56B7-C2DF-8653-353CDD2B9467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86" creationId="{246A67F4-3003-2643-B3AE-4DEC9293A67B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87" creationId="{DBD07966-D3A1-EA17-CBB3-154D436C6D8C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88" creationId="{8FCCA934-2C8F-0ADA-0034-40647D88FCA3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89" creationId="{1BE2BE03-0732-C93D-4977-46530E2F628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90" creationId="{D9AE5B69-7FF0-F8F8-AC5A-739652D8E09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91" creationId="{76CDBBCF-9390-5A05-43DD-EE531BEC9C57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93" creationId="{DF306458-A389-F9B4-B05B-35064C9B07D4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94" creationId="{2FF9F19E-D62E-83AC-3870-7AE2682D7FDA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96" creationId="{2CF71E0A-B5B2-78B9-A3A8-03E870601CA8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97" creationId="{6E7B9B89-D515-E1F9-A12D-064863E4DB04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98" creationId="{4FC98C1E-0242-58AB-6FC2-1FD16D775F55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199" creationId="{68E7FA27-9886-8E59-BC9D-57E0B036528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00" creationId="{7AB6C0A0-3649-9327-7701-120FEF1A95A6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02" creationId="{A9654DF4-6E19-5B82-BC27-FEC43C0A3724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03" creationId="{0E327F3F-04B2-16AF-8F76-E14A30026836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05" creationId="{BB3F13F4-D563-8EF7-D7A1-2059491D94AF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06" creationId="{4A1A00C6-301B-895C-D8F2-6C8F1F2B7885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08" creationId="{D8A57BAB-866F-9A9C-00A2-D087D20CACA4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09" creationId="{D63EC6E9-DC60-EDB4-AACA-73DCBDCB3830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11" creationId="{73B81713-2911-7774-1FE5-9B070535C037}"/>
          </ac:inkMkLst>
        </pc:inkChg>
        <pc:inkChg chg="add mod">
          <ac:chgData name="Venkatasubramanian, Mani V." userId="fbe5ce37-0145-4c31-b84a-b36f8beac5f3" providerId="ADAL" clId="{3B0CA96C-91D3-416E-8422-EBC594EF3D1B}" dt="2023-02-09T16:47:01.663" v="2393"/>
          <ac:inkMkLst>
            <pc:docMk/>
            <pc:sldMk cId="503889784" sldId="262"/>
            <ac:inkMk id="212" creationId="{53043B25-4F3C-03BB-6974-A7528E0C0645}"/>
          </ac:inkMkLst>
        </pc:inkChg>
      </pc:sldChg>
      <pc:sldChg chg="addSp delSp modSp mod">
        <pc:chgData name="Venkatasubramanian, Mani V." userId="fbe5ce37-0145-4c31-b84a-b36f8beac5f3" providerId="ADAL" clId="{3B0CA96C-91D3-416E-8422-EBC594EF3D1B}" dt="2023-02-09T16:55:55.973" v="2861"/>
        <pc:sldMkLst>
          <pc:docMk/>
          <pc:sldMk cId="3848772123" sldId="263"/>
        </pc:sldMkLst>
        <pc:grpChg chg="del mod">
          <ac:chgData name="Venkatasubramanian, Mani V." userId="fbe5ce37-0145-4c31-b84a-b36f8beac5f3" providerId="ADAL" clId="{3B0CA96C-91D3-416E-8422-EBC594EF3D1B}" dt="2023-02-09T16:52:13.362" v="2694"/>
          <ac:grpSpMkLst>
            <pc:docMk/>
            <pc:sldMk cId="3848772123" sldId="263"/>
            <ac:grpSpMk id="5" creationId="{30F48CEC-2C21-009F-BE8E-5A2D527701ED}"/>
          </ac:grpSpMkLst>
        </pc:grpChg>
        <pc:grpChg chg="del mod">
          <ac:chgData name="Venkatasubramanian, Mani V." userId="fbe5ce37-0145-4c31-b84a-b36f8beac5f3" providerId="ADAL" clId="{3B0CA96C-91D3-416E-8422-EBC594EF3D1B}" dt="2023-02-09T16:51:42.916" v="2640"/>
          <ac:grpSpMkLst>
            <pc:docMk/>
            <pc:sldMk cId="3848772123" sldId="263"/>
            <ac:grpSpMk id="16" creationId="{777C49B5-C93D-0DA6-4279-5384C199E1A9}"/>
          </ac:grpSpMkLst>
        </pc:grpChg>
        <pc:grpChg chg="del mod">
          <ac:chgData name="Venkatasubramanian, Mani V." userId="fbe5ce37-0145-4c31-b84a-b36f8beac5f3" providerId="ADAL" clId="{3B0CA96C-91D3-416E-8422-EBC594EF3D1B}" dt="2023-02-09T16:51:42.916" v="2640"/>
          <ac:grpSpMkLst>
            <pc:docMk/>
            <pc:sldMk cId="3848772123" sldId="263"/>
            <ac:grpSpMk id="18" creationId="{8397E300-45C1-0217-FD1C-114BAF427982}"/>
          </ac:grpSpMkLst>
        </pc:grpChg>
        <pc:grpChg chg="del mod">
          <ac:chgData name="Venkatasubramanian, Mani V." userId="fbe5ce37-0145-4c31-b84a-b36f8beac5f3" providerId="ADAL" clId="{3B0CA96C-91D3-416E-8422-EBC594EF3D1B}" dt="2023-02-09T16:51:42.916" v="2640"/>
          <ac:grpSpMkLst>
            <pc:docMk/>
            <pc:sldMk cId="3848772123" sldId="263"/>
            <ac:grpSpMk id="26" creationId="{F0229160-5FAB-271F-0C37-680C8B4A2EF4}"/>
          </ac:grpSpMkLst>
        </pc:grpChg>
        <pc:grpChg chg="del mod">
          <ac:chgData name="Venkatasubramanian, Mani V." userId="fbe5ce37-0145-4c31-b84a-b36f8beac5f3" providerId="ADAL" clId="{3B0CA96C-91D3-416E-8422-EBC594EF3D1B}" dt="2023-02-09T16:52:13.362" v="2694"/>
          <ac:grpSpMkLst>
            <pc:docMk/>
            <pc:sldMk cId="3848772123" sldId="263"/>
            <ac:grpSpMk id="27" creationId="{4FDFDDAB-1D51-9EFE-ADD7-D468BEE672F8}"/>
          </ac:grpSpMkLst>
        </pc:grpChg>
        <pc:grpChg chg="del mod">
          <ac:chgData name="Venkatasubramanian, Mani V." userId="fbe5ce37-0145-4c31-b84a-b36f8beac5f3" providerId="ADAL" clId="{3B0CA96C-91D3-416E-8422-EBC594EF3D1B}" dt="2023-02-09T16:52:09.977" v="2687"/>
          <ac:grpSpMkLst>
            <pc:docMk/>
            <pc:sldMk cId="3848772123" sldId="263"/>
            <ac:grpSpMk id="53" creationId="{164455C0-0ACF-9240-BB29-437F70F2A5DF}"/>
          </ac:grpSpMkLst>
        </pc:grpChg>
        <pc:grpChg chg="del mod">
          <ac:chgData name="Venkatasubramanian, Mani V." userId="fbe5ce37-0145-4c31-b84a-b36f8beac5f3" providerId="ADAL" clId="{3B0CA96C-91D3-416E-8422-EBC594EF3D1B}" dt="2023-02-09T16:52:09.977" v="2687"/>
          <ac:grpSpMkLst>
            <pc:docMk/>
            <pc:sldMk cId="3848772123" sldId="263"/>
            <ac:grpSpMk id="54" creationId="{4BE9BF2D-50CA-A060-BD62-046A52A174A5}"/>
          </ac:grpSpMkLst>
        </pc:grpChg>
        <pc:grpChg chg="del mod">
          <ac:chgData name="Venkatasubramanian, Mani V." userId="fbe5ce37-0145-4c31-b84a-b36f8beac5f3" providerId="ADAL" clId="{3B0CA96C-91D3-416E-8422-EBC594EF3D1B}" dt="2023-02-09T16:52:13.362" v="2694"/>
          <ac:grpSpMkLst>
            <pc:docMk/>
            <pc:sldMk cId="3848772123" sldId="263"/>
            <ac:grpSpMk id="55" creationId="{BCD2D310-9156-5FF0-82AF-689E6FB35219}"/>
          </ac:grpSpMkLst>
        </pc:grpChg>
        <pc:grpChg chg="del mod">
          <ac:chgData name="Venkatasubramanian, Mani V." userId="fbe5ce37-0145-4c31-b84a-b36f8beac5f3" providerId="ADAL" clId="{3B0CA96C-91D3-416E-8422-EBC594EF3D1B}" dt="2023-02-09T16:52:09.977" v="2687"/>
          <ac:grpSpMkLst>
            <pc:docMk/>
            <pc:sldMk cId="3848772123" sldId="263"/>
            <ac:grpSpMk id="71" creationId="{9C8D98A7-6F87-A955-EB12-65FA85226CE3}"/>
          </ac:grpSpMkLst>
        </pc:grpChg>
        <pc:grpChg chg="del mod">
          <ac:chgData name="Venkatasubramanian, Mani V." userId="fbe5ce37-0145-4c31-b84a-b36f8beac5f3" providerId="ADAL" clId="{3B0CA96C-91D3-416E-8422-EBC594EF3D1B}" dt="2023-02-09T16:52:13.362" v="2694"/>
          <ac:grpSpMkLst>
            <pc:docMk/>
            <pc:sldMk cId="3848772123" sldId="263"/>
            <ac:grpSpMk id="72" creationId="{FCFD9733-1620-6693-3BB9-2546D5459EAC}"/>
          </ac:grpSpMkLst>
        </pc:grpChg>
        <pc:grpChg chg="del mod">
          <ac:chgData name="Venkatasubramanian, Mani V." userId="fbe5ce37-0145-4c31-b84a-b36f8beac5f3" providerId="ADAL" clId="{3B0CA96C-91D3-416E-8422-EBC594EF3D1B}" dt="2023-02-09T16:52:13.362" v="2694"/>
          <ac:grpSpMkLst>
            <pc:docMk/>
            <pc:sldMk cId="3848772123" sldId="263"/>
            <ac:grpSpMk id="73" creationId="{F222F55D-A281-CEB0-A516-9721C8960263}"/>
          </ac:grpSpMkLst>
        </pc:grpChg>
        <pc:grpChg chg="del mod">
          <ac:chgData name="Venkatasubramanian, Mani V." userId="fbe5ce37-0145-4c31-b84a-b36f8beac5f3" providerId="ADAL" clId="{3B0CA96C-91D3-416E-8422-EBC594EF3D1B}" dt="2023-02-09T16:52:09.977" v="2687"/>
          <ac:grpSpMkLst>
            <pc:docMk/>
            <pc:sldMk cId="3848772123" sldId="263"/>
            <ac:grpSpMk id="104" creationId="{80A3F1E5-2D14-02F7-BF0B-E1D68E42F880}"/>
          </ac:grpSpMkLst>
        </pc:grpChg>
        <pc:grpChg chg="del mod">
          <ac:chgData name="Venkatasubramanian, Mani V." userId="fbe5ce37-0145-4c31-b84a-b36f8beac5f3" providerId="ADAL" clId="{3B0CA96C-91D3-416E-8422-EBC594EF3D1B}" dt="2023-02-09T16:52:20.636" v="2706"/>
          <ac:grpSpMkLst>
            <pc:docMk/>
            <pc:sldMk cId="3848772123" sldId="263"/>
            <ac:grpSpMk id="105" creationId="{B14F0BF5-8538-056F-686E-43A76CA6A1AB}"/>
          </ac:grpSpMkLst>
        </pc:grpChg>
        <pc:grpChg chg="del mod">
          <ac:chgData name="Venkatasubramanian, Mani V." userId="fbe5ce37-0145-4c31-b84a-b36f8beac5f3" providerId="ADAL" clId="{3B0CA96C-91D3-416E-8422-EBC594EF3D1B}" dt="2023-02-09T16:52:16.629" v="2701"/>
          <ac:grpSpMkLst>
            <pc:docMk/>
            <pc:sldMk cId="3848772123" sldId="263"/>
            <ac:grpSpMk id="112" creationId="{A238295D-C0E0-A8FD-686E-BABB80A2D164}"/>
          </ac:grpSpMkLst>
        </pc:grpChg>
        <pc:grpChg chg="del mod">
          <ac:chgData name="Venkatasubramanian, Mani V." userId="fbe5ce37-0145-4c31-b84a-b36f8beac5f3" providerId="ADAL" clId="{3B0CA96C-91D3-416E-8422-EBC594EF3D1B}" dt="2023-02-09T16:52:20.636" v="2706"/>
          <ac:grpSpMkLst>
            <pc:docMk/>
            <pc:sldMk cId="3848772123" sldId="263"/>
            <ac:grpSpMk id="119" creationId="{3936187B-882B-4227-1119-7129419B6F2D}"/>
          </ac:grpSpMkLst>
        </pc:grpChg>
        <pc:grpChg chg="del mod">
          <ac:chgData name="Venkatasubramanian, Mani V." userId="fbe5ce37-0145-4c31-b84a-b36f8beac5f3" providerId="ADAL" clId="{3B0CA96C-91D3-416E-8422-EBC594EF3D1B}" dt="2023-02-09T16:52:38.824" v="2737"/>
          <ac:grpSpMkLst>
            <pc:docMk/>
            <pc:sldMk cId="3848772123" sldId="263"/>
            <ac:grpSpMk id="124" creationId="{8161D814-3DDB-B643-0E6E-EB7FB2AA585F}"/>
          </ac:grpSpMkLst>
        </pc:grpChg>
        <pc:grpChg chg="del mod">
          <ac:chgData name="Venkatasubramanian, Mani V." userId="fbe5ce37-0145-4c31-b84a-b36f8beac5f3" providerId="ADAL" clId="{3B0CA96C-91D3-416E-8422-EBC594EF3D1B}" dt="2023-02-09T16:52:33.050" v="2732"/>
          <ac:grpSpMkLst>
            <pc:docMk/>
            <pc:sldMk cId="3848772123" sldId="263"/>
            <ac:grpSpMk id="136" creationId="{E1A51382-E4A2-6E37-F953-6EE3CE96666D}"/>
          </ac:grpSpMkLst>
        </pc:grpChg>
        <pc:grpChg chg="del mod">
          <ac:chgData name="Venkatasubramanian, Mani V." userId="fbe5ce37-0145-4c31-b84a-b36f8beac5f3" providerId="ADAL" clId="{3B0CA96C-91D3-416E-8422-EBC594EF3D1B}" dt="2023-02-09T16:52:34.530" v="2734"/>
          <ac:grpSpMkLst>
            <pc:docMk/>
            <pc:sldMk cId="3848772123" sldId="263"/>
            <ac:grpSpMk id="150" creationId="{95B68E7B-CEA0-462E-6A4F-20CAB528B618}"/>
          </ac:grpSpMkLst>
        </pc:grpChg>
        <pc:grpChg chg="del mod">
          <ac:chgData name="Venkatasubramanian, Mani V." userId="fbe5ce37-0145-4c31-b84a-b36f8beac5f3" providerId="ADAL" clId="{3B0CA96C-91D3-416E-8422-EBC594EF3D1B}" dt="2023-02-09T16:52:41.046" v="2741"/>
          <ac:grpSpMkLst>
            <pc:docMk/>
            <pc:sldMk cId="3848772123" sldId="263"/>
            <ac:grpSpMk id="152" creationId="{70C2C53F-A7DE-4537-B715-D037E2D8A9B4}"/>
          </ac:grpSpMkLst>
        </pc:grpChg>
        <pc:grpChg chg="del mod">
          <ac:chgData name="Venkatasubramanian, Mani V." userId="fbe5ce37-0145-4c31-b84a-b36f8beac5f3" providerId="ADAL" clId="{3B0CA96C-91D3-416E-8422-EBC594EF3D1B}" dt="2023-02-09T16:52:41.046" v="2741"/>
          <ac:grpSpMkLst>
            <pc:docMk/>
            <pc:sldMk cId="3848772123" sldId="263"/>
            <ac:grpSpMk id="155" creationId="{687E616C-E891-8E5D-13BD-82AD45E7ADF3}"/>
          </ac:grpSpMkLst>
        </pc:grpChg>
        <pc:grpChg chg="del mod">
          <ac:chgData name="Venkatasubramanian, Mani V." userId="fbe5ce37-0145-4c31-b84a-b36f8beac5f3" providerId="ADAL" clId="{3B0CA96C-91D3-416E-8422-EBC594EF3D1B}" dt="2023-02-09T16:52:44.726" v="2744"/>
          <ac:grpSpMkLst>
            <pc:docMk/>
            <pc:sldMk cId="3848772123" sldId="263"/>
            <ac:grpSpMk id="159" creationId="{5D63571D-CEA1-0FE2-CA00-4EDA63672D0C}"/>
          </ac:grpSpMkLst>
        </pc:grpChg>
        <pc:grpChg chg="del mod">
          <ac:chgData name="Venkatasubramanian, Mani V." userId="fbe5ce37-0145-4c31-b84a-b36f8beac5f3" providerId="ADAL" clId="{3B0CA96C-91D3-416E-8422-EBC594EF3D1B}" dt="2023-02-09T16:55:10.286" v="2846"/>
          <ac:grpSpMkLst>
            <pc:docMk/>
            <pc:sldMk cId="3848772123" sldId="263"/>
            <ac:grpSpMk id="162" creationId="{BD226B62-6628-71C9-6499-1D534B1DE249}"/>
          </ac:grpSpMkLst>
        </pc:grpChg>
        <pc:grpChg chg="del mod">
          <ac:chgData name="Venkatasubramanian, Mani V." userId="fbe5ce37-0145-4c31-b84a-b36f8beac5f3" providerId="ADAL" clId="{3B0CA96C-91D3-416E-8422-EBC594EF3D1B}" dt="2023-02-09T16:53:13.551" v="2773"/>
          <ac:grpSpMkLst>
            <pc:docMk/>
            <pc:sldMk cId="3848772123" sldId="263"/>
            <ac:grpSpMk id="166" creationId="{09C8EC44-2EE4-AD2A-3648-D1EE864DFFE5}"/>
          </ac:grpSpMkLst>
        </pc:grpChg>
        <pc:grpChg chg="del mod">
          <ac:chgData name="Venkatasubramanian, Mani V." userId="fbe5ce37-0145-4c31-b84a-b36f8beac5f3" providerId="ADAL" clId="{3B0CA96C-91D3-416E-8422-EBC594EF3D1B}" dt="2023-02-09T16:54:42.839" v="2830"/>
          <ac:grpSpMkLst>
            <pc:docMk/>
            <pc:sldMk cId="3848772123" sldId="263"/>
            <ac:grpSpMk id="191" creationId="{57186AA9-6818-4731-6067-51960C647ACE}"/>
          </ac:grpSpMkLst>
        </pc:grpChg>
        <pc:grpChg chg="del mod">
          <ac:chgData name="Venkatasubramanian, Mani V." userId="fbe5ce37-0145-4c31-b84a-b36f8beac5f3" providerId="ADAL" clId="{3B0CA96C-91D3-416E-8422-EBC594EF3D1B}" dt="2023-02-09T16:53:43.072" v="2790"/>
          <ac:grpSpMkLst>
            <pc:docMk/>
            <pc:sldMk cId="3848772123" sldId="263"/>
            <ac:grpSpMk id="205" creationId="{F9838B5C-8CE5-E4ED-EC5F-10226BDAE16E}"/>
          </ac:grpSpMkLst>
        </pc:grpChg>
        <pc:grpChg chg="del mod">
          <ac:chgData name="Venkatasubramanian, Mani V." userId="fbe5ce37-0145-4c31-b84a-b36f8beac5f3" providerId="ADAL" clId="{3B0CA96C-91D3-416E-8422-EBC594EF3D1B}" dt="2023-02-09T16:54:42.839" v="2830"/>
          <ac:grpSpMkLst>
            <pc:docMk/>
            <pc:sldMk cId="3848772123" sldId="263"/>
            <ac:grpSpMk id="208" creationId="{FE04F2F3-A477-E4B3-0A8F-E981A7566CD5}"/>
          </ac:grpSpMkLst>
        </pc:grpChg>
        <pc:grpChg chg="del mod">
          <ac:chgData name="Venkatasubramanian, Mani V." userId="fbe5ce37-0145-4c31-b84a-b36f8beac5f3" providerId="ADAL" clId="{3B0CA96C-91D3-416E-8422-EBC594EF3D1B}" dt="2023-02-09T16:54:02.268" v="2822"/>
          <ac:grpSpMkLst>
            <pc:docMk/>
            <pc:sldMk cId="3848772123" sldId="263"/>
            <ac:grpSpMk id="221" creationId="{614F9632-37A7-42E3-70CC-C89F14EE59C5}"/>
          </ac:grpSpMkLst>
        </pc:grpChg>
        <pc:grpChg chg="del mod">
          <ac:chgData name="Venkatasubramanian, Mani V." userId="fbe5ce37-0145-4c31-b84a-b36f8beac5f3" providerId="ADAL" clId="{3B0CA96C-91D3-416E-8422-EBC594EF3D1B}" dt="2023-02-09T16:54:02.268" v="2822"/>
          <ac:grpSpMkLst>
            <pc:docMk/>
            <pc:sldMk cId="3848772123" sldId="263"/>
            <ac:grpSpMk id="222" creationId="{15852349-12C0-E4F5-B4A2-3B1A73B3F8E3}"/>
          </ac:grpSpMkLst>
        </pc:grpChg>
        <pc:grpChg chg="del mod">
          <ac:chgData name="Venkatasubramanian, Mani V." userId="fbe5ce37-0145-4c31-b84a-b36f8beac5f3" providerId="ADAL" clId="{3B0CA96C-91D3-416E-8422-EBC594EF3D1B}" dt="2023-02-09T16:54:06.106" v="2828"/>
          <ac:grpSpMkLst>
            <pc:docMk/>
            <pc:sldMk cId="3848772123" sldId="263"/>
            <ac:grpSpMk id="241" creationId="{029305A9-690D-989A-8958-ED6C1BF19724}"/>
          </ac:grpSpMkLst>
        </pc:grpChg>
        <pc:grpChg chg="del mod">
          <ac:chgData name="Venkatasubramanian, Mani V." userId="fbe5ce37-0145-4c31-b84a-b36f8beac5f3" providerId="ADAL" clId="{3B0CA96C-91D3-416E-8422-EBC594EF3D1B}" dt="2023-02-09T16:55:10.286" v="2846"/>
          <ac:grpSpMkLst>
            <pc:docMk/>
            <pc:sldMk cId="3848772123" sldId="263"/>
            <ac:grpSpMk id="247" creationId="{B2761545-1787-2F9A-9AF5-06A3D2DADBF8}"/>
          </ac:grpSpMkLst>
        </pc:grpChg>
        <pc:grpChg chg="del mod">
          <ac:chgData name="Venkatasubramanian, Mani V." userId="fbe5ce37-0145-4c31-b84a-b36f8beac5f3" providerId="ADAL" clId="{3B0CA96C-91D3-416E-8422-EBC594EF3D1B}" dt="2023-02-09T16:55:10.286" v="2846"/>
          <ac:grpSpMkLst>
            <pc:docMk/>
            <pc:sldMk cId="3848772123" sldId="263"/>
            <ac:grpSpMk id="249" creationId="{7EE39A0F-26E3-C01D-5211-C9C36D56EEB7}"/>
          </ac:grpSpMkLst>
        </pc:grpChg>
        <pc:grpChg chg="del mod">
          <ac:chgData name="Venkatasubramanian, Mani V." userId="fbe5ce37-0145-4c31-b84a-b36f8beac5f3" providerId="ADAL" clId="{3B0CA96C-91D3-416E-8422-EBC594EF3D1B}" dt="2023-02-09T16:55:21.014" v="2848"/>
          <ac:grpSpMkLst>
            <pc:docMk/>
            <pc:sldMk cId="3848772123" sldId="263"/>
            <ac:grpSpMk id="265" creationId="{65FB8FF6-4D38-6FDF-AF39-CBC21E6AA416}"/>
          </ac:grpSpMkLst>
        </pc:grpChg>
        <pc:grpChg chg="mod">
          <ac:chgData name="Venkatasubramanian, Mani V." userId="fbe5ce37-0145-4c31-b84a-b36f8beac5f3" providerId="ADAL" clId="{3B0CA96C-91D3-416E-8422-EBC594EF3D1B}" dt="2023-02-09T16:55:21.014" v="2848"/>
          <ac:grpSpMkLst>
            <pc:docMk/>
            <pc:sldMk cId="3848772123" sldId="263"/>
            <ac:grpSpMk id="267" creationId="{65884EA3-735B-0501-DF88-DCD6622885FC}"/>
          </ac:grpSpMkLst>
        </pc:grpChg>
        <pc:grpChg chg="del mod">
          <ac:chgData name="Venkatasubramanian, Mani V." userId="fbe5ce37-0145-4c31-b84a-b36f8beac5f3" providerId="ADAL" clId="{3B0CA96C-91D3-416E-8422-EBC594EF3D1B}" dt="2023-02-09T16:55:55.973" v="2861"/>
          <ac:grpSpMkLst>
            <pc:docMk/>
            <pc:sldMk cId="3848772123" sldId="263"/>
            <ac:grpSpMk id="277" creationId="{A3927C73-7F84-10E4-6161-4C50762A7D24}"/>
          </ac:grpSpMkLst>
        </pc:grpChg>
        <pc:grpChg chg="mod">
          <ac:chgData name="Venkatasubramanian, Mani V." userId="fbe5ce37-0145-4c31-b84a-b36f8beac5f3" providerId="ADAL" clId="{3B0CA96C-91D3-416E-8422-EBC594EF3D1B}" dt="2023-02-09T16:55:55.973" v="2861"/>
          <ac:grpSpMkLst>
            <pc:docMk/>
            <pc:sldMk cId="3848772123" sldId="263"/>
            <ac:grpSpMk id="280" creationId="{173BFC67-5A15-7EAB-83FB-9F162F41401A}"/>
          </ac:grpSpMkLst>
        </pc:grp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" creationId="{49B94658-3BC1-B08B-B753-F13C9EF7316D}"/>
          </ac:inkMkLst>
        </pc:inkChg>
        <pc:inkChg chg="del">
          <ac:chgData name="Venkatasubramanian, Mani V." userId="fbe5ce37-0145-4c31-b84a-b36f8beac5f3" providerId="ADAL" clId="{3B0CA96C-91D3-416E-8422-EBC594EF3D1B}" dt="2023-02-09T15:33:13.257" v="11" actId="478"/>
          <ac:inkMkLst>
            <pc:docMk/>
            <pc:sldMk cId="3848772123" sldId="263"/>
            <ac:inkMk id="3" creationId="{3C028412-6A89-8743-1C25-B086438DFB4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4" creationId="{3A877296-EDBC-1A42-0D87-7FB9BC8E0C9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6" creationId="{50A20FAA-D7D0-F131-53E4-E0C510D3ECF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7" creationId="{A9B83FED-86EF-64C7-8236-9E9F4CFF15C5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8" creationId="{73F5B391-2D64-BA66-B0B0-B2A3F8E031A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9" creationId="{BA72482A-B1B3-D15D-806D-F0278672C6A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0" creationId="{43C46E72-BF1A-D374-07EF-AC05BF5EC54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1" creationId="{F117E9BA-9083-4C80-B33E-D23B95B93286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2" creationId="{04EE6A28-86C5-A90C-1A9C-D556260C9CD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3" creationId="{45BE4AE9-FE17-4CD1-64D4-C035B692303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4" creationId="{97A38FCA-2EA9-4CCE-B93F-C37759862FD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5" creationId="{82EEC270-1D4A-7B2D-E122-F32976BA96F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7" creationId="{D23104D2-A3EF-D1C6-F1E1-83BBB5C93AB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9" creationId="{AB919D8B-1D6D-1944-2ACD-B1457FC1400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0" creationId="{9D345C5D-2C43-B426-C4D5-B0F2AF339B5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1" creationId="{06AD38D5-7E7B-529E-DED3-0379EA20A7F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2" creationId="{6EF37B9D-88E6-5DE2-8AEB-7B0D21B1871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3" creationId="{36F2472D-75C4-B934-36AB-6E227A50670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4" creationId="{AA85EA83-4E71-950B-851A-10787476888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5" creationId="{BB8A8D84-A69F-047F-4311-7F987D53C03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8" creationId="{AB6A368B-DAD6-A900-6EB2-4F4EF255CE8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9" creationId="{B9A612F7-2F13-9E50-094B-1C8EB418FF0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30" creationId="{C855B4C4-7861-3D8F-AF2A-A5E2017DF97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31" creationId="{86C76CA3-F5B5-CCC1-E7DE-7C989899F03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32" creationId="{87C28D19-F866-C94A-4F9D-5E7FAC967F3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33" creationId="{94AC44F6-0F87-50A4-5EF6-E186A134749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34" creationId="{67AAB96A-9DED-DF81-528A-91E0504A4AF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35" creationId="{FA9AE2CC-783B-9287-DF6F-210746FCD33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36" creationId="{C8A55F76-2FE1-ACF7-72AE-AEDBAF928DD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37" creationId="{F6458407-9313-630E-0760-DBFF10D334A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38" creationId="{CEE55427-6E6C-5848-5F46-1259AFCD46A7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39" creationId="{21F6D16C-22CA-CA89-1FB6-9205C666D8D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40" creationId="{865872F0-64F7-3E4E-E7FF-A72F4BDF897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41" creationId="{C01751EA-9903-4201-A76C-A84E80C0E39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42" creationId="{3E493034-8DC2-33E9-C9E8-F84F341B225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43" creationId="{ECCB332F-18FA-DF63-F282-F9035B7585F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44" creationId="{B6F099C7-E82F-03CA-CF50-ED74FDA3C13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45" creationId="{9CCA231F-F10B-A69C-DDBB-E3CA08F8497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46" creationId="{C59FF6B8-AE52-B174-0942-1ACA8C21975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47" creationId="{EA9A509C-7F86-B006-CB33-862FB8200C7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48" creationId="{99B80843-A511-1580-A074-7E9E10F6CD7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49" creationId="{8480B0DA-4D4D-91D0-783E-D90850A9390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50" creationId="{89B15792-10B0-3DEB-29DD-1E9F313C8C1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51" creationId="{6D5CEAA2-BD6E-89A5-7029-35D392BB036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52" creationId="{2F35D352-2F8D-5E15-7422-496C0237731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56" creationId="{E7A12C78-BD7A-C9DB-9ADA-8B52B791B386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57" creationId="{7D9D1068-FD90-C5C4-4334-102860F94B0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58" creationId="{AFF68D1D-35B9-9C31-8944-720AE44CE42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59" creationId="{B5E92185-A756-E7AA-EF19-DEFE74AD652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60" creationId="{9C96DAF8-8EB9-6298-121E-1A073A4ACBE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61" creationId="{FEE8BC38-50BB-54D6-36A3-F5394C6D4D4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62" creationId="{DEAEB398-F388-470B-6F35-D3B9C83F34F5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63" creationId="{E68D4BAF-FB70-20B4-D128-A290F3F6985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64" creationId="{F9A80C36-8AD0-8289-58F8-535B395A259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65" creationId="{AD22CDDD-7DFB-1279-23E5-5E4DB20BE0F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66" creationId="{6C5AD9D8-4C92-3674-EC2D-75B7CEAC0AD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67" creationId="{C37092F8-195D-F44B-B346-0FF742921A2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68" creationId="{6F2C77AD-3612-E447-F934-83909AAFF03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69" creationId="{7F322C45-EA5B-3850-543B-42E346F9ABC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70" creationId="{632D8947-2C45-6E32-2A08-A1429B63BE0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74" creationId="{1E8D3BFE-5911-36A4-F43B-CCF50A92DB6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75" creationId="{921D2D03-2481-A412-46C2-DB8BFB82781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76" creationId="{EFBF726C-2BE8-C903-4FD1-753AC3CD620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77" creationId="{A1C2AD18-9729-B185-1980-00DA4E9ACE2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78" creationId="{146695B6-BA8F-99A0-06F2-6A304B468BD6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79" creationId="{73BEC59E-8E10-05A4-9BC7-363AA3911B4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80" creationId="{95F987D9-FC23-DDD4-9E7D-CEC593B03C0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81" creationId="{145F3102-EF80-8FA9-7887-0223A07BACB5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82" creationId="{6FE511F2-BBC2-84A0-5CDA-1A18FC6FC9E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83" creationId="{87A880B4-CBA5-9D31-BF6E-075563D853F5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84" creationId="{C5CAB09A-5AAF-8B52-336C-9D6503B8590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85" creationId="{3A079F01-D088-D1F4-9ABE-1CD7EBE6F02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86" creationId="{B34A998D-8840-0841-AE02-FEC22F1693C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87" creationId="{5700E860-CBD6-E909-247D-CEFD9A69BA0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88" creationId="{01E6DFAE-BFD7-5A33-33E1-88249E321F4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89" creationId="{85D575E6-CE51-AD66-5A31-826BAC343C7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90" creationId="{748E6B3B-2156-F077-6E44-3E317C7045A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91" creationId="{28A67F2C-28FD-E001-6F2F-6CC2B905204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92" creationId="{A8A2B41B-0628-7308-F1C2-299D7CDFC39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93" creationId="{073A9BD2-E661-1A63-832A-9C9E911FA03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94" creationId="{043FF587-CB83-4511-13F5-CA3BA495EE3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95" creationId="{9712817F-7CEF-6C20-454D-C053070D201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96" creationId="{7352F450-0DB8-B3D3-7505-887D1DD8323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97" creationId="{7A2E684E-BE4C-27EC-3DED-C74BB6E6F09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98" creationId="{39CBCD9C-DE29-79F7-3A14-8A00C0F65AA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99" creationId="{60196200-03F6-95A8-BEC6-7FCA41C2F69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00" creationId="{CDC355BA-FB2E-8BD2-2BD2-757E3310D45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01" creationId="{5480E6BE-32EB-3E3B-3FDC-688B8A9DA2D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02" creationId="{92727940-2CB7-A965-838E-539682BFC89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03" creationId="{FBB3F14C-CC34-DEEE-A303-637D01DF7CF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06" creationId="{8FA559A9-E8CD-869B-A2A8-AADD112E55F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07" creationId="{7ACF3A85-28C7-BF63-AF54-B6585E67649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08" creationId="{C4E34738-600B-1021-CBBA-060FB4EC44C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09" creationId="{B99F7C1A-0293-937A-E6D0-1C308DDAB4F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10" creationId="{051FE155-3874-AAA1-7056-B47D3FB09CD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11" creationId="{A987EA06-F7F5-981F-E6FE-0D167F732E2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13" creationId="{C837B1C8-E298-04FB-4A5A-A545F799FDA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14" creationId="{DCD96F73-54C2-CADE-2667-45E029CABB0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15" creationId="{A86ECE59-7007-A99B-600E-F551F59A685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16" creationId="{F816F2DD-5FE5-B9F5-83DB-9D0D57BB784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17" creationId="{B1A97BAA-1543-12DD-DCA3-D156EC358AA6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18" creationId="{4D8115FF-E445-F6E0-5EF1-6D007ACD5CB7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20" creationId="{EFA07B0A-A0E1-63F7-E243-3B5BEC1F7FB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21" creationId="{E162F99D-4851-7BCE-4B9F-5D6A2BA28E87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22" creationId="{B3368BAE-1135-EC50-C790-F8B8B89E8CC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23" creationId="{35374585-9AFD-13FA-378A-75CF7D5A4D1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25" creationId="{F9143BCB-422C-4B58-9778-08286184E47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26" creationId="{E026F91C-3BE1-20F9-1BF9-5B459A3BD38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27" creationId="{0A389B3A-111F-A6FC-E927-B0C866E01FF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28" creationId="{8CB23C23-39E5-31AC-CD05-78E174C91E0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29" creationId="{0D32021B-9C07-BC10-141E-7EA10C8EEE8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30" creationId="{6842DE0F-F2E0-37F5-572E-6E532B2B8BE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31" creationId="{0640E840-67ED-070B-D94A-A9FEA41E183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32" creationId="{D16AA910-5D43-4F91-DE28-55092DA5A43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33" creationId="{EA00DAE6-EC2E-B0DD-0543-B210D75D121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34" creationId="{421064F0-60C7-3324-3497-0E506A57412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35" creationId="{26462124-B394-78A8-1DE5-B0B4B9ACC01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37" creationId="{3128C185-A403-3EC6-D3CD-C5899C3D535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38" creationId="{06824D64-0473-947E-7AE0-9E0D6B121AB7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39" creationId="{B2E0B07C-77DE-F943-461C-32D1797AFD8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40" creationId="{9AB27873-FEC7-5177-0B8F-8200B0125587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41" creationId="{D4D71CBD-5F7C-B7F9-7F3A-1F667A0F6FD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42" creationId="{FA3BA59E-BB66-E82F-06F2-635F4F08C2E5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43" creationId="{BD06AC11-5FC8-4DEE-A147-4C55F98E065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44" creationId="{7BED7867-EB37-0F90-3BBA-AB64E03BBA5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45" creationId="{613C36C7-770D-E8CE-EA41-1C00509AA81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46" creationId="{7A68BE0D-B9ED-EF1A-8FCB-CB2B2406A2A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47" creationId="{4B6FC272-39D7-887E-1F91-5D0AF33C0E46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48" creationId="{C07EB1BF-DB01-AA37-3820-EE33DC6418B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49" creationId="{1B1BF3CC-FE25-5861-3496-5C2461FF0A1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51" creationId="{8B201F91-3B63-46D8-EBDA-D599B600DA1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53" creationId="{37108CB1-C141-0C72-1743-AD114A52488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54" creationId="{C26BDEAC-0547-DA47-7FC6-8BB1CCBD9E4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56" creationId="{D4A52BCE-D602-0353-358F-4BB5FE0E111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57" creationId="{6F9C3E41-658B-7DB7-00D2-2184B7A7C745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58" creationId="{63C89CA1-6CD3-9FA0-F20F-C0D547E0EC1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60" creationId="{384C77F4-7E06-00DA-8349-4CD7A323636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61" creationId="{38BDF75B-1428-D04D-C838-6FEE1EF9E59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63" creationId="{86762920-3F86-25A1-BD57-CC3C2CA5345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64" creationId="{1EF64514-ACB3-22CB-8335-1355F3C99B2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65" creationId="{A3A6A052-D498-3359-142C-AA2E3E28B435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67" creationId="{E8D1BD90-EA98-7B1C-3D62-6EFF050ADC0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68" creationId="{A0740024-746C-1452-CC32-06B5FBDD2ED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69" creationId="{120712B5-F01E-E9F5-ACAB-C33F2F8776D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70" creationId="{2D755792-0AE1-FDCB-DA91-45A896E0ECD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71" creationId="{26C1CBCA-D937-6BE3-D46B-8ADE500B5CD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72" creationId="{1336E1E3-405E-3BE4-425C-11BFD954E9D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73" creationId="{34E4F9D9-354C-7F98-9EA6-B3BDFA2AB27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74" creationId="{EA434EEE-2CA7-0A07-EAE3-B17040D55D0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75" creationId="{FAB184F3-7789-6E14-E6A8-5AE980ED322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76" creationId="{9CCA2D9B-70BE-0AFA-B296-C88D39F20AD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77" creationId="{E20E7D49-FF4F-78F4-09FA-B3B0DA1B4B76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78" creationId="{18025B8F-915C-4D24-B262-BFC0BE994B8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79" creationId="{1FBB783F-5225-A8B9-4903-72B03C5E550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80" creationId="{24EDF51B-BF0E-629A-6D69-298FD5587DB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81" creationId="{D1DF0666-8AE5-21DB-B214-0FCC8F756C3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82" creationId="{A4DC8428-ECEB-9C9D-486B-11516FECBF9C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83" creationId="{51D0AE2D-E5B2-0E5A-5D73-9B84B5B644D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84" creationId="{DD9CF6DB-96FE-98B3-A559-844F10EBBEE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85" creationId="{E9060161-5917-9102-9806-82895C5125D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86" creationId="{AA86FCCB-17C5-21D0-FFB4-DBEC16E166B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87" creationId="{27A894ED-46F3-EED0-0D91-3A207000E09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88" creationId="{7A0FC9E4-57ED-251F-27C2-39AD80E10F9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89" creationId="{4D22C119-6142-FAA7-2832-74398148456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90" creationId="{5B135D03-BAE8-C890-28C1-1457B60CB7A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92" creationId="{23197C98-BCA8-183C-4EB4-A7D6990D88B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93" creationId="{B85AFB5B-21D5-84F7-4ABD-C43C0F232A7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94" creationId="{5CD91431-F59A-C1BC-5EF3-8C641EA6FE0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95" creationId="{50F9C18F-E980-4597-250E-EFFFBDA4834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96" creationId="{F6ED8148-0624-B409-551E-FFF931E8C455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97" creationId="{11B443A4-48C6-394E-9E1C-2520880B0FB6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98" creationId="{5B29E2EC-0C65-6B21-12E9-572F4A2571C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199" creationId="{74491FB7-1AC1-BC00-EDB0-661803BAB05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00" creationId="{E9749EB2-00EC-AA09-767B-008D38C49AA5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01" creationId="{32FFEAA6-CD9C-83BE-5205-6761B3B354A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02" creationId="{ED396F98-72A6-3B1E-71E1-278BBCACE55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03" creationId="{7B28C33F-BE65-4521-823C-FDB3AF6D0AF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04" creationId="{77075E23-F80D-C2BA-E356-1AE2CA03F02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06" creationId="{15AB316B-9007-387B-5014-12FE867631B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07" creationId="{7433BF64-1B16-8493-D85F-4F6CE3279F8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09" creationId="{E2507284-3565-B1C8-2D54-709326CCC0A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10" creationId="{0DA43DC1-C6E3-4932-0D3F-266E05C8D1D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11" creationId="{5DFCD57D-D5B1-69D9-3138-7821E1CF643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12" creationId="{4D292C36-40FD-14A8-7FF4-905E8131FDB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13" creationId="{DB47DEFB-C412-FB56-C9DC-D5FF91B94B4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14" creationId="{B3D8D846-AB18-F1E0-E350-732B6B33F527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15" creationId="{3A590DBF-2848-81CF-1A6F-DADC8504017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16" creationId="{81140417-5749-C763-940F-A6049EF4670A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17" creationId="{476C232E-E700-AAA6-3EAA-FD9C4F3EC1B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18" creationId="{BA3FD8C3-44AF-C4E8-54B7-06F3357A415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19" creationId="{C67CBB5A-9209-17FF-CE06-4B9CBF085DE7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20" creationId="{6667A2C8-3390-1285-5BE5-C58E95DF0BE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23" creationId="{C2A47F1A-7524-3E0D-1A2A-B8CF83AC02C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24" creationId="{11475619-590E-493E-342B-6BDB7637D99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25" creationId="{74E8E304-1EA8-EE29-53E5-C1D9F0238CE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26" creationId="{1DCB39FF-8973-9D48-A27E-6126C799CA6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27" creationId="{4A02E109-2964-FE23-3B96-326FE02B0427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28" creationId="{990AC219-0C8F-B862-71FA-8CC37A6FB27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29" creationId="{33794C73-A43D-AEA6-B9F2-180E04ACA1F6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30" creationId="{CA07F50B-B83C-6675-F779-D1499803FFB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31" creationId="{6C326192-F623-979F-FA10-992C70E76E1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32" creationId="{7084A4B6-8C34-EBD0-5138-1B9C7CB73E4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33" creationId="{87301D5A-26DE-6F70-AA72-AD5AC822B98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34" creationId="{CCBBA314-7281-66F1-3946-F7029615498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35" creationId="{F13BC5B2-F9D1-D9FD-7A8B-8F572A5BD726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36" creationId="{7FC1BD7F-BE61-C022-AEFD-72FE0B3DF39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37" creationId="{EF701A85-29C6-94B5-283D-32FF96802BF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38" creationId="{8CC50B3A-FC43-5357-CF25-16E5C946B8E9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39" creationId="{23415277-723E-1A69-4F9D-8E3545B30DE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40" creationId="{B79019F3-7074-2933-F108-28341616428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42" creationId="{19861130-5C6B-FE0B-7182-88E2191E0F8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43" creationId="{D939AC9F-7A16-2B02-54C0-05A5597BBAB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44" creationId="{048C2500-3C69-5578-6C93-02B6CD37235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45" creationId="{294CBFF4-0B5E-4227-B67D-2E36A037C2D5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46" creationId="{9B427B4C-CF53-5788-CEB6-9C777E10C6E9}"/>
          </ac:inkMkLst>
        </pc:inkChg>
        <pc:inkChg chg="add mod">
          <ac:chgData name="Venkatasubramanian, Mani V." userId="fbe5ce37-0145-4c31-b84a-b36f8beac5f3" providerId="ADAL" clId="{3B0CA96C-91D3-416E-8422-EBC594EF3D1B}" dt="2023-02-09T16:55:10.286" v="2846"/>
          <ac:inkMkLst>
            <pc:docMk/>
            <pc:sldMk cId="3848772123" sldId="263"/>
            <ac:inkMk id="248" creationId="{C8C64911-C6AE-2D47-8D57-38953AE36B07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50" creationId="{45E4788D-27A9-5656-FF93-951BCF75C76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51" creationId="{4D2A1D4E-350E-7126-A3C9-433854A9A21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52" creationId="{BE59F1DF-CD8A-6598-FE4B-206EC0588BDD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53" creationId="{8FCE1C4A-2C2E-9C99-D12A-D9BC0484BD88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54" creationId="{B721F9A4-DE0B-73C0-150E-BBC34296FE43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55" creationId="{66FB7508-28F9-24C9-F90D-F575F40D279B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56" creationId="{4F1463A0-8246-34E8-AA79-7DB7CE613A80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57" creationId="{AB303617-63BB-690A-19C6-B14BDB89F04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58" creationId="{713B380D-CFC2-2C9D-9AA3-64342D847D2F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59" creationId="{F97895FC-AC7D-66BF-4115-6106274AC791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60" creationId="{6C3AC156-E322-0DAA-C104-574ED7284A27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61" creationId="{7038DD82-B001-3BE2-4490-023F1C77DDB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62" creationId="{CF8BFA92-02CC-3234-DA73-9C25CB8B12F4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63" creationId="{0C93C365-2FC1-48AE-DBB4-6CD238ACB70E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64" creationId="{799DF85A-C992-C5B6-A4C7-F1147A6EBF32}"/>
          </ac:inkMkLst>
        </pc:inkChg>
        <pc:inkChg chg="add mod">
          <ac:chgData name="Venkatasubramanian, Mani V." userId="fbe5ce37-0145-4c31-b84a-b36f8beac5f3" providerId="ADAL" clId="{3B0CA96C-91D3-416E-8422-EBC594EF3D1B}" dt="2023-02-09T16:55:21.014" v="2848"/>
          <ac:inkMkLst>
            <pc:docMk/>
            <pc:sldMk cId="3848772123" sldId="263"/>
            <ac:inkMk id="266" creationId="{D64968F1-5177-0427-45CE-13364B9293BE}"/>
          </ac:inkMkLst>
        </pc:inkChg>
        <pc:inkChg chg="add">
          <ac:chgData name="Venkatasubramanian, Mani V." userId="fbe5ce37-0145-4c31-b84a-b36f8beac5f3" providerId="ADAL" clId="{3B0CA96C-91D3-416E-8422-EBC594EF3D1B}" dt="2023-02-09T16:55:31.678" v="2849" actId="9405"/>
          <ac:inkMkLst>
            <pc:docMk/>
            <pc:sldMk cId="3848772123" sldId="263"/>
            <ac:inkMk id="268" creationId="{84BC898B-2A35-2E3D-6E37-42BB667B52BB}"/>
          </ac:inkMkLst>
        </pc:inkChg>
        <pc:inkChg chg="add mod">
          <ac:chgData name="Venkatasubramanian, Mani V." userId="fbe5ce37-0145-4c31-b84a-b36f8beac5f3" providerId="ADAL" clId="{3B0CA96C-91D3-416E-8422-EBC594EF3D1B}" dt="2023-02-09T16:55:55.973" v="2861"/>
          <ac:inkMkLst>
            <pc:docMk/>
            <pc:sldMk cId="3848772123" sldId="263"/>
            <ac:inkMk id="269" creationId="{BE00F4DB-F856-942C-FAC1-478CDF1AF703}"/>
          </ac:inkMkLst>
        </pc:inkChg>
        <pc:inkChg chg="add mod">
          <ac:chgData name="Venkatasubramanian, Mani V." userId="fbe5ce37-0145-4c31-b84a-b36f8beac5f3" providerId="ADAL" clId="{3B0CA96C-91D3-416E-8422-EBC594EF3D1B}" dt="2023-02-09T16:55:55.973" v="2861"/>
          <ac:inkMkLst>
            <pc:docMk/>
            <pc:sldMk cId="3848772123" sldId="263"/>
            <ac:inkMk id="270" creationId="{9C9A1ACB-81CB-5D3C-CADA-1200D7CCBC00}"/>
          </ac:inkMkLst>
        </pc:inkChg>
        <pc:inkChg chg="add mod">
          <ac:chgData name="Venkatasubramanian, Mani V." userId="fbe5ce37-0145-4c31-b84a-b36f8beac5f3" providerId="ADAL" clId="{3B0CA96C-91D3-416E-8422-EBC594EF3D1B}" dt="2023-02-09T16:55:55.973" v="2861"/>
          <ac:inkMkLst>
            <pc:docMk/>
            <pc:sldMk cId="3848772123" sldId="263"/>
            <ac:inkMk id="271" creationId="{C595FB46-4C25-6A1F-AC10-0475DCBEEB68}"/>
          </ac:inkMkLst>
        </pc:inkChg>
        <pc:inkChg chg="add mod">
          <ac:chgData name="Venkatasubramanian, Mani V." userId="fbe5ce37-0145-4c31-b84a-b36f8beac5f3" providerId="ADAL" clId="{3B0CA96C-91D3-416E-8422-EBC594EF3D1B}" dt="2023-02-09T16:55:55.973" v="2861"/>
          <ac:inkMkLst>
            <pc:docMk/>
            <pc:sldMk cId="3848772123" sldId="263"/>
            <ac:inkMk id="272" creationId="{008D2A66-FC6B-FC8D-1DD3-184B15223F7E}"/>
          </ac:inkMkLst>
        </pc:inkChg>
        <pc:inkChg chg="add mod">
          <ac:chgData name="Venkatasubramanian, Mani V." userId="fbe5ce37-0145-4c31-b84a-b36f8beac5f3" providerId="ADAL" clId="{3B0CA96C-91D3-416E-8422-EBC594EF3D1B}" dt="2023-02-09T16:55:55.973" v="2861"/>
          <ac:inkMkLst>
            <pc:docMk/>
            <pc:sldMk cId="3848772123" sldId="263"/>
            <ac:inkMk id="273" creationId="{18FD007E-A318-A72E-39FD-933931619642}"/>
          </ac:inkMkLst>
        </pc:inkChg>
        <pc:inkChg chg="add mod">
          <ac:chgData name="Venkatasubramanian, Mani V." userId="fbe5ce37-0145-4c31-b84a-b36f8beac5f3" providerId="ADAL" clId="{3B0CA96C-91D3-416E-8422-EBC594EF3D1B}" dt="2023-02-09T16:55:55.973" v="2861"/>
          <ac:inkMkLst>
            <pc:docMk/>
            <pc:sldMk cId="3848772123" sldId="263"/>
            <ac:inkMk id="274" creationId="{CBDDADF8-D57F-A56F-36B1-51279372208A}"/>
          </ac:inkMkLst>
        </pc:inkChg>
        <pc:inkChg chg="add mod">
          <ac:chgData name="Venkatasubramanian, Mani V." userId="fbe5ce37-0145-4c31-b84a-b36f8beac5f3" providerId="ADAL" clId="{3B0CA96C-91D3-416E-8422-EBC594EF3D1B}" dt="2023-02-09T16:55:55.973" v="2861"/>
          <ac:inkMkLst>
            <pc:docMk/>
            <pc:sldMk cId="3848772123" sldId="263"/>
            <ac:inkMk id="275" creationId="{C5E6A488-4433-1613-070D-CAB06F281C57}"/>
          </ac:inkMkLst>
        </pc:inkChg>
        <pc:inkChg chg="add mod">
          <ac:chgData name="Venkatasubramanian, Mani V." userId="fbe5ce37-0145-4c31-b84a-b36f8beac5f3" providerId="ADAL" clId="{3B0CA96C-91D3-416E-8422-EBC594EF3D1B}" dt="2023-02-09T16:55:55.973" v="2861"/>
          <ac:inkMkLst>
            <pc:docMk/>
            <pc:sldMk cId="3848772123" sldId="263"/>
            <ac:inkMk id="276" creationId="{CB41CF5D-ACE8-BC1B-240C-207764629A58}"/>
          </ac:inkMkLst>
        </pc:inkChg>
        <pc:inkChg chg="add mod">
          <ac:chgData name="Venkatasubramanian, Mani V." userId="fbe5ce37-0145-4c31-b84a-b36f8beac5f3" providerId="ADAL" clId="{3B0CA96C-91D3-416E-8422-EBC594EF3D1B}" dt="2023-02-09T16:55:55.973" v="2861"/>
          <ac:inkMkLst>
            <pc:docMk/>
            <pc:sldMk cId="3848772123" sldId="263"/>
            <ac:inkMk id="278" creationId="{FA112D55-3B4D-9615-7E3C-7EA680DA52DA}"/>
          </ac:inkMkLst>
        </pc:inkChg>
        <pc:inkChg chg="add mod">
          <ac:chgData name="Venkatasubramanian, Mani V." userId="fbe5ce37-0145-4c31-b84a-b36f8beac5f3" providerId="ADAL" clId="{3B0CA96C-91D3-416E-8422-EBC594EF3D1B}" dt="2023-02-09T16:55:55.973" v="2861"/>
          <ac:inkMkLst>
            <pc:docMk/>
            <pc:sldMk cId="3848772123" sldId="263"/>
            <ac:inkMk id="279" creationId="{6506B0B7-CC98-0400-1014-1E12C92C4703}"/>
          </ac:inkMkLst>
        </pc:inkChg>
      </pc:sldChg>
      <pc:sldChg chg="delSp del mod">
        <pc:chgData name="Venkatasubramanian, Mani V." userId="fbe5ce37-0145-4c31-b84a-b36f8beac5f3" providerId="ADAL" clId="{3B0CA96C-91D3-416E-8422-EBC594EF3D1B}" dt="2023-02-09T16:59:35.393" v="2862" actId="2696"/>
        <pc:sldMkLst>
          <pc:docMk/>
          <pc:sldMk cId="957851907" sldId="264"/>
        </pc:sldMkLst>
        <pc:inkChg chg="del">
          <ac:chgData name="Venkatasubramanian, Mani V." userId="fbe5ce37-0145-4c31-b84a-b36f8beac5f3" providerId="ADAL" clId="{3B0CA96C-91D3-416E-8422-EBC594EF3D1B}" dt="2023-02-09T15:33:45.317" v="14" actId="478"/>
          <ac:inkMkLst>
            <pc:docMk/>
            <pc:sldMk cId="957851907" sldId="264"/>
            <ac:inkMk id="2" creationId="{6A27F5F8-7B9A-A49C-EC9E-54A7D913A7E6}"/>
          </ac:inkMkLst>
        </pc:inkChg>
      </pc:sldChg>
      <pc:sldChg chg="delSp del mod">
        <pc:chgData name="Venkatasubramanian, Mani V." userId="fbe5ce37-0145-4c31-b84a-b36f8beac5f3" providerId="ADAL" clId="{3B0CA96C-91D3-416E-8422-EBC594EF3D1B}" dt="2023-02-09T16:59:35.393" v="2862" actId="2696"/>
        <pc:sldMkLst>
          <pc:docMk/>
          <pc:sldMk cId="505011955" sldId="265"/>
        </pc:sldMkLst>
        <pc:inkChg chg="del">
          <ac:chgData name="Venkatasubramanian, Mani V." userId="fbe5ce37-0145-4c31-b84a-b36f8beac5f3" providerId="ADAL" clId="{3B0CA96C-91D3-416E-8422-EBC594EF3D1B}" dt="2023-02-09T15:33:16.417" v="12" actId="478"/>
          <ac:inkMkLst>
            <pc:docMk/>
            <pc:sldMk cId="505011955" sldId="265"/>
            <ac:inkMk id="2" creationId="{140509B7-52F4-C53F-9E09-6414D7F6DB8A}"/>
          </ac:inkMkLst>
        </pc:inkChg>
      </pc:sldChg>
      <pc:sldChg chg="delSp del mod">
        <pc:chgData name="Venkatasubramanian, Mani V." userId="fbe5ce37-0145-4c31-b84a-b36f8beac5f3" providerId="ADAL" clId="{3B0CA96C-91D3-416E-8422-EBC594EF3D1B}" dt="2023-02-09T16:59:35.393" v="2862" actId="2696"/>
        <pc:sldMkLst>
          <pc:docMk/>
          <pc:sldMk cId="3087652007" sldId="267"/>
        </pc:sldMkLst>
        <pc:inkChg chg="del">
          <ac:chgData name="Venkatasubramanian, Mani V." userId="fbe5ce37-0145-4c31-b84a-b36f8beac5f3" providerId="ADAL" clId="{3B0CA96C-91D3-416E-8422-EBC594EF3D1B}" dt="2023-02-09T15:33:19.687" v="13" actId="478"/>
          <ac:inkMkLst>
            <pc:docMk/>
            <pc:sldMk cId="3087652007" sldId="267"/>
            <ac:inkMk id="2" creationId="{7C446CCF-A654-43D4-A335-D13D3B43CBB8}"/>
          </ac:inkMkLst>
        </pc:inkChg>
      </pc:sldChg>
      <pc:sldChg chg="addSp delSp modSp mod">
        <pc:chgData name="Venkatasubramanian, Mani V." userId="fbe5ce37-0145-4c31-b84a-b36f8beac5f3" providerId="ADAL" clId="{3B0CA96C-91D3-416E-8422-EBC594EF3D1B}" dt="2023-02-09T16:30:53.665" v="1506"/>
        <pc:sldMkLst>
          <pc:docMk/>
          <pc:sldMk cId="1364037844" sldId="277"/>
        </pc:sldMkLst>
        <pc:grpChg chg="del mod">
          <ac:chgData name="Venkatasubramanian, Mani V." userId="fbe5ce37-0145-4c31-b84a-b36f8beac5f3" providerId="ADAL" clId="{3B0CA96C-91D3-416E-8422-EBC594EF3D1B}" dt="2023-02-09T16:20:44.127" v="1085"/>
          <ac:grpSpMkLst>
            <pc:docMk/>
            <pc:sldMk cId="1364037844" sldId="277"/>
            <ac:grpSpMk id="13" creationId="{B75A7167-AF66-374F-BB19-C069224CE351}"/>
          </ac:grpSpMkLst>
        </pc:grpChg>
        <pc:grpChg chg="del mod">
          <ac:chgData name="Venkatasubramanian, Mani V." userId="fbe5ce37-0145-4c31-b84a-b36f8beac5f3" providerId="ADAL" clId="{3B0CA96C-91D3-416E-8422-EBC594EF3D1B}" dt="2023-02-09T16:20:47.264" v="1088"/>
          <ac:grpSpMkLst>
            <pc:docMk/>
            <pc:sldMk cId="1364037844" sldId="277"/>
            <ac:grpSpMk id="16" creationId="{02FDCD2D-36DB-9412-211B-E754DE14FA2A}"/>
          </ac:grpSpMkLst>
        </pc:grpChg>
        <pc:grpChg chg="del mod">
          <ac:chgData name="Venkatasubramanian, Mani V." userId="fbe5ce37-0145-4c31-b84a-b36f8beac5f3" providerId="ADAL" clId="{3B0CA96C-91D3-416E-8422-EBC594EF3D1B}" dt="2023-02-09T16:20:58.305" v="1103"/>
          <ac:grpSpMkLst>
            <pc:docMk/>
            <pc:sldMk cId="1364037844" sldId="277"/>
            <ac:grpSpMk id="19" creationId="{1873A652-FBEE-B8E0-D465-5FCB98B24B42}"/>
          </ac:grpSpMkLst>
        </pc:grpChg>
        <pc:grpChg chg="del mod">
          <ac:chgData name="Venkatasubramanian, Mani V." userId="fbe5ce37-0145-4c31-b84a-b36f8beac5f3" providerId="ADAL" clId="{3B0CA96C-91D3-416E-8422-EBC594EF3D1B}" dt="2023-02-09T16:20:58.305" v="1103"/>
          <ac:grpSpMkLst>
            <pc:docMk/>
            <pc:sldMk cId="1364037844" sldId="277"/>
            <ac:grpSpMk id="22" creationId="{51C5D3ED-A4AC-86B0-F091-B38ED36323DA}"/>
          </ac:grpSpMkLst>
        </pc:grpChg>
        <pc:grpChg chg="del mod">
          <ac:chgData name="Venkatasubramanian, Mani V." userId="fbe5ce37-0145-4c31-b84a-b36f8beac5f3" providerId="ADAL" clId="{3B0CA96C-91D3-416E-8422-EBC594EF3D1B}" dt="2023-02-09T16:20:58.305" v="1103"/>
          <ac:grpSpMkLst>
            <pc:docMk/>
            <pc:sldMk cId="1364037844" sldId="277"/>
            <ac:grpSpMk id="26" creationId="{96EEC464-70C3-908C-4415-78518E7DD462}"/>
          </ac:grpSpMkLst>
        </pc:grpChg>
        <pc:grpChg chg="del mod">
          <ac:chgData name="Venkatasubramanian, Mani V." userId="fbe5ce37-0145-4c31-b84a-b36f8beac5f3" providerId="ADAL" clId="{3B0CA96C-91D3-416E-8422-EBC594EF3D1B}" dt="2023-02-09T16:21:01.299" v="1109"/>
          <ac:grpSpMkLst>
            <pc:docMk/>
            <pc:sldMk cId="1364037844" sldId="277"/>
            <ac:grpSpMk id="34" creationId="{49F7ADDA-9E3F-EE14-C156-827A425C24D8}"/>
          </ac:grpSpMkLst>
        </pc:grpChg>
        <pc:grpChg chg="del mod">
          <ac:chgData name="Venkatasubramanian, Mani V." userId="fbe5ce37-0145-4c31-b84a-b36f8beac5f3" providerId="ADAL" clId="{3B0CA96C-91D3-416E-8422-EBC594EF3D1B}" dt="2023-02-09T16:21:05.109" v="1114"/>
          <ac:grpSpMkLst>
            <pc:docMk/>
            <pc:sldMk cId="1364037844" sldId="277"/>
            <ac:grpSpMk id="40" creationId="{7A7C2C72-5946-5CA6-54F3-A21A64D60CF9}"/>
          </ac:grpSpMkLst>
        </pc:grpChg>
        <pc:grpChg chg="del mod">
          <ac:chgData name="Venkatasubramanian, Mani V." userId="fbe5ce37-0145-4c31-b84a-b36f8beac5f3" providerId="ADAL" clId="{3B0CA96C-91D3-416E-8422-EBC594EF3D1B}" dt="2023-02-09T16:21:15.668" v="1124"/>
          <ac:grpSpMkLst>
            <pc:docMk/>
            <pc:sldMk cId="1364037844" sldId="277"/>
            <ac:grpSpMk id="45" creationId="{61B14024-44E8-DC2D-DFA5-88D1ECAC655C}"/>
          </ac:grpSpMkLst>
        </pc:grpChg>
        <pc:grpChg chg="del mod">
          <ac:chgData name="Venkatasubramanian, Mani V." userId="fbe5ce37-0145-4c31-b84a-b36f8beac5f3" providerId="ADAL" clId="{3B0CA96C-91D3-416E-8422-EBC594EF3D1B}" dt="2023-02-09T16:21:39.290" v="1155"/>
          <ac:grpSpMkLst>
            <pc:docMk/>
            <pc:sldMk cId="1364037844" sldId="277"/>
            <ac:grpSpMk id="55" creationId="{C21485BF-2FD7-DCA7-4105-AF8C47680AA2}"/>
          </ac:grpSpMkLst>
        </pc:grpChg>
        <pc:grpChg chg="del mod">
          <ac:chgData name="Venkatasubramanian, Mani V." userId="fbe5ce37-0145-4c31-b84a-b36f8beac5f3" providerId="ADAL" clId="{3B0CA96C-91D3-416E-8422-EBC594EF3D1B}" dt="2023-02-09T16:21:39.290" v="1155"/>
          <ac:grpSpMkLst>
            <pc:docMk/>
            <pc:sldMk cId="1364037844" sldId="277"/>
            <ac:grpSpMk id="60" creationId="{FEBAF3A2-2485-6ADE-4897-25BA27E39143}"/>
          </ac:grpSpMkLst>
        </pc:grpChg>
        <pc:grpChg chg="del mod">
          <ac:chgData name="Venkatasubramanian, Mani V." userId="fbe5ce37-0145-4c31-b84a-b36f8beac5f3" providerId="ADAL" clId="{3B0CA96C-91D3-416E-8422-EBC594EF3D1B}" dt="2023-02-09T16:21:39.290" v="1155"/>
          <ac:grpSpMkLst>
            <pc:docMk/>
            <pc:sldMk cId="1364037844" sldId="277"/>
            <ac:grpSpMk id="78" creationId="{97513E11-8C22-0811-0C43-EE860F388336}"/>
          </ac:grpSpMkLst>
        </pc:grpChg>
        <pc:grpChg chg="del mod">
          <ac:chgData name="Venkatasubramanian, Mani V." userId="fbe5ce37-0145-4c31-b84a-b36f8beac5f3" providerId="ADAL" clId="{3B0CA96C-91D3-416E-8422-EBC594EF3D1B}" dt="2023-02-09T16:21:54.834" v="1181"/>
          <ac:grpSpMkLst>
            <pc:docMk/>
            <pc:sldMk cId="1364037844" sldId="277"/>
            <ac:grpSpMk id="86" creationId="{70B0FB02-C3D4-57F6-0AC4-3BA2842D7DF3}"/>
          </ac:grpSpMkLst>
        </pc:grpChg>
        <pc:grpChg chg="del mod">
          <ac:chgData name="Venkatasubramanian, Mani V." userId="fbe5ce37-0145-4c31-b84a-b36f8beac5f3" providerId="ADAL" clId="{3B0CA96C-91D3-416E-8422-EBC594EF3D1B}" dt="2023-02-09T16:21:42.237" v="1161"/>
          <ac:grpSpMkLst>
            <pc:docMk/>
            <pc:sldMk cId="1364037844" sldId="277"/>
            <ac:grpSpMk id="90" creationId="{7DB9AB7A-3ED9-56BF-E89E-A4D5F05880BC}"/>
          </ac:grpSpMkLst>
        </pc:grpChg>
        <pc:grpChg chg="del mod">
          <ac:chgData name="Venkatasubramanian, Mani V." userId="fbe5ce37-0145-4c31-b84a-b36f8beac5f3" providerId="ADAL" clId="{3B0CA96C-91D3-416E-8422-EBC594EF3D1B}" dt="2023-02-09T16:21:54.834" v="1181"/>
          <ac:grpSpMkLst>
            <pc:docMk/>
            <pc:sldMk cId="1364037844" sldId="277"/>
            <ac:grpSpMk id="92" creationId="{6D8F5645-C496-F6EC-C1B3-E4F29B78B2BF}"/>
          </ac:grpSpMkLst>
        </pc:grpChg>
        <pc:grpChg chg="del mod">
          <ac:chgData name="Venkatasubramanian, Mani V." userId="fbe5ce37-0145-4c31-b84a-b36f8beac5f3" providerId="ADAL" clId="{3B0CA96C-91D3-416E-8422-EBC594EF3D1B}" dt="2023-02-09T16:21:50.804" v="1172"/>
          <ac:grpSpMkLst>
            <pc:docMk/>
            <pc:sldMk cId="1364037844" sldId="277"/>
            <ac:grpSpMk id="100" creationId="{EC887005-F22E-5B35-BB22-2FF0461171E2}"/>
          </ac:grpSpMkLst>
        </pc:grpChg>
        <pc:grpChg chg="del mod">
          <ac:chgData name="Venkatasubramanian, Mani V." userId="fbe5ce37-0145-4c31-b84a-b36f8beac5f3" providerId="ADAL" clId="{3B0CA96C-91D3-416E-8422-EBC594EF3D1B}" dt="2023-02-09T16:21:54.834" v="1181"/>
          <ac:grpSpMkLst>
            <pc:docMk/>
            <pc:sldMk cId="1364037844" sldId="277"/>
            <ac:grpSpMk id="103" creationId="{CD5D4139-2C87-F3A2-F5B7-AEF9025CADA5}"/>
          </ac:grpSpMkLst>
        </pc:grpChg>
        <pc:grpChg chg="del mod">
          <ac:chgData name="Venkatasubramanian, Mani V." userId="fbe5ce37-0145-4c31-b84a-b36f8beac5f3" providerId="ADAL" clId="{3B0CA96C-91D3-416E-8422-EBC594EF3D1B}" dt="2023-02-09T16:21:54.834" v="1181"/>
          <ac:grpSpMkLst>
            <pc:docMk/>
            <pc:sldMk cId="1364037844" sldId="277"/>
            <ac:grpSpMk id="112" creationId="{A4712111-C1D0-8E0D-9F93-FBAF91155C12}"/>
          </ac:grpSpMkLst>
        </pc:grpChg>
        <pc:grpChg chg="del mod">
          <ac:chgData name="Venkatasubramanian, Mani V." userId="fbe5ce37-0145-4c31-b84a-b36f8beac5f3" providerId="ADAL" clId="{3B0CA96C-91D3-416E-8422-EBC594EF3D1B}" dt="2023-02-09T16:21:54.834" v="1181"/>
          <ac:grpSpMkLst>
            <pc:docMk/>
            <pc:sldMk cId="1364037844" sldId="277"/>
            <ac:grpSpMk id="113" creationId="{FB1885EB-0578-ED2F-6B3D-D6E831B71F07}"/>
          </ac:grpSpMkLst>
        </pc:grpChg>
        <pc:grpChg chg="del mod">
          <ac:chgData name="Venkatasubramanian, Mani V." userId="fbe5ce37-0145-4c31-b84a-b36f8beac5f3" providerId="ADAL" clId="{3B0CA96C-91D3-416E-8422-EBC594EF3D1B}" dt="2023-02-09T16:22:13.373" v="1191"/>
          <ac:grpSpMkLst>
            <pc:docMk/>
            <pc:sldMk cId="1364037844" sldId="277"/>
            <ac:grpSpMk id="114" creationId="{B79108AA-E1E1-F6F2-4B82-C6C21A01FE29}"/>
          </ac:grpSpMkLst>
        </pc:grpChg>
        <pc:grpChg chg="del mod">
          <ac:chgData name="Venkatasubramanian, Mani V." userId="fbe5ce37-0145-4c31-b84a-b36f8beac5f3" providerId="ADAL" clId="{3B0CA96C-91D3-416E-8422-EBC594EF3D1B}" dt="2023-02-09T16:22:03.404" v="1189"/>
          <ac:grpSpMkLst>
            <pc:docMk/>
            <pc:sldMk cId="1364037844" sldId="277"/>
            <ac:grpSpMk id="119" creationId="{28B2163C-BEA9-DC09-D534-D8867ED00034}"/>
          </ac:grpSpMkLst>
        </pc:grpChg>
        <pc:grpChg chg="del mod">
          <ac:chgData name="Venkatasubramanian, Mani V." userId="fbe5ce37-0145-4c31-b84a-b36f8beac5f3" providerId="ADAL" clId="{3B0CA96C-91D3-416E-8422-EBC594EF3D1B}" dt="2023-02-09T16:22:13.373" v="1191"/>
          <ac:grpSpMkLst>
            <pc:docMk/>
            <pc:sldMk cId="1364037844" sldId="277"/>
            <ac:grpSpMk id="122" creationId="{5512B29A-1670-40FF-8C10-B798A16AB184}"/>
          </ac:grpSpMkLst>
        </pc:grpChg>
        <pc:grpChg chg="del mod">
          <ac:chgData name="Venkatasubramanian, Mani V." userId="fbe5ce37-0145-4c31-b84a-b36f8beac5f3" providerId="ADAL" clId="{3B0CA96C-91D3-416E-8422-EBC594EF3D1B}" dt="2023-02-09T16:23:31.889" v="1193"/>
          <ac:grpSpMkLst>
            <pc:docMk/>
            <pc:sldMk cId="1364037844" sldId="277"/>
            <ac:grpSpMk id="124" creationId="{8FC0B6C0-3A6D-C1BE-37FD-00E4A72D2402}"/>
          </ac:grpSpMkLst>
        </pc:grpChg>
        <pc:grpChg chg="del mod">
          <ac:chgData name="Venkatasubramanian, Mani V." userId="fbe5ce37-0145-4c31-b84a-b36f8beac5f3" providerId="ADAL" clId="{3B0CA96C-91D3-416E-8422-EBC594EF3D1B}" dt="2023-02-09T16:23:34.172" v="1198"/>
          <ac:grpSpMkLst>
            <pc:docMk/>
            <pc:sldMk cId="1364037844" sldId="277"/>
            <ac:grpSpMk id="126" creationId="{109B8284-F142-C826-C38B-47A31A89C41A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131" creationId="{2C03C630-BF24-6AC1-8441-CFFDBD9ECEF5}"/>
          </ac:grpSpMkLst>
        </pc:grpChg>
        <pc:grpChg chg="del mod">
          <ac:chgData name="Venkatasubramanian, Mani V." userId="fbe5ce37-0145-4c31-b84a-b36f8beac5f3" providerId="ADAL" clId="{3B0CA96C-91D3-416E-8422-EBC594EF3D1B}" dt="2023-02-09T16:23:49.760" v="1216"/>
          <ac:grpSpMkLst>
            <pc:docMk/>
            <pc:sldMk cId="1364037844" sldId="277"/>
            <ac:grpSpMk id="140" creationId="{55CD438D-22DA-2162-9F1F-7CA67D818C9C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141" creationId="{BFED9250-0CB8-2ED7-29B8-2C84DB743D25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150" creationId="{CD69F894-121F-73A8-2876-62FA3EF24A2B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151" creationId="{197DE47C-45A5-395B-0A28-588AA153ECE0}"/>
          </ac:grpSpMkLst>
        </pc:grpChg>
        <pc:grpChg chg="del mod">
          <ac:chgData name="Venkatasubramanian, Mani V." userId="fbe5ce37-0145-4c31-b84a-b36f8beac5f3" providerId="ADAL" clId="{3B0CA96C-91D3-416E-8422-EBC594EF3D1B}" dt="2023-02-09T16:24:28.479" v="1236"/>
          <ac:grpSpMkLst>
            <pc:docMk/>
            <pc:sldMk cId="1364037844" sldId="277"/>
            <ac:grpSpMk id="163" creationId="{347CA2D8-3046-CD7E-6B0E-715EBB10ED1F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169" creationId="{D2DCFC10-B2B6-8468-47D4-2C5BCFBE08DB}"/>
          </ac:grpSpMkLst>
        </pc:grpChg>
        <pc:grpChg chg="del mod">
          <ac:chgData name="Venkatasubramanian, Mani V." userId="fbe5ce37-0145-4c31-b84a-b36f8beac5f3" providerId="ADAL" clId="{3B0CA96C-91D3-416E-8422-EBC594EF3D1B}" dt="2023-02-09T16:24:57.451" v="1262"/>
          <ac:grpSpMkLst>
            <pc:docMk/>
            <pc:sldMk cId="1364037844" sldId="277"/>
            <ac:grpSpMk id="171" creationId="{569FB76E-48DF-DDAC-21FD-883828B6EC29}"/>
          </ac:grpSpMkLst>
        </pc:grpChg>
        <pc:grpChg chg="del mod">
          <ac:chgData name="Venkatasubramanian, Mani V." userId="fbe5ce37-0145-4c31-b84a-b36f8beac5f3" providerId="ADAL" clId="{3B0CA96C-91D3-416E-8422-EBC594EF3D1B}" dt="2023-02-09T16:24:37.274" v="1243"/>
          <ac:grpSpMkLst>
            <pc:docMk/>
            <pc:sldMk cId="1364037844" sldId="277"/>
            <ac:grpSpMk id="174" creationId="{C06D4209-9216-CFF8-8A7D-971CD52A2A31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178" creationId="{309BDE10-A4C8-FDBF-1799-D1FB363BE0F9}"/>
          </ac:grpSpMkLst>
        </pc:grpChg>
        <pc:grpChg chg="del mod">
          <ac:chgData name="Venkatasubramanian, Mani V." userId="fbe5ce37-0145-4c31-b84a-b36f8beac5f3" providerId="ADAL" clId="{3B0CA96C-91D3-416E-8422-EBC594EF3D1B}" dt="2023-02-09T16:25:56.268" v="1299"/>
          <ac:grpSpMkLst>
            <pc:docMk/>
            <pc:sldMk cId="1364037844" sldId="277"/>
            <ac:grpSpMk id="182" creationId="{D8461AA2-CD7D-69EE-25F8-750D588DECE8}"/>
          </ac:grpSpMkLst>
        </pc:grpChg>
        <pc:grpChg chg="del mod">
          <ac:chgData name="Venkatasubramanian, Mani V." userId="fbe5ce37-0145-4c31-b84a-b36f8beac5f3" providerId="ADAL" clId="{3B0CA96C-91D3-416E-8422-EBC594EF3D1B}" dt="2023-02-09T16:25:56.268" v="1299"/>
          <ac:grpSpMkLst>
            <pc:docMk/>
            <pc:sldMk cId="1364037844" sldId="277"/>
            <ac:grpSpMk id="185" creationId="{C7E369C7-1420-B3F1-ADAB-56B3C376DEC0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191" creationId="{88C125CC-A610-6FE6-0770-F34C2FA0AD64}"/>
          </ac:grpSpMkLst>
        </pc:grpChg>
        <pc:grpChg chg="del mod">
          <ac:chgData name="Venkatasubramanian, Mani V." userId="fbe5ce37-0145-4c31-b84a-b36f8beac5f3" providerId="ADAL" clId="{3B0CA96C-91D3-416E-8422-EBC594EF3D1B}" dt="2023-02-09T16:24:58.942" v="1266"/>
          <ac:grpSpMkLst>
            <pc:docMk/>
            <pc:sldMk cId="1364037844" sldId="277"/>
            <ac:grpSpMk id="197" creationId="{1AE93137-60ED-8248-53B5-76B68E3DA3F4}"/>
          </ac:grpSpMkLst>
        </pc:grpChg>
        <pc:grpChg chg="del mod">
          <ac:chgData name="Venkatasubramanian, Mani V." userId="fbe5ce37-0145-4c31-b84a-b36f8beac5f3" providerId="ADAL" clId="{3B0CA96C-91D3-416E-8422-EBC594EF3D1B}" dt="2023-02-09T16:25:01.291" v="1270"/>
          <ac:grpSpMkLst>
            <pc:docMk/>
            <pc:sldMk cId="1364037844" sldId="277"/>
            <ac:grpSpMk id="201" creationId="{D0D94560-D847-6751-5386-AF2152930C39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205" creationId="{C50A94D5-03A1-D7F6-7743-D8635DE8FD4E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211" creationId="{150549C3-8ED6-EE7F-F686-1FAEE425DE7C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217" creationId="{CA073C86-2163-7CD3-A177-145F19216F3F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222" creationId="{8542F62A-8F60-3D3D-5912-D426ED1B6E21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230" creationId="{EA0FB07B-4918-23BF-E54A-0447CE750FF0}"/>
          </ac:grpSpMkLst>
        </pc:grpChg>
        <pc:grpChg chg="del mod">
          <ac:chgData name="Venkatasubramanian, Mani V." userId="fbe5ce37-0145-4c31-b84a-b36f8beac5f3" providerId="ADAL" clId="{3B0CA96C-91D3-416E-8422-EBC594EF3D1B}" dt="2023-02-09T16:25:57.916" v="1303"/>
          <ac:grpSpMkLst>
            <pc:docMk/>
            <pc:sldMk cId="1364037844" sldId="277"/>
            <ac:grpSpMk id="234" creationId="{93CDB8CE-71C1-F6B0-73B3-72F1F0F0A070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238" creationId="{C5FE05B1-5AF9-F99F-6441-9F96047F51B1}"/>
          </ac:grpSpMkLst>
        </pc:grpChg>
        <pc:grpChg chg="del 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246" creationId="{93C9D19B-DDC9-044E-C8DD-8C2882C65570}"/>
          </ac:grpSpMkLst>
        </pc:grpChg>
        <pc:grpChg chg="mod">
          <ac:chgData name="Venkatasubramanian, Mani V." userId="fbe5ce37-0145-4c31-b84a-b36f8beac5f3" providerId="ADAL" clId="{3B0CA96C-91D3-416E-8422-EBC594EF3D1B}" dt="2023-02-09T16:30:53.665" v="1506"/>
          <ac:grpSpMkLst>
            <pc:docMk/>
            <pc:sldMk cId="1364037844" sldId="277"/>
            <ac:grpSpMk id="248" creationId="{D6B97074-21C3-8C76-7F4A-9697B16FDA80}"/>
          </ac:grpSpMkLst>
        </pc:grpChg>
        <pc:inkChg chg="del">
          <ac:chgData name="Venkatasubramanian, Mani V." userId="fbe5ce37-0145-4c31-b84a-b36f8beac5f3" providerId="ADAL" clId="{3B0CA96C-91D3-416E-8422-EBC594EF3D1B}" dt="2023-02-09T15:32:41.807" v="3" actId="478"/>
          <ac:inkMkLst>
            <pc:docMk/>
            <pc:sldMk cId="1364037844" sldId="277"/>
            <ac:inkMk id="2" creationId="{A9958CA4-867E-8188-B0D6-827D10FA344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3" creationId="{CF82E90F-E9E6-1B77-3082-EB79E207DBC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4" creationId="{D9E3DA59-830D-DC55-41EB-E1EBA0732D1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5" creationId="{01A9C3C5-C439-5680-C0D5-E04E946CC20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6" creationId="{330AAC33-9071-E517-1B25-111CA1D3774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7" creationId="{36B66BD3-55C9-F21B-620E-0648F18156A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8" creationId="{6EFB72FA-61D1-1011-CA3C-4C90DE14305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9" creationId="{76EF4427-2DF6-C33B-CA9B-1D8E51A86DE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0" creationId="{E5CF180A-DC33-628F-03FA-CCEE6FC4157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1" creationId="{08888067-8122-0DDE-AF1F-6BDFE00142E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2" creationId="{CC21C2D4-D07F-A76E-F011-5ED67988A80D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4" creationId="{CF485847-DCFB-6613-6553-A20EB6FF0A5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5" creationId="{E2906150-DB81-578A-0DA0-B139E2F74B4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7" creationId="{C4562D88-0D5B-D84E-7204-F1B9E3DDFF4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8" creationId="{1F6042EE-A7F9-7A4B-08C6-26BEE822E29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0" creationId="{4AD9AD46-3308-0671-C789-4851AEEC39F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1" creationId="{81B9E76E-7E20-F88F-ECD7-D49A3DA20AD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3" creationId="{4D2EF0DB-43ED-18D1-E4A5-E57D2C9E9C9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4" creationId="{83E079A6-60E2-9A5F-769A-41C47D2B4FC3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5" creationId="{659B0352-E50F-81BB-5346-6CAEA16297C4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7" creationId="{35A51CE5-04C3-97A2-7EFB-409FAC4CAB6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8" creationId="{57A1451F-9562-3498-68A6-8E190DB9155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9" creationId="{9AF67861-58B7-9256-7B75-F16546DCA9C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30" creationId="{DC406241-302A-EA40-F01A-E426A5D429D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31" creationId="{6F8A5721-D90C-F50F-DDB0-82FD4FBAAD3D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32" creationId="{F9E49652-D726-3212-0E37-C433A53D7ED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33" creationId="{80C74032-DEEE-027E-BE19-7F33E8F2F3C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35" creationId="{00AEF434-1379-6AB3-4EF3-26A40B14BDC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36" creationId="{08063FCF-1012-E839-1B40-960DB0A9B0AA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37" creationId="{ED576079-954E-4638-1E28-F1E5699B5B7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38" creationId="{9D8CDB33-CD34-BF0B-9644-F8F52E527B2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39" creationId="{88156E05-E24E-50E3-5515-81F5DEA13C0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41" creationId="{36BCE7A3-CA4A-C523-569B-8E64C42E43F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42" creationId="{BC1F6E3C-D5B4-A728-ED7B-3DC7563E6700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43" creationId="{E54E9693-0634-10EB-2635-E7C6BD4E5C2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44" creationId="{A4E11D38-4833-EC1B-4CA4-515346D33CF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46" creationId="{B626DD70-381E-8730-3599-CAC78F3D6F44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47" creationId="{E48EC54B-21B9-1D92-9338-0F0F6FFC09D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48" creationId="{C78FA390-E6C5-40B7-3180-7246A5108A2B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49" creationId="{4F955E2E-E0F9-6093-2D5D-7CB38F47D0E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50" creationId="{3E5FEDFD-F76A-E2DB-21ED-C09F70D4D9D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51" creationId="{D11BAABC-3AA7-C461-52B3-D429D614A230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52" creationId="{298F2850-A31E-CA39-D713-783E548B5CE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53" creationId="{FE0EB29E-E40C-FBD7-E21A-6626352CAAEB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54" creationId="{DA229C1F-DF35-2DBB-2541-93D31D2830FB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56" creationId="{F93961F8-CFBA-6539-0D7E-E22AB1D7299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57" creationId="{78E2D91F-6D8C-6F05-ED18-1CAC7E6515A4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58" creationId="{E6F4FD13-B78D-42F6-78D1-0A9BD205824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59" creationId="{7801DDA2-8731-1CEC-7E8B-FE7BDE486D4A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61" creationId="{55EEC0E2-3237-9599-2D06-2BD2C20C8E1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62" creationId="{7D2B075B-FD77-FE6A-5EA7-391B9FFE966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63" creationId="{F0A3F665-E707-B73D-30E7-CAAFC3C23C1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64" creationId="{F1AD3387-0B67-5C77-AB7F-0C71E3B31544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65" creationId="{D75C4191-0253-49B1-7479-A35028CE110D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66" creationId="{55A51EC3-8ADE-07F3-B27E-09C815EAD96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67" creationId="{2AB5AD2B-A023-5615-A300-B453D135DBC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68" creationId="{6D25F354-15BC-664B-6E3C-5C40D2716E94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69" creationId="{C84DB86A-AD66-3677-F089-89CAA05F0CC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70" creationId="{5885DE6B-004F-56FA-E95C-7EAC37198E4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71" creationId="{A9F086FF-5E9E-0A95-201B-A9F6768436B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72" creationId="{F1BB2D77-C684-6176-B824-DAC2DCF9F5E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73" creationId="{0FD8116F-DACC-6F14-9724-88B64842FB9B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74" creationId="{3449556C-3E76-3F05-98E3-E89DE12603F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75" creationId="{1F5290BC-5486-1A57-C5E8-A752E7635CE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76" creationId="{01D96F1A-FCE8-71AF-4CAB-B198D3978F2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77" creationId="{03DD6AF3-7171-2C68-8098-A72BA43EFE7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79" creationId="{48EB9827-CDDE-0B03-D218-4C3B105AC95A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80" creationId="{50DD5DCC-AE9B-6CCD-0D4E-E3431DC39F7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81" creationId="{5D49689F-45E9-23AA-0380-3CF00506855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82" creationId="{C1C473BB-6305-E8DD-28EB-84EBADB5732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83" creationId="{EDAA53A8-4B9F-BFBA-D03B-08C06CA7914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84" creationId="{4281B3B2-BD1E-F331-D599-3E10482B2EA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85" creationId="{CBBD267F-E03F-B672-CE3E-51E038A7871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87" creationId="{988AA4E3-28BC-D69D-866C-0FF966CFCB7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88" creationId="{FC28DE5E-6EDC-B6FD-292E-7CF44819AEA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89" creationId="{A17109CA-5678-B525-93BE-1E8A648D32F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91" creationId="{69CE5594-CEF8-8101-ABB8-D89D4819C76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93" creationId="{FDA7AA88-F072-790A-BD55-E7543E943FC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94" creationId="{C6810D52-B210-0952-23EA-54FACBDC5FA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95" creationId="{95F77A8E-D103-5D86-37C4-596B20F3407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96" creationId="{5E5981E2-25DF-041C-0ACF-5084AF33BCE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97" creationId="{AB7FC1E1-CBAF-25F7-FDC1-999054CD058D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98" creationId="{27FF1491-81FE-78BA-02BF-AD22B83DA62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99" creationId="{B725A1C2-0C96-6791-B686-978849E3C96D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01" creationId="{A96C0A08-7DE9-3CB9-BD64-BDD0DC50659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02" creationId="{B56A5AD1-5FFA-F7ED-762E-54D7BB1FC94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04" creationId="{0FD51B66-3F18-1616-0238-7C535D247D3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05" creationId="{178EB7E2-75BD-7E91-9BD3-BFDA2303AAC0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06" creationId="{ADEFD4EE-EF0C-D6B8-661B-79E08BD8160A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07" creationId="{638D5761-FC4C-83C0-894D-C520A2999680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08" creationId="{611655B4-7720-95C2-1370-EE505F1D971A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09" creationId="{AF462A59-0163-24BB-B8DD-11918648003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10" creationId="{E6D44678-0D35-1D99-6569-C77186498D2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11" creationId="{0FC5B6D2-4FB5-CCC5-06A6-FFE3F7F4CFC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15" creationId="{095C42A2-689B-2BC8-97C0-1CA7C5EF865B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16" creationId="{661F2AFF-AA16-F3FD-DF98-EFA8BE74C0A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17" creationId="{0E639EE9-AACA-4E9A-B4D8-18F890F6842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18" creationId="{F8BB244D-1929-329D-EB1C-71D1CDCF442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20" creationId="{D3E6C9BF-2252-D4C5-C362-E99E37D1A0E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21" creationId="{FBE05EC0-726E-0C55-F88C-DE3D7153BF43}"/>
          </ac:inkMkLst>
        </pc:inkChg>
        <pc:inkChg chg="add mod">
          <ac:chgData name="Venkatasubramanian, Mani V." userId="fbe5ce37-0145-4c31-b84a-b36f8beac5f3" providerId="ADAL" clId="{3B0CA96C-91D3-416E-8422-EBC594EF3D1B}" dt="2023-02-09T16:23:31.889" v="1193"/>
          <ac:inkMkLst>
            <pc:docMk/>
            <pc:sldMk cId="1364037844" sldId="277"/>
            <ac:inkMk id="123" creationId="{35C78947-3060-FC03-824E-477CE9E0B72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25" creationId="{46B92B7E-A856-E7CF-8709-F3EF1FAE421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27" creationId="{130A4EFE-ED0D-C593-6F3C-55B79356D69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28" creationId="{9611BD1C-6D90-7EBA-B5CC-0C41FD2CA2BB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29" creationId="{49C3E7F3-C1BF-D8B1-3533-E68B8F643BF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30" creationId="{D8CDFE08-870F-DF18-8602-34386E8F651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32" creationId="{82DF9E3C-27DE-A252-9B2C-A381C0DA8B3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33" creationId="{95A10E8E-8D01-190B-1317-42C7B366B69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34" creationId="{65F6876A-8A3E-BC99-021D-E5FDA62F412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35" creationId="{8002F982-2CF0-D3A1-95C1-E0DABC8E45F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36" creationId="{C016BA49-DF1D-4E16-20CE-518DACCF555D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37" creationId="{15BE542A-9293-51A3-E835-3142559ADC4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38" creationId="{2BB0E9CC-85A0-4E0C-9364-8A541A19F81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39" creationId="{192297F6-1031-0410-1BB3-AFB8DD9D873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42" creationId="{BDD7276B-347C-2FD5-690E-E13294A179E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43" creationId="{727A410D-36F9-4154-01B7-9523D4B0706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44" creationId="{E148F5B1-4AEF-2E6E-C12B-083070E32F43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45" creationId="{293C2DB0-B221-CAE2-8374-2DB2D6D8492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46" creationId="{9F3F06CC-20C6-215B-8B0C-E53EC810AB23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47" creationId="{6E82F129-33A9-43F2-02EF-0222A85CCAC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48" creationId="{8217D98B-8F04-78C2-A661-5CCA3376A4E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49" creationId="{4625697E-8904-7BDB-2E21-6FD45FDA87D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52" creationId="{49482EEA-9CAB-E23A-1E56-58596B1935FD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53" creationId="{18BA614D-02E9-17E3-5BDA-BB49FEED551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54" creationId="{A682E257-53B1-8FD0-AAE6-66CA9641ED5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55" creationId="{EBF35093-785E-D39A-663F-0BACF1641FD0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56" creationId="{976DAE36-69C3-C8DC-E2E8-5959DA9D9E4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57" creationId="{417031CE-C4F6-517C-540D-EAE40CAB6AE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58" creationId="{FC0E14F0-A888-9383-F9D0-084A245EFC8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59" creationId="{5143D3C1-1D90-B2FF-E775-AE0A5064268A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60" creationId="{D9388222-99C0-1FE7-9C38-DB90DAADBEA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61" creationId="{021C2629-D092-0A14-6DC7-538DA672051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62" creationId="{9779C8A2-5C9F-FEB1-DA96-80582251E9D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64" creationId="{BA8FB150-DBD3-1A4E-6E4D-4462AB3E1A53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65" creationId="{5F786EA9-0FCA-698B-21A7-F52A8635A24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66" creationId="{A90CEAC7-D719-9AC5-3081-0973A6CBDE34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67" creationId="{BFE1F032-12B8-0D92-AC99-711DC8A379D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68" creationId="{68EC7DA7-3A20-BB6E-73D3-6D61EC5470A3}"/>
          </ac:inkMkLst>
        </pc:inkChg>
        <pc:inkChg chg="add mod">
          <ac:chgData name="Venkatasubramanian, Mani V." userId="fbe5ce37-0145-4c31-b84a-b36f8beac5f3" providerId="ADAL" clId="{3B0CA96C-91D3-416E-8422-EBC594EF3D1B}" dt="2023-02-09T16:24:57.451" v="1262"/>
          <ac:inkMkLst>
            <pc:docMk/>
            <pc:sldMk cId="1364037844" sldId="277"/>
            <ac:inkMk id="170" creationId="{46806A32-54F7-2002-20EF-9A7D8A4F8E0A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72" creationId="{33CE618D-17F7-5FAA-268E-ED74ADDEF53D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73" creationId="{E80A6114-ED56-A055-EA23-0D573C92B80A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75" creationId="{2F91882E-5B46-D52A-0208-BFBCEA8F337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76" creationId="{0F4CEFFD-AF6D-678A-AD01-120330F5089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77" creationId="{192966BB-1BD9-9872-C306-38DEF399A9F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79" creationId="{47AC594B-3922-878A-BFBD-EAD6E52EB64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80" creationId="{4BAE3E8A-5778-40F8-8591-91F5EC2AE0B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81" creationId="{A8D2DEC2-FD0C-ACF4-A041-479581E27E2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83" creationId="{0BC77A0F-39A4-572E-5362-166F9936B8D4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84" creationId="{1D3119A6-6C57-E96F-A560-D89014F5277A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86" creationId="{0F4F5275-ECEB-CB10-C52D-B31D99C72C8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87" creationId="{613E9EC1-296D-C702-7DEC-0E70A539690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88" creationId="{FB943FF3-A998-874F-6D7C-691CF249AAD0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89" creationId="{492B49A9-12CA-049F-3739-B8E3AC905322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90" creationId="{7A3F19C3-98D8-DDC7-D560-C36DF70224B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92" creationId="{C28D4A96-DEB8-FE11-B316-9C9692B92074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93" creationId="{D4457D0C-0D09-1546-6BA4-42210730609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94" creationId="{55B2739A-5DC7-5B27-97F2-9261F0166614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95" creationId="{D3E0EB4C-2570-6799-2797-3ED450488D1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96" creationId="{546F8AA6-1725-B0A2-7A45-921933C949D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98" creationId="{A3EABF2D-E533-D12F-25EF-6EA7AA502FFB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199" creationId="{BB73FD65-11E6-C924-D3CD-307389B698E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00" creationId="{FC3CABEB-5A00-00B9-DFFA-E27B03F0B47D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02" creationId="{B0A96143-F51D-A64B-ED9D-CFC4F0E054C0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03" creationId="{09F7E5F9-4307-77EE-E57F-E841D6CCABF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04" creationId="{4A3C7091-C29D-B69E-9CD6-0ABB1941648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06" creationId="{29FCAC27-2DD6-6149-1701-C3294C3BE52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07" creationId="{49C9B239-E0C0-5794-4D8F-CAA5821FA92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08" creationId="{6F6D546F-F809-A67E-D69D-B63EFFDA353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09" creationId="{74C77A65-70AE-958A-2BD4-AE3AFF7EC45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10" creationId="{3EEF0C23-6B1D-5BD6-4290-35AD2E52209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12" creationId="{AA1EEFC0-45EE-97AB-5B6D-AE1D2EC464E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13" creationId="{3E44097C-794F-47D3-D65B-1E218E43A593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14" creationId="{BAA33974-CECC-BEDB-D3EA-BDE7FB969F6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15" creationId="{EBFD6D1F-24A4-BB58-D1FC-673FED816A3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16" creationId="{C65AA30C-9885-913D-0C1C-91857DCFFD25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18" creationId="{995DC6C0-31C5-F8FD-3388-B83D6447DB7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19" creationId="{C4FDA714-50F8-AF04-8A14-8BDA5F2B13B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20" creationId="{631D67D1-ED7D-8BD2-E425-899525E09196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21" creationId="{EE5982DF-E566-34DD-11BE-1C69E7F6A08E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23" creationId="{37A62169-B029-0B32-A3C6-E9D65F80B8B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24" creationId="{7E52457A-6B96-D8EA-F6B8-4C106669D06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25" creationId="{682B92D0-880A-DE43-E812-C869573CC3DA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26" creationId="{C7803052-4FBA-0C38-0979-368E1902F26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27" creationId="{CA09FEB6-3A42-FC6D-AF75-84C880D19617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28" creationId="{581D3EF7-31A3-B641-2A00-A1BFC486587D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29" creationId="{6E8FE1B9-EA62-69DB-CDBD-D0D9B35C276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31" creationId="{13FF9AFD-9734-58CE-7561-03536ECC241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32" creationId="{D595DFAB-20B2-2964-3B32-6208BC04DD7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33" creationId="{5393F29E-A562-82AD-94F9-2C87F0A9EE0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35" creationId="{07A1B14A-3F4C-80C3-BC92-CB489A7692F9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36" creationId="{ECC950A4-AB5B-FF6D-AE09-92350813465F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37" creationId="{D190EE2D-5DC0-2541-7982-E5B4C693D1F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39" creationId="{6329B714-84E6-425C-9DE0-325A393BD20C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40" creationId="{D7AC4EB2-59EB-04DB-7CED-16BD89C5BB0B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41" creationId="{B5577DB0-7F79-FE71-B470-B9080ABFD3C4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42" creationId="{84B2D833-BACD-675C-C267-7E50613A4D7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43" creationId="{E1D51079-7551-2568-7B53-7BE48CE98720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44" creationId="{193363AF-074A-FA8C-3142-AE08F52C23B8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45" creationId="{ABEDDCAA-D254-0CC6-E0E3-11BEB22E7851}"/>
          </ac:inkMkLst>
        </pc:inkChg>
        <pc:inkChg chg="add mod">
          <ac:chgData name="Venkatasubramanian, Mani V." userId="fbe5ce37-0145-4c31-b84a-b36f8beac5f3" providerId="ADAL" clId="{3B0CA96C-91D3-416E-8422-EBC594EF3D1B}" dt="2023-02-09T16:30:53.665" v="1506"/>
          <ac:inkMkLst>
            <pc:docMk/>
            <pc:sldMk cId="1364037844" sldId="277"/>
            <ac:inkMk id="247" creationId="{D48178D7-8648-B9E5-A8A1-0C2A12EC0BAE}"/>
          </ac:inkMkLst>
        </pc:inkChg>
      </pc:sldChg>
      <pc:sldChg chg="addSp delSp modSp mod">
        <pc:chgData name="Venkatasubramanian, Mani V." userId="fbe5ce37-0145-4c31-b84a-b36f8beac5f3" providerId="ADAL" clId="{3B0CA96C-91D3-416E-8422-EBC594EF3D1B}" dt="2023-02-09T16:32:01.455" v="1566"/>
        <pc:sldMkLst>
          <pc:docMk/>
          <pc:sldMk cId="4241220898" sldId="278"/>
        </pc:sldMkLst>
        <pc:grpChg chg="mod">
          <ac:chgData name="Venkatasubramanian, Mani V." userId="fbe5ce37-0145-4c31-b84a-b36f8beac5f3" providerId="ADAL" clId="{3B0CA96C-91D3-416E-8422-EBC594EF3D1B}" dt="2023-02-09T16:27:02.082" v="1317"/>
          <ac:grpSpMkLst>
            <pc:docMk/>
            <pc:sldMk cId="4241220898" sldId="278"/>
            <ac:grpSpMk id="8" creationId="{6677DED3-5149-0A67-1FFB-702CEA724DB6}"/>
          </ac:grpSpMkLst>
        </pc:grpChg>
        <pc:grpChg chg="mod">
          <ac:chgData name="Venkatasubramanian, Mani V." userId="fbe5ce37-0145-4c31-b84a-b36f8beac5f3" providerId="ADAL" clId="{3B0CA96C-91D3-416E-8422-EBC594EF3D1B}" dt="2023-02-09T16:27:06.151" v="1324"/>
          <ac:grpSpMkLst>
            <pc:docMk/>
            <pc:sldMk cId="4241220898" sldId="278"/>
            <ac:grpSpMk id="15" creationId="{D99FE474-189D-999B-0522-62FEDF1B3990}"/>
          </ac:grpSpMkLst>
        </pc:grpChg>
        <pc:grpChg chg="mod">
          <ac:chgData name="Venkatasubramanian, Mani V." userId="fbe5ce37-0145-4c31-b84a-b36f8beac5f3" providerId="ADAL" clId="{3B0CA96C-91D3-416E-8422-EBC594EF3D1B}" dt="2023-02-09T16:27:17.786" v="1346"/>
          <ac:grpSpMkLst>
            <pc:docMk/>
            <pc:sldMk cId="4241220898" sldId="278"/>
            <ac:grpSpMk id="37" creationId="{70980891-C219-0ACD-4107-CC4A6535C961}"/>
          </ac:grpSpMkLst>
        </pc:grpChg>
        <pc:grpChg chg="mod">
          <ac:chgData name="Venkatasubramanian, Mani V." userId="fbe5ce37-0145-4c31-b84a-b36f8beac5f3" providerId="ADAL" clId="{3B0CA96C-91D3-416E-8422-EBC594EF3D1B}" dt="2023-02-09T16:27:17.786" v="1346"/>
          <ac:grpSpMkLst>
            <pc:docMk/>
            <pc:sldMk cId="4241220898" sldId="278"/>
            <ac:grpSpMk id="38" creationId="{CC8B07AB-153C-801F-C5EC-A63832FB6F31}"/>
          </ac:grpSpMkLst>
        </pc:grpChg>
        <pc:grpChg chg="mod">
          <ac:chgData name="Venkatasubramanian, Mani V." userId="fbe5ce37-0145-4c31-b84a-b36f8beac5f3" providerId="ADAL" clId="{3B0CA96C-91D3-416E-8422-EBC594EF3D1B}" dt="2023-02-09T16:27:17.786" v="1346"/>
          <ac:grpSpMkLst>
            <pc:docMk/>
            <pc:sldMk cId="4241220898" sldId="278"/>
            <ac:grpSpMk id="39" creationId="{153FE924-8D0E-9E6A-0314-AA1095A167F8}"/>
          </ac:grpSpMkLst>
        </pc:grpChg>
        <pc:grpChg chg="mod">
          <ac:chgData name="Venkatasubramanian, Mani V." userId="fbe5ce37-0145-4c31-b84a-b36f8beac5f3" providerId="ADAL" clId="{3B0CA96C-91D3-416E-8422-EBC594EF3D1B}" dt="2023-02-09T16:27:17.786" v="1346"/>
          <ac:grpSpMkLst>
            <pc:docMk/>
            <pc:sldMk cId="4241220898" sldId="278"/>
            <ac:grpSpMk id="40" creationId="{B241B743-9C44-3EBA-AE27-239533C83B08}"/>
          </ac:grpSpMkLst>
        </pc:grpChg>
        <pc:grpChg chg="mod">
          <ac:chgData name="Venkatasubramanian, Mani V." userId="fbe5ce37-0145-4c31-b84a-b36f8beac5f3" providerId="ADAL" clId="{3B0CA96C-91D3-416E-8422-EBC594EF3D1B}" dt="2023-02-09T16:27:17.786" v="1346"/>
          <ac:grpSpMkLst>
            <pc:docMk/>
            <pc:sldMk cId="4241220898" sldId="278"/>
            <ac:grpSpMk id="41" creationId="{6217FF3E-DEDC-1786-0603-6B8C059C9FFA}"/>
          </ac:grpSpMkLst>
        </pc:grpChg>
        <pc:grpChg chg="mod">
          <ac:chgData name="Venkatasubramanian, Mani V." userId="fbe5ce37-0145-4c31-b84a-b36f8beac5f3" providerId="ADAL" clId="{3B0CA96C-91D3-416E-8422-EBC594EF3D1B}" dt="2023-02-09T16:27:21.390" v="1353"/>
          <ac:grpSpMkLst>
            <pc:docMk/>
            <pc:sldMk cId="4241220898" sldId="278"/>
            <ac:grpSpMk id="48" creationId="{ECDC76EE-7319-9CE2-1E2A-174C79A598FE}"/>
          </ac:grpSpMkLst>
        </pc:grpChg>
        <pc:grpChg chg="del mod">
          <ac:chgData name="Venkatasubramanian, Mani V." userId="fbe5ce37-0145-4c31-b84a-b36f8beac5f3" providerId="ADAL" clId="{3B0CA96C-91D3-416E-8422-EBC594EF3D1B}" dt="2023-02-09T16:27:34.390" v="1376"/>
          <ac:grpSpMkLst>
            <pc:docMk/>
            <pc:sldMk cId="4241220898" sldId="278"/>
            <ac:grpSpMk id="58" creationId="{88036ACE-60B6-BE35-FD87-CC2BF010A68C}"/>
          </ac:grpSpMkLst>
        </pc:grpChg>
        <pc:grpChg chg="mod">
          <ac:chgData name="Venkatasubramanian, Mani V." userId="fbe5ce37-0145-4c31-b84a-b36f8beac5f3" providerId="ADAL" clId="{3B0CA96C-91D3-416E-8422-EBC594EF3D1B}" dt="2023-02-09T16:27:28.069" v="1363"/>
          <ac:grpSpMkLst>
            <pc:docMk/>
            <pc:sldMk cId="4241220898" sldId="278"/>
            <ac:grpSpMk id="59" creationId="{5D2A35D7-162B-B32D-6A4F-6511807003C8}"/>
          </ac:grpSpMkLst>
        </pc:grpChg>
        <pc:grpChg chg="mod">
          <ac:chgData name="Venkatasubramanian, Mani V." userId="fbe5ce37-0145-4c31-b84a-b36f8beac5f3" providerId="ADAL" clId="{3B0CA96C-91D3-416E-8422-EBC594EF3D1B}" dt="2023-02-09T16:27:28.069" v="1363"/>
          <ac:grpSpMkLst>
            <pc:docMk/>
            <pc:sldMk cId="4241220898" sldId="278"/>
            <ac:grpSpMk id="60" creationId="{4CD201CF-709D-70FD-02AB-9CBA1417783B}"/>
          </ac:grpSpMkLst>
        </pc:grpChg>
        <pc:grpChg chg="mod">
          <ac:chgData name="Venkatasubramanian, Mani V." userId="fbe5ce37-0145-4c31-b84a-b36f8beac5f3" providerId="ADAL" clId="{3B0CA96C-91D3-416E-8422-EBC594EF3D1B}" dt="2023-02-09T16:27:34.390" v="1376"/>
          <ac:grpSpMkLst>
            <pc:docMk/>
            <pc:sldMk cId="4241220898" sldId="278"/>
            <ac:grpSpMk id="73" creationId="{07DA14CE-3C3C-0821-4375-1986149E52FE}"/>
          </ac:grpSpMkLst>
        </pc:grpChg>
        <pc:grpChg chg="mod">
          <ac:chgData name="Venkatasubramanian, Mani V." userId="fbe5ce37-0145-4c31-b84a-b36f8beac5f3" providerId="ADAL" clId="{3B0CA96C-91D3-416E-8422-EBC594EF3D1B}" dt="2023-02-09T16:27:34.390" v="1376"/>
          <ac:grpSpMkLst>
            <pc:docMk/>
            <pc:sldMk cId="4241220898" sldId="278"/>
            <ac:grpSpMk id="74" creationId="{3E129C54-EF56-314F-FFB2-E114DD94BDD7}"/>
          </ac:grpSpMkLst>
        </pc:grpChg>
        <pc:grpChg chg="mod">
          <ac:chgData name="Venkatasubramanian, Mani V." userId="fbe5ce37-0145-4c31-b84a-b36f8beac5f3" providerId="ADAL" clId="{3B0CA96C-91D3-416E-8422-EBC594EF3D1B}" dt="2023-02-09T16:27:34.390" v="1376"/>
          <ac:grpSpMkLst>
            <pc:docMk/>
            <pc:sldMk cId="4241220898" sldId="278"/>
            <ac:grpSpMk id="75" creationId="{5F3E08F9-26DC-A46F-693F-9BDBE7B33791}"/>
          </ac:grpSpMkLst>
        </pc:grpChg>
        <pc:grpChg chg="mod">
          <ac:chgData name="Venkatasubramanian, Mani V." userId="fbe5ce37-0145-4c31-b84a-b36f8beac5f3" providerId="ADAL" clId="{3B0CA96C-91D3-416E-8422-EBC594EF3D1B}" dt="2023-02-09T16:27:35.210" v="1378"/>
          <ac:grpSpMkLst>
            <pc:docMk/>
            <pc:sldMk cId="4241220898" sldId="278"/>
            <ac:grpSpMk id="77" creationId="{F89D31B9-77BC-BEDF-57B3-EB830E41931C}"/>
          </ac:grpSpMkLst>
        </pc:grpChg>
        <pc:grpChg chg="mod">
          <ac:chgData name="Venkatasubramanian, Mani V." userId="fbe5ce37-0145-4c31-b84a-b36f8beac5f3" providerId="ADAL" clId="{3B0CA96C-91D3-416E-8422-EBC594EF3D1B}" dt="2023-02-09T16:27:38.695" v="1383"/>
          <ac:grpSpMkLst>
            <pc:docMk/>
            <pc:sldMk cId="4241220898" sldId="278"/>
            <ac:grpSpMk id="82" creationId="{AD1E9C74-3F15-0729-B29E-1E7EBF915489}"/>
          </ac:grpSpMkLst>
        </pc:grpChg>
        <pc:grpChg chg="mod">
          <ac:chgData name="Venkatasubramanian, Mani V." userId="fbe5ce37-0145-4c31-b84a-b36f8beac5f3" providerId="ADAL" clId="{3B0CA96C-91D3-416E-8422-EBC594EF3D1B}" dt="2023-02-09T16:28:03.085" v="1393"/>
          <ac:grpSpMkLst>
            <pc:docMk/>
            <pc:sldMk cId="4241220898" sldId="278"/>
            <ac:grpSpMk id="92" creationId="{256ED75D-61C2-8D04-C026-253F338205F0}"/>
          </ac:grpSpMkLst>
        </pc:grpChg>
        <pc:grpChg chg="mod">
          <ac:chgData name="Venkatasubramanian, Mani V." userId="fbe5ce37-0145-4c31-b84a-b36f8beac5f3" providerId="ADAL" clId="{3B0CA96C-91D3-416E-8422-EBC594EF3D1B}" dt="2023-02-09T16:28:03.085" v="1393"/>
          <ac:grpSpMkLst>
            <pc:docMk/>
            <pc:sldMk cId="4241220898" sldId="278"/>
            <ac:grpSpMk id="93" creationId="{C9E7E18E-7549-5813-0A60-7A8CACDB783A}"/>
          </ac:grpSpMkLst>
        </pc:grpChg>
        <pc:grpChg chg="del mod">
          <ac:chgData name="Venkatasubramanian, Mani V." userId="fbe5ce37-0145-4c31-b84a-b36f8beac5f3" providerId="ADAL" clId="{3B0CA96C-91D3-416E-8422-EBC594EF3D1B}" dt="2023-02-09T16:28:42.573" v="1414"/>
          <ac:grpSpMkLst>
            <pc:docMk/>
            <pc:sldMk cId="4241220898" sldId="278"/>
            <ac:grpSpMk id="106" creationId="{D0C9FCFB-A7E7-2E97-23FF-F47295C12D8C}"/>
          </ac:grpSpMkLst>
        </pc:grpChg>
        <pc:grpChg chg="del mod">
          <ac:chgData name="Venkatasubramanian, Mani V." userId="fbe5ce37-0145-4c31-b84a-b36f8beac5f3" providerId="ADAL" clId="{3B0CA96C-91D3-416E-8422-EBC594EF3D1B}" dt="2023-02-09T16:29:09.186" v="1446"/>
          <ac:grpSpMkLst>
            <pc:docMk/>
            <pc:sldMk cId="4241220898" sldId="278"/>
            <ac:grpSpMk id="107" creationId="{265EB367-AA18-7B54-C809-EC5FAC16E811}"/>
          </ac:grpSpMkLst>
        </pc:grpChg>
        <pc:grpChg chg="del mod">
          <ac:chgData name="Venkatasubramanian, Mani V." userId="fbe5ce37-0145-4c31-b84a-b36f8beac5f3" providerId="ADAL" clId="{3B0CA96C-91D3-416E-8422-EBC594EF3D1B}" dt="2023-02-09T16:31:05.512" v="1508"/>
          <ac:grpSpMkLst>
            <pc:docMk/>
            <pc:sldMk cId="4241220898" sldId="278"/>
            <ac:grpSpMk id="108" creationId="{DAE0BFDA-3C3D-7753-409F-E9E30CEDA6D9}"/>
          </ac:grpSpMkLst>
        </pc:grpChg>
        <pc:grpChg chg="del mod">
          <ac:chgData name="Venkatasubramanian, Mani V." userId="fbe5ce37-0145-4c31-b84a-b36f8beac5f3" providerId="ADAL" clId="{3B0CA96C-91D3-416E-8422-EBC594EF3D1B}" dt="2023-02-09T16:31:05.512" v="1508"/>
          <ac:grpSpMkLst>
            <pc:docMk/>
            <pc:sldMk cId="4241220898" sldId="278"/>
            <ac:grpSpMk id="109" creationId="{53571A78-57AD-E148-BDF1-ADDA6B74770B}"/>
          </ac:grpSpMkLst>
        </pc:grpChg>
        <pc:grpChg chg="del mod">
          <ac:chgData name="Venkatasubramanian, Mani V." userId="fbe5ce37-0145-4c31-b84a-b36f8beac5f3" providerId="ADAL" clId="{3B0CA96C-91D3-416E-8422-EBC594EF3D1B}" dt="2023-02-09T16:28:53.102" v="1434"/>
          <ac:grpSpMkLst>
            <pc:docMk/>
            <pc:sldMk cId="4241220898" sldId="278"/>
            <ac:grpSpMk id="117" creationId="{8C8DAECC-7FE8-DA6D-ABE0-E8D2062E475F}"/>
          </ac:grpSpMkLst>
        </pc:grpChg>
        <pc:grpChg chg="del mod">
          <ac:chgData name="Venkatasubramanian, Mani V." userId="fbe5ce37-0145-4c31-b84a-b36f8beac5f3" providerId="ADAL" clId="{3B0CA96C-91D3-416E-8422-EBC594EF3D1B}" dt="2023-02-09T16:28:53.102" v="1434"/>
          <ac:grpSpMkLst>
            <pc:docMk/>
            <pc:sldMk cId="4241220898" sldId="278"/>
            <ac:grpSpMk id="118" creationId="{AB213664-1667-A034-10A6-222E4300D941}"/>
          </ac:grpSpMkLst>
        </pc:grpChg>
        <pc:grpChg chg="del mod">
          <ac:chgData name="Venkatasubramanian, Mani V." userId="fbe5ce37-0145-4c31-b84a-b36f8beac5f3" providerId="ADAL" clId="{3B0CA96C-91D3-416E-8422-EBC594EF3D1B}" dt="2023-02-09T16:29:09.186" v="1446"/>
          <ac:grpSpMkLst>
            <pc:docMk/>
            <pc:sldMk cId="4241220898" sldId="278"/>
            <ac:grpSpMk id="119" creationId="{A758E89E-7CE3-60A2-CF3A-6C387F943AD6}"/>
          </ac:grpSpMkLst>
        </pc:grpChg>
        <pc:grpChg chg="del mod">
          <ac:chgData name="Venkatasubramanian, Mani V." userId="fbe5ce37-0145-4c31-b84a-b36f8beac5f3" providerId="ADAL" clId="{3B0CA96C-91D3-416E-8422-EBC594EF3D1B}" dt="2023-02-09T16:29:09.186" v="1446"/>
          <ac:grpSpMkLst>
            <pc:docMk/>
            <pc:sldMk cId="4241220898" sldId="278"/>
            <ac:grpSpMk id="139" creationId="{570D0541-CB66-46F3-9F3C-971BC41362FF}"/>
          </ac:grpSpMkLst>
        </pc:grpChg>
        <pc:grpChg chg="del mod">
          <ac:chgData name="Venkatasubramanian, Mani V." userId="fbe5ce37-0145-4c31-b84a-b36f8beac5f3" providerId="ADAL" clId="{3B0CA96C-91D3-416E-8422-EBC594EF3D1B}" dt="2023-02-09T16:29:09.186" v="1446"/>
          <ac:grpSpMkLst>
            <pc:docMk/>
            <pc:sldMk cId="4241220898" sldId="278"/>
            <ac:grpSpMk id="140" creationId="{CE5358D2-3E4D-24FE-FAD5-C0F97325BC6A}"/>
          </ac:grpSpMkLst>
        </pc:grpChg>
        <pc:grpChg chg="del mod">
          <ac:chgData name="Venkatasubramanian, Mani V." userId="fbe5ce37-0145-4c31-b84a-b36f8beac5f3" providerId="ADAL" clId="{3B0CA96C-91D3-416E-8422-EBC594EF3D1B}" dt="2023-02-09T16:29:09.186" v="1446"/>
          <ac:grpSpMkLst>
            <pc:docMk/>
            <pc:sldMk cId="4241220898" sldId="278"/>
            <ac:grpSpMk id="141" creationId="{36C95EDA-1A4C-1ED9-0A1D-7251D1183E25}"/>
          </ac:grpSpMkLst>
        </pc:grpChg>
        <pc:grpChg chg="del mod">
          <ac:chgData name="Venkatasubramanian, Mani V." userId="fbe5ce37-0145-4c31-b84a-b36f8beac5f3" providerId="ADAL" clId="{3B0CA96C-91D3-416E-8422-EBC594EF3D1B}" dt="2023-02-09T16:29:09.186" v="1446"/>
          <ac:grpSpMkLst>
            <pc:docMk/>
            <pc:sldMk cId="4241220898" sldId="278"/>
            <ac:grpSpMk id="145" creationId="{8D596396-6E4E-F6EA-2162-0D7ADBFB2B4E}"/>
          </ac:grpSpMkLst>
        </pc:grpChg>
        <pc:grpChg chg="del mod">
          <ac:chgData name="Venkatasubramanian, Mani V." userId="fbe5ce37-0145-4c31-b84a-b36f8beac5f3" providerId="ADAL" clId="{3B0CA96C-91D3-416E-8422-EBC594EF3D1B}" dt="2023-02-09T16:31:05.512" v="1508"/>
          <ac:grpSpMkLst>
            <pc:docMk/>
            <pc:sldMk cId="4241220898" sldId="278"/>
            <ac:grpSpMk id="153" creationId="{3F4FE5D0-B269-4E01-1320-98C6002B6465}"/>
          </ac:grpSpMkLst>
        </pc:grpChg>
        <pc:grpChg chg="del mod">
          <ac:chgData name="Venkatasubramanian, Mani V." userId="fbe5ce37-0145-4c31-b84a-b36f8beac5f3" providerId="ADAL" clId="{3B0CA96C-91D3-416E-8422-EBC594EF3D1B}" dt="2023-02-09T16:29:38.107" v="1452"/>
          <ac:grpSpMkLst>
            <pc:docMk/>
            <pc:sldMk cId="4241220898" sldId="278"/>
            <ac:grpSpMk id="157" creationId="{3A460E3B-18AA-6100-EBBD-3ED003358407}"/>
          </ac:grpSpMkLst>
        </pc:grpChg>
        <pc:grpChg chg="del mod">
          <ac:chgData name="Venkatasubramanian, Mani V." userId="fbe5ce37-0145-4c31-b84a-b36f8beac5f3" providerId="ADAL" clId="{3B0CA96C-91D3-416E-8422-EBC594EF3D1B}" dt="2023-02-09T16:29:40.870" v="1457"/>
          <ac:grpSpMkLst>
            <pc:docMk/>
            <pc:sldMk cId="4241220898" sldId="278"/>
            <ac:grpSpMk id="159" creationId="{7F2B0A0E-AAE0-D89F-FCB9-8FE5AA51313D}"/>
          </ac:grpSpMkLst>
        </pc:grpChg>
        <pc:grpChg chg="del mod">
          <ac:chgData name="Venkatasubramanian, Mani V." userId="fbe5ce37-0145-4c31-b84a-b36f8beac5f3" providerId="ADAL" clId="{3B0CA96C-91D3-416E-8422-EBC594EF3D1B}" dt="2023-02-09T16:31:05.512" v="1508"/>
          <ac:grpSpMkLst>
            <pc:docMk/>
            <pc:sldMk cId="4241220898" sldId="278"/>
            <ac:grpSpMk id="164" creationId="{4F96181C-BB15-95D5-FB3E-C403DC616641}"/>
          </ac:grpSpMkLst>
        </pc:grpChg>
        <pc:grpChg chg="del mod">
          <ac:chgData name="Venkatasubramanian, Mani V." userId="fbe5ce37-0145-4c31-b84a-b36f8beac5f3" providerId="ADAL" clId="{3B0CA96C-91D3-416E-8422-EBC594EF3D1B}" dt="2023-02-09T16:31:05.512" v="1508"/>
          <ac:grpSpMkLst>
            <pc:docMk/>
            <pc:sldMk cId="4241220898" sldId="278"/>
            <ac:grpSpMk id="173" creationId="{194F20C8-03E3-149F-C3B3-8CF45DCF465C}"/>
          </ac:grpSpMkLst>
        </pc:grpChg>
        <pc:grpChg chg="del mod">
          <ac:chgData name="Venkatasubramanian, Mani V." userId="fbe5ce37-0145-4c31-b84a-b36f8beac5f3" providerId="ADAL" clId="{3B0CA96C-91D3-416E-8422-EBC594EF3D1B}" dt="2023-02-09T16:30:15.488" v="1479"/>
          <ac:grpSpMkLst>
            <pc:docMk/>
            <pc:sldMk cId="4241220898" sldId="278"/>
            <ac:grpSpMk id="177" creationId="{F024AF53-F12D-7570-2F7A-88A40C359BC6}"/>
          </ac:grpSpMkLst>
        </pc:grpChg>
        <pc:grpChg chg="del mod">
          <ac:chgData name="Venkatasubramanian, Mani V." userId="fbe5ce37-0145-4c31-b84a-b36f8beac5f3" providerId="ADAL" clId="{3B0CA96C-91D3-416E-8422-EBC594EF3D1B}" dt="2023-02-09T16:30:18.861" v="1487"/>
          <ac:grpSpMkLst>
            <pc:docMk/>
            <pc:sldMk cId="4241220898" sldId="278"/>
            <ac:grpSpMk id="186" creationId="{95D997F7-A540-AB8D-9A4B-A55BC1CC5611}"/>
          </ac:grpSpMkLst>
        </pc:grpChg>
        <pc:grpChg chg="del mod">
          <ac:chgData name="Venkatasubramanian, Mani V." userId="fbe5ce37-0145-4c31-b84a-b36f8beac5f3" providerId="ADAL" clId="{3B0CA96C-91D3-416E-8422-EBC594EF3D1B}" dt="2023-02-09T16:31:05.512" v="1508"/>
          <ac:grpSpMkLst>
            <pc:docMk/>
            <pc:sldMk cId="4241220898" sldId="278"/>
            <ac:grpSpMk id="194" creationId="{0BE024B2-DB81-C33F-D039-0B67B90954EB}"/>
          </ac:grpSpMkLst>
        </pc:grpChg>
        <pc:grpChg chg="del mod">
          <ac:chgData name="Venkatasubramanian, Mani V." userId="fbe5ce37-0145-4c31-b84a-b36f8beac5f3" providerId="ADAL" clId="{3B0CA96C-91D3-416E-8422-EBC594EF3D1B}" dt="2023-02-09T16:31:05.512" v="1508"/>
          <ac:grpSpMkLst>
            <pc:docMk/>
            <pc:sldMk cId="4241220898" sldId="278"/>
            <ac:grpSpMk id="211" creationId="{DBA5FFAD-4085-4DE5-44B9-45D76068FBBC}"/>
          </ac:grpSpMkLst>
        </pc:grpChg>
        <pc:grpChg chg="del mod">
          <ac:chgData name="Venkatasubramanian, Mani V." userId="fbe5ce37-0145-4c31-b84a-b36f8beac5f3" providerId="ADAL" clId="{3B0CA96C-91D3-416E-8422-EBC594EF3D1B}" dt="2023-02-09T16:31:05.512" v="1508"/>
          <ac:grpSpMkLst>
            <pc:docMk/>
            <pc:sldMk cId="4241220898" sldId="278"/>
            <ac:grpSpMk id="212" creationId="{EC80B7BD-3D7C-2276-B9F0-308B7AD2447B}"/>
          </ac:grpSpMkLst>
        </pc:grpChg>
        <pc:grpChg chg="del mod">
          <ac:chgData name="Venkatasubramanian, Mani V." userId="fbe5ce37-0145-4c31-b84a-b36f8beac5f3" providerId="ADAL" clId="{3B0CA96C-91D3-416E-8422-EBC594EF3D1B}" dt="2023-02-09T16:31:08.225" v="1512"/>
          <ac:grpSpMkLst>
            <pc:docMk/>
            <pc:sldMk cId="4241220898" sldId="278"/>
            <ac:grpSpMk id="214" creationId="{0C1C9642-BA2A-E6EC-B6C7-2C9E874439CF}"/>
          </ac:grpSpMkLst>
        </pc:grpChg>
        <pc:grpChg chg="del mod">
          <ac:chgData name="Venkatasubramanian, Mani V." userId="fbe5ce37-0145-4c31-b84a-b36f8beac5f3" providerId="ADAL" clId="{3B0CA96C-91D3-416E-8422-EBC594EF3D1B}" dt="2023-02-09T16:31:09.407" v="1514"/>
          <ac:grpSpMkLst>
            <pc:docMk/>
            <pc:sldMk cId="4241220898" sldId="278"/>
            <ac:grpSpMk id="218" creationId="{D05F813A-BA29-E714-C7F2-1EAE70E90BCA}"/>
          </ac:grpSpMkLst>
        </pc:grpChg>
        <pc:grpChg chg="del mod">
          <ac:chgData name="Venkatasubramanian, Mani V." userId="fbe5ce37-0145-4c31-b84a-b36f8beac5f3" providerId="ADAL" clId="{3B0CA96C-91D3-416E-8422-EBC594EF3D1B}" dt="2023-02-09T16:31:11.377" v="1519"/>
          <ac:grpSpMkLst>
            <pc:docMk/>
            <pc:sldMk cId="4241220898" sldId="278"/>
            <ac:grpSpMk id="220" creationId="{7FCFBA4E-99E4-840F-DDEF-376A353C0EA1}"/>
          </ac:grpSpMkLst>
        </pc:grpChg>
        <pc:grpChg chg="del mod">
          <ac:chgData name="Venkatasubramanian, Mani V." userId="fbe5ce37-0145-4c31-b84a-b36f8beac5f3" providerId="ADAL" clId="{3B0CA96C-91D3-416E-8422-EBC594EF3D1B}" dt="2023-02-09T16:31:12.396" v="1521"/>
          <ac:grpSpMkLst>
            <pc:docMk/>
            <pc:sldMk cId="4241220898" sldId="278"/>
            <ac:grpSpMk id="225" creationId="{DA453581-28E0-CCE7-32B1-DF8FEC7397C0}"/>
          </ac:grpSpMkLst>
        </pc:grpChg>
        <pc:grpChg chg="del mod">
          <ac:chgData name="Venkatasubramanian, Mani V." userId="fbe5ce37-0145-4c31-b84a-b36f8beac5f3" providerId="ADAL" clId="{3B0CA96C-91D3-416E-8422-EBC594EF3D1B}" dt="2023-02-09T16:31:35.852" v="1551"/>
          <ac:grpSpMkLst>
            <pc:docMk/>
            <pc:sldMk cId="4241220898" sldId="278"/>
            <ac:grpSpMk id="227" creationId="{F9B1C2D4-BC2D-6073-3B37-54A7BC295019}"/>
          </ac:grpSpMkLst>
        </pc:grpChg>
        <pc:grpChg chg="del mod">
          <ac:chgData name="Venkatasubramanian, Mani V." userId="fbe5ce37-0145-4c31-b84a-b36f8beac5f3" providerId="ADAL" clId="{3B0CA96C-91D3-416E-8422-EBC594EF3D1B}" dt="2023-02-09T16:31:23.150" v="1540"/>
          <ac:grpSpMkLst>
            <pc:docMk/>
            <pc:sldMk cId="4241220898" sldId="278"/>
            <ac:grpSpMk id="243" creationId="{5C913196-D68A-C2C2-639F-35E2C3FE8D4C}"/>
          </ac:grpSpMkLst>
        </pc:grpChg>
        <pc:grpChg chg="del mod">
          <ac:chgData name="Venkatasubramanian, Mani V." userId="fbe5ce37-0145-4c31-b84a-b36f8beac5f3" providerId="ADAL" clId="{3B0CA96C-91D3-416E-8422-EBC594EF3D1B}" dt="2023-02-09T16:31:27.522" v="1549"/>
          <ac:grpSpMkLst>
            <pc:docMk/>
            <pc:sldMk cId="4241220898" sldId="278"/>
            <ac:grpSpMk id="246" creationId="{84064844-FE31-F1CE-BB2A-4DD3B0895304}"/>
          </ac:grpSpMkLst>
        </pc:grpChg>
        <pc:grpChg chg="del mod">
          <ac:chgData name="Venkatasubramanian, Mani V." userId="fbe5ce37-0145-4c31-b84a-b36f8beac5f3" providerId="ADAL" clId="{3B0CA96C-91D3-416E-8422-EBC594EF3D1B}" dt="2023-02-09T16:31:35.852" v="1551"/>
          <ac:grpSpMkLst>
            <pc:docMk/>
            <pc:sldMk cId="4241220898" sldId="278"/>
            <ac:grpSpMk id="255" creationId="{E4EC8571-7991-5A85-8468-BA9763EC852C}"/>
          </ac:grpSpMkLst>
        </pc:grpChg>
        <pc:grpChg chg="del mod">
          <ac:chgData name="Venkatasubramanian, Mani V." userId="fbe5ce37-0145-4c31-b84a-b36f8beac5f3" providerId="ADAL" clId="{3B0CA96C-91D3-416E-8422-EBC594EF3D1B}" dt="2023-02-09T16:31:57.202" v="1559"/>
          <ac:grpSpMkLst>
            <pc:docMk/>
            <pc:sldMk cId="4241220898" sldId="278"/>
            <ac:grpSpMk id="257" creationId="{8841DDC9-98EA-DA8E-00D0-4A49BC67738A}"/>
          </ac:grpSpMkLst>
        </pc:grpChg>
        <pc:grpChg chg="del mod">
          <ac:chgData name="Venkatasubramanian, Mani V." userId="fbe5ce37-0145-4c31-b84a-b36f8beac5f3" providerId="ADAL" clId="{3B0CA96C-91D3-416E-8422-EBC594EF3D1B}" dt="2023-02-09T16:31:59.171" v="1561"/>
          <ac:grpSpMkLst>
            <pc:docMk/>
            <pc:sldMk cId="4241220898" sldId="278"/>
            <ac:grpSpMk id="265" creationId="{EE7FBC60-89DD-DCE6-1A35-A08BAF372557}"/>
          </ac:grpSpMkLst>
        </pc:grpChg>
        <pc:grpChg chg="del mod">
          <ac:chgData name="Venkatasubramanian, Mani V." userId="fbe5ce37-0145-4c31-b84a-b36f8beac5f3" providerId="ADAL" clId="{3B0CA96C-91D3-416E-8422-EBC594EF3D1B}" dt="2023-02-09T16:32:01.455" v="1566"/>
          <ac:grpSpMkLst>
            <pc:docMk/>
            <pc:sldMk cId="4241220898" sldId="278"/>
            <ac:grpSpMk id="267" creationId="{01550B09-5150-FF66-1113-459DF4652B98}"/>
          </ac:grpSpMkLst>
        </pc:grpChg>
        <pc:grpChg chg="mod">
          <ac:chgData name="Venkatasubramanian, Mani V." userId="fbe5ce37-0145-4c31-b84a-b36f8beac5f3" providerId="ADAL" clId="{3B0CA96C-91D3-416E-8422-EBC594EF3D1B}" dt="2023-02-09T16:32:01.455" v="1566"/>
          <ac:grpSpMkLst>
            <pc:docMk/>
            <pc:sldMk cId="4241220898" sldId="278"/>
            <ac:grpSpMk id="272" creationId="{434C166A-1AB6-7E24-F660-C9F90BC2B733}"/>
          </ac:grpSpMkLst>
        </pc:grpChg>
        <pc:inkChg chg="add mod">
          <ac:chgData name="Venkatasubramanian, Mani V." userId="fbe5ce37-0145-4c31-b84a-b36f8beac5f3" providerId="ADAL" clId="{3B0CA96C-91D3-416E-8422-EBC594EF3D1B}" dt="2023-02-09T16:27:02.082" v="1317"/>
          <ac:inkMkLst>
            <pc:docMk/>
            <pc:sldMk cId="4241220898" sldId="278"/>
            <ac:inkMk id="2" creationId="{6089D3CD-7D41-A8D4-CFEC-0E1C3C3603C4}"/>
          </ac:inkMkLst>
        </pc:inkChg>
        <pc:inkChg chg="del">
          <ac:chgData name="Venkatasubramanian, Mani V." userId="fbe5ce37-0145-4c31-b84a-b36f8beac5f3" providerId="ADAL" clId="{3B0CA96C-91D3-416E-8422-EBC594EF3D1B}" dt="2023-02-09T15:32:44.711" v="4" actId="478"/>
          <ac:inkMkLst>
            <pc:docMk/>
            <pc:sldMk cId="4241220898" sldId="278"/>
            <ac:inkMk id="3" creationId="{CB3028B2-A5E6-1A12-EE66-B9BD5787F711}"/>
          </ac:inkMkLst>
        </pc:inkChg>
        <pc:inkChg chg="add mod">
          <ac:chgData name="Venkatasubramanian, Mani V." userId="fbe5ce37-0145-4c31-b84a-b36f8beac5f3" providerId="ADAL" clId="{3B0CA96C-91D3-416E-8422-EBC594EF3D1B}" dt="2023-02-09T16:27:02.082" v="1317"/>
          <ac:inkMkLst>
            <pc:docMk/>
            <pc:sldMk cId="4241220898" sldId="278"/>
            <ac:inkMk id="4" creationId="{B12D6AFF-AD37-2039-B2BB-D90671F6E17E}"/>
          </ac:inkMkLst>
        </pc:inkChg>
        <pc:inkChg chg="add">
          <ac:chgData name="Venkatasubramanian, Mani V." userId="fbe5ce37-0145-4c31-b84a-b36f8beac5f3" providerId="ADAL" clId="{3B0CA96C-91D3-416E-8422-EBC594EF3D1B}" dt="2023-02-09T16:27:00.391" v="1314" actId="9405"/>
          <ac:inkMkLst>
            <pc:docMk/>
            <pc:sldMk cId="4241220898" sldId="278"/>
            <ac:inkMk id="5" creationId="{B64EE343-4269-05CB-03A1-B848B7F245CF}"/>
          </ac:inkMkLst>
        </pc:inkChg>
        <pc:inkChg chg="add">
          <ac:chgData name="Venkatasubramanian, Mani V." userId="fbe5ce37-0145-4c31-b84a-b36f8beac5f3" providerId="ADAL" clId="{3B0CA96C-91D3-416E-8422-EBC594EF3D1B}" dt="2023-02-09T16:27:00.747" v="1315" actId="9405"/>
          <ac:inkMkLst>
            <pc:docMk/>
            <pc:sldMk cId="4241220898" sldId="278"/>
            <ac:inkMk id="6" creationId="{1B857A1A-72F7-32B8-0DD6-697CB259F854}"/>
          </ac:inkMkLst>
        </pc:inkChg>
        <pc:inkChg chg="add">
          <ac:chgData name="Venkatasubramanian, Mani V." userId="fbe5ce37-0145-4c31-b84a-b36f8beac5f3" providerId="ADAL" clId="{3B0CA96C-91D3-416E-8422-EBC594EF3D1B}" dt="2023-02-09T16:27:01.384" v="1316" actId="9405"/>
          <ac:inkMkLst>
            <pc:docMk/>
            <pc:sldMk cId="4241220898" sldId="278"/>
            <ac:inkMk id="7" creationId="{915905EF-3C4A-3F23-E1A7-2BE8FA1AB25F}"/>
          </ac:inkMkLst>
        </pc:inkChg>
        <pc:inkChg chg="add mod">
          <ac:chgData name="Venkatasubramanian, Mani V." userId="fbe5ce37-0145-4c31-b84a-b36f8beac5f3" providerId="ADAL" clId="{3B0CA96C-91D3-416E-8422-EBC594EF3D1B}" dt="2023-02-09T16:27:06.151" v="1324"/>
          <ac:inkMkLst>
            <pc:docMk/>
            <pc:sldMk cId="4241220898" sldId="278"/>
            <ac:inkMk id="9" creationId="{F1A08A90-D545-8C4D-7B9D-7FDD62FEB7B0}"/>
          </ac:inkMkLst>
        </pc:inkChg>
        <pc:inkChg chg="add mod">
          <ac:chgData name="Venkatasubramanian, Mani V." userId="fbe5ce37-0145-4c31-b84a-b36f8beac5f3" providerId="ADAL" clId="{3B0CA96C-91D3-416E-8422-EBC594EF3D1B}" dt="2023-02-09T16:27:06.151" v="1324"/>
          <ac:inkMkLst>
            <pc:docMk/>
            <pc:sldMk cId="4241220898" sldId="278"/>
            <ac:inkMk id="10" creationId="{176A1268-46F6-1A44-3F8F-E9DDACCFFDBC}"/>
          </ac:inkMkLst>
        </pc:inkChg>
        <pc:inkChg chg="add mod">
          <ac:chgData name="Venkatasubramanian, Mani V." userId="fbe5ce37-0145-4c31-b84a-b36f8beac5f3" providerId="ADAL" clId="{3B0CA96C-91D3-416E-8422-EBC594EF3D1B}" dt="2023-02-09T16:27:06.151" v="1324"/>
          <ac:inkMkLst>
            <pc:docMk/>
            <pc:sldMk cId="4241220898" sldId="278"/>
            <ac:inkMk id="11" creationId="{BA844C45-3302-C365-0565-ABEFF57ADBC7}"/>
          </ac:inkMkLst>
        </pc:inkChg>
        <pc:inkChg chg="add mod">
          <ac:chgData name="Venkatasubramanian, Mani V." userId="fbe5ce37-0145-4c31-b84a-b36f8beac5f3" providerId="ADAL" clId="{3B0CA96C-91D3-416E-8422-EBC594EF3D1B}" dt="2023-02-09T16:27:06.151" v="1324"/>
          <ac:inkMkLst>
            <pc:docMk/>
            <pc:sldMk cId="4241220898" sldId="278"/>
            <ac:inkMk id="12" creationId="{AF6A8306-1772-884A-4705-772C75773B78}"/>
          </ac:inkMkLst>
        </pc:inkChg>
        <pc:inkChg chg="add mod">
          <ac:chgData name="Venkatasubramanian, Mani V." userId="fbe5ce37-0145-4c31-b84a-b36f8beac5f3" providerId="ADAL" clId="{3B0CA96C-91D3-416E-8422-EBC594EF3D1B}" dt="2023-02-09T16:27:06.151" v="1324"/>
          <ac:inkMkLst>
            <pc:docMk/>
            <pc:sldMk cId="4241220898" sldId="278"/>
            <ac:inkMk id="13" creationId="{EE600B4F-9A85-CF27-A3A2-4D6A3E011485}"/>
          </ac:inkMkLst>
        </pc:inkChg>
        <pc:inkChg chg="add mod">
          <ac:chgData name="Venkatasubramanian, Mani V." userId="fbe5ce37-0145-4c31-b84a-b36f8beac5f3" providerId="ADAL" clId="{3B0CA96C-91D3-416E-8422-EBC594EF3D1B}" dt="2023-02-09T16:27:06.151" v="1324"/>
          <ac:inkMkLst>
            <pc:docMk/>
            <pc:sldMk cId="4241220898" sldId="278"/>
            <ac:inkMk id="14" creationId="{97F1B9F1-F3B0-061F-9A96-B5C238ABD1EC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16" creationId="{4314C386-8468-7ABE-847A-5C14A430EAFF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17" creationId="{90C3C80C-C2CE-8780-CF26-8D9E334B124F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18" creationId="{58E77B06-CA73-D95A-E642-D91B3C58FA75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19" creationId="{C645C4A9-3AB7-095B-1928-721C09013F31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20" creationId="{4F5C198F-FFD7-0C1D-9659-5362572318C0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21" creationId="{34D45B4E-1223-471A-2004-9870A56D3821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22" creationId="{C1FF4BB7-4BB0-C9C6-D895-5EAD88525B1B}"/>
          </ac:inkMkLst>
        </pc:inkChg>
        <pc:inkChg chg="add">
          <ac:chgData name="Venkatasubramanian, Mani V." userId="fbe5ce37-0145-4c31-b84a-b36f8beac5f3" providerId="ADAL" clId="{3B0CA96C-91D3-416E-8422-EBC594EF3D1B}" dt="2023-02-09T16:27:10.868" v="1332" actId="9405"/>
          <ac:inkMkLst>
            <pc:docMk/>
            <pc:sldMk cId="4241220898" sldId="278"/>
            <ac:inkMk id="23" creationId="{F2750CCD-E709-7FD8-4E4B-880E38E5D72F}"/>
          </ac:inkMkLst>
        </pc:inkChg>
        <pc:inkChg chg="add">
          <ac:chgData name="Venkatasubramanian, Mani V." userId="fbe5ce37-0145-4c31-b84a-b36f8beac5f3" providerId="ADAL" clId="{3B0CA96C-91D3-416E-8422-EBC594EF3D1B}" dt="2023-02-09T16:27:11.412" v="1333" actId="9405"/>
          <ac:inkMkLst>
            <pc:docMk/>
            <pc:sldMk cId="4241220898" sldId="278"/>
            <ac:inkMk id="24" creationId="{07749F6C-39C2-A024-EAAC-05382DCDAC4D}"/>
          </ac:inkMkLst>
        </pc:inkChg>
        <pc:inkChg chg="add">
          <ac:chgData name="Venkatasubramanian, Mani V." userId="fbe5ce37-0145-4c31-b84a-b36f8beac5f3" providerId="ADAL" clId="{3B0CA96C-91D3-416E-8422-EBC594EF3D1B}" dt="2023-02-09T16:27:12.180" v="1334" actId="9405"/>
          <ac:inkMkLst>
            <pc:docMk/>
            <pc:sldMk cId="4241220898" sldId="278"/>
            <ac:inkMk id="25" creationId="{F01956E0-0DA6-3A0D-FA45-B5DCE137DBE4}"/>
          </ac:inkMkLst>
        </pc:inkChg>
        <pc:inkChg chg="add">
          <ac:chgData name="Venkatasubramanian, Mani V." userId="fbe5ce37-0145-4c31-b84a-b36f8beac5f3" providerId="ADAL" clId="{3B0CA96C-91D3-416E-8422-EBC594EF3D1B}" dt="2023-02-09T16:27:12.721" v="1335" actId="9405"/>
          <ac:inkMkLst>
            <pc:docMk/>
            <pc:sldMk cId="4241220898" sldId="278"/>
            <ac:inkMk id="26" creationId="{D3134F64-5D2F-A109-1DCE-8A0FBD122B7C}"/>
          </ac:inkMkLst>
        </pc:inkChg>
        <pc:inkChg chg="add">
          <ac:chgData name="Venkatasubramanian, Mani V." userId="fbe5ce37-0145-4c31-b84a-b36f8beac5f3" providerId="ADAL" clId="{3B0CA96C-91D3-416E-8422-EBC594EF3D1B}" dt="2023-02-09T16:27:13.080" v="1336" actId="9405"/>
          <ac:inkMkLst>
            <pc:docMk/>
            <pc:sldMk cId="4241220898" sldId="278"/>
            <ac:inkMk id="27" creationId="{1AFD5A2E-1491-D0A3-57EE-BED9BE8D16E6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28" creationId="{1BE3B7A2-3123-3870-FAF8-0525FAB017DE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29" creationId="{0F58CECA-2A58-7E0F-AB03-87A9E17E4803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30" creationId="{34F1312A-8FEE-0B8F-71ED-E93CA9C27EC0}"/>
          </ac:inkMkLst>
        </pc:inkChg>
        <pc:inkChg chg="add">
          <ac:chgData name="Venkatasubramanian, Mani V." userId="fbe5ce37-0145-4c31-b84a-b36f8beac5f3" providerId="ADAL" clId="{3B0CA96C-91D3-416E-8422-EBC594EF3D1B}" dt="2023-02-09T16:27:14.849" v="1340" actId="9405"/>
          <ac:inkMkLst>
            <pc:docMk/>
            <pc:sldMk cId="4241220898" sldId="278"/>
            <ac:inkMk id="31" creationId="{D85940FF-5A5B-F9C2-6333-3F4645520CC7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32" creationId="{F69E97D0-2277-82BE-504C-33FAFBDE7E1B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33" creationId="{A089EB61-E3EB-C7AB-19C7-CA245422668A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34" creationId="{AB0FA636-898A-BA2B-D61D-7BDA9D39CB0F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35" creationId="{208E43F2-B785-9F90-A069-37584D9BB39B}"/>
          </ac:inkMkLst>
        </pc:inkChg>
        <pc:inkChg chg="add mod">
          <ac:chgData name="Venkatasubramanian, Mani V." userId="fbe5ce37-0145-4c31-b84a-b36f8beac5f3" providerId="ADAL" clId="{3B0CA96C-91D3-416E-8422-EBC594EF3D1B}" dt="2023-02-09T16:27:17.786" v="1346"/>
          <ac:inkMkLst>
            <pc:docMk/>
            <pc:sldMk cId="4241220898" sldId="278"/>
            <ac:inkMk id="36" creationId="{0DEAD0CA-C937-D800-1E3F-ADF8E8F826FC}"/>
          </ac:inkMkLst>
        </pc:inkChg>
        <pc:inkChg chg="add mod">
          <ac:chgData name="Venkatasubramanian, Mani V." userId="fbe5ce37-0145-4c31-b84a-b36f8beac5f3" providerId="ADAL" clId="{3B0CA96C-91D3-416E-8422-EBC594EF3D1B}" dt="2023-02-09T16:27:21.390" v="1353"/>
          <ac:inkMkLst>
            <pc:docMk/>
            <pc:sldMk cId="4241220898" sldId="278"/>
            <ac:inkMk id="42" creationId="{B0AF15E7-654B-E4FB-A16A-728E3C2AD3CD}"/>
          </ac:inkMkLst>
        </pc:inkChg>
        <pc:inkChg chg="add mod">
          <ac:chgData name="Venkatasubramanian, Mani V." userId="fbe5ce37-0145-4c31-b84a-b36f8beac5f3" providerId="ADAL" clId="{3B0CA96C-91D3-416E-8422-EBC594EF3D1B}" dt="2023-02-09T16:27:21.390" v="1353"/>
          <ac:inkMkLst>
            <pc:docMk/>
            <pc:sldMk cId="4241220898" sldId="278"/>
            <ac:inkMk id="43" creationId="{62090E4E-F25C-ECBD-DEA8-2297C6796DC9}"/>
          </ac:inkMkLst>
        </pc:inkChg>
        <pc:inkChg chg="add mod">
          <ac:chgData name="Venkatasubramanian, Mani V." userId="fbe5ce37-0145-4c31-b84a-b36f8beac5f3" providerId="ADAL" clId="{3B0CA96C-91D3-416E-8422-EBC594EF3D1B}" dt="2023-02-09T16:27:21.390" v="1353"/>
          <ac:inkMkLst>
            <pc:docMk/>
            <pc:sldMk cId="4241220898" sldId="278"/>
            <ac:inkMk id="44" creationId="{5D5D5308-89AB-A6E9-995F-84B556DCA5E8}"/>
          </ac:inkMkLst>
        </pc:inkChg>
        <pc:inkChg chg="add">
          <ac:chgData name="Venkatasubramanian, Mani V." userId="fbe5ce37-0145-4c31-b84a-b36f8beac5f3" providerId="ADAL" clId="{3B0CA96C-91D3-416E-8422-EBC594EF3D1B}" dt="2023-02-09T16:27:19.836" v="1350" actId="9405"/>
          <ac:inkMkLst>
            <pc:docMk/>
            <pc:sldMk cId="4241220898" sldId="278"/>
            <ac:inkMk id="45" creationId="{9CD2A948-EA2B-A02D-0D2F-E052884B52B9}"/>
          </ac:inkMkLst>
        </pc:inkChg>
        <pc:inkChg chg="add">
          <ac:chgData name="Venkatasubramanian, Mani V." userId="fbe5ce37-0145-4c31-b84a-b36f8beac5f3" providerId="ADAL" clId="{3B0CA96C-91D3-416E-8422-EBC594EF3D1B}" dt="2023-02-09T16:27:20.330" v="1351" actId="9405"/>
          <ac:inkMkLst>
            <pc:docMk/>
            <pc:sldMk cId="4241220898" sldId="278"/>
            <ac:inkMk id="46" creationId="{37DF794F-416C-637A-63D1-B0DEDF509C03}"/>
          </ac:inkMkLst>
        </pc:inkChg>
        <pc:inkChg chg="add">
          <ac:chgData name="Venkatasubramanian, Mani V." userId="fbe5ce37-0145-4c31-b84a-b36f8beac5f3" providerId="ADAL" clId="{3B0CA96C-91D3-416E-8422-EBC594EF3D1B}" dt="2023-02-09T16:27:20.715" v="1352" actId="9405"/>
          <ac:inkMkLst>
            <pc:docMk/>
            <pc:sldMk cId="4241220898" sldId="278"/>
            <ac:inkMk id="47" creationId="{55094D31-ADA0-6C43-7285-9D6886268883}"/>
          </ac:inkMkLst>
        </pc:inkChg>
        <pc:inkChg chg="add mod">
          <ac:chgData name="Venkatasubramanian, Mani V." userId="fbe5ce37-0145-4c31-b84a-b36f8beac5f3" providerId="ADAL" clId="{3B0CA96C-91D3-416E-8422-EBC594EF3D1B}" dt="2023-02-09T16:27:35.210" v="1378"/>
          <ac:inkMkLst>
            <pc:docMk/>
            <pc:sldMk cId="4241220898" sldId="278"/>
            <ac:inkMk id="49" creationId="{E0F11325-FF4E-BDDF-0EED-FE1C75615DFD}"/>
          </ac:inkMkLst>
        </pc:inkChg>
        <pc:inkChg chg="add mod">
          <ac:chgData name="Venkatasubramanian, Mani V." userId="fbe5ce37-0145-4c31-b84a-b36f8beac5f3" providerId="ADAL" clId="{3B0CA96C-91D3-416E-8422-EBC594EF3D1B}" dt="2023-02-09T16:27:35.210" v="1378"/>
          <ac:inkMkLst>
            <pc:docMk/>
            <pc:sldMk cId="4241220898" sldId="278"/>
            <ac:inkMk id="50" creationId="{876D2FDA-6B1F-EF2A-EEAE-FE7BC5D80E6E}"/>
          </ac:inkMkLst>
        </pc:inkChg>
        <pc:inkChg chg="add mod">
          <ac:chgData name="Venkatasubramanian, Mani V." userId="fbe5ce37-0145-4c31-b84a-b36f8beac5f3" providerId="ADAL" clId="{3B0CA96C-91D3-416E-8422-EBC594EF3D1B}" dt="2023-02-09T16:27:28.069" v="1363"/>
          <ac:inkMkLst>
            <pc:docMk/>
            <pc:sldMk cId="4241220898" sldId="278"/>
            <ac:inkMk id="51" creationId="{E2DD471B-BEFC-1F0B-3859-D3F17421D9AB}"/>
          </ac:inkMkLst>
        </pc:inkChg>
        <pc:inkChg chg="add mod">
          <ac:chgData name="Venkatasubramanian, Mani V." userId="fbe5ce37-0145-4c31-b84a-b36f8beac5f3" providerId="ADAL" clId="{3B0CA96C-91D3-416E-8422-EBC594EF3D1B}" dt="2023-02-09T16:27:28.069" v="1363"/>
          <ac:inkMkLst>
            <pc:docMk/>
            <pc:sldMk cId="4241220898" sldId="278"/>
            <ac:inkMk id="52" creationId="{01064A25-BDCC-07B8-6563-68B4DED02F58}"/>
          </ac:inkMkLst>
        </pc:inkChg>
        <pc:inkChg chg="add mod">
          <ac:chgData name="Venkatasubramanian, Mani V." userId="fbe5ce37-0145-4c31-b84a-b36f8beac5f3" providerId="ADAL" clId="{3B0CA96C-91D3-416E-8422-EBC594EF3D1B}" dt="2023-02-09T16:27:28.069" v="1363"/>
          <ac:inkMkLst>
            <pc:docMk/>
            <pc:sldMk cId="4241220898" sldId="278"/>
            <ac:inkMk id="53" creationId="{AAA00F7E-CE37-7647-9033-7E4BDA39BC2A}"/>
          </ac:inkMkLst>
        </pc:inkChg>
        <pc:inkChg chg="add mod">
          <ac:chgData name="Venkatasubramanian, Mani V." userId="fbe5ce37-0145-4c31-b84a-b36f8beac5f3" providerId="ADAL" clId="{3B0CA96C-91D3-416E-8422-EBC594EF3D1B}" dt="2023-02-09T16:27:28.069" v="1363"/>
          <ac:inkMkLst>
            <pc:docMk/>
            <pc:sldMk cId="4241220898" sldId="278"/>
            <ac:inkMk id="54" creationId="{23E6ECC5-715C-D969-40EC-C994D562D5E1}"/>
          </ac:inkMkLst>
        </pc:inkChg>
        <pc:inkChg chg="add mod">
          <ac:chgData name="Venkatasubramanian, Mani V." userId="fbe5ce37-0145-4c31-b84a-b36f8beac5f3" providerId="ADAL" clId="{3B0CA96C-91D3-416E-8422-EBC594EF3D1B}" dt="2023-02-09T16:27:28.069" v="1363"/>
          <ac:inkMkLst>
            <pc:docMk/>
            <pc:sldMk cId="4241220898" sldId="278"/>
            <ac:inkMk id="55" creationId="{F0FFB6B9-8458-7C66-B279-877E9AE4695B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56" creationId="{F7F9A143-2B8D-14B8-304B-2143CA3A8C54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57" creationId="{3E3F8A02-4743-C673-2244-445E240D469A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61" creationId="{3B11FEBF-B8D9-E508-BB8D-B94C8B78A18A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62" creationId="{D62DD126-F9FC-2C0B-B01A-00820F80D17F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63" creationId="{81313EDC-FD3E-C905-DB05-1319111ED1D6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64" creationId="{0ECFA66E-08CB-4883-1571-10437F3E10C1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65" creationId="{CE13C8D2-8E82-977E-2338-A3905E015F40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66" creationId="{B66F6165-F8D1-2C4B-0E3B-D8487E4F6712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67" creationId="{FD177762-D59B-8639-E430-807CB57D20FB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68" creationId="{6EA2BEDD-4402-C2EA-AEE0-76C18CAC8CFE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69" creationId="{C9B09AE3-D5C8-9C34-7E41-35B37F87E674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70" creationId="{2EBD9E8F-E9ED-34FF-0A2A-6744BB184DCD}"/>
          </ac:inkMkLst>
        </pc:inkChg>
        <pc:inkChg chg="add mod">
          <ac:chgData name="Venkatasubramanian, Mani V." userId="fbe5ce37-0145-4c31-b84a-b36f8beac5f3" providerId="ADAL" clId="{3B0CA96C-91D3-416E-8422-EBC594EF3D1B}" dt="2023-02-09T16:27:34.390" v="1376"/>
          <ac:inkMkLst>
            <pc:docMk/>
            <pc:sldMk cId="4241220898" sldId="278"/>
            <ac:inkMk id="71" creationId="{C18980DB-5091-0EB0-9B2A-2E56FBAD9F3A}"/>
          </ac:inkMkLst>
        </pc:inkChg>
        <pc:inkChg chg="add mod">
          <ac:chgData name="Venkatasubramanian, Mani V." userId="fbe5ce37-0145-4c31-b84a-b36f8beac5f3" providerId="ADAL" clId="{3B0CA96C-91D3-416E-8422-EBC594EF3D1B}" dt="2023-02-09T16:27:38.695" v="1383"/>
          <ac:inkMkLst>
            <pc:docMk/>
            <pc:sldMk cId="4241220898" sldId="278"/>
            <ac:inkMk id="72" creationId="{CF358994-CE76-6063-7129-2AC2D0616778}"/>
          </ac:inkMkLst>
        </pc:inkChg>
        <pc:inkChg chg="add mod">
          <ac:chgData name="Venkatasubramanian, Mani V." userId="fbe5ce37-0145-4c31-b84a-b36f8beac5f3" providerId="ADAL" clId="{3B0CA96C-91D3-416E-8422-EBC594EF3D1B}" dt="2023-02-09T16:27:35.210" v="1378"/>
          <ac:inkMkLst>
            <pc:docMk/>
            <pc:sldMk cId="4241220898" sldId="278"/>
            <ac:inkMk id="76" creationId="{BFCD3540-C2F8-451C-77D1-97D27F37C6D6}"/>
          </ac:inkMkLst>
        </pc:inkChg>
        <pc:inkChg chg="add mod">
          <ac:chgData name="Venkatasubramanian, Mani V." userId="fbe5ce37-0145-4c31-b84a-b36f8beac5f3" providerId="ADAL" clId="{3B0CA96C-91D3-416E-8422-EBC594EF3D1B}" dt="2023-02-09T16:27:38.695" v="1383"/>
          <ac:inkMkLst>
            <pc:docMk/>
            <pc:sldMk cId="4241220898" sldId="278"/>
            <ac:inkMk id="78" creationId="{67582141-92E3-8DBC-5267-21959BA15C17}"/>
          </ac:inkMkLst>
        </pc:inkChg>
        <pc:inkChg chg="add mod">
          <ac:chgData name="Venkatasubramanian, Mani V." userId="fbe5ce37-0145-4c31-b84a-b36f8beac5f3" providerId="ADAL" clId="{3B0CA96C-91D3-416E-8422-EBC594EF3D1B}" dt="2023-02-09T16:27:38.695" v="1383"/>
          <ac:inkMkLst>
            <pc:docMk/>
            <pc:sldMk cId="4241220898" sldId="278"/>
            <ac:inkMk id="79" creationId="{F368F7F4-07C8-DB54-9119-529806340889}"/>
          </ac:inkMkLst>
        </pc:inkChg>
        <pc:inkChg chg="add mod">
          <ac:chgData name="Venkatasubramanian, Mani V." userId="fbe5ce37-0145-4c31-b84a-b36f8beac5f3" providerId="ADAL" clId="{3B0CA96C-91D3-416E-8422-EBC594EF3D1B}" dt="2023-02-09T16:27:38.695" v="1383"/>
          <ac:inkMkLst>
            <pc:docMk/>
            <pc:sldMk cId="4241220898" sldId="278"/>
            <ac:inkMk id="80" creationId="{47871CFF-925D-045F-1E93-78749B47D25D}"/>
          </ac:inkMkLst>
        </pc:inkChg>
        <pc:inkChg chg="add mod">
          <ac:chgData name="Venkatasubramanian, Mani V." userId="fbe5ce37-0145-4c31-b84a-b36f8beac5f3" providerId="ADAL" clId="{3B0CA96C-91D3-416E-8422-EBC594EF3D1B}" dt="2023-02-09T16:27:38.695" v="1383"/>
          <ac:inkMkLst>
            <pc:docMk/>
            <pc:sldMk cId="4241220898" sldId="278"/>
            <ac:inkMk id="81" creationId="{C07B4BA5-EA16-F98F-3B9E-803083674375}"/>
          </ac:inkMkLst>
        </pc:inkChg>
        <pc:inkChg chg="add">
          <ac:chgData name="Venkatasubramanian, Mani V." userId="fbe5ce37-0145-4c31-b84a-b36f8beac5f3" providerId="ADAL" clId="{3B0CA96C-91D3-416E-8422-EBC594EF3D1B}" dt="2023-02-09T16:27:56.423" v="1384" actId="9405"/>
          <ac:inkMkLst>
            <pc:docMk/>
            <pc:sldMk cId="4241220898" sldId="278"/>
            <ac:inkMk id="83" creationId="{19D88F71-F3BF-D7B5-2597-FE15199557BD}"/>
          </ac:inkMkLst>
        </pc:inkChg>
        <pc:inkChg chg="add">
          <ac:chgData name="Venkatasubramanian, Mani V." userId="fbe5ce37-0145-4c31-b84a-b36f8beac5f3" providerId="ADAL" clId="{3B0CA96C-91D3-416E-8422-EBC594EF3D1B}" dt="2023-02-09T16:27:57.955" v="1385" actId="9405"/>
          <ac:inkMkLst>
            <pc:docMk/>
            <pc:sldMk cId="4241220898" sldId="278"/>
            <ac:inkMk id="84" creationId="{F8565402-082C-AA47-C631-3E35640E4A6E}"/>
          </ac:inkMkLst>
        </pc:inkChg>
        <pc:inkChg chg="add">
          <ac:chgData name="Venkatasubramanian, Mani V." userId="fbe5ce37-0145-4c31-b84a-b36f8beac5f3" providerId="ADAL" clId="{3B0CA96C-91D3-416E-8422-EBC594EF3D1B}" dt="2023-02-09T16:27:59.458" v="1386" actId="9405"/>
          <ac:inkMkLst>
            <pc:docMk/>
            <pc:sldMk cId="4241220898" sldId="278"/>
            <ac:inkMk id="85" creationId="{28444871-3DDD-030F-7CBE-739032F3921F}"/>
          </ac:inkMkLst>
        </pc:inkChg>
        <pc:inkChg chg="add mod">
          <ac:chgData name="Venkatasubramanian, Mani V." userId="fbe5ce37-0145-4c31-b84a-b36f8beac5f3" providerId="ADAL" clId="{3B0CA96C-91D3-416E-8422-EBC594EF3D1B}" dt="2023-02-09T16:28:03.085" v="1393"/>
          <ac:inkMkLst>
            <pc:docMk/>
            <pc:sldMk cId="4241220898" sldId="278"/>
            <ac:inkMk id="86" creationId="{199B4885-A8D3-FB08-800C-EF9171021104}"/>
          </ac:inkMkLst>
        </pc:inkChg>
        <pc:inkChg chg="add mod">
          <ac:chgData name="Venkatasubramanian, Mani V." userId="fbe5ce37-0145-4c31-b84a-b36f8beac5f3" providerId="ADAL" clId="{3B0CA96C-91D3-416E-8422-EBC594EF3D1B}" dt="2023-02-09T16:28:03.085" v="1393"/>
          <ac:inkMkLst>
            <pc:docMk/>
            <pc:sldMk cId="4241220898" sldId="278"/>
            <ac:inkMk id="87" creationId="{889FD8B2-AB4F-9033-A894-F6CCEB64EA25}"/>
          </ac:inkMkLst>
        </pc:inkChg>
        <pc:inkChg chg="add mod">
          <ac:chgData name="Venkatasubramanian, Mani V." userId="fbe5ce37-0145-4c31-b84a-b36f8beac5f3" providerId="ADAL" clId="{3B0CA96C-91D3-416E-8422-EBC594EF3D1B}" dt="2023-02-09T16:28:03.085" v="1393"/>
          <ac:inkMkLst>
            <pc:docMk/>
            <pc:sldMk cId="4241220898" sldId="278"/>
            <ac:inkMk id="88" creationId="{A0A34553-FA82-70B1-36B2-5C5F2D770E3C}"/>
          </ac:inkMkLst>
        </pc:inkChg>
        <pc:inkChg chg="add mod">
          <ac:chgData name="Venkatasubramanian, Mani V." userId="fbe5ce37-0145-4c31-b84a-b36f8beac5f3" providerId="ADAL" clId="{3B0CA96C-91D3-416E-8422-EBC594EF3D1B}" dt="2023-02-09T16:28:03.085" v="1393"/>
          <ac:inkMkLst>
            <pc:docMk/>
            <pc:sldMk cId="4241220898" sldId="278"/>
            <ac:inkMk id="89" creationId="{FDC7C7C5-9D2D-30D4-93F8-4814EDEC1102}"/>
          </ac:inkMkLst>
        </pc:inkChg>
        <pc:inkChg chg="add mod">
          <ac:chgData name="Venkatasubramanian, Mani V." userId="fbe5ce37-0145-4c31-b84a-b36f8beac5f3" providerId="ADAL" clId="{3B0CA96C-91D3-416E-8422-EBC594EF3D1B}" dt="2023-02-09T16:28:03.085" v="1393"/>
          <ac:inkMkLst>
            <pc:docMk/>
            <pc:sldMk cId="4241220898" sldId="278"/>
            <ac:inkMk id="90" creationId="{57EA4427-83D7-C40B-C5FF-2BC77E6F2CCF}"/>
          </ac:inkMkLst>
        </pc:inkChg>
        <pc:inkChg chg="add mod">
          <ac:chgData name="Venkatasubramanian, Mani V." userId="fbe5ce37-0145-4c31-b84a-b36f8beac5f3" providerId="ADAL" clId="{3B0CA96C-91D3-416E-8422-EBC594EF3D1B}" dt="2023-02-09T16:28:03.085" v="1393"/>
          <ac:inkMkLst>
            <pc:docMk/>
            <pc:sldMk cId="4241220898" sldId="278"/>
            <ac:inkMk id="91" creationId="{BF6B034E-5550-FAF1-B65B-899DABCDE95B}"/>
          </ac:inkMkLst>
        </pc:inkChg>
        <pc:inkChg chg="add">
          <ac:chgData name="Venkatasubramanian, Mani V." userId="fbe5ce37-0145-4c31-b84a-b36f8beac5f3" providerId="ADAL" clId="{3B0CA96C-91D3-416E-8422-EBC594EF3D1B}" dt="2023-02-09T16:28:05.976" v="1394" actId="9405"/>
          <ac:inkMkLst>
            <pc:docMk/>
            <pc:sldMk cId="4241220898" sldId="278"/>
            <ac:inkMk id="94" creationId="{59B17150-1145-FADE-E4A7-706B8F0EAE7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95" creationId="{ADAECFFC-984C-4459-F894-8D09384275DE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96" creationId="{78BA6CC1-BBAB-4B69-C0DE-4C9D2199AFEA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97" creationId="{7C1AF8A6-5E27-C121-8BFD-127386D7B6F8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98" creationId="{95BCED13-9F49-3CB3-9491-886E93DF0D7D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99" creationId="{5DFB939E-4F62-E914-E949-6B3EBD7935E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00" creationId="{A1AE8503-9DE0-E9F2-0752-7218E3AED80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01" creationId="{6E3555F5-07B6-1CA2-E7F5-642268878AB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02" creationId="{5A148D26-5DF2-3839-486B-4DE3397B2239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03" creationId="{CBC1C82B-C68F-5525-E6DD-854EAEAB78ED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04" creationId="{6748B027-7247-918C-8907-9FFC59D9EB4D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05" creationId="{15C43FF8-BE80-4230-B106-108006A5735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10" creationId="{5E9FC5C9-841E-AC1B-111E-309EA974A4B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11" creationId="{5C576B13-DDBA-0489-0983-8FA98680DA92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12" creationId="{7542A2FB-1B91-12E4-444C-5B57ED665CD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13" creationId="{C7EBDA85-6B4F-A375-E6F9-E4E86B847FB4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14" creationId="{B4B26992-9983-7DB7-3E5E-157CD973CC4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15" creationId="{9F1F7129-A8C7-8940-0419-9612F8CA6184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16" creationId="{013D3DFA-B5F7-1D1C-534A-22F2615666A7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20" creationId="{122CB35C-26B1-8BE9-03A5-609457A2D858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21" creationId="{64A8B347-CFC9-88E8-0DB8-57C803561F0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22" creationId="{004E1B09-B830-140B-EF5A-5CE453094723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23" creationId="{6F1B6DEB-D951-7850-09CD-F6D14656BDF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24" creationId="{D5884CF1-BCB5-146A-26C1-1A9B6FAEC90A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25" creationId="{66E1D7C9-6033-EEFA-F45F-22FDC1B7409F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26" creationId="{8D772F6A-F758-F7AB-D3E1-49F9E79943F3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27" creationId="{2AB3D28C-BC8D-8EC3-ED7B-5FB108AAA57A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28" creationId="{13A9F6D9-D5A0-A77B-494B-DF18DE50C8A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29" creationId="{653825F8-93D6-213F-0A8E-3028A4F2BC6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30" creationId="{143E41C5-633C-89C5-C956-04CE193D2C4F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31" creationId="{DA7FEE0C-6856-7F3B-24E5-40CF486DCF9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32" creationId="{ADECF91A-B3AA-960F-42BE-2BC897CB510F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33" creationId="{EAD21FCD-2E1B-FE58-C152-1A6442554F04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34" creationId="{FFE37A9D-1E9D-5EAD-6A83-04279CBDB29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35" creationId="{72763D53-0E0E-284A-93F6-037478DDD5AB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36" creationId="{8233DABE-BCC6-6FF1-9FBA-1BE3C151AAB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37" creationId="{F1E1F7C4-59E3-3102-C92D-8755588C84A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38" creationId="{A5D12E6C-0DE9-2A1D-F2A8-ED3670178F9E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42" creationId="{D1571B06-5B6B-1DC1-5794-93BE22ED915B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43" creationId="{FC9EBF7E-CA24-F9CE-31E2-18EE1FAB1CAB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44" creationId="{9CC430F3-48FE-75B8-D28E-A92EDC39A45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46" creationId="{145FC2E4-AF3B-D94B-7C12-6CEB4D41DCE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47" creationId="{FB985F15-EF63-E9D5-9735-4A944F4221E9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48" creationId="{454A650C-CDEF-5C28-EF01-1D73DB0DA9EC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49" creationId="{2C3AE014-44A6-9FB3-AA10-865E743911D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50" creationId="{F0951A7E-BDB0-6D00-3C6C-908D5B0D59AD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51" creationId="{1A6DC952-24E2-B215-585E-4354895C421D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52" creationId="{C8B1506F-3C31-B8F4-D896-DD46E2081B6F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54" creationId="{E2F06FFD-AE4C-85BE-42B0-A960B4EFB6C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55" creationId="{4C48AFA8-DC6E-AF58-0257-330B14C19CB7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56" creationId="{D2DE777C-DE97-6E6B-86D8-51F25F7B7ED4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58" creationId="{B6E9798D-11CE-6AB2-8D4F-F6F42E862C6B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60" creationId="{6DE1776A-7142-674B-4FC1-EE830D46C9DB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61" creationId="{B6A5E038-F471-998B-3351-CC08D647D6E9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62" creationId="{4E85D3C6-D3A8-E55D-D1DC-4EE64C1AE82D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63" creationId="{0997BBED-60D4-1B94-9010-20574921884A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65" creationId="{7C1C21B3-0D24-027C-8DB1-03731D77025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66" creationId="{E515CE77-7519-1DB6-F735-FEE5FEC6307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67" creationId="{0139A29C-8D6C-C233-E600-F5D376F0C1E2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68" creationId="{CDF9B2EC-04E7-BA2A-677A-57868147867D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69" creationId="{D7CD2139-F3B2-4763-42C4-56F1FC4099FB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70" creationId="{56317564-927E-13E8-86DA-5652422242D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71" creationId="{13486435-B3A0-55B4-4A6F-DC475140FEBC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72" creationId="{17002A78-0323-B57F-CBDD-B02CC4EDD38B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74" creationId="{1D903163-C608-62C4-5563-C16B68E018E2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75" creationId="{AD35948A-0292-B38A-5298-97C0B26E65E7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76" creationId="{0A63FC77-261A-BECE-F362-68D02A921327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78" creationId="{77FAC143-A76B-ED7E-6878-2AB9709588A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79" creationId="{9E668BC4-80E6-D2BF-4B1B-A045B781E6E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80" creationId="{4082CE8E-EFF2-7DF5-B4D1-B1EF0B350DE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81" creationId="{103E5DB8-42CC-265B-D66F-1776DB7F0B9D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82" creationId="{710F4D2C-ABCC-3376-F2BC-CE5D882D8038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83" creationId="{CA76C366-8349-7730-3C9B-E085947CCD3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84" creationId="{6B00A99C-9F48-9077-CF22-D5A360EE0A0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85" creationId="{9E711ACB-2036-1555-7D78-08C70F7532D9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87" creationId="{FB5D52B9-FAFE-3F0F-0893-CD84F68E288E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88" creationId="{0EF03057-090C-7783-EADE-206D7BF693AD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89" creationId="{E7527C74-FFAE-26A6-CF1B-E9F7D8840C8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90" creationId="{C0113606-66C8-6C12-7F15-D77CBE215DBE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91" creationId="{1751A460-9314-A71D-3412-50525636A1DA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92" creationId="{502906EF-C11D-EB8E-A21D-FA1F4611840F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93" creationId="{6FB652BB-8C1C-3E36-ABB6-7BD374A437A2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95" creationId="{D97B1CA5-3205-84CE-DD10-BD133528374C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96" creationId="{76E63EEB-EB5D-0C46-8605-B41ABBD6D96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97" creationId="{007BFDDD-331C-8ED8-1F9C-19EBEA44139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98" creationId="{F5501F1C-48DF-68B2-D878-9C8D7E87B6BB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199" creationId="{F8051922-6DC8-E004-1A48-0172892E614E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00" creationId="{626D6240-923C-AD1E-EB2F-3650C89F81AE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01" creationId="{FDC48636-64EA-3B8F-6DD1-91C46649AD5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02" creationId="{67B320BC-FFD2-4F04-83A5-EE425074354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03" creationId="{2DA574BC-FDAF-6FB8-C990-B307225E06F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04" creationId="{8922D628-6900-85CD-0C5D-46AB8C877797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05" creationId="{DA452632-2C8B-010A-11E9-231BFED8EBEF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06" creationId="{C9A99089-A27D-3332-F20C-BEA48BBAE499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07" creationId="{34FF6161-1F23-E3BE-3534-CCE56324DE9A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08" creationId="{18733377-FCB3-A585-1385-756410B23732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09" creationId="{060340E4-608B-640E-3494-C0236C969EAC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10" creationId="{40358623-98DB-242E-837F-C27F0767ED5B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13" creationId="{10FF4D49-E17C-7B4D-7B45-6F27534DEC93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15" creationId="{2A15CE67-8C71-203A-84DD-FA7E04754AB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16" creationId="{C4F10EF2-6D51-0945-EE6A-CA833B026C5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17" creationId="{2856CD41-3F1A-5DC0-E899-357C8AC63BF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19" creationId="{3C336D4A-2F8F-5E24-68DA-41B7F0AA6D78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21" creationId="{275FB98F-1C8D-BC35-A550-2072310B9CCF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22" creationId="{5E03947D-2FDB-C194-D0BC-487C386D10D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23" creationId="{D8760CFA-E173-FBE9-51CA-31DE730A27E2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24" creationId="{6655D896-E733-7CFA-AE26-B019307CE5F4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26" creationId="{57D578F5-4BB5-C737-B98C-507F47A07E09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28" creationId="{83ACEFEE-5826-F897-67DC-D5456EFEA51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29" creationId="{11F1CC28-C394-0E14-219C-33851D96D2D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30" creationId="{F85FE266-9AB6-BF87-6F06-4484BCD3583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31" creationId="{5FE50E9F-52D1-127E-11D0-F64DC7C817E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32" creationId="{9891BCE7-CA20-792C-FD05-FA09DCCB44AB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33" creationId="{6764F065-82C8-028D-D06D-A87EF5FC775D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34" creationId="{C15E87D6-24FD-46E0-F9F6-211AEBDBE474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35" creationId="{4ACB0D37-070E-2EE3-AD64-C3C7D26DA9A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36" creationId="{8A5A6D9A-4498-F55E-21EA-7575CA574563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37" creationId="{C09927B3-F8C3-A57C-0C4F-692F398C9038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38" creationId="{94E7561F-941F-5F89-EA99-A84039DFFBD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39" creationId="{64AC2CA6-A57B-4F5F-ECE3-764DF63BA2D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40" creationId="{1DED58D7-C905-8036-7C1F-3DDF7E1BE4B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41" creationId="{F99C66E6-590B-6253-BF0F-B878F5BF3CE5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42" creationId="{D27EE4F4-D92E-3358-9925-0014F515BE74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44" creationId="{ABFD8FE5-6580-64C7-1D11-EEF3A4BD8B9C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45" creationId="{B6AF697D-46FA-E79D-1CA0-56FC1BDEE6DE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47" creationId="{94C18CFE-2563-A800-D983-056173B0558F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48" creationId="{133B6980-19AE-774E-B781-B628F7D12846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49" creationId="{80F50C33-48F0-5242-3CBF-24DC46ACEFD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50" creationId="{0A184126-633C-3DEE-204E-86463CDF9B37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51" creationId="{0D8F9892-AA0F-18F8-74AC-5BB045A5151F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52" creationId="{E9F2DC21-F178-5C87-9E43-970FBE5856DF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53" creationId="{C6A8EADC-25C2-6563-1FCC-A7DAF4E130B7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54" creationId="{B7291239-D941-C5E0-2850-07D21356F33F}"/>
          </ac:inkMkLst>
        </pc:inkChg>
        <pc:inkChg chg="add mod">
          <ac:chgData name="Venkatasubramanian, Mani V." userId="fbe5ce37-0145-4c31-b84a-b36f8beac5f3" providerId="ADAL" clId="{3B0CA96C-91D3-416E-8422-EBC594EF3D1B}" dt="2023-02-09T16:31:57.202" v="1559"/>
          <ac:inkMkLst>
            <pc:docMk/>
            <pc:sldMk cId="4241220898" sldId="278"/>
            <ac:inkMk id="256" creationId="{3ED19C8E-09CB-92FF-ACA9-8B70C8037048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58" creationId="{BB7AB70C-1A35-1567-5EA1-7CC88273B8DB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59" creationId="{5A9E6477-1D09-5B86-21C1-6313F0CC3448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60" creationId="{654F20B5-A247-5882-2F9F-1247D4C29A7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61" creationId="{DD07791E-A499-2507-8056-3840F906E434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62" creationId="{B46322BC-25EA-A8B9-B82C-2C213FF66AB7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63" creationId="{C45E36B2-2E30-657A-E82C-60A4D8A0F6CA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64" creationId="{DE953FA8-2A74-0C65-018B-83737AD34B8E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66" creationId="{E2E9BFC1-3215-A0A9-C2DD-1A125DB2A249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68" creationId="{C6F462A8-FC23-3DEF-60DC-5296386E316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69" creationId="{00ED9D2A-060A-5896-DF1E-8633E018B5B0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70" creationId="{8E2B9C06-8D6A-BA5F-715D-ECC9C5652DE1}"/>
          </ac:inkMkLst>
        </pc:inkChg>
        <pc:inkChg chg="add mod">
          <ac:chgData name="Venkatasubramanian, Mani V." userId="fbe5ce37-0145-4c31-b84a-b36f8beac5f3" providerId="ADAL" clId="{3B0CA96C-91D3-416E-8422-EBC594EF3D1B}" dt="2023-02-09T16:32:01.455" v="1566"/>
          <ac:inkMkLst>
            <pc:docMk/>
            <pc:sldMk cId="4241220898" sldId="278"/>
            <ac:inkMk id="271" creationId="{E960DDD8-6646-E5DB-EE8E-0EBD0FC283C8}"/>
          </ac:inkMkLst>
        </pc:inkChg>
      </pc:sldChg>
      <pc:sldChg chg="addSp delSp modSp mod ord">
        <pc:chgData name="Venkatasubramanian, Mani V." userId="fbe5ce37-0145-4c31-b84a-b36f8beac5f3" providerId="ADAL" clId="{3B0CA96C-91D3-416E-8422-EBC594EF3D1B}" dt="2023-02-09T16:36:58.155" v="1838"/>
        <pc:sldMkLst>
          <pc:docMk/>
          <pc:sldMk cId="2846825402" sldId="279"/>
        </pc:sldMkLst>
        <pc:grpChg chg="del mod">
          <ac:chgData name="Venkatasubramanian, Mani V." userId="fbe5ce37-0145-4c31-b84a-b36f8beac5f3" providerId="ADAL" clId="{3B0CA96C-91D3-416E-8422-EBC594EF3D1B}" dt="2023-02-09T16:32:39.951" v="1574"/>
          <ac:grpSpMkLst>
            <pc:docMk/>
            <pc:sldMk cId="2846825402" sldId="279"/>
            <ac:grpSpMk id="5" creationId="{2911B691-A1FF-A702-2C21-2F9560E9C99C}"/>
          </ac:grpSpMkLst>
        </pc:grpChg>
        <pc:grpChg chg="del mod">
          <ac:chgData name="Venkatasubramanian, Mani V." userId="fbe5ce37-0145-4c31-b84a-b36f8beac5f3" providerId="ADAL" clId="{3B0CA96C-91D3-416E-8422-EBC594EF3D1B}" dt="2023-02-09T16:33:05.456" v="1624"/>
          <ac:grpSpMkLst>
            <pc:docMk/>
            <pc:sldMk cId="2846825402" sldId="279"/>
            <ac:grpSpMk id="10" creationId="{4DD411F0-C112-6391-5AC0-04CE3484CFED}"/>
          </ac:grpSpMkLst>
        </pc:grpChg>
        <pc:grpChg chg="del mod">
          <ac:chgData name="Venkatasubramanian, Mani V." userId="fbe5ce37-0145-4c31-b84a-b36f8beac5f3" providerId="ADAL" clId="{3B0CA96C-91D3-416E-8422-EBC594EF3D1B}" dt="2023-02-09T16:32:45.877" v="1584"/>
          <ac:grpSpMkLst>
            <pc:docMk/>
            <pc:sldMk cId="2846825402" sldId="279"/>
            <ac:grpSpMk id="15" creationId="{F9E0F3A8-925F-B0A3-CE16-BFF50818CD6F}"/>
          </ac:grpSpMkLst>
        </pc:grpChg>
        <pc:grpChg chg="del mod">
          <ac:chgData name="Venkatasubramanian, Mani V." userId="fbe5ce37-0145-4c31-b84a-b36f8beac5f3" providerId="ADAL" clId="{3B0CA96C-91D3-416E-8422-EBC594EF3D1B}" dt="2023-02-09T16:32:46.845" v="1586"/>
          <ac:grpSpMkLst>
            <pc:docMk/>
            <pc:sldMk cId="2846825402" sldId="279"/>
            <ac:grpSpMk id="20" creationId="{F819E9B7-FD23-2484-BF0B-7777FB91D65D}"/>
          </ac:grpSpMkLst>
        </pc:grpChg>
        <pc:grpChg chg="del mod">
          <ac:chgData name="Venkatasubramanian, Mani V." userId="fbe5ce37-0145-4c31-b84a-b36f8beac5f3" providerId="ADAL" clId="{3B0CA96C-91D3-416E-8422-EBC594EF3D1B}" dt="2023-02-09T16:33:05.456" v="1624"/>
          <ac:grpSpMkLst>
            <pc:docMk/>
            <pc:sldMk cId="2846825402" sldId="279"/>
            <ac:grpSpMk id="22" creationId="{B2947922-7335-58E2-C129-8D6EC14D1E17}"/>
          </ac:grpSpMkLst>
        </pc:grpChg>
        <pc:grpChg chg="del mod">
          <ac:chgData name="Venkatasubramanian, Mani V." userId="fbe5ce37-0145-4c31-b84a-b36f8beac5f3" providerId="ADAL" clId="{3B0CA96C-91D3-416E-8422-EBC594EF3D1B}" dt="2023-02-09T16:33:07.903" v="1626"/>
          <ac:grpSpMkLst>
            <pc:docMk/>
            <pc:sldMk cId="2846825402" sldId="279"/>
            <ac:grpSpMk id="25" creationId="{124B32DD-9EC3-7127-654D-20AE593D16CE}"/>
          </ac:grpSpMkLst>
        </pc:grpChg>
        <pc:grpChg chg="del mod">
          <ac:chgData name="Venkatasubramanian, Mani V." userId="fbe5ce37-0145-4c31-b84a-b36f8beac5f3" providerId="ADAL" clId="{3B0CA96C-91D3-416E-8422-EBC594EF3D1B}" dt="2023-02-09T16:33:00.457" v="1614"/>
          <ac:grpSpMkLst>
            <pc:docMk/>
            <pc:sldMk cId="2846825402" sldId="279"/>
            <ac:grpSpMk id="43" creationId="{92C42411-5633-E622-3094-EF9D1562E48E}"/>
          </ac:grpSpMkLst>
        </pc:grpChg>
        <pc:grpChg chg="del mod">
          <ac:chgData name="Venkatasubramanian, Mani V." userId="fbe5ce37-0145-4c31-b84a-b36f8beac5f3" providerId="ADAL" clId="{3B0CA96C-91D3-416E-8422-EBC594EF3D1B}" dt="2023-02-09T16:33:05.456" v="1624"/>
          <ac:grpSpMkLst>
            <pc:docMk/>
            <pc:sldMk cId="2846825402" sldId="279"/>
            <ac:grpSpMk id="44" creationId="{D2B987C2-95E4-D85B-4197-8035F09FC836}"/>
          </ac:grpSpMkLst>
        </pc:grpChg>
        <pc:grpChg chg="del mod">
          <ac:chgData name="Venkatasubramanian, Mani V." userId="fbe5ce37-0145-4c31-b84a-b36f8beac5f3" providerId="ADAL" clId="{3B0CA96C-91D3-416E-8422-EBC594EF3D1B}" dt="2023-02-09T16:33:05.456" v="1624"/>
          <ac:grpSpMkLst>
            <pc:docMk/>
            <pc:sldMk cId="2846825402" sldId="279"/>
            <ac:grpSpMk id="51" creationId="{350C7CF1-1DE4-1D03-278C-2211A0B0666C}"/>
          </ac:grpSpMkLst>
        </pc:grpChg>
        <pc:grpChg chg="del mod">
          <ac:chgData name="Venkatasubramanian, Mani V." userId="fbe5ce37-0145-4c31-b84a-b36f8beac5f3" providerId="ADAL" clId="{3B0CA96C-91D3-416E-8422-EBC594EF3D1B}" dt="2023-02-09T16:33:05.456" v="1624"/>
          <ac:grpSpMkLst>
            <pc:docMk/>
            <pc:sldMk cId="2846825402" sldId="279"/>
            <ac:grpSpMk id="61" creationId="{DEE612B4-CC58-E908-1601-6C48F1C75BEF}"/>
          </ac:grpSpMkLst>
        </pc:grpChg>
        <pc:grpChg chg="del mod">
          <ac:chgData name="Venkatasubramanian, Mani V." userId="fbe5ce37-0145-4c31-b84a-b36f8beac5f3" providerId="ADAL" clId="{3B0CA96C-91D3-416E-8422-EBC594EF3D1B}" dt="2023-02-09T16:33:07.903" v="1626"/>
          <ac:grpSpMkLst>
            <pc:docMk/>
            <pc:sldMk cId="2846825402" sldId="279"/>
            <ac:grpSpMk id="62" creationId="{F2944CF2-8F3F-68F7-A7F3-3AA7F90DE89A}"/>
          </ac:grpSpMkLst>
        </pc:grpChg>
        <pc:grpChg chg="mod">
          <ac:chgData name="Venkatasubramanian, Mani V." userId="fbe5ce37-0145-4c31-b84a-b36f8beac5f3" providerId="ADAL" clId="{3B0CA96C-91D3-416E-8422-EBC594EF3D1B}" dt="2023-02-09T16:33:07.903" v="1626"/>
          <ac:grpSpMkLst>
            <pc:docMk/>
            <pc:sldMk cId="2846825402" sldId="279"/>
            <ac:grpSpMk id="64" creationId="{FE91CB73-78F1-9AC5-8DC5-B2036DD0EB4E}"/>
          </ac:grpSpMkLst>
        </pc:grpChg>
        <pc:grpChg chg="del mod">
          <ac:chgData name="Venkatasubramanian, Mani V." userId="fbe5ce37-0145-4c31-b84a-b36f8beac5f3" providerId="ADAL" clId="{3B0CA96C-91D3-416E-8422-EBC594EF3D1B}" dt="2023-02-09T16:36:16.536" v="1830"/>
          <ac:grpSpMkLst>
            <pc:docMk/>
            <pc:sldMk cId="2846825402" sldId="279"/>
            <ac:grpSpMk id="68" creationId="{1333EC53-7941-4089-EB9E-47DE80B1C5B4}"/>
          </ac:grpSpMkLst>
        </pc:grpChg>
        <pc:grpChg chg="mod">
          <ac:chgData name="Venkatasubramanian, Mani V." userId="fbe5ce37-0145-4c31-b84a-b36f8beac5f3" providerId="ADAL" clId="{3B0CA96C-91D3-416E-8422-EBC594EF3D1B}" dt="2023-02-09T16:33:20.603" v="1637"/>
          <ac:grpSpMkLst>
            <pc:docMk/>
            <pc:sldMk cId="2846825402" sldId="279"/>
            <ac:grpSpMk id="75" creationId="{4DDDB312-30C0-B0C1-3E32-59A1CE4BCEFB}"/>
          </ac:grpSpMkLst>
        </pc:grpChg>
        <pc:grpChg chg="del mod">
          <ac:chgData name="Venkatasubramanian, Mani V." userId="fbe5ce37-0145-4c31-b84a-b36f8beac5f3" providerId="ADAL" clId="{3B0CA96C-91D3-416E-8422-EBC594EF3D1B}" dt="2023-02-09T16:33:27.062" v="1644"/>
          <ac:grpSpMkLst>
            <pc:docMk/>
            <pc:sldMk cId="2846825402" sldId="279"/>
            <ac:grpSpMk id="82" creationId="{628A450D-33D2-1CB0-1A81-36AC935D3ECB}"/>
          </ac:grpSpMkLst>
        </pc:grpChg>
        <pc:grpChg chg="mod">
          <ac:chgData name="Venkatasubramanian, Mani V." userId="fbe5ce37-0145-4c31-b84a-b36f8beac5f3" providerId="ADAL" clId="{3B0CA96C-91D3-416E-8422-EBC594EF3D1B}" dt="2023-02-09T16:33:27.062" v="1644"/>
          <ac:grpSpMkLst>
            <pc:docMk/>
            <pc:sldMk cId="2846825402" sldId="279"/>
            <ac:grpSpMk id="83" creationId="{597D5B01-F719-9FAE-63B6-E4F112A891E3}"/>
          </ac:grpSpMkLst>
        </pc:grpChg>
        <pc:grpChg chg="del mod">
          <ac:chgData name="Venkatasubramanian, Mani V." userId="fbe5ce37-0145-4c31-b84a-b36f8beac5f3" providerId="ADAL" clId="{3B0CA96C-91D3-416E-8422-EBC594EF3D1B}" dt="2023-02-09T16:34:21.875" v="1699"/>
          <ac:grpSpMkLst>
            <pc:docMk/>
            <pc:sldMk cId="2846825402" sldId="279"/>
            <ac:grpSpMk id="89" creationId="{94E0C913-167B-D71C-9EC2-783E97F455BC}"/>
          </ac:grpSpMkLst>
        </pc:grpChg>
        <pc:grpChg chg="del mod">
          <ac:chgData name="Venkatasubramanian, Mani V." userId="fbe5ce37-0145-4c31-b84a-b36f8beac5f3" providerId="ADAL" clId="{3B0CA96C-91D3-416E-8422-EBC594EF3D1B}" dt="2023-02-09T16:34:21.875" v="1699"/>
          <ac:grpSpMkLst>
            <pc:docMk/>
            <pc:sldMk cId="2846825402" sldId="279"/>
            <ac:grpSpMk id="93" creationId="{1F7E4407-0268-19C2-F477-8B363536B34E}"/>
          </ac:grpSpMkLst>
        </pc:grpChg>
        <pc:grpChg chg="del mod">
          <ac:chgData name="Venkatasubramanian, Mani V." userId="fbe5ce37-0145-4c31-b84a-b36f8beac5f3" providerId="ADAL" clId="{3B0CA96C-91D3-416E-8422-EBC594EF3D1B}" dt="2023-02-09T16:35:14.130" v="1749"/>
          <ac:grpSpMkLst>
            <pc:docMk/>
            <pc:sldMk cId="2846825402" sldId="279"/>
            <ac:grpSpMk id="99" creationId="{275175B3-3598-279D-796F-990BF9F95B8B}"/>
          </ac:grpSpMkLst>
        </pc:grpChg>
        <pc:grpChg chg="del mod">
          <ac:chgData name="Venkatasubramanian, Mani V." userId="fbe5ce37-0145-4c31-b84a-b36f8beac5f3" providerId="ADAL" clId="{3B0CA96C-91D3-416E-8422-EBC594EF3D1B}" dt="2023-02-09T16:35:14.130" v="1749"/>
          <ac:grpSpMkLst>
            <pc:docMk/>
            <pc:sldMk cId="2846825402" sldId="279"/>
            <ac:grpSpMk id="104" creationId="{F01D27AB-713C-A64B-EB8F-0B8F26063184}"/>
          </ac:grpSpMkLst>
        </pc:grpChg>
        <pc:grpChg chg="del mod">
          <ac:chgData name="Venkatasubramanian, Mani V." userId="fbe5ce37-0145-4c31-b84a-b36f8beac5f3" providerId="ADAL" clId="{3B0CA96C-91D3-416E-8422-EBC594EF3D1B}" dt="2023-02-09T16:35:14.130" v="1749"/>
          <ac:grpSpMkLst>
            <pc:docMk/>
            <pc:sldMk cId="2846825402" sldId="279"/>
            <ac:grpSpMk id="107" creationId="{99CD7B02-E924-397D-607D-2664FF8F84B6}"/>
          </ac:grpSpMkLst>
        </pc:grpChg>
        <pc:grpChg chg="del mod">
          <ac:chgData name="Venkatasubramanian, Mani V." userId="fbe5ce37-0145-4c31-b84a-b36f8beac5f3" providerId="ADAL" clId="{3B0CA96C-91D3-416E-8422-EBC594EF3D1B}" dt="2023-02-09T16:33:52.763" v="1677"/>
          <ac:grpSpMkLst>
            <pc:docMk/>
            <pc:sldMk cId="2846825402" sldId="279"/>
            <ac:grpSpMk id="110" creationId="{E7026BEF-EEA1-B59B-50C3-728C95DCBE4D}"/>
          </ac:grpSpMkLst>
        </pc:grpChg>
        <pc:grpChg chg="del mod">
          <ac:chgData name="Venkatasubramanian, Mani V." userId="fbe5ce37-0145-4c31-b84a-b36f8beac5f3" providerId="ADAL" clId="{3B0CA96C-91D3-416E-8422-EBC594EF3D1B}" dt="2023-02-09T16:33:54.867" v="1679"/>
          <ac:grpSpMkLst>
            <pc:docMk/>
            <pc:sldMk cId="2846825402" sldId="279"/>
            <ac:grpSpMk id="116" creationId="{3428FCC1-13A6-BAD0-F3E4-184C531B252C}"/>
          </ac:grpSpMkLst>
        </pc:grpChg>
        <pc:grpChg chg="del mod">
          <ac:chgData name="Venkatasubramanian, Mani V." userId="fbe5ce37-0145-4c31-b84a-b36f8beac5f3" providerId="ADAL" clId="{3B0CA96C-91D3-416E-8422-EBC594EF3D1B}" dt="2023-02-09T16:35:14.130" v="1749"/>
          <ac:grpSpMkLst>
            <pc:docMk/>
            <pc:sldMk cId="2846825402" sldId="279"/>
            <ac:grpSpMk id="118" creationId="{9AC1CE0B-8345-6865-AB27-30887F28D46A}"/>
          </ac:grpSpMkLst>
        </pc:grpChg>
        <pc:grpChg chg="del mod">
          <ac:chgData name="Venkatasubramanian, Mani V." userId="fbe5ce37-0145-4c31-b84a-b36f8beac5f3" providerId="ADAL" clId="{3B0CA96C-91D3-416E-8422-EBC594EF3D1B}" dt="2023-02-09T16:34:09.722" v="1690"/>
          <ac:grpSpMkLst>
            <pc:docMk/>
            <pc:sldMk cId="2846825402" sldId="279"/>
            <ac:grpSpMk id="122" creationId="{3FCAAB62-CB6C-044B-E09B-1C9F72FA4E28}"/>
          </ac:grpSpMkLst>
        </pc:grpChg>
        <pc:grpChg chg="del mod">
          <ac:chgData name="Venkatasubramanian, Mani V." userId="fbe5ce37-0145-4c31-b84a-b36f8beac5f3" providerId="ADAL" clId="{3B0CA96C-91D3-416E-8422-EBC594EF3D1B}" dt="2023-02-09T16:34:14.612" v="1695"/>
          <ac:grpSpMkLst>
            <pc:docMk/>
            <pc:sldMk cId="2846825402" sldId="279"/>
            <ac:grpSpMk id="129" creationId="{A8B03BAF-370D-493D-61D8-394DDCDFBB2B}"/>
          </ac:grpSpMkLst>
        </pc:grpChg>
        <pc:grpChg chg="del mod">
          <ac:chgData name="Venkatasubramanian, Mani V." userId="fbe5ce37-0145-4c31-b84a-b36f8beac5f3" providerId="ADAL" clId="{3B0CA96C-91D3-416E-8422-EBC594EF3D1B}" dt="2023-02-09T16:34:15.991" v="1697"/>
          <ac:grpSpMkLst>
            <pc:docMk/>
            <pc:sldMk cId="2846825402" sldId="279"/>
            <ac:grpSpMk id="134" creationId="{4AFAC24E-D875-0F21-2A17-C53FEB63BC83}"/>
          </ac:grpSpMkLst>
        </pc:grpChg>
        <pc:grpChg chg="mod">
          <ac:chgData name="Venkatasubramanian, Mani V." userId="fbe5ce37-0145-4c31-b84a-b36f8beac5f3" providerId="ADAL" clId="{3B0CA96C-91D3-416E-8422-EBC594EF3D1B}" dt="2023-02-09T16:34:15.991" v="1697"/>
          <ac:grpSpMkLst>
            <pc:docMk/>
            <pc:sldMk cId="2846825402" sldId="279"/>
            <ac:grpSpMk id="136" creationId="{5C371C31-5501-68C7-21DE-4D57B12356F8}"/>
          </ac:grpSpMkLst>
        </pc:grpChg>
        <pc:grpChg chg="del mod">
          <ac:chgData name="Venkatasubramanian, Mani V." userId="fbe5ce37-0145-4c31-b84a-b36f8beac5f3" providerId="ADAL" clId="{3B0CA96C-91D3-416E-8422-EBC594EF3D1B}" dt="2023-02-09T16:35:26.982" v="1767"/>
          <ac:grpSpMkLst>
            <pc:docMk/>
            <pc:sldMk cId="2846825402" sldId="279"/>
            <ac:grpSpMk id="138" creationId="{D95500C6-837E-8701-AC54-DE29EB6B0586}"/>
          </ac:grpSpMkLst>
        </pc:grpChg>
        <pc:grpChg chg="del mod">
          <ac:chgData name="Venkatasubramanian, Mani V." userId="fbe5ce37-0145-4c31-b84a-b36f8beac5f3" providerId="ADAL" clId="{3B0CA96C-91D3-416E-8422-EBC594EF3D1B}" dt="2023-02-09T16:34:36.437" v="1707"/>
          <ac:grpSpMkLst>
            <pc:docMk/>
            <pc:sldMk cId="2846825402" sldId="279"/>
            <ac:grpSpMk id="144" creationId="{B9B54C48-0AF0-1658-F476-99BBAD2D49ED}"/>
          </ac:grpSpMkLst>
        </pc:grpChg>
        <pc:grpChg chg="del mod">
          <ac:chgData name="Venkatasubramanian, Mani V." userId="fbe5ce37-0145-4c31-b84a-b36f8beac5f3" providerId="ADAL" clId="{3B0CA96C-91D3-416E-8422-EBC594EF3D1B}" dt="2023-02-09T16:34:40.915" v="1715"/>
          <ac:grpSpMkLst>
            <pc:docMk/>
            <pc:sldMk cId="2846825402" sldId="279"/>
            <ac:grpSpMk id="146" creationId="{D5881198-57FD-8DF3-8131-49BD8357E77C}"/>
          </ac:grpSpMkLst>
        </pc:grpChg>
        <pc:grpChg chg="del mod">
          <ac:chgData name="Venkatasubramanian, Mani V." userId="fbe5ce37-0145-4c31-b84a-b36f8beac5f3" providerId="ADAL" clId="{3B0CA96C-91D3-416E-8422-EBC594EF3D1B}" dt="2023-02-09T16:34:42.841" v="1719"/>
          <ac:grpSpMkLst>
            <pc:docMk/>
            <pc:sldMk cId="2846825402" sldId="279"/>
            <ac:grpSpMk id="154" creationId="{6FD893A3-8FC8-BF6F-99B6-598C0919F20C}"/>
          </ac:grpSpMkLst>
        </pc:grpChg>
        <pc:grpChg chg="del mod">
          <ac:chgData name="Venkatasubramanian, Mani V." userId="fbe5ce37-0145-4c31-b84a-b36f8beac5f3" providerId="ADAL" clId="{3B0CA96C-91D3-416E-8422-EBC594EF3D1B}" dt="2023-02-09T16:34:52.470" v="1734"/>
          <ac:grpSpMkLst>
            <pc:docMk/>
            <pc:sldMk cId="2846825402" sldId="279"/>
            <ac:grpSpMk id="158" creationId="{AF4C9E09-6AB8-6717-EECC-85584433C66B}"/>
          </ac:grpSpMkLst>
        </pc:grpChg>
        <pc:grpChg chg="del mod">
          <ac:chgData name="Venkatasubramanian, Mani V." userId="fbe5ce37-0145-4c31-b84a-b36f8beac5f3" providerId="ADAL" clId="{3B0CA96C-91D3-416E-8422-EBC594EF3D1B}" dt="2023-02-09T16:34:52.470" v="1734"/>
          <ac:grpSpMkLst>
            <pc:docMk/>
            <pc:sldMk cId="2846825402" sldId="279"/>
            <ac:grpSpMk id="163" creationId="{39DD7C0B-0882-7354-E308-404256BE3073}"/>
          </ac:grpSpMkLst>
        </pc:grpChg>
        <pc:grpChg chg="del mod">
          <ac:chgData name="Venkatasubramanian, Mani V." userId="fbe5ce37-0145-4c31-b84a-b36f8beac5f3" providerId="ADAL" clId="{3B0CA96C-91D3-416E-8422-EBC594EF3D1B}" dt="2023-02-09T16:34:52.470" v="1734"/>
          <ac:grpSpMkLst>
            <pc:docMk/>
            <pc:sldMk cId="2846825402" sldId="279"/>
            <ac:grpSpMk id="173" creationId="{4CF69F37-B044-5FFA-5E85-D5866BE3D484}"/>
          </ac:grpSpMkLst>
        </pc:grpChg>
        <pc:grpChg chg="del mod">
          <ac:chgData name="Venkatasubramanian, Mani V." userId="fbe5ce37-0145-4c31-b84a-b36f8beac5f3" providerId="ADAL" clId="{3B0CA96C-91D3-416E-8422-EBC594EF3D1B}" dt="2023-02-09T16:34:53.437" v="1736"/>
          <ac:grpSpMkLst>
            <pc:docMk/>
            <pc:sldMk cId="2846825402" sldId="279"/>
            <ac:grpSpMk id="174" creationId="{97136663-CC2B-5AA5-D3A1-FA0E8D2E191D}"/>
          </ac:grpSpMkLst>
        </pc:grpChg>
        <pc:grpChg chg="del mod">
          <ac:chgData name="Venkatasubramanian, Mani V." userId="fbe5ce37-0145-4c31-b84a-b36f8beac5f3" providerId="ADAL" clId="{3B0CA96C-91D3-416E-8422-EBC594EF3D1B}" dt="2023-02-09T16:35:26.982" v="1767"/>
          <ac:grpSpMkLst>
            <pc:docMk/>
            <pc:sldMk cId="2846825402" sldId="279"/>
            <ac:grpSpMk id="176" creationId="{1E28B428-5656-F125-4BEC-D8842DECAA56}"/>
          </ac:grpSpMkLst>
        </pc:grpChg>
        <pc:grpChg chg="del mod">
          <ac:chgData name="Venkatasubramanian, Mani V." userId="fbe5ce37-0145-4c31-b84a-b36f8beac5f3" providerId="ADAL" clId="{3B0CA96C-91D3-416E-8422-EBC594EF3D1B}" dt="2023-02-09T16:35:12.990" v="1747"/>
          <ac:grpSpMkLst>
            <pc:docMk/>
            <pc:sldMk cId="2846825402" sldId="279"/>
            <ac:grpSpMk id="180" creationId="{3B0B6BDD-0A31-7603-74F0-BD6F92D916BE}"/>
          </ac:grpSpMkLst>
        </pc:grpChg>
        <pc:grpChg chg="del mod">
          <ac:chgData name="Venkatasubramanian, Mani V." userId="fbe5ce37-0145-4c31-b84a-b36f8beac5f3" providerId="ADAL" clId="{3B0CA96C-91D3-416E-8422-EBC594EF3D1B}" dt="2023-02-09T16:35:14.130" v="1749"/>
          <ac:grpSpMkLst>
            <pc:docMk/>
            <pc:sldMk cId="2846825402" sldId="279"/>
            <ac:grpSpMk id="187" creationId="{B0710FDE-A669-4198-75D2-0427D61BD0F1}"/>
          </ac:grpSpMkLst>
        </pc:grpChg>
        <pc:grpChg chg="del mod">
          <ac:chgData name="Venkatasubramanian, Mani V." userId="fbe5ce37-0145-4c31-b84a-b36f8beac5f3" providerId="ADAL" clId="{3B0CA96C-91D3-416E-8422-EBC594EF3D1B}" dt="2023-02-09T16:35:19.047" v="1757"/>
          <ac:grpSpMkLst>
            <pc:docMk/>
            <pc:sldMk cId="2846825402" sldId="279"/>
            <ac:grpSpMk id="189" creationId="{27061FEE-C152-F000-88B2-CB1807605BD8}"/>
          </ac:grpSpMkLst>
        </pc:grpChg>
        <pc:grpChg chg="del mod">
          <ac:chgData name="Venkatasubramanian, Mani V." userId="fbe5ce37-0145-4c31-b84a-b36f8beac5f3" providerId="ADAL" clId="{3B0CA96C-91D3-416E-8422-EBC594EF3D1B}" dt="2023-02-09T16:35:22.966" v="1759"/>
          <ac:grpSpMkLst>
            <pc:docMk/>
            <pc:sldMk cId="2846825402" sldId="279"/>
            <ac:grpSpMk id="197" creationId="{56E5CF7E-C364-94C4-9884-9E7DD7633A8A}"/>
          </ac:grpSpMkLst>
        </pc:grpChg>
        <pc:grpChg chg="del mod">
          <ac:chgData name="Venkatasubramanian, Mani V." userId="fbe5ce37-0145-4c31-b84a-b36f8beac5f3" providerId="ADAL" clId="{3B0CA96C-91D3-416E-8422-EBC594EF3D1B}" dt="2023-02-09T16:35:26.982" v="1767"/>
          <ac:grpSpMkLst>
            <pc:docMk/>
            <pc:sldMk cId="2846825402" sldId="279"/>
            <ac:grpSpMk id="199" creationId="{C31BE8C9-3BD7-3E32-F7BC-F8B04A10CDCB}"/>
          </ac:grpSpMkLst>
        </pc:grpChg>
        <pc:grpChg chg="del mod">
          <ac:chgData name="Venkatasubramanian, Mani V." userId="fbe5ce37-0145-4c31-b84a-b36f8beac5f3" providerId="ADAL" clId="{3B0CA96C-91D3-416E-8422-EBC594EF3D1B}" dt="2023-02-09T16:35:31.636" v="1776"/>
          <ac:grpSpMkLst>
            <pc:docMk/>
            <pc:sldMk cId="2846825402" sldId="279"/>
            <ac:grpSpMk id="207" creationId="{7E233D20-9734-BBA9-33F3-DC406BDE85F9}"/>
          </ac:grpSpMkLst>
        </pc:grpChg>
        <pc:grpChg chg="del mod">
          <ac:chgData name="Venkatasubramanian, Mani V." userId="fbe5ce37-0145-4c31-b84a-b36f8beac5f3" providerId="ADAL" clId="{3B0CA96C-91D3-416E-8422-EBC594EF3D1B}" dt="2023-02-09T16:35:31.636" v="1776"/>
          <ac:grpSpMkLst>
            <pc:docMk/>
            <pc:sldMk cId="2846825402" sldId="279"/>
            <ac:grpSpMk id="212" creationId="{F17B3070-D3E5-4E12-47AD-134C8243C153}"/>
          </ac:grpSpMkLst>
        </pc:grpChg>
        <pc:grpChg chg="del mod">
          <ac:chgData name="Venkatasubramanian, Mani V." userId="fbe5ce37-0145-4c31-b84a-b36f8beac5f3" providerId="ADAL" clId="{3B0CA96C-91D3-416E-8422-EBC594EF3D1B}" dt="2023-02-09T16:35:34.271" v="1781"/>
          <ac:grpSpMkLst>
            <pc:docMk/>
            <pc:sldMk cId="2846825402" sldId="279"/>
            <ac:grpSpMk id="216" creationId="{C2EC9E68-CF6D-61B8-AADF-6812FE1B0C78}"/>
          </ac:grpSpMkLst>
        </pc:grpChg>
        <pc:grpChg chg="del mod">
          <ac:chgData name="Venkatasubramanian, Mani V." userId="fbe5ce37-0145-4c31-b84a-b36f8beac5f3" providerId="ADAL" clId="{3B0CA96C-91D3-416E-8422-EBC594EF3D1B}" dt="2023-02-09T16:35:36.268" v="1783"/>
          <ac:grpSpMkLst>
            <pc:docMk/>
            <pc:sldMk cId="2846825402" sldId="279"/>
            <ac:grpSpMk id="221" creationId="{E3296E0E-A6BF-4A20-43C9-8C851D16F658}"/>
          </ac:grpSpMkLst>
        </pc:grpChg>
        <pc:grpChg chg="del mod">
          <ac:chgData name="Venkatasubramanian, Mani V." userId="fbe5ce37-0145-4c31-b84a-b36f8beac5f3" providerId="ADAL" clId="{3B0CA96C-91D3-416E-8422-EBC594EF3D1B}" dt="2023-02-09T16:36:42.921" v="1836"/>
          <ac:grpSpMkLst>
            <pc:docMk/>
            <pc:sldMk cId="2846825402" sldId="279"/>
            <ac:grpSpMk id="223" creationId="{70036D26-8009-D21D-97C5-CC24503EC4B7}"/>
          </ac:grpSpMkLst>
        </pc:grpChg>
        <pc:grpChg chg="del mod">
          <ac:chgData name="Venkatasubramanian, Mani V." userId="fbe5ce37-0145-4c31-b84a-b36f8beac5f3" providerId="ADAL" clId="{3B0CA96C-91D3-416E-8422-EBC594EF3D1B}" dt="2023-02-09T16:35:55.495" v="1799"/>
          <ac:grpSpMkLst>
            <pc:docMk/>
            <pc:sldMk cId="2846825402" sldId="279"/>
            <ac:grpSpMk id="236" creationId="{76DAA9E6-951A-5B6D-1A2E-691A11CDE8D7}"/>
          </ac:grpSpMkLst>
        </pc:grpChg>
        <pc:grpChg chg="mod">
          <ac:chgData name="Venkatasubramanian, Mani V." userId="fbe5ce37-0145-4c31-b84a-b36f8beac5f3" providerId="ADAL" clId="{3B0CA96C-91D3-416E-8422-EBC594EF3D1B}" dt="2023-02-09T16:35:55.495" v="1799"/>
          <ac:grpSpMkLst>
            <pc:docMk/>
            <pc:sldMk cId="2846825402" sldId="279"/>
            <ac:grpSpMk id="239" creationId="{EB47C7ED-781D-B69B-2C9A-E2EF83B7333F}"/>
          </ac:grpSpMkLst>
        </pc:grpChg>
        <pc:grpChg chg="del mod">
          <ac:chgData name="Venkatasubramanian, Mani V." userId="fbe5ce37-0145-4c31-b84a-b36f8beac5f3" providerId="ADAL" clId="{3B0CA96C-91D3-416E-8422-EBC594EF3D1B}" dt="2023-02-09T16:36:07.420" v="1813"/>
          <ac:grpSpMkLst>
            <pc:docMk/>
            <pc:sldMk cId="2846825402" sldId="279"/>
            <ac:grpSpMk id="249" creationId="{A0217A2C-6B05-BEE6-3660-B167FC5B5A55}"/>
          </ac:grpSpMkLst>
        </pc:grpChg>
        <pc:grpChg chg="mod">
          <ac:chgData name="Venkatasubramanian, Mani V." userId="fbe5ce37-0145-4c31-b84a-b36f8beac5f3" providerId="ADAL" clId="{3B0CA96C-91D3-416E-8422-EBC594EF3D1B}" dt="2023-02-09T16:36:07.420" v="1813"/>
          <ac:grpSpMkLst>
            <pc:docMk/>
            <pc:sldMk cId="2846825402" sldId="279"/>
            <ac:grpSpMk id="253" creationId="{7EF31D78-547D-AE2D-3BCB-B8579610FB5E}"/>
          </ac:grpSpMkLst>
        </pc:grpChg>
        <pc:grpChg chg="del mod">
          <ac:chgData name="Venkatasubramanian, Mani V." userId="fbe5ce37-0145-4c31-b84a-b36f8beac5f3" providerId="ADAL" clId="{3B0CA96C-91D3-416E-8422-EBC594EF3D1B}" dt="2023-02-09T16:36:16.536" v="1830"/>
          <ac:grpSpMkLst>
            <pc:docMk/>
            <pc:sldMk cId="2846825402" sldId="279"/>
            <ac:grpSpMk id="256" creationId="{590DB70E-14FA-3D7A-8C85-4FA5674EADEC}"/>
          </ac:grpSpMkLst>
        </pc:grpChg>
        <pc:grpChg chg="mod">
          <ac:chgData name="Venkatasubramanian, Mani V." userId="fbe5ce37-0145-4c31-b84a-b36f8beac5f3" providerId="ADAL" clId="{3B0CA96C-91D3-416E-8422-EBC594EF3D1B}" dt="2023-02-09T16:36:16.536" v="1830"/>
          <ac:grpSpMkLst>
            <pc:docMk/>
            <pc:sldMk cId="2846825402" sldId="279"/>
            <ac:grpSpMk id="270" creationId="{ABCD622C-D8A1-7597-2D13-7402E20C89F5}"/>
          </ac:grpSpMkLst>
        </pc:grpChg>
        <pc:grpChg chg="mod">
          <ac:chgData name="Venkatasubramanian, Mani V." userId="fbe5ce37-0145-4c31-b84a-b36f8beac5f3" providerId="ADAL" clId="{3B0CA96C-91D3-416E-8422-EBC594EF3D1B}" dt="2023-02-09T16:36:18.772" v="1834"/>
          <ac:grpSpMkLst>
            <pc:docMk/>
            <pc:sldMk cId="2846825402" sldId="279"/>
            <ac:grpSpMk id="274" creationId="{845945FC-D4A6-8D8B-15A8-1C4BD8F0FF5B}"/>
          </ac:grpSpMkLst>
        </pc:grpChg>
        <pc:grpChg chg="mod">
          <ac:chgData name="Venkatasubramanian, Mani V." userId="fbe5ce37-0145-4c31-b84a-b36f8beac5f3" providerId="ADAL" clId="{3B0CA96C-91D3-416E-8422-EBC594EF3D1B}" dt="2023-02-09T16:36:42.921" v="1836"/>
          <ac:grpSpMkLst>
            <pc:docMk/>
            <pc:sldMk cId="2846825402" sldId="279"/>
            <ac:grpSpMk id="276" creationId="{31E77AA9-AFC7-13A9-AF0F-D02A405D301A}"/>
          </ac:grpSpMkLst>
        </pc:grp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2" creationId="{F7CD9CEB-9D87-44B1-98AB-9FEB61F7572D}"/>
          </ac:inkMkLst>
        </pc:inkChg>
        <pc:inkChg chg="del">
          <ac:chgData name="Venkatasubramanian, Mani V." userId="fbe5ce37-0145-4c31-b84a-b36f8beac5f3" providerId="ADAL" clId="{3B0CA96C-91D3-416E-8422-EBC594EF3D1B}" dt="2023-02-09T15:32:52.388" v="5" actId="478"/>
          <ac:inkMkLst>
            <pc:docMk/>
            <pc:sldMk cId="2846825402" sldId="279"/>
            <ac:inkMk id="3" creationId="{7084BC74-A59F-7955-F94F-CB1BFB2798D1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4" creationId="{3664109C-8F49-5E8F-736C-1A20D7536041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6" creationId="{A216F47B-4B4E-FB08-C125-19A6DE7B305F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7" creationId="{EF181330-B769-D007-4EE4-89B40003FCAD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8" creationId="{4DCBB73D-149C-7BB9-E330-D541DBA4E413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9" creationId="{BCFC27F7-6DD7-1A91-0C91-5EA85181FAB5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11" creationId="{863B3F0C-F262-1C21-46D4-D1A97D30BD79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12" creationId="{D55D2B82-BE50-5159-A34E-89CE72F94DD8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13" creationId="{1A7EA4B3-07E9-4319-CC21-7091517462C6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14" creationId="{0F2A19DD-803D-4369-20B8-2449E20106B9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16" creationId="{8D73FACE-57B0-05D7-FED7-26D729074BBF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17" creationId="{9E1783AB-DFE5-629F-D9FE-118CD6FD899B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18" creationId="{DF74441D-4A35-E5E6-0770-5B3F5837B657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19" creationId="{98447A39-81F0-7AC4-836D-C6DE14B9C947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21" creationId="{C51A20AE-D172-CA9F-5447-342D189A4B79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23" creationId="{D9B749CC-224A-B08B-EC8E-5C82ACDD6F78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24" creationId="{2469728B-7316-652B-F23B-F02072D0E056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26" creationId="{6CA70D4A-7A28-0280-7538-17BF28F7E2EC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27" creationId="{81B3F424-68D8-71CD-805E-902C368B7559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28" creationId="{0D30E7FF-7C6F-C007-051C-29EC8BB417B6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29" creationId="{607EE688-8639-7DBB-1E7C-E9FEC96899FE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30" creationId="{C473B5CA-BD56-C758-CE48-80845862F742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31" creationId="{3C769EEF-D920-FCEE-0EFC-4F75A19A3EE1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32" creationId="{4C2B8B2B-2DC3-5E16-3D89-9E82E3924468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33" creationId="{8536F71D-E538-23A9-C671-3DF4D7DFB68D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34" creationId="{2A03058B-B677-C9D0-38A3-6545010D11AB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35" creationId="{D910F60E-0683-1243-B125-6BFF8D683601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36" creationId="{9DB1B1A5-2910-F4B5-1129-DE6A5E218D45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37" creationId="{60494B5C-EC0F-E7C1-CC15-1883A005D114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38" creationId="{D9CB2B14-F4E2-9098-E2EB-463FD21D1B44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39" creationId="{CE8F2B97-A203-6A0E-7D47-4C7BC279615C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40" creationId="{C638F527-2E37-B78B-5707-98D713A12013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41" creationId="{163E6C14-6C3B-6129-11AE-94E652E83082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42" creationId="{3178B9AF-092B-F952-7D8B-A9AE2158737E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45" creationId="{AA25B442-8852-F1B2-C32F-DB7428D62C27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46" creationId="{3F7B5B36-24B6-4B02-50C9-08DDD3162658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47" creationId="{BBC157E8-FBB2-31CB-A46D-62197B315EC5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48" creationId="{6C02FB3B-C43C-B355-6636-57AD5242F2D7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49" creationId="{A6FA7CD4-4C55-47B8-1561-BC2C7E0EB088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50" creationId="{0F5003D1-88AC-D1DA-0720-4C14BD249C77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52" creationId="{18561867-1A2E-31A1-315E-2CC24712BD0B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53" creationId="{9FB261AB-3938-701F-72F5-7CC014AA891F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54" creationId="{1B2C4920-49A6-0C96-0221-9C92C656A158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55" creationId="{A46A8786-584C-1478-9954-9AAF23697DC4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56" creationId="{515600E0-9AD7-4EB4-29B5-0B8A8B139140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57" creationId="{CE038831-1E9B-51FB-3261-A50F782D5B84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58" creationId="{34BDF707-F3BA-9894-7C9E-4F1456389809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59" creationId="{563BBCF9-A799-C875-D4B1-63B0C34BB7B4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60" creationId="{46E12AB7-1D29-6D07-FC7F-0A9A5A5782DF}"/>
          </ac:inkMkLst>
        </pc:inkChg>
        <pc:inkChg chg="add mod">
          <ac:chgData name="Venkatasubramanian, Mani V." userId="fbe5ce37-0145-4c31-b84a-b36f8beac5f3" providerId="ADAL" clId="{3B0CA96C-91D3-416E-8422-EBC594EF3D1B}" dt="2023-02-09T16:33:07.903" v="1626"/>
          <ac:inkMkLst>
            <pc:docMk/>
            <pc:sldMk cId="2846825402" sldId="279"/>
            <ac:inkMk id="63" creationId="{4E510361-67C1-C5C5-BDF7-E1CAD86BC31C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65" creationId="{CA5635B1-524E-CCB3-86D6-4759D45C5DA7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66" creationId="{02AF1666-8CEA-6AE0-1D77-B7A5B123D96D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67" creationId="{ADF5A389-2480-52EF-E864-9ADECFAA368E}"/>
          </ac:inkMkLst>
        </pc:inkChg>
        <pc:inkChg chg="add mod">
          <ac:chgData name="Venkatasubramanian, Mani V." userId="fbe5ce37-0145-4c31-b84a-b36f8beac5f3" providerId="ADAL" clId="{3B0CA96C-91D3-416E-8422-EBC594EF3D1B}" dt="2023-02-09T16:33:20.603" v="1637"/>
          <ac:inkMkLst>
            <pc:docMk/>
            <pc:sldMk cId="2846825402" sldId="279"/>
            <ac:inkMk id="69" creationId="{6136E2B9-9587-655A-2E5C-983806622EC2}"/>
          </ac:inkMkLst>
        </pc:inkChg>
        <pc:inkChg chg="add mod">
          <ac:chgData name="Venkatasubramanian, Mani V." userId="fbe5ce37-0145-4c31-b84a-b36f8beac5f3" providerId="ADAL" clId="{3B0CA96C-91D3-416E-8422-EBC594EF3D1B}" dt="2023-02-09T16:33:20.603" v="1637"/>
          <ac:inkMkLst>
            <pc:docMk/>
            <pc:sldMk cId="2846825402" sldId="279"/>
            <ac:inkMk id="70" creationId="{688F790F-9955-5362-B61A-43B9893B26DF}"/>
          </ac:inkMkLst>
        </pc:inkChg>
        <pc:inkChg chg="add mod">
          <ac:chgData name="Venkatasubramanian, Mani V." userId="fbe5ce37-0145-4c31-b84a-b36f8beac5f3" providerId="ADAL" clId="{3B0CA96C-91D3-416E-8422-EBC594EF3D1B}" dt="2023-02-09T16:33:20.603" v="1637"/>
          <ac:inkMkLst>
            <pc:docMk/>
            <pc:sldMk cId="2846825402" sldId="279"/>
            <ac:inkMk id="71" creationId="{596A3529-D929-EFD9-7419-72577C32F510}"/>
          </ac:inkMkLst>
        </pc:inkChg>
        <pc:inkChg chg="add mod">
          <ac:chgData name="Venkatasubramanian, Mani V." userId="fbe5ce37-0145-4c31-b84a-b36f8beac5f3" providerId="ADAL" clId="{3B0CA96C-91D3-416E-8422-EBC594EF3D1B}" dt="2023-02-09T16:33:20.603" v="1637"/>
          <ac:inkMkLst>
            <pc:docMk/>
            <pc:sldMk cId="2846825402" sldId="279"/>
            <ac:inkMk id="72" creationId="{D0168A9A-802B-6AEE-B11C-4F3CA2E5CDE5}"/>
          </ac:inkMkLst>
        </pc:inkChg>
        <pc:inkChg chg="add mod">
          <ac:chgData name="Venkatasubramanian, Mani V." userId="fbe5ce37-0145-4c31-b84a-b36f8beac5f3" providerId="ADAL" clId="{3B0CA96C-91D3-416E-8422-EBC594EF3D1B}" dt="2023-02-09T16:33:20.603" v="1637"/>
          <ac:inkMkLst>
            <pc:docMk/>
            <pc:sldMk cId="2846825402" sldId="279"/>
            <ac:inkMk id="73" creationId="{49C47427-B964-87BB-7DBD-3FDD1A971D98}"/>
          </ac:inkMkLst>
        </pc:inkChg>
        <pc:inkChg chg="add mod">
          <ac:chgData name="Venkatasubramanian, Mani V." userId="fbe5ce37-0145-4c31-b84a-b36f8beac5f3" providerId="ADAL" clId="{3B0CA96C-91D3-416E-8422-EBC594EF3D1B}" dt="2023-02-09T16:33:20.603" v="1637"/>
          <ac:inkMkLst>
            <pc:docMk/>
            <pc:sldMk cId="2846825402" sldId="279"/>
            <ac:inkMk id="74" creationId="{ECEA2CA3-7EFF-6581-7C40-07849098DA01}"/>
          </ac:inkMkLst>
        </pc:inkChg>
        <pc:inkChg chg="add mod">
          <ac:chgData name="Venkatasubramanian, Mani V." userId="fbe5ce37-0145-4c31-b84a-b36f8beac5f3" providerId="ADAL" clId="{3B0CA96C-91D3-416E-8422-EBC594EF3D1B}" dt="2023-02-09T16:33:27.062" v="1644"/>
          <ac:inkMkLst>
            <pc:docMk/>
            <pc:sldMk cId="2846825402" sldId="279"/>
            <ac:inkMk id="76" creationId="{A16A14DD-1F4B-20A8-450E-32778C56FE47}"/>
          </ac:inkMkLst>
        </pc:inkChg>
        <pc:inkChg chg="add mod">
          <ac:chgData name="Venkatasubramanian, Mani V." userId="fbe5ce37-0145-4c31-b84a-b36f8beac5f3" providerId="ADAL" clId="{3B0CA96C-91D3-416E-8422-EBC594EF3D1B}" dt="2023-02-09T16:33:27.062" v="1644"/>
          <ac:inkMkLst>
            <pc:docMk/>
            <pc:sldMk cId="2846825402" sldId="279"/>
            <ac:inkMk id="77" creationId="{2B80A523-436E-8D6E-81E6-DA26FD673E0C}"/>
          </ac:inkMkLst>
        </pc:inkChg>
        <pc:inkChg chg="add mod">
          <ac:chgData name="Venkatasubramanian, Mani V." userId="fbe5ce37-0145-4c31-b84a-b36f8beac5f3" providerId="ADAL" clId="{3B0CA96C-91D3-416E-8422-EBC594EF3D1B}" dt="2023-02-09T16:33:27.062" v="1644"/>
          <ac:inkMkLst>
            <pc:docMk/>
            <pc:sldMk cId="2846825402" sldId="279"/>
            <ac:inkMk id="78" creationId="{A25891B9-A1B5-6B7B-EEF6-F5927469A1C7}"/>
          </ac:inkMkLst>
        </pc:inkChg>
        <pc:inkChg chg="add mod">
          <ac:chgData name="Venkatasubramanian, Mani V." userId="fbe5ce37-0145-4c31-b84a-b36f8beac5f3" providerId="ADAL" clId="{3B0CA96C-91D3-416E-8422-EBC594EF3D1B}" dt="2023-02-09T16:33:27.062" v="1644"/>
          <ac:inkMkLst>
            <pc:docMk/>
            <pc:sldMk cId="2846825402" sldId="279"/>
            <ac:inkMk id="79" creationId="{A8D7A59A-058C-FEF8-93CB-61F2503F6CD2}"/>
          </ac:inkMkLst>
        </pc:inkChg>
        <pc:inkChg chg="add mod">
          <ac:chgData name="Venkatasubramanian, Mani V." userId="fbe5ce37-0145-4c31-b84a-b36f8beac5f3" providerId="ADAL" clId="{3B0CA96C-91D3-416E-8422-EBC594EF3D1B}" dt="2023-02-09T16:33:27.062" v="1644"/>
          <ac:inkMkLst>
            <pc:docMk/>
            <pc:sldMk cId="2846825402" sldId="279"/>
            <ac:inkMk id="80" creationId="{E872D5B0-3537-F70C-C98A-E578AD29328A}"/>
          </ac:inkMkLst>
        </pc:inkChg>
        <pc:inkChg chg="add mod">
          <ac:chgData name="Venkatasubramanian, Mani V." userId="fbe5ce37-0145-4c31-b84a-b36f8beac5f3" providerId="ADAL" clId="{3B0CA96C-91D3-416E-8422-EBC594EF3D1B}" dt="2023-02-09T16:33:27.062" v="1644"/>
          <ac:inkMkLst>
            <pc:docMk/>
            <pc:sldMk cId="2846825402" sldId="279"/>
            <ac:inkMk id="81" creationId="{3B0EF2AB-82AE-36D2-7675-0D3B1BE758F8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84" creationId="{EBE98C65-990B-8BF6-ABE7-86379BBA8C23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85" creationId="{EAAE9443-D743-6DC4-543E-548ACCF0E534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86" creationId="{8EF1AD5F-7EA1-1337-2E81-6204902095D6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87" creationId="{58D0975D-CB80-2043-03FB-953529A4EB54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88" creationId="{DF3D0E2A-3BDC-3041-085C-61EBED423D9C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90" creationId="{DDAC6B81-5E33-A8A9-A5F0-797C7128B4A3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91" creationId="{64179B2D-CA63-2F89-1138-7C651FE571CD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92" creationId="{2087AFFC-2044-E624-5B9D-11A575ED68E8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94" creationId="{40377B39-AB99-F6C3-B53B-B7336C9A9104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95" creationId="{660B8D1C-A15F-A73A-E410-65BF423A9544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96" creationId="{64B60993-F4F4-2A5F-E8AA-19E88DF0271F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97" creationId="{8E103DD8-A04C-DFCA-477D-F51A0F0ADCDF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98" creationId="{842869FD-4C31-6A36-8FC1-17DDA8F3DF47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00" creationId="{D9F667EA-056E-1205-A83C-0D9A43D1CFC6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01" creationId="{B6FD3FAC-330D-2AF9-F84F-6E188266CFB8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02" creationId="{B0794C22-D984-94FA-D819-01AF66703DA0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03" creationId="{2EE038B2-ACEE-C75B-EBB9-4252B3CCFBB8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05" creationId="{E7E310C9-871B-2553-5B46-CA7D7BC73315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06" creationId="{EB9E2DA9-7EB2-EC63-37D7-8815F9A31A33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08" creationId="{4A95FB95-C447-BA06-CB06-D37E9B4FC693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09" creationId="{7B9F6CF7-E918-CD75-7B07-931C3FA91962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11" creationId="{A5619018-3EED-0E46-5B64-08AF95C588C9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12" creationId="{5D793CC1-1B0F-77E1-ABF2-0AC965FA5B46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13" creationId="{8D00C0F6-98CF-83ED-4413-52A55A4AAFA6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14" creationId="{EA9FC389-ECAA-3704-EE5F-00E4268973D3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15" creationId="{A7E9ED84-8462-88C9-7671-31E63863BC06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17" creationId="{4C2CE8BE-2CD1-17E4-22CA-5B7ED6AAD718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19" creationId="{0D2B11AD-7531-9887-0DBE-055FE355E855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20" creationId="{AF9093D5-9564-BFA0-5B66-776B8AA0EC8B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21" creationId="{EBB8A93A-8F9A-5565-809A-E308CE75BEED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23" creationId="{73A10C72-A12A-1A52-A0EE-91DB1C89DDF7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24" creationId="{2D4C3750-A226-8231-1E40-411E3A938558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25" creationId="{54F12618-F563-F039-BEBE-B01D422C7E32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26" creationId="{84E0261C-46AE-C83F-CEDB-75130E7E0E02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27" creationId="{0356DF65-16E7-57F4-BBC5-830069E5DB0C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28" creationId="{141C266F-D536-C541-23D8-88ACAC4A642B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30" creationId="{FE2DB49B-FD01-B955-87FA-4A4045630865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31" creationId="{C5E818DC-2DE5-47BE-C00A-4B4B60ACE237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32" creationId="{BA9F9F71-5373-6EE1-8691-9699AAE12E86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33" creationId="{034A5BFF-E448-9758-9FED-8804B71A0CF3}"/>
          </ac:inkMkLst>
        </pc:inkChg>
        <pc:inkChg chg="add mod">
          <ac:chgData name="Venkatasubramanian, Mani V." userId="fbe5ce37-0145-4c31-b84a-b36f8beac5f3" providerId="ADAL" clId="{3B0CA96C-91D3-416E-8422-EBC594EF3D1B}" dt="2023-02-09T16:34:15.991" v="1697"/>
          <ac:inkMkLst>
            <pc:docMk/>
            <pc:sldMk cId="2846825402" sldId="279"/>
            <ac:inkMk id="135" creationId="{7677C128-BD44-DF03-1A58-A1EB216165F5}"/>
          </ac:inkMkLst>
        </pc:inkChg>
        <pc:inkChg chg="add mod">
          <ac:chgData name="Venkatasubramanian, Mani V." userId="fbe5ce37-0145-4c31-b84a-b36f8beac5f3" providerId="ADAL" clId="{3B0CA96C-91D3-416E-8422-EBC594EF3D1B}" dt="2023-02-09T16:35:26.982" v="1767"/>
          <ac:inkMkLst>
            <pc:docMk/>
            <pc:sldMk cId="2846825402" sldId="279"/>
            <ac:inkMk id="137" creationId="{2C7BDEF0-A768-689C-7E81-E78BF9B0CAED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39" creationId="{39F88BD9-E982-D0E9-DDA1-B1AEAD3661A0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40" creationId="{FFF1B375-4DED-F189-74C4-26710714322D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41" creationId="{D964E60E-203B-605F-D52F-414BBBB2E037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42" creationId="{0D92DB44-D87F-A0CA-8A0B-01999B6B8293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43" creationId="{24710AA8-EDF8-A11B-6AC6-BB445B34CD18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45" creationId="{7CED30D6-F887-F32A-F922-6EB1D2A133C0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47" creationId="{948537CD-E6DB-3271-F2B1-FBB77DE0FB4A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48" creationId="{DD78B464-5C89-5700-45FF-DA9403905769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49" creationId="{ACF07115-DA3D-F8D7-C681-E5AA4465A43B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50" creationId="{F4ACEB64-BF7A-CD32-D82B-0CB9BF54C9EA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51" creationId="{5636B70E-06BE-741A-7ED2-67672C0C0B45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52" creationId="{9E5A6E5E-A670-87E9-0CEE-ECF629497949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53" creationId="{4AE77033-B753-A391-C42C-0BA87DC910F3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55" creationId="{1EF3349C-8DFE-8FF3-F014-10AB610445EA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56" creationId="{D1B0092F-4F65-1F1F-ED5A-E4EB906D029E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57" creationId="{CCC7FD46-CEC5-B193-F0B6-22FE0E5FA696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59" creationId="{AB64F66D-0CA4-9123-0D5A-4388A422E036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60" creationId="{98F3BBA0-0203-A880-88A0-4844B4006F21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61" creationId="{D65D8818-F057-F941-C352-6E308F714E43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62" creationId="{0B20760C-70AE-4034-B584-351EB9FADD02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64" creationId="{21B4423C-C9F5-8E39-C1DF-58C055CBE117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65" creationId="{C1BCEA5B-5068-F63C-2CC7-A1716F79D49C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66" creationId="{C8E35C68-BB1D-BBAC-4261-6A9003B912BD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67" creationId="{4E360F32-A178-AFA9-D6D5-CA89CD376EAA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68" creationId="{6E502CFA-F96E-E8E7-C86D-00A580B595AE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69" creationId="{D575D19C-AF23-E5CD-434E-D61C423422A2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70" creationId="{9BA90A29-5C60-0A90-B8B8-1607F386AE82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71" creationId="{96701D64-5C61-CB33-C1A2-8EBFD367BFC0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72" creationId="{C2DC66EA-F2DD-ABAB-DD25-A2CC86FC2829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75" creationId="{1829E6FD-481D-3EC2-FA40-24C57A7781D9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77" creationId="{120FF54E-F3E9-0734-77B1-920274EE7117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78" creationId="{94D42E93-1F01-36D0-1263-E47F29EF91E5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79" creationId="{E703E623-AEA9-8FE6-A0E2-410D2F801164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81" creationId="{0F7A3163-EB23-CA6D-3601-EA82CEE32B46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82" creationId="{3BB67E0D-F805-7A8A-2D3F-2A213D2C0015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83" creationId="{C2993120-2EF5-6DDC-D37F-7C487094B3F8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84" creationId="{0D832635-4EE9-8244-2C39-5A763CA34710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85" creationId="{7416728B-9172-6D73-4F11-922025C5DB5F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86" creationId="{C5ACDA86-F581-36DA-2B6A-C436B2244D3B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88" creationId="{3C3B8C78-2A52-3DBA-28B9-7536DCBA2492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90" creationId="{3E29FDA2-E536-9BAD-F711-D5D30B628F73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91" creationId="{EE75A9BF-1737-E900-05CD-F0E074E5A1A2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92" creationId="{51F81FC0-2E67-F1C4-0AEF-711221B631AF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93" creationId="{E3EB3F9D-6B9B-7482-184E-1B07B0A820EC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94" creationId="{B9C9B8E7-9A78-77CA-9E5E-245AB4AABA9A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95" creationId="{35926AD8-2B74-0496-A389-3FE1AF8EA5A0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96" creationId="{17C9F354-FB05-43FC-85D9-81A370547645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198" creationId="{3E2CBDF2-6140-3824-5744-1A9DAD7D8354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00" creationId="{1A1BBCD2-04F4-E9D1-EF8F-265B7AAFBC96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01" creationId="{B4034F96-EEF3-87A9-4F58-2B10D17ECCAF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02" creationId="{91B23D12-06DC-3E20-ECB0-D08C9B74781E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03" creationId="{A60844B3-2C1B-1364-D051-48929B9073F7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04" creationId="{95495F64-71FE-FCBC-D18C-F2E535432681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05" creationId="{910C35D2-247A-6BCC-255E-1B0A66048520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06" creationId="{2BFD51EC-BCAB-5AE6-B248-FA0C1DC0EB57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08" creationId="{427A065E-2094-1963-2B7F-9B9D4F54D388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09" creationId="{F26F30FD-CEE6-A020-1089-6081A9FD1F9E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10" creationId="{95C1F5D6-5A8F-A0A3-7F4C-8E90F8A2BD49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11" creationId="{66FA701A-8DE9-38B2-0FC4-1FB9694436C0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13" creationId="{B7D44F83-F762-6690-F654-521F9D11BAD7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14" creationId="{5D8C3C92-BEDF-2336-A806-95E852AA3DF2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15" creationId="{4176302F-0CDD-38FB-8DC3-702E032D118B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17" creationId="{508E9C25-6CBA-3DE9-2542-C2D2DDB99D8E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18" creationId="{ADDA3361-A1C3-00E5-2E03-ABCC4F87B825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19" creationId="{DE61541A-BAFD-EDCE-7C9E-4B31C8EDE0EF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20" creationId="{6D6A3A4F-DEF0-29DD-558D-996BDB5E09A4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22" creationId="{800CD343-1FA9-45F3-3035-C16110125D05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24" creationId="{C4785F63-A302-FEA7-A252-20DDDCABD7F7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25" creationId="{FBBD853D-7384-BF46-A6EB-3B2AA6E409AA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26" creationId="{F9CC65E7-3CB1-EC51-DB18-91EF2C8B65CA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27" creationId="{E0C83213-EF35-7EA0-5473-98F76C8B1698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28" creationId="{E1929261-809D-07DB-A48D-FEFCE1AF1F9E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29" creationId="{F96D5A3C-D82C-0382-640C-6716EA679349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30" creationId="{60A531E8-B64A-CE37-E121-8FDF3F205663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31" creationId="{6CDF68D9-28A6-71E1-132D-C86DF1AC7BF6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32" creationId="{335D4F17-4CBF-E031-598D-67E6C8CE0E4D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33" creationId="{3C915C8D-091F-FD4B-171E-0947E885F4D1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34" creationId="{DE6A8160-2551-DA5B-92CB-69FC373B5DD0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35" creationId="{7F24569D-84DA-3352-84F3-200B931949DE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37" creationId="{F07A5AFA-8248-EED6-AD9B-EC8FA3C9AC9C}"/>
          </ac:inkMkLst>
        </pc:inkChg>
        <pc:inkChg chg="add mod">
          <ac:chgData name="Venkatasubramanian, Mani V." userId="fbe5ce37-0145-4c31-b84a-b36f8beac5f3" providerId="ADAL" clId="{3B0CA96C-91D3-416E-8422-EBC594EF3D1B}" dt="2023-02-09T16:35:55.495" v="1799"/>
          <ac:inkMkLst>
            <pc:docMk/>
            <pc:sldMk cId="2846825402" sldId="279"/>
            <ac:inkMk id="238" creationId="{72196310-80B0-D2FA-2C5B-261FB85CF6E0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40" creationId="{16F0F718-74DF-34C8-5439-111A49BC863C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41" creationId="{63CC8B13-FC27-B811-0B8D-F0AB3AA5C53A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42" creationId="{E5DE10BB-6C57-0620-E637-4D89ED373EEC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43" creationId="{BF8FA89A-1129-E7E1-C1F9-26F34ACCE163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44" creationId="{A78F10D5-A1EE-1A69-5495-29D114F65B95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45" creationId="{CC3FE419-FB96-B84F-F471-ECFF61E939AA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46" creationId="{80A70C12-D854-0FA4-A998-DA163B4F9249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47" creationId="{189F2239-BDD2-EB5F-640D-97121A378343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48" creationId="{5C42D475-0C49-A31C-3EB6-5A61DBE3A6FF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50" creationId="{CA109F00-D161-1A09-640F-6570196AD3D1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51" creationId="{392C817B-D967-82BA-4E29-B60A529F4DA4}"/>
          </ac:inkMkLst>
        </pc:inkChg>
        <pc:inkChg chg="add mod">
          <ac:chgData name="Venkatasubramanian, Mani V." userId="fbe5ce37-0145-4c31-b84a-b36f8beac5f3" providerId="ADAL" clId="{3B0CA96C-91D3-416E-8422-EBC594EF3D1B}" dt="2023-02-09T16:36:07.420" v="1813"/>
          <ac:inkMkLst>
            <pc:docMk/>
            <pc:sldMk cId="2846825402" sldId="279"/>
            <ac:inkMk id="252" creationId="{0368386B-0DCA-A9B9-999A-B71F445B5A46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54" creationId="{3E3A3897-0153-45D4-8BDE-F08166A70DBC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55" creationId="{4EAC60C3-7EA5-2CEB-8BB3-BC67F71A65F9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57" creationId="{0B63E305-A381-C7F1-9CCA-E8C2D7681E93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58" creationId="{23FCBF08-5F1A-EE44-CBF5-D99ACD1BACAC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59" creationId="{17251D42-4B4A-7EF3-8984-FE8316F9E9BA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60" creationId="{7350E7F3-4AA3-3DC7-EA5F-6251FDC9D93A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61" creationId="{EDEDCAAC-B580-BAEE-063D-FAF3E37A40FA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62" creationId="{D46EC898-BCBF-5F5F-879D-D8D7538EB1D5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63" creationId="{021C4A42-E0A4-46B3-3962-C37E0417D774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64" creationId="{B973DB80-66B9-DD0C-2844-242458BEE28C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65" creationId="{224F66A3-9E6B-DB58-3B29-2BF28730945B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66" creationId="{08231BC8-9ECB-BF65-140E-FEB0B9915B67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67" creationId="{C70D1238-F0C2-EBB2-0A7A-5DCA400AAD8B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68" creationId="{6AE3ECF7-3416-9D37-B199-4B3B8C734679}"/>
          </ac:inkMkLst>
        </pc:inkChg>
        <pc:inkChg chg="add mod">
          <ac:chgData name="Venkatasubramanian, Mani V." userId="fbe5ce37-0145-4c31-b84a-b36f8beac5f3" providerId="ADAL" clId="{3B0CA96C-91D3-416E-8422-EBC594EF3D1B}" dt="2023-02-09T16:36:16.536" v="1830"/>
          <ac:inkMkLst>
            <pc:docMk/>
            <pc:sldMk cId="2846825402" sldId="279"/>
            <ac:inkMk id="269" creationId="{10DD08A1-992F-0420-5F6B-C237C601D66B}"/>
          </ac:inkMkLst>
        </pc:inkChg>
        <pc:inkChg chg="add mod">
          <ac:chgData name="Venkatasubramanian, Mani V." userId="fbe5ce37-0145-4c31-b84a-b36f8beac5f3" providerId="ADAL" clId="{3B0CA96C-91D3-416E-8422-EBC594EF3D1B}" dt="2023-02-09T16:36:18.772" v="1834"/>
          <ac:inkMkLst>
            <pc:docMk/>
            <pc:sldMk cId="2846825402" sldId="279"/>
            <ac:inkMk id="271" creationId="{A1FB2C41-6AE8-32FE-894F-6CE68C167F76}"/>
          </ac:inkMkLst>
        </pc:inkChg>
        <pc:inkChg chg="add mod">
          <ac:chgData name="Venkatasubramanian, Mani V." userId="fbe5ce37-0145-4c31-b84a-b36f8beac5f3" providerId="ADAL" clId="{3B0CA96C-91D3-416E-8422-EBC594EF3D1B}" dt="2023-02-09T16:36:18.772" v="1834"/>
          <ac:inkMkLst>
            <pc:docMk/>
            <pc:sldMk cId="2846825402" sldId="279"/>
            <ac:inkMk id="272" creationId="{2D25E6BE-BC7B-B821-37EF-F6BF99FF1E8D}"/>
          </ac:inkMkLst>
        </pc:inkChg>
        <pc:inkChg chg="add mod">
          <ac:chgData name="Venkatasubramanian, Mani V." userId="fbe5ce37-0145-4c31-b84a-b36f8beac5f3" providerId="ADAL" clId="{3B0CA96C-91D3-416E-8422-EBC594EF3D1B}" dt="2023-02-09T16:36:18.772" v="1834"/>
          <ac:inkMkLst>
            <pc:docMk/>
            <pc:sldMk cId="2846825402" sldId="279"/>
            <ac:inkMk id="273" creationId="{FCC7BCBE-0D5C-D805-1F90-6486276D7F11}"/>
          </ac:inkMkLst>
        </pc:inkChg>
        <pc:inkChg chg="add mod">
          <ac:chgData name="Venkatasubramanian, Mani V." userId="fbe5ce37-0145-4c31-b84a-b36f8beac5f3" providerId="ADAL" clId="{3B0CA96C-91D3-416E-8422-EBC594EF3D1B}" dt="2023-02-09T16:36:42.921" v="1836"/>
          <ac:inkMkLst>
            <pc:docMk/>
            <pc:sldMk cId="2846825402" sldId="279"/>
            <ac:inkMk id="275" creationId="{5EA45EF0-9E4E-0AAF-511C-2E9E59380DC6}"/>
          </ac:inkMkLst>
        </pc:inkChg>
      </pc:sldChg>
      <pc:sldChg chg="addSp delSp modSp mod">
        <pc:chgData name="Venkatasubramanian, Mani V." userId="fbe5ce37-0145-4c31-b84a-b36f8beac5f3" providerId="ADAL" clId="{3B0CA96C-91D3-416E-8422-EBC594EF3D1B}" dt="2023-02-09T16:50:42.261" v="2590"/>
        <pc:sldMkLst>
          <pc:docMk/>
          <pc:sldMk cId="961722181" sldId="280"/>
        </pc:sldMkLst>
        <pc:grpChg chg="del">
          <ac:chgData name="Venkatasubramanian, Mani V." userId="fbe5ce37-0145-4c31-b84a-b36f8beac5f3" providerId="ADAL" clId="{3B0CA96C-91D3-416E-8422-EBC594EF3D1B}" dt="2023-02-09T15:33:08.925" v="10" actId="478"/>
          <ac:grpSpMkLst>
            <pc:docMk/>
            <pc:sldMk cId="961722181" sldId="280"/>
            <ac:grpSpMk id="29" creationId="{1C4FA9D2-8CB4-E64D-05C6-DB4316C3140D}"/>
          </ac:grpSpMkLst>
        </pc:grpChg>
        <pc:grpChg chg="del">
          <ac:chgData name="Venkatasubramanian, Mani V." userId="fbe5ce37-0145-4c31-b84a-b36f8beac5f3" providerId="ADAL" clId="{3B0CA96C-91D3-416E-8422-EBC594EF3D1B}" dt="2023-02-09T15:33:08.925" v="10" actId="478"/>
          <ac:grpSpMkLst>
            <pc:docMk/>
            <pc:sldMk cId="961722181" sldId="280"/>
            <ac:grpSpMk id="30" creationId="{B5955283-08AB-2775-77DB-B58B5C6E43BB}"/>
          </ac:grpSpMkLst>
        </pc:grpChg>
        <pc:grpChg chg="del">
          <ac:chgData name="Venkatasubramanian, Mani V." userId="fbe5ce37-0145-4c31-b84a-b36f8beac5f3" providerId="ADAL" clId="{3B0CA96C-91D3-416E-8422-EBC594EF3D1B}" dt="2023-02-09T15:33:08.925" v="10" actId="478"/>
          <ac:grpSpMkLst>
            <pc:docMk/>
            <pc:sldMk cId="961722181" sldId="280"/>
            <ac:grpSpMk id="31" creationId="{296C1EE4-CA25-C725-47F9-CADCB1D73A4D}"/>
          </ac:grpSpMkLst>
        </pc:grpChg>
        <pc:grpChg chg="del">
          <ac:chgData name="Venkatasubramanian, Mani V." userId="fbe5ce37-0145-4c31-b84a-b36f8beac5f3" providerId="ADAL" clId="{3B0CA96C-91D3-416E-8422-EBC594EF3D1B}" dt="2023-02-09T15:33:08.925" v="10" actId="478"/>
          <ac:grpSpMkLst>
            <pc:docMk/>
            <pc:sldMk cId="961722181" sldId="280"/>
            <ac:grpSpMk id="32" creationId="{BA7B2891-AC16-412A-55BD-C8B54DBB802E}"/>
          </ac:grpSpMkLst>
        </pc:grpChg>
        <pc:grpChg chg="mod">
          <ac:chgData name="Venkatasubramanian, Mani V." userId="fbe5ce37-0145-4c31-b84a-b36f8beac5f3" providerId="ADAL" clId="{3B0CA96C-91D3-416E-8422-EBC594EF3D1B}" dt="2023-02-09T16:47:33.580" v="2398"/>
          <ac:grpSpMkLst>
            <pc:docMk/>
            <pc:sldMk cId="961722181" sldId="280"/>
            <ac:grpSpMk id="50" creationId="{19454901-D21E-25DC-D01E-079A5CBD5480}"/>
          </ac:grpSpMkLst>
        </pc:grpChg>
        <pc:grpChg chg="del">
          <ac:chgData name="Venkatasubramanian, Mani V." userId="fbe5ce37-0145-4c31-b84a-b36f8beac5f3" providerId="ADAL" clId="{3B0CA96C-91D3-416E-8422-EBC594EF3D1B}" dt="2023-02-09T15:33:08.925" v="10" actId="478"/>
          <ac:grpSpMkLst>
            <pc:docMk/>
            <pc:sldMk cId="961722181" sldId="280"/>
            <ac:grpSpMk id="115" creationId="{3530FFF7-4295-B5E4-3BA9-2340B3B50228}"/>
          </ac:grpSpMkLst>
        </pc:grpChg>
        <pc:grpChg chg="del">
          <ac:chgData name="Venkatasubramanian, Mani V." userId="fbe5ce37-0145-4c31-b84a-b36f8beac5f3" providerId="ADAL" clId="{3B0CA96C-91D3-416E-8422-EBC594EF3D1B}" dt="2023-02-09T15:33:08.925" v="10" actId="478"/>
          <ac:grpSpMkLst>
            <pc:docMk/>
            <pc:sldMk cId="961722181" sldId="280"/>
            <ac:grpSpMk id="145" creationId="{461F0C77-B4F4-FC50-4733-D6E9ECDC1087}"/>
          </ac:grpSpMkLst>
        </pc:grpChg>
        <pc:grpChg chg="del">
          <ac:chgData name="Venkatasubramanian, Mani V." userId="fbe5ce37-0145-4c31-b84a-b36f8beac5f3" providerId="ADAL" clId="{3B0CA96C-91D3-416E-8422-EBC594EF3D1B}" dt="2023-02-09T15:33:08.925" v="10" actId="478"/>
          <ac:grpSpMkLst>
            <pc:docMk/>
            <pc:sldMk cId="961722181" sldId="280"/>
            <ac:grpSpMk id="149" creationId="{84049A94-96EC-23CA-16B8-4973A3D8CC1D}"/>
          </ac:grpSpMkLst>
        </pc:grpChg>
        <pc:grpChg chg="del">
          <ac:chgData name="Venkatasubramanian, Mani V." userId="fbe5ce37-0145-4c31-b84a-b36f8beac5f3" providerId="ADAL" clId="{3B0CA96C-91D3-416E-8422-EBC594EF3D1B}" dt="2023-02-09T15:33:08.925" v="10" actId="478"/>
          <ac:grpSpMkLst>
            <pc:docMk/>
            <pc:sldMk cId="961722181" sldId="280"/>
            <ac:grpSpMk id="165" creationId="{B7653B5B-F16C-3106-D8D1-F7E2C35962EE}"/>
          </ac:grpSpMkLst>
        </pc:grpChg>
        <pc:grpChg chg="mod">
          <ac:chgData name="Venkatasubramanian, Mani V." userId="fbe5ce37-0145-4c31-b84a-b36f8beac5f3" providerId="ADAL" clId="{3B0CA96C-91D3-416E-8422-EBC594EF3D1B}" dt="2023-02-09T16:47:39.954" v="2413"/>
          <ac:grpSpMkLst>
            <pc:docMk/>
            <pc:sldMk cId="961722181" sldId="280"/>
            <ac:grpSpMk id="173" creationId="{5A6F9FBD-97F3-BCF6-248B-637BF2C30882}"/>
          </ac:grpSpMkLst>
        </pc:grpChg>
        <pc:grpChg chg="del mod">
          <ac:chgData name="Venkatasubramanian, Mani V." userId="fbe5ce37-0145-4c31-b84a-b36f8beac5f3" providerId="ADAL" clId="{3B0CA96C-91D3-416E-8422-EBC594EF3D1B}" dt="2023-02-09T16:50:41.218" v="2588"/>
          <ac:grpSpMkLst>
            <pc:docMk/>
            <pc:sldMk cId="961722181" sldId="280"/>
            <ac:grpSpMk id="174" creationId="{9FA88A6F-6786-61F7-9BAD-31CB8D81CBB8}"/>
          </ac:grpSpMkLst>
        </pc:grpChg>
        <pc:grpChg chg="mod">
          <ac:chgData name="Venkatasubramanian, Mani V." userId="fbe5ce37-0145-4c31-b84a-b36f8beac5f3" providerId="ADAL" clId="{3B0CA96C-91D3-416E-8422-EBC594EF3D1B}" dt="2023-02-09T16:47:43.321" v="2417"/>
          <ac:grpSpMkLst>
            <pc:docMk/>
            <pc:sldMk cId="961722181" sldId="280"/>
            <ac:grpSpMk id="178" creationId="{F1E8CB64-2273-CD86-E3DC-8D18FF27997B}"/>
          </ac:grpSpMkLst>
        </pc:grpChg>
        <pc:grpChg chg="mod">
          <ac:chgData name="Venkatasubramanian, Mani V." userId="fbe5ce37-0145-4c31-b84a-b36f8beac5f3" providerId="ADAL" clId="{3B0CA96C-91D3-416E-8422-EBC594EF3D1B}" dt="2023-02-09T16:47:46.766" v="2424"/>
          <ac:grpSpMkLst>
            <pc:docMk/>
            <pc:sldMk cId="961722181" sldId="280"/>
            <ac:grpSpMk id="185" creationId="{B963411D-3CBA-D2A4-071F-6E2D49197405}"/>
          </ac:grpSpMkLst>
        </pc:grpChg>
        <pc:grpChg chg="mod">
          <ac:chgData name="Venkatasubramanian, Mani V." userId="fbe5ce37-0145-4c31-b84a-b36f8beac5f3" providerId="ADAL" clId="{3B0CA96C-91D3-416E-8422-EBC594EF3D1B}" dt="2023-02-09T16:47:46.766" v="2424"/>
          <ac:grpSpMkLst>
            <pc:docMk/>
            <pc:sldMk cId="961722181" sldId="280"/>
            <ac:grpSpMk id="186" creationId="{AF52A234-A190-BD8E-9F31-A5124C4B05F0}"/>
          </ac:grpSpMkLst>
        </pc:grpChg>
        <pc:grpChg chg="mod">
          <ac:chgData name="Venkatasubramanian, Mani V." userId="fbe5ce37-0145-4c31-b84a-b36f8beac5f3" providerId="ADAL" clId="{3B0CA96C-91D3-416E-8422-EBC594EF3D1B}" dt="2023-02-09T16:48:01.380" v="2456"/>
          <ac:grpSpMkLst>
            <pc:docMk/>
            <pc:sldMk cId="961722181" sldId="280"/>
            <ac:grpSpMk id="218" creationId="{C89CAFC1-CD60-CCDF-1BC9-7B7AA8AF32E5}"/>
          </ac:grpSpMkLst>
        </pc:grpChg>
        <pc:grpChg chg="mod">
          <ac:chgData name="Venkatasubramanian, Mani V." userId="fbe5ce37-0145-4c31-b84a-b36f8beac5f3" providerId="ADAL" clId="{3B0CA96C-91D3-416E-8422-EBC594EF3D1B}" dt="2023-02-09T16:48:01.380" v="2456"/>
          <ac:grpSpMkLst>
            <pc:docMk/>
            <pc:sldMk cId="961722181" sldId="280"/>
            <ac:grpSpMk id="219" creationId="{83F7801F-DD69-7994-4BA0-ED6B027C5BE0}"/>
          </ac:grpSpMkLst>
        </pc:grpChg>
        <pc:grpChg chg="mod">
          <ac:chgData name="Venkatasubramanian, Mani V." userId="fbe5ce37-0145-4c31-b84a-b36f8beac5f3" providerId="ADAL" clId="{3B0CA96C-91D3-416E-8422-EBC594EF3D1B}" dt="2023-02-09T16:48:01.380" v="2456"/>
          <ac:grpSpMkLst>
            <pc:docMk/>
            <pc:sldMk cId="961722181" sldId="280"/>
            <ac:grpSpMk id="220" creationId="{BF552940-635E-7C43-60D6-F241D8EE0FAA}"/>
          </ac:grpSpMkLst>
        </pc:grpChg>
        <pc:grpChg chg="del mod">
          <ac:chgData name="Venkatasubramanian, Mani V." userId="fbe5ce37-0145-4c31-b84a-b36f8beac5f3" providerId="ADAL" clId="{3B0CA96C-91D3-416E-8422-EBC594EF3D1B}" dt="2023-02-09T16:50:42.261" v="2590"/>
          <ac:grpSpMkLst>
            <pc:docMk/>
            <pc:sldMk cId="961722181" sldId="280"/>
            <ac:grpSpMk id="221" creationId="{5515B323-63D0-6DBE-CC2A-A5B67203A910}"/>
          </ac:grpSpMkLst>
        </pc:grpChg>
        <pc:grpChg chg="mod">
          <ac:chgData name="Venkatasubramanian, Mani V." userId="fbe5ce37-0145-4c31-b84a-b36f8beac5f3" providerId="ADAL" clId="{3B0CA96C-91D3-416E-8422-EBC594EF3D1B}" dt="2023-02-09T16:48:01.380" v="2456"/>
          <ac:grpSpMkLst>
            <pc:docMk/>
            <pc:sldMk cId="961722181" sldId="280"/>
            <ac:grpSpMk id="222" creationId="{E491A3B6-F060-38F9-4021-BD4D670FC575}"/>
          </ac:grpSpMkLst>
        </pc:grpChg>
        <pc:grpChg chg="mod">
          <ac:chgData name="Venkatasubramanian, Mani V." userId="fbe5ce37-0145-4c31-b84a-b36f8beac5f3" providerId="ADAL" clId="{3B0CA96C-91D3-416E-8422-EBC594EF3D1B}" dt="2023-02-09T16:48:05.812" v="2465"/>
          <ac:grpSpMkLst>
            <pc:docMk/>
            <pc:sldMk cId="961722181" sldId="280"/>
            <ac:grpSpMk id="231" creationId="{0C357FBC-9201-9547-C073-E0F2E9491C2A}"/>
          </ac:grpSpMkLst>
        </pc:grpChg>
        <pc:grpChg chg="mod">
          <ac:chgData name="Venkatasubramanian, Mani V." userId="fbe5ce37-0145-4c31-b84a-b36f8beac5f3" providerId="ADAL" clId="{3B0CA96C-91D3-416E-8422-EBC594EF3D1B}" dt="2023-02-09T16:48:05.812" v="2465"/>
          <ac:grpSpMkLst>
            <pc:docMk/>
            <pc:sldMk cId="961722181" sldId="280"/>
            <ac:grpSpMk id="232" creationId="{86F8D8CA-FB55-AC0D-F09B-2A4FFE8BB4E8}"/>
          </ac:grpSpMkLst>
        </pc:grpChg>
        <pc:grpChg chg="del mod">
          <ac:chgData name="Venkatasubramanian, Mani V." userId="fbe5ce37-0145-4c31-b84a-b36f8beac5f3" providerId="ADAL" clId="{3B0CA96C-91D3-416E-8422-EBC594EF3D1B}" dt="2023-02-09T16:49:34.144" v="2561"/>
          <ac:grpSpMkLst>
            <pc:docMk/>
            <pc:sldMk cId="961722181" sldId="280"/>
            <ac:grpSpMk id="241" creationId="{52200BC5-90B2-0B2B-AD5E-6C8E1A5D461D}"/>
          </ac:grpSpMkLst>
        </pc:grpChg>
        <pc:grpChg chg="del mod">
          <ac:chgData name="Venkatasubramanian, Mani V." userId="fbe5ce37-0145-4c31-b84a-b36f8beac5f3" providerId="ADAL" clId="{3B0CA96C-91D3-416E-8422-EBC594EF3D1B}" dt="2023-02-09T16:49:34.144" v="2561"/>
          <ac:grpSpMkLst>
            <pc:docMk/>
            <pc:sldMk cId="961722181" sldId="280"/>
            <ac:grpSpMk id="242" creationId="{3B6D9CB6-0387-EF3B-A7A4-03B7F24AA6B6}"/>
          </ac:grpSpMkLst>
        </pc:grpChg>
        <pc:grpChg chg="del mod">
          <ac:chgData name="Venkatasubramanian, Mani V." userId="fbe5ce37-0145-4c31-b84a-b36f8beac5f3" providerId="ADAL" clId="{3B0CA96C-91D3-416E-8422-EBC594EF3D1B}" dt="2023-02-09T16:49:34.144" v="2561"/>
          <ac:grpSpMkLst>
            <pc:docMk/>
            <pc:sldMk cId="961722181" sldId="280"/>
            <ac:grpSpMk id="243" creationId="{7CF734D2-78D6-7787-64FB-DF996980D0EF}"/>
          </ac:grpSpMkLst>
        </pc:grpChg>
        <pc:grpChg chg="del mod">
          <ac:chgData name="Venkatasubramanian, Mani V." userId="fbe5ce37-0145-4c31-b84a-b36f8beac5f3" providerId="ADAL" clId="{3B0CA96C-91D3-416E-8422-EBC594EF3D1B}" dt="2023-02-09T16:49:34.144" v="2561"/>
          <ac:grpSpMkLst>
            <pc:docMk/>
            <pc:sldMk cId="961722181" sldId="280"/>
            <ac:grpSpMk id="252" creationId="{6BA49AB0-574B-B5B7-05ED-688F432BFB2A}"/>
          </ac:grpSpMkLst>
        </pc:grpChg>
        <pc:grpChg chg="del mod">
          <ac:chgData name="Venkatasubramanian, Mani V." userId="fbe5ce37-0145-4c31-b84a-b36f8beac5f3" providerId="ADAL" clId="{3B0CA96C-91D3-416E-8422-EBC594EF3D1B}" dt="2023-02-09T16:48:48.135" v="2515"/>
          <ac:grpSpMkLst>
            <pc:docMk/>
            <pc:sldMk cId="961722181" sldId="280"/>
            <ac:grpSpMk id="276" creationId="{B0DC8FEB-148C-1F95-6B29-1D7AEABA989C}"/>
          </ac:grpSpMkLst>
        </pc:grpChg>
        <pc:grpChg chg="del mod">
          <ac:chgData name="Venkatasubramanian, Mani V." userId="fbe5ce37-0145-4c31-b84a-b36f8beac5f3" providerId="ADAL" clId="{3B0CA96C-91D3-416E-8422-EBC594EF3D1B}" dt="2023-02-09T16:48:48.135" v="2515"/>
          <ac:grpSpMkLst>
            <pc:docMk/>
            <pc:sldMk cId="961722181" sldId="280"/>
            <ac:grpSpMk id="281" creationId="{59D0F0B9-A7CB-CB29-6D2D-843DA67E11F3}"/>
          </ac:grpSpMkLst>
        </pc:grpChg>
        <pc:grpChg chg="del mod">
          <ac:chgData name="Venkatasubramanian, Mani V." userId="fbe5ce37-0145-4c31-b84a-b36f8beac5f3" providerId="ADAL" clId="{3B0CA96C-91D3-416E-8422-EBC594EF3D1B}" dt="2023-02-09T16:48:51.517" v="2522"/>
          <ac:grpSpMkLst>
            <pc:docMk/>
            <pc:sldMk cId="961722181" sldId="280"/>
            <ac:grpSpMk id="284" creationId="{778F6CAB-508F-03DD-84CA-43933BA07442}"/>
          </ac:grpSpMkLst>
        </pc:grpChg>
        <pc:grpChg chg="del mod">
          <ac:chgData name="Venkatasubramanian, Mani V." userId="fbe5ce37-0145-4c31-b84a-b36f8beac5f3" providerId="ADAL" clId="{3B0CA96C-91D3-416E-8422-EBC594EF3D1B}" dt="2023-02-09T16:49:17.066" v="2548"/>
          <ac:grpSpMkLst>
            <pc:docMk/>
            <pc:sldMk cId="961722181" sldId="280"/>
            <ac:grpSpMk id="291" creationId="{57B19CF8-B91C-9E5B-EA48-66002DD33C43}"/>
          </ac:grpSpMkLst>
        </pc:grpChg>
        <pc:grpChg chg="del mod">
          <ac:chgData name="Venkatasubramanian, Mani V." userId="fbe5ce37-0145-4c31-b84a-b36f8beac5f3" providerId="ADAL" clId="{3B0CA96C-91D3-416E-8422-EBC594EF3D1B}" dt="2023-02-09T16:49:17.066" v="2548"/>
          <ac:grpSpMkLst>
            <pc:docMk/>
            <pc:sldMk cId="961722181" sldId="280"/>
            <ac:grpSpMk id="300" creationId="{19C24333-794A-EF99-9608-ABEE83F19C80}"/>
          </ac:grpSpMkLst>
        </pc:grpChg>
        <pc:grpChg chg="del mod">
          <ac:chgData name="Venkatasubramanian, Mani V." userId="fbe5ce37-0145-4c31-b84a-b36f8beac5f3" providerId="ADAL" clId="{3B0CA96C-91D3-416E-8422-EBC594EF3D1B}" dt="2023-02-09T16:49:11.893" v="2543"/>
          <ac:grpSpMkLst>
            <pc:docMk/>
            <pc:sldMk cId="961722181" sldId="280"/>
            <ac:grpSpMk id="309" creationId="{B19A22C6-93D5-F2E9-702D-F7B58CFC217F}"/>
          </ac:grpSpMkLst>
        </pc:grpChg>
        <pc:grpChg chg="del mod">
          <ac:chgData name="Venkatasubramanian, Mani V." userId="fbe5ce37-0145-4c31-b84a-b36f8beac5f3" providerId="ADAL" clId="{3B0CA96C-91D3-416E-8422-EBC594EF3D1B}" dt="2023-02-09T16:49:14.033" v="2546"/>
          <ac:grpSpMkLst>
            <pc:docMk/>
            <pc:sldMk cId="961722181" sldId="280"/>
            <ac:grpSpMk id="312" creationId="{28BF714C-EF9D-63D9-7A05-7C89428A9499}"/>
          </ac:grpSpMkLst>
        </pc:grpChg>
        <pc:grpChg chg="del mod">
          <ac:chgData name="Venkatasubramanian, Mani V." userId="fbe5ce37-0145-4c31-b84a-b36f8beac5f3" providerId="ADAL" clId="{3B0CA96C-91D3-416E-8422-EBC594EF3D1B}" dt="2023-02-09T16:49:17.066" v="2548"/>
          <ac:grpSpMkLst>
            <pc:docMk/>
            <pc:sldMk cId="961722181" sldId="280"/>
            <ac:grpSpMk id="315" creationId="{4F14236E-CB6D-13C1-504F-C9D1EDDE8DC4}"/>
          </ac:grpSpMkLst>
        </pc:grpChg>
        <pc:grpChg chg="del mod">
          <ac:chgData name="Venkatasubramanian, Mani V." userId="fbe5ce37-0145-4c31-b84a-b36f8beac5f3" providerId="ADAL" clId="{3B0CA96C-91D3-416E-8422-EBC594EF3D1B}" dt="2023-02-09T16:49:24.249" v="2556"/>
          <ac:grpSpMkLst>
            <pc:docMk/>
            <pc:sldMk cId="961722181" sldId="280"/>
            <ac:grpSpMk id="317" creationId="{3DF7967F-616C-8B28-E09A-38589FDE11F0}"/>
          </ac:grpSpMkLst>
        </pc:grpChg>
        <pc:grpChg chg="del mod">
          <ac:chgData name="Venkatasubramanian, Mani V." userId="fbe5ce37-0145-4c31-b84a-b36f8beac5f3" providerId="ADAL" clId="{3B0CA96C-91D3-416E-8422-EBC594EF3D1B}" dt="2023-02-09T16:49:24.249" v="2556"/>
          <ac:grpSpMkLst>
            <pc:docMk/>
            <pc:sldMk cId="961722181" sldId="280"/>
            <ac:grpSpMk id="323" creationId="{17183D43-415C-139D-C730-B7E23F478E9B}"/>
          </ac:grpSpMkLst>
        </pc:grpChg>
        <pc:grpChg chg="del mod">
          <ac:chgData name="Venkatasubramanian, Mani V." userId="fbe5ce37-0145-4c31-b84a-b36f8beac5f3" providerId="ADAL" clId="{3B0CA96C-91D3-416E-8422-EBC594EF3D1B}" dt="2023-02-09T16:49:27.840" v="2559"/>
          <ac:grpSpMkLst>
            <pc:docMk/>
            <pc:sldMk cId="961722181" sldId="280"/>
            <ac:grpSpMk id="325" creationId="{E9DD4E6F-88F6-221E-0BC5-EC8E4CB73EAA}"/>
          </ac:grpSpMkLst>
        </pc:grpChg>
        <pc:grpChg chg="del mod">
          <ac:chgData name="Venkatasubramanian, Mani V." userId="fbe5ce37-0145-4c31-b84a-b36f8beac5f3" providerId="ADAL" clId="{3B0CA96C-91D3-416E-8422-EBC594EF3D1B}" dt="2023-02-09T16:49:34.144" v="2561"/>
          <ac:grpSpMkLst>
            <pc:docMk/>
            <pc:sldMk cId="961722181" sldId="280"/>
            <ac:grpSpMk id="328" creationId="{2353E9AD-C77E-9263-37AC-F1027AD1F142}"/>
          </ac:grpSpMkLst>
        </pc:grpChg>
        <pc:grpChg chg="del mod">
          <ac:chgData name="Venkatasubramanian, Mani V." userId="fbe5ce37-0145-4c31-b84a-b36f8beac5f3" providerId="ADAL" clId="{3B0CA96C-91D3-416E-8422-EBC594EF3D1B}" dt="2023-02-09T16:49:38.275" v="2567"/>
          <ac:grpSpMkLst>
            <pc:docMk/>
            <pc:sldMk cId="961722181" sldId="280"/>
            <ac:grpSpMk id="330" creationId="{A187F220-1F5C-5CFD-A4B4-534C3234726B}"/>
          </ac:grpSpMkLst>
        </pc:grpChg>
        <pc:grpChg chg="del mod">
          <ac:chgData name="Venkatasubramanian, Mani V." userId="fbe5ce37-0145-4c31-b84a-b36f8beac5f3" providerId="ADAL" clId="{3B0CA96C-91D3-416E-8422-EBC594EF3D1B}" dt="2023-02-09T16:49:41.810" v="2574"/>
          <ac:grpSpMkLst>
            <pc:docMk/>
            <pc:sldMk cId="961722181" sldId="280"/>
            <ac:grpSpMk id="336" creationId="{A583F7C2-A86D-EC8C-3044-18E62D7B0691}"/>
          </ac:grpSpMkLst>
        </pc:grpChg>
        <pc:grpChg chg="del mod">
          <ac:chgData name="Venkatasubramanian, Mani V." userId="fbe5ce37-0145-4c31-b84a-b36f8beac5f3" providerId="ADAL" clId="{3B0CA96C-91D3-416E-8422-EBC594EF3D1B}" dt="2023-02-09T16:49:43.123" v="2576"/>
          <ac:grpSpMkLst>
            <pc:docMk/>
            <pc:sldMk cId="961722181" sldId="280"/>
            <ac:grpSpMk id="343" creationId="{ADBCE345-B86A-D8E9-7E7B-A0D6FF2F7DA9}"/>
          </ac:grpSpMkLst>
        </pc:grpChg>
        <pc:grpChg chg="del mod">
          <ac:chgData name="Venkatasubramanian, Mani V." userId="fbe5ce37-0145-4c31-b84a-b36f8beac5f3" providerId="ADAL" clId="{3B0CA96C-91D3-416E-8422-EBC594EF3D1B}" dt="2023-02-09T16:49:46.011" v="2582"/>
          <ac:grpSpMkLst>
            <pc:docMk/>
            <pc:sldMk cId="961722181" sldId="280"/>
            <ac:grpSpMk id="345" creationId="{E8FFD842-9D92-94D7-F9CC-755F6B5A162E}"/>
          </ac:grpSpMkLst>
        </pc:grpChg>
        <pc:grpChg chg="del mod">
          <ac:chgData name="Venkatasubramanian, Mani V." userId="fbe5ce37-0145-4c31-b84a-b36f8beac5f3" providerId="ADAL" clId="{3B0CA96C-91D3-416E-8422-EBC594EF3D1B}" dt="2023-02-09T16:49:46.869" v="2584"/>
          <ac:grpSpMkLst>
            <pc:docMk/>
            <pc:sldMk cId="961722181" sldId="280"/>
            <ac:grpSpMk id="351" creationId="{3A7AE405-1A74-A4C4-5ABA-CB652A421CE9}"/>
          </ac:grpSpMkLst>
        </pc:grpChg>
        <pc:grpChg chg="del mod">
          <ac:chgData name="Venkatasubramanian, Mani V." userId="fbe5ce37-0145-4c31-b84a-b36f8beac5f3" providerId="ADAL" clId="{3B0CA96C-91D3-416E-8422-EBC594EF3D1B}" dt="2023-02-09T16:49:48.625" v="2586"/>
          <ac:grpSpMkLst>
            <pc:docMk/>
            <pc:sldMk cId="961722181" sldId="280"/>
            <ac:grpSpMk id="353" creationId="{71AD5DBE-82A1-883B-4509-DAA75763CDBD}"/>
          </ac:grpSpMkLst>
        </pc:grpChg>
        <pc:grpChg chg="mod">
          <ac:chgData name="Venkatasubramanian, Mani V." userId="fbe5ce37-0145-4c31-b84a-b36f8beac5f3" providerId="ADAL" clId="{3B0CA96C-91D3-416E-8422-EBC594EF3D1B}" dt="2023-02-09T16:49:48.625" v="2586"/>
          <ac:grpSpMkLst>
            <pc:docMk/>
            <pc:sldMk cId="961722181" sldId="280"/>
            <ac:grpSpMk id="355" creationId="{9ED340C4-41E6-ED65-CBAE-D44855D17BB9}"/>
          </ac:grpSpMkLst>
        </pc:grpChg>
        <pc:grpChg chg="mod">
          <ac:chgData name="Venkatasubramanian, Mani V." userId="fbe5ce37-0145-4c31-b84a-b36f8beac5f3" providerId="ADAL" clId="{3B0CA96C-91D3-416E-8422-EBC594EF3D1B}" dt="2023-02-09T16:50:41.218" v="2588"/>
          <ac:grpSpMkLst>
            <pc:docMk/>
            <pc:sldMk cId="961722181" sldId="280"/>
            <ac:grpSpMk id="357" creationId="{3DD82E15-D23B-6E24-1568-191784050D9B}"/>
          </ac:grpSpMkLst>
        </pc:grpChg>
        <pc:grpChg chg="mod">
          <ac:chgData name="Venkatasubramanian, Mani V." userId="fbe5ce37-0145-4c31-b84a-b36f8beac5f3" providerId="ADAL" clId="{3B0CA96C-91D3-416E-8422-EBC594EF3D1B}" dt="2023-02-09T16:50:42.261" v="2590"/>
          <ac:grpSpMkLst>
            <pc:docMk/>
            <pc:sldMk cId="961722181" sldId="280"/>
            <ac:grpSpMk id="359" creationId="{D89E7A5C-26F3-237D-9315-9CCAB19D83C0}"/>
          </ac:grpSpMkLst>
        </pc:grpChg>
        <pc:inkChg chg="add mod">
          <ac:chgData name="Venkatasubramanian, Mani V." userId="fbe5ce37-0145-4c31-b84a-b36f8beac5f3" providerId="ADAL" clId="{3B0CA96C-91D3-416E-8422-EBC594EF3D1B}" dt="2023-02-09T16:47:33.580" v="2398"/>
          <ac:inkMkLst>
            <pc:docMk/>
            <pc:sldMk cId="961722181" sldId="280"/>
            <ac:inkMk id="3" creationId="{7D346ABC-2236-97E5-7A0F-1DBA8F6BF1A2}"/>
          </ac:inkMkLst>
        </pc:inkChg>
        <pc:inkChg chg="del">
          <ac:chgData name="Venkatasubramanian, Mani V." userId="fbe5ce37-0145-4c31-b84a-b36f8beac5f3" providerId="ADAL" clId="{3B0CA96C-91D3-416E-8422-EBC594EF3D1B}" dt="2023-02-09T15:33:08.925" v="10" actId="478"/>
          <ac:inkMkLst>
            <pc:docMk/>
            <pc:sldMk cId="961722181" sldId="280"/>
            <ac:inkMk id="26" creationId="{3C7D7C98-BE3D-EA39-6A98-0CF187823BE7}"/>
          </ac:inkMkLst>
        </pc:inkChg>
        <pc:inkChg chg="del">
          <ac:chgData name="Venkatasubramanian, Mani V." userId="fbe5ce37-0145-4c31-b84a-b36f8beac5f3" providerId="ADAL" clId="{3B0CA96C-91D3-416E-8422-EBC594EF3D1B}" dt="2023-02-09T15:33:08.925" v="10" actId="478"/>
          <ac:inkMkLst>
            <pc:docMk/>
            <pc:sldMk cId="961722181" sldId="280"/>
            <ac:inkMk id="27" creationId="{D0DF135E-0629-75F0-A075-CBD620CAFFAA}"/>
          </ac:inkMkLst>
        </pc:inkChg>
        <pc:inkChg chg="del">
          <ac:chgData name="Venkatasubramanian, Mani V." userId="fbe5ce37-0145-4c31-b84a-b36f8beac5f3" providerId="ADAL" clId="{3B0CA96C-91D3-416E-8422-EBC594EF3D1B}" dt="2023-02-09T15:33:08.925" v="10" actId="478"/>
          <ac:inkMkLst>
            <pc:docMk/>
            <pc:sldMk cId="961722181" sldId="280"/>
            <ac:inkMk id="28" creationId="{897FA75E-81A2-4F12-E11C-8A08C9EA3405}"/>
          </ac:inkMkLst>
        </pc:inkChg>
        <pc:inkChg chg="add mod">
          <ac:chgData name="Venkatasubramanian, Mani V." userId="fbe5ce37-0145-4c31-b84a-b36f8beac5f3" providerId="ADAL" clId="{3B0CA96C-91D3-416E-8422-EBC594EF3D1B}" dt="2023-02-09T16:47:33.580" v="2398"/>
          <ac:inkMkLst>
            <pc:docMk/>
            <pc:sldMk cId="961722181" sldId="280"/>
            <ac:inkMk id="39" creationId="{84DAEE14-DA29-F4DC-791B-B61D5F49B441}"/>
          </ac:inkMkLst>
        </pc:inkChg>
        <pc:inkChg chg="add mod">
          <ac:chgData name="Venkatasubramanian, Mani V." userId="fbe5ce37-0145-4c31-b84a-b36f8beac5f3" providerId="ADAL" clId="{3B0CA96C-91D3-416E-8422-EBC594EF3D1B}" dt="2023-02-09T16:47:33.580" v="2398"/>
          <ac:inkMkLst>
            <pc:docMk/>
            <pc:sldMk cId="961722181" sldId="280"/>
            <ac:inkMk id="40" creationId="{12885459-C7FA-335D-03CC-D3C51D1FF79E}"/>
          </ac:inkMkLst>
        </pc:inkChg>
        <pc:inkChg chg="add mod">
          <ac:chgData name="Venkatasubramanian, Mani V." userId="fbe5ce37-0145-4c31-b84a-b36f8beac5f3" providerId="ADAL" clId="{3B0CA96C-91D3-416E-8422-EBC594EF3D1B}" dt="2023-02-09T16:47:33.580" v="2398"/>
          <ac:inkMkLst>
            <pc:docMk/>
            <pc:sldMk cId="961722181" sldId="280"/>
            <ac:inkMk id="49" creationId="{CD863E19-B388-F36E-362B-6B817D370A23}"/>
          </ac:inkMkLst>
        </pc:inkChg>
        <pc:inkChg chg="add mod">
          <ac:chgData name="Venkatasubramanian, Mani V." userId="fbe5ce37-0145-4c31-b84a-b36f8beac5f3" providerId="ADAL" clId="{3B0CA96C-91D3-416E-8422-EBC594EF3D1B}" dt="2023-02-09T16:50:41.218" v="2588"/>
          <ac:inkMkLst>
            <pc:docMk/>
            <pc:sldMk cId="961722181" sldId="280"/>
            <ac:inkMk id="89" creationId="{7B3B5DAF-DE76-6359-7F0D-29D2205F6DF1}"/>
          </ac:inkMkLst>
        </pc:inkChg>
        <pc:inkChg chg="add mod">
          <ac:chgData name="Venkatasubramanian, Mani V." userId="fbe5ce37-0145-4c31-b84a-b36f8beac5f3" providerId="ADAL" clId="{3B0CA96C-91D3-416E-8422-EBC594EF3D1B}" dt="2023-02-09T16:50:41.218" v="2588"/>
          <ac:inkMkLst>
            <pc:docMk/>
            <pc:sldMk cId="961722181" sldId="280"/>
            <ac:inkMk id="90" creationId="{63E64FFA-50E8-5114-3527-F6AE5E823E6E}"/>
          </ac:inkMkLst>
        </pc:inkChg>
        <pc:inkChg chg="add mod">
          <ac:chgData name="Venkatasubramanian, Mani V." userId="fbe5ce37-0145-4c31-b84a-b36f8beac5f3" providerId="ADAL" clId="{3B0CA96C-91D3-416E-8422-EBC594EF3D1B}" dt="2023-02-09T16:50:41.218" v="2588"/>
          <ac:inkMkLst>
            <pc:docMk/>
            <pc:sldMk cId="961722181" sldId="280"/>
            <ac:inkMk id="100" creationId="{B53203C4-0812-5676-3BE4-27CA8EAFC402}"/>
          </ac:inkMkLst>
        </pc:inkChg>
        <pc:inkChg chg="add mod">
          <ac:chgData name="Venkatasubramanian, Mani V." userId="fbe5ce37-0145-4c31-b84a-b36f8beac5f3" providerId="ADAL" clId="{3B0CA96C-91D3-416E-8422-EBC594EF3D1B}" dt="2023-02-09T16:50:41.218" v="2588"/>
          <ac:inkMkLst>
            <pc:docMk/>
            <pc:sldMk cId="961722181" sldId="280"/>
            <ac:inkMk id="111" creationId="{23B87560-756D-6555-0C36-01C9A71AD3E5}"/>
          </ac:inkMkLst>
        </pc:inkChg>
        <pc:inkChg chg="del">
          <ac:chgData name="Venkatasubramanian, Mani V." userId="fbe5ce37-0145-4c31-b84a-b36f8beac5f3" providerId="ADAL" clId="{3B0CA96C-91D3-416E-8422-EBC594EF3D1B}" dt="2023-02-09T15:33:08.925" v="10" actId="478"/>
          <ac:inkMkLst>
            <pc:docMk/>
            <pc:sldMk cId="961722181" sldId="280"/>
            <ac:inkMk id="116" creationId="{C390F0A4-904C-437D-6E9D-78B70279BB82}"/>
          </ac:inkMkLst>
        </pc:inkChg>
        <pc:inkChg chg="del">
          <ac:chgData name="Venkatasubramanian, Mani V." userId="fbe5ce37-0145-4c31-b84a-b36f8beac5f3" providerId="ADAL" clId="{3B0CA96C-91D3-416E-8422-EBC594EF3D1B}" dt="2023-02-09T15:33:08.925" v="10" actId="478"/>
          <ac:inkMkLst>
            <pc:docMk/>
            <pc:sldMk cId="961722181" sldId="280"/>
            <ac:inkMk id="117" creationId="{3F15F322-C818-D0AE-8194-BD63778C5644}"/>
          </ac:inkMkLst>
        </pc:inkChg>
        <pc:inkChg chg="add mod">
          <ac:chgData name="Venkatasubramanian, Mani V." userId="fbe5ce37-0145-4c31-b84a-b36f8beac5f3" providerId="ADAL" clId="{3B0CA96C-91D3-416E-8422-EBC594EF3D1B}" dt="2023-02-09T16:50:41.218" v="2588"/>
          <ac:inkMkLst>
            <pc:docMk/>
            <pc:sldMk cId="961722181" sldId="280"/>
            <ac:inkMk id="144" creationId="{7C536850-306D-C7B6-F719-E6BCC5C1474B}"/>
          </ac:inkMkLst>
        </pc:inkChg>
        <pc:inkChg chg="add mod">
          <ac:chgData name="Venkatasubramanian, Mani V." userId="fbe5ce37-0145-4c31-b84a-b36f8beac5f3" providerId="ADAL" clId="{3B0CA96C-91D3-416E-8422-EBC594EF3D1B}" dt="2023-02-09T16:50:41.218" v="2588"/>
          <ac:inkMkLst>
            <pc:docMk/>
            <pc:sldMk cId="961722181" sldId="280"/>
            <ac:inkMk id="147" creationId="{C74EFFC9-2C0A-8355-6575-5BDA2C0BE56B}"/>
          </ac:inkMkLst>
        </pc:inkChg>
        <pc:inkChg chg="add">
          <ac:chgData name="Venkatasubramanian, Mani V." userId="fbe5ce37-0145-4c31-b84a-b36f8beac5f3" providerId="ADAL" clId="{3B0CA96C-91D3-416E-8422-EBC594EF3D1B}" dt="2023-02-09T16:47:36.568" v="2405" actId="9405"/>
          <ac:inkMkLst>
            <pc:docMk/>
            <pc:sldMk cId="961722181" sldId="280"/>
            <ac:inkMk id="161" creationId="{01ED27EF-5928-611D-89C1-8C5FC7E3A7C7}"/>
          </ac:inkMkLst>
        </pc:inkChg>
        <pc:inkChg chg="del">
          <ac:chgData name="Venkatasubramanian, Mani V." userId="fbe5ce37-0145-4c31-b84a-b36f8beac5f3" providerId="ADAL" clId="{3B0CA96C-91D3-416E-8422-EBC594EF3D1B}" dt="2023-02-09T15:33:08.925" v="10" actId="478"/>
          <ac:inkMkLst>
            <pc:docMk/>
            <pc:sldMk cId="961722181" sldId="280"/>
            <ac:inkMk id="163" creationId="{32E1CA06-2D87-6518-712F-DE3F02FA98E8}"/>
          </ac:inkMkLst>
        </pc:inkChg>
        <pc:inkChg chg="add mod">
          <ac:chgData name="Venkatasubramanian, Mani V." userId="fbe5ce37-0145-4c31-b84a-b36f8beac5f3" providerId="ADAL" clId="{3B0CA96C-91D3-416E-8422-EBC594EF3D1B}" dt="2023-02-09T16:47:39.954" v="2413"/>
          <ac:inkMkLst>
            <pc:docMk/>
            <pc:sldMk cId="961722181" sldId="280"/>
            <ac:inkMk id="166" creationId="{EDA4CAF0-ECD5-E1FC-F5EB-C89BBE1DB707}"/>
          </ac:inkMkLst>
        </pc:inkChg>
        <pc:inkChg chg="add mod">
          <ac:chgData name="Venkatasubramanian, Mani V." userId="fbe5ce37-0145-4c31-b84a-b36f8beac5f3" providerId="ADAL" clId="{3B0CA96C-91D3-416E-8422-EBC594EF3D1B}" dt="2023-02-09T16:47:39.954" v="2413"/>
          <ac:inkMkLst>
            <pc:docMk/>
            <pc:sldMk cId="961722181" sldId="280"/>
            <ac:inkMk id="167" creationId="{FCDB8138-6187-A229-B7EB-748534CE524B}"/>
          </ac:inkMkLst>
        </pc:inkChg>
        <pc:inkChg chg="add mod">
          <ac:chgData name="Venkatasubramanian, Mani V." userId="fbe5ce37-0145-4c31-b84a-b36f8beac5f3" providerId="ADAL" clId="{3B0CA96C-91D3-416E-8422-EBC594EF3D1B}" dt="2023-02-09T16:47:39.954" v="2413"/>
          <ac:inkMkLst>
            <pc:docMk/>
            <pc:sldMk cId="961722181" sldId="280"/>
            <ac:inkMk id="168" creationId="{27988AC8-5483-C647-99FE-01C4EDF5851A}"/>
          </ac:inkMkLst>
        </pc:inkChg>
        <pc:inkChg chg="add mod">
          <ac:chgData name="Venkatasubramanian, Mani V." userId="fbe5ce37-0145-4c31-b84a-b36f8beac5f3" providerId="ADAL" clId="{3B0CA96C-91D3-416E-8422-EBC594EF3D1B}" dt="2023-02-09T16:47:39.954" v="2413"/>
          <ac:inkMkLst>
            <pc:docMk/>
            <pc:sldMk cId="961722181" sldId="280"/>
            <ac:inkMk id="169" creationId="{C00EC10F-A210-C03A-820D-611602CA4E00}"/>
          </ac:inkMkLst>
        </pc:inkChg>
        <pc:inkChg chg="add mod">
          <ac:chgData name="Venkatasubramanian, Mani V." userId="fbe5ce37-0145-4c31-b84a-b36f8beac5f3" providerId="ADAL" clId="{3B0CA96C-91D3-416E-8422-EBC594EF3D1B}" dt="2023-02-09T16:47:39.954" v="2413"/>
          <ac:inkMkLst>
            <pc:docMk/>
            <pc:sldMk cId="961722181" sldId="280"/>
            <ac:inkMk id="170" creationId="{2E27C740-C97A-6FB0-CADC-A855C8412FB1}"/>
          </ac:inkMkLst>
        </pc:inkChg>
        <pc:inkChg chg="add mod">
          <ac:chgData name="Venkatasubramanian, Mani V." userId="fbe5ce37-0145-4c31-b84a-b36f8beac5f3" providerId="ADAL" clId="{3B0CA96C-91D3-416E-8422-EBC594EF3D1B}" dt="2023-02-09T16:47:39.954" v="2413"/>
          <ac:inkMkLst>
            <pc:docMk/>
            <pc:sldMk cId="961722181" sldId="280"/>
            <ac:inkMk id="171" creationId="{A5770C8E-8A88-4923-A61C-9566B2AC579E}"/>
          </ac:inkMkLst>
        </pc:inkChg>
        <pc:inkChg chg="add">
          <ac:chgData name="Venkatasubramanian, Mani V." userId="fbe5ce37-0145-4c31-b84a-b36f8beac5f3" providerId="ADAL" clId="{3B0CA96C-91D3-416E-8422-EBC594EF3D1B}" dt="2023-02-09T16:47:39.412" v="2412" actId="9405"/>
          <ac:inkMkLst>
            <pc:docMk/>
            <pc:sldMk cId="961722181" sldId="280"/>
            <ac:inkMk id="172" creationId="{CA126BD6-BA4A-3255-F8F2-52A9A62E810A}"/>
          </ac:inkMkLst>
        </pc:inkChg>
        <pc:inkChg chg="add mod">
          <ac:chgData name="Venkatasubramanian, Mani V." userId="fbe5ce37-0145-4c31-b84a-b36f8beac5f3" providerId="ADAL" clId="{3B0CA96C-91D3-416E-8422-EBC594EF3D1B}" dt="2023-02-09T16:47:43.321" v="2417"/>
          <ac:inkMkLst>
            <pc:docMk/>
            <pc:sldMk cId="961722181" sldId="280"/>
            <ac:inkMk id="175" creationId="{DA9E6BFA-390E-DC36-B984-7329534DD862}"/>
          </ac:inkMkLst>
        </pc:inkChg>
        <pc:inkChg chg="add mod">
          <ac:chgData name="Venkatasubramanian, Mani V." userId="fbe5ce37-0145-4c31-b84a-b36f8beac5f3" providerId="ADAL" clId="{3B0CA96C-91D3-416E-8422-EBC594EF3D1B}" dt="2023-02-09T16:47:43.321" v="2417"/>
          <ac:inkMkLst>
            <pc:docMk/>
            <pc:sldMk cId="961722181" sldId="280"/>
            <ac:inkMk id="176" creationId="{5DEAEEC7-7BFB-F8AA-9F1A-81A153D78BC4}"/>
          </ac:inkMkLst>
        </pc:inkChg>
        <pc:inkChg chg="add mod">
          <ac:chgData name="Venkatasubramanian, Mani V." userId="fbe5ce37-0145-4c31-b84a-b36f8beac5f3" providerId="ADAL" clId="{3B0CA96C-91D3-416E-8422-EBC594EF3D1B}" dt="2023-02-09T16:47:46.766" v="2424"/>
          <ac:inkMkLst>
            <pc:docMk/>
            <pc:sldMk cId="961722181" sldId="280"/>
            <ac:inkMk id="177" creationId="{38FA3CA4-317C-1653-F9C9-F87C588BA29B}"/>
          </ac:inkMkLst>
        </pc:inkChg>
        <pc:inkChg chg="add mod">
          <ac:chgData name="Venkatasubramanian, Mani V." userId="fbe5ce37-0145-4c31-b84a-b36f8beac5f3" providerId="ADAL" clId="{3B0CA96C-91D3-416E-8422-EBC594EF3D1B}" dt="2023-02-09T16:47:46.766" v="2424"/>
          <ac:inkMkLst>
            <pc:docMk/>
            <pc:sldMk cId="961722181" sldId="280"/>
            <ac:inkMk id="179" creationId="{44F8453D-8FA5-7E21-A154-012F58EBDBC3}"/>
          </ac:inkMkLst>
        </pc:inkChg>
        <pc:inkChg chg="add mod">
          <ac:chgData name="Venkatasubramanian, Mani V." userId="fbe5ce37-0145-4c31-b84a-b36f8beac5f3" providerId="ADAL" clId="{3B0CA96C-91D3-416E-8422-EBC594EF3D1B}" dt="2023-02-09T16:47:46.766" v="2424"/>
          <ac:inkMkLst>
            <pc:docMk/>
            <pc:sldMk cId="961722181" sldId="280"/>
            <ac:inkMk id="180" creationId="{C698A068-0281-27B9-93AB-6A1BBB5D09B2}"/>
          </ac:inkMkLst>
        </pc:inkChg>
        <pc:inkChg chg="add">
          <ac:chgData name="Venkatasubramanian, Mani V." userId="fbe5ce37-0145-4c31-b84a-b36f8beac5f3" providerId="ADAL" clId="{3B0CA96C-91D3-416E-8422-EBC594EF3D1B}" dt="2023-02-09T16:47:44.603" v="2420" actId="9405"/>
          <ac:inkMkLst>
            <pc:docMk/>
            <pc:sldMk cId="961722181" sldId="280"/>
            <ac:inkMk id="181" creationId="{E06C8B05-70FE-219B-DD9F-67C0B7ABA15D}"/>
          </ac:inkMkLst>
        </pc:inkChg>
        <pc:inkChg chg="add mod">
          <ac:chgData name="Venkatasubramanian, Mani V." userId="fbe5ce37-0145-4c31-b84a-b36f8beac5f3" providerId="ADAL" clId="{3B0CA96C-91D3-416E-8422-EBC594EF3D1B}" dt="2023-02-09T16:47:46.766" v="2424"/>
          <ac:inkMkLst>
            <pc:docMk/>
            <pc:sldMk cId="961722181" sldId="280"/>
            <ac:inkMk id="182" creationId="{E438335E-0AF5-8061-268D-471BC8EF2058}"/>
          </ac:inkMkLst>
        </pc:inkChg>
        <pc:inkChg chg="add mod">
          <ac:chgData name="Venkatasubramanian, Mani V." userId="fbe5ce37-0145-4c31-b84a-b36f8beac5f3" providerId="ADAL" clId="{3B0CA96C-91D3-416E-8422-EBC594EF3D1B}" dt="2023-02-09T16:47:46.766" v="2424"/>
          <ac:inkMkLst>
            <pc:docMk/>
            <pc:sldMk cId="961722181" sldId="280"/>
            <ac:inkMk id="183" creationId="{78051EB0-C73D-FEB3-1D7C-1B00275D03AA}"/>
          </ac:inkMkLst>
        </pc:inkChg>
        <pc:inkChg chg="add mod">
          <ac:chgData name="Venkatasubramanian, Mani V." userId="fbe5ce37-0145-4c31-b84a-b36f8beac5f3" providerId="ADAL" clId="{3B0CA96C-91D3-416E-8422-EBC594EF3D1B}" dt="2023-02-09T16:47:46.766" v="2424"/>
          <ac:inkMkLst>
            <pc:docMk/>
            <pc:sldMk cId="961722181" sldId="280"/>
            <ac:inkMk id="184" creationId="{57F3B89B-6F12-C0FA-9284-E08766BA4AE8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187" creationId="{F66B96EF-F154-B69D-0B21-A88B4AB9BCC1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188" creationId="{05D12BD2-D169-0E4B-6090-DC89F885C49D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189" creationId="{DC61B7A1-799F-4BA5-09B3-29B315C47AC7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190" creationId="{4647F896-C630-8B32-12DD-2398F61B0FBF}"/>
          </ac:inkMkLst>
        </pc:inkChg>
        <pc:inkChg chg="add mod">
          <ac:chgData name="Venkatasubramanian, Mani V." userId="fbe5ce37-0145-4c31-b84a-b36f8beac5f3" providerId="ADAL" clId="{3B0CA96C-91D3-416E-8422-EBC594EF3D1B}" dt="2023-02-09T16:50:42.261" v="2590"/>
          <ac:inkMkLst>
            <pc:docMk/>
            <pc:sldMk cId="961722181" sldId="280"/>
            <ac:inkMk id="191" creationId="{5D847DCC-B52E-81BB-7328-42BB5DE08CDD}"/>
          </ac:inkMkLst>
        </pc:inkChg>
        <pc:inkChg chg="add mod">
          <ac:chgData name="Venkatasubramanian, Mani V." userId="fbe5ce37-0145-4c31-b84a-b36f8beac5f3" providerId="ADAL" clId="{3B0CA96C-91D3-416E-8422-EBC594EF3D1B}" dt="2023-02-09T16:50:42.261" v="2590"/>
          <ac:inkMkLst>
            <pc:docMk/>
            <pc:sldMk cId="961722181" sldId="280"/>
            <ac:inkMk id="192" creationId="{E953D334-CD8B-4FFC-FB6C-C4E103052818}"/>
          </ac:inkMkLst>
        </pc:inkChg>
        <pc:inkChg chg="add mod">
          <ac:chgData name="Venkatasubramanian, Mani V." userId="fbe5ce37-0145-4c31-b84a-b36f8beac5f3" providerId="ADAL" clId="{3B0CA96C-91D3-416E-8422-EBC594EF3D1B}" dt="2023-02-09T16:50:42.261" v="2590"/>
          <ac:inkMkLst>
            <pc:docMk/>
            <pc:sldMk cId="961722181" sldId="280"/>
            <ac:inkMk id="193" creationId="{1DF6E091-361F-9A8D-93E5-B297DF57A9B7}"/>
          </ac:inkMkLst>
        </pc:inkChg>
        <pc:inkChg chg="add mod">
          <ac:chgData name="Venkatasubramanian, Mani V." userId="fbe5ce37-0145-4c31-b84a-b36f8beac5f3" providerId="ADAL" clId="{3B0CA96C-91D3-416E-8422-EBC594EF3D1B}" dt="2023-02-09T16:50:42.261" v="2590"/>
          <ac:inkMkLst>
            <pc:docMk/>
            <pc:sldMk cId="961722181" sldId="280"/>
            <ac:inkMk id="194" creationId="{13C42241-8EC0-69C1-8D7E-20B74B8C5EE0}"/>
          </ac:inkMkLst>
        </pc:inkChg>
        <pc:inkChg chg="add mod">
          <ac:chgData name="Venkatasubramanian, Mani V." userId="fbe5ce37-0145-4c31-b84a-b36f8beac5f3" providerId="ADAL" clId="{3B0CA96C-91D3-416E-8422-EBC594EF3D1B}" dt="2023-02-09T16:50:42.261" v="2590"/>
          <ac:inkMkLst>
            <pc:docMk/>
            <pc:sldMk cId="961722181" sldId="280"/>
            <ac:inkMk id="195" creationId="{A7A14882-DEEF-4B88-40AC-C0F3594B5853}"/>
          </ac:inkMkLst>
        </pc:inkChg>
        <pc:inkChg chg="add mod">
          <ac:chgData name="Venkatasubramanian, Mani V." userId="fbe5ce37-0145-4c31-b84a-b36f8beac5f3" providerId="ADAL" clId="{3B0CA96C-91D3-416E-8422-EBC594EF3D1B}" dt="2023-02-09T16:50:42.261" v="2590"/>
          <ac:inkMkLst>
            <pc:docMk/>
            <pc:sldMk cId="961722181" sldId="280"/>
            <ac:inkMk id="196" creationId="{41FFCA99-08F4-AD54-E230-592F6CA70281}"/>
          </ac:inkMkLst>
        </pc:inkChg>
        <pc:inkChg chg="add mod">
          <ac:chgData name="Venkatasubramanian, Mani V." userId="fbe5ce37-0145-4c31-b84a-b36f8beac5f3" providerId="ADAL" clId="{3B0CA96C-91D3-416E-8422-EBC594EF3D1B}" dt="2023-02-09T16:50:42.261" v="2590"/>
          <ac:inkMkLst>
            <pc:docMk/>
            <pc:sldMk cId="961722181" sldId="280"/>
            <ac:inkMk id="197" creationId="{AB22B2DB-84A6-40DC-CC2C-66640D42053C}"/>
          </ac:inkMkLst>
        </pc:inkChg>
        <pc:inkChg chg="add mod">
          <ac:chgData name="Venkatasubramanian, Mani V." userId="fbe5ce37-0145-4c31-b84a-b36f8beac5f3" providerId="ADAL" clId="{3B0CA96C-91D3-416E-8422-EBC594EF3D1B}" dt="2023-02-09T16:50:42.261" v="2590"/>
          <ac:inkMkLst>
            <pc:docMk/>
            <pc:sldMk cId="961722181" sldId="280"/>
            <ac:inkMk id="198" creationId="{E5C4230E-BCE3-89CF-4064-1E15AE49701A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199" creationId="{BD6EC799-50B3-BB0C-0545-2A0B08F3B15A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00" creationId="{56921D00-6B3A-316E-9E21-948E65F3CB30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01" creationId="{8C5BAA79-790C-1131-635A-7C53BA72F2EA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02" creationId="{2140376E-402D-5CA0-DE98-140FA2451DCB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03" creationId="{E360BE9B-8F99-C0BF-B8A6-2A50184358B4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04" creationId="{B5B218B5-A4ED-7CDF-2047-FA2116CF0DBB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05" creationId="{CF36491E-8122-4710-879E-E1345F6F9D7D}"/>
          </ac:inkMkLst>
        </pc:inkChg>
        <pc:inkChg chg="add">
          <ac:chgData name="Venkatasubramanian, Mani V." userId="fbe5ce37-0145-4c31-b84a-b36f8beac5f3" providerId="ADAL" clId="{3B0CA96C-91D3-416E-8422-EBC594EF3D1B}" dt="2023-02-09T16:47:55.264" v="2444" actId="9405"/>
          <ac:inkMkLst>
            <pc:docMk/>
            <pc:sldMk cId="961722181" sldId="280"/>
            <ac:inkMk id="206" creationId="{59B2B1B7-799B-2B7F-F636-AFEF9068C0FA}"/>
          </ac:inkMkLst>
        </pc:inkChg>
        <pc:inkChg chg="add">
          <ac:chgData name="Venkatasubramanian, Mani V." userId="fbe5ce37-0145-4c31-b84a-b36f8beac5f3" providerId="ADAL" clId="{3B0CA96C-91D3-416E-8422-EBC594EF3D1B}" dt="2023-02-09T16:47:55.653" v="2445" actId="9405"/>
          <ac:inkMkLst>
            <pc:docMk/>
            <pc:sldMk cId="961722181" sldId="280"/>
            <ac:inkMk id="207" creationId="{FBBA9883-7932-1CC2-2646-0099EB2D133E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08" creationId="{A766F4D8-7F32-9B29-418B-FDADD327074A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09" creationId="{CD0035F7-AADA-A892-0E4D-F975A0D3FA93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10" creationId="{294E6072-2211-3B06-AB12-ABEF6F518CC4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11" creationId="{7D66CD95-E55F-FB47-BBB9-AC3F0DF363B1}"/>
          </ac:inkMkLst>
        </pc:inkChg>
        <pc:inkChg chg="add">
          <ac:chgData name="Venkatasubramanian, Mani V." userId="fbe5ce37-0145-4c31-b84a-b36f8beac5f3" providerId="ADAL" clId="{3B0CA96C-91D3-416E-8422-EBC594EF3D1B}" dt="2023-02-09T16:47:58.193" v="2450" actId="9405"/>
          <ac:inkMkLst>
            <pc:docMk/>
            <pc:sldMk cId="961722181" sldId="280"/>
            <ac:inkMk id="212" creationId="{E48D948B-A7B2-3126-F3AB-AA11951F5B8E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13" creationId="{2852DBA7-538C-6383-4661-94E259AC1759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14" creationId="{F70C859D-5926-C7E0-8E7B-F84182FDAE01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15" creationId="{FA6DBDE2-04C9-3EEB-EC48-7541ED3485E3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16" creationId="{CB84C55B-B3F5-FC01-4A29-6CB9D397A9DA}"/>
          </ac:inkMkLst>
        </pc:inkChg>
        <pc:inkChg chg="add mod">
          <ac:chgData name="Venkatasubramanian, Mani V." userId="fbe5ce37-0145-4c31-b84a-b36f8beac5f3" providerId="ADAL" clId="{3B0CA96C-91D3-416E-8422-EBC594EF3D1B}" dt="2023-02-09T16:48:01.380" v="2456"/>
          <ac:inkMkLst>
            <pc:docMk/>
            <pc:sldMk cId="961722181" sldId="280"/>
            <ac:inkMk id="217" creationId="{5B36DB6D-7ADF-2318-74EE-45C184B4C5A2}"/>
          </ac:inkMkLst>
        </pc:inkChg>
        <pc:inkChg chg="add mod">
          <ac:chgData name="Venkatasubramanian, Mani V." userId="fbe5ce37-0145-4c31-b84a-b36f8beac5f3" providerId="ADAL" clId="{3B0CA96C-91D3-416E-8422-EBC594EF3D1B}" dt="2023-02-09T16:48:05.812" v="2465"/>
          <ac:inkMkLst>
            <pc:docMk/>
            <pc:sldMk cId="961722181" sldId="280"/>
            <ac:inkMk id="223" creationId="{0B41C861-2BDF-601B-8E3B-A268B1832F0C}"/>
          </ac:inkMkLst>
        </pc:inkChg>
        <pc:inkChg chg="add mod">
          <ac:chgData name="Venkatasubramanian, Mani V." userId="fbe5ce37-0145-4c31-b84a-b36f8beac5f3" providerId="ADAL" clId="{3B0CA96C-91D3-416E-8422-EBC594EF3D1B}" dt="2023-02-09T16:48:05.812" v="2465"/>
          <ac:inkMkLst>
            <pc:docMk/>
            <pc:sldMk cId="961722181" sldId="280"/>
            <ac:inkMk id="224" creationId="{D2D65D82-3A4F-3C54-E1F2-4BC82F1983D3}"/>
          </ac:inkMkLst>
        </pc:inkChg>
        <pc:inkChg chg="add mod">
          <ac:chgData name="Venkatasubramanian, Mani V." userId="fbe5ce37-0145-4c31-b84a-b36f8beac5f3" providerId="ADAL" clId="{3B0CA96C-91D3-416E-8422-EBC594EF3D1B}" dt="2023-02-09T16:48:05.812" v="2465"/>
          <ac:inkMkLst>
            <pc:docMk/>
            <pc:sldMk cId="961722181" sldId="280"/>
            <ac:inkMk id="225" creationId="{1307DF13-1243-4958-776C-4C3704A5FD41}"/>
          </ac:inkMkLst>
        </pc:inkChg>
        <pc:inkChg chg="add">
          <ac:chgData name="Venkatasubramanian, Mani V." userId="fbe5ce37-0145-4c31-b84a-b36f8beac5f3" providerId="ADAL" clId="{3B0CA96C-91D3-416E-8422-EBC594EF3D1B}" dt="2023-02-09T16:48:03.295" v="2460" actId="9405"/>
          <ac:inkMkLst>
            <pc:docMk/>
            <pc:sldMk cId="961722181" sldId="280"/>
            <ac:inkMk id="226" creationId="{CD906E32-4A85-C330-63E0-A655A5BE5ABE}"/>
          </ac:inkMkLst>
        </pc:inkChg>
        <pc:inkChg chg="add mod">
          <ac:chgData name="Venkatasubramanian, Mani V." userId="fbe5ce37-0145-4c31-b84a-b36f8beac5f3" providerId="ADAL" clId="{3B0CA96C-91D3-416E-8422-EBC594EF3D1B}" dt="2023-02-09T16:48:05.812" v="2465"/>
          <ac:inkMkLst>
            <pc:docMk/>
            <pc:sldMk cId="961722181" sldId="280"/>
            <ac:inkMk id="227" creationId="{962CEF84-BE10-A330-2E30-A722BB897CBE}"/>
          </ac:inkMkLst>
        </pc:inkChg>
        <pc:inkChg chg="add mod">
          <ac:chgData name="Venkatasubramanian, Mani V." userId="fbe5ce37-0145-4c31-b84a-b36f8beac5f3" providerId="ADAL" clId="{3B0CA96C-91D3-416E-8422-EBC594EF3D1B}" dt="2023-02-09T16:48:05.812" v="2465"/>
          <ac:inkMkLst>
            <pc:docMk/>
            <pc:sldMk cId="961722181" sldId="280"/>
            <ac:inkMk id="228" creationId="{35E62FF2-ACA6-DAC9-059E-92CA7BE5ADFD}"/>
          </ac:inkMkLst>
        </pc:inkChg>
        <pc:inkChg chg="add mod">
          <ac:chgData name="Venkatasubramanian, Mani V." userId="fbe5ce37-0145-4c31-b84a-b36f8beac5f3" providerId="ADAL" clId="{3B0CA96C-91D3-416E-8422-EBC594EF3D1B}" dt="2023-02-09T16:48:05.812" v="2465"/>
          <ac:inkMkLst>
            <pc:docMk/>
            <pc:sldMk cId="961722181" sldId="280"/>
            <ac:inkMk id="229" creationId="{A88F4109-B50B-FC49-D6E8-E7478D0F12F8}"/>
          </ac:inkMkLst>
        </pc:inkChg>
        <pc:inkChg chg="add mod">
          <ac:chgData name="Venkatasubramanian, Mani V." userId="fbe5ce37-0145-4c31-b84a-b36f8beac5f3" providerId="ADAL" clId="{3B0CA96C-91D3-416E-8422-EBC594EF3D1B}" dt="2023-02-09T16:48:05.812" v="2465"/>
          <ac:inkMkLst>
            <pc:docMk/>
            <pc:sldMk cId="961722181" sldId="280"/>
            <ac:inkMk id="230" creationId="{F93AAF59-A411-355F-1DBA-1AC31F4380F2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33" creationId="{0E2CB944-5F64-FDAE-4E58-146D182CC795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34" creationId="{4A6FD620-D647-49E9-C70B-C2DA966D97C5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35" creationId="{CA94665B-31B6-D812-8C42-479DAD615F56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36" creationId="{C7B42AF3-F04A-E173-BACD-1102D0FC01EB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37" creationId="{542506E0-F4AD-ABCC-73CA-8D49CE598788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38" creationId="{DE361580-B57A-B48C-6914-4203B019307D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39" creationId="{3A9BF35D-C381-DC8C-8E1E-5BABA8496734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40" creationId="{0F637495-CA71-72FF-A3AC-D8FE9B167F5C}"/>
          </ac:inkMkLst>
        </pc:inkChg>
        <pc:inkChg chg="add">
          <ac:chgData name="Venkatasubramanian, Mani V." userId="fbe5ce37-0145-4c31-b84a-b36f8beac5f3" providerId="ADAL" clId="{3B0CA96C-91D3-416E-8422-EBC594EF3D1B}" dt="2023-02-09T16:48:10.109" v="2475" actId="9405"/>
          <ac:inkMkLst>
            <pc:docMk/>
            <pc:sldMk cId="961722181" sldId="280"/>
            <ac:inkMk id="244" creationId="{6A66EDF9-FC5A-AC9E-DD90-9180F7A62AF7}"/>
          </ac:inkMkLst>
        </pc:inkChg>
        <pc:inkChg chg="add">
          <ac:chgData name="Venkatasubramanian, Mani V." userId="fbe5ce37-0145-4c31-b84a-b36f8beac5f3" providerId="ADAL" clId="{3B0CA96C-91D3-416E-8422-EBC594EF3D1B}" dt="2023-02-09T16:48:10.485" v="2476" actId="9405"/>
          <ac:inkMkLst>
            <pc:docMk/>
            <pc:sldMk cId="961722181" sldId="280"/>
            <ac:inkMk id="245" creationId="{1B859038-0B35-2A18-26AA-83AAABC75194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46" creationId="{D5F74AB6-9524-0513-C18F-A17252D0EEA3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47" creationId="{20653607-90B4-D56E-6D73-EAFF8AF9B952}"/>
          </ac:inkMkLst>
        </pc:inkChg>
        <pc:inkChg chg="add">
          <ac:chgData name="Venkatasubramanian, Mani V." userId="fbe5ce37-0145-4c31-b84a-b36f8beac5f3" providerId="ADAL" clId="{3B0CA96C-91D3-416E-8422-EBC594EF3D1B}" dt="2023-02-09T16:48:11.976" v="2479" actId="9405"/>
          <ac:inkMkLst>
            <pc:docMk/>
            <pc:sldMk cId="961722181" sldId="280"/>
            <ac:inkMk id="248" creationId="{E92C6592-0357-B288-A04C-4830EE2EF33F}"/>
          </ac:inkMkLst>
        </pc:inkChg>
        <pc:inkChg chg="add">
          <ac:chgData name="Venkatasubramanian, Mani V." userId="fbe5ce37-0145-4c31-b84a-b36f8beac5f3" providerId="ADAL" clId="{3B0CA96C-91D3-416E-8422-EBC594EF3D1B}" dt="2023-02-09T16:48:12.393" v="2480" actId="9405"/>
          <ac:inkMkLst>
            <pc:docMk/>
            <pc:sldMk cId="961722181" sldId="280"/>
            <ac:inkMk id="249" creationId="{D2A7878D-2C28-1266-DF98-C6D9E4E703D8}"/>
          </ac:inkMkLst>
        </pc:inkChg>
        <pc:inkChg chg="add">
          <ac:chgData name="Venkatasubramanian, Mani V." userId="fbe5ce37-0145-4c31-b84a-b36f8beac5f3" providerId="ADAL" clId="{3B0CA96C-91D3-416E-8422-EBC594EF3D1B}" dt="2023-02-09T16:48:12.795" v="2481" actId="9405"/>
          <ac:inkMkLst>
            <pc:docMk/>
            <pc:sldMk cId="961722181" sldId="280"/>
            <ac:inkMk id="250" creationId="{657A93AC-71DA-3ECA-A37C-AE80ACF739CB}"/>
          </ac:inkMkLst>
        </pc:inkChg>
        <pc:inkChg chg="add">
          <ac:chgData name="Venkatasubramanian, Mani V." userId="fbe5ce37-0145-4c31-b84a-b36f8beac5f3" providerId="ADAL" clId="{3B0CA96C-91D3-416E-8422-EBC594EF3D1B}" dt="2023-02-09T16:48:13.144" v="2482" actId="9405"/>
          <ac:inkMkLst>
            <pc:docMk/>
            <pc:sldMk cId="961722181" sldId="280"/>
            <ac:inkMk id="251" creationId="{622CCA42-982F-E3DE-37A3-BA2D48145729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53" creationId="{FBD5154E-D82C-4289-C004-BF9AFDAAB412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54" creationId="{9DBBED75-F2E9-8C81-5254-A158F116DAB0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55" creationId="{EEE074FF-56D2-3D6B-355D-6574E5001459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56" creationId="{63290662-3ED5-FB39-EB2E-7765D3DB5FBE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57" creationId="{BDE61141-FCA9-4F8C-A005-D82ACF5B1536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58" creationId="{5ECEDCB9-010E-0E91-1B5E-A36365164E24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59" creationId="{18041D40-1C25-A09C-9AB4-DB6D4ECFB0C8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60" creationId="{E41173D7-725A-32CC-86F7-0F4704668305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61" creationId="{8348CA8B-8420-1CF3-3378-72A467AFC46D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62" creationId="{E7DAE0E6-1F99-9620-9B1B-3A02D37D5D13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63" creationId="{A5C83F17-7F23-D8DA-3BD7-11CCD7273196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64" creationId="{A63C2F35-B131-E56E-FAA1-1E4D69C537E2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65" creationId="{574D9DEA-BA46-97BA-CF44-7463EE69BE01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66" creationId="{A8E037A6-BE88-C98F-0F52-A6E1847D2E6C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67" creationId="{A6FE50D2-E1D5-981B-871E-3BD4A4C6B37A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68" creationId="{D4E63C7E-82DA-162A-5911-526315C48114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69" creationId="{4EBC094B-7F09-5021-944F-BFF759453D44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70" creationId="{6B0E908F-1909-09B2-9CD0-C06D5CED26DE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71" creationId="{CC9F7799-9A3C-EC8A-EB6F-3E05857299C3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72" creationId="{C20FF472-A8FB-3513-49D7-270CD5B8FAC5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73" creationId="{33D0DDDF-3A66-E67B-AE22-AC5D0772D1FE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74" creationId="{DC24B105-BAA5-DAD7-AF07-00B87C1A1266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75" creationId="{20738242-CFBF-8196-8693-DF39B06D63CC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77" creationId="{D7C2B56B-1685-188D-6968-86E4927C88ED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78" creationId="{2D878A24-D9A9-92B9-612F-86F9056AFC13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79" creationId="{C8E9AED8-C27D-B01A-3271-C738E2F8B45A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80" creationId="{1E85C50D-5ACE-351A-9002-AA49118D256E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82" creationId="{1C06F288-B220-B612-D03A-C6F5F52EB03A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83" creationId="{EC691C9D-E5DC-4A01-08D1-D23ABC35A08F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85" creationId="{080CA601-D0A9-CDA3-3FBE-1CC0B6F0C7EF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86" creationId="{6A45D266-33E2-DCC4-F091-0779A4E3C1A9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87" creationId="{2EF902B4-E85C-8272-DCE0-2C61807DC046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88" creationId="{CBF1A69A-F8B8-F4FD-893F-F4EAEBF5530F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89" creationId="{A1B4E361-84F1-5435-9AB2-A6D8AE09E922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90" creationId="{63171719-8C0F-C023-73CF-5FEA29ED602A}"/>
          </ac:inkMkLst>
        </pc:inkChg>
        <pc:inkChg chg="add mod">
          <ac:chgData name="Venkatasubramanian, Mani V." userId="fbe5ce37-0145-4c31-b84a-b36f8beac5f3" providerId="ADAL" clId="{3B0CA96C-91D3-416E-8422-EBC594EF3D1B}" dt="2023-02-09T16:49:38.275" v="2567"/>
          <ac:inkMkLst>
            <pc:docMk/>
            <pc:sldMk cId="961722181" sldId="280"/>
            <ac:inkMk id="292" creationId="{D8CAC265-E13D-55CF-083C-F7455D0ED7C4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293" creationId="{F28F1920-2522-83D8-7455-5F5A78189FE1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294" creationId="{D0F964A9-1813-46F0-06F1-C1C0945BCF52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295" creationId="{45964352-3164-7522-56CD-C71CD43EC3CD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296" creationId="{60B71010-9D0C-34F5-2C7F-07D55DFC9EFF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297" creationId="{597227B0-A43D-3F8F-395D-110F6CFBDE7A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298" creationId="{DAEC0994-5940-CBC3-84EB-43529A747C8E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299" creationId="{FA5FA63F-01DC-F7E2-1B6C-D0BE7186B134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01" creationId="{E1AC054E-C741-E98F-4963-50A9540082D2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02" creationId="{F816CEFD-3ABB-2E88-C00F-06FBBD77EEAB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03" creationId="{79827A78-2BEC-C313-92E1-A8DBF34F29DD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04" creationId="{140C57FC-3014-B04C-B5E0-105A06221E56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05" creationId="{B4C146A9-A18B-CD4B-8265-528FEA9FF9DA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06" creationId="{DA281892-102B-38D0-3990-66180CDD89FF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07" creationId="{F92F3B87-AC19-889A-FA6D-5867C8DFE92E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08" creationId="{8E28FB32-8C96-538D-44F0-B2F1040A9DB5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10" creationId="{C4FEE2A7-2908-D2C3-DDCD-E41BAF0C6D7C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11" creationId="{73B0B02D-FC76-ED8A-B735-87C21C96ED89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13" creationId="{A8A7F92C-DFD7-26AD-FF47-CCAFF9E04EC7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14" creationId="{C4103F6A-6F45-C20E-DDD7-E50C8959310E}"/>
          </ac:inkMkLst>
        </pc:inkChg>
        <pc:inkChg chg="add mod">
          <ac:chgData name="Venkatasubramanian, Mani V." userId="fbe5ce37-0145-4c31-b84a-b36f8beac5f3" providerId="ADAL" clId="{3B0CA96C-91D3-416E-8422-EBC594EF3D1B}" dt="2023-02-09T16:49:24.249" v="2556"/>
          <ac:inkMkLst>
            <pc:docMk/>
            <pc:sldMk cId="961722181" sldId="280"/>
            <ac:inkMk id="316" creationId="{01D46D86-66AC-F251-A61C-AAE76A90334A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318" creationId="{FD24B604-5C79-3432-635A-27956A26344F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319" creationId="{EC40EA5C-ED8A-57D3-2AFA-54A5A7448359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320" creationId="{32429117-E1D8-5E41-9C5A-70747B0E6ECA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321" creationId="{66A72C61-8CF2-C1B6-1C5B-88F2FF14DBCA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322" creationId="{7247EBCD-1A8A-0C36-2461-63095CB7C66D}"/>
          </ac:inkMkLst>
        </pc:inkChg>
        <pc:inkChg chg="add mod">
          <ac:chgData name="Venkatasubramanian, Mani V." userId="fbe5ce37-0145-4c31-b84a-b36f8beac5f3" providerId="ADAL" clId="{3B0CA96C-91D3-416E-8422-EBC594EF3D1B}" dt="2023-02-09T16:49:43.123" v="2576"/>
          <ac:inkMkLst>
            <pc:docMk/>
            <pc:sldMk cId="961722181" sldId="280"/>
            <ac:inkMk id="324" creationId="{983EA04C-E5AD-C1D2-94C2-F076776A0094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26" creationId="{105475BF-2537-31F8-0103-DD2D021B9C4F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27" creationId="{0781B07E-A5C7-133A-A27F-1F8AD823F371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29" creationId="{311ED140-7C2F-5C59-B244-C6729F864556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31" creationId="{B2935819-79A7-3CBF-C813-37B727D90782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32" creationId="{BA8F83EE-A531-7412-1ABE-7F3D51980757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33" creationId="{8AD03A73-EA42-C19F-A933-237B42AF3558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34" creationId="{0FBB7537-76F7-49E7-12DB-3381A5ED15ED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35" creationId="{EC10187A-A0ED-6DF0-4DD0-10566705F455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37" creationId="{A4FACD5F-A812-5F92-69DF-5A52B4A54148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38" creationId="{5BD58084-7106-2618-9256-1850DF67AEBD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39" creationId="{11673848-4B34-EC15-26C8-CF175D81BF4E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40" creationId="{6687295C-2BCF-CC17-274C-F4C251926B9E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41" creationId="{64C4C03C-5C68-B674-780E-9ED8DA4CAA41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42" creationId="{AB690B65-12AD-916C-F560-56CBA01B1845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44" creationId="{94AC1BCA-D215-2E14-726A-0AE5409E7E2B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46" creationId="{A1E26350-C447-F081-FE9F-70BC0A36D032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47" creationId="{E21D5208-54AD-E4C4-1CF4-236C2592DB7C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48" creationId="{41D530E6-62E9-3455-8733-B9C7FC04B327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49" creationId="{2B550908-F170-D572-5D68-D20BD61F2C0E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50" creationId="{5E756CA2-8D8A-8C82-DBE3-306DE7853CE8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52" creationId="{F43701E9-01ED-F6F1-6E99-85893FE1C43D}"/>
          </ac:inkMkLst>
        </pc:inkChg>
        <pc:inkChg chg="add mod">
          <ac:chgData name="Venkatasubramanian, Mani V." userId="fbe5ce37-0145-4c31-b84a-b36f8beac5f3" providerId="ADAL" clId="{3B0CA96C-91D3-416E-8422-EBC594EF3D1B}" dt="2023-02-09T16:49:48.625" v="2586"/>
          <ac:inkMkLst>
            <pc:docMk/>
            <pc:sldMk cId="961722181" sldId="280"/>
            <ac:inkMk id="354" creationId="{E4B773CB-2681-955E-1EDC-7238B04C87B4}"/>
          </ac:inkMkLst>
        </pc:inkChg>
        <pc:inkChg chg="add mod">
          <ac:chgData name="Venkatasubramanian, Mani V." userId="fbe5ce37-0145-4c31-b84a-b36f8beac5f3" providerId="ADAL" clId="{3B0CA96C-91D3-416E-8422-EBC594EF3D1B}" dt="2023-02-09T16:50:41.218" v="2588"/>
          <ac:inkMkLst>
            <pc:docMk/>
            <pc:sldMk cId="961722181" sldId="280"/>
            <ac:inkMk id="356" creationId="{3D4AF8B7-5DD8-1AB9-90BE-1ED1B03A0710}"/>
          </ac:inkMkLst>
        </pc:inkChg>
        <pc:inkChg chg="add mod">
          <ac:chgData name="Venkatasubramanian, Mani V." userId="fbe5ce37-0145-4c31-b84a-b36f8beac5f3" providerId="ADAL" clId="{3B0CA96C-91D3-416E-8422-EBC594EF3D1B}" dt="2023-02-09T16:50:42.261" v="2590"/>
          <ac:inkMkLst>
            <pc:docMk/>
            <pc:sldMk cId="961722181" sldId="280"/>
            <ac:inkMk id="358" creationId="{DA9C69AC-11A8-5B1C-458F-6196F86261D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34:14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01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239 0 24575,'-2'0'0,"1"0"0,-1 1 0,0-1 0,1 0 0,-1 1 0,1-1 0,-1 1 0,1-1 0,-1 1 0,1 0 0,-1 0 0,1 0 0,-1 0 0,1 0 0,-3 2 0,0 1 0,0 1 0,-7 10 0,7-9 0,-102 155 0,74-111 0,24-38 0,2-3 0,0 0 0,1 0 0,0 0 0,0 1 0,1 0 0,-6 18 0,10-27 0,-1 1 0,1-1 0,0 0 0,0 0 0,0 1 0,0-1 0,0 0 0,0 1 0,0-1 0,0 0 0,1 0 0,-1 1 0,0-1 0,1 0 0,-1 0 0,1 0 0,-1 0 0,1 1 0,0-1 0,-1 0 0,2 1 0,-1-1 0,1 0 0,-1-1 0,0 1 0,1 0 0,-1 0 0,0-1 0,1 1 0,-1-1 0,1 1 0,-1-1 0,1 0 0,-1 1 0,1-1 0,2 0 0,2 0 0,0-1 0,0 0 0,-1 0 0,1 0 0,-1-1 0,1 1 0,-1-1 0,7-3 0,-7 1 0,1 1 0,-1-1 0,0 0 0,0-1 0,0 1 0,-1-1 0,1 0 0,-1 0 0,0 0 0,0-1 0,-1 1 0,0-1 0,0 0 0,0 0 0,-1 0 0,3-9 0,-3 6 0,0 0 0,0-1 0,-1 0 0,0 1 0,0-1 0,-1 0 0,-1 1 0,1-1 0,-2 0 0,-2-12 0,-14-35-1365,15 47-5461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2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 24575,'-1'0'0,"0"0"0,-1 0 0,1 1 0,0-1 0,0 1 0,0-1 0,0 1 0,0-1 0,0 1 0,0-1 0,0 1 0,0 0 0,0-1 0,0 1 0,1 0 0,-1 0 0,0 0 0,-1 1 0,0 1 0,0 1 0,0-1 0,0 1 0,-2 4 0,1 2 0,0 0 0,1-1 0,0 1 0,1 0 0,0 0 0,0 0 0,1 0 0,1 11 0,2 9 0,12 45 0,9 19 0,5 0 0,4-2 0,56 111 0,-71-169 0,29 44 0,-38-65 0,1 0 0,0-1 0,1 0 0,1 0 0,22 16 0,-31-25 0,0-1 0,0 0 0,1 0 0,-1 0 0,1-1 0,-1 1 0,1-1 0,0 0 0,0 0 0,-1 0 0,1 0 0,7 0 0,-7-2 0,-1 1 0,1-1 0,-1 1 0,0-1 0,1 0 0,-1 0 0,0-1 0,0 1 0,1-1 0,-1 1 0,0-1 0,0 0 0,-1 0 0,4-3 0,56-57 0,6-5 0,-41 46 0,1 0 0,50-25 0,65-24 0,15-7 0,-157 76 0,6-3 0,1 0 0,-1 0 0,0-1 0,8-8 0,-13 11 0,-1 1 0,1-1 0,-1 0 0,0 1 0,0-1 0,1 0 0,-1 0 0,0 0 0,-1 0 0,1 0 0,0 0 0,-1 0 0,1 0 0,-1 0 0,1 0 0,-1 0 0,0 0 0,0 0 0,0 0 0,0 0 0,0 0 0,-2-4 0,0 0 0,0 0 0,0 0 0,-1 0 0,0 1 0,0 0 0,0-1 0,-1 1 0,0 0 0,-7-7 0,-6-5 0,-22-15 0,31 25 0,-37-28 0,22 18 0,0-1 0,-30-33 0,49 47-273,1 0 0,-1-1 0,1 0 0,-4-9 0,3 3-6553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7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 24575,'0'0'0,"0"0"0,0 0 0,4 0 0,9 0 0,13-1 0,24-4 0,27-2 0,23-2 0,1-1 0,-17 1-8191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7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0 24575,'0'13'0,"3"29"0,15 64 0,18 40 0,-26-109 0,10 39-117,36 144-356,-20 3 416,-34-203 57,0 1 0,-2-1 0,-1 1 0,-5 35 0,5-50 0,-1 1 0,0-1 0,0 1 0,0-1 0,-1 0 0,0 0 0,0 0 0,0 0 0,-1-1 0,1 1 0,-2-1 0,1 0 0,0 0 0,-1 0 0,0-1 0,0 0 0,-1 0 0,-7 5 0,3-4 44,1-1 1,-1-1 0,0 1 0,0-2 0,-1 1 0,1-1 0,-1-1 0,1 0-1,-1 0 1,1-1 0,-1-1 0,-10-1 0,11 1-40,1-1-1,-1 0 1,1 0-1,0-1 1,0-1 0,0 1-1,0-1 1,0-1-1,1 0 1,0 0 0,0 0-1,0-1 1,-9-9-1,12 10 3,1-1-1,0 0 0,0 1 0,0-1 1,1-1-1,0 1 0,0-1 1,0 1-1,1-1 0,0 0 1,0 0-1,1 1 0,0-1 0,0 0 1,1-1-1,-1 1 0,2 0 1,0-7-1,1 0-192,0-1 1,2 1-1,0 0 0,0 0 1,1 0-1,1 1 1,11-21-1,16-18-6640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8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1 24575,'0'4'0,"-11"61"0,-26 88 0,-60 126 0,-22-8 0,117-268 0,-2 7 0,2-7 0,0 1 0,1-1 0,-1 1 0,1 0 0,-2 6 0,3-10 0,0 1 0,0-1 0,0 0 0,0 1 0,0-1 0,0 0 0,0 0 0,0 1 0,1-1 0,-1 0 0,0 1 0,0-1 0,0 0 0,0 0 0,0 1 0,0-1 0,1 0 0,-1 0 0,0 1 0,0-1 0,1 0 0,-1 0 0,0 1 0,0-1 0,0 0 0,1 0 0,-1 0 0,0 0 0,1 0 0,-1 1 0,0-1 0,0 0 0,1 0 0,-1 0 0,0 0 0,1 0 0,13 0 0,-11 0 0,23-3 0,0-2 0,49-14 0,50-25 0,-93 31 0,343-159-1365,-326 146-5461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8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24575,'4'289'0,"-2"-166"0,-3 12-1365,0-81-5461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9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24575,'1'-1'0,"1"0"0,0 0 0,-1 0 0,1 0 0,0 1 0,0-1 0,0 0 0,0 1 0,0 0 0,0-1 0,0 1 0,0 0 0,3 0 0,1-1 0,5 0 0,1 0 0,11 1 0,-18 1 0,-1-1 0,1 1 0,-1 0 0,1 0 0,-1 1 0,0-1 0,1 1 0,6 4 0,-2 0 0,0 0 0,0 1 0,14 14 0,23 33 0,27 44 0,15 40-379,-14-6-864,89 219 0,5 162-674,-99-236 1689,23 84-418,17-6 201,-19-132 117,-37-98 1823,-42-96-829,-1 0 1,-1 1 0,6 33-1,-13-48-461,0 0 0,-1 0 0,-1 0 0,0 0 0,-1 0-1,0 0 1,-2 0 0,-5 20 0,1-15-154,0 0 0,-2 0 1,-1 0-1,0-1 0,-1-1 0,-1 0 0,-1 0 1,-29 30-1,22-28-56,-1-1-1,-1-1 1,-1-1 0,0-1 0,-1 0-1,-36 15 1,6-8-677,-84 23-1,55-25-6143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07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1 246 24575,'0'15'0,"0"-7"0,0-1 0,0 0 0,1 0 0,1 1 0,-1-1 0,1 0 0,0 0 0,1-1 0,-1 1 0,1 0 0,1-1 0,-1 1 0,6 5 0,65 84 0,0 0 0,38 76 0,31 44 0,-115-182 0,-28-34 0,0 0 0,0 1 0,0-1 0,0 0 0,0 0 0,1 1 0,-1-1 0,0 0 0,0 0 0,1 0 0,-1 1 0,0-1 0,0 0 0,0 0 0,1 0 0,-1 0 0,0 0 0,1 0 0,-1 1 0,0-1 0,0 0 0,1 0 0,-1 0 0,0 0 0,1 0 0,-1 0 0,0 0 0,0 0 0,1 0 0,-1 0 0,0-1 0,1 1 0,-1 0 0,0 0 0,0 0 0,1 0 0,-1 0 0,0 0 0,0-1 0,1 1 0,-1 0 0,0 0 0,0 0 0,0-1 0,1 1 0,-1 0 0,0 0 0,0 0 0,0-1 0,0 1 0,0 0 0,1 0 0,-1-1 0,0 1 0,0 0 0,0-1 0,0 1 0,0 0 0,0-1 0,4-21 0,-4 20 0,6-221 0,-4 37 0,2 133 0,2-1 0,17-67 0,-15 93 0,0 0 0,2 0 0,1 1 0,2 0 0,27-44 0,4 12-1365,-5 14-5461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07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24575,'9'-2'0,"30"-13"0,-28 10 0,1 0 0,0 1 0,0 1 0,0 0 0,0 0 0,24-1 0,-34 3 0,0 1 0,0 1 0,-1-1 0,1 0 0,0 0 0,0 1 0,0-1 0,0 1 0,-1 0 0,1-1 0,0 1 0,0 0 0,-1 0 0,1 0 0,-1 0 0,1 0 0,-1 1 0,3 1 0,-2 0 0,-1-1 0,1 1 0,0 0 0,-1 0 0,0-1 0,1 1 0,-1 0 0,0 0 0,-1 0 0,2 5 0,-1 2 0,0 0 0,-1 1 0,0-1 0,-1 1 0,-3 17 0,1-15 0,-1 0 0,0 0 0,0 0 0,-2-1 0,-6 14 0,-2-3 0,-26 34 0,40-57 0,0 0 0,-1 0 0,1 1 0,0-1 0,0 0 0,0 0 0,0 1 0,0-1 0,0 0 0,0 0 0,0 1 0,0-1 0,0 0 0,0 0 0,0 1 0,0-1 0,0 0 0,0 0 0,0 1 0,0-1 0,0 0 0,0 0 0,0 1 0,0-1 0,0 0 0,0 0 0,0 0 0,1 1 0,-1-1 0,0 0 0,0 0 0,0 0 0,0 1 0,1-1 0,-1 0 0,0 0 0,0 0 0,0 0 0,1 1 0,-1-1 0,0 0 0,0 0 0,1 0 0,-1 0 0,0 0 0,0 0 0,1 0 0,-1 0 0,0 0 0,0 0 0,1 0 0,-1 0 0,18 3 0,-16-3 0,13 0 17,0 0 0,-1 0 1,1-2-1,0 0 0,-1 0 0,22-7 0,-11 0-512,1-1 0,37-20 0,-23 9-6331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08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1 24575,'-2'5'0,"-6"18"0,2 1 0,-4 29 0,4-21 0,-20 103 0,-39 195 0,53-278 0,3 1 0,-5 93 0,13-140 0,2 1 0,-1 0 0,1-1 0,3 13 0,-4-16 0,1-1 0,0 0 0,0 1 0,1-1 0,-1 0 0,0 0 0,1 1 0,-1-1 0,1 0 0,0-1 0,0 1 0,-1 0 0,1 0 0,0-1 0,5 3 0,2 1 0,0-1 0,1 0 0,-1 0 0,19 3 0,41 4 0,-56-9 0,51 5 0,0-4 0,96-5 0,127-33 0,-217 24-682,88-29-1,-113 26-6143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08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254 1 24575,'0'0'0,"-7"0"0,-9 0 0,-15 0 0,-41 5 0,63-4 0,1 0 0,-1 1 0,1 1 0,-1-1 0,1 1 0,0 0 0,0 1 0,0 0 0,-11 8 0,16-10 0,0 1 0,0 0 0,1-1 0,-1 1 0,1 0 0,0 0 0,0 0 0,0 1 0,0-1 0,0 0 0,1 1 0,0-1 0,-1 1 0,1-1 0,1 1 0,-1 0 0,0-1 0,1 1 0,0 0 0,0 6 0,1 2 0,1-1 0,0 1 0,0-1 0,1 0 0,7 18 0,2-3 0,0 0 0,2-1 0,0 0 0,34 41 0,85 79 0,-116-129 0,0 2 0,-2 0 0,14 20 0,-24-30 0,0 0 0,-1 1 0,0-1 0,0 1 0,-1 0 0,0 0 0,0 0 0,-1 1 0,-1-1 0,2 13 0,-3-8 0,0-1 0,-1 0 0,0 1 0,-1-1 0,-1 0 0,0 0 0,-1 0 0,0 0 0,-11 21 0,12-27 0,-1 0 0,0-1 0,-1 0 0,0 0 0,0 0 0,0-1 0,0 1 0,-8 4 0,9-6 0,-1-1 0,0 0 0,0-1 0,-1 1 0,1-1 0,0 0 0,-1 0 0,0 0 0,1-1 0,-1 0 0,-9 1 0,12-2 0,-1 0 0,0 0 0,0 0 0,1-1 0,-1 1 0,0-1 0,1 0 0,-1 0 0,1 0 0,-1-1 0,1 1 0,-1-1 0,1 0 0,0 1 0,0-2 0,0 1 0,-3-3 0,4 3 0,-1-1 0,1 1 0,0-1 0,0 0 0,1 0 0,-1 0 0,1 0 0,-1 0 0,1 0 0,0 0 0,0 0 0,0 0 0,1-1 0,-1 1 0,1 0 0,-1-1 0,1 1 0,0 0 0,1-5 0,1-1 14,0 0-1,0 0 0,1 0 0,0 0 1,1 0-1,-1 0 0,2 1 1,6-11-1,0 3-384,0 1-1,1 1 1,17-17 0,-15 18-6455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09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24575,'18'-1'0,"4"0"0,-1 1 0,39 4 0,-57-4 0,0 1 0,0-1 0,0 1 0,0 0 0,-1 0 0,1 0 0,0 0 0,0 1 0,-1-1 0,1 1 0,-1-1 0,1 1 0,-1 0 0,0 0 0,1 0 0,-1 0 0,0 1 0,-1-1 0,1 0 0,0 1 0,-1-1 0,1 1 0,-1 0 0,0 0 0,0-1 0,0 1 0,0 0 0,0 0 0,-1 0 0,1 3 0,0 14 0,-2-1 0,0 1 0,-1-1 0,-6 23 0,-1 13 0,7-43 0,0 7 0,0-1 0,1 1 0,1 22 0,19-47 0,146-35 0,-110 30 0,77-26 0,-98 24-1365,-6 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2.5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24575,'0'0'0,"0"0"0,6 3 0,9 2 0,-9-3 0,0 0 0,-1 1 0,1-1 0,5 5 0,-9-6 0,0 0 0,-1 1 0,1-1 0,-1 1 0,0-1 0,1 1 0,-1-1 0,0 1 0,0 0 0,0 0 0,0-1 0,0 1 0,0 0 0,0 0 0,-1 0 0,1 3 0,2 18 0,-1 0 0,-2 44 0,-1 6 0,2-61 0,0-1 0,1 1 0,0-1 0,5 14 0,-7-23 0,1-1 0,-1 1 0,1 0 0,0-1 0,0 1 0,0-1 0,-1 1 0,1-1 0,1 1 0,-1-1 0,0 0 0,0 0 0,0 1 0,2 0 0,-1-1 0,-1-1 0,0 1 0,0-1 0,0 0 0,1 1 0,-1-1 0,0 0 0,1 0 0,-1 0 0,0 0 0,0 0 0,1 0 0,-1 0 0,0 0 0,0-1 0,1 1 0,-1 0 0,0-1 0,0 1 0,2-2 0,5-2-273,1-1 0,-1 0 0,0-1 0,8-8 0,6-5-6553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34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474 1 24575,'0'2'0,"0"1"0,1 0 0,-1-1 0,1 1 0,0-1 0,0 0 0,1 4 0,4 9 0,-4-3 0,-1 0 0,0 0 0,-1 1 0,0-1 0,0 0 0,-2 0 0,1 0 0,-1 0 0,-1 0 0,-6 15 0,-3 6 0,-2-1 0,-23 41 0,-85 116 0,-5 11 0,81-114 0,-53 147 0,97-229 0,0 2 0,-1 1 0,1-1 0,0 1 0,1-1 0,0 1 0,0 0 0,0 0 0,1 7 0,0-13 0,0 0 0,0 0 0,0-1 0,0 1 0,0 0 0,1 0 0,-1 0 0,0-1 0,1 1 0,-1 0 0,0 0 0,1-1 0,-1 1 0,1 0 0,-1-1 0,1 1 0,0-1 0,-1 1 0,2 0 0,-1 0 0,1 0 0,-1-1 0,1 1 0,-1-1 0,1 1 0,0-1 0,-1 0 0,1 0 0,-1 0 0,4 0 0,14-1 0,-1-1 0,37-9 0,-50 9 0,262-76-124,-113 29-613,675-146 405,-654 169-862,-143 23-4610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34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24575,'1'1'0,"0"0"0,-1 0 0,1 0 0,0 0 0,0 0 0,0 0 0,0 0 0,2 1 0,1 2 0,3 5 0,0 1 0,0 0 0,0 0 0,-1 1 0,5 14 0,19 59 0,-25-67 0,280 1036-1151,-231-839-22,-41-174-4694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35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1 176 24575,'0'13'0,"2"-1"0,0-1 0,1 1 0,0-1 0,0 0 0,10 20 0,33 53 0,-30-56 0,250 381 0,83 12 0,-340-412 0,-4-2 0,1-1 0,0 0 0,1-1 0,0 1 0,11 6 0,-17-11 0,-1-1 0,1 1 0,0-1 0,0 1 0,0-1 0,0 0 0,0 0 0,0 1 0,1-1 0,-1 0 0,0 0 0,0 0 0,0 0 0,0 0 0,0 0 0,0 0 0,0 0 0,0-1 0,0 1 0,0 0 0,0-1 0,0 1 0,0-1 0,0 1 0,0-1 0,0 1 0,0-1 0,-1 0 0,1 1 0,0-1 0,0 0 0,0 0 0,2-3 0,-1 1 0,0-1 0,0 0 0,0 0 0,0 0 0,-1 0 0,2-5 0,5-24 0,-2-1 0,-1 0 0,1-46 0,-3 35 0,16-258-341,20-210-31,-18 369-874,-11 101-4986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36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24575,'2'1'0,"-1"0"0,1 0 0,-1 0 0,0 0 0,0 1 0,1-1 0,0 3 0,0-2 0,12 15 0,-5-7 0,-1 0 0,2 0 0,-1-1 0,15 10 0,13 5 0,-20-14 0,25 20 0,-37-26 0,-1 0 0,1 0 0,-1 1 0,0 0 0,0 0 0,-1 0 0,1 0 0,-1 1 0,3 7 0,-2-2 0,-1 0 0,0 0 0,-1 0 0,0 1 0,-1-1 0,0 1 0,-2 16 0,-1-4 0,0 0 0,-10 36 0,3-33 0,0 0 0,-1 0 0,-2-1 0,-1-1 0,-1 0 0,-17 22 0,27-41 0,2-3 0,0-1 0,1 1 0,-1-1 0,1 1 0,0-1 0,-1 1 0,0 3 0,2-5 0,0-1 0,0 0 0,1 0 0,-1 1 0,0-1 0,0 0 0,0 0 0,0 0 0,0 1 0,0-1 0,0 0 0,1 0 0,-1 0 0,0 0 0,0 1 0,0-1 0,0 0 0,1 0 0,-1 0 0,0 0 0,0 0 0,0 0 0,1 0 0,-1 1 0,0-1 0,0 0 0,0 0 0,1 0 0,-1 0 0,0 0 0,0 0 0,1 0 0,-1 0 0,0 0 0,1 0 0,10 0 0,-9 0 0,491 5 0,-389-2-1365,-83-3-5461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36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2 0,2 3 0,0 2 0,1-1 0,-1-4 0,1-3 0,3-3 0,-1-1-8191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46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24575,'0'2'0,"0"0"0,1 1 0,-1-1 0,1 0 0,-1 0 0,1 0 0,0 0 0,-1 0 0,1 0 0,0 0 0,1 0 0,-1-1 0,0 1 0,0 0 0,1-1 0,-1 1 0,1-1 0,0 1 0,-1-1 0,1 1 0,0-1 0,3 2 0,4 1 0,1 1 0,0-1 0,15 4 0,-15-5 0,19 5 0,-1-1 0,2-1 0,-1-2 0,1-1 0,-1-1 0,37-3 0,-4-2-1365,-40 1-5461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4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851 315 24575,'-1'-5'0,"0"-1"0,-1 0 0,1 1 0,-1-1 0,0 1 0,0 0 0,-1 0 0,0 0 0,-5-7 0,8 11 0,-17-23 0,-1 0 0,-1 1 0,-1 1 0,-1 1 0,-34-26 0,41 36 0,-1 1 0,0 0 0,-1 1 0,0 0 0,0 1 0,-1 1 0,0 1 0,0 1 0,-1 0 0,1 1 0,-1 1 0,0 0 0,-35 0 0,37 4 0,0 0 0,0 0 0,1 2 0,-1 0 0,1 1 0,0 0 0,0 1 0,0 1 0,0 0 0,1 1 0,0 1 0,1 0 0,-1 0 0,2 2 0,-1 0 0,-11 12 0,7-3 0,1 1 0,1 0 0,1 1 0,1 0 0,1 1 0,1 1 0,0 0 0,2 0 0,1 1 0,1 0 0,-5 28 0,10-40 0,0 0 0,1-1 0,1 1 0,-1 0 0,3 16 0,-1-22 0,0 0 0,1 0 0,-1 0 0,1-1 0,0 1 0,1 0 0,-1-1 0,1 0 0,0 0 0,1 0 0,-1 0 0,6 6 0,-3-5 0,0-1 0,0 1 0,1-1 0,0-1 0,-1 1 0,2-1 0,-1 0 0,13 5 0,-8-5 0,0-1 0,0 0 0,0-1 0,1 0 0,15 0 0,-5-2 0,0-1 0,0-1 0,-1-1 0,1-1 0,42-14 0,-40 9 0,1-1 0,-2-2 0,1 0 0,-2-2 0,0 0 0,0-2 0,26-24 0,-34 26 0,0 0 0,-1-1 0,-1-1 0,0 0 0,-1-1 0,-1 0 0,0-1 0,-2 0 0,0-1 0,9-26 0,-17 41 0,7-26 0,-8 28 0,1-1 0,-1 1 0,0-1 0,0 1 0,0-1 0,0 1 0,0-1 0,-1 1 0,0-4 0,-2 12 0,2 9 0,5 167 0,15 0 0,-15-149 0,64 418 0,-61-418-227,1-1-1,2 0 1,1-1-1,1 0 1,25 43-1,-18-44-6598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47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24575,'0'0'0,"-1"23"0,3 44 0,-1-59 0,0 0 0,1 1 0,0-1 0,0 0 0,1-1 0,3 10 0,2-4 0,0 1 0,0-1 0,1-1 0,1 0 0,0 0 0,1-1 0,0 0 0,24 17 0,-22-18 0,1-1 0,0-1 0,1 0 0,0-1 0,0 0 0,1-1 0,-1-1 0,22 4 0,-30-8 0,1 0 0,-1 0 0,0-1 0,1 0 0,-1 0 0,1-1 0,-1 0 0,0 0 0,14-4 0,-16 3 0,0 0 0,1-1 0,-1 0 0,0 0 0,0 0 0,-1 0 0,1-1 0,-1 0 0,0 1 0,0-2 0,0 1 0,0 0 0,3-6 0,-2 2 0,-1 1 0,0 0 0,0-1 0,-1 0 0,0 0 0,0 0 0,2-15 0,-4 17 0,0 1 0,-1-1 0,0 1 0,0-1 0,0 0 0,-1 1 0,0-1 0,0 1 0,0-1 0,-1 1 0,0 0 0,-4-10 0,0 6 0,0-1 0,-1 1 0,1 0 0,-2 1 0,1-1 0,-1 2 0,0-1 0,-1 1 0,-17-12 0,11 11 0,1 0 0,-1 1 0,0 0 0,-1 1 0,1 1 0,-18-4 0,26 7-170,-1 1-1,0 0 0,0 0 1,0 1-1,0 0 0,0 0 1,-14 3-1,8 0-6655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47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0 24575,'-1'74'0,"2"84"0,-1-152 0,0 0 0,1 0 0,0 1 0,0-1 0,4 11 0,-5-16 0,1 0 0,-1 0 0,1 1 0,-1-1 0,1 0 0,0 0 0,-1 0 0,1 0 0,0 0 0,0 0 0,0 0 0,0-1 0,0 1 0,0 0 0,0 0 0,0-1 0,0 1 0,0 0 0,0-1 0,0 1 0,0-1 0,1 0 0,-1 1 0,0-1 0,0 0 0,0 0 0,1 0 0,-1 1 0,0-1 0,0-1 0,1 1 0,-1 0 0,0 0 0,0 0 0,3-1 0,-1 0 0,0-1 0,0 1 0,0-1 0,-1 1 0,1-1 0,0 0 0,-1 0 0,1 0 0,-1 0 0,1-1 0,-1 1 0,0-1 0,0 1 0,0-1 0,-1 0 0,1 1 0,0-1 0,1-5 0,-1 2 0,0 0 0,0 0 0,0 0 0,-1-1 0,0 1 0,0 0 0,-1-1 0,0-9 0,0 10 0,-1 0 0,0-1 0,0 1 0,-1 0 0,0 0 0,0 0 0,0 0 0,-5-9 0,5 12 0,0 0 0,1 1 0,-1-1 0,0 1 0,0-1 0,-1 1 0,1 0 0,0 0 0,-1 0 0,0 0 0,1 0 0,-1 1 0,0-1 0,0 1 0,1 0 0,-1-1 0,0 2 0,-1-1 0,-2-1 0,-2 2 0,1 0 0,0 0 0,0 1 0,-1 0 0,1 0 0,0 0 0,0 1 0,0 0 0,1 1 0,-1-1 0,0 2 0,-10 5 0,6-2 0,1 0 0,0 0 0,0 1 0,1 0 0,0 1 0,-13 15 0,19-20 0,0 0 0,0 0 0,1 1 0,0-1 0,-1 1 0,1-1 0,1 1 0,-2 5 0,2-7 0,0 0 0,1 0 0,0 0 0,0-1 0,0 1 0,0 0 0,0 0 0,1 0 0,-1 0 0,1-1 0,0 1 0,0 0 0,0 0 0,0-1 0,2 4 0,0-1-341,0-1 0,0 1-1,7 6 1,12 8-6485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4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24575,'2'3'0,"0"0"0,0 0 0,0-1 0,1 1 0,-1 0 0,1-1 0,6 4 0,-1 1 0,109 82 4,77 66-176,-150-114 35,-2 2 0,-2 1 0,64 94 1,-87-110 103,-1 0 0,-1 1 0,-1 0 1,-2 1-1,-1 1 0,-1 0 0,-2 0 1,8 63-1,-13-60 9,-2 1 0,-2 0 0,-1-1 0,-2 1 0,-15 64 0,6-55-90,-1 0 1,-3-2-1,-42 80 0,24-63-152,-2-3-1,-48 56 0,-99 85-912,109-128-3424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3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1 24575,'0'0'0,"-7"9"0,-6 7 0,-1 0 0,0 0 0,-21 16 0,25-24 0,0 0 0,0-1 0,-1 0 0,0-1 0,-1 0 0,-19 7 0,20-11 0,7-1 0,8-2 0,54-17 133,-14 4-1631,-17 8-5328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55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24575,'0'9'0,"1"0"0,0-1 0,5 17 0,-1-4 0,141 800-491,-99-540 395,-35-213 96,0-6 0,7 117 0,-20-162-876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55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1 24575,'27'1'0,"0"1"0,1 2 0,36 9 0,75 28 0,-110-31 0,-1 0 0,0 2 0,51 30 0,-70-36 0,0 0 0,-1 0 0,0 1 0,-1-1 0,1 2 0,-2-1 0,1 1 0,-1 0 0,0 1 0,0 0 0,-1 0 0,0 0 0,-1 0 0,0 1 0,4 13 0,-5-8 0,-1 1 0,0-1 0,-1 0 0,-1 1 0,0-1 0,-1 1 0,0-1 0,-5 17 0,1-9 0,-1-1 0,-1-1 0,-2 1 0,-19 38 0,13-36 0,-1 0 0,-1-1 0,-2 0 0,0-2 0,-1 0 0,-37 29 0,-147 93 0,194-137 0,-28 18 0,-8 5 0,1 1 0,-52 47 0,91-71 20,1-1 0,-1 1 0,2 0 0,-1 0 0,-7 13 0,10-14-169,0-1 1,0 1-1,1 0 1,-1 0-1,1-1 1,0 1-1,0 0 1,1 0-1,0 9 1,1 0-6678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56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528 0 24575,'-1'1'0,"-1"0"0,0-1 0,1 1 0,-1 0 0,1 0 0,-3 1 0,-103 70 0,-57 44 0,149-105 0,-22 19 0,-61 61 0,88-80 0,1 0 0,0 1 0,0 0 0,1 1 0,1 0 0,0 0 0,1 0 0,0 1 0,1 0 0,-4 17 0,6-10 0,0-1 0,1 1 0,1 0 0,1 0 0,1 0 0,7 39 0,-3-36 0,1-1 0,1 0 0,1 0 0,1-1 0,20 37 0,-22-48 0,0-1 0,0 0 0,1-1 0,0 0 0,1 0 0,0-1 0,0 0 0,1 0 0,18 11 0,-20-15 0,0 1 0,1-1 0,-1-1 0,1 0 0,0 0 0,0 0 0,0-1 0,0-1 0,1 0 0,-1 0 0,0 0 0,1-1 0,11-2 0,-21 2 0,1 0 0,-1 0 0,0 0 0,0 0 0,1 0 0,-1-1 0,0 1 0,0 0 0,1 0 0,-1 0 0,0 0 0,0-1 0,1 1 0,-1 0 0,0 0 0,0 0 0,0-1 0,0 1 0,1 0 0,-1 0 0,0-1 0,0 1 0,0 0 0,0-1 0,0 1 0,0 0 0,0-1 0,1-11 0,0 2 0,39-147 0,-35 140 0,1 1 0,0 0 0,2 0 0,0 1 0,0 0 0,1 0 0,16-19 0,-19 27 0,0 1 0,1 0 0,-1-1 0,1 2 0,0-1 0,1 1 0,-1 0 0,1 1 0,0 0 0,0 0 0,1 1 0,-1 0 0,1 0 0,-1 1 0,1 0 0,10-1 0,-15 3 0,0 0 0,1 0 0,-1 0 0,0 1 0,1 0 0,-1 0 0,0 0 0,0 0 0,0 1 0,0 0 0,0-1 0,0 2 0,0-1 0,0 0 0,-1 1 0,0-1 0,1 1 0,-1 0 0,0 0 0,4 5 0,3 5 0,-1 0 0,0 1 0,-1 0 0,6 16 0,4 10 0,24 82 0,-1 47 0,-40-164 0,7 32-682,5 61-1,-13-82-6143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57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1 24575,'4'5'0,"0"0"0,0 0 0,-1 1 0,0 0 0,4 8 0,0-1 0,-4-7 0,0-1 0,-1 1 0,0 0 0,0 0 0,0 0 0,0 0 0,-1 0 0,0 0 0,0 0 0,-1 1 0,0-1 0,0 0 0,0 0 0,-1 1 0,0-1 0,-2 8 0,-3 4 0,0-1 0,-2 1 0,-14 26 0,-36 47 0,35-55 0,2-5 0,9-15 0,2 0 0,-1 1 0,2 0 0,-13 33 0,28-54 0,1 0 0,0 0 0,9-4 0,48-20 0,2 2 0,1 3 0,0 4 0,75-12 0,67-7-1365,-154 29-5461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57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1 177 24575,'0'0'0,"0"0"0,4 0 0,4 0 0,8 0 0,10-1 0,13-8 0,21-4 0,19-9 0,19-9 0,3-6 0,-10 2 0,-20 7-8191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5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0 24575,'0'8'0,"-1"-1"0,-1 0 0,1 0 0,-1 0 0,-1 0 0,-3 9 0,-3 7 0,-7 24 0,-18 96 0,30-115 0,2-1 0,0 1 0,2 0 0,0-1 0,7 35 0,10 22 0,43 122 0,-27-100 0,52 218 0,-65-223 0,9 127 0,-27-192-1365,-1-12-5461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58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24575,'0'0'0,"0"0"0,10 7 0,15 8 0,1-1 0,39 14 0,3 2 0,-45-19 0,-1 1 0,-1 0 0,0 2 0,-1 1 0,20 18 0,-32-25 0,1 1 0,-2-1 0,0 1 0,0 1 0,0-1 0,-1 1 0,-1 0 0,1 1 0,-2-1 0,1 1 0,-2 0 0,1 0 0,1 14 0,-4-11 0,0-1 0,0 0 0,-2 1 0,0-1 0,0 0 0,-1 1 0,-1-1 0,0 0 0,-1 0 0,0-1 0,-1 1 0,-12 21 0,-7 6 0,-1-1 0,-41 47 0,39-52 0,10-11 0,-32 42 0,42-55 0,1 0 0,1 1 0,0 0 0,-7 20 0,11-28-227,0 1-1,0-1 1,1 1-1,-1-1 1,1 5-1,1-1-6598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59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24575,'1'2'0,"-1"0"0,1 0 0,-1 0 0,0 0 0,0 0 0,0 0 0,0 0 0,-1 3 0,0 4 0,6 99 0,0-17 0,-4 282 0,-1-363 0,1 0 0,0 0 0,0 0 0,4 14 0,-4-22 0,0 1 0,-1-1 0,2 1 0,-1-1 0,0 0 0,0 1 0,1-1 0,-1 0 0,1 0 0,0 0 0,-1 0 0,1 0 0,0 0 0,0-1 0,0 1 0,1-1 0,-1 1 0,0-1 0,1 0 0,-1 0 0,0 0 0,4 1 0,2 0 0,-1-1 0,1 0 0,-1 0 0,1-1 0,0 0 0,-1 0 0,8-2 0,7-2 0,25-8 0,-14 2 24,1-3 0,-2-1 0,0-1 0,40-25 0,-17 4-767,70-60 1,-90 66-6084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59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0,7 0 0,-2 0 0,2 0 0,-1 0 0,0 0 0,1 1 0,11 2 0,-16-2 0,0 0 0,0-1 0,-1 1 0,1 0 0,0 0 0,0 0 0,-1 0 0,1 0 0,-1 1 0,1-1 0,-1 0 0,0 1 0,1-1 0,-1 1 0,0-1 0,0 1 0,0 0 0,0 0 0,0-1 0,0 1 0,0 2 0,1 3 0,0 0 0,-1 1 0,0-1 0,0 0 0,0 13 0,-6 38 0,4-44 0,-20 124 0,-3 44 0,24-180 0,0 0 0,0 0 0,0 0 0,0 0 0,0 0 0,0 0 0,1-1 0,-1 1 0,1 0 0,-1 0 0,1 0 0,0 0 0,-1 0 0,1-1 0,2 3 0,-1-2 0,-1 0 0,1-1 0,0 1 0,0-1 0,0 0 0,0 1 0,0-1 0,0 0 0,1 0 0,-1 0 0,0-1 0,5 2 0,5 0 0,1 0 0,0 0 0,0-1 0,0-1 0,24-2 0,67-15 0,-68 10 0,12-2-1365,-10 2-5461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00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24575,'0'16'0,"0"102"0,0-117 0,0 0 0,0 0 0,0 0 0,0 0 0,1 0 0,-1 0 0,0 0 0,0 0 0,1 0 0,-1 0 0,0 0 0,1 0 0,-1 0 0,1 0 0,-1 0 0,1 0 0,0-1 0,-1 1 0,1 0 0,0-1 0,0 1 0,-1 0 0,2 0 0,2 1 0,-1-1 0,0 0 0,1 1 0,-1-1 0,6 0 0,-5 0 0,208 35 0,-141-25 0,288 26-1365,-315-34-5461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3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0,10 9 0,8-2 0,0-1 0,1 0 0,-1-2 0,23 4 0,-22-5 0,242 30 0,-218-28 0,108 19-1365,-135-20-5461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00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1 151 24575,'0'0'0,"0"0"0,0 2 0,2 2 0,6 1 0,18 1 0,26-2 0,28-4 0,19-3 0,12-6 0,10-6 0,1-7-757,-3-5 757,-6-6 0,-15-1 0,-24 6-7434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54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468 511 24575,'-8'3'0,"-58"38"0,-120 98 0,165-120 0,1 1 0,0 1 0,2 1 0,1 1 0,0 0 0,2 1 0,-24 50 0,31-55 0,1 1 0,1 0 0,0 0 0,2 1 0,0-1 0,2 1 0,0 0 0,1 0 0,1 0 0,1 0 0,5 33 0,2-21 0,1 0 0,1-1 0,1 0 0,3 0 0,24 44 0,-11-32 0,1-1 0,1-2 0,38 39 0,-49-60 0,0-2 0,2 0 0,0-1 0,1-1 0,0-1 0,1-1 0,1-1 0,32 14 0,-41-22 0,0 0 0,0 0 0,0-2 0,0 0 0,1 0 0,-1-1 0,1-1 0,0-1 0,-1 0 0,1-1 0,-1 0 0,1-1 0,-1-1 0,1 0 0,-1-1 0,17-7 0,-17 5 2,-2-1-1,1 0 1,-1-1-1,0 0 0,0-1 1,-1 0-1,0-1 1,-1 0-1,0-1 1,15-21-1,-11 11-35,-1-1 0,-1 0 0,-1-1 1,-1-1-1,9-33 0,1-16-293,-3-1 1,7-87-1,-6-153-1248,-18 237 1402,-4-1 0,-2 1 0,-24-107 0,19 142 120,-1 0 1,-32-71-1,29 84 43,0 1 0,-2 1 1,-1 0-1,-30-35 0,36 49 57,0 0 1,-1 0 0,-1 1-1,0 1 1,-20-13-1,28 21-16,1-1 1,-1 1-1,-1 1 0,1-1 0,0 1 0,-1 0 1,1 0-1,-1 1 0,0 0 0,1 0 0,-1 0 0,0 1 1,0 0-1,1 1 0,-1-1 0,-13 4 0,12-1 98,-1 1 0,1-1 0,0 2 0,0-1 0,1 1 0,-1 0-1,1 1 1,0 0 0,0 0 0,1 1 0,0-1 0,0 1 0,-6 10 0,0 1 52,1 1 1,1 0 0,1 0 0,-11 33-1,10-18-337,1 0-1,2 1 1,2 0-1,1 0 1,2 0-1,1 1 1,5 48-1,3-26-6669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55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24575,'-7'6'0,"6"-5"0,1 1 0,-1-1 0,1 0 0,-1 1 0,1-1 0,-1 1 0,1-1 0,0 1 0,0-1 0,0 1 0,0-1 0,0 1 0,0-1 0,0 1 0,0-1 0,0 1 0,1-1 0,-1 0 0,1 1 0,-1-1 0,1 1 0,-1-1 0,1 0 0,1 2 0,2 1 0,0 1 0,0-1 0,0 0 0,1 0 0,4 3 0,-5-4 0,0 0 0,107 87 0,-81-63 0,43 49 0,-35-28-195,-2 2 0,-1 2 0,-4 1 0,-1 1 0,-3 1 0,35 104 0,-50-118-6631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56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530 43 24575,'0'-1'0,"0"1"0,0-1 0,0 1 0,0-1 0,0 1 0,0-1 0,0 1 0,0-1 0,0 1 0,0-1 0,-1 1 0,1-1 0,0 1 0,0-1 0,-1 1 0,1-1 0,-1 0 0,-8-1 0,6 2 0,-59-13 0,3 1 0,38 9 0,0 1 0,0 1 0,0 1 0,0 1 0,-34 6 0,45-5 0,-1 0 0,1 1 0,0 1 0,1 0 0,-1 0 0,1 1 0,-1 0 0,1 1 0,1 0 0,-1 0 0,1 1 0,0 0 0,-8 9 0,6-3 0,0 0 0,1 0 0,1 0 0,0 1 0,0 0 0,-8 26 0,9-19 0,2 0 0,0-1 0,1 2 0,-1 33 0,4-26 0,2 1 0,1 0 0,1-1 0,1 1 0,2-1 0,1 0 0,16 41 0,-19-61 0,-1-1 0,1 0 0,1 1 0,0-2 0,0 1 0,12 14 0,-14-19 0,0 0 0,0 0 0,0-1 0,1 1 0,0-1 0,-1 0 0,1 1 0,0-2 0,0 1 0,0 0 0,0-1 0,0 0 0,0 0 0,0 0 0,1 0 0,7 0 0,-5-1 0,1-1 0,-1 0 0,1 0 0,-1 0 0,0-1 0,0 0 0,1 0 0,-1-1 0,-1 0 0,1 0 0,7-6 0,4-3 0,0-2 0,22-21 0,-22 18 0,30-21 0,-44 35 0,1 0 0,0 0 0,-1 1 0,1-1 0,0 1 0,1 1 0,-1-1 0,0 1 0,0 0 0,1 0 0,9-1 0,-10 3 0,-1-1 0,1 1 0,-1-1 0,1 1 0,-1 1 0,1-1 0,-1 0 0,0 1 0,1 0 0,-1 0 0,0 1 0,0-1 0,-1 1 0,5 3 0,2 3 0,0 1 0,-1 0 0,-1 1 0,1-1 0,-2 2 0,0-1 0,10 22 0,31 91 0,-45-115 0,21 66 58,10 32-1481,-24-84-5403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56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24575,'27'-1'0,"-10"0"0,0 1 0,22 3 0,-34-2 0,-1 0 0,1 0 0,0 1 0,-1-1 0,1 1 0,-1 0 0,1 0 0,-1 0 0,0 1 0,0-1 0,0 1 0,6 6 0,-4-2 0,0 0 0,0 1 0,-1 0 0,0 0 0,-1 0 0,1 1 0,-2-1 0,1 1 0,3 16 0,-2-4 0,-1 1 0,-1 0 0,1 22 0,-4-18 0,-1 0 0,-1 0 0,-2 0 0,0 0 0,-2 0 0,0-1 0,-2 0 0,-19 42 0,12-31 0,15-36 0,-1 0 0,1 0 0,0 0 0,0 0 0,0 1 0,0-1 0,0 0 0,0 0 0,0 0 0,0 0 0,0 1 0,0-1 0,1 0 0,-1 0 0,0 0 0,0 0 0,0 1 0,0-1 0,0 0 0,0 0 0,0 0 0,0 0 0,0 0 0,0 1 0,1-1 0,-1 0 0,0 0 0,0 0 0,0 0 0,0 0 0,0 0 0,1 0 0,-1 0 0,0 0 0,0 1 0,0-1 0,0 0 0,1 0 0,-1 0 0,0 0 0,0 0 0,0 0 0,0 0 0,1 0 0,-1 0 0,0 0 0,0 0 0,0 0 0,0 0 0,1-1 0,-1 1 0,0 0 0,15-2 0,-11 1 0,63-10-341,1 3 0,0 2-1,115 7 1,-117 5-6485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56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2 0,0 2 0,4 3 0,8 2 0,17 1 0,15 1 0,15-4 0,10-4 0,6-7 0,-1-4 0,-13-1-8191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57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178 272 24575,'-7'6'0,"-7"11"0,0 1 0,2 1 0,1 0 0,-12 26 0,15-29 0,-9 17 0,2 1 0,2 0 0,-16 60 0,24-72 0,1 0 0,1 1 0,2 0 0,0 0 0,1-1 0,1 1 0,5 27 0,-1-22 0,3-1 0,0 1 0,1-1 0,2-1 0,1 0 0,0-1 0,2 0 0,1-1 0,2 0 0,0-1 0,1-1 0,1-1 0,1-1 0,0 0 0,2-2 0,0 0 0,1-2 0,1 0 0,1-2 0,0 0 0,49 18 0,-60-27 0,0-1 0,0 0 0,1-1 0,0-1 0,-1 0 0,1-1 0,0 0 0,0-1 0,0-1 0,0-1 0,-1 0 0,1 0 0,0-2 0,-1 0 0,21-8 0,-14 2 3,-1-2-1,0 0 1,0 0-1,-1-2 1,-1 0-1,-1-2 1,0 0-1,-1 0 1,24-33-1,-18 18-114,-1 0 0,-2-2 0,-2 0 0,-1-1 0,15-46 0,-19 45 95,-3-1-1,-1 0 1,-1-1-1,-2 0 1,-2 0-1,-2 0 0,-2-38 1,-2 41 18,-1 0 1,-2 0-1,-2 1 0,0 0 1,-3 0-1,0 1 1,-29-55-1,30 69-1,-1 1 0,-1 0 0,0 0 0,-1 1 0,-1 1 0,-1 0 0,0 1 0,-1 0 0,0 2 0,-21-13 0,22 16 0,0 1 0,-1 0 0,-1 1 0,1 1 0,-1 1 0,0 0 0,0 1 0,-1 1 0,1 0 0,-1 1 0,1 2 0,-22 0 0,18 2 12,1 2 0,1 0 0,-1 0 0,1 2 0,-1 1 0,2 0 0,-1 1 0,-26 17 1,14-6-350,1 3 1,1 0 0,-46 46 0,16-6-5843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57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24575,'2'17'0,"2"-10"0,-1 0 0,1 0 0,1 0 0,-1 0 0,1-1 0,0 0 0,11 10 0,-6-5 0,52 56 0,-4 3 0,80 126 0,-86-107 0,59 136 0,-100-195-1365,-4-9-5461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00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24575,'0'0'0,"0"0"0,13 7 0,14 2 0,0-2 0,1-1 0,48 5 0,-62-10 0,296 18 0,-144-12 0,-21 0-1365,-91-4-5461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58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 24575,'0'2'0,"-1"0"0,1 1 0,-1-1 0,1 0 0,-1 0 0,0 0 0,0 0 0,-2 3 0,-2 7 0,-33 83 0,-9 26 0,36-88 0,-11 60 0,14-36 0,-1 67 0,9 57 0,0-159 0,0 1 0,2 39 0,-1-53 0,0-1 0,0 0 0,1 0 0,0-1 0,5 12 0,-6-17 0,0 0 0,0 0 0,0 0 0,1 0 0,-1 0 0,0 0 0,1-1 0,0 1 0,-1 0 0,1-1 0,0 0 0,0 1 0,0-1 0,0 0 0,0 0 0,0 0 0,0 0 0,0 0 0,0 0 0,0-1 0,3 1 0,4 0 0,0 0 0,0 0 0,0-1 0,11-2 0,-16 2 0,52-5 40,0-3 0,78-21 0,-92 17-411,0-2-1,-1-2 1,66-36 0,-67 28-6455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4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24575,'0'0'0,"0"0"0,0 0 0,4 0 0,13 2 0,20 2 0,23 3 0,17-2 0,12-4 0,12-4 0,8-3 0,0-4 0,-4-7 0,-11-2 0,-18 3 0,-21 3-8191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59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 24575,'0'0'0,"0"-1"0,0 0 0,0 1 0,0-1 0,0 0 0,0 1 0,0-1 0,0 0 0,1 1 0,-1-1 0,0 0 0,0 1 0,1-1 0,-1 0 0,12-6 0,-12 7 0,12-5 0,1 1 0,0 0 0,0 1 0,0 0 0,0 1 0,17 0 0,-11 1 0,0 2 0,0 0 0,35 7 0,-42-5 0,0 0 0,-1 0 0,1 1 0,-1 1 0,0 0 0,16 10 0,-21-10 0,0-1 0,0 1 0,0 0 0,-1 0 0,0 0 0,0 1 0,-1 0 0,1 0 0,-1 0 0,0 1 0,-1-1 0,3 8 0,-1-1 0,-1 0 0,-1 0 0,0 1 0,-1-1 0,0 1 0,-1-1 0,-1 1 0,0 0 0,-4 24 0,-2-6 0,-1 1 0,-22 58 0,26-82 0,1-4 0,0 1 0,0-1 0,-1 7 0,6-12 0,0 0 0,0 0 0,-1 0 0,1 0 0,0 0 0,3 1 0,12 3 0,0 1 0,0 1 0,20 9 0,-10-4 0,67 23-682,105 22-1,-159-46-6143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00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0 223 24575,'0'0'0,"0"0"0,0 0 0,0 0 0,4 2 0,13 0 0,18-1 0,21-4 0,19-6 0,26-8 0,21-4 0,8-5-1066,2-1 1066,2-3 0,3 2 0,-2 0 0,-16 5 0,-29 7-7125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03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714 1 24575,'-1'0'0,"-1"1"0,1 0 0,0 0 0,-1 0 0,1 0 0,0 0 0,0 0 0,-1 0 0,0 3 0,0-3 0,-117 131 0,-111 135 0,-11-13 0,204-216 0,20-21 0,-14 15 0,28-28 0,0 0 0,1 0 0,-1 0 0,1 0 0,-1 0 0,-2 8 0,5-10 0,0-1 0,-1 0 0,1 1 0,0-1 0,0 1 0,0-1 0,0 1 0,0-1 0,0 0 0,0 1 0,0-1 0,1 1 0,-1-1 0,0 0 0,1 1 0,-1-1 0,1 0 0,0 1 0,-1-1 0,1 0 0,0 0 0,0 0 0,0 1 0,0-1 0,0 0 0,0 0 0,0 0 0,0-1 0,0 1 0,0 0 0,2 1 0,4 1 0,1 1 0,-1-1 0,0 0 0,12 2 0,-16-4 0,50 12 0,75 8 0,58-4 0,-103-11 0,132 13-154,315 27-457,-489-42 198,0-2 1,68-4-1,-94 0-5775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03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24575,'-3'9'0,"-6"17"0,2 0 0,0 0 0,-3 38 0,1 83 0,11-84-104,3 0 0,2-1 1,21 86-1,69 176-312,74 116 416,-162-419-409,1-1 0,21 31 0,-20-36-5724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04.2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0 219 24575,'3'4'0,"25"66"0,43 88 0,-48-120 0,1-1 0,36 41 0,65 62 0,-92-105 0,270 308 0,-297-336 0,29 32 0,-34-38 0,0 0 0,-1-1 0,1 1 0,0 0 0,0-1 0,0 1 0,0-1 0,0 1 0,-1-1 0,1 1 0,2-1 0,-3 1 0,1-1 0,-1 0 0,0 0 0,1 0 0,-1-1 0,0 1 0,1 0 0,-1 0 0,0 0 0,1 0 0,-1 0 0,0 0 0,1 0 0,-1 0 0,0-1 0,1 1 0,-1 0 0,0 0 0,0 0 0,1-1 0,-1 1 0,1-1 0,0-1 0,0-1 0,0 1 0,0-1 0,0 1 0,0-1 0,0 1 0,0-6 0,20-163 0,-17 122 0,15-206-374,5-60-205,22 6-737,-35 261-4606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04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24575,'11'0'0,"52"3"0,-55-2 0,-1 0 0,1 1 0,0 0 0,-1 0 0,0 1 0,9 4 0,-7-2 0,0 0 0,0 1 0,0 0 0,-1 0 0,0 1 0,0 0 0,-1 1 0,0-1 0,0 2 0,0-1 0,-1 1 0,-1-1 0,1 2 0,-2-1 0,1 1 0,-1-1 0,0 1 0,-1 0 0,-1 0 0,1 1 0,-1-1 0,-1 1 0,0 12 0,-1-2 0,-1 0 0,-1 0 0,-1-1 0,0 1 0,-2-1 0,0 0 0,-2 0 0,0 0 0,-1-1 0,-1 0 0,-1-1 0,0 0 0,-1 0 0,-2-1 0,-23 26 0,33-40 0,2-1 0,-1-1 0,1 1 0,0-1 0,-1 0 0,1 1 0,-1-1 0,0 0 0,-2 1 0,4-2 0,-1 0 0,1 0 0,0 0 0,0 0 0,0 0 0,0 0 0,0 0 0,0 0 0,0 0 0,0 0 0,0 0 0,0 0 0,0 0 0,0 0 0,0 0 0,0-1 0,0 1 0,0 0 0,-1 0 0,1 0 0,0 0 0,0 0 0,0 0 0,0 0 0,0 0 0,0 0 0,0 0 0,0 0 0,0-1 0,0 1 0,0 0 0,0 0 0,0 0 0,1 0 0,-1 0 0,0 0 0,0 0 0,0 0 0,0 0 0,0 0 0,0-1 0,0 1 0,0 0 0,0 0 0,0 0 0,0 0 0,0 0 0,0 0 0,0 0 0,0 0 0,0 0 0,1 0 0,-1 0 0,0 0 0,0 0 0,4-6 0,0 3 0,-1 0 0,1 1 0,0-1 0,0 1 0,0 0 0,0 0 0,1 0 0,-1 1 0,0-1 0,6 0 0,8-1 0,23-2 0,-31 5 0,34-3 0,82 7 0,44 17 0,-142-17 0,-22-3-67,11 1 165,27 1 0,-39-3-248,0-1 1,0 1 0,0-1-1,0 0 1,0 0-1,0-1 1,0 1 0,0-1-1,7-4 1,-2 0-6677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05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 12 24575,'0'0'0,"0"0"0,0 0 0,0 0 0,0 0 0,0 0 0,0 0 0,2-5 0,1 4 0,-1 0 0,0 0 0,1 0 0,-1 0 0,1 1 0,-1-1 0,1 1 0,0-1 0,-1 1 0,1 0 0,-1 0 0,1 0 0,0 1 0,-1-1 0,1 0 0,-1 1 0,1 0 0,2 1 0,-1-1 0,0 1 0,0 0 0,0 0 0,0 0 0,0 0 0,-1 1 0,1-1 0,-1 1 0,0 0 0,4 4 0,-1 1 0,-1 0 0,0 1 0,-1-1 0,0 1 0,0 0 0,-1-1 0,0 2 0,0-1 0,-1 0 0,-1 1 0,1-1 0,-1 18 0,-1-4 0,-1 1 0,-2-1 0,0 1 0,-7 24 0,-5 8 0,-2-1 0,-3 0 0,-2-2 0,-2 0 0,-54 85 0,72-130 0,5-6 0,-1 0 0,1 0 0,-1 0 0,1 0 0,0 0 0,0 1 0,0-1 0,0 0 0,-1 5 0,11-8 0,32-1 0,71 5 0,41 14 0,-92-7 0,36 5 0,-83-14 0,1 0 0,0-1 0,-1 0 0,23-5 0,-28 3-227,0 0-1,0-1 1,-1-1-1,1 0 1,10-6-1,5-4-6598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14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0,0 0 0,0 0 0,0 0 0,0 0 0,0 0 0,0 0 0,5 3 0,13 5 0,0 0 0,38 10 0,42 4 0,-86-19 0,174 30 0,337 18 0,-509-51-100,10 1 217,26-2-1,-42 0-303,-1 0-1,0 0 1,1-1 0,-1 0 0,0 0-1,0-1 1,11-5 0,-7 1-6639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15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698 1 24575,'-2'13'0,"-4"1"0,-1 0 0,-1-1 0,0 0 0,-1 0 0,-19 22 0,-60 52 0,61-62 0,-33 31 0,2 3 0,-64 86 0,71-71 0,3 2 0,4 2 0,-55 135 0,74-141 0,23-65 0,0 1 0,1 0 0,-1 0 0,2 0 0,-1 1 0,1-1 0,1 8 0,0-13 0,-1-1 0,1 0 0,-1 1 0,1-1 0,0 0 0,0 0 0,0 1 0,0-1 0,1 0 0,-1 0 0,1 0 0,-1 0 0,1 0 0,-1-1 0,1 1 0,0 0 0,0-1 0,0 1 0,0-1 0,0 0 0,4 2 0,4 1 0,0-1 0,0 0 0,20 4 0,-27-7 0,53 8 0,0-2 0,99-2 0,115-23 0,-248 17 0,47-4 0,348-25 0,-181 21-1365,-211 9-5461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15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24575,'2'2'0,"-1"0"0,0 0 0,1 0 0,-1 1 0,0-1 0,-1 0 0,1 1 0,1 3 0,0 4 0,23 64 3,17 97 0,2 80-35,-25-130-82,-6-47-245,43 237-19,-33-209 393,36 100 0,-47-170-224,1-1-1,1 0 1,2-1 0,1 0-1,23 30 1,-3-15-5879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4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24575,'0'10'0,"6"32"0,20 78 0,-20-99 0,67 224-71,-19-74-668,8 72 658,59 462 0,-98-494-1122,-22-203-4813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16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0 270 24575,'1'9'0,"0"0"0,0 0 0,1 0 0,0 0 0,0 0 0,1-1 0,1 1 0,-1-1 0,1 0 0,6 9 0,3 3 0,1 1 0,25 26 0,68 56 6,10-8-40,-59-49-94,-46-36 104,221 185-471,-162-130 365,72 84-1,-115-112 131,-18-24 0,19 21 0,-28-34-1,-1 1 1,0-1-1,0 0 0,0 0 0,0 1 0,0-1 0,1 0 0,-1 0 0,0 0 0,0 0 0,0 1 0,1-1 1,-1 0-1,0 0 0,0 0 0,1 0 0,-1 0 0,0 0 0,0 1 0,1-1 0,-1 0 0,0 0 1,1 0-1,-1 0 0,0 0 0,0 0 0,1 0 0,-1 0 0,0 0 0,0 0 0,1 0 0,-1 0 0,0-1 1,0 1-1,1 0 0,-1 0 0,0 0 0,0 0 0,1 0 0,-1 0 0,0-1 0,1 1 0,4-15 196,2-25 180,4-70-1,-8 68-343,15-280-522,-3 31-109,16 4 518,-15 202-1113,-11 66-4628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16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24575,'1'6'0,"0"-1"0,-1 1 0,2-1 0,-1 1 0,1-1 0,0 0 0,0 0 0,0 0 0,1 0 0,5 8 0,6 6 0,18 21 0,-29-37 0,50 55 0,-29-34 0,-1 1 0,-2 2 0,26 39 0,-44-60 0,0-1 0,-1 1 0,0 0 0,0 0 0,-1 0 0,1 0 0,-1 0 0,-1 1 0,1-1 0,-1 0 0,0 0 0,0 1 0,-1-1 0,0 0 0,0 0 0,-1 0 0,-3 10 0,-3 6 0,-2 1 0,-1-1 0,-16 23 0,19-30 0,-24 35 0,-55 68 0,-51 38 0,132-150 0,6-6 0,0 0 0,0 0 0,0 0 0,0 0 0,0 0 0,0 0 0,0 0 0,0 0 0,0 0 0,1 0 0,-1 0 0,0 0 0,0 0 0,0 0 0,0 0 0,0 0 0,0 0 0,0 0 0,0 0 0,0 0 0,0 0 0,0 0 0,0 0 0,0 0 0,0 0 0,0 0 0,0 0 0,0 0 0,0 0 0,0 0 0,0 0 0,0 0 0,0 0 0,0 0 0,0 0 0,0 0 0,0 0 0,0 1 0,0-1 0,0 0 0,0 0 0,0 0 0,0 0 0,0 0 0,0 0 0,0 0 0,0 0 0,0 0 0,0 0 0,0 0 0,13-9 0,-6 5 0,19-13 0,0 2 0,1 1 0,1 1 0,1 2 0,37-11 0,4 4 0,78-9 0,-114 22-682,47 0-1,-40 6-6143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20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536 12 24575,'-1'-1'0,"0"0"0,1 0 0,-1 0 0,0 0 0,0 1 0,0-1 0,0 0 0,0 0 0,0 1 0,0-1 0,0 0 0,0 1 0,-2-2 0,-137 8 0,106-2 0,0 1 0,-36 10 0,-29 18 0,83-27 0,1 1 0,1 1 0,-1 0 0,-15 13 0,25-18 0,1 1 0,-1 0 0,1 0 0,0 1 0,1-1 0,-1 1 0,1 0 0,0 0 0,0 0 0,1 0 0,-1 0 0,1 1 0,0-1 0,1 1 0,-1-1 0,0 11 0,1-8 0,1 1 0,0-1 0,0 1 0,1-1 0,1 1 0,-1-1 0,1 0 0,1 1 0,-1-1 0,8 14 0,-1-6 0,0-1 0,1 0 0,0 0 0,2-1 0,-1-1 0,22 20 0,6-1 0,45 31 0,-1-9 0,-35-23 0,68 55 0,-103-74 0,0 0 0,-1 0 0,-1 1 0,0 0 0,-1 1 0,0 1 0,-1-1 0,-1 1 0,10 24 0,-14-28 0,-1 0 0,0 1 0,-1-1 0,0 1 0,0 0 0,-2-1 0,1 1 0,-2 0 0,1 0 0,-2-1 0,1 1 0,-2 0 0,0-1 0,0 0 0,-1 0 0,0 0 0,-1 0 0,0 0 0,0-1 0,-11 15 0,0-5 0,-1 0 0,-1-2 0,0 1 0,-29 20 0,-89 54 0,33-33 0,85-50 0,-1-1 0,-1-1 0,-31 8 0,48-15 0,0 0 0,-1-1 0,1 1 0,-1-1 0,1 0 0,-1 0 0,1 0 0,-1 0 0,1-1 0,-1 1 0,-4-2 0,6 1 0,0 0 0,0 0 0,1 0 0,-1 0 0,1 0 0,-1 0 0,1 0 0,-1-1 0,1 1 0,0 0 0,0-1 0,-1 1 0,1-1 0,0 0 0,0 1 0,1-1 0,-1 0 0,0 0 0,0 1 0,1-1 0,-1-3 0,-1-16-1365,3 2-5461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21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24575,'-2'14'0,"-10"31"0,5-21 0,-8 47 0,10-31 0,3 0 0,0 0 0,3 0 0,2 1 0,1-1 0,2 0 0,1-1 0,3 0 0,1 0 0,19 45 0,-5-28 0,2-2 0,3-1 0,1-1 0,56 68 0,-83-114 0,1-1 0,0 1 0,0-1 0,1 0 0,6 4 0,-11-8 0,1 0 0,0 0 0,-1 0 0,1 0 0,0-1 0,0 1 0,-1-1 0,1 1 0,0-1 0,0 1 0,0-1 0,0 0 0,0 0 0,0 0 0,0 0 0,-1 0 0,1-1 0,0 1 0,0 0 0,0-1 0,0 0 0,-1 1 0,4-3 0,1 0 0,-1-1 0,0 1 0,0-1 0,0-1 0,-1 1 0,1-1 0,4-6 0,26-41 0,-31 45 0,11-20 0,-1 1 0,11-31 0,16-57 0,0-3 0,-40 116 0,1-5 0,0 1 0,0-1 0,1 0 0,0 1 0,0 0 0,1-1 0,7-7 0,-11 12 0,1 1 0,-1-1 0,1 1 0,0 0 0,0-1 0,-1 1 0,1 0 0,0-1 0,-1 1 0,1 0 0,0-1 0,0 1 0,0 0 0,-1 0 0,1 0 0,0 0 0,0 0 0,0 0 0,-1 0 0,1 0 0,0 0 0,0 1 0,-1-1 0,1 0 0,0 0 0,0 1 0,-1-1 0,1 0 0,0 1 0,0-1 0,-1 1 0,2 0 0,2 2 0,0 0 0,0 1 0,6 7 0,-6-6 0,35 43 0,60 96 0,-83-117 0,-17-33 0,0 1 0,1-1 0,0 1 0,0-1 0,0 1 0,2-7 0,-2 5 0,5-32 0,14-63 0,-13 77 0,2 1 0,1 0 0,19-37 0,-26 56 0,1-1 0,0 2 0,1-1 0,4-5 0,-7 8 0,0 1 0,0 1 0,0-1 0,0 0 0,0 0 0,0 0 0,0 0 0,1 1 0,-1-1 0,0 1 0,0-1 0,1 1 0,-1-1 0,0 1 0,1 0 0,-1-1 0,0 1 0,1 0 0,-1 0 0,0 0 0,1 0 0,-1 0 0,0 0 0,2 1 0,1 1 0,0-1 0,-1 1 0,1 0 0,-1 1 0,0-1 0,1 0 0,-1 1 0,0 0 0,-1 0 0,1 0 0,0 0 0,2 5 0,5 6 0,10 23 0,-19-36 0,13 27-96,35 71-1173,-46-93-5557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22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24575,'-2'2'0,"-2"4"0,-3 5 0,-2 9 0,1 9 0,2 10 0,1 5 0,4-1 0,8-1 0,8-5 0,1-7-8191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22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289 0 24575,'-7'9'0,"-41"52"0,25-33 0,1 1 0,-20 33 0,19-18 0,2 2 0,2 0 0,2 2 0,2-1 0,-12 70 0,16-49 0,3 2 0,3-1 0,5 92 0,1-126 0,2-1 0,14 60 0,-14-81 0,1-1 0,0 0 0,1 0 0,0 0 0,0-1 0,2 0 0,-1 0 0,1 0 0,1-1 0,15 16 0,-14-17 17,1-2 0,0 0-1,0 0 1,0 0-1,1-1 1,11 4 0,-5-3-388,1-1 1,0 0-1,21 3 1,10-2-6456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23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0 24575,'-16'3'0,"3"3"0,-1 0 0,1 1 0,0 0 0,1 1 0,-1 1 0,2 0 0,-1 0 0,-17 20 0,12-10 0,1 1 0,1 0 0,0 1 0,-13 29 0,20-35 0,1 1 0,0 0 0,1 0 0,1 1 0,-3 17 0,6-22 0,1 0 0,0 0 0,0 0 0,2 0 0,-1 0 0,1 0 0,1 0 0,4 14 0,2-1 2,1 0 0,1 0-1,2-1 1,0 0 0,26 36 0,91 101-132,-68-91-245,121 150 123,-157-185 258,-1 1 0,-1 2-1,-3 0 1,24 61 0,-38-82-8,0 1 1,-2 0 0,0-1 0,-1 1 0,-1 0 0,0 1-1,-1-1 1,-4 34 0,2-42 8,-1 0 1,0-1-1,0 1 0,-1-1 0,-1 1 0,1-1 1,-2 0-1,1 0 0,-1 0 0,0-1 1,-1 0-1,0 0 0,0 0 0,-1-1 1,0 0-1,0 0 0,-14 9 0,10-9 51,-1 0 1,0-1-1,0 0 0,0-1 0,-1 0 1,1-1-1,-1 0 0,0-1 0,-1-1 1,-17 1-1,23-2-61,-1-1 1,1 0 0,0-1-1,-1 1 1,1-2 0,0 1-1,0-1 1,0 0 0,0-1-1,0 0 1,0 0-1,1-1 1,0 0 0,-1 0-1,2-1 1,-1 0 0,-12-11-1,11 6 3,-1-1 0,1 0 0,1 0 0,0-1 0,1 1 0,0-2 0,1 1 0,-7-21 0,7 13 0,0 0 0,2 0 0,0 0 0,1-1 0,1-21 0,3 20 12,0-1 0,2 1 0,0 0 0,2 0 0,0 0 0,1 1 0,2 0 0,0 0 0,14-23 0,-1 8-383,2 1-1,1 1 1,57-61 0,-38 53-6455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24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24575,'15'7'0,"32"23"0,-1 3 0,53 48 0,-90-72 0,0 1 0,0 0 0,-1 0 0,0 0 0,-1 1 0,0 0 0,8 18 0,-8-11 0,0 0 0,-2 0 0,0 1 0,4 26 0,-6-25 0,-1 0 0,-1-1 0,-1 1 0,-1 0 0,0-1 0,-7 30 0,6-38 0,-1 1 0,-1-1 0,0 0 0,-1 0 0,0 0 0,-1-1 0,0 0 0,0 0 0,-1 0 0,0-1 0,-1 0 0,-9 9 0,5-8 0,0-1 0,0 0 0,0 0 0,-1-1 0,-19 8 0,72-23 0,14-5-116,147-36 366,-6-16-1749,-154 46-5327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24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4 0,2 6 0,5 5 0,4 6 0,6 5 0,9 4 0,8-1 0,10-3 0,8-8 0,7-12 0,8-13 0,0-8 0,-8-6 0,-13 2-8191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25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992 97 24575,'-2'0'0,"0"0"0,0-1 0,0 1 0,0 0 0,0-1 0,0 0 0,1 1 0,-1-1 0,0 0 0,0 0 0,-3-2 0,-6-4 0,-19-6 0,0 0 0,-1 2 0,0 2 0,-1 0 0,-47-5 0,16 7 0,-119 3 0,124 6 0,-66 11 0,101-9 0,0 2 0,0 0 0,0 1 0,0 1 0,-33 17 0,46-19 0,1 0 0,0 0 0,1 0 0,-1 1 0,1 1 0,1-1 0,-1 1 0,1 1 0,1-1 0,0 1 0,0 0 0,0 1 0,-7 18 0,11-22 0,0 0 0,0 1 0,0-1 0,1 1 0,0-1 0,0 1 0,1 0 0,0 0 0,0-1 0,0 1 0,1 0 0,0-1 0,0 1 0,1-1 0,0 1 0,0-1 0,0 0 0,1 1 0,0-1 0,0 0 0,1-1 0,0 1 0,5 6 0,2 0 0,1 0 0,0-1 0,1-1 0,0 0 0,1-1 0,-1 0 0,21 8 0,2-1 0,72 22 0,-53-24 0,0-2 0,1-3 0,0-3 0,1-1 0,110-7 0,-165 2 0,0 0 0,0-1 0,1 1 0,-1 1 0,0-1 0,0 0 0,0 1 0,1-1 0,-1 1 0,0-1 0,0 1 0,0 0 0,0 0 0,4 2 0,-4 0 0,0-1 0,1 1 0,-1-1 0,0 1 0,0 0 0,0 0 0,0 0 0,-1 0 0,2 5 0,14 34 0,20 77 0,-2 48 0,-17-49 0,6 213 0,-24-317 0,-1-5 0,1-1 0,1 1 0,0-1 0,2 11 0,-3-18 4,1 0 0,-1 0 0,0 0 0,0-1 1,1 1-1,-1 0 0,0 0 0,1 0 0,-1-1 0,1 1 0,-1 0 0,1-1 0,-1 1 0,1-1 0,-1 1 0,1 0 0,0-1 0,-1 1 0,1-1 0,0 0 0,0 1 0,-1-1 1,1 1-1,0-1 0,1 0 0,0 1-109,-1-1 0,0-1 0,1 1-1,-1 0 1,1 0 0,-1 0 0,1-1 0,-1 1 0,0-1 0,1 1 0,-1-1 0,0 0 0,2 0 0,11-9-6721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5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 24575,'5'-2'0,"1"1"0,0-1 0,-1 1 0,1-1 0,0 2 0,0-1 0,7 0 0,4 0 0,31-3 0,1 2 0,74 6 0,-103-1 0,1 0 0,-1 1 0,0 1 0,0 0 0,-1 2 0,0 0 0,0 2 0,31 18 0,-36-18 0,-1 1 0,0 0 0,-1 1 0,20 22 0,-24-24 0,-1 1 0,0 0 0,-1 1 0,0 0 0,0 0 0,-2 0 0,6 14 0,-4-1 0,-1-1 0,-1 1 0,-1 0 0,-2 0 0,0 0 0,-2 25 0,-4 0 0,-20 93 0,12-94 0,-2 0 0,-28 63 0,-59 83 0,100-192-120,-3 7 373,5-9-276,0 0-1,0 0 0,0 0 0,0 0 0,0 0 1,0 0-1,0 1 0,0-1 0,0 0 0,0 0 1,0 0-1,0 0 0,0 0 0,0 0 1,0 0-1,0 1 0,0-1 0,0 0 0,0 0 1,0 0-1,0 0 0,0 0 0,0 0 0,0 0 1,0 0-1,0 1 0,0-1 0,0 0 1,0 0-1,0 0 0,0 0 0,1 0 0,-1 0 1,0 0-1,0 0 0,0 0 0,0 0 1,0 0-1,0 0 0,0 1 0,0-1 0,0 0 1,1 0-1,-1 0 0,0 0 0,0 0 0,0 0 1,0 0-1,0 0 0,0 0 0,0 0 1,0 0-1,1 0 0,-1 0 0,0 0 0,0 0 1,0 0-1,0 0 0,0 0 0,0-1 0,0 1 1,1 0-1,4-1-6802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25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24575,'1'9'0,"0"-3"0,0 1 0,1-1 0,0 1 0,0-1 0,5 10 0,18 29 0,-21-38 0,15 22 0,0-2 0,2 0 0,31 32 0,-36-43 0,1 0 0,0-2 0,1 0 0,1-1 0,39 21 0,-51-31 0,-1 0 0,1-1 0,0 0 0,0 0 0,0 0 0,0-1 0,1 0 0,-1 0 0,8 0 0,-11-2 0,0 1 0,0-1 0,0 1 0,0-1 0,-1 0 0,1-1 0,0 1 0,0-1 0,-1 1 0,1-1 0,-1 0 0,0 0 0,1-1 0,-1 1 0,0-1 0,0 1 0,5-7 0,-6 5 0,1 1 0,-1-1 0,1 1 0,-1-1 0,0 0 0,-1 0 0,1 0 0,-1 0 0,0 0 0,1 0 0,-2-1 0,1 1 0,0 0 0,-1 0 0,0-1 0,0 1 0,-1-5 0,0 3 0,0 0 0,-1 0 0,0 0 0,0 1 0,0-1 0,-1 1 0,0-1 0,0 1 0,0 0 0,-1 0 0,-6-8 0,-3 0 0,-1 1 0,1 0 0,-2 0 0,0 2 0,0 0 0,-18-9 0,14 10 0,-1 0 0,0 1 0,0 1 0,-41-8 0,55 14-97,0 0-44,0 0 0,0 0 0,0 0 0,0 1 0,0 0 1,0 0-1,0 1 0,-8 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26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0 24575,'0'10'0,"0"9"0,0 3 0,2 20 0,-1-35 0,0-1 0,0 0 0,0 0 0,1 0 0,0 0 0,0-1 0,1 1 0,3 6 0,-6-12 0,1 1 0,-1 0 0,1-1 0,-1 1 0,1 0 0,-1-1 0,1 1 0,0-1 0,-1 1 0,1-1 0,0 1 0,-1-1 0,1 1 0,0-1 0,0 0 0,-1 1 0,1-1 0,0 0 0,0 0 0,0 1 0,-1-1 0,2 0 0,0 0 0,-1-1 0,1 1 0,0 0 0,-1 0 0,1-1 0,-1 1 0,1-1 0,0 0 0,-1 1 0,3-3 0,1-1 0,1 0 0,0 0 0,9-11 0,-13 13 0,0 0 0,-1 0 0,1 0 0,-1 0 0,1 0 0,-1 0 0,0-1 0,0 1 0,0 0 0,0-1 0,0 1 0,0-1 0,-1 1 0,1-1 0,-1 1 0,1-4 0,-2 4 0,1 0 0,0 0 0,-1 0 0,1 0 0,-1 0 0,0 0 0,0 0 0,0 0 0,0 1 0,0-1 0,0 0 0,0 1 0,-1-1 0,1 0 0,0 1 0,-1 0 0,1-1 0,-1 1 0,0 0 0,1 0 0,-4-2 0,-4-1 0,0-1 0,0 1 0,-1 1 0,0 0 0,1 0 0,-13-2 0,-61-3 0,75 7 0,-40 0 0,43 1 0,1 1 0,0-1 0,-1 1 0,1 0 0,0 0 0,0 0 0,0 1 0,-6 2 0,9-4 2,1 0-1,0 0 0,-1 1 0,1-1 1,0 0-1,0 0 0,-1 0 1,1 0-1,0 1 0,0-1 0,-1 0 1,1 0-1,0 1 0,0-1 0,-1 0 1,1 1-1,0-1 0,0 0 1,0 0-1,0 1 0,0-1 0,-1 0 1,1 1-1,0-1 0,0 0 1,0 1-1,0-1 0,0 0 0,0 1 1,0-1-1,0 0 0,0 1 1,8 7-1410,5 0-5418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26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24575,'0'1'0,"0"0"0,0 0 0,1 0 0,-1 0 0,0 0 0,0 0 0,1 0 0,-1 0 0,1 0 0,-1 0 0,1 1 0,0-1 0,19 35 0,42 60 0,35 30 0,-57-77 0,209 287-856,-211-277 685,-3 1 0,-2 1 0,-3 2-1,22 69 1,-42-100 171,-1 1 0,-2 0 0,-2 0 0,4 58 0,-9-62 0,-2 0 0,0-1 0,-2 1 0,-1 0 0,-14 46 0,8-42-62,-2-2-1,0 0 0,-3-1 0,0 0 1,-2-1-1,-1-1 0,-1 0 1,-1-2-1,-1-1 0,-2 0 0,-1-2 1,0-1-1,-46 31 0,29-27-248,-2-2 0,-64 24 0,31-19-4357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0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24575,'0'2'0,"-1"0"0,1 0 0,0 0 0,0 0 0,1-1 0,-1 1 0,0 0 0,0 0 0,1 0 0,0 2 0,4 8 0,0 0 0,0-1 0,14 22 0,1 2 0,10 26 0,-3 1 0,-3 1 0,-2 0 0,-4 2 0,19 115 0,1 164 0,-32 4 0,-6-341 100,-1-12-1565,1 0-5361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0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66 24575,'14'-13'0,"-7"7"0,1 0 0,0 1 0,0 0 0,1 1 0,-1-1 0,1 2 0,0-1 0,0 1 0,0 1 0,1-1 0,-1 2 0,12-2 0,-1 2 0,-1 0 0,0 1 0,0 1 0,1 1 0,19 5 0,-31-6 0,-1 1 0,1 0 0,-1 1 0,0-1 0,14 8 0,-19-9 0,0 1 0,0-1 0,0 1 0,0 0 0,0-1 0,-1 1 0,1 0 0,0 0 0,-1 0 0,1 0 0,-1 0 0,0 1 0,0-1 0,0 0 0,0 1 0,0-1 0,0 0 0,-1 1 0,1-1 0,-1 1 0,1 4 0,-2 4 0,0 1 0,-1-1 0,0 0 0,-1 0 0,-1 0 0,1 0 0,-9 15 0,-5 11 0,-2-1 0,-1 0 0,-2-1 0,-2-2 0,-34 40 0,32-46 0,0 0 0,-2-2 0,0-1 0,-2-1 0,-64 37 0,79-54 120,8-5-1605,11-4-5341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0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0 24575,'0'0'0,"0"0"0,0 0 0,0 0 0,0 0 0,-1 0 0,-4 4 0,-3 5 0,-7 3 0,-5 1 0,-2 3 0,-2 1 0,0 3 0,0 3 0,2-1 0,5-3-8191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1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374 0 24575,'0'0'0,"0"2"0,-2 3 0,-3 4 0,-2 4 0,-1 4 0,-7 3 0,-5 1 0,-9 0 0,-9-2 0,-6-6 0,-3-8 0,3-6 0,5-5 0,6-3 0,7 0 0,10 1-8191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9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1 24575,'-58'58'0,"-15"11"0,60-56 0,1 1 0,1 0 0,-14 25 0,12-16 0,2 1 0,1 0 0,0 0 0,2 1 0,1 0 0,1 1 0,1 0 0,1-1 0,1 1 0,2 51 0,2-57 0,1 1 0,1-1 0,1 0 0,1 0 0,0-1 0,2 1 0,0-1 0,1 0 0,1-1 0,1 0 0,0 0 0,1-1 0,1-1 0,23 25 0,-19-25 0,1-1 0,0-1 0,1 0 0,1-1 0,0-1 0,0-1 0,37 15 0,-40-20 0,0-1 0,0 0 0,1-1 0,0-1 0,0-1 0,0 0 0,0-1 0,0-1 0,0 0 0,31-6 0,-24 1 0,0-2 0,0-1 0,-1-1 0,0 0 0,-1-2 0,0-1 0,-1 0 0,0-2 0,-1 0 0,-1-2 0,34-33 0,-32 27 0,-1-2 0,-1 0 0,-1-1 0,-1 0 0,-2-1 0,0-1 0,-2-1 0,-1 0 0,10-36 0,-17 46 0,-1 0 0,-1 1 0,0-1 0,-1 0 0,-1 0 0,-1 0 0,-1-1 0,-3-18 0,2 25 0,-1 0 0,0 0 0,-1 0 0,0 1 0,0-1 0,-2 1 0,1 0 0,-2 1 0,1-1 0,-1 1 0,-1 1 0,-15-17 0,11 16 0,0 0 0,-1 0 0,0 1 0,-1 1 0,1 1 0,-2-1 0,1 2 0,-31-9 0,11 6 0,-1 1 0,-67-4 0,66 9 24,1 3 0,-1 1 0,1 1 0,-43 9 0,51-5-236,1 0 0,1 2 0,-1 1-1,1 1 1,1 2 0,-26 15 0,19-7-6614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40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24575,'3'11'0,"-1"-8"0,1-1 0,0 0 0,0 0 0,0 0 0,0 0 0,0-1 0,0 1 0,1-1 0,-1 0 0,1 0 0,-1 0 0,6 1 0,-4-1 0,40 8 0,60 4 0,0 0 0,-83-9 0,0 1 0,37 13 0,-50-14 0,0 0 0,0 1 0,-1 0 0,1 1 0,-1 0 0,0 0 0,0 1 0,-1 0 0,0 0 0,8 12 0,3 5 0,-2 2 0,15 29 0,-18-31 0,59 101-80,-53-97 147,1 0-1,30 31 1,-37-46-101,0 0 1,1-1-1,0-1 1,1 0-1,27 15 1,-29-20-110,-1-1 1,1 0-1,0 0 0,1-1 1,-1-1-1,1 0 0,-1-1 1,22 0-1,-1-2-6683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40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1 24575,'0'0'0,"-7"2"0,-64 31 0,48-22 0,0 0 0,-1-1 0,0-1 0,-28 5 0,51-13-6,1-1-1,-1 0 0,0 0 1,0 0-1,0 0 1,1 0-1,-1 0 0,0 0 1,0 0-1,0 0 1,1 0-1,-2-1 0,1 1 13,1 0-1,0 0 0,0 0 1,0 0-1,0 0 0,0 0 1,0-1-1,0 1 0,0 0 1,0 0-1,0 0 0,0 0 1,0 0-1,0-1 0,0 1 1,-1 0-1,1 0 0,0 0 1,0 0-1,1-1 0,-1 1 1,0 0-1,0 0 0,0 0 1,0 0-1,0 0 0,0-1 1,0 1-1,0 0 0,0 0 1,0 0-1,0 0 0,0 0 1,0 0-1,0-1 1,1 1-1,13-14-1230,-13 13 973,7-5-6574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5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 24575,'0'9'0,"0"3"0,1-1 0,1 0 0,0 0 0,4 13 0,17 45 0,-5-17 0,2 13 0,19 113 0,-38-172 0,-1-2 0,1-1 0,-1 1 0,0-1 0,1 0 0,-1 1 0,-1-1 0,0 5 0,1-8 0,0 0 0,0 0 0,0 1 0,0-1 0,0 0 0,0 0 0,0 1 0,0-1 0,-1 0 0,1 0 0,0 1 0,0-1 0,0 0 0,0 0 0,-1 0 0,1 1 0,0-1 0,0 0 0,-1 0 0,1 0 0,0 0 0,0 0 0,-1 1 0,1-1 0,0 0 0,0 0 0,-1 0 0,1 0 0,0 0 0,0 0 0,-1 0 0,1 0 0,0 0 0,-1 0 0,1 0 0,0 0 0,0 0 0,-1 0 0,1 0 0,0 0 0,0-1 0,-1 1 0,1 0 0,0 0 0,0 0 0,-1 0 0,1 0 0,-1-1 0,-10-9 0,5 4 0,1-1 0,0 0 0,0 0 0,0-1 0,1 1 0,0-1 0,1 0 0,0 0 0,0 0 0,-3-15 0,5 16 0,0 1 0,0 0 0,1-1 0,0 1 0,0-1 0,0 1 0,1-1 0,0 1 0,0 0 0,1-1 0,0 1 0,0 0 0,0 0 0,1 0 0,3-5 0,-2 4 0,0 1 0,0 0 0,1 1 0,0-1 0,0 1 0,0 0 0,1 0 0,-1 1 0,1-1 0,0 1 0,0 1 0,1-1 0,-1 1 0,1 0 0,0 1 0,0-1 0,0 1 0,0 1 0,0-1 0,0 1 0,1 0 0,-1 1 0,0 0 0,10 1 0,0 1 0,0 2 0,0-1 0,0 2 0,-1 1 0,0 0 0,0 1 0,26 15 0,-42-22 0,0 0 0,0 0 0,0 0 0,0 0 0,0 0 0,1 0 0,-1 0 0,0 0 0,0 1 0,0-1 0,0 0 0,0 0 0,1 0 0,-1 0 0,0 0 0,0 0 0,0 0 0,0 0 0,0 0 0,1 0 0,-1 0 0,0 0 0,0-1 0,0 1 0,0 0 0,0 0 0,0 0 0,1 0 0,-1 0 0,0 0 0,0 0 0,0 0 0,0 0 0,0 0 0,3-7 0,-3-15 0,0 7 0,4-6 0,1 0 0,1 0 0,1 0 0,0 1 0,2 0 0,0 1 0,15-24 0,-19 35 0,1 0 0,-1 1 0,1-1 0,1 1 0,-1 0 0,1 1 0,12-10 0,-15 14 0,0-1 0,0 1 0,0 0 0,0 0 0,0 1 0,0-1 0,0 1 0,0 0 0,1 0 0,-1 0 0,0 1 0,1-1 0,-1 1 0,0 0 0,1 0 0,-1 1 0,1-1 0,6 3 0,-3 0 0,0 0 0,-1 1 0,1 0 0,-1 0 0,1 0 0,-1 1 0,-1 0 0,1 1 0,-1 0 0,0 0 0,10 12 0,-5-3 0,0 1 0,-1 0 0,-1 0 0,10 24 0,-4 1 0,-2 1 0,10 53 0,10 33 0,-33-126 15,1 0 0,0 0 0,-1 0 0,1 0 0,0 0-1,0 0 1,3 2 0,-4-3-49,0-1-1,1 0 1,-1 1-1,0-1 1,1 0-1,-1 0 1,0 0-1,1 1 0,-1-1 1,0 0-1,1 0 1,-1 0-1,1 0 1,-1 0-1,0 0 1,1 0-1,-1 0 1,1 0-1,-1 0 1,1 0-1,-1 0 1,0 0-1,1 0 1,-1 0-1,0 0 1,1 0-1,-1-1 1,1 1-1,-1 0 1,0 0-1,1 0 1,-1-1-1,0 1 1,1 0-1,-1 0 1,0-1-1,0 1 1,1 0-1,-1-1 1,0 1-1,0 0 0,1-1 1,7-10-6792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41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24575,'0'13'0,"0"64"0,2-77 0,0 0 0,1 1 0,-1-1 0,0 1 0,0-1 0,4 3 0,-5-3 0,13 3 0,0 0 0,1 0 0,28 0 0,-26-2 0,0 0 0,23 6 0,-37-6 0,0-1 0,0 1 0,0 0 0,0 0 0,0 0 0,0 1 0,-1-1 0,1 1 0,-1 0 0,5 3 0,-17-18-1365,8 9-5461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40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637 1 24575,'-14'1'0,"0"1"0,0 0 0,1 1 0,-25 9 0,25-8 0,-11 3 0,1 2 0,0 0 0,0 2 0,1 0 0,0 2 0,1 0 0,0 1 0,1 2 0,-31 30 0,6 4 0,2 2 0,-41 65 0,69-93 0,0 1 0,2 1 0,0 0 0,2 0 0,1 1 0,-11 51 0,17-56 0,1 1 0,0-1 0,2 1 0,1-1 0,1 1 0,1-1 0,0 1 0,2-1 0,8 27 0,-2-19 0,2 0 0,0-1 0,2 0 0,2-1 0,0 0 0,2-2 0,1 0 0,41 45 0,-26-39 0,1 0 0,1-2 0,2-2 0,0-1 0,59 29 0,-76-45 0,1 0 0,0-2 0,0-1 0,0-1 0,1-1 0,31 4 0,-41-8 0,1-1 0,0-1 0,-1 0 0,1-1 0,0 0 0,0-1 0,-1-1 0,0 0 0,1-1 0,-1 0 0,0-1 0,14-8 0,-11 4 0,0-2 0,0 0 0,-1-1 0,0 0 0,-1-2 0,0 1 0,-1-2 0,-1 0 0,-1 0 0,15-25 0,-5 2 0,-2-2 0,-1 1 0,19-67 0,-30 79 0,-9 27 0,-2 5 0,-4 6 0,-18 26 0,17-25 0,1 0 0,0 0 0,0 1 0,-8 20 0,16-32 0,-1 0 0,1 0 0,-1 1 0,1-1 0,-1 0 0,1 1 0,0-1 0,0 0 0,0 1 0,0-1 0,0 1 0,0-1 0,0 0 0,0 1 0,0-1 0,1 0 0,-1 1 0,0-1 0,1 0 0,-1 1 0,1-1 0,0 0 0,-1 0 0,1 0 0,0 0 0,0 1 0,0-1 0,0 0 0,0 0 0,0-1 0,0 1 0,0 0 0,0 0 0,0 0 0,0-1 0,0 1 0,1-1 0,-1 1 0,0-1 0,1 1 0,-1-1 0,0 0 0,2 1 0,6 0 0,1 0 0,-1 0 0,0-1 0,0-1 0,0 0 0,1 0 0,9-3 0,-1 0 0,-1-1 0,30-12 0,-39 13 0,1-1 0,-1 0 0,0 0 0,0 0 0,-1-1 0,10-9 0,-14 12 0,0 0 0,0-1 0,0 1 0,-1-1 0,1 1 0,-1-1 0,0 0 0,0 0 0,0 0 0,-1 0 0,1 0 0,-1 0 0,0 0 0,0-1 0,-1 1 0,1-5 0,-1 6 0,0 1 0,0-1 0,-1 0 0,0 1 0,1-1 0,-1 1 0,0-1 0,0 1 0,0-1 0,0 1 0,-1 0 0,-1-4 0,0 3 0,-1-1 0,1 1 0,0-1 0,-1 1 0,0 0 0,-6-3 0,0 0 0,0 1 0,-1 0 0,1 1 0,-23-5 0,30 8-61,-37-8 250,36 9-376,0-1 1,-1 1-1,1 0 0,0 0 1,-1 0-1,1 1 1,-5 0-1,3 2-6639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40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35 24575,'-18'0'0,"14"0"0,-1-1 0,1 1 0,-1-1 0,1 0 0,-1 0 0,1-1 0,0 1 0,0-1 0,-6-3 0,-3-1 0,6 3 0,0 1 0,1 0 0,-1 0 0,0 0 0,0 1 0,0 0 0,0 0 0,0 1 0,0 0 0,0 0 0,-8 2 0,13-2 0,1 0 0,0 1 0,-1-1 0,1 1 0,0-1 0,-1 1 0,1 0 0,0 0 0,0-1 0,0 1 0,0 0 0,0 0 0,0 0 0,0 0 0,0 0 0,0 0 0,0 1 0,-1 1 0,1-1 0,0 1 0,0-1 0,1 1 0,-1 0 0,1-1 0,-1 1 0,1-1 0,0 1 0,0 4 0,1 2 0,1 1 0,0-1 0,0 0 0,5 14 0,0-5 0,1 0 0,1-1 0,17 26 0,39 44 0,-17-26 0,-43-54 0,0 0 0,-1 1 0,1-1 0,3 12 0,-6-15 0,-1-1 0,0 1 0,0 0 0,-1 0 0,1 0 0,-1-1 0,0 1 0,0 0 0,0 0 0,0 0 0,-1 0 0,-1 4 0,-2 4 0,0 0 0,-1-1 0,0 0 0,-1 0 0,0 0 0,-1-1 0,0 0 0,-13 13 0,-2 2 0,-50 39 0,40-39-1365,5-5-5461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41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1 24575,'-7'9'0,"-130"203"0,125-193 0,1 0 0,1 1 0,1 0 0,0 1 0,2 0 0,0 0 0,-6 36 0,9-19-74,1 1 0,2-1 0,2 0 0,2 1 0,12 64 0,2-28-148,50 137 0,-51-171 308,2 0 1,33 55-1,-39-77-307,1 0 0,1-1 0,0 0 0,2-1 1,0-1-1,27 21 0,7-3-5795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4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432 0 24575,'-13'0'0,"10"1"0,-141 21 0,97-12 0,18-5 0,-53 11 0,66-12 0,1 1 0,0 0 0,-16 8 0,28-12 0,1 0 0,-1 1 0,1-1 0,0 1 0,-1-1 0,1 1 0,0 0 0,0 0 0,0 0 0,0 0 0,0 0 0,1 1 0,-3 3 0,3-4 0,0 0 0,1 0 0,-1 1 0,1-1 0,-1 0 0,1 1 0,0-1 0,0 1 0,0-1 0,0 0 0,1 1 0,-1-1 0,0 0 0,1 1 0,0-1 0,-1 0 0,2 2 0,4 9 0,0-2 0,0 1 0,1-1 0,0 0 0,12 13 0,50 49 0,93 72 0,34 33 0,-172-152 0,-1 0 0,-2 2 0,0 0 0,-2 1 0,24 49 0,-37-64 0,0 1 0,0 0 0,-1 0 0,-1 1 0,-1-1 0,3 30 0,-6-37 0,0 0 0,0 0 0,-1 0 0,0 0 0,0 0 0,-1 0 0,0 0 0,0 0 0,-1-1 0,0 1 0,-1-1 0,1 1 0,-1-1 0,-1 0 0,-5 6 0,5-6 0,-1 0 0,0-1 0,-1 0 0,0 0 0,0-1 0,0 0 0,0 0 0,-1 0 0,-10 4 0,15-8 0,0 0 0,0 0 0,0 0 0,0 0 0,0-1 0,0 1 0,0-1 0,0 0 0,0 0 0,0 0 0,0 0 0,0 0 0,0-1 0,0 1 0,0-1 0,0 0 0,0 0 0,0 0 0,0 0 0,1-1 0,-1 1 0,0-1 0,1 0 0,-1 1 0,1-1 0,-1 0 0,1 0 0,0-1 0,-3-4 0,-2-2 0,1-1 0,0 0 0,1 0 0,0-1 0,1 1 0,0-1 0,1 0 0,-4-22 0,3 11 0,2 1 0,1 0 0,3-44 0,2 39 0,0-1 0,2 1 0,2 0 0,0 1 0,1 0 0,2 0 0,0 1 0,21-32 0,-1 8 0,3 2 0,72-78 0,-53 71-1365,-10 14-5461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42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24575,'9'0'0,"6"0"0,0 1 0,0 0 0,0 2 0,-1-1 0,25 9 0,-33-9 0,0 0 0,0 0 0,0 1 0,-1 0 0,1 1 0,-1-1 0,1 1 0,-1 0 0,0 0 0,0 1 0,-1-1 0,0 1 0,0 0 0,0 0 0,6 10 0,-9-11 0,1 1 0,-1 0 0,1-1 0,-1 1 0,-1 0 0,1-1 0,-1 1 0,1 0 0,-1 0 0,-1 0 0,1-1 0,-1 1 0,0 0 0,-1 4 0,-4 11 0,-16 38 0,15-42 0,-44 95 0,-103 164 0,150-269 0,-1 1 0,1 1 0,-6 13 0,10-21 0,0 0 0,-1 0 0,1 0 0,0 0 0,0 0 0,0 0 0,0 0 0,0 1 0,0-1 0,0 0 0,0 0 0,0 0 0,0 0 0,0 0 0,0 0 0,0 0 0,0 0 0,0 0 0,0 1 0,0-1 0,0 0 0,0 0 0,0 0 0,1 0 0,-1 0 0,0 0 0,0 0 0,0 0 0,0 0 0,0 0 0,0 1 0,0-1 0,0 0 0,0 0 0,0 0 0,0 0 0,0 0 0,0 0 0,1 0 0,-1 0 0,0 0 0,0 0 0,0 0 0,0 0 0,0 0 0,0 0 0,0 0 0,0 0 0,0 0 0,1 0 0,-1 0 0,0 0 0,0 0 0,0 0 0,0 0 0,0 0 0,0 0 0,9-2 0,-5 1 0,434-71 0,-371 66-682,111 6-1,-110 4-6143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54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0 108 24575,'6'3'0,"0"-1"0,0 0 0,0-1 0,0 1 0,7-1 0,4 2 0,45 7 3,1-3 0,93 0-1,128-21-103,-105-4-769,326-74 0,-425 71-5488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55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24575,'0'13'0,"0"3"0,-1-11 0,1 0 0,0 1 0,0-1 0,2 8 0,-2-12 0,0-1 0,0 0 0,0 0 0,1 1 0,-1-1 0,0 0 0,0 0 0,0 1 0,1-1 0,-1 0 0,0 0 0,0 0 0,1 1 0,-1-1 0,0 0 0,1 0 0,-1 0 0,0 0 0,1 0 0,-1 1 0,0-1 0,1 0 0,-1 0 0,0 0 0,0 0 0,1 0 0,-1 0 0,0 0 0,1 0 0,-1 0 0,0-1 0,1 1 0,-1 0 0,0 0 0,1 0 0,-1 0 0,1 0 0,2-1 0,265-27 0,-101 11 0,57-1-485,102-14 194,-256 21-945,-18 0-4943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55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832 0 24575,'-8'3'0,"-71"37"0,-109 40 0,128-56 0,-75 41 0,103-46 0,1 1 0,1 1 0,-49 45 0,58-46 0,1 1 0,1 1 0,1 1 0,1 1 0,1 0 0,-21 44 0,29-51 0,1 1 0,1 0 0,1-1 0,0 2 0,2-1 0,0 0 0,1 1 0,0 0 0,2-1 0,0 1 0,4 26 0,0-27 0,-1 0 0,2 0 0,1-1 0,0 0 0,1 0 0,0-1 0,2 0 0,0 0 0,0-1 0,2 0 0,0 0 0,0-1 0,2-1 0,-1 0 0,23 17 0,71 41 0,12 9 0,-71-41-1365,-7-4-5461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56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24575,'12'10'0,"1"0"0,0 0 0,1-1 0,0-1 0,0 0 0,1-1 0,0-1 0,0 0 0,0-1 0,27 5 0,31 1-167,1-3-1,110-1 0,148-29-335,-85-14 503,-173 21 0,91-32 0,-119 30-1197,-15 4-4791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6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24575,'0'6'0,"-1"1"0,0 0 0,0-1 0,-3 8 0,-2 10 0,-4 47 0,0 77 0,9 74 0,2-180 0,-1-31 0,1-8 0,-1 0 0,0 1 0,0-1 0,0 0 0,0 0 0,0 0 0,-1 0 0,0 0 0,1 0 0,-1 1 0,0-1 0,-3 4 0,4-6-50,0-1-1,-1 0 1,1 1-1,-1-1 0,1 0 1,-1 1-1,1-1 1,-1 0-1,1 1 1,-1-1-1,0 0 0,1 0 1,-1 0-1,1 0 1,-1 0-1,1 0 1,-1 1-1,0-1 0,1 0 1,-1-1-1,1 1 1,-1 0-1,0 0 1,1 0-1,-1 0 1,0-1-1,-7-1-6775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56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24575,'-2'16'0,"-2"5"0,1 1 0,0 0 0,2 0 0,2 33 0,0-52 0,-1-1 0,1 1 0,0-1 0,-1 1 0,1-1 0,0 1 0,1-1 0,-1 0 0,0 1 0,1-1 0,-1 0 0,1 0 0,0 0 0,-1 0 0,1 0 0,0-1 0,0 1 0,0 0 0,1-1 0,-1 0 0,5 3 0,4 1 0,0-1 0,1 0 0,17 4 0,-22-6 0,61 12 6,114 10 0,69-12-655,77-15 506,-222 0 159,-24 2-1254,-15 2-4951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5:57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891 1 24575,'0'4'0,"0"0"0,-1 0 0,0 0 0,0 0 0,0 0 0,0 0 0,-1 0 0,1 0 0,-3 4 0,-3 5 0,-12 14 0,10-14 0,-29 39 0,-54 60 0,63-83 0,0 0 0,-2-2 0,-40 27 0,-6-7 0,-102 46 0,92-50 0,61-31 0,0 2 0,2 1 0,-30 24 0,47-34 0,0 2 0,0-1 0,1 1 0,0-1 0,0 2 0,1-1 0,0 1 0,0-1 0,1 1 0,0 1 0,0-1 0,1 1 0,0-1 0,-3 15 0,5-12 0,0 0 0,0-1 0,1 1 0,1 0 0,0 0 0,0 0 0,1-1 0,1 1 0,5 17 0,3-2 0,1 0 0,23 37 0,-1-9-126,2-1 0,3-2 0,2-2 0,52 49-1,-52-59 1,3-2 0,1-2 0,1-2 0,98 51 0,24-12-1029,-105-50-4620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6:06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1281 641 24575,'0'0'0,"0"0"0,-20 1 0,0 2 0,0 0 0,0 1 0,0 1 0,-19 9 0,32-12 0,-6 2 0,1 1 0,-1 0 0,1 1 0,0 0 0,-13 9 0,20-11 0,-1 1 0,0 0 0,1 0 0,0 0 0,0 1 0,1-1 0,-1 1 0,1 0 0,1 1 0,-1-1 0,-3 9 0,0 5 0,1 1 0,1-1 0,0 1 0,-1 30 0,1 85 0,5-127 0,-1-1 0,1 1 0,0 0 0,1 0 0,0-1 0,0 1 0,1 0 0,4 12 0,-5-19 0,0-1 0,0 0 0,0 1 0,0-1 0,0 0 0,0 1 0,0-1 0,1 0 0,-1 0 0,0 0 0,1 0 0,-1 0 0,1-1 0,-1 1 0,1 0 0,-1-1 0,1 1 0,-1 0 0,1-1 0,0 0 0,3 1 0,3-1 0,0 1 0,0-2 0,12 0 0,-2-1 0,-3 2 0,0-1 0,0 0 0,-1-2 0,1 1 0,0-2 0,-1 0 0,0 0 0,27-13 0,-23 6 0,0-1 0,-1-1 0,0 0 0,-1-1 0,0 0 0,-2-2 0,1 0 0,-2 0 0,14-22 0,8-20 0,44-94 0,-56 104 0,-3 0 0,24-82 0,-39 112 0,-2 0 0,0 0 0,0 0 0,-2 0 0,0-1 0,-2 1 0,0-1 0,0 1 0,-2 0 0,0 0 0,-8-21 0,5 22 0,-1 1 0,-1-1 0,0 2 0,-2-1 0,0 1 0,0 1 0,-1 0 0,-1 0 0,0 1 0,-1 0 0,-1 1 0,-25-18 0,20 18 0,0 1 0,-1 1 0,0 0 0,0 2 0,-1 0 0,0 1 0,0 1 0,-1 1 0,1 1 0,-27-1 0,12 4-94,0 2 0,0 1 0,1 2 0,-1 1 0,1 2 0,-41 13 0,24-3-71,1 3 1,1 2-1,-68 40 1,67-30 48,0 2 0,2 2 0,2 2 0,2 3 0,1 1 0,2 2 0,-68 94 0,85-100-12,2 1 1,2 1-1,1 1 1,-23 69-1,32-74 87,2 0-1,1 0 1,2 1-1,2 0 1,1 0-1,3 41 1,2-39-30,2 0 1,2-1-1,1 0 1,2 0 0,2-1-1,1 0 1,32 64-1,-28-71 15,1 0-1,2-1 1,1-1-1,1-2 1,1 0 0,2-1-1,0-1 1,2-1 0,31 22-1,-22-22 57,0-2 0,2-1 0,0-2 0,1-1 0,1-3 0,0 0 0,54 9 0,-47-14 0,1-3 0,-1-1 0,1-3 0,-1-1 0,1-3 0,59-9 0,-59 1 27,0-1 0,0-3 0,-1-1 0,-1-3 0,73-39 0,-37 10-432,144-111 0,-146 93-2838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6:07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24575,'-7'14'0,"5"-9"0,-1 0 0,0 0 0,1 1 0,0-1 0,1 1 0,-1-1 0,1 1 0,0-1 0,0 1 0,1 0 0,-1 0 0,1-1 0,2 12 0,0-1 0,2 0 0,-1-1 0,12 28 0,-3-16 2,1 0-1,1-2 0,1 0 1,2 0-1,0-2 1,24 26-1,13 8-286,65 51 1,163 108 172,-278-213 112,3 1 0,-1 0 0,0 0 0,1 0 0,0-1 0,0 0 0,13 4 0,-19-6 1,1-1 0,-1 0 0,1 0 0,-1 0 1,1 0-1,-1 0 0,1-1 0,-1 1 0,1 0 1,-1 0-1,1-1 0,-1 1 0,1-1 0,-1 0 0,0 1 1,1-1-1,-1 0 0,0 0 0,0 0 0,1 0 0,-1 0 1,0 0-1,0 0 0,0 0 0,0 0 0,0-1 1,-1 1-1,1 0 0,1-2 0,1-4 104,0 0 0,0 0 0,-1 0-1,2-12 1,0-3-84,-1 1-1,-1-1 0,-1 0 0,-1 0 1,-3-24-1,-23-107-30,-8 34 10,-3-9 0,31 89-1365,5 11-5461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6:07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24575,'0'0'0,"5"0"0,133-12 0,-38 2 0,-87 10 0,0-1 0,0 0 0,14 2 0,-27-1 0,1 0 0,0 0 0,-1 0 0,1 1 0,0-1 0,-1 0 0,1 0 0,-1 0 0,1 1 0,0-1 0,-1 0 0,1 1 0,-1-1 0,1 1 0,-1-1 0,1 1 0,-1-1 0,1 1 0,-1-1 0,1 1 0,-1-1 0,0 1 0,1 0 0,3 18 0,-2 45 0,-8 91 0,1-72 0,2 28 0,4-106 0,2-8 0,5-13 0,-7 14 0,28-64-1365,-15 31-5461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6:08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0 203 24575,'0'0'0,"0"0"0,0 0 0,0 0 0,0 0 0,4-2 0,8-2 0,15-7 0,16-7 0,16-7 0,8-8 0,3-6 0,-7 1 0,-14 6-8191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6:08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1 408 24575,'0'0'0,"0"0"0,1 0 0,9-2 0,14-6 0,20-13 0,23-17 0,31-20 0,22-16 0,0-5-1216,-15 7 1216,-25 17-6975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6:08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0,4 7 0,9 11 0,12 11 0,10 16 0,18 27 0,20 24 0,14 18-1280,11 6 1280,-5-11 0,-18-24-6911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6:09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1 196 24575,'0'0'0,"0"0"0,0 0 0,5-2 0,18-6 0,31-19 0,29-22 0,9-8 0,-12 5-8191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52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4968 2170 24575,'0'0'0,"-4"0"0,-1 1 0,0 0 0,0 0 0,0 1 0,1-1 0,-1 1 0,-6 4 0,-8 2 0,-71 22 0,0-3 0,-2-4 0,-166 19 0,-297-17-781,-2-38-387,313 6 986,-334-13 182,0-20 0,242-8 0,240 28 0,-137-48 0,13-19-263,-275-151-1,281 110 264,177 101 0,0-2 0,2-1 0,-41-47 0,63 63 23,1 0 0,1-1-1,0 0 1,-8-18 0,16 28 27,1-1 0,-1 0 0,1 1 0,0-1 1,1 0-1,-1 0 0,1 0 0,0-1 0,1 1 1,0 0-1,-1 0 0,2 0 0,-1 0 0,1-1 1,3-10-1,0 6 141,0 1 1,1 0 0,0 0-1,1 0 1,12-17 0,42-42 140,-43 51-171,164-165-54,-120 128-111,78-54-1,-41 44 30,3 4-1,130-56 0,230-59-928,-162 89 466,504-80 1,326 58-1272,-559 95 1508,1 17 241,-33 27 407,-512-28-409,374 38 250,-314-26 494,-1 3 1,136 47-1,-140-34-668,0 4 0,-3 3 0,86 55 0,-140-76-114,0 1 0,-1 1 0,-1 1 0,0 1 0,-2 1 0,0 0 0,-2 2 0,0 0 0,21 39 0,-9-3 0,-3 0 0,-2 2 0,-4 2 0,23 101 0,-34-111 0,-3 1 0,-2-1 0,-3 1 0,-2 0 0,-2 0 0,-18 103 0,9-114 0,-1 1 0,-2-2 0,-2 0 0,-2 0 0,-34 56 0,33-66 0,-2-2 0,-1 0 0,-2-1 0,0-2 0,-37 32 0,22-26 0,-2-1 0,-1-3 0,-60 32 0,57-38 0,0-3 0,-84 25 0,-101 11 0,-264 27 0,361-63 0,-184 16 120,260-33-491,-1-3-1,1-2 1,-85-15 0,96 8-6455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6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24575,'0'0'0,"2"14"0,0 4 0,0-1 0,0-3 0,-1-5 0,0-3 0,1-2 0,9-5 0,7-2 0,41-13 0,11-4 0,-7 1-8191</inkml:trace>
  <inkml:trace contextRef="#ctx0" brushRef="#br0" timeOffset="1">1108 403 24575,'0'0'0,"0"0"0,0-2 0,6-4 0,11-11 0,18-14 0,19-13 0,11-10 0,8-12 0,-1-1 0,-13 9-8191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7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 24575,'0'0'0,"0"0"0,-11 0 0,10 0 0,-1 0 0,1 0 0,-1 0 0,1 1 0,-1-1 0,1 1 0,-1-1 0,1 1 0,-1-1 0,1 1 0,0 0 0,0 0 0,-1 0 0,1 0 0,0 0 0,0 0 0,0 0 0,0 0 0,0 0 0,0 0 0,0 1 0,0-1 0,0 0 0,1 1 0,-1-1 0,1 0 0,-1 1 0,0 1 0,-1 6 0,0-1 0,0 1 0,0 15 0,1-18 0,-3 61 10,8 111-1,22 67-511,-22-213 314,90 581 51,-61-382-1105,-32-211-4899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8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24575,'8'-2'0,"23"-4"0,1 1 0,60 0 0,-43 4 0,60 7 0,-80-2 0,0 0 0,0 2 0,37 13 0,-61-17 0,0 0 0,-1 0 0,1 0 0,-1 0 0,0 1 0,0 0 0,0 0 0,4 3 0,-6-3 0,1 0 0,-1-1 0,0 1 0,0 0 0,0 0 0,-1 0 0,1 0 0,-1 0 0,0 1 0,0-1 0,0 0 0,1 5 0,-1 3 0,0-1 0,0 1 0,-1-1 0,-1 1 0,0-1 0,-2 15 0,-3 1 0,-13 34 0,7-30 16,-1-2 0,-1 0 0,-1-1 0,-1 0 0,-2-1 0,-23 26 0,-135 131-1244,164-171 979,-14 14-6577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3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37 24575,'0'-1'0,"0"-1"0,0 1 0,-1-1 0,1 1 0,-1 0 0,1-1 0,-1 1 0,0 0 0,1 0 0,-1 0 0,0-1 0,0 1 0,0 0 0,0 0 0,0 0 0,-2-1 0,1 0 0,-1 0 0,1 0 0,-1 1 0,1-1 0,-1 1 0,-5-2 0,7 2 0,-1 1 0,0 0 0,0 0 0,1 0 0,-1 0 0,0 0 0,0 0 0,1 0 0,-1 1 0,0-1 0,1 1 0,-1-1 0,0 1 0,1-1 0,-1 1 0,1 0 0,-1 0 0,1 0 0,-1 0 0,1 0 0,-2 1 0,-1 2 0,0 1 0,0-1 0,0 1 0,1-1 0,-4 7 0,-7 13 0,1 1 0,2 1 0,-15 46 0,-12 84 0,17-36-409,-8 176-1,25 123-700,83 715-1697,-30-844 2863,-44-274 18,-3-9-3659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37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24575,'0'0'0,"6"0"0,0 1 0,0 0 0,0 0 0,0 0 0,6 3 0,6 1 0,77 18-134,2-6 0,105 7 0,197-11-1526,36-24-487,2-14 2148,153-7-475,-416 25-195,-120 5-2171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37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24575,'12'152'0,"-4"-85"0,12 156-543,-10 229 1,-27-162 794,0 183-1689,19-438-4484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38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24575,'7'1'0,"76"6"0,14 1 0,43 2 0,701-7-2529,-4-91 1785,-676 63-213,-119 19-3004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38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24575,'0'0'0,"0"0"0,8 5 0,300 189 0,-212-134-455,3-5 0,204 83 0,-247-117-6371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39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1043 1 24575,'0'0'0,"0"0"0,-2 4 0,-4 6 0,-15 18 0,-29 32 0,-30 36 0,-18 25 0,-13 22-1966,-9 17 1966,-6 0-2298,6-15 2298,13-27 0,18-32-758,21-28 758,23-25-3169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0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0 186 24575,'1'5'0,"0"2"0,0-1 0,1 1 0,0-1 0,0 0 0,6 11 0,20 29 0,-23-39 0,118 155 0,-26-37 0,57 124 0,-104-163 0,-46-78 0,-2-5 0,-1 0 0,1 0 0,0 0 0,0 0 0,0 0 0,1-1 0,3 5 0,-6-7 0,1 0 0,-1 0 0,0 0 0,0 0 0,0 0 0,1 0 0,-1 1 0,0-1 0,0 0 0,0 0 0,1 0 0,-1 0 0,0 0 0,0 0 0,1 0 0,-1 0 0,0 0 0,0 0 0,0 0 0,1 0 0,-1 0 0,0 0 0,0 0 0,1 0 0,-1 0 0,0-1 0,0 1 0,0 0 0,1 0 0,-1 0 0,0 0 0,0 0 0,0 0 0,0-1 0,1 1 0,-1 0 0,0 0 0,0 0 0,0-1 0,3-3 0,-1-1 0,-1 1 0,1 0 0,0-1 0,-1 0 0,0 1 0,0-1 0,0-8 0,1 0 0,22-342-333,-13 108-152,-5 188 96,2 1 0,19-67 0,-15 83-5817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1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0 24575,'-6'9'0,"-50"69"0,36-52 0,-32 56 0,50-79 0,1 0 0,-1 0 0,1 0 0,0 0 0,0 0 0,0 0 0,0 6 0,1-8 0,0 0 0,0 0 0,0 0 0,0 0 0,0 0 0,1 0 0,-1 0 0,0 0 0,1 1 0,-1-1 0,0 0 0,1 0 0,-1 0 0,1 0 0,0-1 0,-1 1 0,1 0 0,0 0 0,0 0 0,-1 0 0,1-1 0,0 1 0,0 0 0,0-1 0,2 2 0,4 0 0,-1 1 0,1-1 0,0-1 0,0 1 0,0-1 0,1 0 0,-1-1 0,9 0 0,-15 0 0,63-1-455,-1-2 0,109-21 0,-110 12-6371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02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24575,'8'4'0,"5"1"0,0 0 0,0-1 0,19 4 0,44 4 0,-64-11 0,33 4 0,88-2 0,45-19 0,-30-3-1365,-89 12-5461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7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24575,'0'0'0,"0"4"0,1 9 0,0-1 0,0 0 0,1 0 0,4 13 0,18 48 0,-18-57 0,73 185 0,4 8 0,-17 5 0,-41-109 0,18 179 0,-41-239-1365,-3-32-5461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1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24575,'0'0'0,"2"0"0,8 0 0,18 4 0,19 7 0,13 5 0,6 2 0,-3-3 0,-6-4 0,-7-8 0,-9-5 0,-8-4 0,-9-5 0,-6-1 0,-7 2-8191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 0 0,8 0 0,17 4 0,20 3 0,15 0 0,13-2 0,2-5 0,-8-2 0,-15 0-8191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3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70 24575,'-14'0'0,"-41"0"0,60-7 0,7 1 0,0 0 0,1 1 0,-1 0 0,26-5 0,-22 6 0,82-18 0,-82 20 0,0 0 0,0 2 0,0-1 0,20 4 0,-30-2-97,-1 0-1,1 0 1,-1 1-1,1 0 1,-1 0-1,0 0 1,0 1-1,0-1 1,0 1-1,0 1 1,0-1-1,-1 1 0,7 6 1,-4-3-6729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4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24575,'0'0'0,"-2"6"0,-2 15 0,2 0 0,0 0 0,2 31 0,0-28 0,2 57 0,4 0 0,28 134 0,-18-127-1365,-11-53-5461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4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24575,'0'131'0,"1"-134"-195,0 0 0,0 0 0,-1 0 0,2 0 0,-1 0 0,2-3 0,2-2-6631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4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265 108 24575,'-4'50'0,"0"3"0,5-32 0,0-1 0,1 0 0,2 0 0,0 0 0,0 0 0,2 0 0,12 26 0,-12-32 0,1-1 0,0-1 0,0 0 0,2 0 0,-1 0 0,2-1 0,-1 0 0,2-1 0,-1 0 0,1-1 0,15 10 0,-19-14 0,-1-2 0,1 1 0,0-1 0,0 0 0,0 0 0,0-1 0,1 0 0,-1 0 0,0-1 0,12 1 0,-13-2 0,0 0 0,0-1 0,-1 0 0,1 0 0,-1 0 0,1 0 0,0-1 0,-1 0 0,0 0 0,0 0 0,1-1 0,-1 0 0,-1 0 0,8-6 0,-4 3 0,-1-2 0,0 1 0,-1-1 0,1 0 0,-1 0 0,-1-1 0,0 1 0,0-1 0,-1-1 0,0 1 0,0 0 0,-1-1 0,-1 0 0,3-15 0,-3 12 0,0 0 0,-2 0 0,0 0 0,0 1 0,-1-1 0,0 0 0,-2 0 0,1 1 0,-1-1 0,-1 1 0,-6-14 0,3 11 0,-1 0 0,-1 1 0,0 0 0,-1 1 0,-1 0 0,0 0 0,-1 1 0,0 1 0,0 0 0,-2 0 0,1 1 0,-1 1 0,-17-9 0,13 9 0,0 1 0,-1 1 0,0 0 0,0 2 0,0 0 0,-1 1 0,0 0 0,0 2 0,0 1 0,-33 1 0,28 2 0,-50 11 0,61-9 0,0 0 0,1 1 0,-1 1 0,-22 12 0,33-16-85,0 0 0,0 0-1,0 0 1,0 0 0,0 1-1,0-1 1,1 1 0,-1-1-1,1 1 1,0 0 0,0 0-1,0 1 1,0-1 0,0 0-1,-1 5 1,0 11-6741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5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495 24 24575,'-14'1'0,"1"0"0,0 0 0,-26 8 0,-2-1 0,20-5 0,-1-1 0,1 0 0,-1-2 0,0-1 0,0-1 0,1 0 0,-1-2 0,-35-10 0,36 7 0,2 0 0,-37-6 0,56 13 0,-1 0 0,1 0 0,-1 0 0,1 0 0,-1 0 0,1 0 0,-1 0 0,1 0 0,-1 0 0,1 0 0,-1 0 0,1 1 0,-1-1 0,1 0 0,0 0 0,-1 1 0,1-1 0,-1 0 0,1 0 0,0 1 0,-1-1 0,1 0 0,0 1 0,-1-1 0,1 1 0,0-1 0,-1 1 0,1-1 0,0 0 0,0 1 0,0-1 0,-1 1 0,1-1 0,0 1 0,0 0 0,-2 21 0,2-16 0,-1 33 0,-10 138 0,5-136 0,0-8 0,1-1 0,1 55 0,4-87 0,0 1 0,0-1 0,0 0 0,0 0 0,1 1 0,-1-1 0,0 0 0,0 0 0,0 1 0,1-1 0,-1 0 0,0 0 0,0 0 0,0 0 0,1 1 0,-1-1 0,0 0 0,0 0 0,1 0 0,-1 0 0,0 0 0,0 0 0,1 0 0,-1 0 0,0 1 0,1-1 0,-1 0 0,0 0 0,0 0 0,1 0 0,-1-1 0,0 1 0,1 0 0,-1 0 0,0 0 0,1 0 0,16-4 0,-8 2 0,32-3 0,-1 3 0,1 1 0,-1 1 0,51 8 0,-71-5 0,-1 0 0,1 2 0,-1 0 0,34 15 0,-44-16 0,0 0 0,-1 1 0,0 0 0,0 0 0,0 1 0,-1 0 0,0 1 0,0-1 0,-1 1 0,1 0 0,-1 1 0,5 9 0,-9-13 0,0 0 0,0 0 0,0 0 0,-1 0 0,1 0 0,-1 1 0,0-1 0,0 0 0,-1 1 0,1-1 0,-1 1 0,0-1 0,0 1 0,-1-1 0,1 0 0,-1 1 0,0-1 0,-2 8 0,0-5 0,-1 0 0,1 0 0,-1-1 0,0 1 0,-1-1 0,0 0 0,0 0 0,0 0 0,0-1 0,-7 5 0,-1 0 15,0 0 0,-1-1 0,0-1 0,-1 0 0,1-1 0,-1-1 0,-24 7 0,12-6-386,0-1-1,-1-2 1,-41 2 0,25-5-6455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8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0,2 2 0,2 2 0,3 3 0,2 2 0,-1 1 0,-1 1 0,-1 0 0,0-1-8191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49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0,2 0 0,3 0 0,-1 0-8191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0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684 20 24575,'-16'-6'0,"8"3"0,-1 0 0,1 1 0,-1 0 0,0 0 0,1 1 0,-15 0 0,-55 5 0,51-2 0,-84 4 0,-94 9 0,190-13 0,0 0 0,0 1 0,0 0 0,1 2 0,-19 7 0,29-10 0,0 0 0,0 0 0,0 0 0,0 1 0,0 0 0,1 0 0,-1 0 0,1 0 0,-1 1 0,1-1 0,0 1 0,1 0 0,-1 0 0,1 0 0,0 0 0,0 0 0,0 0 0,0 1 0,1-1 0,-1 0 0,0 6 0,1-1 0,1-1 0,0 1 0,0 0 0,1 0 0,0 0 0,0 0 0,1-1 0,5 16 0,4 6 0,16 30 0,-23-50 0,-3-9 0,6 15 0,1 0 0,1-1 0,11 16 0,-17-27 0,0 0 0,1-1 0,0 1 0,-1 0 0,1-1 0,0 0 0,1 0 0,-1 0 0,0 0 0,1-1 0,0 0 0,0 0 0,-1 0 0,1-1 0,6 2 0,6-1 0,-1-1 0,1-1 0,0-1 0,0 0 0,22-5 0,12-1 0,-2 3 0,53 3 0,-82 2 0,-1 1 0,1 1 0,-1 0 0,0 1 0,31 12 0,-42-13 0,0 1 0,0 0 0,0 0 0,-1 1 0,0 0 0,0 0 0,-1 1 0,1 0 0,-1 0 0,6 8 0,-8-9 0,-1 0 0,1 0 0,-1 1 0,0 0 0,-1 0 0,1 0 0,-1 0 0,0 0 0,-1 0 0,1 0 0,-1 0 0,-1 1 0,1-1 0,-1 9 0,-1-5 0,-1 1 0,0-1 0,0 0 0,-1 1 0,0-1 0,-1-1 0,0 1 0,-1 0 0,0-1 0,0 0 0,-1 0 0,0-1 0,-11 12 0,4-5 0,-2-1 0,0-1 0,0 0 0,-1-1 0,-1 0 0,-21 10 0,15-10-124,-1-1 0,0-1 0,0-1 0,-1-1 0,-1-2 0,1 0-1,-1-1 1,0-2 0,0-1 0,-35-1 0,42-3-6702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7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24575,'0'0'0,"0"0"0,5 0 0,-4 1 0,172 25 0,-2 14 0,-166-38 0,1-1 0,-1 1 0,1 1 0,-1-1 0,0 1 0,0 0 0,9 7 0,-12-7 0,1-1 0,-1 1 0,0 0 0,1 0 0,-1 0 0,-1 0 0,1 0 0,0 1 0,-1-1 0,1 0 0,-1 1 0,0-1 0,1 8 0,-1 2 0,0-1 0,-1 1 0,-1 0 0,1-1 0,-2 1 0,0-1 0,-1 1 0,0-1 0,0 0 0,-1 0 0,-8 15 0,-1-1 0,-1-1 0,-1 0 0,-35 42 0,19-30 0,-1-1 0,-2-2 0,-2-2 0,0-1 0,-58 36 0,88-62-227,0-1-1,-1-1 1,0 1-1,0-1 1,-14 4-1,12-7-6598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0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222 298 24575,'16'8'0,"1"-1"0,0 0 0,1-1 0,26 5 0,-34-10 0,-1 1 0,0-1 0,1-1 0,-1 0 0,1 0 0,-1-1 0,1 0 0,-1-1 0,0 0 0,13-4 0,-20 5 0,1 0 0,0 0 0,0 0 0,-1-1 0,1 1 0,-1-1 0,1 0 0,-1 0 0,0 0 0,0 0 0,0 0 0,0 0 0,0 0 0,0-1 0,0 1 0,-1-1 0,1 1 0,-1-1 0,0 0 0,0 0 0,0 0 0,0 1 0,0-1 0,-1 0 0,1 0 0,-1 0 0,0 0 0,1 0 0,-2 0 0,1 0 0,-1-5 0,-1-2 0,0 0 0,-1 1 0,0-1 0,-1 1 0,0 0 0,0 0 0,-1 0 0,-7-10 0,3 6 0,-1 1 0,0-1 0,-1 2 0,0 0 0,-1 0 0,0 1 0,-1 0 0,0 1 0,0 1 0,-1 0 0,0 1 0,-23-9 0,26 13 0,0-1 0,-1 1 0,1 1 0,-1 0 0,0 1 0,0 0 0,1 1 0,-1 0 0,0 1 0,0 0 0,0 0 0,1 2 0,-1 0 0,1 0 0,0 1 0,-1 0 0,-12 7 0,18-7 20,0-1 0,-1 1 0,2 0 0,-1 1 0,-7 7 0,11-11-77,1 0 0,0 1 0,0-1 0,0 1-1,0-1 1,0 1 0,0-1 0,0 1 0,0 0 0,1-1 0,-1 1 0,1 0-1,-1 0 1,1-1 0,-1 1 0,1 0 0,0 0 0,0 0 0,0 0 0,0-1 0,0 1-1,1 0 1,-1 0 0,1 0 0,0 2 0,7 11-6769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0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419 1 24575,'0'9'0,"-38"326"0,19-230 0,-37 118 0,40-173 0,-31 64 0,34-88 0,-1-1 0,-1 0 0,-1-2 0,-19 23 0,27-36 0,0-2 0,0 1 0,-11 7 0,17-14 0,0-1 0,-1 1 0,1 0 0,-1-1 0,1 0 0,-1 1 0,0-1 0,1 0 0,-1-1 0,0 1 0,0 0 0,0-1 0,0 0 0,0 1 0,0-1 0,1 0 0,-6-1 0,5 0-195,-1 0 0,1 0 0,-1 0 0,1-1 0,0 0 0,-6-3 0,-15-14-6631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1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24575,'0'0'0,"0"-6"0,2-11 0,2-5 0,1 2-8191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1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24575,'-18'1'0,"15"-1"0,-1 0 0,1 0 0,-1 1 0,1-1 0,-6 2 0,7-1 0,1 0 0,-1 0 0,1 0 0,-1 0 0,1 0 0,-1 0 0,1 0 0,0 0 0,0 0 0,0 0 0,0 1 0,0-1 0,0 1 0,0-1 0,-1 3 0,-2 4 0,1 0 0,0 1 0,0-1 0,1 1 0,-2 16 0,-1 49 0,5-46 0,-11 623-1365,11-629-5461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2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24575,'273'12'0,"-233"-7"0,-1 1 0,1 3 0,-1 1 0,64 26 0,-89-30 0,0 1 0,0 0 0,-1 1 0,1 1 0,-2 0 0,21 20 0,-28-25 0,-1 1 0,0 1 0,0-1 0,0 0 0,-1 1 0,0 0 0,0 0 0,2 7 0,-3-9 0,-1 1 0,0 0 0,0-1 0,-1 1 0,1-1 0,-1 1 0,0 0 0,-1-1 0,1 1 0,-1 0 0,0-1 0,-2 8 0,0-4 0,0-1 0,0-1 0,-1 1 0,1 0 0,-2-1 0,1 0 0,-1 0 0,0 0 0,0-1 0,-1 1 0,-6 4 0,-7 5 0,-2-1 0,-23 12 0,-21 8-682,-95 34-1,106-47-6143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2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0,2 0 0,5 2 0,2 1 0,0-1-8191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2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 24575,'0'0'0,"-2"2"0,-2 4 0,-7 11 0,-8 16 0,-6 11 0,3-1-8191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3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24575,'14'1'0,"1"0"0,15-2 0,0 0 0,47 0 0,95 3 0,-166-2 0,0 0 0,-1 1 0,1 0 0,-1 0 0,1 1 0,7 2 0,-10-2 0,0-1 0,0 1 0,0 0 0,-1 0 0,1 0 0,-1 0 0,1 0 0,-1 0 0,0 1 0,0-1 0,0 1 0,3 5 0,1 3 0,-2-1 0,1 1 0,-2 1 0,1-1 0,-2 0 0,1 1 0,0 21 0,-1-1 0,-6 54 0,-2-40 0,-19 73 0,4-28 0,20-86 0,0-2 0,1 1 0,-1-1 0,1 1 0,0 6 0,0-9 0,0 0 0,0 0 0,0-1 0,0 1 0,1 0 0,-1 0 0,0 0 0,1 0 0,-1 0 0,1 0 0,-1 0 0,1-1 0,-1 1 0,1 0 0,0 0 0,-1-1 0,1 1 0,0 0 0,-1-1 0,1 1 0,0-1 0,1 1 0,4 2 0,1-2 0,-1 1 0,0-1 0,1 0 0,-1 0 0,1 0 0,-1-1 0,13-1 0,-10 1 0,126-9-1365,-72 3-5461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4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574 0 24575,'0'0'0,"-1"1"0,0-1 0,-1 1 0,1-1 0,0 1 0,0-1 0,0 1 0,0 0 0,0-1 0,0 1 0,0 0 0,-1 1 0,-5 3 0,-129 74 0,-7-12 0,102-49 0,-9 4 0,-57 29 0,102-48 0,1 0 0,-1 0 0,1 1 0,0-1 0,1 1 0,-1 0 0,1 1 0,-1-1 0,1 0 0,1 1 0,-1 0 0,0-1 0,1 1 0,0 0 0,-2 9 0,-1 6 0,1 0 0,-2 35 0,5-45 0,-3 172 0,4-180 0,0 0 0,0 0 0,0 0 0,0 0 0,0 0 0,1 0 0,1 4 0,-2-6 0,1 1 0,-1 0 0,1 0 0,-1-1 0,1 1 0,0-1 0,-1 1 0,1 0 0,0-1 0,0 0 0,-1 1 0,1-1 0,0 1 0,0-1 0,0 0 0,0 1 0,-1-1 0,1 0 0,0 0 0,0 0 0,1 0 0,95 7 0,-8-2 0,-53 0 0,66 16 0,-87-17 0,0 2 0,0-1 0,0 2 0,-1 0 0,0 0 0,23 17 0,-33-20 0,0-1 0,0 1 0,0 0 0,0 0 0,-1 1 0,1-1 0,-1 1 0,0 0 0,0 0 0,-1 0 0,0 0 0,0 0 0,3 8 0,-4-5 0,0 0 0,0 0 0,0 1 0,-1-1 0,0 0 0,-1 0 0,1 1 0,-4 9 0,-2 4 0,-1 0 0,-1-1 0,0 0 0,-2-1 0,-20 33 0,8-20-273,0-1 0,-2-2 0,-2 0 0,-52 48 0,51-56-6553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4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577 0 24575,'-1'1'0,"-1"-1"0,0 1 0,1 0 0,-1-1 0,0 1 0,1 0 0,-1 0 0,1 0 0,-1 0 0,1 0 0,0 1 0,-1-1 0,0 2 0,-6 4 0,-121 120 0,7 9 0,88-97 0,-32 39 0,-49 53 0,109-124-170,-1-1-1,1 0 0,-1 0 1,0 0-1,-1-1 0,1 0 1,-13 6-1,7-7-6655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8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1 264 24575,'0'0'0,"0"47"0,6-56 0,2-7 0,8-20 0,31-80 0,-40 97 0,-2 0 0,0-1 0,-1 1 0,2-26 0,-6 45 0,0-1 0,0 0 0,0 1 0,0-1 0,0 1 0,0-1 0,0 1 0,0-1 0,-1 1 0,1-1 0,0 0 0,0 1 0,0-1 0,-1 1 0,0-1 0,1 0 0,0 1 0,0 0 0,0 0 0,-1 0 0,1 0 0,0-1 0,0 1 0,-1 0 0,1 0 0,0 0 0,0 0 0,-1 0 0,1 0 0,0 0 0,0 0 0,-1 0 0,1 0 0,0 0 0,-1 0 0,1 0 0,0 0 0,0 0 0,-1 0 0,0 1 0,-1-1 0,1 1 0,0-1 0,-1 1 0,1 0 0,0 0 0,0 0 0,0 0 0,0 0 0,0 0 0,-2 1 0,-2 6 0,0-1 0,0 1 0,1 0 0,0 0 0,0 0 0,-4 18 0,1 0 0,-4 29 0,8-37 0,1 1 0,0 0 0,2 0 0,2 35 0,-1-47 0,0-1 0,1 1 0,0 0 0,0-1 0,0 0 0,1 1 0,0-1 0,0 0 0,0 0 0,1 0 0,0-1 0,0 1 0,0-1 0,1 0 0,0 0 0,0-1 0,6 5 0,4 1 0,1 0 0,1-2 0,-1 0 0,1-1 0,1 0 0,26 6 0,-14-7 0,0 0 0,1-2 0,35 0 0,-35-5 9,1 0-1,-1-3 1,34-7-1,90-28-161,-62 14-1093,-28 9-5580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5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24575,'0'0'0,"2"4"0,6 3 0,8 2 0,1 0-8191</inkml:trace>
  <inkml:trace contextRef="#ctx0" brushRef="#br0" timeOffset="1">1007 660 24575,'0'0'0,"0"0"0,0 0 0,0 0 0,0 2 0,0 2 0,0 1 0,0-1 0,0-1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5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24575,'0'0'0,"6"260"0,0-29 0,-6-28-1365,0-189-5461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6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24575,'77'-2'0,"105"-17"0,71-26 0,-172 29 0,-63 12-82,261-42-1201,-242 42-5543</inkml:trace>
  <inkml:trace contextRef="#ctx0" brushRef="#br0" timeOffset="1">134 864 24575,'0'0'0,"4"2"0,9 2 0,9 3 0,12 1 0,12 1 0,18-5 0,17-7 0,11-10 0,7-6 0,-9 0 0,-20 4-8191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6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24575,'0'0'0,"0"0"0,4 3 0,24 9 0,47 15 0,-50-19 0,0 1 0,43 22 0,-65-29 0,0-1 0,-1 1 0,1 0 0,-1 0 0,1 0 0,-1 0 0,0 0 0,3 4 0,-4-5 0,-1 1 0,1-1 0,0 1 0,-1-1 0,1 1 0,0-1 0,-1 1 0,0 0 0,1-1 0,-1 1 0,0 0 0,0-1 0,0 1 0,0 0 0,0 0 0,0-1 0,-1 4 0,-3 7 0,-1 1 0,0-1 0,0-1 0,-12 18 0,13-21 0,-59 100 0,-49 90 0,105-185 0,1-2 0,0 1 0,1 0 0,-5 14 0,9-23 0,0 0 0,1-1 0,-1 1 0,1 0 0,-1 0 0,1 0 0,0-1 0,0 1 0,0 0 0,1 0 0,-1-1 0,1 1 0,-1 0 0,1 0 0,0-1 0,0 1 0,0-1 0,1 1 0,-1-1 0,3 4 0,0-1 0,1 0 0,0-1 0,0 1 0,0-1 0,1-1 0,-1 1 0,1-1 0,8 4 0,4 1 0,32 7 0,-26-9-170,0-2-1,0-1 0,1 0 1,-1-2-1,1-1 0,-1-1 1,40-7-1,-20 0-6655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7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0 24575,'0'0'0,"-7"3"0,2 1 0,1 0 0,0 0 0,0 0 0,0 1 0,-4 7 0,-14 14 0,17-21 0,0-1 0,-1 0 0,0-1 0,0 1 0,0-1 0,0 0 0,-11 3 0,7-3 0,1 2 0,-11 4 0,16-6 0,1 0 0,0-1 0,0 1 0,0 0 0,0 0 0,0 1 0,0-1 0,1 0 0,0 1 0,0 0 0,0-1 0,0 1 0,0 0 0,1 0 0,0 0 0,-2 6 0,0 7 0,1-1 0,-1 30 0,2-39 0,2 157 0,1-72 0,14-93 0,-7 1 0,-1 0 0,1 0 0,0 1 0,0 0 0,-1 1 0,1 0 0,0 0 0,-1 1 0,0 0 0,0 0 0,0 1 0,0 0 0,0 1 0,-1-1 0,10 9 0,-7-5 0,-1 1 0,0-1 0,-1 1 0,1 1 0,-2 0 0,0 0 0,0 0 0,0 1 0,-2 0 0,7 15 0,-8-15 0,-1 1 0,0-1 0,-1 0 0,0 1 0,0 0 0,-2-1 0,1 1 0,-1 0 0,-1-1 0,0 1 0,-1 0 0,0-1 0,-1 1 0,0-1 0,-1 0 0,0 0 0,-1 0 0,0-1 0,-1 0 0,0 0 0,0 0 0,-9 10 0,3-6-273,0 0 0,0-1 0,-1 0 0,-18 13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7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359 0 24575,'-3'5'0,"-77"139"0,-110 172 0,189-314 0,-7 10 0,-1-1 0,0 0 0,-13 13 0,21-23-59,0 0 0,0 0-1,0-1 1,0 1-1,0 0 1,0 0 0,0-1-1,0 1 1,0 0 0,0-1-1,-1 1 1,1-1 0,0 0-1,0 1 1,-1-1-1,1 0 1,0 0 0,0 0-1,-1 0 1,1 0 0,0 0-1,-3 0 1,-3-5-6767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8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2 0,3 4 0,10 7 0,15 7 0,9 2 0,-2-3-8191</inkml:trace>
  <inkml:trace contextRef="#ctx0" brushRef="#br0" timeOffset="1">974 681 24575,'0'0'0,"0"0"0,0 0 0,0 0 0,0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9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24575,'21'-2'0,"-1"2"0,33 3 0,-37-2 0,44 5 0,0 3 0,103 28 0,-149-33 0,0 1 0,0 0 0,-1 1 0,0 0 0,24 15 0,-33-18 0,0 0 0,0 1 0,-1-1 0,1 1 0,-1-1 0,1 1 0,-1 0 0,0 1 0,-1-1 0,1 0 0,-1 1 0,0-1 0,0 1 0,0 0 0,-1 0 0,1 0 0,-1 0 0,0 0 0,-1 0 0,1 7 0,-2 3 0,-1-1 0,0-1 0,-2 1 0,1 0 0,-1-1 0,-11 23 0,-123 271 0,111-250 0,-64 127 0,44-90 0,40-80 0,-16 34 0,21-42 0,0 0 0,0 0 0,1 1 0,-1-1 0,0 11 0,2-16 0,0 0 0,0 0 0,0 0 0,0 0 0,0 0 0,0 0 0,1 0 0,-1 0 0,0-1 0,0 1 0,1 0 0,-1 0 0,1 0 0,-1 0 0,1-1 0,-1 1 0,1 0 0,-1 0 0,1-1 0,0 1 0,-1 0 0,1-1 0,0 1 0,-1-1 0,1 1 0,0-1 0,0 1 0,0-1 0,0 0 0,0 1 0,-1-1 0,3 1 0,2-1 0,0 1 0,0 0 0,1-1 0,8-1 0,-13 1 0,238-27 0,-67 5 0,-74 14-1365,-67 7-5461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9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0,8 0 0,14 1 0,16 6 0,21 6 0,26 7 0,19 3 0,5 1 0,-6-4 0,-13-8 0,-15-8 0,-19-5 0,-18-6 0,-14-1 0,-10 0-8191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59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0 24575,'0'0'0,"0"0"0,0 2 0,-2 14 0,-3 23 0,-5 30 0,-14 39 0,-28 68 0,-6 3-8191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9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 24575,'-1'0'0,"-1"0"0,1 0 0,0 1 0,0-1 0,-1 1 0,1-1 0,0 1 0,0-1 0,0 1 0,-1 0 0,1 0 0,0-1 0,-1 3 0,-13 12 0,9-7 0,0 0 0,0 1 0,1-1 0,0 1 0,1 0 0,0 1 0,0-1 0,1 1 0,0 0 0,1-1 0,0 1 0,-1 17 0,3 4 0,1 0 0,8 55 0,-1-24 0,-7-31-1365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1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14 24575,'-13'0'0,"-10"0"0,15-1 0,1 0 0,-1 1 0,1 0 0,-1 1 0,1 0 0,-11 2 0,17-2 0,0-1 0,0 0 0,0 1 0,0 0 0,0-1 0,0 1 0,0 0 0,0-1 0,0 1 0,1 0 0,-1 0 0,0 0 0,0 0 0,1-1 0,-1 1 0,1 0 0,-1 2 0,0-1 0,0 0 0,0 1 0,1-1 0,-1 1 0,1-1 0,0 0 0,0 5 0,0 3 0,1-1 0,1 1 0,2 10 0,-3-19 0,4 20 0,2-1 0,0 1 0,1-1 0,1-1 0,1 0 0,20 28 0,-24-37 0,1-1 0,1 0 0,-1 0 0,1-1 0,1 0 0,0-1 0,0 0 0,0 0 0,1-1 0,0 0 0,0-1 0,0 0 0,1-1 0,11 4 0,-15-6 0,-1-1 0,1 0 0,0 0 0,0-1 0,0 0 0,-1 0 0,1 0 0,0-1 0,0 0 0,-1-1 0,1 1 0,0-1 0,10-5 0,-12 5 0,-1-1 0,0 1 0,1-1 0,-1 0 0,0 0 0,-1-1 0,1 1 0,0-1 0,-1 1 0,0-1 0,0 0 0,0 0 0,-1-1 0,1 1 0,-1-1 0,0 1 0,0-1 0,-1 0 0,2-6 0,-1 3 0,-1 1 0,-1-1 0,0 1 0,0-1 0,0 0 0,-1 1 0,0-1 0,-1 0 0,1 1 0,-1 0 0,-1-1 0,0 1 0,0 0 0,0 0 0,-1 0 0,0 1 0,-8-11 0,3 5 0,-1 1 0,0 0 0,-1 1 0,0 0 0,0 1 0,-1 0 0,-1 0 0,-17-8 0,13 9 0,-1 0 0,0 1 0,0 1 0,-1 0 0,0 2 0,0 0 0,0 1 0,0 1 0,0 1 0,-27 1 0,31 3-1365,7 0-5461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1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59 24575,'0'0'0,"0"3"0,0 4 0,0 2 0,0 2 0,2-1 0,4-3 0,57-34 0,17-13 0,-4 1-8191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2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692 1 24575,'-2'0'0,"-1"0"0,0 1 0,1-1 0,-1 1 0,1 0 0,-1 0 0,1 0 0,0 0 0,-3 2 0,-9 3 0,-279 101 0,245-94 0,0-1 0,-1-3 0,0-1 0,-66 0 0,107-8 0,5 0 0,-1 0 0,1 0 0,-1 0 0,1 1 0,-1-1 0,-4 2 0,7-2 0,1 1 0,-1-1 0,0 1 0,1-1 0,-1 0 0,0 1 0,1-1 0,-1 1 0,1 0 0,-1-1 0,1 1 0,-1-1 0,1 1 0,-1 0 0,1-1 0,0 1 0,-1 0 0,1-1 0,0 1 0,0 0 0,-1 0 0,1-1 0,0 1 0,0 0 0,0 0 0,0-1 0,0 1 0,0 0 0,0 0 0,0 0 0,0-1 0,0 1 0,1 1 0,3 13 0,1 0 0,1 0 0,14 27 0,-10-21 0,50 90 0,-57-107 0,-1 0 0,1-1 0,0 1 0,0-1 0,0 0 0,0 1 0,1-1 0,0-1 0,-1 1 0,1 0 0,0-1 0,8 4 0,2-1 0,1-1 0,23 5 0,-33-8 0,99 16 0,-67-13 0,-1 2 0,72 22 0,-98-24 0,-1 0 0,1 1 0,-1 1 0,0-1 0,-1 1 0,1 1 0,-1 0 0,0 0 0,-1 0 0,0 1 0,0 0 0,-1 0 0,0 1 0,0 0 0,7 15 0,-9-15 0,-1-1 0,1 1 0,-2 0 0,1 0 0,-1 1 0,0-1 0,-1 0 0,0 1 0,-1-1 0,0 1 0,0-1 0,-1 1 0,0-1 0,-1 1 0,0-1 0,0 0 0,-6 13 0,2-10 0,0 0 0,-1-1 0,0 0 0,-1-1 0,0 0 0,-1 0 0,0-1 0,-17 14 0,2-4 0,-1-1 0,-42 22 0,-18 0 0,74-35 0,-1-1 0,0 0 0,0-1 0,0 0 0,-18 1 0,26-4-227,-1 0-1,1 0 1,-1 0-1,1-1 1,-9-1-1,4-2-6598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2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24575,'8'0'0,"0"1"0,10 1 0,4 1 0,241 15 120,-234-19-306,-1 0 1,1-2-1,-1-1 0,0-1 1,0-2-1,0-1 1,32-13-1,-32 7-6640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3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7 0,4 12 0,8 20 0,12 31 0,12 30 0,7 17 0,3 1-850,3-6 850,-2-15 0,-4-18 0,-4-19 0,-6-18 0,-2-14 0,-5-13 0,-7-8-7341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3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1 24575,'59'95'-346,"-3"3"0,-5 2 0,73 203 0,-104-242 339,17 92 0,-31-119 21,-2-1 0,-2 1 0,0 0 0,-6 51 0,2-69 16,-1 0-1,0 0 0,-1-1 0,-1 0 0,0 0 0,-1 0 0,-1 0 0,0-1 0,-13 19 0,14-25-30,0 0 1,-1 0-1,1-1 1,-1 0-1,-1 0 1,1-1-1,-1 0 0,0 0 1,-1-1-1,1 0 1,-1-1-1,0 1 1,0-2-1,-1 1 0,1-1 1,-13 2-1,10-4 60,-1 0 0,0 0 0,0-2-1,1 1 1,-1-2 0,1 1 0,-1-2 0,1 0-1,-1 0 1,1-1 0,0 0 0,1-1-1,-1-1 1,1 0 0,0 0 0,1-1 0,-18-15-1,18 14-58,1 0-1,0-1 1,1 0-1,0 0 0,1-1 1,-1 0-1,2-1 1,0 1-1,0-1 1,1 0-1,0-1 0,1 1 1,0-1-1,1 0 1,0 0-1,1 0 0,0-1 1,0-15-1,3 16 1,0 1 0,0-1 0,1 1 0,1 0 0,0 0 0,0 0 0,9-17 0,-5 14 0,1 0 0,0 0 0,1 1 0,20-22 0,-4 10 0,1 0 0,2 3 0,0 0 0,36-21 0,3 4-1365,-10 8-5461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3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77 24575,'1'6'0,"2"0"0,-1 1 0,1-1 0,0 0 0,1 0 0,4 7 0,-3-6 0,29 42 0,47 53 0,50 40 0,-105-115 0,1-2 0,40 31 0,-62-52 0,-1-1 0,1 0 0,-1-1 0,1 1 0,0-1 0,0 0 0,1 0 0,-1-1 0,7 2 0,-10-3 0,0 0 0,0 0 0,1 0 0,-1 0 0,0 0 0,0-1 0,0 1 0,1-1 0,-1 0 0,0 1 0,0-1 0,0 0 0,0 0 0,0 0 0,0-1 0,-1 1 0,1 0 0,0-1 0,-1 1 0,1-1 0,0 0 0,-1 1 0,0-1 0,2-2 0,1-3 0,0 0 0,-1 0 0,0 0 0,0 0 0,-1 0 0,1-1 0,-2 1 0,1-1 0,-1 0 0,0 1 0,-1-1 0,1 0 0,-2 1 0,-1-13 0,0 5 0,-1-1 0,-1 1 0,0 0 0,-1 0 0,0 0 0,-11-17 0,4 10 0,-1 2 0,-1 0 0,0 0 0,-2 1 0,0 1 0,-1 1 0,-1 0 0,-1 1 0,0 1 0,-1 1 0,-26-13 0,27 16 0,-1 2 0,-1 0 0,0 1 0,0 1 0,-28-5 0,32 9 0,-1 1 0,0 1 0,1 0 0,-1 1 0,0 1 0,-34 6 0,44-6-227,0 1-1,1 1 1,-1-1-1,1 1 1,-15 7-1,9 0-6598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4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24575,'0'0'0,"0"6"0,2 9 0,3 14 0,2 9 0,0-1-8191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4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24575,'0'0'0,"0"0"0,6 0 0,92 13 0,43 4 0,-83-16 0,-30 0 0,36 4 0,-62-5 0,0 1 0,0-1 0,0 0 0,0 1 0,0-1 0,0 1 0,-1 0 0,1 0 0,0 0 0,0 0 0,-1 0 0,1 0 0,0 0 0,-1 0 0,1 0 0,-1 1 0,1-1 0,-1 1 0,0-1 0,0 1 0,0 0 0,0-1 0,0 1 0,0 0 0,0 0 0,0 0 0,-1 0 0,1 0 0,-1-1 0,1 1 0,-1 0 0,0 0 0,0 0 0,0 0 0,0 3 0,-1 3 0,0-1 0,-1 0 0,1 0 0,-2 0 0,1 0 0,-1 0 0,0 0 0,-6 10 0,-12 15 0,-42 51 0,-34 23 0,69-77 0,-10 11 0,-53 59 0,87-94 0,0-1 0,1 1 0,-1-1 0,1 0 0,-4 8 0,7-12 0,0 1 0,-1 0 0,1-1 0,0 1 0,-1 0 0,1 0 0,0 0 0,0-1 0,-1 1 0,1 0 0,0 0 0,0 0 0,0 0 0,0-1 0,0 1 0,1 0 0,-1 0 0,0 0 0,0-1 0,0 1 0,1 0 0,-1 0 0,0 0 0,1-1 0,-1 1 0,1 0 0,-1-1 0,1 1 0,-1 0 0,1-1 0,-1 1 0,1-1 0,-1 1 0,1-1 0,1 2 0,4 0 0,0 0 0,0 0 0,0 0 0,0-1 0,0 0 0,0 0 0,0 0 0,0-1 0,9 0 0,8-1 14,0-1-1,-1-1 1,1 0-1,0-2 1,33-12-1,106-49-642,-118 46-188,17-6-6009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6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24575,'0'0'0,"3"14"0,-1-7 0,1-1 0,0 0 0,1-1 0,-1 1 0,1 0 0,6 5 0,30 29 0,-38-38 0,46 39 2,2-2 1,1-2-1,74 40 0,179 72-109,-81-60-399,-149-65 514,84 17-1,-44-23-602,0-4 0,0-5 0,166-8 0,346-58-1785,-414 32 1926,519-53-2514,105 46 2968,-599 38 0,360 57 0,-72 54-380,-359-66-352,174 77 0,-230-77 578,118 73-1,-151-75 1324,-1 4-1,75 69 1,-121-94 733,38 44 0,-67-71-1788,-1 0 1,1 0 0,-1 0 0,1 0 0,0 0-1,0-1 1,0 1 0,-1 0 0,1-1 0,0 1-1,0-1 1,0 1 0,0-1 0,0 1 0,0-1 0,0 1-1,2-1 1,-2 0-52,0 0 0,0-1 0,-1 1-1,1-1 1,0 1 0,0-1 0,0 1 0,0-1-1,-1 0 1,1 1 0,0-1 0,0 0 0,-1 1-1,1-1 1,-1 0 0,1 0 0,-1 0 0,1 0-1,0-1 1,39-78 235,-6 10-304,-5 18-226,3 1 0,2 1 0,2 2 0,2 2 0,3 1 0,1 2 0,2 2 0,1 2 0,3 2 0,1 2 0,1 2 0,93-44 0,-70 45-39,133-40 0,88 8-928,307 15-2166,527 85 1034,-5 103 681,-864-97 1650,452 68 0,3-28 0,475-41-560,-743-67 647,-333 12 478,210-56 1,0-45 549,-12-21 452,-311 136-1568,59-28 324,83-33 3865,-121 55-8126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9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2 0,0 4 0,4 3 0,10 4 0,19 4 0,11 0 0,-2-2-8191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17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5 0,1 22 0,2 0 0,8 36 0,-4-27 0,55 260 30,-4-23-616,-33-140 489,62 345 83,-81-450 14,-3-15 0,-1 1 0,0 0 0,-1-1 0,0 1 0,-2 20 0,1-31-114,-1 1 0,0-1 0,0 1 0,0-1 0,0 1 0,-1-1 0,1 0 0,-1 1 0,0-1 0,-4 5 0,-6 5-6156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18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24575,'0'0'0,"1"-3"0,0 1 0,0 0 0,0 0 0,0 0 0,1 0 0,-1 1 0,0-1 0,1 0 0,0 1 0,-1-1 0,1 1 0,0 0 0,3-3 0,28-11 0,-32 14 0,26-8 0,0 0 0,0 2 0,1 1 0,0 1 0,39-1 0,-9 4 0,95 10 0,-28 9 0,-99-12 0,-1 2 0,42 16 0,-60-21 0,0 1 0,-1 1 0,1-1 0,-1 1 0,0 0 0,-1 0 0,1 1 0,8 9 0,-11-10 0,0-1 0,-1 1 0,1 0 0,-1 0 0,0 0 0,0 0 0,-1 0 0,1 0 0,-1 0 0,0 1 0,0-1 0,-1 0 0,1 1 0,-1-1 0,0 6 0,-1 1 0,0 0 0,-1 0 0,0-1 0,0 1 0,-2 0 0,1-1 0,-1 0 0,-1 0 0,-5 10 0,-3 1 0,-1 0 0,-33 38 0,2-12-291,-61 50-1,-58 34-305,80-66 705,36-27-108,-8 5-22,-85 84 0,137-123-69,0 0 1,0 1-1,1-1 0,-1 1 0,1-1 1,0 1-1,0 0 0,1 0 1,0 1-1,-1-1 0,2 0 0,-3 10 1,3 0-5806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18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24575,'-11'315'0,"0"-39"0,10-268 0,1-1 0,0 0 0,0 1 0,2 8 0,-1-14 0,-1 0 0,1 0 0,0 0 0,0 0 0,0 1 0,0-1 0,0-1 0,0 1 0,0 0 0,0 0 0,1 0 0,-1-1 0,1 1 0,3 2 0,0 0 0,1 0 0,0-1 0,0 0 0,0 0 0,1-1 0,-1 1 0,1-1 0,8 1 0,7 1 0,27 1 0,-11-4 0,-1-2 0,1-2 0,0-1 0,-1-1 0,41-13 0,75-16-1365,-86 20-5461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18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24575,'0'0'0,"0"0"0,4 0 0,12 1 0,-1 1 0,0 0 0,25 8 0,6 1 0,-16-8 0,-22-2 0,0-1 0,0 2 0,10 1 0,-18-3 0,0 1 0,0-1 0,0 0 0,1 0 0,-1 0 0,0 0 0,0 0 0,0 0 0,0 0 0,0 0 0,1 0 0,-1 0 0,0 1 0,0-1 0,0 0 0,0 0 0,0 0 0,0 0 0,1 0 0,-1 1 0,0-1 0,0 0 0,0 0 0,0 0 0,0 0 0,0 1 0,0-1 0,0 0 0,0 0 0,0 0 0,0 1 0,0-1 0,0 0 0,0 0 0,0 0 0,0 0 0,0 1 0,0-1 0,0 0 0,-5 8 0,4-6 0,-51 75 0,-42 67 0,-39 79 0,128-215 0,3-5 0,0 0 0,0-1 0,1 1 0,-1 0 0,1 0 0,0 0 0,0 0 0,0 1 0,-1 4 0,2-8 0,0 1 0,0-1 0,0 0 0,0 0 0,0 0 0,0 0 0,0 1 0,0-1 0,1 0 0,-1 0 0,0 0 0,0 0 0,0 1 0,0-1 0,0 0 0,0 0 0,1 0 0,-1 0 0,0 0 0,0 0 0,0 0 0,0 1 0,1-1 0,-1 0 0,0 0 0,0 0 0,0 0 0,0 0 0,1 0 0,-1 0 0,0 0 0,1 0 0,4 1 0,0-1 0,1 1 0,-1-1 0,0-1 0,10 0 0,0-1 0,172-19 115,-73 7-1595,-49 6-5346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19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24575,'5'0'0,"505"-15"0,-484 13-86,164-9 303,-1 11-1713,-160 2-5330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19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24575,'0'0'0,"7"0"0,19 2 0,19-2 0,22-2 0,23-6 0,22-8 0,11-7-797,-3-5 797,-6-4 0,-13 0 0,-20 4 0,-24 6-7394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23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24575,'0'0'0,"0"0"0,0 0 0,0 5 0,-16 72 0,0-1 0,-3 142-40,15 5-944,7 43 872,12 0 0,63 331 0,-41-435-1048,-29-139-4511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24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0 24575,'4'1'0,"-1"-1"0,1 1 0,0 0 0,0 0 0,-1 0 0,1 0 0,4 3 0,3 0 0,16 7 0,1 0 0,-2 2 0,0 1 0,0 1 0,39 32 0,-60-43 0,0 0 0,-1 1 0,1 0 0,-1 0 0,0 0 0,-1 1 0,1-1 0,-1 1 0,0 0 0,-1 0 0,4 8 0,-4-5 0,0-1 0,-1 1 0,0 0 0,-1 0 0,1 0 0,-2 0 0,1-1 0,-3 10 0,-2 12 4,-2-1-1,-1 0 0,-2 0 1,-1-1-1,-1 0 0,-23 40 1,4-19-195,-1-1 0,-58 65 0,-33 14 56,68-72 147,-61 76 1,111-124-118,-1 1 0,1-1 1,0 1-1,1 0 1,0 0-1,0 0 0,1 0 1,0 1-1,1-1 1,-1 1-1,-1 14 0,4-5-6171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24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24575,'0'6'0,"4"83"0,0-16 0,-1 389 0,-3-335 0,-1-123 0,2 1 0,-1 0 0,0-1 0,1 1 0,1 5 0,-1-8 0,-1 0 0,1-1 0,0 1 0,0 0 0,0-1 0,0 1 0,0-1 0,0 0 0,1 1 0,-1-1 0,0 0 0,1 1 0,-1-1 0,1 0 0,-1 0 0,3 1 0,6 2 0,-1 0 0,1 0 0,0-1 0,0 0 0,1-1 0,16 2 0,-1-2 0,40-3 0,-42 0-455,1-2 0,37-10 0,-19 0-6371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25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52 219 24575,'3'7'0,"4"3"0,0 0 0,1 0 0,13 14 0,32 24 0,-51-46 0,3 2 0,14 13 0,28 19 0,-41-33 0,-1 1 0,1-1 0,-1 0 0,1 0 0,0-1 0,0 0 0,0 0 0,1 0 0,-1-1 0,12 1 0,-14-2 0,0-1 0,0 1 0,0-1 0,0 0 0,0 0 0,-1 0 0,1-1 0,0 1 0,-1-1 0,1 0 0,-1 0 0,0 0 0,0-1 0,0 1 0,0-1 0,0 0 0,0 1 0,-1-1 0,4-4 0,1-4 0,1-1 0,-1 0 0,-1 0 0,6-15 0,-4 9 0,-2-1 0,0 0 0,-1 0 0,3-21 0,-7 32 0,0 0 0,-1 0 0,0 0 0,0 0 0,0 0 0,-1 0 0,0 0 0,-1 1 0,0-1 0,0 0 0,-1 1 0,-6-14 0,6 16 0,0 1 0,-1-1 0,0 1 0,0 0 0,0 0 0,0 1 0,0-1 0,-1 1 0,1 0 0,-1 0 0,0 0 0,0 1 0,0 0 0,-1 0 0,-6-2 0,-6 0 0,-1 0 0,1 1 0,-24 0 0,22 1 20,1 2 0,-1 1 0,1 0 0,-1 1 0,-20 6 0,32-6-49,0 1 1,0 0-1,0 0 0,1 0 0,-1 1 1,-7 5-1,11-5-99,-1-1-1,1 1 1,0 0-1,0 0 1,0 0 0,1 0-1,-1 1 1,1 0-1,-5 9 1,-2 11-6698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0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24575,'0'0'0,"4"4"0,5 7 0,6 5 0,7 4 0,6 0 0,4-1 0,12-2 0,12-6 0,12-8 0,13-11 0,8-17 0,0-14 0,-17 0-8191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25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24575,'5'0'0,"1"0"0,-1 1 0,7 1 0,5 2 0,228 17-2,-2-19-914,41-15 716,-211 5 208,132-33 0,-167 30-599,58-26 0,-49 15-5316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26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8 0,2 19 0,4 32 0,3 30 0,2 33 0,0 29-1356,-5 16 1356,-5 8 0,-5 3-1832,-5-9 1832,-3-22 0,0-34-525,3-35-3953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04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24575,'16'0'0,"-6"-1"0,-1 1 0,1 0 0,15 3 0,-23-2 0,1 0 0,0 0 0,-1 0 0,1 0 0,0 0 0,-1 0 0,1 1 0,-1-1 0,0 1 0,1-1 0,-1 1 0,0 0 0,0 0 0,0 0 0,0 0 0,2 5 0,0 0 0,0 0 0,-1 1 0,0 0 0,0-1 0,-1 1 0,0 0 0,0 1 0,0 12 0,-1 71 0,-1-90 0,-38 445-236,30-382-29,1 2 195,-32 322 40,37-361 30,1-8 0,0 0 0,-7 26 0,4-35-1265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05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24575,'0'0'0,"0"6"0,12 421-400,0 1-283,-53 398-941,34-770 710,1-22-3656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05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24575,'-14'5'0,"12"-3"0,0 0 0,1 0 0,-1-1 0,1 1 0,-1 0 0,1 1 0,0-1 0,0 0 0,0 0 0,0 0 0,-1 5 0,0 1 0,1-1 0,-2 12 0,3-4 0,0 1 0,0-1 0,1 0 0,1 0 0,1 0 0,0 0 0,6 15 0,5 9 0,27 54 0,141 229-910,-154-279 884,2-1 0,2-2 0,1-1-1,2-1 1,45 36 0,-55-54 10,1 0 1,1-2-1,1-1 0,0-2 0,1 0 1,1-2-1,0-1 0,1-2 0,41 9 1,-46-14 15,1-2 0,0 0 0,0-2 0,-1-1 0,1-1 0,0-1 0,0-1 0,-1-2 0,0 0 0,39-15 0,-38 10 0,0-2 0,0-1 0,-1-1 0,-1-2 0,0 0 0,-2-2 0,0 0 0,0-2 0,26-30 0,-15 9-232,-2-1-1,-2-2 1,-2-1 0,23-50 0,-15 18-5574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06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24575,'0'8'0,"1"28"5,2 0 0,1-1 0,11 40 0,36 107-268,129 336-1050,1 4 1350,-99-209-349,-82-312 336,2 12 1047,-2-13-1089,0 0-1,0 0 1,1 1 0,-1-1 0,0 0 0,0 0-1,0 0 1,0 0 0,0 1 0,0-1 0,0 0-1,0 0 1,0 0 0,0 0 0,0 1 0,0-1-1,0 0 1,0 0 0,0 0 0,0 0 0,0 1-1,0-1 1,-1 0 0,1 0 0,0 0 0,0 0-1,0 0 1,0 1 0,0-1 0,0 0 0,0 0-1,0 0 1,-1 0 0,1 0 0,0 0 0,0 1-1,0-1 1,0 0 0,0 0 0,-1 0 0,1 0-1,0 0 1,0 0 0,0 0 0,0 0 0,-1 0-1,1 0 1,0 0 0,0 0 0,0 0 0,0 0-1,-1 0 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07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24575,'4'0'0,"51"0"0,1 3 0,-1 2 0,0 3 0,82 21 0,-110-20 0,1 0 0,-1 2 0,0 1 0,-1 1 0,-1 1 0,0 1 0,-1 1 0,0 1 0,-2 2 0,28 28 0,-34-30 0,-1 1 0,-1 0 0,-1 2 0,12 20 0,-18-26 0,-1 0 0,0 0 0,-1 1 0,0 0 0,-1 0 0,-1 0 0,2 18 0,-4-15 0,-1 1 0,-1-1 0,0 1 0,-2-1 0,0 0 0,-5 18 0,-4 3 0,-28 61 0,16-48 0,-60 93 0,61-113 0,-1-1 0,-1-1 0,-49 46 0,59-63 60,-25 17 0,34-26-246,0-1 1,0 0-1,0 0 0,0 0 1,0 0-1,-1-1 1,-11 2-1,8-4-6640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07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24575,'0'0'0,"0"3"0,2 37 0,2 1 0,17 76 0,-7-48 0,69 436 0,-81-489 0,-2-11 0,1-1 0,-1 0 0,1 1 0,0-1 0,0 0 0,0 1 0,3 5 0,-3-9 0,-1 0 0,1-1 0,-1 1 0,1-1 0,-1 1 0,1 0 0,-1-1 0,1 0 0,0 1 0,-1-1 0,1 1 0,0-1 0,-1 0 0,1 1 0,0-1 0,-1 0 0,1 0 0,0 1 0,0-1 0,-1 0 0,1 0 0,1 0 0,18-3 0,-15 2 0,107-25-30,138-27-1305,-210 46-5491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07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161 165 24575,'7'13'0,"-1"0"0,2 0 0,0 0 0,0-1 0,1 0 0,1 0 0,0-1 0,0-1 0,1 0 0,1 0 0,0-1 0,0 0 0,0-1 0,1 0 0,1-2 0,-1 1 0,1-1 0,0-1 0,0-1 0,1 0 0,20 3 0,-28-6 0,0-1 0,-1 0 0,1 0 0,0 0 0,0-1 0,0 0 0,-1 0 0,1-1 0,-1 0 0,1 0 0,-1-1 0,0 0 0,1 0 0,5-4 0,-8 4 0,1 0 0,-1-1 0,1 0 0,-1 0 0,-1 0 0,1 0 0,0-1 0,-1 1 0,0-1 0,0 0 0,-1 0 0,1 0 0,-1 0 0,0-1 0,0 1 0,-1-1 0,2-6 0,-2 4 0,-1 1 0,0 0 0,0-1 0,-1 1 0,0 0 0,0-1 0,-1 1 0,0 0 0,0 0 0,0 0 0,-1 0 0,0 1 0,-1-1 0,1 1 0,-1 0 0,0 0 0,-9-9 0,4 4 0,-1 1 0,0 0 0,-1 1 0,0 0 0,0 1 0,-1 0 0,0 1 0,-19-8 0,14 8 0,-1 1 0,0 0 0,0 2 0,-1 0 0,1 1 0,-1 1 0,-34 0 0,37 3 0,0 0 0,0 1 0,1 1 0,-1 0 0,1 1 0,0 0 0,0 2 0,0 0 0,-22 12 0,30-13 0,-1 0 0,1 0 0,0 0 0,0 1 0,1 0 0,-8 9 0,12-13 0,1 1 0,-1-1 0,0 0 0,1 0 0,0 1 0,-1-1 0,1 1 0,0-1 0,0 1 0,1 0 0,-1-1 0,0 1 0,1 0 0,0 0 0,0-1 0,-1 1 0,2 0 0,-1 0 0,0-1 0,0 1 0,1 0 0,0-1 0,-1 1 0,2 3 0,0-3 0,1 1 0,-1-1 0,1 0 0,-1 0 0,1 0 0,0 0 0,0 0 0,0 0 0,0-1 0,1 0 0,-1 1 0,1-1 0,3 1 0,22 11-682,51 16-1,57 12-6143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08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 24575,'0'0'0,"0"0"0,0 0 0,3 0 0,43-2 0,67-12 0,-76 8 0,75-12 69,42-6-1503,-128 21-5392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0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24575,'4'0'0,"-1"2"0,0-1 0,-1 0 0,1 0 0,-1 1 0,1-1 0,-1 1 0,0 0 0,0 0 0,3 3 0,-2-2 0,22 23 0,-1 2 0,-1 0 0,29 49 0,-19-21-125,-2 2-1,-2 0 0,-4 2 0,27 89 1,42 258-43,-90-388 168,1 12 0,19 60 0,-20-84-1233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08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 24575,'0'0'0,"0"0"0,6-1 0,16-4 0,26-5 0,23-6 0,5-1 0,-9 1-8191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12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0 24575,'-3'4'0,"0"0"0,0 0 0,0 0 0,1 1 0,0-1 0,0 0 0,0 1 0,0 0 0,1-1 0,-1 1 0,1 0 0,-1 8 0,1 1 0,0 0 0,1 0 0,2 16 0,2-1 0,1 0 0,1 0 0,19 51 0,44 78 0,0-37 0,-54-99 0,0-1 0,2-1 0,24 24 0,-39-42 0,0 0 0,0 0 0,0-1 0,0 1 0,0-1 0,0 0 0,0 1 0,1-1 0,-1 0 0,4 1 0,-5-2 0,0 0 0,0 0 0,0 0 0,1 0 0,-1 0 0,0 0 0,0 0 0,0-1 0,1 1 0,-1 0 0,0-1 0,0 1 0,0-1 0,0 1 0,0-1 0,0 1 0,0-1 0,0 0 0,0 1 0,0-1 0,0 0 0,0 0 0,1-1 0,2-3 0,-1 0 0,1-1 0,-1 1 0,0-1 0,0 0 0,3-8 0,9-39 0,-13 45 0,3-10 0,-2 1 0,0-1 0,-1 0 0,0 0 0,-2-22 0,-1 30 0,0 1 0,0-1 0,-1 1 0,-1 0 0,1-1 0,-1 1 0,-1 0 0,0 1 0,0-1 0,-1 1 0,-8-13 0,3 10 0,0 0 0,0 0 0,-1 2 0,0-1 0,-1 1 0,0 1 0,0 0 0,-1 1 0,-16-7 0,10 6 0,0 0 0,-1 2 0,0 0 0,0 2 0,-40-5 0,46 8 0,0 1 0,-27 2 0,36-1 0,0-1 0,1 1 0,-1 0 0,1 1 0,-1-1 0,1 1 0,0 0 0,0 0 0,0 0 0,0 1 0,0-1 0,-5 5 0,1 4-1365,5-2-5461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12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0 0,0 0 0,0 2 0,12-2 0,15-1 0,2-1-8191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13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24575,'24'-4'0,"-4"1"0,1 1 0,0 1 0,0 1 0,0 1 0,0 1 0,32 7 0,-44-6 0,-1-1 0,1 1 0,-1 0 0,0 1 0,0-1 0,0 2 0,0-1 0,-1 1 0,1 0 0,-1 1 0,-1 0 0,1 0 0,-1 0 0,0 1 0,9 13 0,-9-10 0,0 1 0,-1 0 0,-1 0 0,1 0 0,-2 1 0,1-1 0,1 14 0,-3-7 0,0-1 0,-2 1 0,1-1 0,-4 23 0,-4-1 0,0 0 0,-3-1 0,-23 61 0,-9 1 0,-6 20 0,46-117 0,0 3 0,0-1 0,1 1 0,-1 0 0,1 0 0,-1 7 0,2-12 0,0 0 0,1 1 0,-1-1 0,0 1 0,0-1 0,1 1 0,-1-1 0,0 1 0,1-1 0,-1 0 0,1 1 0,0-1 0,0 0 0,-1 0 0,1 1 0,0-1 0,0 0 0,0 0 0,0 0 0,0 0 0,0 0 0,1 0 0,-1-1 0,0 1 0,2 1 0,5 1 0,0 0 0,-1 0 0,1 0 0,0-1 0,0-1 0,14 2 0,53-1 0,-59-2 0,32-1 0,22 0 0,121 13 0,-116 2-1365,-12 1-5461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14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517 0 24575,'0'1'0,"0"0"0,0 0 0,-1 0 0,1 0 0,0 0 0,-1-1 0,1 1 0,-1 0 0,1 0 0,-1 0 0,1 0 0,-2 1 0,2-2 0,-6 8 0,0-1 0,0 0 0,0 0 0,-1-1 0,0 1 0,0-1 0,-1-1 0,0 0 0,0 0 0,0 0 0,0-1 0,-1 0 0,1-1 0,-11 3 0,-102 18 0,-5 2 0,115-23 0,0 1 0,0 0 0,1 1 0,0 0 0,0 0 0,-10 8 0,15-10 0,0 1 0,1 0 0,0 0 0,0 0 0,0 0 0,0 1 0,0 0 0,1-1 0,0 1 0,0 1 0,1-1 0,-1 0 0,-2 10 0,3-3 0,0-1 0,1 1 0,0-1 0,1 1 0,0 0 0,1-1 0,0 1 0,4 14 0,28 89 0,-31-108 0,35 94 0,3 7 0,-33-73 0,-4-21 0,-1-15 0,0 0 0,0 0 0,0 0 0,0 0 0,1 0 0,1-3 0,-3 4 0,34-24 0,56-28 0,-74 44 0,0 1 0,1 0 0,1 1 0,-1 1 0,33-4 0,-31 7 0,1 1 0,-1 1 0,0 1 0,0 1 0,0 0 0,0 2 0,0 0 0,-1 1 0,1 1 0,-1 1 0,-1 1 0,1 1 0,-1 0 0,-1 1 0,18 13 0,-27-17 0,-1 1 0,0-1 0,0 1 0,0 0 0,-1 1 0,8 12 0,-11-14 0,1 0 0,-2 0 0,1 0 0,-1 0 0,0 1 0,0-1 0,0 1 0,-1-1 0,0 1 0,0 9 0,-2-4 0,0 0 0,0 0 0,-1 0 0,-1 0 0,0 0 0,0-1 0,-10 20 0,0-4 0,-33 50 0,23-43 0,-2-1 0,-50 52 0,60-71 0,-1 1 0,0-2 0,-1 0 0,0-1 0,-1-1 0,-1-1 0,-23 11 0,36-19 0,-1 0 0,1 0 0,-1 0 0,-11 1 0,17-3 0,0 0 0,0 1 0,0-1 0,0 0 0,0 0 0,-1 0 0,1-1 0,0 1 0,0 0 0,0 0 0,0 0 0,0-1 0,0 1 0,0-1 0,0 1 0,0-1 0,0 1 0,0-1 0,0 0 0,0 1 0,0-1 0,0 0 0,1 0 0,-1 1 0,0-1 0,1 0 0,-1 0 0,0 0 0,1 0 0,-1 0 0,1 0 0,-1 0 0,1 0 0,-1-2 0,1-1-195,0 1 0,-1 0 0,1 0 0,1 0 0,-1-1 0,1-3 0,6-21-6631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14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1667 24575,'0'9'0,"0"1"0,1-1 0,0 1 0,0-1 0,1 1 0,1-1 0,-1 1 0,1-1 0,7 12 0,-4-8 0,1-1 0,1-1 0,0 1 0,0-1 0,13 12 0,1-3 0,0 0 0,2-2 0,0 0 0,47 24 0,40 14 0,-92-48 0,1 0 0,1-1 0,37 7 0,-45-13 0,-1 0 0,1-1 0,-1 0 0,1-1 0,-1 0 0,0-1 0,1 0 0,22-9 0,-7 1 0,-1-2 0,44-25 0,-29 11-56,-1-2-1,37-34 1,70-74-1154,352-383-1063,-256 260 1658,-156 166 570,307-312-800,23 32 126,-317 298 1149,-76 59-3175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20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2 301 24575,'0'14'0,"0"-7"0,-1 6 0,1-1 0,0 1 0,1 0 0,1-1 0,0 1 0,1-1 0,6 17 0,1-7 0,1 0 0,1-1 0,20 28 0,52 54 0,-81-99 0,111 124 0,-89-103 0,1-1 0,55 39 0,-61-51 0,1-1 0,0 0 0,0-2 0,1 0 0,1-2 0,-1 0 0,1-2 0,0 0 0,26 1 0,-13-4 0,1-1 0,-1-2 0,0-1 0,0-2 0,45-11 0,141-47 0,69-15 0,-255 71 0,1 1 0,0 2 0,-1 1 0,1 2 0,0 2 0,42 7 0,-47-3 0,0 2 0,0 1 0,-1 2 0,0 1 0,-1 2 0,0 0 0,-1 2 0,-1 1 0,0 2 0,-1 1 0,-2 0 0,0 2 0,-1 1 0,-1 1 0,-1 1 0,30 45 0,-45-61 0,-7-9 0,0 0 0,0 0 0,0 0 0,0 0 0,0 0 0,0 1 0,0-1 0,0 0 0,0 0 0,0 0 0,1 0 0,-1 0 0,0 0 0,0 0 0,0 0 0,0 0 0,0 0 0,0 0 0,0 0 0,0 0 0,0 0 0,1 0 0,-1 0 0,0 0 0,0 0 0,0 0 0,0 0 0,0 0 0,0 0 0,0 0 0,0 0 0,0 0 0,1 0 0,-1 0 0,0 0 0,0 0 0,0 0 0,0 0 0,0 0 0,0 0 0,0 0 0,1-16 0,-1-2 0,4-14 0,1 0 0,1 1 0,2-1 0,1 1 0,1 0 0,2 1 0,1 1 0,31-53 0,-30 61 0,1 1 0,0 0 0,2 1 0,0 0 0,1 2 0,0 0 0,2 1 0,0 1 0,1 0 0,0 2 0,1 1 0,25-11 0,-10 10-46,0 1 0,0 2 1,1 1-1,0 3 0,46-3 0,-3 5-92,120 11 0,49 25 138,1 15 0,-170-32 0,1-3 0,105 2 0,-141-14 0,-1-2 0,1-2 0,-1-2 0,0-2 0,76-24 0,-69 13 0,-1-2 0,0-3 0,-2-1 0,86-60 0,-98 58 0,-2-2 0,0-2 0,-2-1 0,-2-1 0,-1-2 0,32-49 0,-55 74-81,0 0-1,-1-1 1,0 0 0,-1 0-1,-1-1 1,1 1-1,-2-1 1,0 0-1,2-13 1,-4 16-6745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48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24575,'0'0'0,"1"14"0,2 10 0,1 0 0,8 27 0,-2-14 0,101 499-969,-74-202 726,-31-223 268,-9 112-1,1-192-258,0 0-1,-3 1 1,0-2 0,-15 45-1,7-41-5621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48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1 212 24575,'0'-2'0,"0"1"0,1-1 0,-1 1 0,1 0 0,0 0 0,-1-1 0,1 1 0,0 0 0,0 0 0,0 0 0,0 0 0,0 0 0,1-1 0,2-4 0,9-8 0,1 0 0,0 0 0,1 1 0,0 1 0,1 0 0,0 2 0,1-1 0,0 2 0,0 0 0,31-10 0,-10 7 0,1 1 0,0 2 0,1 1 0,40-1 0,-65 8 0,0 0 0,0 1 0,0 1 0,-1 0 0,1 1 0,28 8 0,-35-7 0,0 0 0,0 0 0,-1 1 0,1 0 0,-1 0 0,0 1 0,0 0 0,-1 0 0,1 1 0,-1 0 0,0 0 0,-1 0 0,9 12 0,-8-7 1,0 0 0,0 0 0,-2 0-1,1 1 1,-1 0 0,-1-1 0,0 2 0,0-1-1,-2 0 1,1 0 0,-1 21 0,-3-6-26,0 0 1,-2-1-1,0 0 0,-13 38 1,0-13-98,-2 0 0,-3-1 1,-2-1-1,-40 61 0,-141 169 163,194-266-41,6-8 0,1 0 0,0 1 0,-1 0 0,2-1 0,-1 2 0,1-1 0,-4 10 0,6-15 14,1-1 0,0 1 0,0-1 0,0 1 0,0 0 0,0-1 0,0 1 0,0-1 0,0 1 0,0 0 0,0-1 1,0 1-1,0-1 0,1 1 0,-1-1 0,0 1 0,0 0 0,1-1 0,-1 1 0,0-1 0,1 1 0,-1-1 0,0 1 0,1-1 0,-1 1 0,1-1 0,-1 0 0,1 1 0,-1-1 0,1 0 0,-1 1 0,1-1 0,-1 0 0,1 0 0,0 1 0,3 0-152,-1 0-1,1 0 0,-1 0 1,7 0-1,-8-1-357,24 3-6330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48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 24575,'-1'1'0,"0"-1"0,0 1 0,0 0 0,0 0 0,0 0 0,0 1 0,1-1 0,-1 0 0,0 0 0,1 0 0,-1 0 0,1 1 0,-1-1 0,1 0 0,-1 1 0,1 0 0,-2 3 0,-4 19 0,0 0 0,-4 44 0,3 51 0,6-111 0,1 200 0,-1-207 0,1 1 0,0 0 0,0-1 0,0 1 0,1-1 0,-1 1 0,0-1 0,0 1 0,1 0 0,-1-1 0,1 1 0,0-1 0,-1 0 0,1 1 0,0-1 0,0 1 0,0-1 0,0 0 0,0 0 0,0 0 0,0 1 0,0-1 0,1 0 0,-1 0 0,0-1 0,1 1 0,-1 0 0,1 0 0,-1-1 0,0 1 0,3 0 0,7 2 0,-1 0 0,1 0 0,0-2 0,1 1 0,-1-1 0,12-1 0,68-6 0,90-21-1365,-154 23-5461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1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508 0 24575,'0'0'0,"0"5"0,-2 1 0,1 0 0,-1 0 0,0 0 0,-1-1 0,0 1 0,1-1 0,-1 0 0,-1 0 0,1 0 0,-1 0 0,-6 6 0,-6 5 0,-31 23 0,-108 70 0,-7 5 0,142-98 0,11-10 0,0 1 0,1-1 0,0 2 0,0-1 0,0 1 0,-6 10 0,13-17 0,1 0 0,-1 0 0,1 0 0,-1 0 0,1 0 0,-1 0 0,1 0 0,0 0 0,0 0 0,-1 0 0,1 0 0,0 0 0,0 0 0,0 1 0,0-1 0,0 0 0,1 0 0,-1 0 0,0 0 0,0 0 0,1 0 0,-1 0 0,1 0 0,-1 0 0,1 0 0,-1 0 0,1 0 0,0 0 0,-1 0 0,3 1 0,1 2 0,1 0 0,0 0 0,-1 0 0,10 4 0,-11-6 0,131 70 0,-42-24 0,186 104-1365,-255-139-5461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49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 24575,'0'0'0,"0"0"0,0 0 0,0 0 0,5-2 0,12-6 0,-6 2 0,-1 0 0,2 2 0,-1-1 0,14-3 0,-22 8 0,-1-1 0,1 1 0,-1-1 0,1 1 0,-1 0 0,1 0 0,-1 0 0,1 0 0,-1 1 0,1-1 0,-1 1 0,1-1 0,-1 1 0,1 0 0,-1 0 0,0 0 0,1 0 0,-1 0 0,0 1 0,0-1 0,0 1 0,0-1 0,0 1 0,0 0 0,2 3 0,-2-2 0,0 1 0,0 0 0,0-1 0,-1 1 0,1 0 0,-1 0 0,0-1 0,0 1 0,-1 0 0,1 0 0,-1 0 0,0 0 0,0 0 0,-1 8 0,-1 4 0,-1 1 0,-7 18 0,-4 7 0,-34 69 0,2-4 0,46-107 0,-2 4 0,0 0 0,1 0 0,0 0 0,0 1 0,-1 5 0,2-8 0,0-1 0,1 0 0,-1 1 0,0-1 0,0 0 0,1 0 0,-1 1 0,0-1 0,1 0 0,-1 0 0,1 1 0,0-1 0,-1 0 0,1 0 0,0 0 0,0 0 0,0 0 0,0 0 0,-1 0 0,2 0 0,-1-1 0,1 2 0,4 2 0,-1-1 0,1-1 0,-1 1 0,1-1 0,0 0 0,0 0 0,0-1 0,0 1 0,12 0 0,1-2 0,-1 0 0,25-3 0,6-4 12,62-17-1,44-21-1477,-132 38 870,87-28-5556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49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0 204 24575,'2'-1'0,"0"0"0,0 0 0,0 0 0,0 0 0,0 0 0,0 0 0,0 0 0,0 1 0,1-1 0,-1 1 0,0 0 0,3-1 0,4 0 0,94-14 0,56-11 0,-119 18 0,75-27 0,-87 24-273,0-2 0,-1 0 0,0-2 0,31-23 0,-35 20-6553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50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24575,'0'0'0,"0"0"0,0 0 0,0 0 0,4 2 0,7 2 0,7 3 0,8 2 0,11-3 0,15-5 0,18-8 0,13-6 0,8-4 0,0-4 0,-11 0 0,-20 4-8191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51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27 24575,'-17'0'0,"9"-1"0,0 1 0,1 0 0,-11 2 0,16-2 0,0 0 0,0 1 0,0 0 0,0-1 0,0 1 0,0 0 0,0 0 0,0 0 0,1 0 0,-1 0 0,0 1 0,1-1 0,-1 0 0,0 1 0,1-1 0,-2 4 0,0 0 0,0 0 0,0 0 0,1 0 0,0 1 0,0-1 0,1 1 0,-1-1 0,1 1 0,0 7 0,0 1 0,1 0 0,2 24 0,-1-25 0,1-1 0,1 1 0,0 0 0,1-1 0,0 1 0,1-1 0,0 0 0,1-1 0,1 1 0,12 17 0,-12-20 0,1-1 0,0 1 0,0-2 0,0 1 0,1-1 0,0 0 0,1-1 0,0 0 0,0-1 0,0 0 0,0 0 0,18 5 0,-18-7 0,0-1 0,0 0 0,1 0 0,-1-1 0,0 0 0,1-1 0,-1 0 0,0-1 0,1 0 0,-1-1 0,0 0 0,0 0 0,0-1 0,0 0 0,-1-1 0,1 0 0,-1-1 0,0 0 0,0 0 0,0-1 0,-1 0 0,0 0 0,0-1 0,0 0 0,-1-1 0,0 0 0,-1 0 0,0 0 0,10-18 0,-11 17 0,-1 1 0,-1-1 0,0 0 0,0 0 0,0-1 0,-1 1 0,-1 0 0,0-1 0,0 1 0,-1-1 0,0 0 0,0 1 0,-1-1 0,-2-9 0,1 12 0,0-1 0,0 1 0,-1 0 0,0 0 0,-1 0 0,1 0 0,-1 0 0,0 1 0,-1 0 0,0 0 0,0 0 0,0 0 0,0 1 0,-1 0 0,0 0 0,0 0 0,-14-7 0,8 6 0,-1 1 0,1 0 0,-1 1 0,0 0 0,0 1 0,-1 1 0,-22-2 0,13 3 0,-1 1 0,0 1 0,-35 6 0,47-5 0,1 1 0,0-1 0,1 2 0,-20 7 0,29-10 5,0-1 1,0 1-1,0-1 0,0 1 0,0-1 1,0 1-1,0 0 0,1 0 0,-1-1 0,0 1 1,0 0-1,0 0 0,1 0 0,-1 0 1,1 0-1,-1 0 0,0 0 0,1 0 0,0 0 1,-1 2-1,1-2-75,0 0-1,0 0 1,0 0 0,1 0 0,-1 0-1,0 0 1,1 0 0,-1 0 0,0 0 0,1 0-1,-1 0 1,1-1 0,0 1 0,-1 0-1,1 0 1,0 0 0,-1-1 0,1 1-1,0 0 1,1 0 0,13 10-6756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51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0,0 2 0,0 3 0,0 2 0,2-3 0,3-3 0,0-4-8191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51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24575,'0'0'0,"0"0"0,14 0 0,8 0 0,1 1 0,0 1 0,-1 1 0,24 6 0,-37-7 0,-1 1 0,1 0 0,-1 0 0,0 1 0,0 0 0,-1 0 0,1 1 0,-1 0 0,0 0 0,0 0 0,0 1 0,-1 0 0,9 12 0,-13-15 0,0 0 0,0 1 0,0-1 0,-1 1 0,1-1 0,-1 1 0,0 0 0,0-1 0,-1 1 0,1 0 0,-1 0 0,1 0 0,-1 0 0,0 0 0,-1-1 0,1 1 0,-1 0 0,1 0 0,-1 0 0,-2 4 0,-2 5 0,0 0 0,-1-1 0,-1 0 0,-10 15 0,-57 74 0,-11 16 0,81-111 0,1 0 0,-1 0 0,1 0 0,1 1 0,-1-1 0,-2 14 0,4-18 0,1 1 0,0-1 0,0 1 0,0-1 0,0 1 0,0-1 0,1 1 0,-1-1 0,1 1 0,-1-1 0,1 1 0,0-1 0,0 0 0,0 1 0,1-1 0,-1 0 0,0 0 0,1 0 0,-1 0 0,1 0 0,3 3 0,3 2 0,0-1 0,1-1 0,-1 1 0,1-2 0,1 1 0,-1-1 0,0 0 0,15 3 0,5 0 0,48 6 0,42-3-1365,-73-7-5461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52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678 1 24575,'0'0'0,"-7"0"0,-23 0 0,-37 0 0,56 1 0,1 0 0,-1 1 0,1 0 0,-14 5 0,-174 61 0,143-52 0,-93 15 0,125-29 0,15-1 0,0-1 0,1 1 0,-1 1 0,0-1 0,1 1 0,-12 5 0,17-6 0,1 0 0,0 0 0,-1 0 0,1 1 0,0-1 0,0 0 0,0 1 0,0-1 0,0 1 0,0-1 0,0 1 0,0-1 0,1 1 0,-1-1 0,1 1 0,-1 0 0,1-1 0,-1 1 0,1 0 0,0 0 0,0 1 0,0 6 0,0 0 0,2 16 0,-1-18 0,0-2 0,6 53 0,-1 84 0,-6-142 0,0 0 0,0 0 0,0 1 0,0-1 0,0 0 0,0 0 0,0 0 0,0 1 0,1-1 0,-1 0 0,0 0 0,0 0 0,0 1 0,0-1 0,0 0 0,0 0 0,0 0 0,0 1 0,1-1 0,-1 0 0,0 0 0,0 0 0,0 0 0,0 1 0,1-1 0,-1 0 0,0 0 0,0 0 0,0 0 0,1 0 0,-1 0 0,0 0 0,9 1 0,-3-2 0,295 26 0,-292-24 0,13 2 0,0 0 0,40 12 0,-56-13 0,-1 0 0,1 0 0,-1 1 0,0-1 0,0 1 0,0 0 0,0 0 0,-1 1 0,1 0 0,-1 0 0,0 0 0,0 0 0,0 0 0,-1 1 0,1-1 0,3 9 0,-4-5 0,0-1 0,-1 1 0,0 0 0,0 0 0,-1 1 0,0-1 0,0 0 0,-1 0 0,0 1 0,0-1 0,-1 0 0,0 0 0,-1 0 0,0 0 0,0 0 0,-5 12 0,-1-1 0,0-1 0,-2 0 0,0-1 0,-1 0 0,-21 25 0,7-13 30,-2-2 0,-1-1 0,-47 35 0,-104 53-1515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53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24575,'0'0'0,"3"1"0,22 10 0,1 0 0,0-2 0,0-1 0,1-1 0,52 7 0,-57-12 0,1-1 0,0-2 0,-1 0 0,1-1 0,-1-1 0,1-1 0,35-11 0,-13-1-682,75-40-1,-82 36-6143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53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7 0,0 8 0,2 14 0,2 10 0,5 10 0,2 8 0,2 5 0,0 5 0,0 2 0,-1-1 0,1-5 0,-2-5 0,1-8 0,-3-13-8191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54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24575,'0'5'0,"2"-3"0,-1 0 0,1 0 0,-1 0 0,1-1 0,-1 1 0,1 0 0,0-1 0,0 1 0,0-1 0,0 0 0,0 0 0,3 2 0,-4-2 0,23 11 0,1 0 0,40 14 0,59 7 0,-76-25 0,0-1 0,0-3 0,0-2 0,1-2 0,-1-2 0,0-3 0,0-1 0,0-2 0,64-21 0,-89 22-170,0-1-1,0-1 0,-1-1 1,0-1-1,-1-1 0,0-1 1,33-27-1,-30 17-6655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1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24575,'0'8'0,"-4"82"0,1 29 0,6-83 0,2-1 0,17 66 0,31 65 0,-53-166 0,19 48-1365,-11-34-5461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54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1 24575,'-1'0'0,"0"1"0,0-1 0,1 1 0,-1-1 0,0 1 0,1-1 0,-1 1 0,1 0 0,-1-1 0,0 1 0,1 0 0,-1-1 0,1 1 0,0 0 0,-1 0 0,1-1 0,0 1 0,-1 0 0,1 0 0,0 0 0,0 1 0,-3 11 0,0-1 0,1 1 0,1 0 0,0 18 0,1-8 0,-29 470-618,-25-2-967,44-430-4403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0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205 150 24575,'-13'-11'0,"11"10"0,0 0 0,0-1 0,0 1 0,0 0 0,0 0 0,-1 1 0,1-1 0,0 0 0,0 1 0,0 0 0,-1-1 0,1 1 0,0 0 0,-1 0 0,1 0 0,0 0 0,0 0 0,-1 1 0,1-1 0,0 1 0,0 0 0,-1-1 0,1 1 0,0 0 0,0 0 0,0 1 0,0-1 0,0 0 0,1 0 0,-1 1 0,0 0 0,0-1 0,1 1 0,-1 0 0,-1 3 0,-6 7 0,2 0 0,0 0 0,0 1 0,-6 18 0,10-22 0,0 0 0,0 1 0,1-1 0,1 0 0,-1 1 0,2 0 0,-1 14 0,2-21 0,-1 0 0,1 0 0,0 0 0,0 0 0,0 0 0,0 0 0,1-1 0,-1 1 0,1 0 0,0-1 0,0 1 0,-1-1 0,2 1 0,-1-1 0,0 0 0,0 0 0,1 0 0,-1 0 0,1 0 0,0-1 0,-1 1 0,5 1 0,5 2 0,-1 0 0,1-1 0,0-1 0,15 3 0,-11-3 0,0-1 0,0 0 0,0-2 0,1 1 0,-1-2 0,29-4 0,-38 3 0,0 0 0,0 0 0,-1 0 0,1-1 0,-1 0 0,0 0 0,12-8 0,-14 8 0,0 0 0,-1-1 0,0 1 0,1-1 0,-1 1 0,-1-1 0,1 0 0,0 0 0,-1-1 0,0 1 0,0 0 0,3-9 0,-4 7 0,1 0 0,-1 0 0,-1 0 0,1-1 0,-1 1 0,0 0 0,0 0 0,-1-1 0,-1-6 0,0 4 0,0-1 0,-2 1 0,1 0 0,-1 0 0,-6-11 0,1 5 0,-1 0 0,-1 1 0,0 0 0,-1 0 0,0 2 0,-15-13 0,15 16 0,1 1 0,-1 0 0,0 1 0,0 0 0,-1 1 0,0 0 0,0 1 0,0 1 0,-1 0 0,0 0 0,1 2 0,-1 0 0,0 0 0,0 1 0,-1 1 0,-19 2 0,27-1 30,1 0 0,-1 0 0,-8 4 0,13-4-129,0 0 0,0-1 0,0 1 0,0 0 0,1 1 0,-1-1 0,0 0 0,1 0 0,-1 1 0,1-1 0,-1 1 0,1-1 0,0 1 0,-2 2 0,-1 8-6727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0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2 0,4 3 0,5 4 0,7 1 0,4 2 0,-3-3-8191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1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14 0,3 1 0,1 1 0,0-1 0,0 0 0,11 22 0,33 54 0,13 11-43,11 20 179,-55-90-865,23 64 0,-32-72-6097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1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24575,'0'0'0,"9"-7"0,-1 3 0,0 1 0,1 0 0,-1 0 0,1 1 0,14-3 0,47-1 0,-58 6 0,11-2 0,3 0 0,-1 2 0,39 3 0,-63-3 0,0 0 0,1 0 0,-1 1 0,1-1 0,-1 1 0,0-1 0,1 1 0,-1 0 0,0-1 0,1 1 0,-1 0 0,0 0 0,0 0 0,0 0 0,0 0 0,0 0 0,0 0 0,0 0 0,0 0 0,0 1 0,-1-1 0,1 0 0,0 0 0,-1 1 0,1-1 0,0 2 0,0 2 0,-1-1 0,1 1 0,-1-1 0,0 1 0,0-1 0,0 1 0,-2 7 0,-1 4 0,-1 0 0,-1-1 0,0 1 0,-2-1 0,1 0 0,-2-1 0,-12 20 0,0-6 0,-1-1 0,-36 38 0,25-36 0,-57 42 0,59-48 0,24-17 0,6-2 0,1-3 0,0 0 0,0 0 0,0-1 0,1 1 0,-1-1 0,0 1 0,0-1 0,1 1 0,1-1 0,37 8-195,0-1 0,0-3 0,0-1 0,1-2 0,-1-1 0,74-12 0,-84 8-6631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2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1 24575,'0'0'0,"-7"0"0,-38 0 0,-52 0 0,94 1 0,0-1 0,0 1 0,0-1 0,1 1 0,-1 0 0,0 0 0,0 0 0,1 0 0,-1 1 0,0-1 0,1 1 0,0 0 0,-1-1 0,1 1 0,0 0 0,0 0 0,0 1 0,0-1 0,0 0 0,0 1 0,1-1 0,-1 1 0,1-1 0,0 1 0,-2 4 0,-1 5 0,1 0 0,0 1 0,1-1 0,-1 20 0,2 219 0,1-254 0,1 0 0,0-1 0,0 1 0,0 0 0,0 0 0,1 0 0,-1 0 0,1 0 0,0 1 0,-1-1 0,2 0 0,-1 1 0,4-5 0,1 0 0,0 0 0,1 0 0,0 1 0,11-7 0,-4 5 0,0 1 0,1 0 0,0 1 0,0 0 0,1 2 0,-1 0 0,1 1 0,0 0 0,0 2 0,26-1 0,-29 3 0,0 0 0,-1 0 0,1 1 0,0 1 0,0 1 0,-1-1 0,0 2 0,0 0 0,0 1 0,0 0 0,-1 1 0,0 0 0,14 11 0,-21-13 0,0-1 0,0 1 0,0 0 0,6 9 0,-9-12 0,-1 0 0,0 0 0,0 0 0,0 0 0,0 0 0,0 0 0,-1 0 0,1 1 0,0-1 0,-1 0 0,0 0 0,1 0 0,-1 1 0,0-1 0,0 0 0,-1 1 0,0 3 0,0-3 0,0 0 0,0 0 0,0 0 0,-1-1 0,1 1 0,-1 0 0,0-1 0,0 0 0,-3 4 0,-23 18 0,-5-2 10,0-2-1,-73 31 1,29-15-1404,56-25-5432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3.1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212 259 24575,'-4'0'0,"0"1"0,1 0 0,-1-1 0,1 1 0,-1 1 0,-5 1 0,-5 3 0,-6 0 0,-55 19 0,64-20 0,0-1 0,1 2 0,-1-1 0,-14 13 0,24-18 0,1 0 0,0 0 0,0 0 0,0 0 0,0 0 0,0 0 0,0 0 0,-1 0 0,1 0 0,0 0 0,0 0 0,0 0 0,0 0 0,0 0 0,0 1 0,0-1 0,-1 0 0,1 0 0,0 0 0,0 0 0,0 0 0,0 0 0,0 0 0,0 0 0,0 1 0,0-1 0,0 0 0,0 0 0,0 0 0,0 0 0,0 0 0,0 0 0,0 0 0,0 1 0,0-1 0,0 0 0,0 0 0,0 0 0,0 0 0,0 0 0,0 0 0,0 1 0,0-1 0,0 0 0,0 0 0,0 0 0,0 0 0,0 0 0,0 0 0,0 0 0,0 1 0,11-1 0,66-10 0,-60 8 0,82-14 0,40-7-294,34-7-882,342-51-1557,699-58 2266,-1073 126-90,147-11-318,-4 16 5087,-269 8-4467,-8 1-5791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3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1 24575,'0'0'0,"-6"0"0,4 0 0,0 1 0,1 0 0,-1-1 0,0 1 0,1 0 0,-1 0 0,0 0 0,1 0 0,-1 0 0,1 0 0,0 0 0,-1 0 0,1 1 0,0-1 0,0 1 0,0-1 0,0 1 0,0-1 0,0 1 0,0-1 0,1 1 0,-2 2 0,-1 6 0,0 0 0,-3 19 0,3-12 0,-47 286-129,36-212-1107,10-66-5590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4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24575,'0'0'0,"3"0"0,4 2 0,1 1 0,-2-1 0,-1 0-8191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4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24575,'-1'12'0,"0"-1"0,-1 0 0,-6 20 0,-1 10 0,2 18 0,2 0 0,3 1 0,6 66 0,-4-117 0,1 2 0,0 1 0,6 22 0,-7-32 0,1 1 0,-1-1 0,1 0 0,0 0 0,0 1 0,0-1 0,1 0 0,-1 0 0,0 0 0,1 0 0,-1 0 0,1-1 0,0 1 0,-1 0 0,1-1 0,0 1 0,0-1 0,0 1 0,0-1 0,3 1 0,0 0 0,1-1 0,-1 0 0,0 0 0,0-1 0,1 0 0,-1 0 0,0 0 0,1 0 0,8-2 0,3-2 0,27-10 0,-28 8 0,-1-1 0,1 0 0,-2-1 0,1-1 0,-1 0 0,-1-1 0,0-1 0,0 0 0,-1 0 0,18-22 0,-24 24 0,1 0 0,-2-1 0,1 1 0,-1-1 0,0 0 0,-1 0 0,4-16 0,-6 17 0,0 1 0,-1 0 0,0-1 0,-1 0 0,0 1 0,0-1 0,-1 1 0,0-1 0,0 1 0,-5-13 0,4 13 0,-2 0 0,1 0 0,-1 0 0,-1 1 0,1-1 0,-1 1 0,0 0 0,-1 1 0,0-1 0,-12-10 0,13 12 0,-1 1 0,0 0 0,0 0 0,0 0 0,-1 1 0,1 0 0,-1 0 0,0 0 0,0 1 0,0 0 0,0 1 0,0-1 0,-10 0 0,13 2 8,0 1 0,0-1 0,0 1 0,0-1 0,0 1 0,0 0 0,1 0 0,-1 1 0,0-1 0,0 1 0,1 0 0,-1 0 0,1 0 0,-5 5 0,2-3-194,1 1 1,0 1-1,0-1 0,1 1 1,0 0-1,0 0 1,-4 7-1,-4 14-6640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1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24575,'3'0'0,"13"2"0,-1-1 0,1 2 0,-1 0 0,26 9 0,-19-6 0,18 6 0,-1 2 0,0 2 0,-1 1 0,-1 2 0,-1 1 0,-1 2 0,61 49 0,-86-62 0,-1 0 0,1 0 0,-2 1 0,1 0 0,8 15 0,-14-20 0,0 0 0,0 1 0,-1-1 0,0 1 0,0-1 0,0 1 0,-1 0 0,0-1 0,0 1 0,-1 0 0,1 0 0,-1 0 0,-1 0 0,0 7 0,-2 3 0,-1 0 0,-1 0 0,-1-1 0,0 0 0,0 0 0,-16 24 0,-1-4 0,-39 46 0,9-20 0,-2-3 0,-3-3 0,-78 58 0,119-101 0,11-8 0,14-10 0,74-62-264,-61 49-837,20-17-5725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5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375 1 24575,'0'0'0,"-7"2"0,-36 21 0,-23 10 0,29-18 0,-1-1 0,-1-2 0,0-2 0,-45 6 0,75-16 0,-2 2 0,11-2 0,0 1 0,0-1 0,-1 0 0,1 1 0,0-1 0,0 1 0,0-1 0,0 0 0,0 1 0,0-1 0,0 1 0,0-1 0,0 1 0,0-1 0,0 0 0,0 1 0,0-1 0,0 1 0,0-1 0,0 1 0,0-1 0,0 0 0,0 1 0,1-1 0,-1 1 0,11 31 0,39 128 0,-43-132 0,-1 0 0,-2 0 0,2 54 0,-6-80 0,0-1 0,0 1 0,0 0 0,0 0 0,1 0 0,-1 0 0,0 0 0,1 0 0,0-1 0,-1 1 0,2 3 0,-1-4 0,0 0 0,0 0 0,0 0 0,0 0 0,1 0 0,-1-1 0,0 1 0,0 0 0,0 0 0,1-1 0,-1 1 0,0-1 0,1 1 0,-1-1 0,1 1 0,1-1 0,19 3 0,1 0 0,-1-2 0,33-2 0,-35-1 0,0 2 0,-1 0 0,1 1 0,-1 1 0,29 7 0,-39-6 0,-1 0 0,0 0 0,0 1 0,0 0 0,0 1 0,0-1 0,-1 1 0,8 7 0,-12-9 0,1 1 0,-1-1 0,0 0 0,0 1 0,0 0 0,-1 0 0,1 0 0,-1 0 0,0 0 0,0 1 0,-1-1 0,1 0 0,-1 1 0,0 0 0,0-1 0,0 1 0,0 5 0,-1-3 0,-1 0 0,1 1 0,-1-1 0,0 0 0,-1 0 0,0 0 0,0 0 0,-1 0 0,1-1 0,-8 12 0,5-10 0,0-1 0,-1 1 0,0-1 0,0-1 0,-1 1 0,0-1 0,-12 9 0,4-6 0,-1 0 0,0-1 0,0 0 0,-1-2 0,0 0 0,0 0 0,0-2 0,-22 3 0,30-5 0,-1-1 0,0 0 0,0 0 0,0-1 0,-18-2 0,28 2-3,-1-1-1,0 1 1,0 0-1,0 0 1,0-1-1,0 1 1,1 0-1,-1-1 1,0 1-1,0-1 1,1 1-1,-1-1 1,0 1-1,1-1 1,-1 0-1,0 0 1,0 0 11,1 1-1,0-1 1,0 1 0,0-1 0,0 1-1,-1-1 1,1 0 0,0 1 0,0-1 0,0 1-1,0-1 1,0 1 0,0-1 0,0 0-1,1 1 1,-1-1 0,0 1 0,0-2-1,2 0-188,-1-1-1,1 0 0,0 1 1,-1-1-1,1 1 0,0 0 1,4-4-1,14-10-6644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6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24575,'0'5'0,"25"118"0,-6-43 0,4 55 0,6 27 0,-19-116 0,24 66 0,-28-96 0,1 0 0,1 0 0,0-1 0,11 16 0,-15-26 0,0 1 0,1-1 0,0 1 0,0-1 0,0-1 0,0 1 0,1-1 0,0 0 0,0 0 0,0 0 0,0-1 0,12 5 0,-14-7 0,0-1 0,-1 1 0,1 0 0,0-1 0,0 0 0,0 0 0,-1 0 0,1-1 0,0 1 0,0-1 0,0 0 0,-1 0 0,1 0 0,-1 0 0,1-1 0,-1 0 0,1 1 0,-1-1 0,0 0 0,0-1 0,0 1 0,4-5 0,5-4 0,-1-2 0,0 0 0,16-24 0,-25 34 0,87-148 0,-11-8 0,0 1 0,-53 111-1365,-18 36-5461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6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0 24575,'2'0'0,"1"1"0,-1-1 0,1 1 0,-1-1 0,0 1 0,1 0 0,-1 0 0,0 0 0,0 0 0,3 2 0,19 16 0,-9-4 0,-1 0 0,-1 1 0,-1 0 0,0 1 0,18 35 0,-27-46 0,-1-1 0,1 1 0,-1 0 0,0 0 0,-1 0 0,1 0 0,0 7 0,-2-8 0,0-1 0,0 0 0,0 0 0,-1 1 0,0-1 0,1 0 0,-1 0 0,-1 0 0,1 0 0,-1 0 0,-2 6 0,-2-1 0,0 0 0,-1 0 0,1-1 0,-1 0 0,-1-1 0,0 1 0,-14 9 0,-67 40 0,75-49 0,-51 28 0,-36 22 0,99-57 0,0 0 0,0 1 0,0-1 0,0 1 0,0-1 0,1 1 0,-1 0 0,0-1 0,-1 4 0,3-5 0,0 1 0,-1-1 0,1 1 0,0-1 0,0 1 0,0-1 0,0 1 0,0-1 0,0 1 0,0-1 0,0 1 0,0-1 0,0 1 0,0-1 0,0 1 0,0-1 0,0 1 0,1-1 0,-1 1 0,1 0 0,-1 0 0,1 0 0,0 0 0,0 0 0,-1 0 0,1-1 0,0 1 0,0 0 0,0 0 0,2 1 0,7 3 0,0 0 0,0-1 0,1 0 0,-1 0 0,20 3 0,-5-2 0,38 1 0,0-6-282,85-10 0,-120 8-519,29-3-6025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8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1 128 24575,'0'0'0,"0"7"0,0-5 0,0-1 0,-1 1 0,1 0 0,1 0 0,-1 0 0,0-1 0,0 1 0,1 0 0,-1 0 0,1 0 0,-1-1 0,1 1 0,0 0 0,0-1 0,0 1 0,0-1 0,0 1 0,0-1 0,0 1 0,0-1 0,0 0 0,1 1 0,-1-1 0,1 0 0,-1 0 0,1 0 0,-1 0 0,1 0 0,0 0 0,-1-1 0,1 1 0,0-1 0,2 1 0,12 4 0,0-1 0,-1-1 0,1-1 0,1 0 0,-1-1 0,17-1 0,104-13 0,-127 12 0,481-80-991,-110 16 996,-194 36-1206,-123 20-4803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9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 24575,'0'0'0,"0"0"0,6 0 0,15 4 0,25 3 0,25 2 0,34 2 0,32-1 0,19-5-1529,8-6 1529,8-11 0,-5-9 0,-18-5 0,-22-5 0,-27-2 0,-31 6-6662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09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999 1 24575,'-7'7'0,"3"-2"0,-57 67 0,-4 7 0,-517 589-1409,368-436 1073,209-226 336,-30 34 0,32-35 0,-1 0 0,1 0 0,0 0 0,0 1 0,-3 10 0,5-14-3,0 1 0,1-1-1,-1 0 1,1 0 0,0 0-1,0 1 1,0-1-1,0 0 1,0 0 0,0 1-1,0-1 1,1 0-1,-1 0 1,1 0 0,0 1-1,1 1 1,0 0 39,0 0 0,1-1 0,0 1 0,0-1 0,0 1 0,0-1 0,7 5 0,7 5 272,1-2 0,19 11-1,80 36-76,486 190-1084,17-39-1413,-509-175-2446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7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58 171 24575,'-1'1'0,"-1"-1"0,1 0 0,0 1 0,0-1 0,-1 0 0,1 0 0,0 0 0,0 0 0,-1 0 0,1-1 0,0 1 0,0 0 0,-1 0 0,1-1 0,-2 0 0,-16-9 0,19 10 0,-2 0 0,1-1 0,0 0 0,0 0 0,-1 0 0,1 0 0,0 0 0,0 0 0,0 0 0,0 0 0,0 0 0,0-1 0,-1-1 0,2 3 0,0-1 0,0 0 0,0 1 0,0-1 0,-1 0 0,1 0 0,0 1 0,0-1 0,0 0 0,1 0 0,-1 1 0,0-1 0,0 0 0,0 0 0,0 1 0,1-1 0,-1 0 0,0 1 0,1-1 0,-1 0 0,0 1 0,1-1 0,-1 1 0,1-1 0,-1 1 0,1-1 0,-1 1 0,2-2 0,4-2 0,0 0 0,0 0 0,1 0 0,0 1 0,-1 0 0,1 0 0,8-2 0,-12 4 0,48-15 7,86-17-1,59 5-178,-40 16-227,194 8-1,-8 12-883,-292-6-4667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8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 24575,'6'123'0,"1"-8"0,-20 159 120,-20-5-1605,23-205-5341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9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8 24575,'-1'1'0,"0"0"0,0 0 0,-1 1 0,1-1 0,0 0 0,0 1 0,0-1 0,1 1 0,-1-1 0,-1 3 0,1-1 0,-3 6 0,1 1 0,0-1 0,0 1 0,1-1 0,0 1 0,-1 17 0,3-13 0,0 1 0,1-1 0,0 0 0,5 16 0,-3-17 0,0-1 0,2 1 0,-1-1 0,2 0 0,-1-1 0,2 0 0,-1 0 0,2 0 0,-1 0 0,16 15 0,-16-19 0,0-1 0,0 0 0,1 0 0,0 0 0,0-1 0,0 0 0,1-1 0,-1 0 0,1 0 0,0-1 0,0 0 0,0 0 0,1-1 0,-1-1 0,12 2 0,-5-3 0,1-1 0,-1 0 0,0-1 0,1-1 0,29-9 0,-26 5 0,0 0 0,-1-2 0,0 0 0,20-13 0,-29 15 0,0-1 0,0 1 0,-1-2 0,0 1 0,-1-1 0,0 0 0,0-1 0,-1 0 0,0 0 0,0-1 0,4-11 0,-8 15 0,0 0 0,0-1 0,-1 1 0,0-1 0,0 1 0,-1-1 0,0 0 0,0 0 0,-1 0 0,0 1 0,-1-1 0,0 0 0,0 0 0,0 1 0,-1-1 0,0 0 0,0 1 0,-5-9 0,5 11 0,0 1 0,-1 1 0,1-1 0,-1 0 0,1 0 0,-1 1 0,-1 0 0,1-1 0,0 1 0,-1 1 0,1-1 0,-1 0 0,0 1 0,0 0 0,-8-4 0,6 4 0,-1 0 0,0 1 0,0-1 0,1 1 0,-1 1 0,0 0 0,0-1 0,0 2 0,-13 1 0,-2 3 24,0 0 0,0 2 0,1 0 0,-28 14 0,-76 50-1509,92-50-5341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9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24575,'0'0'0,"1"2"0,4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02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94 24575,'0'0'0,"0"0"0,2 4 0,8 5 0,10 3 0,13 3 0,22 1 0,28 0 0,21-5 0,6-7 0,-4-7 0,-7-9 0,-5-10 0,-5-8 0,-1-8 0,-6-2 0,-16 5-8191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2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437 257 24575,'-1'0'0,"1"0"0,0 0 0,-1 0 0,1 1 0,0-1 0,-1 0 0,1 0 0,0 0 0,0 1 0,-1-1 0,1 0 0,0 0 0,-1 1 0,1-1 0,0 0 0,0 1 0,0-1 0,-1 0 0,1 0 0,0 1 0,0-1 0,0 1 0,0-1 0,0 0 0,0 1 0,0-1 0,-1 0 0,1 1 0,-1 13 0,1-13 0,1 21 0,0 1 0,7 30 0,-2-9 0,3 39 0,20 116 0,-8-103-1365,-19-88-5461</inkml:trace>
  <inkml:trace contextRef="#ctx0" brushRef="#br0" timeOffset="1">0 1 24575,'0'0'0,"0"0"0,2 2 0,5 2 0,8 5 0,15 4 0,9 2 0,-3-2-8191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09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 24575,'3'94'0,"-1"-46"0,-4 58 0,-18 23 11,1-14 35,17-96-330,1-1-1,0 1 1,2 0-1,3 21 1,3-4-6542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0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263 128 24575,'-3'-5'0,"-1"1"0,1 0 0,0-1 0,1 1 0,-1-1 0,1 0 0,0 0 0,0 0 0,0 0 0,1 0 0,-1-6 0,2 10 0,0-1 0,0 1 0,0-1 0,0 1 0,0-1 0,1 1 0,-1 0 0,1-1 0,-1 1 0,1-1 0,-1 1 0,1 0 0,0-1 0,0 1 0,-1 0 0,1 0 0,0 0 0,0 0 0,0-1 0,0 1 0,1 1 0,-1-1 0,0 0 0,0 0 0,2-1 0,3-1 0,0 0 0,0 1 0,0-1 0,9-1 0,9-1 0,-1 0 0,1 2 0,0 1 0,0 0 0,39 4 0,-61-2 0,-1 0 0,1 1 0,-1-1 0,1 0 0,-1 0 0,1 1 0,-1-1 0,1 1 0,-1-1 0,0 1 0,1 0 0,1 1 0,-2-1 0,-1-1 0,1 1 0,-1 0 0,1 0 0,-1 0 0,1-1 0,-1 1 0,0 0 0,0 0 0,1 0 0,-1 0 0,0 0 0,0 0 0,0 0 0,0-1 0,0 1 0,0 0 0,0 0 0,0 0 0,0 0 0,0 0 0,-1 0 0,0 1 0,-1 5 0,-1 1 0,0-1 0,0 0 0,0-1 0,-1 1 0,0 0 0,-7 7 0,-40 41 0,42-46 0,-47 44 0,-67 49 0,-70 38 0,162-118 0,31-22 0,0 0 0,-1 0 0,1 0 0,0 0 0,0 0 0,0 0 0,0 0 0,0 0 0,0 0 0,0 0 0,0 0 0,0 0 0,0 0 0,0 0 0,0 1 0,0-1 0,0 0 0,0 0 0,0 0 0,0 0 0,0 0 0,0 0 0,0 0 0,0 0 0,0 0 0,0 0 0,0 0 0,0 0 0,0 0 0,0 1 0,0-1 0,0 0 0,0 0 0,0 0 0,0 0 0,0 0 0,0 0 0,0 0 0,0 0 0,0 0 0,0 0 0,0 0 0,0 0 0,0 0 0,0 0 0,0 0 0,0 0 0,0 1 0,0-1 0,0 0 0,0 0 0,0 0 0,1 0 0,-1 0 0,0 0 0,0 0 0,0 0 0,0 0 0,0 0 0,0 0 0,0 0 0,0 0 0,0 0 0,0 0 0,0 0 0,0 0 0,10 0 0,12-1 0,71-11-95,225-21-1175,-259 30-5556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1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597 1 24575,'-5'1'0,"-1"0"0,0-1 0,0 0 0,-10-1 0,-2 0 0,-92 1 0,-125 0 0,234 0 0,-18 0 0,1 1 0,-1 1 0,1 0 0,-30 8 0,43-8 0,0-1 0,1 1 0,-1 0 0,1 1 0,0-1 0,0 1 0,0 0 0,0 0 0,-6 6 0,8-6 0,-1 0 0,1 0 0,0 0 0,0 1 0,0-1 0,0 1 0,1-1 0,-1 1 0,1 0 0,0 0 0,0 0 0,1-1 0,-1 8 0,1 2 0,0-1 0,1 1 0,1-1 0,0 0 0,1 1 0,0-1 0,1 0 0,0-1 0,1 1 0,0-1 0,1 0 0,10 14 0,-13-21 0,0 0 0,0-1 0,1 0 0,-1 1 0,1-1 0,0-1 0,0 1 0,0 0 0,0-1 0,0 0 0,0 0 0,1 0 0,-1-1 0,1 1 0,-1-1 0,7 1 0,7 0 0,0 0 0,35-3 0,-25 1 0,-13-1 0,103 4 0,-97-2 0,0 2 0,-1 1 0,34 10 0,-45-11 0,12 3 0,22 12 0,-38-16 0,0 0 0,-1 1 0,1 0 0,-1 0 0,1 0 0,-1 1 0,0 0 0,0-1 0,6 10 0,-8-11 0,-1 0 0,0 0 0,0 0 0,-1 0 0,1 0 0,0 0 0,-1 1 0,1-1 0,-1 0 0,0 1 0,0-1 0,1 0 0,-2 1 0,1-1 0,0 0 0,0 1 0,-1-1 0,1 0 0,-1 0 0,0 0 0,-1 4 0,-1 0 0,-1 1 0,0-1 0,0 0 0,0 0 0,-9 9 0,3-4 12,-2-1 0,1 0 0,-1-1 0,-1-1 0,1 1 0,-2-2 0,1 0 0,-1-1 0,-16 6 0,2-3-383,0-2-1,-1 0 1,-49 4 0,28-7-6455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1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230 248 24575,'-2'0'0,"0"0"0,1 0 0,-1 1 0,0-1 0,0 1 0,1-1 0,-1 1 0,-2 1 0,-5 2 0,-73 22 0,-27 10 0,107-36 0,-7 4 0,8-2 0,8-1 0,21 1 0,32-3 0,-30 0 0,96-4 0,45-2-435,40-5-1304,34-3 743,544-50-2057,1-13 3499,-645 63-643,214-24 185,507-42-1315,-821 78 1290,64-3-160,-83 6 712,-1 1 1,30 6 0,-51-7-360,0 0 0,0 1 0,0 0 0,0 0 0,0 0 0,0 1 0,-1-1 0,1 1 0,0 0 0,-1 0 0,0 0 0,1 0 0,5 5 0,-2 7-4531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2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2 24575,'-6'-1'0,"1"0"0,-1 1 0,1 0 0,-11 1 0,-1 0 0,14-1 0,0 0 0,0 1 0,0-1 0,0 1 0,0 0 0,0 0 0,1 0 0,-1 0 0,0 0 0,0 1 0,1-1 0,-1 1 0,1 0 0,-1-1 0,1 1 0,0 1 0,0-1 0,0 0 0,0 0 0,0 1 0,0-1 0,0 1 0,1-1 0,-3 6 0,0 3 0,0 1 0,0-1 0,1 1 0,-4 23 0,-2 61 61,8-62-536,-3 0-1,-7 34 1,9-59-6351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2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3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24575,'1'12'0,"1"0"0,-1 0 0,2 0 0,0 0 0,8 20 0,-5-13 0,9 27 0,2-1 0,1 0 0,26 43 0,-38-79 0,0 0 0,1 0 0,0-1 0,0 0 0,1 0 0,0-1 0,0 0 0,0 0 0,1-1 0,0 0 0,1 0 0,18 7 0,-16-8 0,0-2 0,0 1 0,0-1 0,0-1 0,1 0 0,0-1 0,-1 0 0,1-1 0,-1-1 0,23-3 0,-20 1 0,-1-1 0,1 0 0,-1-1 0,0-1 0,-1 0 0,0-1 0,0 0 0,0-1 0,-1 0 0,0-1 0,16-16 0,-14 11 0,-1 0 0,0-1 0,-1-1 0,-1 0 0,0 0 0,-1-2 0,-1 1 0,9-23 0,-15 32 0,-1 1 0,0-1 0,0 0 0,0 0 0,-1 1 0,0-1 0,-1 0 0,0-9 0,0 13 0,-1-1 0,0 1 0,0 0 0,0-1 0,0 1 0,-1 0 0,0 0 0,0 0 0,0 0 0,0 0 0,0 0 0,-1 1 0,0-1 0,1 1 0,-7-6 0,1 2 0,-1 1 0,1 0 0,-1 1 0,0 0 0,0 1 0,-1-1 0,0 2 0,1-1 0,-18-2 0,11 2 0,-1 2 0,0 0 0,0 1 0,0 1 0,-20 1 0,27 0 30,0 1 0,0 0 0,-10 3 0,16-3-154,0-1 0,1 0 1,-1 1-1,1 0 0,0 0 0,-1 0 1,1 0-1,0 0 0,0 1 0,1-1 1,-4 4-1,0 3-6702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3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553 1 24575,'0'0'0,"-2"0"0,0 1 0,0 0 0,0 0 0,0-1 0,0 1 0,0 0 0,1 1 0,-1-1 0,0 0 0,0 0 0,1 1 0,-1-1 0,-1 3 0,-5 3 0,-5 3 0,-1-1 0,0-1 0,-1 0 0,1-1 0,-2-1 0,-21 7 0,-99 19 0,109-26 0,-32 4 0,-82 4 0,140-14 0,0 0 0,-1 0 0,1 0 0,0 0 0,-1 1 0,1-1 0,0 0 0,-1 1 0,1-1 0,0 1 0,0 0 0,0-1 0,-1 1 0,1 0 0,0-1 0,0 1 0,0 0 0,0 0 0,0 0 0,0 0 0,1 0 0,-1 0 0,0 0 0,0 1 0,1-1 0,-1 0 0,1 0 0,-1 1 0,1-1 0,-1 0 0,1 0 0,0 1 0,0-1 0,-1 1 0,1-1 0,0 0 0,0 1 0,1 1 0,0 7 0,0-1 0,1 0 0,0 0 0,5 14 0,-4-14 0,1 4 0,3 10 0,1 0 0,12 24 0,-17-41 0,1 0 0,-1-1 0,1 1 0,0-1 0,0 1 0,1-1 0,-1 0 0,1-1 0,0 1 0,1-1 0,-1 0 0,9 5 0,-6-5 0,1-1 0,0 0 0,0 0 0,0 0 0,0-1 0,0-1 0,1 1 0,-1-2 0,17 1 0,2-4 0,52-11 0,10-1 0,-82 14 0,1 1 0,-1 0 0,0 0 0,0 1 0,0 0 0,0 0 0,0 0 0,8 4 0,-13-4 0,1 1 0,-1-1 0,1 1 0,-1 0 0,0 0 0,0 1 0,0-1 0,0 0 0,0 1 0,0 0 0,0 0 0,-1 0 0,0 0 0,1 0 0,-1 0 0,-1 1 0,1-1 0,2 7 0,-1 0 0,0 0 0,-1 0 0,-1 0 0,0 1 0,0-1 0,-1 0 0,0 1 0,-1-1 0,0 0 0,-3 13 0,-2 2 0,-1 0 0,-19 46 0,5-30-195,-1-1 0,-1-1 0,-3-1 0,-1-1 0,-1-1 0,-52 49 0,85-90-6631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4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24575,'0'0'0,"2"0"0,12 4 0,-1 1 0,-1 1 0,1 0 0,19 13 0,17 8 0,-47-26 0,-1 0 0,1 0 0,-1 0 0,0 0 0,1 0 0,-1 0 0,0 0 0,0 1 0,0-1 0,0 0 0,0 1 0,0-1 0,0 1 0,0 0 0,-1-1 0,1 1 0,0-1 0,-1 1 0,0 0 0,1-1 0,-1 1 0,0 3 0,1 4 0,-2 1 0,1-1 0,-3 11 0,2-7 0,-6 30 0,-17 66 0,-23 39 0,42-135 0,2-3 0,-1-1 0,2 1 0,-3 16 0,5-25 0,-1 0 0,1-1 0,0 1 0,0 0 0,0 0 0,0 0 0,0-1 0,0 1 0,0 0 0,1 0 0,-1 0 0,0-1 0,0 1 0,1 0 0,-1 0 0,0-1 0,1 1 0,-1 0 0,1 0 0,-1-1 0,1 1 0,-1-1 0,1 1 0,-1 0 0,1-1 0,0 1 0,-1-1 0,1 0 0,0 1 0,-1-1 0,1 1 0,0-1 0,0 0 0,-1 1 0,1-1 0,0 0 0,0 0 0,-1 0 0,2 0 0,4 0 0,-1 0 0,0 0 0,0 0 0,0-1 0,8-2 0,27-9-250,0-1-1,-1-2 1,41-23 0,-69 33-114,63-32-6462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5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24575,'6'1'0,"-1"-1"0,1 1 0,-1-1 0,11-1 0,1 0 0,-8 0 0,-7 1 0,1 0 0,-1 0 0,0 0 0,0 0 0,1 0 0,-1 1 0,2 0 0,-3-1 0,0 0 0,0 1 0,-1-1 0,1 0 0,0 1 0,-1-1 0,1 1 0,0 0 0,-1-1 0,1 1 0,-1-1 0,1 1 0,-1 0 0,1-1 0,-1 1 0,1 0 0,-1 0 0,0-1 0,1 1 0,-1 0 0,0 0 0,0 0 0,0-1 0,0 2 0,3 18 0,-1-1 0,-1 29 0,-7 42 0,5-82 0,-4 57 0,-9 135 0,12-1 0,3-166 0,11 55 0,-8-71 0,0 0 0,2 0 0,0 0 0,15 29 0,-7-23-341,0-2 0,1 0-1,22 23 1,-1-7-6485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2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24575,'-2'9'0,"-37"91"0,-10 29 0,43-108 0,1 0 0,1 0 0,1 0 0,-2 32 0,6-14 0,1 0 0,2 0 0,2 0 0,13 47 0,-14-68 0,1 1 0,1-1 0,1 0 0,1-1 0,0 0 0,1-1 0,1 0 0,15 17 0,-15-20 0,1-1 0,0 0 0,1-1 0,0 0 0,1-1 0,0-1 0,1 0 0,0-1 0,23 9 0,-30-14 0,0 0 0,1 0 0,0-1 0,-1-1 0,1 1 0,0-1 0,0-1 0,0 1 0,-1-2 0,1 1 0,0-1 0,0 0 0,0-1 0,-1 0 0,1-1 0,-1 1 0,1-2 0,8-4 0,-3 1-682,18-14-1,6-9-6143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5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 24575,'0'0'0,"-1"1"0,0 0 0,-1 0 0,1 0 0,0 0 0,0 1 0,0-1 0,0 0 0,1 1 0,-1-1 0,-1 2 0,0 2 0,-3 3 0,-1 0 0,0-1 0,-1 1 0,1-1 0,-2-1 0,1 1 0,-1-1 0,1 0 0,-2-1 0,1 0 0,0 0 0,-1-1 0,0 0 0,-12 3 0,20-6 0,1-1 0,-1 0 0,1 0 0,0 0 0,-1 0 0,1 0 0,-1 0 0,1 0 0,-1 0 0,1 0 0,0 0 0,-1 0 0,1 0 0,-1 0 0,1 0 0,0 0 0,-1 0 0,1-1 0,-1 1 0,0 0 0,1-1 0,0 1 0,0 0 0,0 0 0,0-1 0,0 1 0,-1 0 0,1 0 0,0-1 0,0 1 0,0 0 0,0-1 0,0 1 0,0 0 0,0-1 0,0 1 0,0 0 0,0 0 0,0-1 0,0 1 0,0 0 0,1-1 0,-1-1 0,1 1 0,0-1 0,-1 0 0,1 1 0,0-1 0,0 0 0,3-2 0,-1 1-227,1 0-1,-1 0 1,1 0-1,0 1 1,5-3-1,7-3-6598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6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24575,'-1'0'0,"1"0"0,-1 0 0,0 0 0,0 0 0,1 0 0,-1 0 0,0 0 0,1 1 0,-1-1 0,0 0 0,1 0 0,-1 1 0,0-1 0,1 0 0,-1 1 0,1-1 0,-1 1 0,0-1 0,1 0 0,-1 1 0,1 0 0,-1-1 0,1 1 0,0-1 0,-1 1 0,1-1 0,0 1 0,-1 0 0,1-1 0,0 1 0,-1 1 0,1 2 0,-1 0 0,1 0 0,0 0 0,0 0 0,1 4 0,-1-3 0,4 34 0,2 0 0,18 65 0,35 74 0,95 186 0,-146-344 0,-5-13 0,1 1 0,-1 0 0,1-1 0,1 0 0,-1 0 0,1 0 0,0-1 0,8 8 0,-12-13 0,0 0 0,-1-1 0,1 1 0,0-1 0,0 1 0,0-1 0,0 0 0,0 1 0,0-1 0,0 0 0,0 0 0,0 1 0,0-1 0,0 0 0,0 0 0,0 0 0,0 0 0,0 0 0,0-1 0,0 1 0,0 0 0,0 0 0,0-1 0,0 1 0,0-1 0,0 1 0,0 0 0,0-1 0,0 0 0,-1 1 0,1-1 0,0 0 0,0 1 0,-1-1 0,2-1 0,3-4 0,-1 1 0,1-1 0,-1 0 0,3-7 0,-6 11 0,9-16 0,-1-1 0,13-40 0,5-43 0,-19 68 0,48-162 0,-45 165 0,1 1 0,1 1 0,2 0 0,24-35 0,-21 38-273,2 1 0,1 1 0,0 0 0,47-37 0,-46 45-6553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7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24575,'1'0'0,"0"0"0,0 1 0,-1-1 0,1 0 0,0 1 0,-1-1 0,1 0 0,0 1 0,-1-1 0,1 1 0,0-1 0,0 2 0,3 1 0,17 11 0,23 11 0,-23-14 0,28 19 0,-47-28 0,0-1 0,0 1 0,-1-1 0,1 1 0,0 0 0,-1 0 0,1 0 0,-1 0 0,0 0 0,1 0 0,-1 0 0,0 0 0,0 0 0,1 5 0,-2-4 0,0 0 0,1 0 0,-1 0 0,-1-1 0,1 1 0,0 0 0,-1 0 0,1 0 0,-1 0 0,0-1 0,0 1 0,-2 4 0,-15 27 0,-1 0 0,-31 40 0,28-44 0,1 1 0,-28 59 0,48-88 0,0 2 0,-1-1 0,1 1 0,-1 0 0,0 7 0,2-10 0,0 0 0,0 0 0,0 0 0,0 0 0,0 0 0,0 0 0,0 0 0,0 0 0,0 0 0,1 0 0,-1 0 0,1 0 0,-1 0 0,0 0 0,1 0 0,-1 0 0,1 0 0,0 0 0,-1-1 0,1 1 0,0 0 0,-1-1 0,1 1 0,0 0 0,1 0 0,1 1 0,0-1 0,0 1 0,0-1 0,1 0 0,-1 0 0,1 0 0,5 1 0,29 0 0,-37-2 0,26 0 20,1-1 0,-1-2 0,0-1 0,0-1 0,29-9 0,-16 1-515,-2-1 0,65-34 0,-64 26-6331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17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24575,'0'0'0,"0"-1"0,0 0 0,1 1 0,-1-1 0,1 0 0,0 0 0,-1 0 0,1 1 0,0-1 0,-1 0 0,1 1 0,0-1 0,-1 0 0,1 1 0,0-1 0,0 1 0,0-1 0,1 1 0,-1-1 0,21-10 0,0 1 0,38-11 0,-29 11 0,-16 5 0,34-11 0,-43 14 0,-1 1 0,0 0 0,0 1 0,0-1 0,1 1 0,-1 0 0,7 1 0,-11-1 0,1 1 0,-1-1 0,0 1 0,0-1 0,0 1 0,0 0 0,1-1 0,-1 1 0,0 0 0,0 0 0,0 0 0,0 0 0,-1 0 0,1 0 0,0 0 0,0 0 0,-1 0 0,1 0 0,1 2 0,0 3 0,0 0 0,3 11 0,-4-14 0,4 21 0,0 0 0,-2 0 0,0 28 0,-5 76 0,-1-42 0,3-84 0,0 0 0,0 0 0,0 0 0,0 0 0,1 0 0,-1 0 0,1 0 0,-1 0 0,1 0 0,-1 0 0,1 0 0,0-1 0,0 1 0,0 0 0,0 0 0,0-1 0,0 1 0,3 1 0,-2-1 0,1 0 0,-1-1 0,1 1 0,0-1 0,-1 0 0,1 0 0,0 0 0,0 0 0,0-1 0,0 1 0,0-1 0,4 1 0,10-1 15,1-1 0,-1 0 0,0-1 0,0 0 0,-1-2 0,1 0 0,28-11 0,-3-3-758,66-38 1,-53 23-6084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32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1514 24575,'0'0'0,"0"0"0,-7-10 0,-2-6 0,2-1 0,-1 1 0,2-1 0,-7-28 0,-10-77 0,20 107 0,-41-422-401,40-3-1,15 261 402,-7 151 0,0-1 0,2 1 0,2 1 0,12-33 0,-18 55 19,-2 3 36,1-1-1,0 1 1,0 0 0,0 0 0,1 0-1,-1 0 1,3-3 0,-4 5-43,0-1 0,1 1 0,-1 0 0,0 0 0,1-1 0,-1 1 0,1 0 0,-1 0 0,0 0 0,1-1 0,-1 1 0,1 0 0,-1 0 1,0 0-1,1 0 0,-1 0 0,1 0 0,-1 0 0,1 0 0,0 1-3,0-1-1,0 0 1,0 1 0,0-1 0,0 1 0,0-1-1,0 1 1,0-1 0,-1 1 0,1 0-1,1 0 1,6 8-9,-1-1 0,1 1 0,7 13 0,-11-15 0,83 131 0,77 168 0,-100-162 0,-21-43 0,-36-87 0,-7-14 0,0 0 0,0 0 0,0 0 0,0 0 0,0 0 0,0 0 0,0 0 0,0 1 0,0-1 0,0 0 0,0 0 0,0 0 0,1 0 0,-1 0 0,0 0 0,0 0 0,0 0 0,0 0 0,0 0 0,0 0 0,0 0 0,0 0 0,0 0 0,0 0 0,0 0 0,1 0 0,-1 0 0,0 0 0,0 0 0,0 0 0,0 0 0,0 0 0,0 0 0,0 0 0,0 0 0,0 0 0,0 0 0,1 0 0,-1 0 0,0 0 0,0 0 0,0 0 0,0 0 0,0 0 0,0 0 0,0 0 0,0 0 0,3-6 0,2-11 0,-5 14 0,111-434 0,-98 398 0,25-54 0,-28 74 0,0 1 0,1 0 0,1 1 0,24-28 0,-32 41 0,0 0 0,0 1 0,1-1 0,-1 1 0,10-5 0,-13 7 0,0 0 0,1 0 0,-1 1 0,0-1 0,1 1 0,-1-1 0,1 1 0,-1 0 0,1 0 0,-1-1 0,1 1 0,-1 0 0,0 0 0,1 0 0,-1 0 0,1 1 0,-1-1 0,1 0 0,-1 1 0,1-1 0,-1 1 0,0-1 0,1 1 0,-1 0 0,0-1 0,0 1 0,2 2 0,1 1 0,-1 0 0,0 1 0,0 0 0,0-1 0,-1 1 0,0 0 0,0 0 0,0 0 0,1 6 0,-2-7 0,14 50 0,12 82 0,-2 61 0,-21-159 0,6 59 0,37 243 0,-32-278 0,-12-55 0,-1 1 0,1-1 0,1 0 0,-1 0 0,9 11 0,-12-17-85,1-1 0,-1 1-1,1 0 1,0 0 0,-1-1-1,1 1 1,0 0 0,0-1-1,-1 1 1,1-1 0,0 1-1,0-1 1,0 1 0,0-1-1,1 1 1,3-1-6741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35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 24575,'-6'8'0,"3"-3"0,1 0 0,0 0 0,0 0 0,1 0 0,-2 8 0,-1 5 0,-3-2 0,6-13 0,-1 0 0,1 0 0,0 0 0,0 0 0,-1 4 0,-2 20 0,0 54 0,9 29 0,-3-63 0,6 68 0,4-1 0,34 141 0,-33-204 0,2 0 0,22 48 0,-26-76 0,0 0 0,1-1 0,2 0 0,0-2 0,1 1 0,22 22 0,-34-40 0,-1-1 0,0 0 0,1 0 0,-1 0 0,1 0 0,0 0 0,0 0 0,5 2 0,-6-4 0,-1 0 0,1 1 0,-1-1 0,1 0 0,-1 0 0,1 0 0,-1 0 0,1 0 0,-1 0 0,1 0 0,-1-1 0,1 1 0,-1-1 0,0 1 0,1-1 0,-1 1 0,1-1 0,-1 0 0,0 1 0,0-1 0,2-1 0,1-2 0,0 0 0,0 0 0,0-1 0,-1 1 0,1-1 0,-1 0 0,0 0 0,-1 0 0,4-9 0,24-61 0,30-116 0,-48 146 0,70-268 0,-26-3 0,-54 301 0,0 4 0,0-1 0,-2 1 0,1-1 0,-2-16 0,0 25-1365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36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24575,'0'0'0,"0"0"0,6 2 0,-2 0 0,-1 0 0,0 0 0,0 0 0,0 0 0,0 1 0,0-1 0,0 1 0,-1 0 0,1 0 0,-1 0 0,0 0 0,0 0 0,0 0 0,0 1 0,2 5 0,-2-1 0,0 0 0,-1 0 0,0 0 0,0 0 0,-1 1 0,0 9 0,0 0 0,2-1 0,-1 1 0,2-1 0,1 0 0,0 1 0,1-1 0,7 17 0,-10-28 0,1-1 0,-1 0 0,1 0 0,0 0 0,1 0 0,-1 0 0,1-1 0,0 1 0,4 3 0,-5-5 0,1 0 0,0-1 0,-1 0 0,1 1 0,0-1 0,0-1 0,0 1 0,0-1 0,1 1 0,-1-1 0,0 0 0,8 0 0,5 0-273,-1-2 0,0 0 0,0-1 0,21-5 0,11-5-6553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36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0,2 3 0,2 2 0,1 0-8191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37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0 24575,'0'0'0,"5"1"0,11 2 0,0 0 0,0 2 0,0 0 0,0 1 0,-1 0 0,0 2 0,-1-1 0,22 16 0,-31-19 0,0 0 0,0 0 0,-1 0 0,0 0 0,0 1 0,0 0 0,0-1 0,3 8 0,-4-8 0,-1 1 0,-1 0 0,1-1 0,-1 1 0,1 0 0,-1 0 0,-1 0 0,1 0 0,-1 0 0,0 8 0,-1 7 0,-2 1 0,0-1 0,-12 36 0,-28 57 0,18-65 0,-2-1 0,-2-1 0,-45 55 0,66-92 0,6-7 0,0 1 0,0-1 0,0 1 0,0-1 0,0 1 0,0 0 0,1 0 0,-1 0 0,0 3 0,2-6 0,0 1 0,0-1 0,0 0 0,0 0 0,0 0 0,0 0 0,0 0 0,0 1 0,0-1 0,1 0 0,-1 0 0,0 0 0,0 0 0,0 0 0,0 0 0,0 0 0,0 1 0,1-1 0,-1 0 0,0 0 0,0 0 0,0 0 0,0 0 0,0 0 0,1 0 0,-1 0 0,0 0 0,0 0 0,0 0 0,0 0 0,1 0 0,-1 0 0,0 0 0,0 0 0,0 0 0,0 0 0,1 0 0,-1 0 0,0 0 0,9-2 0,-9 2 0,44-12 0,48-21 0,-23 7 0,91-26 31,103-37-1427,-232 76-5430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38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24575,'0'0'0,"5"0"0,-1 1 0,1 0 0,-1 0 0,0 1 0,1-1 0,-1 1 0,7 3 0,13 6 0,68 19 0,-91-30 0,0 1 0,0-1 0,0 1 0,0-1 0,1 1 0,-1-1 0,0 1 0,0 0 0,0 0 0,0 0 0,-1-1 0,1 1 0,0 0 0,0 0 0,0 0 0,-1 0 0,1 0 0,0 1 0,-1-1 0,1 0 0,-1 0 0,0 0 0,1 0 0,-1 1 0,0-1 0,1 2 0,-1 2 0,0 1 0,0 0 0,-1-1 0,-2 10 0,3-11 0,-8 34 0,-2 0 0,-16 42 0,-38 69 0,58-138 0,3-5 0,0 0 0,0 0 0,1 1 0,0-1 0,-2 7 0,4-11 0,0-1 0,-1 1 0,1-1 0,0 1 0,0-1 0,0 1 0,1-1 0,-1 1 0,0 0 0,1-1 0,-1 0 0,1 1 0,-1-1 0,1 1 0,0-1 0,-1 1 0,1-1 0,0 0 0,0 0 0,0 1 0,0-1 0,0 0 0,0 0 0,0 0 0,1 0 0,1 1 0,2 1 0,-1-1 0,1 0 0,-1 0 0,1-1 0,-1 1 0,1-1 0,0 0 0,0 0 0,-1-1 0,1 1 0,9-1 0,0-1 0,1-1 0,27-7 0,20-11-428,-1-2-1,59-30 0,-118 51 350,77-36-6747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3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31 111 24575,'-1'1'0,"0"0"0,0 1 0,0-1 0,0 0 0,0 1 0,0-1 0,0 0 0,0 1 0,1-1 0,-1 1 0,1-1 0,-1 1 0,0 1 0,0 0 0,-3 12 0,0 1 0,1-1 0,0 1 0,1-1 0,1 1 0,1 0 0,0 0 0,1-1 0,1 1 0,0 0 0,5 18 0,3-1 0,0 0 0,3-1 0,0 0 0,20 32 0,-4-14 0,2-1 0,2-2 0,68 77 0,-100-123 0,6 6 0,1 1 0,-1-1 0,1 0 0,0 0 0,1-1 0,9 6 0,-17-11 0,1 0 0,-1-1 0,1 1 0,-1-1 0,1 1 0,-1-1 0,1 1 0,0-1 0,-1 0 0,1 0 0,0 0 0,-1 0 0,1 0 0,-1 0 0,1 0 0,0 0 0,-1-1 0,1 1 0,-1-1 0,1 1 0,-1-1 0,1 0 0,-1 1 0,1-1 0,-1 0 0,1 0 0,-1 0 0,0 0 0,0 0 0,0 0 0,1-1 0,-1 1 0,1-2 0,2-3 0,0-1 0,-1 0 0,1 0 0,-1 0 0,3-13 0,2-9 0,6-48 0,3-14 0,-16 87 0,0 0 0,1 1 0,-1-1 0,0 1 0,1 0 0,0-1 0,0 1 0,0 0 0,0 0 0,0 0 0,1 0 0,0 1 0,-1-1 0,4-2 0,-1 2 0,0 0 0,0 1 0,0-1 0,0 1 0,0 0 0,1 1 0,-1-1 0,11 0 0,31-4 0,65 2 0,-63 4 0,61-9 0,-110 9 0,65-12 0,-58 10 0,-1 0 0,1 0 0,-1-1 0,1 0 0,-1 0 0,0-1 0,7-4 0,-10 5 0,-1 1 0,0-1 0,0 0 0,0 1 0,0-1 0,0 0 0,0 0 0,-1 0 0,0 0 0,1 0 0,-1-1 0,0 1 0,-1 0 0,1-1 0,-1 1 0,1 0 0,-1-1 0,0 1 0,0-1 0,-1-3 0,0-7 0,-2 1 0,1 0 0,-8-22 0,-3 1 0,-30-57 0,-5-12 0,46 98-105,0 0 0,0-1 0,1 1 0,0-1 0,0 1 0,0-1 0,0 1 0,1-1 0,0 0 0,0 1 0,1-1 0,1-8 0,4-3-6721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39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24575,'17'9'0,"1"-1"0,0-2 0,0 1 0,1-2 0,21 3 0,43 6 60,165 6 0,-199-20-357,-1-3 0,0-1 0,0-3 0,91-24 0,-108 21-6529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39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24575,'0'0'0,"0"3"0,0 6 0,1 0 0,1-1 0,-1 1 0,4 9 0,-1-3 0,21 83 0,54 231 0,-60-233 0,14 63 0,-28-139 60,9 26 0,-11-39-272,0 1 0,1-1 0,0 0-1,0 1 1,1-2 0,5 8 0,8 4-6614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28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 24575,'-3'15'0,"-1"-3"0,-1 0 0,-1-1 0,-11 17 0,10-18 0,1 1 0,0 0 0,1 0 0,-5 14 0,6-11 0,2 0 0,-1 0 0,2 0 0,0 1 0,1-1 0,0 0 0,4 23 0,1-6 0,2 0 0,13 40 0,-13-51 0,1-1 0,1 1 0,0-1 0,1-1 0,2 1 0,24 31 0,-28-41 0,1 0 0,0-1 0,0 0 0,0 0 0,1-1 0,1 0 0,-1 0 0,1-1 0,0-1 0,0 0 0,0 0 0,1-1 0,16 3 0,-22-6 0,1 0 0,-1 0 0,1-1 0,0 0 0,-1 0 0,1-1 0,-1 1 0,1-1 0,-1-1 0,1 1 0,-1-1 0,11-5 0,-12 4 0,0 1 0,-1-1 0,1 0 0,-1-1 0,1 1 0,-1-1 0,0 0 0,-1 0 0,1 0 0,-1 0 0,1-1 0,-1 1 0,-1-1 0,1 0 0,3-8 0,-3 2 0,0 0 0,0 0 0,-1 0 0,-1 0 0,0 0 0,0 0 0,-1 0 0,-1-1 0,-2-17 0,-1 9 0,0-1 0,-2 1 0,0 0 0,-13-25 0,14 32 0,-2 1 0,0 0 0,0 0 0,-1 0 0,-1 1 0,0 1 0,0-1 0,-1 1 0,0 1 0,-1 0 0,0 1 0,-1 0 0,1 0 0,-2 1 0,1 1 0,-1 0 0,-25-8 0,19 8 0,-1 1 0,0 2 0,0 0 0,0 0 0,0 2 0,-27 2 0,36 0 0,1 0 0,-1 1 0,1 0 0,0 1 0,-19 8 0,22-8 0,0 0 0,1 1 0,0 0 0,0 0 0,0 1 0,0 0 0,1 0 0,0 0 0,-6 8 0,0 3-1365,6-2-5461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28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0 24575,'0'7'0,"-1"0"0,1 0 0,-2 1 0,1-1 0,-1-1 0,0 1 0,0 0 0,-1 0 0,-6 10 0,-4 10 0,-1-2 0,-1 1 0,-2-2 0,0 0 0,-2-1 0,-34 33 0,46-50-55,9-8 192,10-10-1584,0 2-5379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29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24575,'1'14'0,"1"0"0,1 1 0,1-1 0,0 1 0,1-1 0,9 19 0,-1-2 0,42 110-95,147 335-1175,-190-451-5556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29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24575,'1'-1'0,"-1"1"0,1-1 0,-1 1 0,1-1 0,-1 1 0,1-1 0,0 1 0,-1 0 0,1-1 0,0 1 0,-1 0 0,2-1 0,-1 1 0,6-3 0,0 1 0,1 0 0,-1 0 0,1 1 0,10-1 0,39 2 0,-40 0 0,-1 2 0,1 1 0,-1 0 0,0 0 0,0 2 0,30 12 0,-38-13 0,1 0 0,-1 1 0,0 0 0,0 0 0,0 1 0,-1 0 0,0 0 0,0 1 0,-1-1 0,1 2 0,-2-1 0,1 1 0,7 13 0,-10-13 0,1 1 0,-2 0 0,1 0 0,-1 0 0,-1 0 0,0 0 0,0 1 0,0-1 0,-1 0 0,-1 0 0,-1 11 0,-3 10 0,-1 0 0,-11 29 0,-4 2 0,-3 0 0,-62 112 0,82-166 0,1-3 0,1 0 0,0 0 0,-3 8 0,5-12 0,0 1 0,0-1 0,0 0 0,0 0 0,0 1 0,0-1 0,0 0 0,0 0 0,0 1 0,0-1 0,0 0 0,0 1 0,0-1 0,0 0 0,0 0 0,0 1 0,0-1 0,0 0 0,1 0 0,-1 0 0,0 1 0,0-1 0,0 0 0,0 0 0,1 1 0,-1-1 0,0 0 0,0 0 0,0 0 0,1 0 0,-1 0 0,0 1 0,0-1 0,0 0 0,1 0 0,-1 0 0,0 0 0,0 0 0,1 0 0,-1 0 0,0 0 0,1 0 0,-1 0 0,0 0 0,0 0 0,1 0 0,-1 0 0,0 0 0,0 0 0,1 0 0,17-4 0,-16 3 0,117-35-99,97-24 319,-185 53-517,1 2 0,0 1-1,0 2 1,60 3 0,-38 6-6529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30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271 0 24575,'0'0'0,"0"0"0,0 0 0,-14 0 0,-6 1 0,1 2 0,0-1 0,-30 10 0,-8 1 0,50-12 0,0 0 0,1 1 0,-1 0 0,0 0 0,1 0 0,0 1 0,-10 5 0,14-6 0,0 0 0,-1 0 0,1 0 0,0 0 0,0 0 0,0 0 0,0 1 0,1-1 0,-1 1 0,0-1 0,1 1 0,0 0 0,0 0 0,0-1 0,0 1 0,0 0 0,0 0 0,1 0 0,-1 5 0,0 10 0,2-1 0,3 34 0,12 36 0,0-6 0,-11-42 0,-1 0 0,-3 1 0,-2 41 0,2-83 0,1 1 0,-1-1 0,1 0 0,0 1 0,0-1 0,0 1 0,4-3 0,-3 1 0,19-12 0,1 1 0,1 1 0,0 1 0,44-15 0,-35 16 0,-1 2 0,2 2 0,45-5 0,-63 10 0,1 1 0,-1 1 0,1 1 0,0 0 0,-1 1 0,23 6 0,-33-7 0,0 1 0,-1 0 0,1 0 0,-1 0 0,1 1 0,-1 0 0,0 0 0,0 0 0,0 1 0,-1 0 0,1 0 0,-1 0 0,0 0 0,0 1 0,0-1 0,-1 1 0,0 0 0,1 0 0,-2 0 0,1 1 0,2 5 0,-2 3 0,1-1 0,-2 1 0,0 0 0,-1-1 0,0 1 0,-1 0 0,0 0 0,-1 0 0,-1 0 0,-5 20 0,2-14 0,-1 1 0,-1-1 0,-1 0 0,-1-1 0,-1 0 0,-14 22 0,8-19 0,-1 0 0,-1-1 0,-1-1 0,0-1 0,-1 0 0,-2-2 0,0 0 0,0-2 0,-1 0 0,-27 11 0,46-24-81,-1 1-80,-1 0 1,1-1-1,-1 0 1,0 0-1,0 0 1,0-1-1,-11 1 1,11-3-6666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35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781 440 24575,'0'0'0,"0"0"0,0 0 0,-3-7 0,0 2 0,0 0 0,-1 0 0,0 0 0,0 1 0,0-1 0,0 1 0,-1 0 0,1 0 0,-1 1 0,0-1 0,-1 1 0,1 0 0,0 0 0,-1 1 0,1 0 0,-1 0 0,0 0 0,0 1 0,0-1 0,0 1 0,0 1 0,0-1 0,-8 1 0,-5 2 0,1 1 0,-1 0 0,1 1 0,0 1 0,0 1 0,0 1 0,1 0 0,0 1 0,1 1 0,0 0 0,0 2 0,-18 14 0,31-22 0,-1 0 0,1 1 0,0-1 0,0 1 0,0-1 0,1 1 0,-1 0 0,1 0 0,-2 5 0,3-6 0,0 0 0,0 0 0,1-1 0,-1 1 0,1 0 0,0 0 0,-1 0 0,1 0 0,1 0 0,-1 0 0,0 0 0,1 0 0,-1 0 0,1 0 0,1 3 0,-1-6 0,-1 1 0,0-1 0,0 0 0,0 1 0,0-1 0,0 1 0,0-1 0,0 0 0,0 1 0,0-1 0,0 1 0,1-1 0,-1 0 0,0 1 0,0-1 0,0 0 0,1 1 0,-1-1 0,0 0 0,1 1 0,-1-1 0,0 0 0,1 0 0,-1 0 0,0 1 0,1-1 0,-1 0 0,0 0 0,1 0 0,-1 0 0,0 1 0,1-1 0,-1 0 0,1 0 0,-1 0 0,0 0 0,1 0 0,0 0 0,5 0 0,22 8 0,-4-1 0,-10-5 0,1 0 0,-1-1 0,0-1 0,28-3 0,55-14 0,-90 15 0,57-12 0,65-24 0,-98 26 0,-1 0 0,0-2 0,0-2 0,28-19 0,-49 29 0,-1-1 0,0 1 0,-1-1 0,1-1 0,-1 0 0,-1 0 0,1 0 0,-2 0 0,1-1 0,-1 0 0,6-15 0,-8 16 0,-1 1 0,1-1 0,-2 0 0,1 0 0,-1 0 0,0 0 0,-1 0 0,0 0 0,0 0 0,-1 0 0,0 0 0,0 0 0,-1 0 0,0 1 0,-4-11 0,1 7 0,0 0 0,-1 1 0,0 0 0,-1 0 0,0 0 0,0 1 0,-1 0 0,-1 1 0,1 0 0,-1 0 0,-1 1 0,-12-8 0,11 8 0,0 0 0,-1 1 0,-1 1 0,1 0 0,-1 1 0,1 0 0,-1 1 0,0 0 0,0 1 0,-26-1 0,16 4-10,0 1-1,0 1 1,0 1-1,1 1 1,-29 10-1,5 3-296,-65 33 0,73-30 298,1 1 1,1 2-1,2 2 1,0 1-1,1 1 1,2 2-1,1 1 1,2 1-1,1 2 1,1 1-1,2 1 1,2 0-1,1 2 1,2 1 0,-19 54-1,29-67 2,2 0-1,1 1 0,1-1 1,1 1-1,0 32 1,4-44 3,0 0 0,2 0 1,-1 0-1,2 0 0,0 0 0,1-1 1,0 1-1,1-1 0,1 0 0,0-1 1,8 14-1,-2-10-36,1-1 0,0 0 0,1 0 0,1-1 1,0-1-1,1 0 0,0-2 0,1 0 0,31 17 0,-12-11-59,2-1-1,0-1 0,78 19 1,-68-24 99,1-2 0,-1-2 0,73 0 0,-82-7 0,-1-2 0,0-2 0,-1-2 0,1-1 0,40-13 0,-38 6 34,-1-1 0,-1-2 0,0-2 0,-1-1 0,47-35 0,-46 25-312,0-1 1,-3-2-1,0-1 1,39-52-1,-27 24-5029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37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11 405 24575,'0'-2'0,"1"1"0,-1-1 0,0 0 0,0 1 0,0-1 0,0 0 0,-1-2 0,1 0 0,0-3 0,-1-21 0,1 26 0,0 0 0,-1 0 0,1 0 0,-1 0 0,1 0 0,-1 0 0,0 0 0,0 0 0,0 0 0,-2-3 0,2 20 0,2 11 0,2 1 0,0-1 0,2 0 0,0-1 0,13 34 0,5 1 0,29 56 0,-11-36 0,3-1 0,73 98 0,-115-174 0,5 6 0,0 1 0,0-2 0,1 1 0,0-1 0,0 0 0,10 6 0,-16-13 0,-1 0 0,0 0 0,1-1 0,-1 1 0,1 0 0,-1-1 0,1 1 0,-1-1 0,1 1 0,-1-1 0,1 0 0,0 0 0,-1 0 0,2 0 0,-1 0 0,-1 0 0,0-1 0,0 1 0,1-1 0,-1 1 0,0-1 0,0 0 0,0 1 0,0-1 0,0 0 0,0 0 0,0 0 0,0 0 0,0 0 0,0 0 0,-1 0 0,1 0 0,1-2 0,2-4 0,-1 0 0,0-1 0,0 1 0,-1-1 0,2-9 0,6-44 0,2-123 6,-16-3-285,3 121-12,-2-35 187,-5-289 61,8 379 156,0-13 42,0 22-263,0 1-1,0 0 1,0-1 0,1 1 0,-1 0 0,0-1 0,1 1-1,-1 0 1,1 0 0,0-1 0,-1 1 0,1 0-1,1-1 1,3-1-6125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37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24575,'13'-3'0,"13"-11"0,-21 11 0,0 0 0,1 0 0,-1 1 0,6-3 0,-10 5 0,0 0 0,1 0 0,-1 0 0,0 0 0,0 0 0,0 0 0,0 0 0,0 1 0,0-1 0,0 0 0,0 0 0,0 1 0,0-1 0,-1 1 0,1-1 0,0 1 0,0 0 0,0-1 0,0 1 0,-1 0 0,1-1 0,0 1 0,0 0 0,-1 0 0,1 0 0,-1-1 0,1 1 0,-1 0 0,1 0 0,-1 1 0,4 5 0,-2-1 0,1 0 0,1 9 0,-1-5 0,-1 0 0,0 1 0,-1-1 0,0 1 0,-2 16 0,-8 54 0,1-24 0,8-56 0,0 1 0,0 0 0,0 0 0,-1 0 0,2 0 0,-1 0 0,0 0 0,1 2 0,-1-4 0,0 1 0,0-1 0,1 0 0,-1 1 0,0-1 0,0 1 0,1-1 0,-1 0 0,0 1 0,1-1 0,-1 0 0,1 1 0,-1-1 0,0 0 0,1 0 0,-1 0 0,1 1 0,-1-1 0,0 0 0,1 0 0,-1 0 0,1 0 0,-1 0 0,1 0 0,-1 0 0,1 0 0,-1 0 0,1 0 0,-1 0 0,1 0 0,-1 0 0,1 0 0,-1 0 0,0 0 0,2-1 0,10-2 0,-1-1 0,20-10 0,-29 14 0,213-121-1126,-208 117 887,70-44-6587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3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24575,'1'1'0,"-1"1"0,0-1 0,0 0 0,1 0 0,-1 1 0,1-1 0,-1 0 0,1 0 0,0 0 0,-1 0 0,1 0 0,1 2 0,13 13 0,-8-10 0,10 12 0,-1 1 0,0 1 0,-1 0 0,-1 1 0,-1 1 0,-1 0 0,13 33 0,-17-28 0,0 1 0,-1 1 0,-2-1 0,-1 1 0,0 50 0,-4-75 0,1 0 0,-1 0 0,1 0 0,1 5 0,-2-8 0,0-1 0,0 1 0,0 0 0,0-1 0,1 1 0,-1-1 0,0 1 0,0-1 0,1 1 0,-1-1 0,0 0 0,1 1 0,-1-1 0,0 1 0,1-1 0,-1 0 0,1 1 0,-1-1 0,0 0 0,1 1 0,-1-1 0,1 0 0,-1 1 0,1-1 0,-1 0 0,1 0 0,0 0 0,-1 0 0,1 0 0,-1 0 0,1 1 0,-1-1 0,1 0 0,-1-1 0,1 1 0,-1 0 0,1 0 0,0 0 0,-1 0 0,1 0 0,0-1 0,2 0 0,-1-1 0,1 1 0,-1-1 0,1 0 0,-1 0 0,0 0 0,0 0 0,0 0 0,0 0 0,3-5 0,14-28 0,-17 31 0,13-30-1365,-2 2-5461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38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0 106 24575,'5'-2'0,"28"-8"0,36-8 0,-16 6 0,142-44-1365,-169 49-5461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38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1 180 24575,'0'0'0,"0"0"0,0 0 0,0 0 0,0 0 0,4-2 0,5-2 0,11-7 0,16-10 0,20-11 0,22-7 0,6 1 0,-11 6-8191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39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24575,'0'13'0,"-2"0"0,-3 18 0,-1 4 0,0 30 0,2 1 0,7 82 0,5-61 0,22 101 0,4-58 120,-25-106-491,0 0-1,2-1 1,16 26 0,-3-12-6455</inkml:trace>
  <inkml:trace contextRef="#ctx0" brushRef="#br0" timeOffset="1">526 949 24575,'0'0'0,"0"0"0,0 0 0,0 0 0,0 0 0,0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39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 24575,'-1'0'0,"0"0"0,-1 0 0,1 1 0,0-1 0,0 1 0,-1-1 0,1 1 0,0-1 0,0 1 0,0 0 0,0 0 0,0-1 0,-2 3 0,-12 12 0,11-9 0,-1 0 0,1 0 0,0 1 0,1-1 0,0 1 0,0 0 0,0 0 0,1 0 0,0 0 0,0 1 0,1-1 0,-1 0 0,2 1 0,-1-1 0,1 1 0,0-1 0,1 1 0,0-1 0,0 1 0,1-1 0,-1 0 0,4 9 0,1-1 0,0 0 0,1 0 0,1-1 0,0 0 0,1 0 0,19 22 0,-12-18 0,0-1 0,2-1 0,0-1 0,20 15 0,-28-24 0,0 1 0,1-1 0,-1-1 0,1 0 0,0 0 0,0-1 0,15 3 0,-21-6 0,1 0 0,0-1 0,0 1 0,0-1 0,0 0 0,0-1 0,0 1 0,0-1 0,0 0 0,-1-1 0,1 1 0,0-1 0,-1 0 0,1-1 0,-1 1 0,6-5 0,-2 1 0,-1 0 0,0-1 0,-1 0 0,0-1 0,0 0 0,0 0 0,-1 0 0,0 0 0,-1-1 0,6-13 0,-6 13 0,-1-2 0,0 1 0,-1 0 0,0-1 0,-1 1 0,0-1 0,-1 0 0,0 0 0,0-18 0,-2 22 0,0 1 0,0 0 0,0 0 0,-1 0 0,0 0 0,0 0 0,-1 0 0,1 0 0,-1 1 0,0-1 0,-7-8 0,4 7 0,0 1 0,-1-1 0,1 1 0,-1 1 0,0 0 0,-1 0 0,-12-7 0,3 4 0,0 1 0,-1 1 0,1 1 0,-1 0 0,-1 1 0,1 1 0,-27-1 0,29 3 20,0 2 0,0-1 0,0 2 0,0 0 0,-21 6 0,27-5-169,1 0 1,-1 1-1,1 0 1,0 0-1,0 1 1,0 0-1,1 1 1,0 0-1,-12 11 1,6-2-6678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0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471 0 24575,'-4'1'0,"0"0"0,0 0 0,0 0 0,0 0 0,1 0 0,-1 1 0,0-1 0,-5 4 0,-8 4 0,-124 36 0,32-11 0,97-30 0,1 1 0,0 0 0,0 0 0,0 2 0,1-1 0,0 1 0,-18 17 0,22-18 0,0 0 0,1 0 0,0 1 0,0 0 0,0 0 0,1 1 0,0-1 0,1 1 0,0 0 0,0 0 0,0 0 0,-1 12 0,2-9 0,1 1 0,1 0 0,-1 0 0,2-1 0,3 21 0,17 55 0,-5-26 0,-14-51 0,-1-1 0,0 0 0,0 15 0,-1-24 0,0 1 0,0-1 0,0 1 0,1-1 0,-1 1 0,0-1 0,0 0 0,0 1 0,0-1 0,0 1 0,1-1 0,-1 1 0,0-1 0,0 0 0,1 1 0,-1-1 0,0 0 0,0 1 0,1-1 0,-1 0 0,1 1 0,-1-1 0,0 0 0,1 0 0,-1 1 0,0-1 0,1 0 0,-1 0 0,1 0 0,-1 1 0,1-1 0,0 0 0,18 1 0,-12-2 0,133-10 0,-35 1 0,3 8 0,-86 3 0,-1 0 0,0 2 0,22 5 0,-37-6 0,-1-1 0,0 1 0,0 0 0,0 0 0,0 0 0,0 1 0,8 5 0,-11-6 0,0 0 0,0 0 0,0 0 0,0 0 0,-1 0 0,1 0 0,-1 1 0,1-1 0,-1 0 0,0 1 0,0-1 0,0 1 0,0-1 0,-1 1 0,1 0 0,-1-1 0,1 5 0,-1 3 0,0-1 0,-1 0 0,0 0 0,0 1 0,-1-1 0,-4 11 0,-22 53 0,12-37 0,-31 52 0,38-74 0,-1 0 0,0-1 0,-1 0 0,0-1 0,-1 0 0,-16 13 0,27-24-118,-9 4-1129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1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24575,'0'10'0,"14"210"0,3-58 0,11 75 0,-19-182 0,3-1 0,23 66 0,-26-95-682,23 42-1,-13-35-6143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1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24575,'-3'16'0,"-9"38"2,3 1-1,-5 82 0,10 111-795,17 141 654,-2-76 158,-14-4-1261,-1-239-4793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2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0 398 24575,'1'14'0,"0"-2"0,1 0 0,1 0 0,0 0 0,1 0 0,0-1 0,1 0 0,10 20 0,-3-10 0,2-1 0,0-1 0,18 20 0,-6-13-84,0-2 0,1 0 1,2-2-1,0-1 0,1-2 0,1 0 0,57 23 0,-22-15-174,2-4 0,132 28 1,-122-36-114,2-4 0,-1-3 0,1-3 0,108-9 0,-138 0 273,-1-2-1,0-3 1,-1-2-1,0-1 1,-1-3-1,0-2 0,-1-2 1,53-31-1,-63 28 66,-1-3 0,-1 0-1,-1-3 1,-1-1-1,-2-1 1,28-34 0,-14 7 48,-2-2 1,59-109-1,-80 126-174,-1 0 0,-2-1 0,23-86 0,-30 78-3023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3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1342 24575,'0'0'0,"0"3"0,0 5 0,2 0 0,-1 0 0,1 0 0,0 0 0,1 0 0,0-1 0,5 10 0,8 24 0,-13-25 0,0 0 0,-1 0 0,-1 0 0,0 0 0,-3 28 0,-5-65 0,-16-91-206,5-1 1,5 0-1,5 0 0,7-137 0,5 170 202,3 1 1,34-145-1,-38 212-4,0-1-1,2 1 0,-1 0 1,10-16-1,-12 25 20,-1 0-1,1 0 0,0 0 0,1 1 0,-1-1 1,0 1-1,1-1 0,0 1 0,-1 0 0,1 0 1,0 0-1,0 0 0,0 0 0,0 1 0,0 0 1,1-1-1,-1 1 0,0 0 0,1 0 0,6 0 1,-4 1 61,1 0 1,0 0 0,0 1 0,-1 0 0,1 1 0,0-1-1,-1 1 1,1 0 0,-1 1 0,0-1 0,7 5-1,4 3-74,0 1 0,23 21-1,-6-2 4,-1 1-1,-2 2 1,33 46-1,-29-31 0,-2 2 0,25 55 0,-53-96 0,-2 0 0,1 0 0,-1 0 0,2 11 0,-7-31 0,1 0 0,0 1 0,1-1 0,2-12 0,-1 6 0,24-257 0,-15 191 0,-8 68 0,47-310 0,-49 323 0,2-7 0,0 1 0,0 0 0,1-1 0,0 1 0,0 0 0,7-10 0,-10 17 0,1 0 0,0 0 0,0 0 0,0 0 0,0 1 0,-1-1 0,1 0 0,0 0 0,0 0 0,1 1 0,-1-1 0,0 0 0,0 1 0,0-1 0,0 1 0,0 0 0,1-1 0,-1 1 0,0 0 0,0 0 0,1-1 0,-1 1 0,0 0 0,1 0 0,-1 1 0,0-1 0,0 0 0,1 0 0,-1 1 0,0-1 0,0 0 0,2 2 0,2 0 0,0 1 0,0 0 0,-1 0 0,1 1 0,-1-1 0,6 6 0,3 6 0,0-1 0,0 2 0,-2 0 0,15 26 0,31 75 0,-56-116 0,38 92-407,-4 1-1,37 161 1,-48-133 265,15 219 0,-25-117-1010,-13-214-4381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3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24575,'16'0'0,"81"3"0,-82-1 0,-1 0 0,1 1 0,-1 0 0,22 9 0,-32-11 0,0 1 0,0 0 0,0 0 0,0 1 0,0-1 0,0 1 0,-1 0 0,0 0 0,1 0 0,-1 0 0,0 1 0,0-1 0,-1 1 0,5 7 0,-4-5 0,-1 0 0,0 0 0,0 0 0,-1 1 0,1-1 0,-1 0 0,-1 0 0,1 1 0,-1-1 0,-1 9 0,-1 7 0,-2 1 0,0 0 0,-2-1 0,-10 29 0,-42 82 0,20-60 0,-65 91 0,100-160 0,-6 11 0,10-10 0,7-4 0,15-4 0,0-2 0,31-10 0,-14 4 0,289-61-1365,-266 63-5461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3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3 0,4 4 0,5 4 0,8 2 0,10-1 0,9-5 0,8-7 0,6-9 0,-2-6 0,-8 0-8191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4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1 120 24575,'14'4'0,"-11"-3"0,0-1 0,0 0 0,1 0 0,-1 0 0,0-1 0,3 0 0,3 0 0,446-94 0,-390 80 0,-54 11-195,1 2 0,0 0 0,0 0 0,0 1 0,0 0 0,19 2 0,-10 3-6631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4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0 243 24575,'0'0'0,"0"0"0,4 4 0,5 5 0,4 4 0,5 3 0,10-2 0,19-7 0,23-12 0,18-15 0,18-14 0,11-13 0,7-10-1066,1 1 1066,-13 6 0,-25 13-7125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8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0 24575,'-4'95'0,"1"-57"0,4 75 0,4-79 0,1 0 0,1 0 0,2-1 0,1 0 0,2 0 0,1-2 0,1 1 0,2-1 0,36 51 0,-45-73 0,-1-1 0,1 0 0,1 0 0,-1-1 0,1 0 0,1 0 0,-1-1 0,1 0 0,0-1 0,0 1 0,1-2 0,0 0 0,-1 0 0,2 0 0,-1-1 0,0-1 0,0 0 0,1 0 0,-1-1 0,1 0 0,0-1 0,14-2 0,-13 1 0,1-1 0,-1-1 0,1 0 0,-1 0 0,0-2 0,0 1 0,0-2 0,-1 1 0,0-2 0,0 1 0,0-1 0,-1-1 0,0 0 0,17-18 0,-21 19 0,0 0 0,0 0 0,-1-1 0,0 0 0,-1 0 0,1 0 0,-2-1 0,1 1 0,-1-1 0,0 0 0,-1 0 0,0 0 0,0 0 0,-1 0 0,0 0 0,-1-1 0,0 1 0,-1 0 0,1 0 0,-2-1 0,-2-10 0,0 6 0,-1 0 0,-1 0 0,0 0 0,0 1 0,-2 0 0,1 0 0,-2 1 0,0 0 0,0 1 0,-1 0 0,0 0 0,-17-13 0,12 13 0,0 0 0,-1 1 0,0 0 0,-1 2 0,0 0 0,0 1 0,-1 0 0,1 1 0,-29-4 0,23 6-124,-1 1 0,0 1 0,0 2 0,0 0 0,0 2 0,0 0-1,0 2 1,1 0 0,0 2 0,-36 13 0,11 2-6702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8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4 0,0 4 0,0 1 0,0-1 0,0-2 0,0-2 0,5-9 0,9-7 0,1-1-8191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8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7 0,12 18 0,-1 2 0,16 37 0,15 70 0,35 180 0,-9 150 0,-60-336-1365,-7-99-5461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9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 24575,'0'0'0,"6"-2"0,9-5 0,4-3 0,1 1 0,27-9 0,-40 16 0,0 0 0,0 1 0,1 0 0,-1 0 0,1 1 0,-1 0 0,1 0 0,-1 0 0,0 1 0,13 3 0,-14-2 0,0 0 0,0 0 0,0 0 0,0 1 0,-1 0 0,1 0 0,-1 1 0,0-1 0,0 1 0,0 0 0,-1 1 0,1-1 0,5 8 0,-6-5 0,0-1 0,0 0 0,-1 1 0,0 0 0,0 0 0,-1 0 0,0 0 0,0 0 0,0 0 0,-1 0 0,0 12 0,0 3 0,-2 1 0,-6 42 0,-16 44 0,21-101 0,-82 276 0,59-207 0,23-69 0,-3 6 0,-4 22 0,9-35 0,0-1 0,0 1 0,-1 0 0,1 0 0,0 0 0,0 0 0,0 0 0,0 0 0,0 0 0,0-1 0,1 1 0,-1 0 0,0 0 0,0 0 0,1 0 0,-1 0 0,0-1 0,1 1 0,-1 0 0,1 0 0,-1 0 0,1-1 0,-1 1 0,1 0 0,0-1 0,0 2 0,1-1 0,0-1 0,0 1 0,0 0 0,0-1 0,0 0 0,0 1 0,0-1 0,0 0 0,0 0 0,0 0 0,3 0 0,24-4 0,0-1 0,0-1 0,50-18 0,-58 17 0,138-47-1365,-95 32-5461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49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349 1 24575,'-1'0'0,"0"0"0,-1 1 0,1-1 0,0 0 0,-1 0 0,1 0 0,0 0 0,-3-1 0,-5 1 0,-9 2 0,1 0 0,-1 1 0,1 1 0,0 1 0,0 0 0,0 1 0,1 1 0,0 0 0,0 2 0,-25 17 0,33-20 0,0 1 0,1 1 0,0-1 0,0 1 0,1 0 0,-1 1 0,2 0 0,0 0 0,0 0 0,0 0 0,-5 18 0,2 1 0,1 1 0,-7 55 0,7 3 0,9 159 0,-2-244 0,0-1 0,0 1 0,0-1 0,0 1 0,0 0 0,1-1 0,-1 1 0,0-1 0,1 0 0,0 1 0,-1-1 0,1 1 0,0-1 0,0 0 0,-1 1 0,1-1 0,0 0 0,2 1 0,-1 0 0,0-1 0,0 0 0,0 0 0,0 0 0,1 0 0,-1-1 0,0 1 0,1-1 0,-1 1 0,1-1 0,2 0 0,130 1 0,-90-3 0,54 6 0,-94-4 0,0 1 0,0 0 0,0 0 0,0 0 0,0 1 0,-1 0 0,1 0 0,-1 0 0,8 4 0,-9-3 0,0-1 0,0 1 0,0 0 0,0 0 0,-1 0 0,1 0 0,-1 0 0,0 0 0,0 1 0,0-1 0,0 1 0,2 5 0,-2 2 0,1-1 0,-1 0 0,0 1 0,-1-1 0,-1 1 0,1 0 0,-2-1 0,1 1 0,-4 14 0,0-6 0,0-1 0,-1 0 0,-1-1 0,-13 27 0,12-31-105,0-1 0,0 0 0,-1 0 0,-1-1 0,0 0 0,0-1 0,-1 0 0,-1 0 0,0-1 0,0 0 0,-1-1 0,-18 10 0,11-9-6721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50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1 624 24575,'11'1'0,"0"0"0,21 4 0,4 1 0,60 5 0,48 0-495,49-7-1488,47-8 1004,36-10-953,89-19-40,542-120 1,-63-71 423,-421 106 966,-256 75 818,25-1 1167,-5 15 2254,-158 28-1613,-18 4-1143,-11-3-890,0 0 0,0 0 0,0 0 0,0 0-1,0 1 1,0-1 0,0 0 0,1 0 0,-1 0 0,0 0 0,0 1 0,0-1 0,0 0 0,0 0 0,0 0-1,0 1 1,0-1 0,0 0 0,0 0 0,-1 0 0,1 0 0,0 1 0,0-1 0,0 0 0,0 0-1,0 0 1,0 1 0,0-1 0,0 0 0,0 0 0,-1 0 0,1 0 0,0 0 0,0 1 0,0-1 0,0 0-1,0 0 1,-1 0 0,-7 7-5406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50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6 0,0 19 0,4 333 0,25-4 0,-7-240-1365,-13-77-5461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51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5 0,0 5 0,0 2 0,0-1 0,0-1 0,0-5 0,0-2-8191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4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24575,'0'1'0,"0"0"0,0 1 0,1-1 0,-1 0 0,0 0 0,1 1 0,-1-1 0,0 0 0,1 0 0,0 0 0,-1 0 0,1 0 0,0 0 0,-1 0 0,1 0 0,0 0 0,0 0 0,0 0 0,0 0 0,0-1 0,0 1 0,0 0 0,2 0 0,3 2 0,0-1 0,0 1 0,10 1 0,-9-2 0,20 5 0,-1-1 0,1-1 0,38 2 0,-55-6 0,0-1 0,1-1 0,-1 1 0,1-2 0,-1 1 0,0-2 0,1 1 0,-1-1 0,-1-1 0,1 0 0,0 0 0,9-6 0,-8 2-682,17-15-1,6-10-6143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51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0 24575,'-7'6'0,"-1"7"0,0 1 0,-9 26 0,0-2 0,-16 23 0,21-40 0,0 1 0,1 0 0,-11 35 0,20-53 0,1 1 0,0-1 0,1 1 0,-1 0 0,1-1 0,0 1 0,0-1 0,0 1 0,0 0 0,1-1 0,0 1 0,0-1 0,0 1 0,1-1 0,-1 0 0,1 0 0,0 1 0,0-1 0,1 0 0,-1-1 0,1 1 0,0 0 0,0-1 0,0 1 0,0-1 0,1 0 0,-1 0 0,1 0 0,0-1 0,0 1 0,0-1 0,0 0 0,0 0 0,5 1 0,1 0 0,0 0 0,0-1 0,0-1 0,0 1 0,0-1 0,1-1 0,-1 0 0,12-2 0,-9 1 0,0-2 0,0 1 0,0-2 0,-1 1 0,1-2 0,11-5 0,-18 7 0,0-1 0,0 1 0,-1-1 0,1 0 0,-1 0 0,0-1 0,0 1 0,0-1 0,-1 0 0,0-1 0,6-8 0,-8 11 0,-1 0 0,1-1 0,-1 1 0,0-1 0,1 0 0,-2 1 0,1-1 0,0 0 0,-1 1 0,0-1 0,1 0 0,-2 0 0,1 0 0,0 1 0,-1-1 0,0 0 0,1 0 0,-1 1 0,-1-1 0,1 1 0,-4-7 0,3 5 0,-1 0 0,0 1 0,-1-1 0,1 1 0,-1-1 0,0 1 0,0 0 0,-1 1 0,1-1 0,-8-4 0,5 4 0,-1 0 0,0 1 0,0-1 0,0 1 0,0 1 0,-11-2 0,0 1 0,-1 1 0,1 1 0,-1 1 0,1 0 0,-28 5 0,34-3 40,0 1 0,-23 7 0,30-8-226,0 1 1,-1 0-1,2 0 0,-1 0 1,0 1-1,1 0 1,-8 6-1,-3 8-6640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4:52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519 12 24575,'-1'-1'0,"0"0"0,0 0 0,0 0 0,0 0 0,0 0 0,-1 0 0,1 0 0,0 1 0,0-1 0,-1 0 0,-1 0 0,0 1 0,1 0 0,-1 0 0,0 0 0,1 0 0,-1 0 0,-3 1 0,-92 19 0,1 3 0,-129 50 0,222-72 0,0 1 0,0 0 0,0-1 0,0 2 0,0-1 0,0 0 0,1 1 0,-1-1 0,-2 4 0,4-3 0,0-1 0,0 1 0,0-1 0,1 1 0,0 0 0,-1 0 0,1 0 0,0 0 0,0 0 0,1 0 0,-1 0 0,1 0 0,-1 5 0,0 19 0,1 0 0,5 40 0,14 54 0,-9-69 0,5 88 0,-15-134 0,0 4 0,0-10 0,0 1 0,0-1 0,1 0 0,-1 0 0,0 0 0,0 1 0,0-1 0,1 0 0,-1 0 0,0 0 0,0 0 0,0 0 0,1 1 0,-1-1 0,0 0 0,0 0 0,1 0 0,-1 0 0,0 0 0,0 0 0,1 0 0,-1 0 0,0 0 0,0 0 0,1 0 0,-1 0 0,0 0 0,0 0 0,1 0 0,-1 0 0,0 0 0,0 0 0,1 0 0,-1 0 0,0 0 0,1-1 0,44-14 0,53-25 0,39-28 0,-80 39 0,-42 21 0,0 1 0,1 1 0,0 0 0,0 2 0,0-1 0,18-1 0,-27 5 0,0 1 0,0-1 0,0 1 0,0 1 0,1-1 0,-1 1 0,0 0 0,0 1 0,0 0 0,-1 0 0,1 1 0,0-1 0,-1 1 0,1 1 0,-1-1 0,9 8 0,-11-8 0,-1 0 0,0 0 0,0 1 0,0-1 0,0 1 0,0 0 0,0 0 0,-1 0 0,0 0 0,0 0 0,2 6 0,-2-2 0,0-1 0,-1 0 0,0 0 0,0 1 0,-1-1 0,0 11 0,-2 2 0,-1-1 0,-1 0 0,0 0 0,-12 27 0,7-20 24,-2-1 0,-2 0 0,0 0 0,-18 25 0,21-37-189,0 0 0,0-1 0,-1 0 0,0 0 0,-1-1 0,-1-1 0,0 0 0,-21 12 0,10-11-6661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1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585 0 24575,'-13'0'0,"0"1"0,0-1 0,0 1 0,0 1 0,0 1 0,0-1 0,-23 10 0,3 1 0,0 2 0,-48 29 0,62-32 0,1 2 0,0 0 0,0 0 0,2 2 0,-19 21 0,12-7 0,1 0 0,1 2 0,2 0 0,1 1 0,-25 66 0,34-72 0,1 0 0,1 0 0,1 0 0,1 1 0,2-1 0,1 1 0,1 0 0,5 47 0,1-43 0,1 1 0,2-2 0,1 1 0,1-1 0,2-1 0,1 0 0,1-1 0,18 28 0,-18-36 0,1 0 0,1-1 0,0 0 0,2-1 0,0-1 0,1-1 0,0-1 0,2 0 0,0-2 0,42 22 0,-34-23 0,0-1 0,1-2 0,0-1 0,43 7 0,-50-13 0,0 0 0,1-1 0,-1-2 0,0 0 0,1-2 0,35-6 0,-50 6 0,1-1 0,-1 0 0,0 0 0,0 0 0,0-1 0,-1-1 0,1 0 0,-1 0 0,0 0 0,0-1 0,-1 0 0,0-1 0,0 1 0,0-1 0,-1-1 0,0 1 0,-1-1 0,1 0 0,-1-1 0,-1 1 0,0-1 0,0 0 0,-1 0 0,0 0 0,0 0 0,-1-1 0,0 1 0,1-16 0,-4 8 0,1 1 0,-2 0 0,0 0 0,-1 0 0,-8-25 0,-5-28 0,16 67 0,0 0 0,0 0 0,0 0 0,0-1 0,0 1 0,0 0 0,1 0 0,-1 0 0,1 0 0,0 1 0,-1-1 0,1 0 0,0 0 0,0 0 0,0 0 0,0 1 0,1-1 0,-1 0 0,0 1 0,1-1 0,-1 1 0,1 0 0,3-3 0,3-1 0,0 0 0,1 0 0,15-6 0,-20 9 0,7-2 0,1 0 0,0 0 0,-1 2 0,1-1 0,0 1 0,1 1 0,12 0 0,-23 1 0,1 0 0,0 0 0,0 0 0,0 1 0,0-1 0,0 1 0,0 0 0,-1 0 0,1 0 0,0 0 0,-1 1 0,1-1 0,-1 1 0,4 2 0,-3-1 0,0 0 0,0 0 0,0 1 0,-1-1 0,1 1 0,-1-1 0,0 1 0,0 0 0,1 4 0,2 6 0,-1 0 0,-1 0 0,0 0 0,1 26 0,-3 21 0,-2 0 0,-11 69 0,-1 21 0,13-145 0,0-1 0,0 0 0,0 1 0,1-1 0,0 0 0,2 9 0,-3-13 0,1 0 0,-1 1 0,1-1 0,0 0 0,-1 0 0,1 1 0,0-1 0,0 0 0,0 0 0,0 0 0,0 0 0,0 0 0,0 0 0,0 0 0,1-1 0,-1 1 0,0 0 0,0-1 0,1 1 0,-1-1 0,0 1 0,1-1 0,-1 1 0,1-1 0,-1 0 0,1 0 0,1 0 0,16-1-1365,-1-2-5461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1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24575,'0'0'0,"14"1"0,0 0 0,1 1 0,-1 0 0,19 6 0,52 24 0,-69-25 0,-1 0 0,1 2 0,-2 0 0,25 19 0,-32-22 0,-1 0 0,0 0 0,0 0 0,0 1 0,-1-1 0,0 2 0,0-1 0,-1 0 0,0 1 0,0 0 0,3 11 0,-5-14 0,-1 0 0,-1 0 0,1 0 0,-1 0 0,1 0 0,-1 0 0,-1 0 0,1 0 0,-1 0 0,0 0 0,-2 6 0,1-3 0,-1 0 0,-1-1 0,1 0 0,-1 0 0,-1 0 0,-6 9 0,-5 2 0,-1 0 0,-1-1 0,-30 22 0,-38 25 0,84-63 0,-1 1 0,1 0 0,0 0 0,1 0 0,-1 0 0,0 0 0,-2 4 0,4-5 0,0 0 0,-1 0 0,1-1 0,0 1 0,0 0 0,0 0 0,-1 0 0,1 0 0,0 0 0,0-1 0,0 1 0,1 0 0,-1 0 0,0 0 0,0 0 0,0-1 0,1 1 0,-1 0 0,0 0 0,1 0 0,-1-1 0,0 1 0,1 0 0,-1 0 0,1-1 0,-1 1 0,2 1 0,2 2 0,1-1 0,-1 1 0,1-1 0,0 0 0,0 0 0,0 0 0,0-1 0,11 4 0,48 11 0,-62-17 0,38 7 30,-1-2 0,1-2 0,75-3 0,116-26-1515,-147 13-5341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2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24575,'1'13'0,"2"5"0,1 0 0,0 0 0,12 28 0,27 52 0,-40-91 0,256 455 0,-249-448 0,51 78 0,-45-69 0,36 36 0,-51-58 0,0 1 0,1-1 0,-1 0 0,0 0 0,1 0 0,-1 0 0,1 0 0,-1 0 0,1 0 0,0 0 0,-1-1 0,4 2 0,-4-2 0,0 0 0,0 0 0,0 0 0,0-1 0,0 1 0,0 0 0,-1 0 0,1-1 0,0 1 0,0-1 0,0 1 0,0 0 0,-1-1 0,1 0 0,0 1 0,0-1 0,-1 1 0,1-1 0,0 0 0,-1 0 0,1 1 0,-1-1 0,1 0 0,-1 0 0,1-1 0,5-8 0,-1-1 0,0 0 0,-1-1 0,0 1 0,2-15 0,9-64 0,-1-170 57,-7 70-97,-3 142-651,21-91 0,-21 122-6135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2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24575,'0'2'0,"1"-1"0,-1 0 0,1 0 0,0 0 0,-1 1 0,1-1 0,0 0 0,0 0 0,0 0 0,1 1 0,13 10 0,21 13 0,2 2 0,-32-23 0,-1-1 0,1 1 0,6 1 0,13 9 0,-25-13 0,1-1 0,-1 1 0,1-1 0,-1 1 0,1 0 0,-1-1 0,1 1 0,-1 0 0,0 0 0,1-1 0,-1 1 0,0 0 0,1 0 0,-1 0 0,0-1 0,0 1 0,0 0 0,0 0 0,0 0 0,0-1 0,0 1 0,0 0 0,0 0 0,0 0 0,0 0 0,-1 0 0,-8 23 0,6-18 0,-13 23 0,9-17 0,-8 20 0,14-29 0,-1 1 0,1-1 0,0 1 0,1 0 0,-1 0 0,0-1 0,1 1 0,0 0 0,0 0 0,1 5 0,-1-8 0,0 0 0,0 1 0,1-1 0,-1 0 0,1 0 0,-1 1 0,1-1 0,-1 0 0,1 0 0,0 0 0,0 0 0,-1 1 0,1-1 0,0 0 0,0-1 0,0 1 0,0 0 0,0 0 0,0 0 0,1 0 0,-1-1 0,0 1 0,0-1 0,0 1 0,1-1 0,0 1 0,3 0 0,0 0 0,0-1 0,0 1 0,0-1 0,0-1 0,6 0 0,5-1 19,-1-1-1,1 0 1,-1-1 0,16-7-1,55-29-1476,-22 7-5368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3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24575,'0'0'0,"0"0"0,5 0 0,17 5 0,40 14 0,-35-10 0,-9-4 0,-1 2 0,20 9 0,-32-13 0,0-1 0,0 2 0,0-1 0,-1 0 0,1 1 0,-1 0 0,0 0 0,0 0 0,0 1 0,0-1 0,3 7 0,-5-7 0,-1-1 0,0 1 0,0 0 0,0 0 0,0-1 0,-1 1 0,1 0 0,-1 0 0,0 0 0,0 0 0,0 0 0,-1 0 0,0 0 0,1-1 0,-1 1 0,0 0 0,-1 0 0,-2 4 0,-3 8 0,-1 0 0,-17 24 0,22-37 0,-36 49 0,-5 7 0,43-57 0,-1 1 0,1-1 0,0 0 0,0 1 0,0-1 0,0 1 0,0-1 0,0 1 0,0 4 0,1-6 0,0 1 0,0-1 0,1 1 0,-1-1 0,0 1 0,1-1 0,-1 1 0,1-1 0,-1 0 0,1 1 0,-1-1 0,1 0 0,0 1 0,0-1 0,0 0 0,0 0 0,0 0 0,0 0 0,1 1 0,4 3 0,-1-1 0,1 0 0,0-1 0,0 1 0,1-1 0,-1 0 0,10 3 0,51 10 0,-30-11 40,-1 0-1,62-2 0,70-12-1522,-79 1-5343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4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24575,'10'3'0,"232"88"0,-183-73 0,1-3 0,74 9 0,-112-21-227,0-2-1,1-1 1,-1 0-1,1-2 1,29-6-1,-33 4-6598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5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24575,'0'0'0,"4"4"0,11 5 0,20 4 0,22 3 0,20 0 0,13-5 0,9-5 0,6-9 0,9-12 0,3-14-702,-10-3 702,-23 3-7489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5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24575,'0'3'0,"0"40"0,11 76 0,-7-97 0,1 1 0,1 0 0,1-1 0,20 41 0,-14-39 0,1-2 0,1 0 0,0-1 0,2 0 0,0-2 0,2 0 0,0-1 0,1 0 0,1-2 0,0 0 0,1-2 0,36 19 0,-48-28 0,1-1 0,-1 0 0,1-1 0,0 1 0,0-2 0,0 0 0,0 0 0,13 0 0,-20-2 0,0 0 0,0-1 0,0 1 0,1-1 0,-1 0 0,0 1 0,0-2 0,0 1 0,-1 0 0,1-1 0,0 0 0,0 0 0,-1 0 0,0 0 0,1-1 0,-1 1 0,0-1 0,0 0 0,0 0 0,0 0 0,-1 0 0,1-1 0,-1 1 0,0-1 0,2-3 0,-2 2 0,0 1 0,-1 0 0,0-1 0,0 1 0,0-1 0,0 1 0,-1-1 0,0 1 0,0-1 0,0 1 0,-1-1 0,1 0 0,-1 1 0,0-1 0,0 1 0,-3-6 0,0-1 0,-1 0 0,0 1 0,-1-1 0,-1 1 0,-8-11 0,1 4 0,0 0 0,-2 1 0,0 1 0,0 0 0,-2 2 0,1 0 0,-2 0 0,0 2 0,0 0 0,-1 1 0,-25-8 0,36 15 24,-1 1 0,1-1 0,0 2 0,-14-2 0,20 3-89,1 0 1,0 0-1,-1 0 1,1 0-1,-1 0 1,1 1-1,-1-1 0,1 1 1,0 0-1,-1 0 1,1-1-1,0 1 1,0 1-1,0-1 0,0 0 1,0 0-1,0 1 1,0-1-1,0 1 1,0 0-1,1 0 1,-3 2-1,-1 6-6761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14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1 369 24575,'0'4'0,"0"0"0,1 0 0,0 0 0,-1 0 0,4 6 0,-1-1 0,46 130 0,-35-107 0,1-1 0,26 39 0,-20-38 0,2 0 0,2-2 0,0 0 0,53 45 0,-73-71-105,0 1 0,1-1 0,0 0 0,0-1 0,0 1 0,1-1 0,-1 0 0,1-1 0,-1 0 0,1 0 0,0 0 0,9 0 0,4-1-6721</inkml:trace>
  <inkml:trace contextRef="#ctx0" brushRef="#br0" timeOffset="1">259 0 24575,'10'5'0,"41"28"10,-1 3 0,78 72 0,72 101-892,-80-66 699,-91-105 189,45 78 1,-67-102-7,0 0 0,-1 1 0,0 0 0,-1 0 0,6 29 0,-10-35 0,0 0 0,-1 1 0,0-1 0,0 0 0,-1 1 0,0-1 0,-1 0 0,0 0 0,0 0 0,-1 0 0,-3 9 0,-1-4-150,-1-1 1,0 0 0,-1 0-1,0 0 1,0-1 0,-2-1-1,-11 11 1,-21 15-5825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5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0,0 5 0,0 2 0,0 1 0,0-3 0,0-3-8191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7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384 0 24575,'0'0'0,"-7"0"0,-24 2 0,-32 5 0,3 0 0,-98 0 0,153-6 0,0-1 0,0 0 0,0 1 0,-7 2 0,11-2 0,-1-1 0,1 1 0,-1-1 0,1 1 0,0 0 0,-1 0 0,1 0 0,0 0 0,0 0 0,-1 0 0,1 0 0,0 1 0,0-1 0,0 0 0,1 0 0,-1 1 0,0-1 0,0 2 0,-2 3 0,1 0 0,1 1 0,-1-1 0,1 1 0,0-1 0,0 13 0,5 41 0,-3-46 0,24 156 0,-4-33 0,-21-136 0,1 0 0,-1 1 0,0-1 0,1 0 0,0 0 0,-1 1 0,1-1 0,0 0 0,-1 0 0,1 0 0,0 0 0,0 0 0,0 0 0,0 0 0,0 0 0,0 0 0,0 0 0,0-1 0,0 1 0,1 0 0,-1-1 0,0 1 0,0-1 0,1 1 0,-1-1 0,0 0 0,3 1 0,4 0 0,0 0 0,0 0 0,12-1 0,-12 0 0,42 1 0,88 4 0,-123-3 0,1 1 0,-1 0 0,0 1 0,0 0 0,0 2 0,24 11 0,-35-14 0,1-1 0,-1 1 0,0 0 0,0 0 0,0 0 0,-1 1 0,1-1 0,5 9 0,-7-9 0,0 0 0,0 1 0,0-1 0,-1 1 0,0 0 0,1-1 0,-1 1 0,-1 0 0,1-1 0,0 1 0,-1 0 0,0 5 0,-1 3 0,0 0 0,-1 0 0,0 0 0,-1 0 0,-1 0 0,0-1 0,0 1 0,-1-1 0,-10 17 0,8-16 0,-2 0 0,1 0 0,-1-1 0,-1 1 0,0-2 0,-1 0 0,-19 15 0,24-21 20,1-1 0,-1 1 0,0-1 0,0-1 0,-8 4 0,13-5-64,-1-1 1,1 0-1,0 1 0,0-1 1,0 0-1,-1 0 0,1 1 1,0-1-1,-1 0 0,1 0 1,0-1-1,0 1 0,-1 0 1,1 0-1,0-1 0,0 1 0,0 0 1,-1-1-1,1 1 0,0-1 1,0 0-1,0 1 0,0-1 1,0 0-1,0 0 0,0 1 1,0-1-1,0 0 0,0 0 1,1 0-1,-1 0 0,0 0 1,0-2-1,-4-11-6782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8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1271 854 24575,'0'0'0,"-3"0"0,-190-39 0,150 28 0,-56-21 0,97 31 0,-5-1 0,1 0 0,-1 0 0,0 1 0,1 0 0,-1 0 0,0 1 0,-11 0 0,15 0 0,0 0 0,0 1 0,1-1 0,-1 1 0,0-1 0,1 1 0,-1 0 0,1 0 0,-1 0 0,1 1 0,0-1 0,-1 1 0,1-1 0,0 1 0,0 0 0,0-1 0,0 1 0,0 0 0,0 0 0,1 1 0,-3 2 0,1 2 0,0-1 0,1 1 0,0 0 0,0 0 0,1 0 0,0 0 0,-1 11 0,3 53 0,1-36 0,-2 5 0,0-40 0,0 0 0,0 1 0,0-1 0,1 0 0,-1 1 0,0-1 0,0 0 0,0 1 0,0-1 0,0 0 0,1 0 0,-1 1 0,0-1 0,0 0 0,1 0 0,-1 1 0,0-1 0,0 0 0,1 0 0,-1 0 0,0 0 0,0 1 0,1-1 0,-1 0 0,0 0 0,1 0 0,-1 0 0,0 0 0,1 0 0,-1 0 0,0 0 0,1 0 0,-1 0 0,0 0 0,1 0 0,-1 0 0,0 0 0,1 0 0,-1 0 0,1 0 0,17-4 0,-13 2 0,58-15 0,-1-3 0,103-47 0,-145 57 0,0-1 0,-1-1 0,0-1 0,21-18 0,-29 21 0,0-2 0,0 1 0,-1-1 0,0-1 0,-1 0 0,14-26 0,-14 20 0,-2 0 0,1 0 0,-2 0 0,-1-1 0,4-24 0,-7 30 0,-1 0 0,0 0 0,-1 0 0,-1 0 0,0 0 0,0 0 0,-2 0 0,-6-21 0,2 17 2,0 1-1,-2 0 1,0 0 0,0 1-1,-2 1 1,0 0 0,-1 0-1,-23-22 1,7 11-48,-1 2 1,0 1-1,-49-28 1,42 31-84,-2 0 1,0 2 0,-1 2-1,-1 2 1,0 1-1,-78-13 1,90 22 133,1 2 0,-1 0 0,0 2 0,1 1 1,-1 1-1,1 1 0,-1 2 0,1 1 0,0 0 0,1 3 1,-41 17-1,42-14-5,1 2 0,1 1 0,0 1 0,1 1 0,0 1 0,2 1 0,0 0 0,1 2 0,-30 42 0,33-38 0,0 0 0,2 1 0,1 1 0,1 0 0,1 1 0,2 0 0,1 1 0,1 0 0,-4 35 0,8-27 0,1 1 0,2-1 0,2 0 0,1 1 0,3-1 0,0-1 0,16 50 0,-9-47 0,2 0 0,1-1 0,2-1 0,2-1 0,1 0 0,39 50 0,-28-48 0,2 0 0,2-3 0,0 0 0,3-3 0,0-1 0,83 48 0,-85-59 0,1-2 0,1-1 0,0-2 0,1-2 0,1-1 0,0-2 0,0-3 0,67 6 0,-86-13 0,0 0 0,1-1 0,-1-1 0,0-1 0,0-1 0,0-1 0,32-11 0,-39 10 0,-1 0 0,0-1 0,-1-1 0,0 0 0,0-1 0,0 0 0,-1-1 0,-1 0 0,0-1 0,0-1 0,14-19 0,-5 1-1198,-7 7-4791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9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0 138 24575,'1'2'0,"-1"0"0,0 0 0,1 0 0,-1 0 0,1 0 0,0-1 0,-1 1 0,1 0 0,0 0 0,0-1 0,0 1 0,0-1 0,3 3 0,0 2 0,212 263 0,-178-224 0,-21-25 0,168 184 0,-127-155 0,-51-44 0,0-1 0,0 1 0,0-1 0,0-1 0,1 0 0,-1 0 0,10 2 0,-14-4 0,-1-1 0,1 1 0,-1-1 0,1 0 0,0 0 0,-1-1 0,1 1 0,-1 0 0,1-1 0,-1 1 0,1-1 0,-1 0 0,1 0 0,-1 0 0,0 0 0,1-1 0,-1 1 0,0 0 0,0-1 0,0 0 0,0 1 0,0-1 0,2-3 0,3-4 0,0-1 0,-1 0 0,0 0 0,5-11 0,83-216 0,-72 177 0,10-30-77,63-170-1211,-71 199-5538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49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24575,'0'0'0,"0"0"0,7 0 0,22 0 0,-31 1 0,1 0 0,0 0 0,0 0 0,0 0 0,0 0 0,-1 0 0,2 0 0,-1 0 0,0 0 0,-1 3 0,0-2 0,-14 19 0,9-13 0,0 1 0,0 1 0,1-1 0,-6 12 0,12-20 0,-1 0 0,1 0 0,-1 0 0,1 0 0,0 0 0,-1 0 0,1 0 0,0 0 0,0 0 0,0 0 0,0 1 0,0-1 0,0 0 0,0 0 0,0 0 0,0 0 0,1 0 0,-1 0 0,0 0 0,1 0 0,-1 0 0,0 0 0,1 0 0,0 0 0,-1 0 0,1-1 0,-1 1 0,1 0 0,0 0 0,0 0 0,-1-1 0,1 1 0,0 0 0,0-1 0,0 1 0,0-1 0,2 2 0,3 0 0,0 0 0,0 0 0,0 0 0,1-1 0,6 1 0,-12-2 0,44 4-1365,0-1-5461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50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 12 24575,'10'-1'0,"0"0"0,10-2 0,9-1 0,-16 3 0,-4 0 0,0 0 0,18 2 0,-27-1 0,0 0 0,1 0 0,-1 0 0,1 0 0,-1 0 0,0 0 0,1 0 0,-1 0 0,1 0 0,-1 1 0,0-1 0,1 0 0,-1 0 0,1 0 0,-1 1 0,0-1 0,1 0 0,-1 1 0,0-1 0,0 0 0,1 0 0,-1 1 0,0-1 0,0 1 0,1-1 0,-1 1 0,0 0 0,0 0 0,0 1 0,0-1 0,0 0 0,0 0 0,0 1 0,0-1 0,0 0 0,-1 2 0,-4 16 0,-2-1 0,0 1 0,-1-1 0,-18 30 0,18-36 0,-113 181 0,79-129 0,36-55 0,3-5 0,0 0 0,0 0 0,1 0 0,0 1 0,-3 6 0,5-11 0,0 1 0,0-1 0,0 1 0,0-1 0,0 0 0,0 1 0,0-1 0,0 1 0,0-1 0,0 1 0,0-1 0,0 0 0,0 1 0,0-1 0,0 1 0,0-1 0,1 0 0,-1 1 0,0-1 0,0 1 0,0-1 0,1 0 0,-1 1 0,0-1 0,1 0 0,-1 1 0,0-1 0,0 0 0,1 0 0,-1 1 0,1-1 0,16 4 0,4-2 0,0-2 0,0-1 0,0-1 0,27-5 0,-13 2 0,36-5-1365,-9 1-5461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50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1 0,4 6 0,9 4 0,8 3 0,5 0 0,6 1 0,4-6 0,5-5 0,3-7 0,0-7 0,-3-4 0,-6-1 0,-9 2 0,-10 3 0,-8 3-8191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50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24575,'0'0'0,"6"2"0,13 1 0,16-1 0,17-2 0,19-5 0,21-7 0,18-8 0,-1-1 0,-19 1-8191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51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24575,'-2'9'0,"-3"10"0,2 0 0,0 0 0,-1 37 0,9 60 0,15 112 0,5 81 0,-24-282-76,-2-17-139,1 0 0,1 0 0,0 0 0,1-1 1,3 15-1,0-14-6611</inkml:trace>
  <inkml:trace contextRef="#ctx0" brushRef="#br0" timeOffset="1">298 638 24575,'0'0'0,"0"0"0,0 1 0,1 4 0,4 0 0,0-1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51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24575,'1'23'0,"2"0"0,10 43 0,-7-41 0,-3-6 0,2 0 0,0-1 0,2 0 0,9 22 0,-13-34 0,1 0 0,-1-1 0,1 1 0,0-1 0,0 0 0,0 0 0,1 0 0,0-1 0,0 0 0,0 0 0,0 0 0,1 0 0,-1-1 0,1 0 0,0 0 0,7 2 0,-2-2 0,-1 0 0,1-1 0,0-1 0,-1 0 0,1 0 0,0-1 0,-1-1 0,1 0 0,21-4 0,-19 2 0,1-1 0,-1 0 0,0-1 0,0-1 0,-1 0 0,0 0 0,15-11 0,-22 14 0,-1-1 0,0 1 0,0-1 0,0 0 0,0 0 0,-1 0 0,6-8 0,-8 9 0,1 1 0,-1-1 0,0 1 0,0-1 0,-1 1 0,1-1 0,0 1 0,-1-1 0,0 0 0,1 1 0,-1-1 0,0 0 0,0 1 0,-1-1 0,1 0 0,-1 1 0,-1-6 0,-1 1 0,0 0 0,0 1 0,-1-1 0,0 0 0,-1 1 0,1 0 0,-1 0 0,0 1 0,-1-1 0,-9-7 0,-4-1 0,-1 0 0,-22-12 0,20 14-151,0 1-1,0 1 0,-1 1 0,-1 1 1,1 1-1,-1 1 0,0 1 1,-31-3-1,42 8-6674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2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24575,'0'1'0,"1"1"0,-1-1 0,0 0 0,1 0 0,-1 0 0,1 0 0,0 1 0,-1-1 0,1 0 0,0 0 0,-1 0 0,1 0 0,0-1 0,0 1 0,0 0 0,0 0 0,2 1 0,1 0 0,-1 1 0,1-1 0,0 0 0,5 2 0,9 2 0,1-2 0,-1 0 0,1 0 0,27 0 0,-31-3 0,87 6-455,1-5 0,116-12 0,-185 6-6371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3:53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551 0 24575,'-1'0'0,"0"1"0,0-1 0,-1 0 0,1 0 0,0 1 0,0-1 0,0 1 0,0-1 0,0 1 0,0-1 0,0 1 0,0 0 0,0 0 0,0-1 0,-1 2 0,-3 2 0,-30 17 0,-1-1 0,-1-2 0,0-2 0,-2-2 0,-62 16 0,76-24 0,-1-2 0,-32 2 0,54-6 0,1 0 0,-1 0 0,0 1 0,1 0 0,-1 0 0,0 0 0,1 0 0,-1 1 0,1-1 0,0 1 0,-1 0 0,1 0 0,0 0 0,0 0 0,0 0 0,1 1 0,-1 0 0,0-1 0,1 1 0,0 0 0,0 0 0,0 0 0,0 0 0,0 1 0,-2 5 0,-6 15 0,0 1 0,2 0 0,1 1 0,1 0 0,1 0 0,-2 34 0,6 163 0,3-135 0,-2-65 0,3-26 0,-1 1 0,1 0 0,-1-1 0,1 1 0,0 0 0,0 1 0,0-1 0,4-2 0,0 1 0,14-8 0,0 1 0,0 2 0,1 0 0,1 1 0,-1 1 0,1 1 0,0 1 0,0 2 0,0 0 0,28 1 0,-42 2 0,0 0 0,-1 0 0,1 1 0,-1 0 0,0 1 0,1-1 0,-1 2 0,0-1 0,0 1 0,-1 0 0,15 11 0,-17-10 0,1 0 0,-1 0 0,0 0 0,-1 1 0,1 0 0,-1 0 0,0 0 0,-1 1 0,1-1 0,-1 1 0,0 0 0,-1 0 0,0 0 0,2 10 0,-2-7 0,-2 0 0,1 0 0,-1 0 0,-1-1 0,1 1 0,-2 0 0,1 0 0,-1-1 0,-1 1 0,0-1 0,0 0 0,-1 1 0,0-2 0,-1 1 0,0 0 0,0-1 0,-9 11 0,5-8 0,0-1 0,0 0 0,-1-1 0,0 0 0,-1-1 0,0 0 0,0 0 0,-1-1 0,0-1 0,0 0 0,0 0 0,-17 4 0,11-6-1365,5-3-5461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02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24575,'0'6'0,"1"-1"0,0 1 0,0 0 0,0-1 0,0 1 0,1-1 0,0 0 0,0 1 0,1-1 0,5 9 0,2 2 0,26 27 0,-6-8 0,-15-13 0,0 0 0,-2 1 0,20 44 0,20 78 0,-44-118 0,210 514 0,16-97 0,-229-435-119,-4-3 6,1-1-1,0 0 1,0 0 0,1 0 0,0-1-1,0 1 1,0-1 0,0 0 0,1 0-1,6 5 1,0-5-6713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02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24575,'0'5'0,"1"16"0,1 0 0,1 1 0,1-2 0,0 1 0,13 32 0,47 96 0,-14-52-177,4-2 0,81 105-1,281 383-1202,-250-332 1174,-25 14-1151,-120-215-3359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03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0 402 24575,'1'3'0,"-1"0"0,1-1 0,0 1 0,-1 0 0,1 0 0,1-1 0,-1 1 0,0-1 0,0 1 0,3 2 0,0 2 0,7 11 0,1-1 0,0 0 0,22 22 0,51 41 0,-17-24-295,123 76 1,89 26-1409,21-13 1382,-219-111 222,148 40 0,-199-66-32,1-2 0,0-1 1,0-2-1,0 0 0,34-3 1,-49-1 90,-1-1 1,1-1 0,-1 0-1,0-1 1,1-1-1,-2-1 1,1 0 0,-1-1-1,0 0 1,0-1-1,20-15 1,-12 3 10,-1 0 0,0-1 0,-2-1 0,-1-1 0,0 0 0,-2-2 0,22-39 0,-12 9-48,-1 0 0,30-100-1,-30 61 105,15-98 0,-7-97-691,-27 186-2385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09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1 24575,'0'0'0,"-1"0"0,0 1 0,0-1 0,0 0 0,1 1 0,-1-1 0,0 1 0,0 0 0,1-1 0,-1 1 0,1-1 0,-1 1 0,0 0 0,1 0 0,-1-1 0,0 2 0,-1 1 0,-10 14 0,-60 81 0,65-89 0,1 0 0,0 0 0,0 1 0,1-1 0,1 1 0,0 1 0,0-1 0,1 1 0,0-1 0,1 1 0,0 0 0,1 0 0,0 0 0,0 0 0,1 0 0,3 21 0,0-14 0,1 0 0,0 0 0,2 0 0,0-1 0,0 0 0,2 0 0,0 0 0,21 29 0,-21-34 0,1 0 0,1-1 0,0 0 0,0-1 0,1 0 0,0-1 0,1 0 0,0 0 0,1-1 0,0-1 0,22 10 0,-29-15 0,-1 0 0,1 0 0,0-1 0,-1 0 0,1 0 0,0 0 0,0-1 0,-1 0 0,1 0 0,0 0 0,0-1 0,0 0 0,-1 0 0,1 0 0,0-1 0,-1 1 0,1-2 0,-1 1 0,0 0 0,0-1 0,0 0 0,0 0 0,0-1 0,4-3 0,1-3 0,-1 1 0,0-1 0,-1-1 0,0 1 0,-1-1 0,0-1 0,11-23 0,-12 21 0,-1 0 0,-1-1 0,0 1 0,-1-1 0,0 1 0,1-30 0,-4 38 0,0 0 0,0 0 0,0 0 0,-1 0 0,0 0 0,-1 0 0,1 1 0,-1-1 0,0 0 0,0 1 0,-1 0 0,1-1 0,-1 1 0,-1 0 0,1 0 0,-1 1 0,1-1 0,-1 1 0,-1-1 0,1 1 0,0 1 0,-1-1 0,-10-6 0,1 3 0,-1 1 0,1 0 0,-1 1 0,0 1 0,0 0 0,-31-3 0,24 5 0,-1 1 0,0 1 0,1 1 0,-28 4 0,12 4-1365,10 0-5461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09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24575,'0'1'0,"0"5"0,0 7 0,0 5 0,0 2 0,0-1 0,0-4 0,0-6 0,0-7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0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0 24575,'0'2'0,"0"0"0,-1 0 0,1 0 0,-1-1 0,0 1 0,0 0 0,-1 2 0,-3 6 0,-6 26 0,-11 65 0,5 37 0,12-94 0,-58 621-1365,60-621-5461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0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66 24575,'13'-7'0,"13"-4"0,-1 1 0,2 1 0,-1 1 0,1 1 0,44-5 0,-65 11 0,0 1 0,0-1 0,0 1 0,0 0 0,9 2 0,-13-2 0,0 1 0,0-1 0,-1 1 0,1-1 0,0 1 0,-1 0 0,1 0 0,-1 0 0,1 0 0,-1 0 0,1 0 0,-1 0 0,1 1 0,-1-1 0,0 0 0,0 1 0,0-1 0,0 1 0,0-1 0,0 1 0,0-1 0,1 3 0,-1 1 0,0 0 0,0 1 0,0-1 0,-1 0 0,1 1 0,-1-1 0,0 0 0,-1 1 0,1-1 0,-1 0 0,0 1 0,-1-1 0,1 0 0,-4 8 0,-5 8 0,0 0 0,-13 19 0,23-39 0,-117 174 0,6-9 0,106-159 0,1-1 0,0 1 0,1-1 0,-1 1 0,-4 14 0,8-20 0,0 0 0,0-1 0,0 1 0,-1 0 0,1 0 0,0 0 0,0-1 0,0 1 0,0 0 0,1 0 0,-1 0 0,0 0 0,0-1 0,0 1 0,1 0 0,-1 0 0,0-1 0,1 1 0,-1 0 0,1 0 0,0 0 0,0 0 0,0 0 0,0 0 0,1 0 0,-1 0 0,0-1 0,0 1 0,1-1 0,-1 1 0,0-1 0,1 1 0,0 0 0,8 1 0,0-1 0,0 0 0,0 0 0,17-1 0,42-7 0,-35 3 0,500-79-1893,-451 65-4405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1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0 24575,'0'0'0,"0"0"0,0 0 0,0 0 0,-4 0 0,1 0 0,-1 0 0,0 0 0,1 1 0,-1-1 0,0 1 0,1 0 0,-1 0 0,1 0 0,0 1 0,-1-1 0,1 1 0,0-1 0,0 1 0,0 0 0,0 1 0,0-1 0,0 0 0,0 1 0,1 0 0,0-1 0,-1 1 0,-1 4 0,-3 3 0,1 1 0,1 0 0,0 0 0,-5 14 0,-10 49 0,16-59 0,-19 83 0,-8 31 0,20-92 0,-23 52 0,28-75 0,-1 2 0,11-21 0,0 1 0,0 0 0,0 0 0,1 0 0,0 0 0,0 1 0,0 0 0,7-4 0,-4 3 0,0 1 0,0-1 0,0 2 0,0-1 0,12-1 0,-10 3 0,0 1 0,1 0 0,-1 1 0,0 0 0,1 0 0,-1 1 0,0 1 0,0 0 0,0 0 0,-1 1 0,1 0 0,-1 0 0,0 1 0,0 1 0,0-1 0,-1 1 0,0 1 0,0 0 0,8 9 0,-13-12 0,-1 0 0,1 0 0,-1 0 0,0 0 0,0 1 0,0-1 0,0 1 0,-1 0 0,0-1 0,0 1 0,0 0 0,-1 0 0,1-1 0,-1 1 0,-1 0 0,1 0 0,0 0 0,-1-1 0,0 1 0,-2 6 0,-2 4 0,-1 0 0,0 0 0,0-1 0,-17 25 0,16-27 0,-1 0 0,0-1 0,-1 0 0,0-1 0,-1 0 0,0-1 0,0 0 0,-17 11 0,21-17-51,5-4 178,5-7-1568,4 0-5385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2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1099 721 24575,'-5'0'0,"0"0"0,0 1 0,1 0 0,-1 0 0,0 0 0,-7 4 0,-28 15 0,28-14 0,-15 9 0,0 1 0,-46 36 0,63-44 0,1 1 0,0 0 0,1 0 0,-1 0 0,2 1 0,-1 1 0,1-1 0,1 1 0,0 0 0,-4 12 0,7-14 0,0 1 0,-2 14 0,4-20 0,1 0 0,-1 0 0,1 0 0,0 0 0,1 0 0,-1 0 0,1 0 0,0 0 0,1 4 0,-2-8 0,1 0 0,0 1 0,-1-1 0,1 0 0,0 0 0,0 0 0,-1 0 0,1 0 0,0 0 0,-1 0 0,1 0 0,0 0 0,0 0 0,-1 0 0,2-1 0,5 1 0,11 1 0,-1 1 0,22 6 0,7 1 0,-17-5 0,-1-2 0,0 0 0,1-2 0,-1-1 0,1-2 0,-1 0 0,0-2 0,0-1 0,53-20 0,-63 19 0,0-1 0,-1-1 0,-1 0 0,1-1 0,-2-1 0,1-1 0,-2 0 0,1 0 0,-2-2 0,0 0 0,0 0 0,-1-1 0,-1-1 0,-1 0 0,15-30 0,-17 27 3,-1-1-1,-1 1 1,-1-1 0,-1 0-1,-1-1 1,0 1-1,-1 0 1,-2-1 0,0 1-1,-1-1 1,-1 1-1,-1-1 1,-5-19 0,1 12-63,-2 2 0,0-1 0,-2 2 0,0-1 0,-2 1 0,-1 1 0,-1 0 0,-1 1 0,-20-22 0,15 22 42,0 1 1,-2 2-1,0 0 1,-1 1-1,-1 2 1,-42-23-1,43 28 20,0 1-1,-1 2 0,0 0 0,0 2 0,-1 0 1,0 2-1,-50-4 0,38 9-50,1 1 0,-1 2-1,1 2 1,0 1-1,0 2 1,0 1 0,1 2-1,1 2 1,0 1 0,1 2-1,-35 21 1,30-13-17,1 1 1,1 3-1,1 0 0,1 3 0,2 1 0,1 1 1,2 2-1,-44 65 0,59-75 66,0 0 0,2 1 0,1 1 0,-14 42 0,20-46 0,0 1 0,2 0 0,1 0 0,0 0 0,2 44 0,4-37 0,0 0 0,2 0 0,1-1 0,2 1 0,1-2 0,22 52 0,-13-46 0,1 0 0,1-1 0,2 0 0,49 55 0,-21-36 0,2-3 0,2-1 0,2-4 0,2-2 0,2-2 0,1-3 0,3-3 0,0-2 0,77 26 0,-107-46-14,1-3 0,0 0 0,38 4 0,-56-12 8,1 0-1,-1-2 1,0 0 0,0-1 0,0 0-1,0-1 1,0-1 0,26-9 0,-21 4 106,-1-1-1,-1-1 1,35-23 0,52-46 232,-69 50-762,12-9-6090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3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24575,'0'0'0,"-2"3"0,-1 1 0,1 1 0,-1 0 0,1-1 0,0 1 0,0 0 0,0 0 0,1 1 0,-2 6 0,-3 46 0,6-44 0,-2 24 0,3 0 0,1-1 0,1 1 0,2-1 0,20 72 0,132 356 0,-86-268 0,-65-181 0,26 68 0,-31-81-91,0-1 0,0 0 0,0 0 0,1 1 0,-1-1 0,0 0 0,1 0 0,-1 0 0,1 0 0,0-1 0,0 1 0,0 0 0,0-1 0,2 2 0,6-1-6735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2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24575,'2'52'3,"2"-1"0,2 0-1,2 1 1,17 54-1,4-11-83,49 105 0,12-9-648,-59-132 719,46 62 1,-74-117 9,40 53 0,-37-51 0,0 0 0,0 0 0,0-1 0,1 0 0,-1 0 0,10 5 0,-15-10 4,0 1 1,1 0-1,-1-1 1,0 1-1,1-1 1,-1 1-1,0-1 1,1 0-1,-1 1 1,1-1-1,-1 0 1,0 0 0,1 0-1,-1 0 1,1 0-1,-1-1 1,1 1-1,-1 0 1,0-1-1,1 1 1,-1-1-1,0 1 1,1-1-1,-1 0 1,0 1-1,0-1 1,3-2-1,-1 0 85,1-1 0,-1 0 0,0 0-1,0 0 1,0-1 0,3-8 0,6-12-49,-2-1 1,-1 0 0,10-45-1,8-88-53,22-381-1006,-42 444 184,-5 58-5502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5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 24575,'-8'1'0,"11"2"0,-1-1 0,0-1 0,0 0 0,-1 1 0,1-1 0,0 1 0,1 2 0,1 3 0,1 1 0,-1 0 0,-1 0 0,1 0 0,2 11 0,8 45 0,-13-59 0,5 34 0,-1-1 0,-2 1 0,-2 0 0,-7 70 0,0-64 0,-2 0 0,-2 0 0,-28 76 0,29-97 0,-2-1 0,-16 30 0,22-45 0,0-1 0,0 1 0,-1-1 0,0 0 0,0-1 0,0 1 0,-1-1 0,0-1 0,0 1 0,-10 5 0,8-9 0,15-4 0,100-14 0,23 4 102,-57 7-1569,-45 3-5359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5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24575,'3'14'0,"-2"-11"0,1 0 0,0 0 0,0 0 0,0 0 0,0 0 0,1-1 0,-1 1 0,1-1 0,-1 1 0,1-1 0,0 0 0,0 0 0,5 3 0,-1-2 0,0 0 0,0 0 0,1 0 0,-1-1 0,10 2 0,-8-3 10,1 0 0,0 0-1,-1-1 1,1-1 0,0 1-1,-1-2 1,1 1-1,-1-1 1,0-1 0,15-5-1,5-5-552,50-30 0,-68 36 158,6-3-6441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1 160 24575,'0'0'0,"0"0"0,0 1 0,2 4 0,2 0 0,5-3 0,4-3 0,10-8 0,18-5 0,25-8 0,22-10 0,9-4 0,-6 3 0,-18 7-8191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6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24575,'2'46'0,"3"-1"0,1 0 0,12 43 0,-13-67 0,68 246 0,-49-200 0,61 119 0,-81-178-195,1 0 0,-1-1 0,1 0 0,1 0 0,-1 0 0,11 8 0,2-2-6631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6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2 0,0 3 0,0 2 0,0-1 0,-1-1 0,2-4 0,2-3 0,0-1-8191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7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0 24575,'-8'0'0,"-87"3"0,82-1 0,1 0 0,-1 0 0,1 1 0,0 1 0,-17 6 0,26-8 0,1-1 0,-1 0 0,1 1 0,-1 0 0,1-1 0,-1 1 0,1 0 0,0 1 0,0-1 0,0 0 0,0 0 0,0 1 0,1-1 0,-1 1 0,1 0 0,-1-1 0,1 1 0,-1 3 0,0 2 0,1-1 0,-1 1 0,2-1 0,-1 1 0,1 0 0,1 7 0,-1-11 0,0 11 0,0-15 0,0 0 0,-1 0 0,1 1 0,0-1 0,0 0 0,0 0 0,0 1 0,0-1 0,0 0 0,-1 0 0,1 1 0,0-1 0,0 0 0,0 0 0,-1 0 0,1 0 0,0 1 0,0-1 0,-1 0 0,1 0 0,0 0 0,0 0 0,-1 0 0,1 0 0,0 0 0,0 0 0,-1 1 0,1-1 0,0 0 0,0 0 0,-1 0 0,1 0 0,0 0 0,0-1 0,-1 1 0,1 0 0,0 0 0,-1 0 0,1 0 0,0 0 0,0 0 0,-1 0 0,1 0 0,0-1 0,0 1 0,-1 0 0,-21-15-1365,11 6-5461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18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24575,'0'5'0,"1"9"0,0 0 0,0-1 0,2 1 0,-1 0 0,2-1 0,0 1 0,0-1 0,2 0 0,-1-1 0,2 1 0,-1-1 0,2 0 0,14 18 0,-4-8 0,2 0 0,1-2 0,0 0 0,1-1 0,1-1 0,1-1 0,1-2 0,0 0 0,28 12 0,-43-23 0,-1-1 0,1 1 0,0-2 0,0 1 0,0-1 0,1-1 0,-1 0 0,0 0 0,18-2 0,-21 0 0,0 0 0,0 0 0,0-1 0,-1 0 0,1 0 0,0-1 0,-1 0 0,0 0 0,0-1 0,0 1 0,0-1 0,0-1 0,-1 1 0,0-1 0,5-5 0,-5 4 0,0 0 0,0-1 0,-1 1 0,0-1 0,0 1 0,-1-1 0,0-1 0,0 1 0,-1 0 0,0-1 0,0 1 0,-1-1 0,1 1 0,-2-1 0,1 0 0,-1 0 0,0 1 0,-1-1 0,0 0 0,-2-10 0,0 8 0,0 0 0,-1 0 0,1 0 0,-2 1 0,0 0 0,0 0 0,0 0 0,-1 0 0,0 1 0,-1 0 0,0 0 0,0 1 0,-1-1 0,-14-9 0,12 10 0,1 1 0,-1 0 0,0 1 0,-1 0 0,1 1 0,-1 0 0,0 0 0,-15-2 0,21 6-1365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1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420 0 24575,'0'0'0,"0"6"0,0-4 0,0-1 0,0 1 0,0 0 0,0 0 0,0 0 0,0 0 0,-1 0 0,1 0 0,-1-1 0,1 1 0,-1 0 0,0 0 0,1 0 0,-3 2 0,-9 11 0,-1-1 0,0 0 0,-1-1 0,-1 0 0,0-1 0,-1-1 0,0 0 0,-20 9 0,-16 6 0,-75 25 0,113-46 0,6-1 0,-1-1 0,1 0 0,-1-1 0,1 0 0,-1 0 0,-9 0 0,23 13 0,-2-7 0,29 128 0,-23-93 0,38 249 0,-47-290 0,0 0 0,0-1 0,0 1 0,1 0 0,-1-1 0,1 1 0,-1 0 0,1-1 0,-1 1 0,1-1 0,2 4 0,-3-5 0,1 1 0,0-1 0,0 1 0,-1-1 0,1 1 0,0-1 0,0 0 0,0 0 0,0 1 0,-1-1 0,1 0 0,0 0 0,0 0 0,0 0 0,0 0 0,0 0 0,-1 0 0,1 0 0,0 0 0,0 0 0,0-1 0,0 1 0,-1 0 0,1-1 0,1 1 0,54-23 0,-39 16 0,0 0 0,1 0 0,31-5 0,-33 9 0,1 2 0,0 0 0,-1 1 0,1 1 0,0 0 0,-1 1 0,22 6 0,-24-4 0,1 0 0,-1 1 0,0 1 0,0 0 0,-1 1 0,0 1 0,0 0 0,15 12 0,-25-17 0,0-1 0,0 1 0,0 0 0,-1-1 0,0 1 0,1 1 0,-1-1 0,0 0 0,0 0 0,-1 1 0,3 4 0,-4-5 0,1 0 0,-1-1 0,1 1 0,-1 0 0,0 0 0,0 0 0,0 0 0,0 0 0,-1-1 0,1 1 0,-1 0 0,0 0 0,0 0 0,0-1 0,-2 5 0,-3 4 0,0 0 0,-2 0 0,1 0 0,-10 9 0,-39 37 0,50-51 0,-13 12 0,-1 0 0,0-2 0,-1 0 0,-1-1 0,-1-2 0,-37 18 0,57-30-119,-13 6 372,15-7-347,0 0 0,0 0 1,1 0-1,-1 1 0,0-1 1,0 0-1,0 0 0,1 0 1,-1 0-1,0 0 0,0 0 1,0 0-1,1-1 0,-1 1 1,-1-1-1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3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 24575,'-2'1'0,"1"0"0,0 1 0,0-1 0,-1 1 0,1-1 0,0 1 0,0-1 0,1 1 0,-1 0 0,0-1 0,1 1 0,-2 2 0,2-3 0,-8 28 0,1-1 0,-5 52 0,6-33 0,-12 99 0,2 253 0,16-398-2,0 19 33,1 1-1,0 0 1,6 23-1,-6-39-112,1 0-1,-1 1 1,1-1-1,0 0 1,0 0-1,1-1 1,-1 1-1,1 0 1,0-1-1,1 0 1,-1 1-1,1-1 1,0-1-1,-1 1 1,2 0-1,-1-1 0,5 3 1,14 5-6744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3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24575,'52'3'0,"-15"1"0,15-3 0,103-11 0,49-26 0,-1 2-1365,-152 29-5461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3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24575,'35'512'0,"49"-7"0,-75-460-682,28 84-1,-26-99-6143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4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0 292 24575,'0'3'0,"1"6"0,0 0 0,0 0 0,1 0 0,0 0 0,0 0 0,1 0 0,0-1 0,1 1 0,0-1 0,5 8 0,2 2 0,2 0 0,0-1 0,20 20 0,-9-13-52,2 0-1,1-2 0,48 32 0,-32-29-229,1-1 0,49 18 0,-9-12 87,1-2 0,131 23-1,-98-31-507,1-5-1,190 0 0,-256-16 651,-1-2-1,-1-2 1,1-3-1,-1-2 1,54-18-1,-76 18-1,-1-2 0,0-1 0,51-31 0,-60 30 38,0 0 0,-1-1 1,0 0-1,-1-2 0,26-33 1,-25 23 34,-1 0 0,-1-1 0,-1-1-1,-2 0 1,0-1 0,-2-1 0,-2 0 0,-1 0 0,-1-1 0,-2 0 0,-1 0 0,0-33 0,-4 42 58,-2-1 0,0 1-1,-11-41 1,-1 18-4408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5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709 1 24575,'0'0'0,"0"0"0,0 0 0,-3 0 0,-17 0 0,0 2 0,0 1 0,0 0 0,0 1 0,0 1 0,1 2 0,-24 9 0,14-2 0,0 1 0,1 1 0,-46 35 0,41-24-48,2 1 0,1 1-1,1 2 1,1 1 0,2 1 0,-35 59-1,42-58 7,1 1 0,1 1 0,2 1-1,2 0 1,2 0 0,1 2 0,-6 45-1,13-59 38,1-1 0,1 1 0,1 0 0,1-1 0,9 46 0,-7-54 0,2-1-1,0 1 1,0-1-1,2 0 1,-1-1-1,2 0 1,0 0-1,1 0 1,20 23-1,-12-18 3,1-2 0,1-1 0,1 0 0,0-1 0,28 15 0,-20-15 3,1-1 0,0-1 1,52 15-1,-66-24 7,1 0 0,0-1-1,-1-1 1,1 0 0,0-2 0,0 1 0,17-3 0,-27 1 25,0 0 0,0 0 0,0 0 0,0-1 0,-1 0 0,1 0 0,-1 0 0,1-1 0,-1 0 0,0 0 1,0 0-1,0-1 0,-1 1 0,1-1 0,-1 0 0,0-1 0,0 1 0,0-1 0,0 0 0,-1 1 1,5-11-1,-3 4-29,-1-1 0,0 0 0,0-1 1,-2 1-1,3-22 0,-1-65-6,-4 83 4,0-34-1,-1-31 0,2 70 0,0 0 0,1 1 0,0-1 0,1 0 0,3-11 0,-3 17 0,0 0 0,-1 0 0,2 0 0,-1 0 0,1 0 0,-1 1 0,1-1 0,1 1 0,-1 0 0,0 0 0,1 1 0,0-1 0,0 1 0,0 0 0,0 1 0,0-1 0,1 1 0,5-2 0,1 0 0,1 1 0,-1 0 0,1 1 0,0 1 0,-1 0 0,1 0 0,16 2 0,-23 0 0,1 0 0,0 0 0,-1 0 0,1 1 0,-1 0 0,1 1 0,-1-1 0,0 1 0,0 1 0,7 4 0,-5-2 0,-1 0 0,1 0 0,-1 1 0,0 1 0,0-1 0,6 11 0,-1 3 0,0-1 0,-1 1 0,-2 1 0,0 0 0,6 25 0,-4-8 0,-3 1 0,6 54 0,-5 82 0,-8-141-1365,1-7-5461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5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24575,'8'4'0,"1"0"0,0-1 0,0-1 0,16 4 0,37 1 0,72-6 0,-7 0 0,-118-1 0,0 1 0,-1 1 0,1-1 0,0 1 0,-1 1 0,0 0 0,0 0 0,1 0 0,8 7 0,-12-7 0,-1 0 0,1 0 0,-1 1 0,0 0 0,0-1 0,-1 1 0,1 1 0,-1-1 0,0 0 0,0 1 0,0 0 0,-1 0 0,0 0 0,0 0 0,0 0 0,1 6 0,-1-1 0,-1 0 0,0 1 0,-1-1 0,0 0 0,0 0 0,-1 0 0,-1 1 0,0-1 0,0 0 0,-1 0 0,0-1 0,-6 13 0,-4 7 0,-2-1 0,-29 43 0,-78 86 0,89-116 0,31-40 0,1 0 0,0 0 0,0 1 0,0-1 0,0 0 0,1 0 0,-1 1 0,-1 2 0,2-4 0,0 0 0,0 0 0,0 1 0,0-1 0,0 0 0,0 0 0,0 0 0,0 0 0,0 0 0,0 0 0,0 1 0,0-1 0,0 0 0,0 0 0,0 0 0,0 0 0,1 0 0,-1 0 0,0 0 0,0 1 0,0-1 0,0 0 0,0 0 0,0 0 0,0 0 0,0 0 0,1 0 0,-1 0 0,0 0 0,0 0 0,0 0 0,0 0 0,0 0 0,1 0 0,9 0 0,173-37 0,-111 21 0,214-47-1365,-218 49-5461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6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24575,'21'3'0,"-8"0"0,30 3 0,0-1 0,59-3 0,86-13 0,-174 10-455,0 0 0,23 2 0,-28 0-6371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6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1 193 24575,'0'0'0,"6"2"0,9 2 0,10 3 0,10-1 0,13-4 0,14-10 0,15-12 0,13-12 0,8-9 0,0-2 0,-13 4 0,-19 9-8191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7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0 24575,'0'0'0,"-7"7"0,-5 6 0,0 0 0,2 0 0,-1 1 0,-15 28 0,21-31 0,0 1 0,1-1 0,0 0 0,0 1 0,2 0 0,-1 0 0,-1 21 0,4-15 0,0 1 0,1-1 0,1 0 0,1 0 0,0 0 0,1 0 0,1-1 0,1 0 0,13 29 0,-14-35 0,2 0 0,-1 0 0,1 0 0,1-1 0,0 0 0,0-1 0,1 0 0,0 0 0,1 0 0,0-2 0,0 1 0,1-1 0,0-1 0,20 10 0,-16-10 0,0-2 0,1 0 0,-1 0 0,1-1 0,-1-1 0,1-1 0,0 0 0,0-1 0,0-1 0,0 0 0,-1-1 0,20-5 0,-24 4 0,-1 0 0,1-1 0,-1-1 0,0 1 0,0-2 0,0 1 0,16-14 0,-19 13 0,0 0 0,-1-1 0,0 0 0,0 0 0,0 0 0,-1-1 0,0 0 0,-1 0 0,1 0 0,3-11 0,-6 11 0,1 1 0,-2-1 0,1 1 0,-1-1 0,0 0 0,0 1 0,-1-1 0,0 0 0,0 0 0,-3-13 0,0 11 0,0 0 0,0 0 0,-1 1 0,0-1 0,0 1 0,-1 0 0,-9-12 0,2 5 0,-2 0 0,0 0 0,-1 2 0,-1 0 0,0 0 0,-1 2 0,-27-16 0,24 16-195,-2 1 0,1 1 0,-1 1 0,-1 1 0,0 1 0,-46-8 0,51 13-6631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8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24575,'0'0'0,"0"4"0,0 5 0,-2 4 0,-3 3 0,-2 0 0,-1-3 0,-1-4 0,4-6 0,5-8 0,2-4-8191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8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24575,'0'0'0,"1"3"0,2 10 0,8 17 0,-1-3 0,43 140 0,47 263 0,-96-409-86,25 128 303,-22-120-591,1-1 0,2 0 0,13 28 0,-5-23-6452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9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0 24575,'0'0'0,"0"0"0,-7 0 0,-43 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03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24575,'11'2'0,"-5"1"0,52 18 4,-2 2 0,61 35-1,-44-16-72,70 54 1,-98-62-148,-2 2 0,56 59 0,-75-68 219,-1 1 0,-1 2 0,-1 0 0,29 59-1,-41-70-2,-2 0 0,0 0 0,-1 1 0,-1 0 0,-1 0-1,-1 0 1,2 31 0,-5-26 1,-1-1-1,-1 1 1,-1-1-1,-2 0 1,-12 43-1,7-37-2,-2-1 0,-1-1 0,-1 0 0,-1-1-1,-2-1 1,0 0 0,-2-1 0,-1-1 0,-1-1-1,-34 30 1,17-22-661,-68 41 0,49-39-5420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3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0 162 24575,'9'0'0,"12"-4"0,-1 0 0,32-11 0,-6 2 0,239-81 0,-261 85-682,26-8-1,-25 12-6143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29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0 175 24575,'0'0'0,"0"0"0,7-7 0,2-5 0,11-18 0,6-8 0,-19 29 0,0 0 0,1 1 0,0 0 0,1 0 0,0 1 0,0 0 0,14-8 0,-19 13 0,1-1 0,0 1 0,1 0 0,-1 0 0,0 1 0,1 0 0,-1-1 0,1 2 0,-1-1 0,1 1 0,-1 0 0,1 0 0,-1 0 0,1 1 0,-1 0 0,1 0 0,6 2 0,-4 1 0,-1-1 0,0 1 0,0 0 0,0 0 0,0 1 0,-1 0 0,0 0 0,0 1 0,0-1 0,0 1 0,-1 0 0,8 14 0,-3-5 0,-2 0 0,0 1 0,-1 0 0,10 33 0,-14-35 0,0-1 0,0 1 0,-2 0 0,0 0 0,0 1 0,-1-1 0,-1 0 0,-3 15 0,-2-1 0,0 0 0,-22 52 0,24-69 0,2-7 0,0 1 0,0-1 0,0 1 0,1 0 0,-1 8 0,2-12 0,-1 1 0,2-1 0,-1 0 0,0 1 0,0-1 0,0 0 0,1 0 0,-1 0 0,0 1 0,1-1 0,-1 0 0,1 0 0,0 0 0,-1 0 0,1 0 0,0 0 0,-1 0 0,1 0 0,0 0 0,0 0 0,0 0 0,0 0 0,0-1 0,0 1 0,0 0 0,0-1 0,2 2 0,8 2 0,1 0 0,-1 0 0,1-1 0,0 0 0,-1-1 0,1-1 0,0 0 0,21-1 0,4-2 0,56-10 0,90-23-1365,-170 33-5461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30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0 24575,'-1'1'0,"0"0"0,0-1 0,0 1 0,-1 0 0,1 0 0,0 0 0,1 0 0,-3 2 0,1 0 0,-17 14 0,-1-1 0,-32 20 0,23-17 0,23-14 0,0 0 0,0 0 0,0 1 0,0 0 0,1 0 0,0 0 0,0 1 0,1 0 0,0 0 0,0 0 0,1 0 0,-1 0 0,2 1 0,-4 10 0,0 9 0,1 0 0,-2 51 0,7-67 0,-11 111 0,-3 92 0,14-213 0,0-1 0,0 0 0,0 1 0,0-1 0,0 0 0,0 1 0,0-1 0,1 0 0,-1 1 0,0-1 0,0 1 0,0-1 0,0 0 0,0 0 0,1 1 0,-1-1 0,0 0 0,0 1 0,1-1 0,-1 0 0,0 0 0,0 1 0,1-1 0,-1 0 0,0 0 0,1 0 0,-1 1 0,0-1 0,1 0 0,-1 0 0,0 0 0,1 0 0,-1 0 0,0 0 0,1 0 0,15-1 0,-11 0 0,33-5 0,0 3 0,1 0 0,-1 3 0,1 1 0,61 10 0,-98-11 0,7 2 0,0 0 0,0 0 0,0 0 0,16 8 0,-23-9 0,-1 0 0,1 0 0,0 0 0,-1 0 0,1 0 0,-1 0 0,0 0 0,1 0 0,-1 1 0,0-1 0,0 0 0,0 1 0,0-1 0,0 1 0,0-1 0,0 1 0,-1 0 0,1-1 0,0 1 0,-1 0 0,1-1 0,-1 1 0,0 0 0,0 0 0,1 0 0,-1-1 0,0 1 0,-1 0 0,1 0 0,0 0 0,0-1 0,-1 3 0,-2 4 0,0 0 0,0 0 0,-1 0 0,0-1 0,-6 10 0,-29 34 0,25-33 0,-38 45 0,41-51 0,0-1 0,0-1 0,-16 12 0,13-15 120,13-6-166,1-1-1,0 0 1,-1 0-1,1 0 1,0 0 0,-1 1-1,1-1 1,-1 0-1,1 0 1,0 0 0,-1 0-1,1 0 1,-1 0-1,1 0 1,-1 0-1,1 0 1,0 0 0,-1 0-1,1 0 1,-1 0-1,1 0 1,0 0 0,-1-1-1,1 1 1,-1 0-1,1 0 1,0 0 0,-1-1-1,1 1 1,0 0-1,-1-1 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31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1 541 24575,'2'11'0,"-1"-7"0,-1 0 0,1-1 0,1 1 0,-1 0 0,1-1 0,-1 1 0,1 0 0,0-1 0,0 0 0,1 0 0,-1 1 0,1-1 0,-1-1 0,1 1 0,0 0 0,0-1 0,0 1 0,0-1 0,1 0 0,-1 0 0,1 0 0,-1-1 0,1 1 0,4 1 0,9 2 0,1-1 0,-1 0 0,1-2 0,0 0 0,0 0 0,26-3 0,4-2 0,61-13 0,232-66-1502,-202 44 996,527-113-2411,7 23 852,283-61 772,-931 184 1596,117-25 1954,-129 29-1377,-13 1-855,1 0 1,-1 0 0,0 0-1,0 0 1,0 0-1,0 0 1,0 0 0,0 0-1,0 0 1,0 0 0,0 0-1,0 0 1,0 0-1,0 0 1,0 0 0,0 0-1,1 0 1,-1 0-1,0 0 1,0 0 0,0 1-1,0-1 1,0 0 0,0 0-1,0 0 1,0 0-1,0 0 1,0 0 0,0 0-1,0 0 1,0 0 0,0 0-1,0 0 1,0 0-1,0 0 1,0 0 0,0 0-1,0 1 1,0-1-1,0 0 1,0 0 0,0 0-1,0 0 1,0 0 0,0 0-1,0 0 1,0 0-1,0 0 1,0 0 0,0 0-1,0 0 1,0 0-1,0 0 1,0 1 0,0-1-1,0 0 1,0 0 0,0 0-1,0 0 1,0 0-1,0 0 1,0 0 0,0 0-1,-1 0 1,-18 13 1317,-67 36-873,39-22-7296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31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24575,'0'9'0,"1"32"0,0 0 0,11 56 0,72 281 0,-78-354-111,-3-10-140,1 0 0,0 0 1,1 0-1,12 24 0,-12-31-6575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32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10 0,0 14 0,0 11 0,0 2 0,0-3 0,0-8 0,0-8 0,0-8 0,0-6-8191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32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7 24575,'-1'23'0,"1"-10"0,0 1 0,0 0 0,4 17 0,-3-26 0,1 0 0,-1-1 0,1 1 0,0-1 0,0 1 0,0-1 0,0 0 0,1 0 0,0 1 0,0-2 0,0 1 0,0 0 0,5 3 0,4 2 0,-1 0 0,2-1 0,-1 0 0,1-1 0,16 6 0,1 0 0,39 8 0,-44-14 0,0-2 0,48 5 0,-60-10 0,0 1 0,1-2 0,-1 0 0,0 0 0,0-2 0,0 1 0,18-7 0,-27 7 0,-1 1 0,0-1 0,1 1 0,-1-1 0,0 0 0,0 0 0,0-1 0,0 1 0,0-1 0,-1 1 0,5-6 0,-6 6 0,0 1 0,0-1 0,0 0 0,0 0 0,-1 0 0,1 0 0,0 0 0,-1-1 0,0 1 0,1 0 0,-1 0 0,0 0 0,0 0 0,0 0 0,0 0 0,0-1 0,-1 1 0,1 0 0,-1 0 0,1 0 0,-2-3 0,-2-2 0,1 0 0,-1 1 0,-1-1 0,1 1 0,-1 0 0,0 0 0,0 0 0,-1 1 0,-11-9 0,-1 0 0,-2 1 0,-20-10 0,13 9 0,-42-15 0,59 25 0,-1 0 0,0 1 0,0 1 0,-1 0 0,1 1 0,0 0 0,-13 1 0,4 2-1365,8 2-5461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33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507 0 24575,'0'0'0,"0"0"0,0 0 0,0 0 0,0 0 0,0 0 0,0 0 0,0 0 0,0 0 0,0 0 0,0 7 0,0-4 0,0-1 0,-1 1 0,1-1 0,-1 1 0,1-1 0,-1 1 0,0-1 0,0 1 0,0-1 0,0 0 0,0 1 0,0-1 0,-1 0 0,-2 3 0,1-2 0,0 1 0,-1-1 0,0 0 0,0 0 0,0 0 0,0-1 0,-5 3 0,-5 2 0,-1-2 0,0 0 0,-26 5 0,-131 20 0,129-26 0,0-1 0,-46-4 0,88 1 0,1 0 0,-1 0 0,0 0 0,1 1 0,-1-1 0,0 0 0,1 0 0,-1 0 0,1 1 0,-1-1 0,0 0 0,1 1 0,-1-1 0,1 1 0,-1-1 0,1 0 0,-1 1 0,1-1 0,0 1 0,-1-1 0,1 1 0,-1-1 0,1 1 0,0 0 0,0-1 0,-1 1 0,1-1 0,0 1 0,0 0 0,-5 23 0,5-21 0,-5 57 0,5 77 0,1-65 0,-1-53 0,-1-15 0,0 1 0,1-1 0,0 1 0,0-1 0,1 1 0,-1-1 0,1 1 0,0-1 0,0 1 0,2 5 0,-2-9 0,0 0 0,0 1 0,0-1 0,0 0 0,0 0 0,1 0 0,-1 0 0,0 0 0,1-1 0,-1 1 0,0 0 0,1-1 0,-1 1 0,1-1 0,2 2 0,24 1 0,-21-2 0,187 0 0,-57-2 0,-129 2 0,0-1 0,0 1 0,0 0 0,14 4 0,-19-3 0,1-1 0,-1 0 0,0 1 0,0 0 0,0-1 0,0 1 0,0 1 0,0-1 0,-1 0 0,1 1 0,-1-1 0,1 1 0,2 4 0,0 2 0,0 0 0,-1 0 0,-1 0 0,1 1 0,-1 0 0,-1-1 0,0 1 0,0 0 0,0 16 0,-1-3 0,-2 1 0,0-1 0,-5 25 0,3-33 0,-1 0 0,0 0 0,-1 0 0,0-1 0,-2 0 0,1 0 0,-2-1 0,0 1 0,0-1 0,-1-1 0,-1 0 0,0 0 0,-1-1 0,0-1 0,0 1 0,-1-2 0,-1 0 0,0 0 0,0-1 0,-14 6 0,24-12 13,7-2-993,-4 0 582,7-1-6428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5:35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24575,'0'4'0,"0"-4"0,0 0 0,0 0 0,0 1 0,0-1 0,0 0 0,0 0 0,0 0 0,0 1 0,-1-1 0,1 0 0,0 0 0,0 0 0,0 1 0,0-1 0,0 0 0,1 0 0,-1 0 0,0 1 0,0-1 0,0 0 0,0 0 0,0 0 0,0 1 0,0-1 0,0 0 0,0 0 0,0 0 0,1 0 0,-1 1 0,0-1 0,0 0 0,0 0 0,0 0 0,1 0 0,-1 0 0,0 1 0,0-1 0,0 0 0,40 12 0,64 19 0,10 1 0,-93-24 0,0 0 0,0 1 0,24 15 0,-39-20 0,0 0 0,0 0 0,0 1 0,-1 0 0,1 0 0,7 10 0,-11-12 0,0 0 0,0 0 0,0 0 0,-1 0 0,0 0 0,1 0 0,-1 0 0,0 1 0,-1-1 0,1 1 0,0-1 0,-1 0 0,0 1 0,0-1 0,0 1 0,-1 4 0,-1 3 0,-1 0 0,0 0 0,-1-1 0,0 1 0,0-1 0,-1 0 0,-1 0 0,1-1 0,-10 11 0,-7 8 0,-40 37 0,43-46 0,-2 0 0,0-2 0,-36 23 0,57-38 0,5 0 0,8 0 0,-11-2 0,30 3 0,1-1 0,0-2 0,35-4 0,-33 2 0,144-12 0,61-3 0,-237 17-52,0 0 0,0-1 0,0 1 0,0-1-1,-1 0 1,1 0 0,0 0 0,0 0 0,-1 0-1,1 0 1,-1-1 0,1 0 0,3-2 0,-3 1-583,6-3-6191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6:41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0 219 24575,'0'9'0,"1"24"0,1 0 0,2-1 0,1 0 0,1 0 0,2 0 0,1 0 0,2-2 0,26 56 0,-29-72 0,0 0 0,1-1 0,1 0 0,0-1 0,0 0 0,18 16 0,-20-21 0,1-1 0,-1 0 0,1 0 0,0-1 0,0 0 0,1-1 0,-1 0 0,1 0 0,0-1 0,0 0 0,12 1 0,1-2 2,-1-1 0,1 0 0,0-2 0,0-1 0,-1-1 0,28-7 0,134-45-172,-180 54 158,163-57-210,163-53-200,-221 80 323,119-18 1,-158 38 98,125-1 0,-152 12 0,-1 3 0,0 1 0,0 3 0,53 14 0,-46-6 0,-1 2 0,0 3 0,48 27 0,-58-25 0,-1 1 0,-2 1 0,65 59 0,-82-64 140,-1 1 0,0 0 0,-2 1 1,-1 1-1,24 46 0,-38-67-135,0 0 0,0-1 0,0 1 0,1-1 0,-1 1 0,0-1 0,1 1 0,-1-1 0,1 1 0,-1-1 0,0 0 0,1 1 0,-1-1 0,1 1 0,-1-1 0,1 0 0,-1 1 0,1-1 0,-1 0 0,1 0 0,-1 0 0,1 1 0,0-1 0,-1 0 0,1 0 0,-1 0 0,1 0 0,0 0-1,-1 0 1,1 0 0,-1 0 0,1 0 0,0 0 0,-1 0 0,1-1 0,0 1 0,2-2-9,0 1 0,0-1-1,0 0 1,0 0-1,4-4 1,-5 4 14,117-103-10,-68 65 7,2 2-1,59-31 0,-74 48-124,1 3 1,0 1-1,2 2 0,46-11 0,-20 12 93,1 3 1,1 3-1,-1 2 0,124 8 0,-53 11 30,184 41 0,-76-12-3,-213-38-7,1-3 0,0 0 0,-1-2 0,1-2 0,39-8-1,-42 4-4,-1-2 0,1-1-1,-2-2 1,55-27-1,-61 25 99,-1-1 0,-1-1 0,0 0 0,-1-2 0,-1 0 0,22-27 0,-11 6-331,-1-2-1,-2 0 1,-2-2 0,31-71 0,-33 57-6583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6:59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7 0,1 1 0,-1 0 0,1 0 0,1 0 0,-1 0 0,5 11 0,18 39 0,-10-27 0,31 81 0,-4 3 0,48 225 0,-51-70 0,-36-261 75,-1-19-1480,-1 9 1370,2-11-6791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4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1720 24575,'0'0'0,"0"0"0,2 0 0,10-2 0,24-6 0,31-18 0,23-19 0,3-7 0,-13 5-8191</inkml:trace>
  <inkml:trace contextRef="#ctx0" brushRef="#br0" timeOffset="1">403 0 24575,'0'0'0,"0"0"0,0 0 0,0 0 0,0 0 0,4 0 0,7 2 0,7 4 0,4 6 0,9 11 0,9 19 0,11 22 0,7 18 0,9 13 0,1-2-636,-11-18-6919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0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43 24575,'0'-2'0,"0"0"0,0 1 0,0-1 0,1 0 0,-1 1 0,0-1 0,1 0 0,0 1 0,-1-1 0,1 1 0,0-1 0,0 1 0,0-1 0,0 1 0,0-1 0,0 1 0,0 0 0,0 0 0,0-1 0,1 1 0,-1 0 0,1 0 0,-1 0 0,0 1 0,1-1 0,0 0 0,-1 0 0,3 0 0,-1 0 0,0 1 0,0-1 0,0 0 0,1 1 0,-1 0 0,0 0 0,0 0 0,0 0 0,1 0 0,-1 1 0,0-1 0,0 1 0,0 0 0,4 1 0,0 2 0,0 0 0,0 0 0,0 0 0,-1 1 0,0 0 0,0 0 0,0 1 0,-1-1 0,0 1 0,7 9 0,-9-11 0,-1 0 0,1 0 0,-1 1 0,0-1 0,0 0 0,0 1 0,-1-1 0,0 1 0,0-1 0,0 1 0,0 0 0,0-1 0,-1 1 0,0 0 0,0 0 0,-1-1 0,1 1 0,-3 8 0,0-6 0,0 0 0,0 0 0,-1 0 0,0-1 0,-1 1 0,1-1 0,-1 0 0,0 0 0,-1-1 0,-7 7 0,-8 5 0,-35 22 0,-59 30 0,104-62-54,11-7 57,0 0 0,0 0 0,0 0 0,0 0 0,0 0-1,0 0 1,0 0 0,0 0 0,0 0 0,0 0 0,-1 0-1,1 0 1,0 1 0,0-1 0,0 0 0,0 0 0,0 0 0,0 0-1,0 0 1,0 0 0,0 0 0,0 0 0,0 0 0,0 0 0,0 0-1,0 0 1,0 1 0,0-1 0,0 0 0,0 0 0,0 0 0,0 0-1,0 0 1,0 0 0,0 0 0,0 0 0,0 0 0,0 1 0,0-1-1,0 0 1,0 0 0,0 0 0,0 0 0,0 0 0,0 0-1,0 0 1,17-1-1448,3-3-5381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0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0,0 0 0,0 1 0,0-2 0,0 1 0,0-1 0,0-1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0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 24575,'0'0'0,"0"0"0,0 0 0,3 0 0,6-2 0,10-8 0,8-8 0,0-1-8191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1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24575,'0'0'0,"0"0"0,-8 9 0,7-2 38,0-3-41,1-8-1397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2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22 24575,'-3'-2'0,"0"-1"0,-1 1 0,1 0 0,-1 0 0,0 0 0,1 1 0,-1-1 0,0 1 0,0 0 0,0 0 0,0 0 0,0 0 0,0 1 0,0 0 0,-5 0 0,8 0 0,0 0 0,0 0 0,0 1 0,0-1 0,0 0 0,0 1 0,0-1 0,0 1 0,0-1 0,0 1 0,0-1 0,0 1 0,0 0 0,0 0 0,0-1 0,1 1 0,-1 0 0,0 0 0,1 0 0,-1 0 0,0 0 0,1 0 0,-1 0 0,0 1 0,0 3 0,-1-1 0,1 1 0,0-1 0,0 9 0,-1 2 0,2 1 0,0-1 0,4 29 0,15 48 0,-18-88 0,111 389-317,23-3-216,-40-121 365,-89-251 208,-3-6 100,1 0 0,1 0 0,11 20 0,-14-29-120,-1 0 0,1-1 0,0 1 0,0-1-1,1 1 1,-1-1 0,0 0 0,1 0 0,-1 0 0,1 0 0,0-1 0,0 1 0,-1-1 0,1 1 0,0-1 0,0 0 0,0 0-1,1 0 1,-1-1 0,4 1 0,3 0-20,0-1 0,1-1 0,-1 0 0,17-4 0,40-14 0,-55 15 0,41-15-682,82-41-1,-87 34-6143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3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0 141 24575,'0'6'0,"5"24"0,1 1 0,2-1 0,17 45 0,-22-66 0,1 1 0,1-1 0,0 0 0,10 15 0,-12-20 0,1 1 0,0-1 0,0 0 0,0 0 0,1-1 0,0 1 0,-1-1 0,1 0 0,0 0 0,6 2 0,-3-1 0,1-1 0,-1-1 0,1 0 0,0 0 0,0 0 0,0-1 0,0 0 0,0-1 0,14-1 0,-11-1 0,0 0 0,-1 0 0,1-1 0,-1-1 0,0 0 0,17-9 0,-8 2 0,-1-2 0,0 0 0,-1-1 0,0 0 0,-2-2 0,0 0 0,16-20 0,-17 17 0,18-29 0,-27 39 0,-1-1 0,-1 0 0,0 0 0,0 0 0,3-15 0,-6 22 0,0-1 0,-1 1 0,0 0 0,1 0 0,-1-1 0,0 1 0,-1-1 0,1 1 0,-1 0 0,1 0 0,-1-1 0,0 1 0,0 0 0,-3-5 0,2 4 0,-1 1 0,1-1 0,-1 1 0,0 0 0,0 0 0,0 0 0,0 1 0,0-1 0,0 1 0,-1-1 0,-6-2 0,-6-2 0,0 1 0,-1 1 0,0 0 0,0 1 0,0 1 0,0 0 0,-1 1 0,1 1 0,-26 2 0,30 0 0,-1 1 0,1 0 0,-1 1 0,1 0 0,0 1 0,0 1 0,1 0 0,-1 0 0,1 2 0,0-1 0,1 2 0,-1-1 0,2 2 0,-1-1 0,1 1 0,0 1 0,1 0 0,0 0 0,1 1 0,-11 17 0,8-9-341,0 1 0,2 0-1,-14 42 1,10-13-6485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3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405 172 24575,'0'0'0,"0"0"0,0 0 0,-7-7 0,-23-28 0,-28-30 0,49 57 0,0 0 0,0 0 0,0 1 0,-1 0 0,-12-6 0,16 11 0,0 0 0,0 0 0,0 0 0,-1 0 0,1 1 0,-1 0 0,1 0 0,-1 1 0,1 0 0,-1 0 0,1 1 0,-1-1 0,1 2 0,-1-1 0,1 0 0,-1 1 0,1 1 0,0-1 0,0 1 0,-10 5 0,8-3 0,1 0 0,-1 0 0,1 1 0,0 0 0,1 0 0,-1 0 0,1 1 0,0 0 0,1 0 0,0 1 0,0-1 0,1 1 0,-1 0 0,-4 14 0,8-20 0,1 1 0,-1-1 0,1 0 0,-1 0 0,1 1 0,0-1 0,0 0 0,0 1 0,0-1 0,0 0 0,0 1 0,1-1 0,-1 0 0,1 1 0,-1-1 0,1 0 0,0 0 0,0 0 0,0 0 0,0 0 0,0 0 0,1 0 0,-1 0 0,1 0 0,-1 0 0,1-1 0,0 1 0,3 2 0,-1-1 0,0-1 0,0 0 0,1 0 0,-1 0 0,1 0 0,0-1 0,-1 1 0,1-1 0,0 0 0,0-1 0,0 1 0,8-1 0,0-1 0,11 0 0,-1 1 0,25 4 0,129 16-1365,-118-15-5461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4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481 441 24575,'-8'0'0,"0"1"0,0 0 0,0 1 0,0-1 0,0 2 0,0-1 0,0 1 0,0 0 0,1 1 0,0 0 0,-1 0 0,2 1 0,-1 0 0,-7 6 0,-4 5 0,1 2 0,1-1 0,-21 31 0,10-10 0,1 0 0,3 1 0,1 2 0,-26 66 0,46-101 0,0 0 0,0 1 0,1-1 0,-2 10 0,3-15 0,0-1 0,0 0 0,0 1 0,0-1 0,0 0 0,0 1 0,0-1 0,0 0 0,0 1 0,0-1 0,0 0 0,0 1 0,0-1 0,0 0 0,1 1 0,-1-1 0,0 0 0,0 1 0,0-1 0,0 0 0,1 1 0,-1-1 0,0 0 0,0 0 0,1 0 0,-1 1 0,1-1 0,-1 0 0,1 0 0,-1 0 0,1 0 0,0 0 0,-1 0 0,1 0 0,-1 0 0,1 0 0,-1 0 0,1 0 0,-1 0 0,1 0 0,0-1 0,-1 1 0,1 0 0,20-15 0,-7 2 0,0 0 0,-1-1 0,-1-1 0,0 0 0,-1 0 0,-1-2 0,-1 1 0,0-1 0,-1 0 0,0-1 0,-2 0 0,0 0 0,-1 0 0,-1-1 0,0 0 0,-2 1 0,0-1 0,-1 0 0,-3-31 0,-1 18 0,-3-1 0,0 1 0,-2 1 0,-1-1 0,-19-39 0,12 35 0,-2 1 0,-1 1 0,-2 0 0,-29-34 0,43 59 0,0 0 0,-1 0 0,0 1 0,-1 0 0,0 0 0,0 1 0,-15-9 0,23 15 0,0 1 0,0-1 0,0 0 0,0 1 0,0-1 0,0 1 0,-1-1 0,1 1 0,0 0 0,0 0 0,0-1 0,-1 1 0,1 0 0,0 0 0,0 0 0,0 0 0,-1 1 0,0-1 0,1 1 0,0-1 0,1 1 0,-1 0 0,0 0 0,1-1 0,-1 1 0,0 0 0,1 0 0,-1 0 0,1 0 0,-1 0 0,1-1 0,0 1 0,0 0 0,-1 0 0,1 0 0,0 0 0,0 0 0,0 0 0,0 0 0,0 0 0,0 0 0,0 2 0,1 15 0,1 0 0,0 0 0,6 19 0,-6-30 0,20 86-377,3-1-1,5-1 1,4-2-1,4-1 0,81 137 1,-66-142-5549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4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0 24575,'-4'1'0,"0"0"0,0-1 0,0 0 0,0 0 0,-5-1 0,-11 1 0,12 1 0,0 1 0,1-1 0,-1 1 0,1 1 0,-1-1 0,1 1 0,0 1 0,0-1 0,0 1 0,1 1 0,-1-1 0,1 1 0,0 0 0,0 0 0,1 1 0,0 0 0,0 0 0,0 0 0,0 0 0,1 1 0,-5 11 0,5-10 0,0 0 0,1 1 0,0-1 0,0 1 0,1-1 0,0 1 0,1 0 0,0 0 0,0 0 0,1 0 0,0-1 0,1 1 0,-1 0 0,2 0 0,-1 0 0,1 0 0,1-1 0,6 16 0,-4-14 0,1 1 0,1-2 0,0 1 0,0-1 0,1 0 0,0 0 0,13 10 0,7 3 0,34 20 0,-53-36 0,-8-5 0,1 0 0,-1 0 0,1 0 0,-1 0 0,0 0 0,0 0 0,1 0 0,-1 1 0,0-1 0,2 3 0,-3-3 0,0-1 0,0 1 0,0 0 0,0-1 0,0 1 0,0 0 0,0-1 0,0 1 0,0 0 0,0 0 0,-1-1 0,1 1 0,0 0 0,0-1 0,-1 1 0,1-1 0,0 1 0,-1 0 0,1-1 0,-1 1 0,1-1 0,0 1 0,-1-1 0,1 1 0,-1-1 0,0 1 0,1-1 0,-2 1 0,-11 9 0,-1 0 0,-20 10 0,3-2 0,9-4-120,-47 32 373,61-40-502,0 1-1,0 0 0,0 1 0,1-1 1,-10 15-1,7-6-6576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5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1034 24575,'-11'11'0,"7"-8"0,-2 4 0,7-6 0,7-3 0,79-32 0,3-3 0,39-15-290,37-10-873,35-9 363,317-119-2059,232-80 52,146 33 1434,-727 204 1373,-114 22 169,167-29 2651,-162 33-1342,101-2 0,-155 9-1203,-4 0-209,-1 0 0,1 0 0,-1 0 0,1 0 0,-1 0 0,1 0 0,-1 1 0,1-1 0,0 0 0,-1 1 0,0-1-1,3 2 1,-1 2-6042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4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433 1 24575,'-10'0'0,"-14"4"0,-43 11 0,15-2 0,-10-1 0,-41 9 0,81-15 0,0 0 0,-31 15 0,52-20 0,-1-1 0,1 1 0,0-1 0,0 1 0,-1 0 0,1 0 0,0-1 0,0 1 0,0 0 0,0 0 0,0 0 0,0 0 0,-1 2 0,2-2 0,0 0 0,0-1 0,0 1 0,0 0 0,0-1 0,0 1 0,0 0 0,0-1 0,1 1 0,-1-1 0,0 1 0,0 0 0,1-1 0,-1 1 0,0-1 0,1 1 0,-1-1 0,1 1 0,-1-1 0,1 1 0,-1-1 0,1 1 0,-1-1 0,1 0 0,-1 1 0,1-1 0,-1 0 0,2 1 0,1 1 0,1 1 0,0-1 0,-1 0 0,1 0 0,0-1 0,0 1 0,0-1 0,0 0 0,1 0 0,-1 0 0,5 0 0,-3-1 0,-1 0 0,1-1 0,0 0 0,0 0 0,-1 0 0,1 0 0,10-5 0,10-5 0,-16 6 0,0 0 0,0 2 0,1-1 0,-1 1 0,16-2 0,-25 5 0,1 0 0,-1 0 0,1 0 0,-1 0 0,0 0 0,1 0 0,-1 0 0,1 1 0,-1-1 0,0 0 0,1 1 0,-1 0 0,0-1 0,0 1 0,0 0 0,1-1 0,0 2 0,1 1 0,0 0 0,-1 0 0,1 0 0,3 7 0,7 10 0,-2 1 0,16 41 0,11 51 0,-28-83 0,13 42 0,32 98 0,13-7 0,-66-161 0,1 6 0,1-1 0,0 1 0,10 10 0,-13-16 0,0-1 0,0 0 0,0 1 0,1-1 0,-1 0 0,1 0 0,-1 0 0,1 0 0,-1 0 0,1 0 0,0 0 0,-1 0 0,1-1 0,0 1 0,0-1 0,-1 1 0,1-1 0,0 0 0,0 0 0,0 0 0,0 0 0,2 0 0,-1-1-227,0 0-1,0 0 1,0 0-1,0 0 1,4-2-1,13-10-6598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7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8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721 35 24575,'-14'0'0,"-1"2"0,-17 3 0,17-2 0,0-1 0,-22 1 0,-240-29 0,72 3 0,197 23 0,-1-1 0,0 1 0,0 0 0,-14 3 0,20-2 0,1-1 0,0 1 0,0 0 0,-1 0 0,1 0 0,0 0 0,0 0 0,0 0 0,0 1 0,0-1 0,0 1 0,1-1 0,-1 1 0,0 0 0,1-1 0,-1 1 0,1 0 0,0 0 0,0 0 0,0 0 0,0 0 0,-1 3 0,-1 4 0,1 1 0,0-1 0,0 0 0,1 1 0,0 12 0,4 48 0,-2-67 0,-1 0 0,1 0 0,-1 0 0,1 0 0,0-1 0,0 1 0,0 0 0,1 0 0,-1-1 0,1 1 0,-1 0 0,1-1 0,0 0 0,0 1 0,0-1 0,0 0 0,0 0 0,0 0 0,1 0 0,-1-1 0,1 1 0,0 0 0,-1-1 0,1 0 0,0 0 0,0 0 0,-1 0 0,7 1 0,4 0 0,1 0 0,-1-1 0,0-1 0,1 0 0,13-2 0,69-12 0,17-2 0,-101 15 0,0 1 0,-1 1 0,1 0 0,0 0 0,0 1 0,-1 0 0,17 6 0,-24-6 0,0 0 0,0 0 0,0 0 0,0 0 0,0 1 0,0-1 0,-1 1 0,1 0 0,-1 0 0,0 1 0,0-1 0,4 6 0,-4-4 0,0 0 0,0 1 0,-1-1 0,1 1 0,-1 0 0,-1-1 0,1 1 0,1 10 0,-2-5 0,-1-1 0,0 1 0,0 0 0,-1-1 0,-1 1 0,0-1 0,0 1 0,-1-1 0,0 0 0,-7 14 0,5-13 0,-2 0 0,1-1 0,-1 0 0,-1 0 0,0-1 0,0 0 0,-1 0 0,0-1 0,-1 0 0,0 0 0,-12 6 0,1-2 0,0-1 0,-1-1 0,0 0 0,-42 10 0,34-14-1365,24-6-5461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8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 24575,'0'0'0,"0"5"0,2 4 0,-1 1 0,2-1 0,-1 0 0,7 15 0,19 33 0,-27-54 0,13 23 0,26 36 0,-33-53 0,0 0 0,0-1 0,1 0 0,0 0 0,0-1 0,1 0 0,12 7 0,-17-11 0,0-1 0,0-1 0,0 1 0,1-1 0,-1 1 0,1-1 0,-1 0 0,1-1 0,-1 1 0,1-1 0,-1 0 0,1 0 0,-1 0 0,1-1 0,0 0 0,-1 0 0,0 0 0,1 0 0,-1-1 0,8-3 0,-7 2 0,0 1 0,0-1 0,0-1 0,-1 1 0,1-1 0,-1 0 0,0 0 0,0 0 0,-1-1 0,1 1 0,-1-1 0,0 0 0,0 0 0,0 0 0,-1 0 0,3-7 0,-5 9 0,1 0 0,0-1 0,-1 1 0,1 0 0,-1 0 0,0 0 0,0 0 0,-1-1 0,1 1 0,0 0 0,-1 0 0,0 0 0,0 0 0,0 0 0,0 0 0,0 0 0,-1 0 0,1 0 0,-1 1 0,0-1 0,0 0 0,0 1 0,0 0 0,0-1 0,0 1 0,-1 0 0,-2-2 0,-4-2 0,1 0 0,-2 0 0,1 1 0,-1 1 0,1-1 0,-20-4 0,10 4 0,1 1 0,-1 1 0,0 1 0,0 0 0,0 2 0,-1 0 0,1 1 0,0 1 0,0 1 0,1 0 0,-1 1 0,1 2 0,-1 0 0,2 0 0,-1 2 0,-25 14 0,25-10-1365,7-3-5461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9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487 1 24575,'-7'4'0,"-1"6"0,1 0 0,1 0 0,-1 1 0,-6 15 0,-4 8 0,-6 7 0,-3-1 0,-56 68 0,63-86 0,-2-1 0,0-1 0,-2-1 0,0 0 0,-46 27 0,58-40-195,1-1 0,-1 0 0,0-1 0,0 0 0,-1 0 0,-19 3 0,14-6-6631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09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0,2 9 0,4 11 0,11 12 0,14 7 0,9 0 0,-2-8-8191</inkml:trace>
  <inkml:trace contextRef="#ctx0" brushRef="#br0" timeOffset="1">996 616 24575,'0'0'0,"0"2"0,0 0 0,0 0 0,2-4 0,4-9 0,4-5 0,-1 0-8191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0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0 24575,'-6'16'0,"2"-5"0,1-1 0,0 1 0,1 1 0,0-1 0,0 0 0,1 16 0,1 2 0,5 38 0,34 154 120,-25-165-863,41 101 1,-35-113-6084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0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24575,'4'0'0,"-1"1"0,1-1 0,-1 1 0,1 0 0,-1 0 0,1 0 0,3 3 0,4 0 0,31 14 0,-1 1 0,47 31 0,74 57 0,-156-103 0,0 0 0,0 0 0,-1 0 0,0 1 0,7 6 0,-11-10 0,0 0 0,0 1 0,0-1 0,0 1 0,0-1 0,0 1 0,-1-1 0,1 1 0,-1 0 0,1-1 0,-1 1 0,1 0 0,-1 0 0,0-1 0,0 1 0,0 0 0,0 0 0,0-1 0,0 1 0,0 0 0,-1 3 0,-2 1 0,1 0 0,-1 1 0,0-1 0,0 0 0,-1-1 0,-6 10 0,-32 31 0,17-20 0,-1 3 0,5-5 0,-24 31 0,37-41-1365,4-3-5461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0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24575,'0'0'0,"0"1"0,-2 7 0,-3 10 0,-2 12 0,0 19 0,2 18 0,1 15 0,1 8 0,1-5 0,2-17-8191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1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1 24575,'0'0'0,"0"7"0,0-4 0,0 0 0,0-1 0,0 1 0,0 0 0,1-1 0,-1 1 0,2 4 0,-2-7 0,1 1 0,0 0 0,-1 0 0,1 0 0,0 0 0,-1-1 0,1 1 0,0 0 0,0-1 0,-1 1 0,1-1 0,0 1 0,0-1 0,0 1 0,0-1 0,0 1 0,0-1 0,0 0 0,0 0 0,0 1 0,0-1 0,0 0 0,0 0 0,1 0 0,34 2 0,-24-2 0,-1 0 0,1 1 0,-1 0 0,0 1 0,0 0 0,0 1 0,14 6 0,-18-6 0,0 1 0,0 0 0,0 0 0,-1 1 0,1 0 0,-1 0 0,0 1 0,0-1 0,-1 1 0,9 12 0,-11-13 0,0 1 0,0-1 0,0 1 0,-1-1 0,1 1 0,-2 0 0,1 0 0,-1 0 0,1 0 0,-2 0 0,1 0 0,-1 0 0,1 0 0,-2 0 0,0 7 0,-1-3 0,0 0 0,-1 0 0,-1 0 0,1-1 0,-1 1 0,-1-1 0,-5 9 0,-46 59 0,-84 75 0,10-12 0,126-136 0,2-1 0,-1 0 0,1 0 0,0 0 0,-1 0 0,2 0 0,-1 0 0,-2 6 0,4-8 0,0-1 0,0 0 0,0 1 0,0-1 0,0 0 0,0 1 0,0-1 0,0 0 0,0 1 0,0-1 0,0 0 0,0 1 0,0-1 0,0 0 0,0 1 0,1-1 0,-1 0 0,0 1 0,0-1 0,0 0 0,1 1 0,-1-1 0,0 0 0,0 0 0,1 1 0,-1-1 0,0 0 0,0 0 0,1 0 0,-1 0 0,0 1 0,1-1 0,-1 0 0,1 0 0,13 3 0,-13-3 0,17 2 29,-1-2-1,1 0 0,28-4 1,53-14-1346,-96 18 1155,49-11-6664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2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499 1 24575,'-194'0'0,"177"2"0,1 0 0,0 1 0,-1 0 0,1 1 0,0 1 0,1 1 0,-1 0 0,1 1 0,0 1 0,1 0 0,0 1 0,0 0 0,1 1 0,-17 17 0,24-22 0,1 1 0,-1 1 0,1-1 0,1 1 0,-1 0 0,1 0 0,0 1 0,1-1 0,0 1 0,0-1 0,1 1 0,-1 0 0,0 14 0,0 5 0,2 0 0,3 50 0,1-4 0,-3-74 0,0 0 0,1 0 0,-1 1 0,0-1 0,1 0 0,-1 0 0,0 0 0,1 0 0,-1 1 0,1-1 0,-1 0 0,1 0 0,-1 1 0,1-1 0,0 0 0,1 0 0,13-10 0,-14 11 0,8-5 0,0 0 0,0 1 0,1 1 0,-1-1 0,1 2 0,0-1 0,0 1 0,0 1 0,0 0 0,0 0 0,20 2 0,-6 1 0,-1 1 0,1 2 0,44 13 0,-55-14 0,0 1 0,0 1 0,0-1 0,-1 2 0,0 0 0,0 0 0,17 15 0,-25-18 0,-1-1 0,1 1 0,-1 0 0,1 0 0,-1 0 0,0 1 0,-1-1 0,1 1 0,-1-1 0,0 1 0,0 0 0,0 0 0,-1 0 0,0 0 0,0 0 0,0 0 0,0 1 0,-1-1 0,0 0 0,0 0 0,0 1 0,-1-1 0,-1 7 0,-1-2 0,-1 1 0,0 0 0,0-1 0,-1 0 0,-1 0 0,1 0 0,-2-1 0,1 0 0,-1 0 0,-15 14 0,7-9 0,0 0 0,-1-1 0,-1-1 0,0-1 0,-21 11 0,18-13-273,-1 1 0,0-2 0,-1-1 0,-32 6 0,25-8-6553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5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24575,'0'7'0,"1"-1"0,0 0 0,0 0 0,3 6 0,2 12 0,-3-1 0,49 241 0,-48-250-341,0 0 0,1 0-1,12 23 1,-15-33-6485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2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762 12 24575,'-2'12'0,"-7"29"0,-2 0 0,-1-1 0,-2-1 0,-37 73 0,30-78 0,0-2 0,-36 42 0,-62 49 0,115-120-62,-7 8 157,-17 11 0,25-19-244,-1-1-1,1 0 1,-1 0 0,0 0-1,1-1 1,-1 1 0,0-1 0,0 0-1,-8 1 1,0-2-6677</inkml:trace>
  <inkml:trace contextRef="#ctx0" brushRef="#br0" timeOffset="1">0 0 24575,'0'0'0,"0"6"0,4 13 0,5 13 0,5 11 0,2 1 0,-2-6-8191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3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0 24575,'0'0'0,"-2"0"0,-2 2 0,-1 3 0,-1 0 0,0 1 0,1 0-8191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3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24575,'0'13'0,"0"420"0,0-427-114,0-1 1,0 1-1,0 0 0,1-1 0,0 1 1,0-1-1,0 1 0,1-1 0,0 1 1,0-1-1,3 6 0,-1-5-6712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3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24575,'6'0'0,"1"0"0,-1 1 0,8 1 0,7 2 0,213 5 0,-2-18-644,237-41-819,-425 42-4621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4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24575,'0'0'0,"0"0"0,2 0 0,5 0 0,8 4 0,13 4 0,23 8 0,26 6 0,16 1 0,7-3 0,-4-7 0,-5-8 0,-4-10 0,-7-6 0,-17-1-8191</inkml:trace>
  <inkml:trace contextRef="#ctx0" brushRef="#br0" timeOffset="1">1590 0 24575,'0'0'0,"0"0"0,-2 2 0,-5 11 0,-8 24 0,-7 31 0,-3 9 0,4-7-8191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4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24575,'1'0'0,"1"1"0,-1-1 0,0 1 0,0-1 0,0 1 0,0 0 0,0 0 0,0-1 0,0 1 0,0 0 0,0 0 0,0 0 0,0 0 0,0 0 0,0 0 0,0 2 0,2 0 0,6 10 0,-1-1 0,0 2 0,-1-1 0,0 1 0,-1 0 0,0 1 0,-1-1 0,-1 1 0,-1 0 0,3 22 0,-5-27 0,0-1 0,-1 1 0,0 0 0,-1 0 0,0-1 0,0 1 0,-1-1 0,-1 1 0,1-1 0,-2 0 0,1 0 0,-1 0 0,0 0 0,-1 0 0,0-1 0,-1 0 0,-10 12 0,-14 7 0,19-17 0,-15 15 0,23-23 0,1 1 0,0 0 0,0 0 0,0 0 0,0 1 0,0-1 0,1 0 0,-1 1 0,1-1 0,-2 7 0,3-7 0,0-1 0,0 1 0,-1-1 0,2 1 0,-1-1 0,0 1 0,0-1 0,1 1 0,-1-1 0,1 0 0,0 1 0,0-1 0,0 0 0,0 1 0,1 1 0,1 0 0,-1-1 0,1 0 0,0 0 0,0 0 0,0 0 0,1 0 0,-1 0 0,5 2 0,4 2 0,1-1 0,0 0 0,1-1 0,17 5 0,2-3-273,0 0 0,0-3 0,0 0 0,61-3 0,-29-4-6553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5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36 24575,'-32'-2'0,"-54"-9"0,28 3 0,-128-6 0,184 14 0,1 0 0,-1 0 0,1 0 0,-1 0 0,1 0 0,0 0 0,-1 0 0,1 1 0,-1-1 0,1 1 0,-2 0 0,2-1 0,1 1 0,-1 0 0,1-1 0,-1 1 0,1 0 0,0 0 0,-1-1 0,1 1 0,0 0 0,-1 0 0,1-1 0,0 1 0,0 0 0,0 0 0,0 0 0,0 0 0,0-1 0,0 1 0,0 0 0,0 0 0,0 1 0,5 34 0,15 61 0,-1-10 0,-16-71 0,-1-1 0,-1 1 0,-1-1 0,0 1 0,0-1 0,-2 1 0,0-1 0,-1 1 0,0-1 0,-6 16 0,30-41 0,-6 4 0,0 1 0,0 1 0,1 0 0,0 0 0,0 2 0,26-1 0,-3 2 0,60 8 0,-53-1 0,51 14 0,-76-15 0,0 2 0,0 0 0,-1 1 0,31 18 0,-48-24 0,1 0 0,-1 0 0,0 0 0,0 1 0,0-1 0,-1 1 0,1 0 0,-1-1 0,1 1 0,-1 0 0,0 1 0,2 3 0,-3-5 0,0 1 0,0-1 0,-1 1 0,0-1 0,1 1 0,-1 0 0,0-1 0,0 1 0,0-1 0,-1 1 0,1-1 0,-1 1 0,1-1 0,-1 1 0,0-1 0,0 0 0,0 1 0,-2 3 0,-5 8 0,0-1 0,-1 0 0,-19 20 0,-38 32 0,59-58 0,-109 93 0,88-78 0,-1-2 0,-42 21 0,69-39-78,1-1 3,-1 0-1,0 0 0,1-1 0,-1 1 1,0 0-1,0 0 0,1-1 0,-1 1 1,0-1-1,0 1 0,0-1 1,0 0-1,1 0 0,-1 0 0,0 0 1,-2-1-1,-1-3-6750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5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0 24575,'-7'13'0,"-36"63"0,-65 88 0,-6 9 0,72-100 0,-38 61 0,72-123-1365,3-6-5461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6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8 0,4 11 0,4 4 0,2-1-8191</inkml:trace>
  <inkml:trace contextRef="#ctx0" brushRef="#br0" timeOffset="1">1244 704 24575,'0'0'0,"0"2"0,0 2 0,0 3 0,0 0-8191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6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24575,'0'0'0,"9"1"0,0 0 0,1 1 0,-1 0 0,0 0 0,13 6 0,-6-2 0,213 59 0,-193-59 0,-20-3 0,1-1 0,-1 2 0,0 0 0,-1 1 0,25 11 0,-37-15 0,-1 1 0,1 0 0,-1 0 0,1-1 0,-1 1 0,0 0 0,0 1 0,0-1 0,0 0 0,0 1 0,-1-1 0,1 1 0,-1-1 0,2 5 0,-1-2 0,-1 0 0,0-1 0,0 1 0,0 0 0,-1-1 0,0 1 0,0 0 0,-1 6 0,-1 5 0,-2 1 0,0-2 0,0 1 0,-9 18 0,-70 156 0,26-61 0,31-70 0,-1 3 0,-21 68 0,46-124 0,1 0 0,0-1 0,0 1 0,0 0 0,1 0 0,0 9 0,0-14 0,0 0 0,0-1 0,0 1 0,0-1 0,0 1 0,0-1 0,1 1 0,-1-1 0,0 1 0,1-1 0,-1 1 0,0-1 0,0 1 0,1-1 0,-1 0 0,1 1 0,-1-1 0,0 0 0,1 1 0,-1-1 0,1 0 0,0 1 0,13 3 0,-10-3 0,217 32 0,-204-31 0,207 8-1365,-169-11-5461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5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0 0,5 2 0,8 1 0,6 1 0,-2-1-8191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7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1 163 24575,'0'0'0,"0"0"0,0 0 0,0 0 0,4 2 0,4 2 0,10 3 0,18 2 0,26 1 0,21-2 0,11-6 0,3-8 0,2-12 0,0-13 0,4-15 0,-3-8 0,-19 4-8191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8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24575,'0'7'0,"0"40"0,-7 230 0,4-243 0,-13 198 0,14 2 0,5-158-94,2-1-541,-9 109-1,1-155-6190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8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38 24575,'14'-7'0,"11"0"0,1 0 0,-1 1 0,1 2 0,0 1 0,1 1 0,-1 1 0,0 1 0,0 1 0,0 2 0,0 0 0,0 2 0,32 10 0,-32-6 0,0 1 0,-1 2 0,0 0 0,26 19 0,-33-19 0,-1 1 0,0 0 0,-1 2 0,-1 0 0,27 33 0,-37-41 0,0 0 0,0 1 0,-1 0 0,0 0 0,0 0 0,-1 0 0,5 18 0,-7-20 0,0-1 0,-1 1 0,1 0 0,-1 0 0,-1-1 0,1 1 0,-1 0 0,0 0 0,0-1 0,0 1 0,-1-1 0,0 1 0,-4 7 0,-9 14 0,-2-2 0,0 0 0,-1-1 0,-42 42 0,26-34 0,-2-1 0,-1-1 0,-47 27 0,-128 62 0,164-95-60,-73 40-1245,99-52-5521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9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0 24575,'0'0'0,"0"0"0,-3 5 0,-5 17 0,-9 30 0,4-9 0,-99 240 0,105-269 0,1-1 0,1 0 0,0 0 0,0 0 0,-4 22 0,9-33 0,0 1 0,0-1 0,0 1 0,0 0 0,0-1 0,0 1 0,0-1 0,1 0 0,0 1 0,-1-1 0,1 1 0,0-1 0,0 0 0,0 1 0,2 2 0,0-2 0,-1 0 0,1 0 0,0 0 0,0 0 0,0 0 0,0-1 0,1 0 0,6 4 0,1 0 0,1-2 0,0 1 0,0-1 0,1-1 0,13 2 0,-6-2 24,0-1 0,0-1 0,0-1 0,22-3 0,77-16-1509,-84 12-5341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19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3 24575,'5'-1'0,"-1"1"0,1-1 0,-1 1 0,1 0 0,6 1 0,6 0 0,24-2 0,-20 0 0,-1 1 0,0 0 0,0 2 0,31 6 0,-47-7 0,1 0 0,0 1 0,-1 0 0,1 0 0,-1 1 0,1-1 0,-1 1 0,0 0 0,0 0 0,0 0 0,-1 1 0,1-1 0,-1 1 0,0 0 0,0 0 0,3 5 0,-3-3 0,0 0 0,0-1 0,-1 1 0,0 0 0,-1 1 0,1-1 0,-1 0 0,0 0 0,0 1 0,-1-1 0,0 0 0,-1 10 0,-2 0 0,0-1 0,-1 0 0,0 0 0,-1-1 0,-1 1 0,0-1 0,-11 17 0,-63 89 0,12-32 0,-151 151 0,210-230 0,13-11 0,15-8 0,51-15-455,2 2 0,115-20 0,-110 30-6371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0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24575,'0'0'0,"3"0"0,8 2 0,9 2 0,15 5 0,20 2 0,22 2 0,15-2 0,3-5 0,-5-4 0,-12-6 0,-14-3 0,-13-1 0,-15 1 0,-12 2-8191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0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24575,'0'0'0,"0"0"0,4 2 0,12 8 0,19 8 0,23 3 0,27 0 0,25-4 0,12-7 0,3-8-808,-8-7 808,-19-3 0,-26 1-7383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3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862 1 24575,'0'0'0,"0"3"0,0-1 0,-1 1 0,0 0 0,1 0 0,-1-1 0,0 1 0,-1-1 0,1 1 0,0-1 0,-1 1 0,1-1 0,-1 0 0,0 0 0,0 0 0,0 0 0,0 0 0,0 0 0,-3 2 0,-4 3 0,0-1 0,-1-1 0,-13 7 0,-2-2 0,0-1 0,0-1 0,-1-1 0,-30 4 0,-106 5 0,-150-8 0,306-9 0,1 2 0,-1-1 0,0 0 0,1 1 0,-1 0 0,1 1 0,-1-1 0,-4 3 0,6-2 0,0 0 0,0 0 0,1 0 0,0 1 0,-1-1 0,1 1 0,0 0 0,0 0 0,0 0 0,1 0 0,-4 6 0,1-1 0,0 1 0,1 0 0,0 0 0,1 0 0,-3 13 0,-8 50 0,6-12 0,3 0 0,4 115 0,8-184 0,-1 1 0,2-1 0,10-9 0,-7 8 0,1 1 0,0 1 0,0 0 0,0 1 0,1 0 0,0 1 0,1 0 0,-1 1 0,1 1 0,0 0 0,1 1 0,-1 0 0,21 0 0,-25 2 0,1 1 0,0 0 0,0 1 0,-1 0 0,1 1 0,0 0 0,-1 1 0,0 0 0,1 0 0,-1 1 0,-1 1 0,1 0 0,-1 0 0,1 0 0,-2 1 0,1 1 0,-1 0 0,13 13 0,-15-14 0,0 1 0,-1 0 0,0 0 0,-1 1 0,1-1 0,2 9 0,-5-11 0,-1-1 0,1 0 0,-1 1 0,0-1 0,-1 1 0,1-1 0,-1 1 0,0-1 0,0 1 0,0-1 0,-1 1 0,1-1 0,-3 8 0,0-3 0,-1 0 0,0 0 0,0 0 0,-1 0 0,0-1 0,-11 13 0,-42 42 0,49-54 0,-36 35 60,-51 40 0,75-69-308,0 0 1,0-1-1,-2-1 1,0-2-1,-32 13 1,29-16-6579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4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24575,'0'1'0,"1"0"0,-1 0 0,0 1 0,0-1 0,1 0 0,-1 0 0,1 1 0,-1-1 0,1 0 0,-1 0 0,1 0 0,0 0 0,0 0 0,-1 0 0,1 0 0,0 0 0,0 0 0,0-1 0,0 1 0,2 1 0,3 1 0,-1 0 0,12 5 0,-12-6 0,23 9 0,1-2 0,0-1 0,48 8 0,-33-11 0,82-1 0,-17-10 0,120-24 0,-116 13-1365,-74 12-5461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4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0 24575,'-8'11'0,"3"-6"0,-1 5 0,1-1 0,0 1 0,0 0 0,-5 16 0,-8 45 0,14-55 0,-15 73-273,4 1 0,3 0 0,4 1 0,6 120 0,4-174-6553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5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24575,'0'0'0,"0"2"0,0 1 0,0 1 0,0 0 0,2 2 0,11 3 0,22 2 0,21 2 0,19-4 0,19-10 0,17-11 0,10-15 0,-6-10-692,-23 3-6807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5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24575,'0'0'0,"-1"0"0,1 0 0,0 0 0,-1 0 0,1 1 0,0-1 0,-1 0 0,1 0 0,0 0 0,-1 1 0,1-1 0,0 0 0,0 0 0,-1 1 0,1-1 0,0 0 0,0 1 0,0-1 0,0 0 0,-1 1 0,1-1 0,0 0 0,0 1 0,0-1 0,-1 2 0,-8 20 0,1 1 0,1 1 0,1-1 0,1 1 0,-4 37 0,6-25 0,2 0 0,1-1 0,2 1 0,11 60 0,-8-68 0,2 0 0,1-1 0,2 0 0,0-1 0,2 0 0,20 35 0,-26-51 0,1 0 0,0-1 0,1 1 0,0-1 0,1-1 0,9 9 0,-15-14 0,1-1 0,-1 0 0,1 1 0,0-1 0,-1-1 0,1 1 0,0 0 0,0-1 0,0 0 0,0 0 0,0 0 0,0 0 0,1-1 0,-1 1 0,0-1 0,0 0 0,0-1 0,0 1 0,1-1 0,5-1 0,-3-1 0,1 0 0,-1 0 0,0-1 0,-1 0 0,1-1 0,-1 1 0,1-1 0,-1 0 0,-1-1 0,1 1 0,7-11 0,-3 3 0,-1 0 0,-1-1 0,0 0 0,11-26 0,-14 26 0,0-1 0,-1 1 0,-1-1 0,0 1 0,-1-1 0,-1 0 0,0 0 0,-1 0 0,-3-26 0,2 30 0,-1 1 0,-1 0 0,0 0 0,0 0 0,-1 1 0,0-1 0,-1 1 0,0 0 0,0 0 0,-1 0 0,0 1 0,0 0 0,-1 0 0,-15-13 0,12 13 12,-1 0 0,0 1 0,0 1 0,0 0 0,-1 0 0,0 1 0,0 0 0,0 1 0,-26-4 0,28 6-118,0 1 0,0 0 0,1 1 0,-1 0 0,0 0 0,0 1-1,0 1 1,0 0 0,0 0 0,1 1 0,-1 0 0,1 0 0,-14 8 0,-2 5-6720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5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0,0 2 0,2 1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6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24575,'17'1'0,"0"1"0,0 0 0,21 7 0,-1-1 0,17 2 0,148 36 0,-202-46 0,8 3 0,1 0 0,0 0 0,10 6 0,-17-7 0,0-1 0,0 0 0,0 1 0,0-1 0,0 1 0,-1 0 0,1 0 0,0-1 0,-1 1 0,0 0 0,1 0 0,-1 0 0,0 1 0,0-1 0,0 0 0,0 0 0,1 4 0,-2 1 0,1 0 0,-1-1 0,-1 1 0,1-1 0,-1 1 0,0 0 0,-1-1 0,0 0 0,0 1 0,0-1 0,-4 8 0,-8 14 0,0 0 0,-2-1 0,-1 0 0,-1-1 0,-42 44 0,-123 103 0,156-149 0,16-16 0,-13 14 0,23-20 0,0-1 0,-1 1 0,1 0 0,0-1 0,0 1 0,0 0 0,0 0 0,0 0 0,0 0 0,0 0 0,0 3 0,1-4 0,0 0 0,0-1 0,0 1 0,0 0 0,0 0 0,0-1 0,0 1 0,1 0 0,-1 0 0,0-1 0,0 1 0,1 0 0,-1-1 0,1 1 0,-1 0 0,0-1 0,1 1 0,0-1 0,-1 1 0,1 0 0,-1-1 0,1 1 0,-1-1 0,1 0 0,0 1 0,-1-1 0,1 0 0,0 1 0,0-1 0,-1 0 0,1 0 0,0 1 0,1-1 0,3 1 0,1 0 0,-1 0 0,9-1 0,-13 0 0,29 0 36,1-2 0,32-6 0,60-16-1186,-113 22 827,55-13-6503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7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705 1 24575,'-13'7'0,"-26"3"0,0-1 0,-81 6 0,-81-11 0,160-4 0,-158-1 0,198 1 0,-1 0 0,0 1 0,1-1 0,-1 0 0,1 1 0,-1-1 0,0 1 0,1 0 0,-1-1 0,1 1 0,0 0 0,-1 0 0,1 0 0,0 0 0,-1 0 0,1 0 0,0 0 0,0 1 0,0-1 0,0 0 0,0 1 0,0-1 0,0 0 0,1 1 0,-1-1 0,-1 4 0,0 3 0,-1 1 0,1-1 0,-2 16 0,4-22 0,-4 42 0,1 69 0,13 44 0,-9-145 0,-1-11 0,0 0 0,0 0 0,0-1 0,0 1 0,0-1 0,1 1 0,-1 0 0,0-1 0,0 1 0,1 0 0,-1-1 0,1 1 0,-1-1 0,0 1 0,1-1 0,-1 1 0,1-1 0,-1 1 0,1-1 0,0 0 0,-1 1 0,1-1 0,-1 0 0,1 1 0,0-1 0,-1 0 0,1 0 0,0 1 0,-1-1 0,1 0 0,0 0 0,-1 0 0,1 0 0,0 0 0,-1 0 0,2 0 0,4-1 0,0 1 0,0-1 0,9-3 0,-5 1 0,25-4 0,136-21 0,-153 27 0,0 0 0,0 1 0,0 1 0,0 0 0,0 2 0,0 0 0,26 9 0,-38-10 0,0 0 0,0 1 0,0-1 0,-1 1 0,0 1 0,1-1 0,-1 1 0,0 0 0,7 8 0,-9-9 0,0 0 0,-1 1 0,0 0 0,1-1 0,-1 1 0,-1 0 0,1 0 0,0 0 0,-1 0 0,0 1 0,0-1 0,0 0 0,-1 0 0,1 9 0,-1-6 0,-1-1 0,1 1 0,-1-1 0,-1 0 0,1 1 0,-1-1 0,0 0 0,0 0 0,-5 8 0,2-6 0,0 0 0,0 0 0,-1 0 0,0-1 0,-13 12 0,6-8 0,-1 0 0,0-1 0,-1-1 0,0 0 0,0-1 0,-26 10 0,28-13-195,0-1 0,0 0 0,0-1 0,-1 0 0,1-1 0,-26 0 0,16-3-6631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8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24575,'0'0'0,"1"5"0,3 5 0,0 0 0,1-1 0,0 1 0,10 14 0,5 7 0,101 227 0,12 18 0,-129-270 0,8 16 0,1-1 0,21 24 0,-30-40 0,0-1 0,0 1 0,0-1 0,1 0 0,-1 0 0,1-1 0,0 1 0,1-1 0,-1 0 0,0-1 0,1 1 0,0-1 0,-1 0 0,12 2 0,-13-3 0,0-1 0,-1 0 0,1 0 0,0 0 0,-1-1 0,1 1 0,0-1 0,-1 0 0,1 0 0,-1 0 0,0-1 0,6-2 0,-4 1 0,-1 0 0,1 0 0,-1-1 0,1 1 0,-1-1 0,0 0 0,4-7 0,1-2 0,0-2 0,0 1 0,-2-1 0,9-23 0,-3 0 0,-1-1 0,-1 0 0,5-49 0,0-123 0,-15 173-1365,1 9-5461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24575,'38'1'0,"0"1"0,-1 2 0,1 1 0,38 12 0,-69-15 0,0 0 0,0 0 0,-1 1 0,11 5 0,-16-7 0,1 0 0,-1 0 0,1 0 0,-1 0 0,0 0 0,1 0 0,-1 0 0,0 1 0,0-1 0,0 0 0,0 1 0,0-1 0,0 1 0,-1-1 0,1 1 0,0-1 0,-1 1 0,1 0 0,-1-1 0,0 1 0,1 0 0,-1-1 0,0 1 0,0 0 0,0 2 0,-3 7 0,1-1 0,-2-1 0,0 1 0,0 0 0,0-1 0,-1 0 0,-7 10 0,2-2 0,-23 35 0,-15 29 0,40-67 0,2 0 0,-1 1 0,-6 27 0,12-39 0,0 0 0,0 0 0,1 0 0,0 0 0,0 1 0,0-1 0,0 0 0,0 0 0,0 1 0,1-1 0,-1 0 0,1 0 0,0 0 0,0 0 0,1 0 0,-1 0 0,0 0 0,1 0 0,0-1 0,-1 1 0,1 0 0,0-1 0,1 0 0,-1 1 0,0-1 0,1 0 0,-1 0 0,4 2 0,0-1 0,0 1 0,1-1 0,0 0 0,0-1 0,0 0 0,0 0 0,0 0 0,0-1 0,0 0 0,1 0 0,11-1 0,0-1 22,0-1 1,0-1-1,32-9 0,50-23-1269,-95 33 1040,72-29-6619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9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24575,'0'0'0,"2"2"0,3 2 0,4 3 0,8 4 0,18 3 0,25 6 0,21 1 0,9-3 0,4-7 0,-4-6 0,-3-11 0,-5-9 0,-11-4 0,-17 1-8191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9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24575,'0'0'0,"0"5"0,4 16 0,7 21 0,7 19 0,6 19 0,4 20 0,-2 9 0,-7 0 0,-9-8 0,-2-11 0,1-15 0,0-21-8191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0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1 229 24575,'0'24'0,"0"-2"0,0 0 0,5 32 0,-3-46 0,-1-1 0,2 0 0,-1 1 0,1-1 0,0 0 0,0 0 0,0-1 0,1 1 0,0-1 0,1 0 0,5 7 0,2-2 0,0 0 0,0 0 0,1-2 0,1 1 0,-1-2 0,1 0 0,1 0 0,25 9 0,-22-11 0,-1-1 0,1 0 0,0-2 0,0 0 0,1 0 0,-1-2 0,29-1 0,-36-1 0,1-1 0,-1 0 0,0 0 0,0-1 0,0-1 0,0 0 0,-1 0 0,1-1 0,-1-1 0,0 1 0,-1-2 0,1 1 0,8-9 0,-8 6 0,-1-1 0,1 0 0,-2-1 0,1 0 0,-2 0 0,1-1 0,-2 0 0,1 0 0,-2 0 0,7-21 0,-8 19 0,0 1 0,-1-1 0,-1-1 0,0 1 0,-1 0 0,-1-23 0,-1 29 0,0-1 0,0 1 0,-1 0 0,0 0 0,-1 0 0,1 0 0,-2 0 0,1 0 0,-1 1 0,0-1 0,0 1 0,-10-11 0,6 9 0,-1 0 0,-1 1 0,1 0 0,-1 1 0,-1 0 0,0 0 0,0 1 0,-18-7 0,7 4 0,-1 1 0,0 2 0,-36-6 0,46 9-170,1 2-1,-1 0 0,0 0 1,0 1-1,1 0 0,-1 2 1,-20 3-1,16 1-6655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0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24575,'0'0'0,"-2"0"0,-2 0 0,-3 2 0,0 2 0,1 1 0,2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6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1 24575,'-8'9'0,"-23"24"0,19-21 0,0 1 0,-15 21 0,15-14 0,1-1 0,0 2 0,2 0 0,0 0 0,1 0 0,1 1 0,1 1 0,2-1 0,0 1 0,1-1 0,1 1 0,1 0 0,1 0 0,1 0 0,1 0 0,5 22 0,4-3-45,1 0-1,2-1 0,24 48 1,74 111-450,-8-54-757,-62-96-5010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1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24575,'6'-3'0,"-1"1"0,1 0 0,0 0 0,0 0 0,13-1 0,33-1 0,-32 3 0,218-3 0,-233 4 0,-1 1 0,1-1 0,-1 1 0,1-1 0,-1 1 0,0 0 0,1 1 0,6 2 0,-9-2 0,0-1 0,0 1 0,0-1 0,0 1 0,0 0 0,0 0 0,0 0 0,-1 0 0,1 0 0,-1 0 0,0 0 0,1 0 0,-1 1 0,0-1 0,0 0 0,1 5 0,1 4 0,-1 1 0,0 0 0,-1 0 0,0 0 0,-1 0 0,-1 0 0,-1 14 0,-2 1 0,-2 0 0,-9 29 0,6-28 0,-2-1 0,-24 44 0,-37 46 0,41-69 0,28-44 0,0 0 0,1 1 0,-1-1 0,1 1 0,-2 8 0,3-11 0,1-1 0,0 0 0,0 1 0,0-1 0,0 0 0,0 0 0,0 1 0,0-1 0,0 0 0,1 1 0,-1-1 0,0 0 0,1 0 0,-1 1 0,1-1 0,-1 0 0,1 0 0,0 0 0,-1 0 0,1 0 0,0 0 0,0 0 0,0 0 0,0 0 0,0 0 0,2 1 0,1 0 0,0 1 0,0-1 0,0 0 0,0-1 0,1 1 0,-1-1 0,1 0 0,-1 0 0,1 0 0,0-1 0,7 1 0,8-1 0,27-5 0,-32 4 0,47-7-1365,-2 0-5461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1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440 1 24575,'-12'0'0,"0"2"0,-1 0 0,1 1 0,0 0 0,0 0 0,-15 8 0,8-4 0,-231 84 0,222-84 0,22-6 0,-1 1 0,1-1 0,-8 5 0,14-6 0,-1 1 0,0-1 0,0 1 0,1-1 0,-1 1 0,1-1 0,-1 1 0,1 0 0,-1-1 0,1 1 0,-1 0 0,1 0 0,-1-1 0,1 1 0,0 0 0,-1 0 0,1 0 0,0-1 0,0 1 0,0 1 0,-1 19 0,1-15 0,2 53 0,0 51 0,7-110 0,12-2 0,1 1 0,-1 1 0,0 1 0,1 1 0,-1 1 0,0 0 0,0 2 0,-1 1 0,1 0 0,-1 1 0,-1 1 0,1 2 0,-1-1 0,28 21 0,-28-16 0,-1 1 0,0 0 0,18 22 0,-29-29 0,0 0 0,-1 1 0,0-1 0,-1 1 0,1 0 0,-2 1 0,1-1 0,-2 1 0,6 17 0,-9-23 0,1 0 0,-1 0 0,1 0 0,-1 0 0,0 0 0,-1 0 0,1 0 0,-1 0 0,0 0 0,0 0 0,0-1 0,-3 8 0,1-5 0,0-1 0,0 0 0,-1 0 0,0 0 0,0 0 0,0 0 0,-7 5 0,-5 2 0,1-1 0,-1-1 0,-1 0 0,-22 9 0,-1-1-455,-1-2 0,-69 17 0,85-28-6371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2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24575,'0'0'0,"0"6"0,1 21 0,2 1 0,0 0 0,2-1 0,2 0 0,0 0 0,18 43 0,8 4 0,42 69 0,-70-135 0,23 43 0,61 82 0,-85-127 0,2 0 0,-1 0 0,1-1 0,0 1 0,7 4 0,-12-9 0,1 0 0,0 0 0,0 0 0,-1 0 0,1 0 0,0 0 0,0-1 0,0 1 0,0-1 0,0 1 0,0-1 0,0 0 0,0 0 0,0 1 0,0-2 0,0 1 0,0 0 0,0 0 0,0-1 0,0 1 0,0-1 0,0 1 0,0-1 0,0 0 0,1-1 0,1 0 0,0-1 0,-1 0 0,0 0 0,1 0 0,-1 0 0,0-1 0,0 1 0,-1-1 0,1 0 0,2-6 0,2-5 0,8-24 0,-1-7-35,11-59-1,0-49 236,-15 75-947,33-118 0,-33 168-6079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2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 24575,'10'9'0,"0"2"0,10 14 0,-5-6 0,-7-8 0,-5-8 0,-1 1 0,1-1 0,0 1 0,0-1 0,0 0 0,1 0 0,-1-1 0,1 1 0,-1-1 0,6 3 0,-6-4 0,0 1 0,0-1 0,0 1 0,-1-1 0,1 1 0,0 0 0,-1 0 0,0 0 0,1 1 0,-1-1 0,0 1 0,3 4 0,-4-6 0,0 1 0,0 0 0,0 0 0,-1 1 0,1-1 0,-1 0 0,1 0 0,-1 0 0,0 0 0,0 0 0,0 1 0,0-1 0,0 0 0,0 0 0,0 0 0,-1 0 0,0 1 0,1-1 0,-3 3 0,-1 5 0,-1-1 0,0 1 0,-1-2 0,0 1 0,-1 0 0,-9 8 0,-48 42 0,61-56 0,-61 47 0,33-26 0,-31 29 0,61-52 0,0 0 0,0 0 0,0 0 0,0 0 0,0 0 0,0 1 0,0-1 0,0 0 0,1 0 0,-1 1 0,1-1 0,-1 1 0,1-1 0,-1 0 0,0 4 0,2-4 0,-1 0 0,0-1 0,0 1 0,1 0 0,-1 0 0,1 0 0,-1 0 0,1-1 0,-1 1 0,1 0 0,0-1 0,-1 1 0,1 0 0,0-1 0,-1 1 0,1-1 0,0 1 0,0-1 0,-1 1 0,1-1 0,0 1 0,0-1 0,0 0 0,0 1 0,0-1 0,1 0 0,3 1 0,0 1 0,1-1 0,-1-1 0,0 1 0,1-1 0,-1 0 0,10-1 0,39-9 0,-42 7 0,220-64-1365,-162 45-5461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3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 24575,'4'0'0,"14"0"0,0 2 0,0 0 0,22 6 0,53 19 0,8 2 0,-96-27 0,-6 0 0,-9 2 0,6-2 0,-65 25 0,-59 25 0,106-41 0,0 0 0,1 2 0,-30 22 0,49-34 0,0 1 0,1-1 0,-1 1 0,0 0 0,1-1 0,-1 1 0,1 0 0,-1 0 0,1 0 0,-2 4 0,3-6 0,0 1 0,0-1 0,0 1 0,0 0 0,0-1 0,0 1 0,0-1 0,0 1 0,0 0 0,0-1 0,0 1 0,0-1 0,0 1 0,0 0 0,1-1 0,-1 1 0,1 0 0,0 0 0,-1 0 0,1 0 0,0 0 0,0 1 0,0-2 0,1 1 0,-1 0 0,0 0 0,0 0 0,2 0 0,5 3 0,0 0 0,1-1 0,-1 0 0,1 0 0,-1-1 0,1-1 0,10 2 0,6-2 0,37-1 0,-5-5-682,69-16-1,-39 2-6143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1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1 24575,'-1'0'0,"-1"0"0,1 0 0,0 0 0,-1 1 0,1-1 0,0 0 0,-1 1 0,-1 0 0,-1 2 0,1 0 0,-1 0 0,1 0 0,-1 0 0,1 0 0,0 1 0,0 0 0,1 0 0,-1 0 0,-3 7 0,-2 6 0,-7 23 0,5-4 0,0-1 0,3 2 0,1-1 0,2 1 0,1 0 0,4 69 0,0-92 0,0-1 0,1 1 0,7 21 0,-8-30 0,1-1 0,-1 0 0,1 0 0,0 0 0,0 0 0,1 0 0,-1-1 0,1 1 0,0-1 0,0 1 0,0-1 0,0 0 0,1 0 0,-1-1 0,6 4 0,-1-2 0,0-1 0,0 0 0,0-1 0,0 1 0,1-2 0,-1 1 0,0-1 0,1 0 0,-1-1 0,1 0 0,13-2 0,-2-1 0,0 0 0,0-2 0,34-12 0,-38 11 0,-1-1 0,0 0 0,0-1 0,-1-1 0,0 0 0,-1-1 0,0-1 0,0 0 0,13-16 0,-18 18 0,0-1 0,-1 1 0,-1-1 0,1-1 0,-2 1 0,0-1 0,0 0 0,0 0 0,-2 0 0,1-1 0,-2 1 0,1-1 0,0-20 0,-3 25 0,0 1 0,0 0 0,-1 0 0,0 0 0,0 0 0,0 0 0,-1 0 0,0 1 0,0-1 0,-1 0 0,1 1 0,-1 0 0,0-1 0,-8-8 0,5 7 0,0 1 0,-1 0 0,0 0 0,0 0 0,0 1 0,-1 0 0,1 1 0,-1-1 0,-12-3 0,7 2 0,-1 2 0,-1 0 0,1 0 0,-1 1 0,1 1 0,-1 1 0,0 0 0,-21 1 0,26 1 0,0 0 0,0 1 0,0 0 0,1 0 0,-1 1 0,0 1 0,1-1 0,0 1 0,0 1 0,0 0 0,1 0 0,-1 1 0,-9 8 0,15-11-227,0-1-1,1 1 1,-1 0-1,1 0 1,-4 6-1,3-2-6598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22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24575,'0'6'0,"0"1"0,-1-1 0,-2 12 0,3-16 0,-1 1 0,0-1 0,0 1 0,0-1 0,0 0 0,0 1 0,-1-1 0,1 0 0,-1 0 0,1 0 0,-1 0 0,-2 2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4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1 24575,'-3'0'0,"1"0"0,0 0 0,-1 0 0,1 1 0,0-1 0,0 1 0,-1 0 0,1 0 0,0-1 0,0 2 0,0-1 0,0 0 0,0 0 0,0 1 0,0-1 0,0 1 0,1-1 0,-1 1 0,0 0 0,1-1 0,-2 4 0,-4 5 0,0 1 0,1 1 0,0-1 0,1 1 0,0 0 0,1 0 0,-5 22 0,2 3 0,-3 54 0,6-11-258,4-1 0,12 98 0,2-75 208,34 128 1,-37-187 49,2-2 0,27 60 0,-32-84 0,2 0 0,0 0 0,0-1 0,2-1 0,0 0 0,0 0 0,2-1 0,16 13 0,-10-12-28,0-1 0,2 0 0,0-2 0,0-1 0,1-1 0,0-1 0,1 0 0,32 6 0,11-2-1355,118 8 0,28-11-2917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3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24575,'3'10'0,"4"5"0,0 1 0,18 27 0,-13-24 0,31 50-22,86 146-255,-14 13-165,-95-178 306,-2 1 0,19 88-1,-30-101 101,-1 1 0,-3-1 0,-1 1 0,-5 61 0,-3-52-144,-2-1 0,-2 0 0,-20 57 0,2-27-806,-40 77 0,7-36-3183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5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390 1 24575,'-7'9'0,"-20"38"0,-26 62 0,43-86 0,3-8 0,1 0 0,1 1 0,0 0 0,1 1 0,0-1 0,-2 32 0,6-40 0,0 0 0,1 0 0,0 0 0,0 0 0,1 0 0,0 0 0,2 7 0,-1-9 0,-1-1 0,1 1 0,0-1 0,0 0 0,0 0 0,1-1 0,0 1 0,0-1 0,0 0 0,7 6 0,-4-5 0,0-1 0,0 1 0,0-2 0,1 1 0,-1-1 0,1 0 0,0-1 0,0 1 0,15 1 0,-17-3 0,0-1 0,0 1 0,1-1 0,-1 0 0,0-1 0,0 0 0,0 0 0,0 0 0,0 0 0,0-1 0,0 0 0,0 0 0,9-6 0,-13 7 0,0-1 0,0 0 0,0 1 0,0-1 0,-1 0 0,1 0 0,0 0 0,-1 0 0,1 0 0,-1 0 0,0 0 0,0-1 0,0 1 0,0 0 0,0-1 0,0 1 0,-1-1 0,1 1 0,-1-1 0,1 1 0,-1-1 0,0 1 0,0-1 0,0 1 0,-1-4 0,-1-2 0,0 0 0,0-1 0,0 1 0,-1 0 0,-1 0 0,-5-10 0,-3-3 0,-1 1 0,-1 0 0,-1 2 0,-1-1 0,0 2 0,-1 0 0,-1 1 0,-34-23 0,26 22 0,0 1 0,-1 2 0,0 0 0,-1 2 0,-1 1 0,-40-9 0,62 18 0,-1 0 0,1 0 0,-1 1 0,0 0 0,1 0 0,-1 1 0,0 0 0,-8 1 0,15 0-30,1-1 0,-1 0-1,0 0 1,1 0 0,-1 1-1,0-1 1,1 0 0,-1 1-1,0-1 1,1 1 0,-1-1-1,1 0 1,-1 1 0,1-1-1,-1 1 1,1 0-1,-1-1 1,1 1 0,-1-1-1,1 1 1,0 0 0,-1-1-1,1 1 1,0 0 0,0-1-1,-1 1 1,1 0 0,0 0-1,0-1 1,0 1 0,0 0-1,0-1 1,0 1 0,0 0-1,0 0 1,0-1 0,0 1-1,1 0 1,-1 0 0,0-1-1,0 1 1,1 0 0,-1-1-1,1 2 1,8 15-6796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6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24575,'11'3'0,"-3"0"0,99 23 0,10 1 0,-95-20 0,0 1 0,0 0 0,22 13 0,-36-16 0,-1-1 0,0 1 0,0 1 0,0-1 0,-1 1 0,0 0 0,0 1 0,0 0 0,-1 0 0,0 0 0,5 8 0,-5-5 0,0 1 0,-1 0 0,0 0 0,0 0 0,-2 1 0,1-1 0,1 20 0,-3-14 0,-1 0 0,-1 0 0,0-1 0,-1 1 0,-1 0 0,0-1 0,-1 0 0,-1 0 0,-1 0 0,0 0 0,-14 25 0,12-30 20,1 1 0,-1-1 0,-1-1 0,0 0 0,-21 18 0,23-22-185,-1 0 0,0-1 0,-1 0 0,1 0 0,-1-1 0,0 0 0,0 0 0,-19 4 0,7-5-6661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6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24575,'0'0'0,"0"1"0,-2 9 0,0 10 0,-1 8 0,1 0 0,1-4 0,2-7 0,5-13 0,7-19 0,3-12 0,-1-2-8191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6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526 13 24575,'-19'0'0,"-244"-6"0,47-1 0,215 7 0,0 0 0,0 0 0,0 0 0,0 0 0,0 0 0,-1 1 0,1-1 0,0 0 0,0 0 0,0 1 0,-2 0 0,3-1 0,0 1 0,-1 0 0,1-1 0,-1 1 0,1 0 0,0 0 0,-1-1 0,1 1 0,0 0 0,0 0 0,0-1 0,0 1 0,0 0 0,-1 0 0,1 0 0,1-1 0,-1 2 0,-1 77 0,-3 103 0,3-175 0,-3 103 0,4-109 0,0-1 0,0 0 0,0 1 0,0-1 0,0 0 0,0 1 0,0-1 0,0 0 0,0 1 0,1-1 0,-1 0 0,0 1 0,0-1 0,0 0 0,0 1 0,1-1 0,-1 0 0,0 1 0,0-1 0,0 0 0,1 0 0,-1 1 0,0-1 0,1 0 0,-1 0 0,0 1 0,1-1 0,11 1 0,-10 0 0,129-2 0,5 1 0,-96 2 0,56 10 0,-63-6 0,1 2 0,-1 1 0,0 2 0,-1 1 0,0 2 0,38 22 0,-64-33 0,0 1 0,0 1 0,0-1 0,-1 1 0,1 0 0,7 10 0,-11-12 0,0 0 0,0 0 0,0 0 0,0 1 0,-1-1 0,0 1 0,0-1 0,0 1 0,0-1 0,0 1 0,-1 0 0,1-1 0,-1 1 0,0 7 0,-1-3 0,-1 1 0,0 0 0,0 0 0,-1-1 0,0 1 0,0-1 0,-6 10 0,0-1 0,-2 0 0,-15 19 0,15-23-97,-1 0-1,-1 0 1,0-1-1,-1-1 1,0 0-1,-1-1 1,0 0-1,-1-1 1,0-1-1,0-1 1,0 0-1,-1-1 0,-29 6 1,10-5-6729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37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1 24575,'-9'4'0,"-195"145"0,197-143 0,0 0 0,0 0 0,0 1 0,1 0 0,0 0 0,-5 9 0,9-12 0,-1 0 0,1 1 0,1-1 0,-1 1 0,1-1 0,-1 1 0,1 0 0,1-1 0,-1 1 0,1 0 0,-1 0 0,1-1 0,1 1 0,0 5 0,2 4 0,0 0 0,1 0 0,1-1 0,0 1 0,1-1 0,0 0 0,1-1 0,12 18 0,-1-6 0,0-1 0,2-1 0,26 23 0,-31-32 0,1 0 0,1 0 0,0-2 0,0 0 0,1-1 0,1-1 0,0-1 0,35 11 0,-37-14 0,1-2 0,-1 0 0,0-1 0,1 0 0,0-2 0,-1 0 0,1-1 0,-1-1 0,1-1 0,26-7 0,-26 5 0,-1-1 0,-1-1 0,1-1 0,-1 0 0,-1-1 0,1 0 0,-2-2 0,1 0 0,20-20 0,-27 23 0,0-1 0,-1 0 0,0 0 0,0-1 0,-1 0 0,0 0 0,0 0 0,-2-1 0,1 0 0,-1 0 0,-1 0 0,0 0 0,0-1 0,-1 1 0,1-22 0,-4 20 10,0 0 0,0 0 0,-1 0 0,-1 0 0,0 0 0,-1 1 0,0 0 0,-1-1 0,-1 1 0,0 1 0,-12-19 0,4 10-258,-2 0 1,0 1-1,-1 1 1,-1 0-1,-23-16 1,10 10-6579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56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48 24575,'1'7'0,"-1"-1"0,1 1 0,0-1 0,1 0 0,0 1 0,3 7 0,19 37 0,-22-46 0,13 22 0,0-1 0,2 0 0,1-2 0,34 38 0,-35-45 0,1 0 0,0-2 0,1 0 0,0-1 0,1-1 0,33 16 0,-42-25 0,0 0 0,1 0 0,-1-1 0,0-1 0,1 0 0,23 1 0,70-7 0,-85 2 0,224-25 0,34-2 0,-272 28 0,189-8 0,-147 10 0,1 1 0,49 9 0,-83-9 0,0 2 0,0 0 0,0 0 0,21 11 0,-26-10 0,-1 0 0,0 1 0,0 0 0,0 1 0,-1 0 0,0 0 0,9 10 0,-11-10 0,-2-2 0,0 0 0,1-1 0,4 5 0,-7-8 0,0 0 0,0 1 0,0-1 0,0 0 0,0-1 0,0 1 0,0 0 0,0 0 0,0-1 0,0 1 0,0-1 0,0 0 0,3 0 0,11-1 0,1-1 0,-1-1 0,1-1 0,-1 0 0,21-9 0,-20 7 0,133-52 0,-28 10 0,-81 35 0,0 1 0,1 3 0,0 1 0,58-3 0,174 11 0,-44 15-222,146 4-239,-308-20 461,1-2-1,-1-4 1,98-22-1,-138 22-1,0-2 0,-1 0 0,1-2 0,43-24 0,-58 27 13,0 0 1,0-1-1,-1-1 0,0 0 1,-1-1-1,0 0 0,-1-1 0,0 0 1,-1 0-1,12-21 0,-15 20-143,1-1 0,-2 0-1,1 0 1,-2 0-1,5-23 1,-6 13-6694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57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7:59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1083 780 24575,'0'-11'0,"-1"1"0,0 0 0,-1 0 0,0-1 0,0 1 0,-1 1 0,0-1 0,-1 0 0,0 1 0,-7-12 0,3 8 0,-2-1 0,0 1 0,0 1 0,-1 0 0,-22-18 0,9 10 0,-1 0 0,-55-30 0,65 42 0,0 1 0,0 0 0,-1 2 0,0-1 0,0 2 0,0 0 0,-25-2 0,37 6 0,-25-1 0,27 1 0,1 0 0,0 0 0,0 0 0,-1 0 0,1 1 0,0-1 0,0 0 0,-1 1 0,1-1 0,0 1 0,0-1 0,0 1 0,0 0 0,-1-1 0,1 1 0,0 0 0,-1 1 0,2-1 0,-1 0 0,1 0 0,0 1 0,-1-1 0,1 0 0,0 0 0,0 0 0,0 0 0,0 0 0,0 0 0,0 0 0,0 0 0,1 2 0,3 15 0,-4-17 0,3 7 0,0 0 0,1 0 0,0 0 0,0-1 0,10 14 0,31 33 0,-36-44 0,2 2 0,0 0 0,1-1 0,1 0 0,-1-1 0,2 0 0,21 11 0,-29-18 0,0 0 0,-1-1 0,1 1 0,0-1 0,0-1 0,0 1 0,1-1 0,-1 0 0,0-1 0,0 1 0,1-1 0,-1-1 0,0 1 0,1-1 0,-1 0 0,0 0 0,0-1 0,0 0 0,0 0 0,6-3 0,-5 1 0,1-1 0,-1 0 0,0 0 0,-1-1 0,1 0 0,-1 0 0,-1-1 0,1 1 0,7-13 0,0-3 0,-1 1 0,10-26 0,-12 24 0,-1-1 0,-1 1 0,-2-1 0,0 0 0,5-47 0,-11 59 0,1 0 0,-1 0 0,-1 0 0,0 0 0,-1 0 0,0 0 0,-1 0 0,-1 0 0,1 1 0,-2 0 0,0 0 0,0 0 0,-1 0 0,-8-11 0,5 10 0,-2 0 0,0 0 0,0 1 0,-1 0 0,-1 1 0,1 1 0,-2 0 0,1 1 0,-1 0 0,0 1 0,-1 0 0,-16-4 0,9 4 0,-1 1 0,0 2 0,0 0 0,0 1 0,0 1 0,-1 1 0,-38 4 0,16 4-149,1 1 0,0 2 0,0 2 0,1 2 0,-81 38 0,101-39 125,0 0 1,1 2 0,0 0 0,1 2 0,-29 27 0,35-27 3,0 1 0,1 0 1,1 1-1,1 0 0,1 1 0,-16 35 0,19-34 20,0 1 0,2-1 0,1 1 0,0 1 0,-4 43 0,9-54 0,1 1 0,0-1 0,1 1 0,0-1 0,1 0 0,1 0 0,0 1 0,0-2 0,1 1 0,1 0 0,-1-1 0,12 17 0,-7-14 3,1 0 0,0-1-1,1-1 1,1 0-1,18 16 1,-11-14-14,1 0 0,0-1 0,27 13 0,-5-7-256,0-3 1,1-1-1,68 14 0,-45-16 33,0-3 0,0-3 0,1-3 0,76-6 0,-52-5-4520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00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24575,'0'0'0,"2"0"0,6 0 0,9 0 0,14 0 0,10 2 0,8 0 0,2 1 0,-2-1 0,-5-3 0,-4 0 0,-9-1 0,-6 0 0,-7 0 0,-6 1-8191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01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24575,'0'0'0,"0"0"0,4 2 0,13 4 0,20 9 0,20 10 0,11 1 0,7-4 0,8-9 0,13-11 0,11-15 0,1-10 0,-13-5 0,-22 3-8191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01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24575,'0'0'0,"0"0"0,-2 1 0,-3 9 0,-2 16 0,1 17 0,0 13 0,2 10 0,1 5 0,3 1 0,4 0 0,3-3 0,2-3 0,0-6 0,-2-12-8191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00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24575,'0'14'0,"1"17"0,1-1 0,2 1 0,8 31 0,29 85 0,-41-144 0,28 86 0,60 135 0,-85-218 0,0 0 0,0 0 0,1 0 0,0 0 0,8 9 0,-11-13 0,0-1 0,0 0 0,0-1 0,1 1 0,-1 0 0,0 0 0,1 0 0,-1-1 0,0 1 0,1-1 0,-1 1 0,1-1 0,-1 0 0,1 1 0,-1-1 0,1 0 0,-1 0 0,1 0 0,-1 0 0,1 0 0,-1 0 0,1 0 0,-1-1 0,1 1 0,-1-1 0,0 1 0,1-1 0,-1 1 0,1-1 0,-1 0 0,0 0 0,0 1 0,2-3 0,4-2 0,-1 0 0,1-1 0,-1 0 0,0 0 0,8-12 0,21-39 0,-28 46 0,53-97 0,-24 42 0,77-108 0,-103 161 30,1 1 0,0 0 0,26-21 0,-32 28-154,1 1 0,1 0 1,-1 1-1,1-1 0,-1 1 0,1 1 1,0-1-1,0 1 0,0 0 0,0 1 1,10-2-1,7 3-6702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7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 24575,'-1'6'0,"1"0"0,-1-1 0,-1 1 0,1-1 0,-1 1 0,-2 7 0,-1-1 0,-46 110 0,1-3 0,44-102 0,1 1 0,0 0 0,2 1 0,-4 32 0,7-46 0,0 0 0,0-1 0,1 1 0,-1-1 0,1 1 0,0 0 0,0-1 0,1 1 0,-1-1 0,1 0 0,0 0 0,0 1 0,0-1 0,4 4 0,-3-4 0,1 0 0,0 0 0,0 0 0,1 0 0,-1-1 0,1 0 0,-1 0 0,1 0 0,0 0 0,0-1 0,10 4 0,-2-3 0,0 1 0,1-1 0,0-1 0,18 1 0,-2-3 0,32-3 0,65-15-338,39-17-2042,9-7-3093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00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0 24575,'4'1'0,"1"-1"0,0 1 0,-1 0 0,1 0 0,-1 0 0,1 0 0,-1 1 0,1 0 0,-1 0 0,0 0 0,0 0 0,0 1 0,0 0 0,0 0 0,-1 0 0,4 3 0,-6-4 0,-1-1 0,1 0 0,-1 0 0,1 0 0,-1 1 0,0-1 0,1 0 0,-1 1 0,0-1 0,0 0 0,0 1 0,0-1 0,0 0 0,0 1 0,0-1 0,0 0 0,-1 1 0,1-1 0,0 0 0,-1 0 0,1 1 0,-1-1 0,0 0 0,1 0 0,-1 0 0,0 0 0,-1 2 0,-4 4 0,0 0 0,0-1 0,-8 7 0,8-8 0,-341 284 0,336-280 0,2-2 0,2-2 0,1 0 0,0 0 0,0 1 0,0 0 0,1 0 0,-8 10 0,13-15 0,-1 0 0,1-1 0,-1 1 0,1 0 0,0 0 0,-1-1 0,1 1 0,0 0 0,0 0 0,-1 0 0,1 0 0,0 0 0,0-1 0,0 1 0,0 0 0,0 0 0,0 0 0,0 0 0,0 0 0,1-1 0,-1 2 0,1-1 0,0 0 0,-1 0 0,1 0 0,0 0 0,0-1 0,0 1 0,0 0 0,-1-1 0,1 1 0,0-1 0,0 1 0,0-1 0,0 1 0,0-1 0,1 0 0,-1 1 0,0-1 0,1 0 0,14 2 0,-1 0 0,1-1 0,28-3 0,-31 2 0,262-32-1365,-194 17-5461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02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24575,'0'0'0,"1"0"0,4 0 0,3 2 0,7 4 0,11 5 0,13 3 0,12 0 0,7 1 0,3-3 0,-2-6 0,-6-3 0,-12-2-8191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05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24575,'-14'0'0,"7"0"0,1 0 0,-1 1 0,0-1 0,0 2 0,-11 2 0,14-2 0,0-1 0,0 1 0,0 0 0,0 1 0,0-1 0,1 1 0,-1-1 0,1 1 0,0 0 0,-4 4 0,2 0 0,0 1 0,0-1 0,1 0 0,0 1 0,0 0 0,0 0 0,1 0 0,1 1 0,-1-1 0,2 1 0,-1-1 0,1 1 0,0 12 0,0-7 0,2 1 0,0-1 0,0 0 0,2 0 0,0 0 0,0 0 0,9 20 0,-9-26 0,1 0 0,1 0 0,0 0 0,0-1 0,0 1 0,1-1 0,0-1 0,1 1 0,-1-1 0,1 0 0,0-1 0,1 1 0,14 6 0,2 1 0,2-2 0,0-1 0,31 8 0,2-4-68,-1-1 0,2-4 0,61 3 0,182-9-776,-55-11 844,170-1 0,-4 32 0,-358-15 1,-2 2 1,73 23 0,-89-20-16,-1 1 0,-1 2 0,0 2 0,34 23-1,-26-11-142,42 38 0,35 42 151,-37-32 1,-78-72 156,1-1-1,0 1 0,0-1 1,0 0-1,9 4 0,-14-8-119,1 0-1,0 0 0,-1-1 0,1 1 1,0 0-1,0-1 0,-1 0 0,1 0 1,0 1-1,0-2 0,0 1 0,0 0 1,-1-1-1,1 1 0,0-1 0,0 0 1,-1 1-1,1-2 0,3-1 0,7-5-30,0 0 0,-1-1 0,0 0 0,-1-1 0,17-19 0,-10 10 0,29-26 0,1 1 0,100-68 0,-116 92 0,1 1 0,1 1 0,0 3 0,1 0 0,1 3 0,53-13 0,-22 13-44,0 4 0,0 2-1,0 3 1,69 7 0,268 41-286,-230-21 280,-94-15 50,139-3 0,-169-8 0,0-3 0,-1-2 0,94-25 0,-123 25 0,0 0 0,0-1 0,-1-1 0,30-18 0,-40 20 0,1 0 0,-1 0 0,0-1 0,-1 0 0,0-1 0,0 1 0,-1-2 0,0 1 0,11-20 0,-9 10 128,-1-1 1,-1 0-1,-1-1 1,7-40-1,2-86-1534,-14 125-5420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34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285 974 24575,'0'-3'0,"-1"1"0,0-1 0,0 1 0,0-1 0,0 1 0,0 0 0,-1-1 0,1 1 0,-1 0 0,-2-3 0,-2-3 0,1 1 0,1 1 0,-1 0 0,0 0 0,-1 0 0,-6-6 0,8 9 0,0 1 0,0-1 0,0 1 0,0 0 0,0 0 0,0 1 0,0-1 0,-1 1 0,1 0 0,-8-1 0,-15 0 0,-1 1 0,-29 3 0,-5 0 0,71-5 0,65-17 0,187-4 0,-184 20 0,540-24-869,-594 27 866,411-7-570,-68 2-258,1-14 403,226-55-678,-423 42 553,240-81 0,86-80 574,-131 47-260,-197 86-523,242-53 0,-304 92-771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3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595 108 24575,'-18'18'0,"9"-10"0,0 1 0,-1-2 0,1 1 0,-1-1 0,-19 9 0,-131 45 0,11-6 0,137-49 0,1 0 0,0 0 0,0 1 0,1 0 0,0 1 0,0 0 0,1 0 0,0 1 0,0 1 0,1-1 0,0 1 0,1 1 0,0-1 0,1 1 0,0 1 0,0-1 0,1 1 0,-3 13 0,2-4 0,1 0 0,0 1 0,2-1 0,1 1 0,0 0 0,2-1 0,0 1 0,2 0 0,0-1 0,1 1 0,10 34 0,-3-27 0,0-1 0,2-1 0,0 1 0,2-2 0,1 0 0,2-1 0,35 44 0,-41-57 0,0 0 0,0-1 0,1-1 0,0 0 0,1 0 0,14 8 0,-19-14 0,1 0 0,-1 0 0,1-1 0,-1 0 0,1-1 0,0 1 0,0-2 0,0 1 0,0-1 0,0-1 0,18 0 0,-8-3 0,1 0 0,-1-2 0,0 0 0,0-1 0,0 0 0,-1-2 0,0 0 0,0-2 0,26-17 0,-16 7 0,-2-1 0,-1-1 0,0-1 0,40-49 0,-42 41 0,-1 0 0,-2-2 0,-1 0 0,-2-1 0,0 0 0,12-45 0,-19 48 0,-2-1 0,-1 0 0,-1-1 0,-2 1 0,-2-1 0,-1 0 0,-4-50 0,1 66 0,-1-1 0,-1 1 0,0-1 0,-2 1 0,0 0 0,0 1 0,-2 0 0,0 0 0,-1 0 0,0 1 0,-16-19 0,17 25 0,0 0 0,0 0 0,-1 1 0,0 0 0,-1 1 0,0 0 0,0 1 0,0-1 0,-1 2 0,0 0 0,0 0 0,-1 1 0,1 0 0,-1 1 0,0 0 0,1 1 0,-22-1 0,14 3 0,1 1 0,-1 1 0,1 1 0,0 0 0,-33 11 0,19-2 0,1 0 0,-39 23 0,40-17 0,1 1 0,1 1 0,0 2 0,2 0 0,0 2 0,2 1 0,1 1 0,1 1 0,1 1 0,-19 33 0,-7 28-1365,12-11-5461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3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24575,'12'1'0,"6"2"0,-1 0 0,0 1 0,30 13 0,50 27 0,-84-38 0,156 85 0,-141-74 0,-2 1 0,0 2 0,-1 0 0,22 24 0,-35-29-3,0 1-1,-1 0 0,0 1 0,-2 0 1,12 27-1,3 6-1339,-15-34-5483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3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24575,'0'0'0,"2"4"0,2 3 0,3 4 0,4 6 0,2 8 0,0 3 0,-1-3-8191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4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4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5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1184 123 24575,'-59'-2'0,"-95"-15"0,-57-24 0,48 8 0,150 30 0,-152-21 0,142 22 0,0 1 0,0 1 0,-1 1 0,1 1 0,-25 6 0,36-5 0,0 1 0,1 0 0,-1 0 0,1 2 0,0-1 0,1 1 0,0 1 0,-18 13 0,17-10 0,-1 1 0,2 1 0,-1 0 0,1 0 0,1 1 0,-11 19 0,12-15 0,-1 0 0,2 1 0,0 0 0,1 0 0,1 1 0,1-1 0,1 1 0,0 0 0,1 0 0,1 1 0,3 34 0,-1-51 0,-1 1 0,1-1 0,-1 0 0,1 1 0,0-1 0,0 0 0,0 0 0,1 0 0,-1 0 0,1 0 0,0 0 0,0 0 0,0 0 0,0-1 0,0 1 0,0-1 0,1 0 0,-1 1 0,1-1 0,0 0 0,-1 0 0,1-1 0,0 1 0,0-1 0,0 1 0,1-1 0,-1 0 0,0 0 0,0 0 0,1-1 0,-1 1 0,0-1 0,1 0 0,-1 0 0,5 0 0,86-10 0,-25 1 0,93-1 0,-123 10 0,0 1 0,44 8 0,-74-7 0,0 0 0,-1 0 0,0 0 0,1 1 0,-1 1 0,0-1 0,0 1 0,-1 0 0,1 1 0,-1 0 0,0 0 0,0 1 0,-1 0 0,0 0 0,0 0 0,0 1 0,-1 0 0,1 0 0,5 11 0,-2-2 0,-1 1 0,0 0 0,-1 0 0,-1 1 0,0 0 0,-1 0 0,-1 0 0,1 22 0,-4-30 0,0 0 0,-1 0 0,-1 0 0,0-1 0,0 1 0,-1 0 0,0 0 0,0 0 0,-1-1 0,-1 0 0,0 1 0,0-1 0,-1 0 0,0-1 0,0 1 0,-12 13 0,5-10-68,0-1 0,0 0-1,-1-1 1,0-1 0,-1 0 0,1-1-1,-2 0 1,1-1 0,-1-1 0,-1 0-1,1-1 1,-1 0 0,0-2 0,0 0-1,0 0 1,0-2 0,0 0 0,0-1-1,-23-2 1,13-2-6758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7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24575,'0'0'0,"0"4"0,0 7 0,-2 9 0,0 9 0,0 11 0,0 15 0,0 20 0,2 12 0,-3 4 0,-2-5 0,0-17-8191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6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34 208 24575,'-8'-1'0,"6"1"0,0-1 0,-1 1 0,1 0 0,0 0 0,0 0 0,-1 1 0,1-1 0,-2 1 0,3-1 0,1 1 0,0-1 0,-1 1 0,1 0 0,0-1 0,-1 1 0,1-1 0,0 1 0,0-1 0,0 1 0,0 0 0,0-1 0,-1 1 0,1-1 0,0 1 0,0 0 0,1 0 0,0 13 0,0-10 0,0 0 0,0 0 0,1 0 0,-1 0 0,1 0 0,0-1 0,0 1 0,1 0 0,-1-1 0,1 0 0,0 1 0,4 3 0,5 4 0,25 17 0,-19-16 0,1 0 0,0-2 0,0 0 0,1-1 0,0-1 0,1-1 0,22 5 0,-25-9 0,0 0 0,0-1 0,0-1 0,1 0 0,-1-2 0,0 0 0,0-1 0,32-8 0,-32 6 0,0-2 0,0 0 0,-1-1 0,0-1 0,0-1 0,19-13 0,-30 17 0,1 0 0,-1 0 0,0-1 0,-1 0 0,1 0 0,-1 0 0,5-10 0,-7 11 0,-1 1 0,1-1 0,-1 0 0,-1 0 0,1 0 0,-1 0 0,0 0 0,0-1 0,0 1 0,-1 0 0,0 0 0,0-7 0,-1 2 0,-1 1 0,0 0 0,0 0 0,-1 0 0,0 0 0,-1 0 0,0 0 0,0 1 0,-1 0 0,0 0 0,0 0 0,-1 0 0,0 1 0,0 0 0,-1 0 0,-13-10 0,11 10 0,-1 0 0,0 1 0,0 0 0,0 1 0,-1-1 0,0 2 0,0 0 0,0 0 0,-1 1 0,1 0 0,-1 1 0,0 1 0,-12-1 0,8 2 0,0 2 0,1-1 0,-1 2 0,-25 6 0,31-6 0,0 1 0,1-1 0,-1 2 0,1-1 0,0 1 0,0 1 0,1 0 0,-9 7 0,15-11-42,0 0-1,0 0 0,0 0 1,0 0-1,1 0 0,-1 1 1,1-1-1,0 0 0,0 1 1,0-1-1,0 1 0,0 0 1,0-1-1,0 1 0,1 0 1,0-1-1,-1 1 0,1 0 1,0 0-1,0-1 0,1 1 1,-1 0-1,1 0 0,-1-1 1,1 1-1,0 0 0,0-1 1,0 1-1,0-1 0,0 1 1,3 2-1,11 18-6783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6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577 0 24575,'-1'1'0,"-1"-1"0,1 0 0,0 1 0,-1-1 0,1 0 0,-1 1 0,1 0 0,0-1 0,0 1 0,-1 0 0,1 0 0,0 0 0,0 0 0,0 0 0,0 0 0,0 0 0,-2 2 0,-16 26 0,12-17 0,-17 23 0,-3 0 0,-58 59 0,-74 49 0,138-124 0,3-3 0,0-1 0,0-1 0,-2 0 0,-23 12 0,40-24-57,0-1 0,0 1 1,0-1-1,0 0 0,-1 0 0,1 0 0,0 0 0,0-1 0,0 1 0,-1-1 1,1 0-1,0 0 0,-1 0 0,1 0 0,0-1 0,0 1 0,-1-1 0,1 0 0,0 0 1,0 0-1,0 0 0,0-1 0,-4-1 0,-7-9-6769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7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24575,'0'0'0,"-2"0"0,-3 3 0,0 6 0,0 7 0,2 7 0,3 9 0,3 1 0,1-3-8191</inkml:trace>
  <inkml:trace contextRef="#ctx0" brushRef="#br0" timeOffset="1">1084 804 24575,'0'0'0,"0"0"0,0 0 0,0 0 0,0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7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382 1 24575,'-2'0'0,"1"0"0,-1 1 0,0 0 0,1-1 0,0 1 0,-1 0 0,1 0 0,-1 0 0,1 0 0,0 0 0,0 0 0,-1 0 0,1 0 0,-1 2 0,-4 3 0,-19 18 0,0 1 0,2 2 0,1 0 0,1 2 0,-33 60 0,30-42 0,3 1 0,2 1 0,-18 72 0,10-10-3,-18 176 0,38-198-319,3 0 0,13 136 0,9-95 428,-13-102-543,2 0 1,15 39 0,-13-45-5580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8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24575,'2'-1'0,"0"0"0,0-1 0,0 1 0,0 0 0,0 0 0,0 0 0,0 0 0,1 1 0,-1-1 0,3 0 0,24-2 0,-19 3 0,16-2 0,1 2 0,0 0 0,0 2 0,-1 2 0,0 0 0,1 1 0,-1 2 0,38 15 0,-59-20 0,0 0 0,-1 1 0,1-1 0,0 2 0,-1-1 0,1 0 0,-1 1 0,0-1 0,0 1 0,4 7 0,-4-6 0,-1 1 0,0 0 0,0 0 0,0 0 0,-1 0 0,0 1 0,0-1 0,1 9 0,1 7 0,-2-1 0,0 0 0,-2 1 0,0-1 0,-1 0 0,-2 1 0,0-1 0,-1 0 0,-1 0 0,-1-1 0,0 0 0,-2 0 0,-1 0 0,0-1 0,-1 0 0,-1-1 0,-1 0 0,0 0 0,-2-2 0,0 1 0,0-2 0,-26 21 0,25-24 0,-1-1 0,0 0 0,0-1 0,-2-1 0,-24 10 0,36-16-59,6-2 149,9 0-417,-3-1-742,11 1-5757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9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 24575,'0'0'0,"0"4"0,-2 4 0,-2 8 0,-5 8 0,-7 13 0,-3 16 0,-7 17 0,-7 15 0,1-3 0,6-14-8191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3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397 134 24575,'-3'0'0,"0"0"0,0 0 0,-1 0 0,1 0 0,0 1 0,0-1 0,0 1 0,-1 0 0,1 0 0,0 0 0,0 1 0,0-1 0,0 0 0,1 1 0,-1 0 0,0 0 0,-2 2 0,-15 15 0,2 1 0,0 0 0,1 1 0,-18 29 0,29-40 0,-26 39 0,2 1 0,3 2 0,2 1 0,2 1 0,3 1 0,2 1 0,2 0 0,-14 107 0,27-144 0,2 1 0,0 0 0,2 0 0,2 23 0,-1-33 0,0 1 0,0-1 0,1 0 0,1 0 0,0 0 0,0 0 0,1 0 0,0-1 0,7 11 0,-4-10-1,0-1 0,0 0 0,1 0-1,0-1 1,0 0 0,1-1 0,17 11 0,-11-10 5,-1 0 1,1-1 0,0-1 0,32 7 0,-15-7-35,0-1 0,0-2 0,1-2 0,-1-1 1,37-4-1,-27-1-60,0-3 1,0-1-1,-1-2 1,-1-2-1,0-1 1,-1-3-1,0-1 1,-1-2-1,56-39 1,-56 32 97,-2-2 0,-1-2 0,-2-1 0,-1-2 0,-1-1 0,-2-1 0,-2-2 0,41-70 0,-55 82-29,-1-2-1,0 0 1,-3 0 0,0-1 0,-1 0-1,6-49 1,-13 63 11,-1-1 0,0 0 0,-1 0 0,-1 0 0,0 0 0,-1 1 0,-1-1 0,-1 1 0,0 0 1,-1-1-1,0 2 0,-1-1 0,-1 1 0,-12-20 0,8 19 32,0 1 0,0 0 1,-2 0-1,1 2 0,-2-1 0,0 2 1,-27-19-1,22 19 44,-2 0 1,1 1 0,-1 1-1,0 1 1,-41-9-1,35 11-11,0 2 0,0 1-1,0 1 1,0 2 0,0 0-1,-1 2 1,1 1-1,0 1 1,1 1 0,-1 2-1,-26 9 1,15 1-1368,13-2-5513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3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24575,'0'9'0,"0"2"0,1 0 0,1 0 0,0 0 0,1-1 0,5 17 0,98 238-193,-22-63-181,-20 9 374,-15 3 0,-28-132-1271,-13-58-5082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3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0 24575,'-1'2'0,"-1"-1"0,1 1 0,0-1 0,0 1 0,0 0 0,0-1 0,1 1 0,-1 0 0,0 0 0,1 0 0,-1 0 0,0 1 0,0 3 0,-15 51 0,-10 81 0,15-74 0,-14 63 0,-12 72 0,34-176 0,0 0 0,1 37 0,3-58 0,-1 1 0,0 0 0,1-1 0,0 1 0,0-1 0,-1 1 0,2-1 0,-1 1 0,0-1 0,0 0 0,1 0 0,-1 0 0,1 1 0,0-1 0,-1-1 0,1 1 0,0 0 0,0 0 0,0-1 0,1 1 0,-1-1 0,0 0 0,1 1 0,-1-1 0,0 0 0,5 1 0,6 1 0,0 0 0,1 0 0,-1-1 0,14 0 0,-15-1 0,56 2-455,1-2 0,123-14 0,-147 6-6371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4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 24575,'14'-7'0,"4"-1"0,1 2 0,1 0 0,-1 0 0,1 2 0,0 1 0,34-2 0,-52 5 0,1-1 0,0 2 0,-1-1 0,1 0 0,0 0 0,-1 1 0,1-1 0,-1 1 0,1 0 0,-1 0 0,1 0 0,-1 0 0,1 1 0,2 1 0,-3-1 0,1 0 0,-1 1 0,0-1 0,0 1 0,0-1 0,0 1 0,0 0 0,0 0 0,-1 0 0,1 0 0,0 4 0,0-1 0,0 0 0,-1 0 0,0 1 0,0-1 0,-1 1 0,0-1 0,0 1 0,0-1 0,-1 1 0,0-1 0,-2 9 0,-3 6 0,-1-1 0,-10 23 0,-63 110 0,-5 12 0,81-156 0,0 1 0,0 1 0,1-1 0,-2 13 0,5-21 0,-1 0 0,1 1 0,0-1 0,0 1 0,0-1 0,0 1 0,1-1 0,-1 0 0,1 1 0,-1-1 0,1 0 0,0 1 0,0-1 0,0 0 0,0 0 0,0 1 0,0-1 0,1 0 0,-1 0 0,1-1 0,-1 1 0,1 0 0,3 3 0,1-2 0,0 0 0,-1 0 0,1 0 0,0-1 0,0 0 0,0 0 0,1-1 0,-1 1 0,0-1 0,1 0 0,10-1 0,9 0 0,40-7 0,-62 6 0,134-21 0,53-6 0,-120 23-1365,-13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08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 24575,'0'0'0,"-1"0"0,1 0 0,-1 0 0,1 1 0,-1-1 0,1 0 0,0 0 0,-1 1 0,1-1 0,0 0 0,-1 1 0,1-1 0,0 0 0,-1 1 0,1-1 0,0 0 0,-1 1 0,1-1 0,0 0 0,0 1 0,0-1 0,-1 1 0,-4 13 0,4-11 0,-12 42 0,1 0 0,3 1 0,1 0 0,3 0 0,0 51 0,6 13 0,16 109 0,-15-201-86,15 106 303,-13-99-716,2 0 1,16 44-1,-16-58-6327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8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24575,'-1'0'0,"-1"0"0,0 1 0,0-1 0,1 0 0,-1 0 0,0 0 0,-3-1 0,1 1 0,1 0 0,1 0 0,0 0 0,-1 0 0,1 0 0,-1 1 0,1-1 0,0 1 0,0 0 0,-1-1 0,1 1 0,0 0 0,-4 3 0,8-4 0,-1 1 0,1 0 0,0-1 0,0 0 0,0 1 0,0-1 0,0 0 0,2 0 0,423 12 0,-493-10 0,0 3 0,-130 28 0,180-31 0,16-2 0,0 0 0,0 0 0,0 0 0,1 0 0,-1 0 0,0 0 0,0 0 0,0 0 0,0 0 0,0 0 0,0 0 0,0 0 0,0 0 0,0 0 0,0 0 0,0 0 0,0 0 0,0-1 0,0 1 0,0 0 0,0 0 0,0 0 0,0 0 0,0 0 0,0 0 0,0 0 0,0 0 0,0 0 0,0 0 0,0 0 0,0 0 0,-1 0 0,1 0 0,0 0 0,0 0 0,0 0 0,0 0 0,0 0 0,0 0 0,0 0 0,26-10 0,106-24 0,-91 25 0,-90 7 0,16 4 0,1 1 0,-39 8 0,62-8 0,7-1 0,20-2 0,74-8-1365,-40 4-5461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39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762 0 24575,'-2'1'0,"0"0"0,-1-1 0,1 1 0,0 0 0,0 0 0,-1 0 0,1 1 0,0-1 0,0 0 0,-3 4 0,-3 1 0,-17 9 0,-1-1 0,0-2 0,-1 0 0,-1-2 0,-42 11 0,-145 17 0,99-27 0,21-3 0,91-7 0,0-1 0,0 1 0,0 0 0,0 0 0,0 0 0,-4 2 0,6-2 0,0 1 0,1-1 0,-1 0 0,0 0 0,1 1 0,0-1 0,-1 1 0,1-1 0,0 1 0,0-1 0,-1 1 0,1 0 0,0 0 0,0 2 0,-4 10 0,1 0 0,0 0 0,1 0 0,1 1 0,-1 20 0,1-6 0,-1-2 0,-16 271 0,19-298 0,0 1 0,0-1 0,0 1 0,0-1 0,0 1 0,0-1 0,0 0 0,0 1 0,0-1 0,0 1 0,0-1 0,1 1 0,-1-1 0,0 0 0,0 1 0,1-1 0,-1 0 0,0 1 0,0-1 0,1 0 0,-1 1 0,0-1 0,1 0 0,-1 1 0,0-1 0,1 0 0,-1 0 0,1 0 0,-1 1 0,0-1 0,2 0 0,14 0 0,-8-1 0,21 0 0,128-3 0,-131 5 0,0 2 0,0 0 0,51 13 0,-70-13 0,0-1 0,1 1 0,-1 0 0,0 0 0,0 1 0,-1 0 0,1 0 0,-1 1 0,0-1 0,0 1 0,0 1 0,-1-1 0,0 1 0,0 0 0,0 0 0,-1 1 0,1-1 0,-2 1 0,1 0 0,3 10 0,-1-1 0,-1 0 0,-1 1 0,-1-1 0,0 1 0,-1 0 0,0 0 0,-2 0 0,-1 20 0,0-23 0,-1-1 0,-1 1 0,0-1 0,-1 1 0,0-1 0,-1 0 0,0 0 0,-1-1 0,-1 0 0,-12 19 0,6-15 0,-1 0 0,-1-1 0,0 0 0,-1-1 0,0-1 0,-23 14 0,13-12 0,0 0 0,-2-2 0,-48 18 0,59-26-455,-1 0 0,-19 2 0,16-5-6371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0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112 364 24575,'0'0'0,"0"2"0,1 0 0,-1 0 0,1 0 0,-1 0 0,1 0 0,0 0 0,0 0 0,0-1 0,0 1 0,0 0 0,0-1 0,1 1 0,1 1 0,-1 0 0,5 4 0,0 0 0,0 0 0,0-1 0,1 0 0,0 0 0,1-1 0,-1 0 0,1 0 0,14 5 0,-8-5 0,0 0 0,-1-1 0,1-1 0,1 0 0,22 1 0,-27-4 0,-1 0 0,0-1 0,1 0 0,-1 0 0,0-1 0,0 0 0,0-1 0,0 0 0,0-1 0,-1 0 0,1-1 0,-1 0 0,0 0 0,-1-1 0,1 0 0,-1 0 0,0-1 0,-1 0 0,1-1 0,-2 1 0,1-1 0,-1-1 0,0 1 0,0-1 0,7-17 0,-7 13 0,-1 0 0,-1 0 0,1 0 0,-2 0 0,0-1 0,-1 0 0,1-18 0,-3 23 0,0 1 0,0-1 0,-1 1 0,0-1 0,-1 1 0,0-1 0,0 1 0,-1 0 0,0 0 0,-1 0 0,1 1 0,-2-1 0,-4-7 0,3 7 0,0 1 0,-1 0 0,1 0 0,-1 1 0,-1 0 0,1 0 0,-1 0 0,0 1 0,0 1 0,-1-1 0,-15-5 0,13 7 0,0-1 0,0 2 0,0 0 0,0 0 0,0 1 0,-1 0 0,1 1 0,0 1 0,-20 2 0,7 2 24,1 1 0,-1 1 0,1 1 0,-28 14 0,10-1-767,-50 34 1,42-21-6084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0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507 1 24575,'0'0'0,"-2"6"0,-3 14 0,-5 22 0,-10 21 0,-10 20 0,-12 19 0,-8 11 0,-3-1-828,0-9 828,0-17 0,5-17 0,4-19 0,5-17 0,6-15 0,8-10-7363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1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4 0,2 9 0,3 8 0,0-1-8191</inkml:trace>
  <inkml:trace contextRef="#ctx0" brushRef="#br0" timeOffset="1">1121 559 24575,'0'0'0,"0"4"0,0 6 0,-2 8 0,-1 5 0,1-1 0,0-3-8191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1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1 24575,'0'0'0,"4"1"0,8 2 0,0 2 0,-1-1 0,18 11 0,31 23 0,-52-32 0,88 64 0,-78-55 0,-2 0 0,0 1 0,17 23 0,-29-33 0,0-1 0,-1 1 0,0 0 0,0 0 0,-1 0 0,1 1 0,-1-1 0,-1 1 0,1-1 0,-1 1 0,0 0 0,-1-1 0,1 1 0,-2 10 0,-1 2 0,-1-1 0,-1 1 0,-1-1 0,-6 18 0,-4 2 0,-1 0 0,-2-2 0,-2 0 0,-1-1 0,-2-1 0,-40 47 0,-183 171 0,165-175 0,72-69 0,6-5 0,0-1 0,0 1 0,1-1 0,-1 1 0,1 0 0,0 0 0,-1 0 0,-2 6 0,5-9 0,0 1 0,0-1 0,0 0 0,0 0 0,0 0 0,0 0 0,0 0 0,0 0 0,0 1 0,0-1 0,0 0 0,0 0 0,0 0 0,0 0 0,0 0 0,0 0 0,0 1 0,0-1 0,0 0 0,1 0 0,-1 0 0,0 0 0,0 0 0,0 0 0,0 0 0,0 0 0,0 0 0,0 0 0,1 1 0,-1-1 0,0 0 0,0 0 0,0 0 0,0 0 0,0 0 0,0 0 0,1 0 0,-1 0 0,0 0 0,0 0 0,13 2 0,0 0 0,0 0 0,0-1 0,20-1 0,-16 0 0,205-11 0,-132 5 0,251-29-1365,-286 27-5461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2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24575,'0'0'0,"0"0"0,3 4 0,10 8 0,13 13 0,15 9 0,18 4 0,24 0 0,21-7 0,8-12 0,1-17-542,-5-19 542,-1-17 0,-7-9 0,-21 3-7649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6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24575,'0'0'0,"-2"0"0,-3 2 0,-1 4 0,-1 3 0,2 0 0,1-1 0,1-2-8191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7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712 0 24575,'0'0'0,"0"0"0,0 7 0,0-4 0,0 0 0,0 0 0,0 1 0,-1-1 0,0 0 0,1 0 0,-1 0 0,0-1 0,0 1 0,0 0 0,-1 0 0,1 0 0,-1-1 0,1 1 0,-1-1 0,0 1 0,0-1 0,0 0 0,-1 0 0,1 1 0,0-2 0,-1 1 0,1 0 0,-1 0 0,0-1 0,1 0 0,-1 1 0,-5 0 0,-19 8 0,0-1 0,-1-2 0,0-1 0,-48 4 0,-117-4 0,-73-8 0,266 2 0,-1 0 0,1 0 0,-1 0 0,0 0 0,1 0 0,-1 0 0,0 0 0,1 0 0,-1 0 0,1 1 0,-1-1 0,0 0 0,1 0 0,-1 1 0,1-1 0,-1 0 0,1 1 0,-1-1 0,1 1 0,-1-1 0,1 1 0,-1-1 0,1 1 0,0-1 0,-1 1 0,1-1 0,0 1 0,-1-1 0,1 1 0,0 0 0,0-1 0,0 1 0,-1-1 0,1 1 0,0 0 0,0 0 0,0 3 0,0 1 0,0-1 0,1 0 0,1 8 0,0-4 0,34 153 0,-20-96 0,12 94 0,-26-121 0,-2-38 0,0 1 0,0-1 0,0 0 0,0 0 0,0 1 0,0-1 0,0 0 0,0 0 0,0 1 0,0-1 0,1 0 0,-1 0 0,0 0 0,0 1 0,0-1 0,0 0 0,1 0 0,-1 0 0,0 1 0,0-1 0,0 0 0,1 0 0,-1 0 0,0 0 0,0 1 0,1-1 0,-1 0 0,0 0 0,0 0 0,1 0 0,-1 0 0,0 0 0,0 0 0,1 0 0,-1 0 0,0 0 0,0 0 0,1 0 0,-1 0 0,0 0 0,0 0 0,1 0 0,-1 0 0,0 0 0,0-1 0,1 1 0,-1 0 0,0 0 0,0 0 0,1 0 0,-1 0 0,0-1 0,0 1 0,0 0 0,1-1 0,14-10 0,-13 10 0,13-12 0,1 1 0,0 1 0,1 0 0,0 1 0,1 1 0,0 1 0,0 1 0,1 0 0,34-7 0,-37 11 0,0 0 0,0 2 0,0 0 0,1 1 0,-1 0 0,0 2 0,0-1 0,0 2 0,0 0 0,0 1 0,0 1 0,20 9 0,-27-10 0,0 1 0,-1 0 0,1 0 0,-1 1 0,-1 0 0,1 1 0,-1-1 0,0 1 0,0 1 0,-1-1 0,0 1 0,0 0 0,-1 1 0,6 12 0,-7-13 0,-2 0 0,1 0 0,-1 0 0,0 0 0,0 1 0,-1-1 0,0 0 0,-1 1 0,0-1 0,0 1 0,-1-1 0,0 1 0,0-1 0,-1 0 0,0 0 0,-1 0 0,-3 10 0,-1-5 0,1-1 0,-2 1 0,0-1 0,-1 0 0,0-1 0,0 0 0,-1 0 0,-18 14 0,6-8 0,-1 0 0,-1-1 0,-36 17 0,44-25 0,-21 7 0,32-13 0,-1 0 0,0-1 0,0 0 0,0 0 0,0 0 0,-1-1 0,-6 0 0,12 0-72,-1 0 1,1 0-1,-1-1 0,1 1 0,-1 0 0,1-1 0,-1 1 0,1-1 1,-1 1-1,1-1 0,-1 0 0,1 0 0,0 1 0,-1-1 0,1 0 1,0 0-1,0 0 0,-2-2 0,-2-7-6754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8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0 152 24575,'0'1'0,"0"-1"0,0 1 0,0 0 0,0 0 0,1-1 0,-1 1 0,0 0 0,0-1 0,0 1 0,0 0 0,1-1 0,-1 1 0,0 0 0,1-1 0,-1 1 0,0 0 0,1-1 0,-1 1 0,2 0 0,1 2 0,1 0 0,0 0 0,0 0 0,0-1 0,0 0 0,0 0 0,0 0 0,1 0 0,4 1 0,17 5 2,0-1-1,0-2 1,1 0-1,-1-2 1,1-1-1,32-1 1,-2-4-67,105-18 0,-91 6-242,-1-3-1,-1-3 1,-1-3 0,-1-3 0,68-38 0,-87 37-5922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8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24575,'0'0'0,"0"0"0,-2 0 0,-3 2 0,-2 5 0,-1 4 0,-1 10 0,2 17 0,5 21 0,3 17 0,5 9 0,2 2 0,2-5 0,2-7 0,-1-6 0,3-10 0,1-10 0,-3-15-8191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49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632 427 24575,'1'0'0,"-1"-1"0,0 1 0,0 0 0,0-1 0,0 1 0,0-1 0,0 1 0,0-1 0,-1 1 0,1-1 0,0 1 0,0-1 0,0 1 0,0 0 0,0-1 0,-1 1 0,1-1 0,0 1 0,0 0 0,-1-1 0,1 1 0,-1-1 0,-11 1 0,10 0 0,-110 15 0,69-8 0,-125 25 0,132-22 0,0 1 0,-54 24 0,78-29 0,0 0 0,1 1 0,-1 0 0,2 0 0,-1 1 0,-15 17 0,22-22 0,1 1 0,0 0 0,-1 0 0,2 1 0,-1-1 0,0 1 0,1-1 0,0 1 0,0 0 0,1 0 0,-1 0 0,1 0 0,0 0 0,0 0 0,0 0 0,1 0 0,0 0 0,0 0 0,2 10 0,-2-12 0,1 1 0,0-1 0,0 0 0,0 1 0,1-1 0,-1 0 0,1 0 0,-1 0 0,1 0 0,0-1 0,0 1 0,1 0 0,3 4 0,-2-5 0,0 1 0,0 0 0,0-1 0,0 1 0,0-1 0,1 0 0,-1-1 0,1 1 0,4 0 0,3 0 0,-1 0 0,1-1 0,-1-1 0,1 0 0,0 0 0,-1-1 0,15-4 0,-10 2 0,-1-1 0,-1-1 0,1 0 0,-1-1 0,0 0 0,0-2 0,0 1 0,-1-2 0,-1 0 0,1 0 0,13-15 0,-12 10 0,-1-1 0,0 0 0,-1-1 0,-1-1 0,-1 1 0,0-2 0,-1 0 0,9-27 0,-5 6 0,-2 0 0,-2-1 0,-2 0 0,3-45 0,-7 13 0,-8-107 0,12 247 0,2-1 0,34 128 0,-23-131-119,27 106 370,-38-130-750,-1 0 0,2 52 0,-9-46-6327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8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24575,'-1'1'0,"0"-1"0,0 1 0,0-1 0,0 1 0,0-1 0,0 1 0,1 0 0,-1 0 0,0-1 0,1 1 0,-1 0 0,0 0 0,1 0 0,-1 0 0,1 0 0,-1 0 0,1 0 0,0-1 0,-1 3 0,-4 13 0,0-1 0,2 1 0,0 0 0,0 0 0,1 29 0,1-30 0,-2 36 0,2-1 0,3 1 0,12 77 0,-12-115 0,1-1 0,0 1 0,7 14 0,-8-23 0,0 1 0,0-1 0,1 1 0,0-1 0,0 0 0,0 0 0,0 0 0,1 0 0,0-1 0,7 7 0,-4-6 0,-1-1 0,1 1 0,0-1 0,0-1 0,0 1 0,0-1 0,1 0 0,-1-1 0,0 0 0,1 0 0,-1 0 0,1-1 0,0 0 0,11-2 0,-5-1 0,1 0 0,0 0 0,-1-1 0,1-1 0,-1-1 0,18-9 0,-11 3 0,-1-1 0,0 0 0,-1-2 0,0 0 0,-2-1 0,0-1 0,0-1 0,-2 0 0,0-1 0,21-38 0,-30 48 0,-2-1 0,1 1 0,-1-1 0,4-19 0,-7 26 0,0-1 0,-1 0 0,1-1 0,-1 1 0,0 0 0,0 0 0,0 0 0,-1 0 0,0 0 0,1 0 0,-1 0 0,-1 1 0,1-1 0,-1 0 0,-2-5 0,1 5 0,-1-1 0,1 0 0,-1 1 0,-1-1 0,1 1 0,0 0 0,-1 1 0,0-1 0,0 1 0,-10-6 0,0 3 0,0 0 0,-29-8 0,19 8-170,0 2-1,0 0 0,0 2 1,-1 0-1,1 2 0,-1 1 1,-26 4-1,32-1-6655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9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24575,'1'0'0,"-2"2"0,1 4 0,1 8 0,-1 6 0,-1 4 0,3 1 0,1-3-8191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9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778 1 24575,'-2'0'0,"1"0"0,-1 1 0,0-1 0,1 1 0,-1-1 0,1 1 0,-1 0 0,1-1 0,-3 3 0,-8 3 0,-21 4 0,-1-1 0,-67 8 0,60-11 0,-292 38 0,317-42 0,-1 0 0,-55 8 0,63-8 0,0 1 0,0-1 0,0 1 0,0 1 0,-11 6 0,17-9 0,1 1 0,-1 0 0,1 0 0,-1 0 0,1 0 0,0 0 0,0 0 0,0 1 0,0-1 0,1 1 0,-1-1 0,0 1 0,1 0 0,0 0 0,0-1 0,0 1 0,0 0 0,0 0 0,1 0 0,-1 0 0,1 0 0,0 0 0,-1 0 0,2 3 0,0 7 0,1-1 0,0 1 0,1-1 0,7 18 0,-5-14 0,14 40 0,8 29 0,-22-67 0,-1 1 0,3 30 0,-7-46 0,0-3 0,0 1 0,0-1 0,0 1 0,0-1 0,0 1 0,0 0 0,0-1 0,0 1 0,0-1 0,0 1 0,1-1 0,-1 1 0,0-1 0,0 1 0,1-1 0,-1 1 0,1 0 0,0-1 0,0 0 0,0 0 0,-1 0 0,1 0 0,0 0 0,0 0 0,0 0 0,0 0 0,-1 0 0,1 0 0,0-1 0,1 1 0,49-10 0,1 3 0,0 3 0,99 3 0,-130 2 0,-1 0 0,1 2 0,-1 0 0,1 2 0,-1 0 0,33 14 0,-46-15 0,0-1 0,0 1 0,0 1 0,0-1 0,-1 1 0,0 0 0,0 1 0,9 11 0,-11-12 0,-1 0 0,1 0 0,-1 1 0,-1-1 0,1 1 0,-1 0 0,0 0 0,0 0 0,-1 0 0,0 0 0,0 0 0,0 11 0,-1-9 0,-1 1 0,0 0 0,0 0 0,-1-1 0,0 1 0,-1-1 0,0 1 0,0-1 0,-1 0 0,0 0 0,0 0 0,-10 12 0,-2 0 0,-1 0 0,0-1 0,-23 19 0,3-6 0,-2-2 0,0-2 0,-2-1 0,-47 23 0,85-49-51,-37 17 229,36-16-344,0-1 0,0 0 0,0 0 1,0-1-1,0 1 0,0-1 0,0 0 1,-6 0-1,0-3-6660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50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33 169 24575,'-2'5'0,"-4"16"0,1 1 0,0 0 0,-2 43 0,5-48 0,-1 21 0,1 0 0,2-1 0,1 1 0,2 0 0,12 55 0,-4-46 0,2 0 0,2-2 0,2 0 0,3 0 0,39 66 0,-58-109 0,1 2 0,1 0 0,-1-1 0,1 1 0,5 5 0,-7-9 0,0 1 0,-1-1 0,1 1 0,0-1 0,-1 1 0,1-1 0,0 1 0,0-1 0,0 0 0,-1 1 0,1-1 0,0 0 0,0 0 0,0 0 0,0 0 0,-1 0 0,1 0 0,0 0 0,0 0 0,0 0 0,0 0 0,-1 0 0,1 0 0,0 0 0,0-1 0,0 1 0,0 0 0,-1-1 0,1 1 0,0-1 0,0 0 0,4-3 0,0-1 0,0-1 0,-1 1 0,0 0 0,0-1 0,0 0 0,-1 0 0,4-8 0,-4 8 0,24-51 6,30-89 1,7-65-389,-56 183 244,18-65 41,71-219 92,-82 276-1258,-3 12-5056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50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1 24575,'0'14'0,"0"-11"0,0 0 0,1 0 0,-1 0 0,1 0 0,0 0 0,0 0 0,0 0 0,0 0 0,1-1 0,-1 1 0,1 0 0,0-1 0,0 1 0,-1-1 0,1 0 0,1 1 0,-1-1 0,4 3 0,5 3 0,0-1 0,0 0 0,13 6 0,-14-8 0,2 1 0,-5-3 0,-1 0 0,0 0 0,0 1 0,8 6 0,-13-9 0,0 0 0,0 0 0,0 0 0,0 0 0,0 1 0,0-1 0,0 0 0,0 1 0,0-1 0,-1 1 0,1-1 0,0 1 0,-1-1 0,1 1 0,-1-1 0,0 1 0,0 0 0,1-1 0,-1 1 0,0-1 0,0 1 0,-1 0 0,1-1 0,-1 3 0,0 1 0,-1 0 0,1-1 0,-1 1 0,-1-1 0,1 0 0,0 1 0,-6 5 0,-26 27 0,25-28 0,-53 53 0,-91 100 0,148-157 0,2-2 0,1-1 0,-1 1 0,1 0 0,0 0 0,0 1 0,0-1 0,0 0 0,0 1 0,1-1 0,-1 1 0,-1 6 0,3-9 0,0 0 0,0 0 0,0 0 0,1-1 0,-1 1 0,0 0 0,0 0 0,0 0 0,1-1 0,-1 1 0,0 0 0,1 0 0,-1-1 0,1 1 0,-1 0 0,1-1 0,-1 1 0,1-1 0,0 1 0,-1-1 0,1 1 0,-1-1 0,1 1 0,0-1 0,1 1 0,1 0 0,0 1 0,0-1 0,0 0 0,0-1 0,5 2 0,4-1 0,0 0 0,0-1 0,0 0 0,18-3 0,49-13 0,-57 11 0,279-79-1365,-215 56-5461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51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24575,'5'0'0,"18"0"0,1 2 0,-1 0 0,45 10 0,-60-10 0,0 0 0,0 1 0,0 0 0,0 0 0,0 1 0,-1 0 0,0 0 0,1 1 0,-2 0 0,1 0 0,0 1 0,-1 0 0,0 0 0,6 9 0,-9-11 0,-1 0 0,0 0 0,0 0 0,0 1 0,-1-1 0,1 1 0,-1-1 0,0 1 0,0 0 0,-1-1 0,1 1 0,-1 0 0,0-1 0,-1 1 0,1 0 0,-1-1 0,0 1 0,0 0 0,-2 5 0,-3 6 0,-1 0 0,0 0 0,-20 28 0,-58 83 0,-44 73 0,122-187 0,0 0 0,1 1 0,-6 19 0,11-29 0,0 1 0,0-1 0,0 0 0,1 0 0,0 0 0,0 0 0,1 6 0,-1-8 0,0 0 0,1 1 0,0-1 0,-1 0 0,1 0 0,0 0 0,0 0 0,0 0 0,0-1 0,0 1 0,1 0 0,-1 0 0,1-1 0,2 4 0,-1-3 0,0 0 0,1 0 0,-1 0 0,0-1 0,0 1 0,1-1 0,-1 0 0,1 0 0,0 0 0,-1 0 0,1-1 0,-1 1 0,1-1 0,0 0 0,4 0 0,5-2 0,0 0 0,-1 0 0,17-6 0,34-14-136,94-47 1,-103 43-959,39-17-5732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51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 0 0,1-1 0,-1 1 0,0 0 0,0 0 0,1-1 0,-1 1 0,0 0 0,1-1 0,-1 1 0,0-1 0,1 1 0,0 1 0,2 1 0,23 29 0,34 34 0,-24-29 0,342 411-1652,-336-391 1652,-2 3 0,-3 0 0,37 81 0,-61-107 0,-1-1 0,-1 1 0,8 44 0,-15-52 0,-1 1 0,-1-1 0,-1 1 0,-1-1 0,-5 30 0,1-30-95,-1 1 1,-2-1-1,0 0 0,-2-1 0,-22 46 0,3-22-836,-1-1-1,-56 67 0,-88 83-2243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4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24575,'0'13'0,"0"-10"0,1 1 0,-1-1 0,1 0 0,0 0 0,0 0 0,0 0 0,0 0 0,1 0 0,-1 0 0,1 0 0,-1 0 0,1-1 0,0 1 0,0 0 0,0-1 0,1 0 0,-1 1 0,5 2 0,0 0 0,1 0 0,0 0 0,0 0 0,0-1 0,14 5 0,1-2 0,0-1 0,0-1 0,1-1 0,34 2 0,97-6 0,-55-9-190,109-25-1,-152 24-793,-15 2-5842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5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24575,'0'0'0,"0"1"0,0 4 0,0 2 0,0 1 0,5 3 0,15 0 0,19-2 0,21-4 0,14-6 0,7-8 0,6-9 0,-3-5 0,-16 0-8191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46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494 1 24575,'-40'0'0,"0"1"0,-1 3 0,-53 10 0,78-10 0,2 0 0,-1 1 0,0 1 0,1 0 0,0 1 0,0 0 0,1 1 0,0 1 0,0 0 0,1 0 0,-20 21 0,21-18 0,1 1 0,0 0 0,1 0 0,1 1 0,0 0 0,1 0 0,-9 24 0,13-28 0,0 1 0,0-1 0,1 1 0,1 0 0,-1-1 0,2 1 0,-1 0 0,2 0 0,0 0 0,0 0 0,0-1 0,5 13 0,-2-10 0,0-1 0,2 0 0,-1-1 0,1 1 0,1-1 0,0-1 0,1 1 0,0-1 0,0 0 0,1-1 0,0 0 0,1 0 0,15 10 0,-10-9 0,0-1 0,1-1 0,0 0 0,0-1 0,1-1 0,-1-1 0,1 0 0,1-1 0,23 3 0,-14-5 0,1 0 0,-1-2 0,0-1 0,0-1 0,0-1 0,34-9 0,-45 8 0,0-2 0,-1 1 0,0-2 0,26-15 0,-31 16 0,0-1 0,0-1 0,-1 0 0,-1 0 0,1 0 0,-1-1 0,9-13 0,-9 9 0,0 1 0,-1-1 0,-1-1 0,0 1 0,-1-1 0,0 0 0,-1 0 0,-1-1 0,3-21 0,-5 24 0,-1 0 0,0 0 0,0 1 0,-1-1 0,-1 0 0,0 0 0,0 1 0,-1 0 0,-1-1 0,0 1 0,0 0 0,-9-14 0,6 13 0,-1 0 0,-1 1 0,0 0 0,-1 0 0,0 1 0,0 0 0,-1 0 0,-1 1 0,1 1 0,-2 0 0,1 1 0,-18-8 0,16 9 0,-2 0 0,1 2 0,0-1 0,-1 2 0,0 0 0,0 1 0,0 0 0,0 2 0,0 0 0,-28 3 0,4 4-1365,10 1-5461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0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24575,'0'0'0,"6"2"0,13 2 0,17 3 0,17 0 0,14-3 0,4-4 0,-6-2 0,-14-1-8191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52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1 24575,'-2'0'0,"-4"2"0,-7 8 0,-9 16 0,-11 19 0,-8 26 0,-5 39 0,1 42 0,8 38-2530,15 22 2530,14 4 0,17-10 0,14-24 0,20-29-1468,22-36 1468,10-41-292,-9-33-3609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53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6 24575,'0'0'0,"-2"-1"0,0 1 0,-1 0 0,1 0 0,0 0 0,0 0 0,0 1 0,0-1 0,-1 0 0,1 1 0,0 0 0,0-1 0,0 1 0,0 0 0,0 0 0,0 0 0,0 0 0,1 0 0,-1 1 0,0-1 0,0 0 0,-1 3 0,-4 5 0,1-1 0,0 2 0,0-1 0,1 0 0,-7 18 0,2 0 0,-5 27 0,11-39 0,0 1 0,2 0 0,0-1 0,0 20 0,2-27 0,1-1 0,-1 1 0,2-1 0,-1 1 0,1-1 0,0 0 0,0 1 0,1-1 0,0 0 0,0-1 0,5 8 0,0-4 0,-1 0 0,2-1 0,-1-1 0,1 1 0,0-1 0,1-1 0,0 1 0,0-2 0,1 1 0,15 6 0,-7-5 0,0 0 0,1-2 0,0 0 0,0-1 0,28 3 0,-35-7 0,0 0 0,1 0 0,-1-2 0,0 0 0,0 0 0,0-1 0,0-1 0,14-4 0,-19 5 0,-1-1 0,0-1 0,0 1 0,0-1 0,0 0 0,0-1 0,-1 1 0,0-1 0,0-1 0,0 1 0,-1-1 0,1 0 0,-1 0 0,6-11 0,-6 8 0,-1 1 0,0-1 0,0 0 0,-1 0 0,0 0 0,-1-1 0,0 1 0,-1 0 0,1-18 0,-2 19 0,0 1 0,-1-1 0,0 0 0,0 0 0,-1 0 0,0 0 0,0 1 0,-1-1 0,0 1 0,-1 0 0,1-1 0,-7-7 0,2 4 0,-1 1 0,0 0 0,-1 0 0,0 1 0,0 0 0,-17-10 0,2 3 0,-51-24 0,45 26 0,-1 2 0,-36-9 0,52 17 0,-1 1 0,0 0 0,0 1 0,0 1 0,-1 0 0,-17 3 0,16 1-1365,8 1-5461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53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0,0 5 0,0 5 0,2 2 0,0-2 0,3-5 0,3-4 0,1-3-8191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8:54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24575,'69'0'0,"111"2"0,-149 1 0,-1 0 0,1 2 0,51 15 0,-78-19 0,0 1 0,-1-1 0,1 0 0,0 1 0,-1 0 0,1 0 0,-1 0 0,0 0 0,1 1 0,-1-1 0,0 1 0,-1-1 0,1 1 0,0 0 0,-1 1 0,1-1 0,-1 0 0,0 1 0,0-1 0,-1 1 0,1-1 0,-1 1 0,0 0 0,2 6 0,-1 5 0,0-1 0,0 1 0,-2-1 0,-2 30 0,-15 58 0,6-54 0,-3-1 0,-32 74 0,-56 83 0,97-195 0,2-4 0,0 0 0,0 1 0,1-1 0,-1 1 0,-1 9 0,4-15 0,-1 1 0,1 0 0,0-1 0,0 1 0,0 0 0,0-1 0,0 1 0,0 0 0,0-1 0,0 1 0,0 0 0,0-1 0,0 1 0,1-1 0,-1 1 0,0 0 0,0-1 0,0 1 0,1-1 0,-1 1 0,0 0 0,1-1 0,-1 1 0,1-1 0,-1 1 0,1-1 0,-1 0 0,1 1 0,-1-1 0,1 1 0,-1-1 0,1 0 0,-1 1 0,1-1 0,0 0 0,3 1 0,-1 0 0,1-1 0,-1 0 0,0 0 0,1 0 0,4 0 0,340-55 0,-271 40 0,-49 10-90,337-58-1185,-292 53-5551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04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24575,'1'0'0,"-1"0"0,1 0 0,-1 0 0,1 0 0,-1 0 0,1 0 0,-1 0 0,1 0 0,-1 0 0,1 0 0,-1 0 0,1 0 0,-1 0 0,1 1 0,-1-1 0,0 0 0,1 0 0,-1 1 0,1-1 0,-1 0 0,0 1 0,1-1 0,0 1 0,10 11 0,-8-8 0,59 62 0,3-2 0,3-3 0,95 65 0,-143-112 0,1-1 0,1-2 0,0 0 0,0-1 0,1-1 0,0-1 0,1-2 0,0 0 0,25 3 0,7-4 6,0-2-1,0-3 1,63-7-1,167-35-1172,-46-2 972,223-34 152,-355 65 46,0 5 0,142 8-1,-203 4-2,0 1 0,0 3 0,-1 1 0,0 3 0,-1 1 0,-1 3 0,61 29 0,-45-13-33,-2 3 0,0 3 0,64 56 0,-53-33-33,116 132 0,-178-185 216,9 12 686,-15-19-796,0 0 1,0 0-1,1 0 1,-1 0-1,0-1 0,0 1 1,0 0-1,0-1 1,1 1-1,-1-1 0,0 1 1,1-1-1,-1 1 1,2-1-1,-2 0-38,-1 0 1,1 0-1,-1 0 0,1 0 0,0-1 1,-1 1-1,1 0 0,-1 0 0,1-1 1,-1 1-1,1-1 0,0 1 0,-1 0 1,0-1-1,1 1 0,-1-1 0,1 1 1,-1-1-1,1 1 0,-1-1 0,0 1 1,1-1-1,6-16-11,-5 14 13,22-65-4,-13 36 0,28-56 0,-33 77 0,0 1 0,0 0 0,1 0 0,1 1 0,0 0 0,0 0 0,1 1 0,0 0 0,11-7 0,-5 5 0,2 0 0,-1 2 0,1 0 0,0 1 0,30-9 0,-21 10 0,0 1 0,0 1 0,38 0 0,-9 5 0,0 3 0,0 2 0,66 16 0,4 5 0,77 16 0,-139-32 0,78 2 0,-88-11 0,-1-3 0,100-15 0,-125 12 0,0-3 0,0 0 0,-1-1 0,0-2 0,0-1 0,-1-1 0,29-18 0,-42 21 0,0 1 0,-1-2 0,0 1 0,-1-2 0,0 1 0,0-1 0,-1-1 0,11-18 0,-12 15 0,0-1 0,-1 1 0,-1-2 0,0 1 0,-1-1 0,5-29 0,-3-19-1365,-4 8-5461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06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1455 660 24575,'-21'-2'0,"0"0"0,0-1 0,-27-8 0,21 4 0,-79-22 0,-15-3 0,97 27 0,0 1 0,1 2 0,-29-1 0,44 3 0,0 0 0,1 1 0,-1 0 0,0 1 0,0-1 0,1 1 0,-9 4 0,14-5 0,-1 0 0,1 0 0,-1 1 0,1-1 0,0 1 0,0-1 0,-1 1 0,1 0 0,1 0 0,-1 0 0,0 0 0,0 0 0,1 0 0,-1 1 0,1-1 0,0 0 0,-1 1 0,1-1 0,0 1 0,1 0 0,-1-1 0,0 1 0,0 4 0,1 1 0,0 0 0,0-1 0,1 1 0,0-1 0,0 1 0,1-1 0,0 0 0,0 1 0,4 7 0,4 5 0,21 34 0,-14-20 0,-5-9 0,-11-23 0,1 0 0,0 0 0,0 0 0,0-1 0,0 1 0,0 0 0,0-1 0,0 0 0,0 1 0,0-1 0,1 0 0,-1 0 0,1 0 0,-1 0 0,1 0 0,-1-1 0,5 1 0,1 0 0,0 0 0,0 0 0,0-1 0,13-1 0,-7-2 0,0 0 0,0 0 0,0-2 0,22-9 0,50-31 0,-68 33 0,0 0 0,-1-1 0,-1-1 0,0 0 0,-1-2 0,0 1 0,-1-2 0,18-27 0,-16 18 0,-2-1 0,0-1 0,-2 0 0,0 0 0,9-42 0,-16 52 0,-2 1 0,0-1 0,-1 1 0,-1-1 0,-1-32 0,-1 39 0,-1-1 0,0 1 0,-1 0 0,0 1 0,0-1 0,-1 0 0,-1 1 0,0 0 0,0 0 0,-9-12 0,5 10 1,-2 0 1,0 0-1,0 1 0,-1 0 0,0 1 0,-1 1 0,0 0 1,0 1-1,-1 0 0,0 1 0,-1 0 0,-28-8 0,10 6-38,-1 1-1,0 2 0,-1 1 0,-62 0 0,47 5-48,0 3 0,-1 2 0,1 1 0,1 4 0,0 1 0,0 2 0,1 3 0,1 1 0,1 3-1,0 1 1,1 3 0,-76 54 0,95-58 17,0 1 0,2 1-1,1 2 1,1 0 0,1 1 0,1 1-1,1 1 1,1 1 0,2 0 0,0 1-1,2 1 1,2 1 0,1-1 0,1 2-1,1 0 1,2 0 0,-3 36 0,7-32 69,2 1 0,2-1 0,1 1 0,2-1 0,9 37 0,-1-25 0,1 0 0,3-1 0,25 52 0,-24-64 0,2 0 0,2 0 0,1-2 0,1-1 0,2-1 0,1-1 0,1-1 0,2-1 0,53 39 0,-55-48 0,0-2 0,1-1 0,1-1 0,0-1 0,1-2 0,0-1 0,1-1 0,0-1 0,0-2 0,1-2 0,0-1 0,44 1 0,-42-6 0,0-1 0,0-2 0,0-2 0,-1-1 0,43-14 0,-31 5 0,-1-2 0,-1-2 0,50-32 0,-30 11 0,79-67 0,41-60 0,34-62-942,-141 142-3768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06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 24575,'0'4'0,"1"11"0,0 1 0,1-1 0,1 1 0,1-1 0,0 0 0,0 0 0,14 28 0,6 3 0,30 45 0,-49-85 0,333 470-702,-328-463 702,-2-2 0,16 16 0,-24-26-2,1-1 1,-1 1-1,0-1 1,1 0 0,-1 1-1,1-1 1,-1 0-1,1 1 1,-1-1 0,1 0-1,-1 1 1,1-1-1,-1 0 1,1 0 0,-1 0-1,1 0 1,-1 1-1,1-1 1,0 0 0,0 0-1,-1-1 10,1 1 1,0 0-1,-1-1 0,1 1 0,-1-1 0,1 1 0,-1-1 0,1 1 0,-1-1 1,0 1-1,1-1 0,-1 1 0,1-1 0,-1 1 0,0-1 0,0 0 1,1-1-1,5-15 132,0-1 1,-1 0-1,4-36 1,-6 30-118,40-436-23,-34 301 0,-8 145-118,0 2-60,-1 0 0,2 1-1,-1-1 1,2 1 0,-1 0 0,6-14 0,-1 12-6648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07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24575,'13'0'0,"10"0"0,-6-1 0,18 2 0,-35-1 0,1 1 0,0-1 0,0 0 0,0 0 0,0 0 0,-1 1 0,1-1 0,0 0 0,0 1 0,-1-1 0,1 1 0,0-1 0,-1 1 0,1-1 0,0 1 0,-1-1 0,1 1 0,-1-1 0,1 1 0,-1 0 0,1 0 0,-1-1 0,1 1 0,-1 0 0,0 0 0,1-1 0,-1 1 0,0 0 0,0 0 0,0 0 0,0-1 0,1 3 0,-1 1 0,0 1 0,-1 0 0,1-1 0,-3 9 0,-6 20 0,-1-1 0,-2-1 0,-17 33 0,-5 13 0,32-74 0,1 1 0,-1 0 0,1 0 0,0-1 0,-2 9 0,3-11 0,0 0 0,0 0 0,0 0 0,0 0 0,0 0 0,0 0 0,1 0 0,-1 0 0,0-1 0,0 1 0,1 0 0,-1 0 0,1 0 0,-1 0 0,0 0 0,1 0 0,0 0 0,-1-1 0,1 1 0,0 0 0,-1 0 0,1-1 0,0 1 0,0-1 0,0 2 0,6 1 0,1 0 0,-1 0 0,0 0 0,1-1 0,13 2 0,-14-2 0,37 5 60,64 4 0,46-7-1545,-99-5-5341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07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24575,'0'0'0,"0"0"0,6 0 0,505 0-1365,-494 0-5461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07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 24575,'0'0'0,"3"0"0,14 2 0,20 2 0,24 3 0,15 0 0,13-3 0,11-5 0,6-7 0,3-8 0,-2-7 0,-12-3 0,-21 2-8191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0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24575,'1'0'0,"0"0"0,0 0 0,0-1 0,0 1 0,0 0 0,0 0 0,0 0 0,0 0 0,0 0 0,0 0 0,-1 0 0,3 1 0,3 0 0,19 2 0,0 2 0,0 0 0,-1 1 0,0 2 0,0 1 0,-1 0 0,0 2 0,-1 0 0,24 17 0,-30-17 0,-1 1 0,0 0 0,0 1 0,18 22 0,-26-26 0,0 0 0,-1 0 0,0 0 0,0 1 0,-1-1 0,0 2 0,-1-1 0,-1 0 0,5 17 0,-5-6 0,-1-1 0,-1 0 0,0 1 0,-2-1 0,-5 38 0,-1-21 0,-1-1 0,-17 46 0,13-49 0,-1-2 0,-2 1 0,-1-2 0,-1 0 0,-36 47 0,37-62 0,13-15 0,3-7 0,5-7-283,11-27 0,-12 31-516,14-30-6027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08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24575,'0'0'0,"4"4"0,7 14 0,13 31 0,13 34 0,13 29 0,7 22 0,-1 12-1772,-4-3 1772,-8-20 0,-13-30-6419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35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357 0 24575,'0'0'0,"0"0"0,-13 0 0,10 1 0,0 0 0,0 0 0,0 0 0,0 0 0,1 0 0,-1 0 0,0 1 0,0-1 0,-4 4 0,-21 21 0,6-3 0,2 0 0,0 2 0,-22 37 0,-38 89 0,61-107 0,2 1 0,1 1 0,3 0 0,-12 81 0,20-89 0,2 0 0,2 1 0,2-1 0,1 0 0,2 0 0,12 54 0,-2-37 0,33 77 0,34 46 0,-67-150 0,2-1 0,0-1 0,27 33 0,-32-47 0,0 1 0,1-1 0,1-1 0,0 0 0,1-1 0,-1-1 0,27 14 0,-18-13 0,0 0 0,1-2 0,1-1 0,-1 0 0,1-2 0,0-1 0,33 2 0,-49-5 0,0-1 0,0-1 0,0 0 0,0 0 0,0 0 0,0-1 0,0 0 0,-1 0 0,1-1 0,-1 0 0,1-1 0,-1 1 0,0-1 0,0-1 0,-1 1 0,0-1 0,1 0 0,-1-1 0,-1 0 0,1 0 0,-1 0 0,0 0 0,4-9 0,0 0 0,-1 0 0,0-1 0,-1 0 0,-1 0 0,-1 0 0,0-1 0,4-26 0,-7 21 0,0 0 0,-1 0 0,-1 0 0,-1-1 0,-6-32 0,-2-1 0,3-1 0,2 0 0,2 0 0,9-74 0,-7 124 0,1 0 0,0 0 0,0 0 0,1 0 0,5-13 0,-6 18 0,0 0 0,0 0 0,1 0 0,-1 0 0,0 0 0,1 0 0,-1 1 0,1-1 0,0 0 0,0 1 0,0 0 0,-1-1 0,1 1 0,0 0 0,1 0 0,-1 0 0,0 0 0,0 0 0,0 0 0,1 1 0,-1-1 0,3 1 0,0-1 0,1 1 0,0 1 0,-1-1 0,1 1 0,0 0 0,-1 0 0,1 0 0,-1 1 0,1 0 0,-1 0 0,0 1 0,8 4 0,7 5 0,31 26 0,-49-37 0,58 52 0,-1 1 0,82 101 0,-137-149 0,1 0 0,0-1 0,0 1 0,11 8 0,-15-13 0,1 0 0,0 0 0,0 0 0,0 0 0,0 0 0,0 0 0,-1 0 0,2-1 0,-1 1 0,0-1 0,0 0 0,0 1 0,0-1 0,0 0 0,0 0 0,0 0 0,4-1 0,10-4-1365,-2-1-5461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36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410 1369 24575,'0'-3'0,"0"1"0,0-1 0,-1 0 0,2 1 0,-1-1 0,0 0 0,1-2 0,0-7 0,2-20 0,-3 0 0,0 1 0,-2-1 0,-2 1 0,0-1 0,-2 1 0,-2 0 0,-1 1 0,-1 0 0,-24-50 0,16 47 0,-2 1 0,-30-39 0,34 51 0,0 1 0,-2 1 0,0 1 0,-29-21 0,41 33 0,0 1 0,-1 0 0,0 0 0,1 1 0,-1 0 0,0 0 0,-8-1 0,12 3 0,1 1 0,0-1 0,-1 1 0,1 0 0,0 0 0,-1 0 0,1 0 0,0 0 0,-1 0 0,1 1 0,0 0 0,-1-1 0,1 1 0,0 0 0,0 0 0,0 0 0,0 0 0,0 0 0,0 0 0,0 1 0,0-1 0,0 1 0,0-1 0,1 1 0,-1 0 0,-1 2 0,1-2 0,1 1 0,-1-1 0,1 1 0,-1 0 0,1 0 0,0-1 0,0 1 0,0 0 0,0 0 0,0 0 0,1 0 0,-1 0 0,1 0 0,0 0 0,1 7 0,-1-6 0,1 1 0,1-1 0,-1 1 0,1-1 0,0 0 0,0 1 0,0-1 0,0 0 0,5 6 0,2 1 0,1-1 0,0 0 0,0 0 0,1 0 0,21 13 0,-6-7 0,0-1 0,1-2 0,0 0 0,1-1 0,1-2 0,0-1 0,53 9 0,-70-16 0,0-1 0,1-1 0,-1 0 0,0 0 0,0-1 0,0-1 0,0 0 0,0 0 0,0-1 0,-1-1 0,1 0 0,14-8 0,-21 10 0,-1-1 0,0-1 0,0 1 0,-1-1 0,1 1 0,-1-1 0,1 0 0,-1 0 0,0-1 0,-1 1 0,1-1 0,-1 1 0,0-1 0,0 0 0,0 0 0,-1 0 0,2-5 0,1-12 0,-1 1 0,0-38 0,-2 43 0,0-24 0,0 3 0,6-42 0,-5 67 0,1 0 0,-1 1 0,2 0 0,0 0 0,0 0 0,1 0 0,11-19 0,-7 18 0,1 1 0,0-1 0,0 2 0,1-1 0,0 1 0,1 1 0,0 0 0,0 1 0,1 0 0,0 1 0,21-8 0,-13 7 0,0 1 0,0 1 0,1 1 0,-1 0 0,1 2 0,0 1 0,25 0 0,-13 5 0,0 0 0,53 13 0,4 1 0,-90-17 0,-1 0 0,0-1 0,0 1 0,0 0 0,1 0 0,-1-1 0,0 1 0,0 0 0,0 0 0,0-1 0,0 1 0,1 0 0,-1-1 0,0 1 0,0 0 0,0-1 0,0 1 0,0 0 0,0-1 0,0 1 0,0 0 0,0-1 0,0 1 0,0 0 0,0 0 0,-1-1 0,0-16 0,0 9 0,0-10 0,1 0 0,1-1 0,1 1 0,0 0 0,2 0 0,0 0 0,1 0 0,10-25 0,-12 35 0,1-1 0,1 1 0,0 0 0,0 0 0,0 0 0,1 1 0,0 0 0,0 0 0,1 0 0,0 1 0,0 0 0,1 0 0,-1 1 0,1 0 0,1 0 0,-1 1 0,0 0 0,14-4 0,-13 6 0,1 0 0,0 0 0,-1 1 0,1 1 0,0 0 0,0 0 0,0 1 0,15 2 0,7 5 0,38 13 0,-58-17 0,244 92-1365,-212-77-5461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36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4 0,0 9 0,2 13 0,2 10 0,1 0-8191</inkml:trace>
  <inkml:trace contextRef="#ctx0" brushRef="#br0" timeOffset="1">850 537 24575,'0'0'0,"0"0"0,0 0 0,-1 0 0,-4 0 0,-2 4 0,-5 2 0,-7 5 0,-2 3 0,2-3-8191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37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2495 24575,'11'-4'0,"-5"1"0,82-39-26,260-130-288,190-169-1596,-23-39-172,-325 237 1846,279-203 236,13 18 0,469-253-1197,-690 438 1879,-238 131-3790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38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24575,'0'16'0,"-19"331"21,1-93-260,14-14-1114,28 253 1,0-282 613,75 300 1,-76-431 861,-14-60-4037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38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24575,'14'-2'0,"13"-4"0,0 2 0,43-2 0,57 7 0,54 12 0,-139-8 0,-1 3 0,55 16 0,-84-20 0,-1 0 0,0 1 0,0 0 0,0 0 0,-1 1 0,1 1 0,-1 0 0,10 10 0,-13-10 0,-1-1 0,0 2 0,0-1 0,0 1 0,-1 0 0,0 0 0,-1 0 0,0 0 0,0 1 0,4 18 0,-5-16 1,-1 1 0,0 0 0,-1 1 0,-1-1 0,0 0 0,0 0 0,-1 0 0,-1 0 0,0 0 0,-1 0 0,0 0 0,-6 14 0,-4 4-42,-1 0-1,-2 0 1,-25 35 0,-22 26-213,-4-4 0,-136 138 0,77-113 254,100-93 0,0-1 0,0-1 0,-37 16 0,55-29-202,0-1 0,0 0 0,0 0 0,-1-1-1,-13 2 1,6-3-5862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39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1 24575,'-6'13'0,"-44"63"0,40-61 0,-2 0 0,-1 0 0,-22 20 0,-2 1 0,11-6 0,2 2 0,0 0 0,3 1 0,0 1 0,2 1 0,2 1 0,1 0 0,2 1 0,-16 70 0,26-88 0,1 0 0,0 0 0,2 0 0,0 0 0,2 0 0,0-1 0,0 1 0,8 31 0,-5-37 0,0 0 0,1 0 0,0 0 0,1-1 0,0 0 0,1 0 0,0-1 0,1 0 0,1 0 0,-1-1 0,2 0 0,18 16 0,-25-23 0,1 0 0,1 0 0,-1 0 0,0-1 0,0 0 0,1 0 0,5 2 0,-8-3 0,0-1 0,0 1 0,1-1 0,-1 0 0,0 0 0,0 0 0,1 0 0,-1 0 0,0 0 0,1 0 0,-1-1 0,0 1 0,0-1 0,0 0 0,0 0 0,1 1 0,2-3 0,7-6 0,0 0 0,0-1 0,16-17 0,7-6 0,-1 5 0,1 2 0,53-31 0,-64 43 0,1 2 0,0 0 0,1 2 0,52-13 0,-71 21 0,1 1 0,-1 0 0,1 1 0,-1-1 0,1 1 0,-1 1 0,1-1 0,-1 1 0,9 3 0,-12-3 0,0 0 0,1 1 0,-1 0 0,0 0 0,0 0 0,0 1 0,0-1 0,0 1 0,-1 0 0,1 0 0,-1 0 0,0 1 0,0-1 0,0 1 0,0 0 0,2 4 0,0 3 0,1 0 0,-1 0 0,-1 0 0,4 17 0,7 49 0,-13-63 0,8 55 0,-2 0 0,-3 0 0,-7 97 0,1-161-1365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40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0 24575,'7'13'0,"-2"-8"0,0 0 0,0 0 0,1 0 0,-1-1 0,12 6 0,35 16 0,-17-10 0,-20-9 0,18 11 0,-30-17 0,-1 0 0,0 1 0,0-1 0,0 1 0,0 0 0,0 0 0,0 0 0,0 0 0,-1 0 0,3 4 0,-3-5 0,-1 1 0,0-1 0,1 0 0,-1 0 0,0 1 0,0-1 0,0 0 0,0 1 0,0-1 0,0 0 0,0 1 0,-1-1 0,1 0 0,0 0 0,-1 1 0,1-1 0,-1 0 0,0 2 0,-17 23 0,13-20 0,-57 75 0,-73 101 0,109-146 0,10-14 0,0 1 0,-21 42 0,37-64 0,-1 0 0,1 0 0,-1 0 0,1 0 0,0 0 0,-1 0 0,1 0 0,0 1 0,0-1 0,0 0 0,0 0 0,0 0 0,0 0 0,0 0 0,0 0 0,1 0 0,-1 0 0,0 0 0,1 1 0,0 0 0,0-1 0,-1 0 0,1 1 0,0-1 0,1 0 0,-1 0 0,0 0 0,0 0 0,0-1 0,0 1 0,1 0 0,-1 0 0,0-1 0,3 1 0,4 2 0,0-1 0,0-1 0,1 0 0,11 1 0,-18-2 0,28 0 0,0-1 0,0-1 0,0-1 0,53-14 0,115-46 0,-2-17-1365,-117 45-5461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41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24575,'0'0'0,"5"0"0,38 6 0,51 6 0,258-23 0,-213 3 0,170-3-1365,-271 11-5461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1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0 24575,'-7'3'0,"3"1"0,-1 0 0,1 1 0,0-1 0,-7 11 0,0 0 0,-127 130 0,77-83 0,49-50 0,1 0 0,0 1 0,1 0 0,-13 21 0,21-30 0,0 0 0,1 0 0,-1 0 0,1 0 0,-1 0 0,1 1 0,1-1 0,-1 0 0,0 8 0,2-9 0,-1 0 0,0 0 0,1 0 0,0 0 0,-1 0 0,1 0 0,0-1 0,1 1 0,-1 0 0,0-1 0,1 1 0,0-1 0,-1 1 0,1-1 0,4 4 0,-1-1 0,0-1 0,0 0 0,1-1 0,-1 1 0,1-1 0,11 5 0,0-2 0,24 6 0,5-3-341,-1-2 0,1-2-1,77-2 1,-49-5-6485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42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24575,'0'0'0,"0"0"0,6 2 0,19 4 0,28 3 0,29 2 0,30 0 0,25-5 0,7-5-1212,-5-5 1212,-11-5 0,-22-3 0,-28 1-6979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42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6 907 24575,'-3'49'0,"1"-34"0,2 0 0,1 30 0,2-22 0,2-1 0,0 0 0,1 0 0,2-1 0,17 37 0,-12-32 0,2 0 0,1-2 0,1 0 0,22 25 0,-15-24 1,2-1-1,0-1 1,1-1 0,39 23-1,-16-15-303,95 41 0,-99-53 288,0-1 0,2-3 0,-1-1 0,2-3 0,-1-1 0,1-3 0,87-1 0,-109-6 15,-1-1 0,0-2 0,0-1 0,0-1 0,0 0 0,-1-3 0,0 0 0,-1-1 0,0-1 0,0-2 0,-1 0 0,-1-1 0,0-2 0,-1 0 0,36-37 0,-33 27-86,-1-1 1,-1-1-1,-1-1 1,-2-1 0,-1-1-1,-1-1 1,-2 0-1,15-44 1,-18 38-1,-2-2 0,-1 1 0,-2-1 0,-2 0-1,-2-1 1,-1 1 0,-4-45 0,-3 39 88,-1 0-1,-2 0 0,-2 0 1,-2 1-1,-2 1 0,-2 0 1,-31-59-1,31 73-13,-1 1-1,-2 0 1,-1 1-1,-1 2 1,-1 0 0,-2 1-1,0 1 1,-2 2-1,0 0 1,-56-33 0,59 42-20,0 1 1,-1 2-1,-1 0 1,0 2-1,0 0 1,-1 2 0,0 1-1,0 1 1,0 1-1,0 1 1,0 2 0,-30 2-1,31 1 17,1 1-1,0 1 0,0 1 0,0 1 1,0 1-1,1 1 0,1 1 1,0 1-1,0 1 0,1 0 0,0 2 1,1 1-1,-18 17 0,15-9 44,1 1-1,1 1 0,1 1 1,2 0-1,0 2 1,2 0-1,-23 56 0,19-32-300,3 0-1,2 1 0,-14 97 0,18-61-4106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43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24575,'3'5'0,"0"0"0,1 0 0,-1-1 0,1 1 0,0-1 0,0 0 0,0 0 0,1-1 0,-1 1 0,1-1 0,0 0 0,7 4 0,8 2 0,41 13 0,-36-13 0,59 19 0,151 57 0,-181-62 0,0 3 0,62 39 0,-50-20 60,72 61 0,-98-70-555,-2 1 0,58 73 0,-72-78-6331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43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557 0 24575,'-1'2'0,"1"-1"0,-1 0 0,1 0 0,-1 0 0,0 0 0,1 0 0,-1 0 0,0 0 0,0 0 0,0-1 0,0 1 0,0 0 0,-1 1 0,-2 1 0,-112 90 0,0 0 0,91-70 0,1 0 0,-31 39 0,32-30 0,2 0 0,1 2 0,2 0 0,-15 38 0,13-21 0,3 2 0,-14 67 0,13-2 0,16-95 0,1 1 0,4 46 0,-2-62 0,0 1 0,1 0 0,0-1 0,1 0 0,0 1 0,0-1 0,1 0 0,-1 0 0,2-1 0,-1 1 0,10 10 0,-9-12 0,0-1 0,0 0 0,1-1 0,0 0 0,-1 1 0,1-2 0,1 1 0,-1-1 0,0 0 0,1 0 0,0-1 0,0 0 0,-1 0 0,13 2 0,-9-3 0,1 0 0,-1-1 0,0 0 0,0-1 0,1 0 0,-1 0 0,0-1 0,0-1 0,0 1 0,0-2 0,12-5 0,-9 2 0,0 0 0,-1-1 0,0 0 0,0-1 0,-1 0 0,0-1 0,14-16 0,-6 2 0,-13 16 0,1-1 0,0 2 0,0-1 0,11-9 0,-15 15 0,1 1 0,-1-1 0,1 0 0,-1 1 0,1 0 0,0-1 0,-1 2 0,1-1 0,0 0 0,4 0 0,6 1 0,19 0 0,-24 1 0,2-1 0,-1 1 0,1 1 0,0 0 0,-1 0 0,1 1 0,-1 0 0,14 7 0,-17-7 0,-1 1 0,0 0 0,0 0 0,-1 0 0,1 0 0,-1 1 0,0 0 0,0 0 0,0 0 0,-1 1 0,0-1 0,5 11 0,-2-2 0,-1 1 0,0 0 0,-1 0 0,-1 0 0,4 23 0,-4-5 0,0 53 0,-5-58-455,-2 1 0,-5 29 0,2-31-6371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44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24575,'2'9'0,"2"-1"0,1-1 0,0 0 0,0 0 0,0-1 0,1 1 0,0-1 0,0 0 0,10 6 0,60 38 0,-61-41 0,54 30 0,-28-16 0,70 51 0,-106-71 0,-1 1 0,1 0 0,-1 0 0,0 1 0,-1-1 0,5 8 0,-6-9 0,0 0 0,-1 0 0,0 0 0,0 1 0,0-1 0,0 0 0,0 1 0,-1-1 0,1 1 0,-1-1 0,0 0 0,0 6 0,-1 0 0,-1-1 0,0 1 0,0 0 0,-1-1 0,0 1 0,0-1 0,-7 12 0,-5 4 0,-18 24 0,-22 20 0,-71 69 0,39-44 0,49-49 0,33-34 0,5-9 0,0-1 0,0 0 0,0 0 0,0 0 0,0 1 0,0-1 0,0 0 0,0 0 0,0 0 0,0 0 0,0 1 0,0-1 0,0 0 0,0 0 0,0 0 0,0 1 0,0-1 0,1 0 0,-1 0 0,0 0 0,0 0 0,0 0 0,0 1 0,0-1 0,0 0 0,1 0 0,-1 0 0,0 0 0,0 0 0,2 1 0,0-1 0,0 1 0,-1-1 0,1 0 0,0 0 0,0 0 0,0 0 0,3-1 0,90-12-386,97-27-1,-166 34-205,36-9-6234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44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24575,'0'1'0,"0"-1"0,0 1 0,0 0 0,1 0 0,-1-1 0,0 1 0,1 0 0,-1 0 0,0-1 0,1 1 0,-1 0 0,1-1 0,-1 1 0,1-1 0,-1 1 0,1-1 0,-1 1 0,1-1 0,0 1 0,-1-1 0,1 1 0,0-1 0,-1 0 0,1 1 0,0-1 0,23 7 0,-17-5 0,29 5 0,0-1 0,1-1 0,0-2 0,0-2 0,60-5 0,-19-6 0,123-31 0,-143 27-1365,-9 2-5461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9:45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1 204 24575,'0'0'0,"0"2"0,0 4 0,2 5 0,2 5 0,7 3 0,14 2 0,24 0 0,25-6 0,26-11 0,24-16 0,17-15-1248,3-13 1248,-6-13 0,-9-12 0,-18-1 0,-27 11-6943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08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1 337 24575,'0'0'0,"1"1"0,0-1 0,0 0 0,-1 1 0,1-1 0,0 0 0,0 1 0,-1-1 0,1 1 0,-1 0 0,1-1 0,0 1 0,-1-1 0,1 1 0,0 1 0,1 1 0,18 22 0,-2 0 0,-1 2 0,20 42 0,-22-40 0,217 385-876,-10-17 53,-180-317 823,68 117 0,-107-193 0,0 2 0,0-1 0,1 0 0,0 0 0,5 5 0,-8-10 0,-1 1 0,1 0 0,0-1 0,0 1 0,0 0 0,-1-1 0,1 1 0,0-1 0,0 1 0,0-1 0,0 0 0,0 1 0,0-1 0,0 0 0,0 0 0,0 1 0,0-1 0,0 0 0,0 0 0,0 0 0,1 0 0,-1-1 0,0 1 0,0 0 0,0 0 0,0-1 0,0 1 0,0 0 0,0-1 0,1 0 0,1-1 0,0-1 0,0 0 0,-1 0 0,1 0 0,-1 0 0,1 0 0,-1 0 0,0-1 0,0 1 0,1-5 0,9-17 0,9-34 0,53-220-598,-18-10-172,-44 226 730,22-127 166,20-104 315,15 5-174,-62 264-267,19-45 0,-25 66 13,1 1 1,0 0 0,0-1 0,5-5 0,-7 9-17,1-1 1,-1 1-1,1-1 1,0 1 0,-1-1-1,1 1 1,-1-1-1,1 1 1,0-1 0,-1 1-1,1 0 1,0 0-1,0-1 1,-1 1 0,1 0-1,0 0 1,0 0-1,-1 0 1,1 0 0,0 0-1,0 0 1,-1 0-1,1 0 1,0 0 0,0 0-1,-1 0 1,1 0-1,0 1 1,1-1 0,7 7-5913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09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504 712 24575,'0'0'0,"0"0"0,0 0 0,0-7 0,-1 4 0,0 1 0,0-1 0,0 1 0,0-1 0,0 1 0,0 0 0,-1-1 0,1 1 0,-1 0 0,1 0 0,-1 0 0,0 0 0,0 0 0,0 0 0,0 1 0,0-1 0,-1 1 0,1-1 0,0 1 0,-1 0 0,1 0 0,-1 0 0,-2-1 0,-4 0 0,1 0 0,0 0 0,-1 1 0,1 0 0,-1 0 0,-8 1 0,1 1 0,1 1 0,-1 1 0,0 0 0,1 1 0,0 1 0,0 0 0,1 1 0,-1 1 0,-24 15 0,18-9 0,1 2 0,1 0 0,0 1 0,1 1 0,-26 31 0,35-36 0,0 0 0,0 1 0,2 0 0,-1 1 0,2-1 0,0 1 0,-7 24 0,11-30 0,0 0 0,1 0 0,0 0 0,1 0 0,0 0 0,0 0 0,1 8 0,0-11 0,1 1 0,-1 0 0,1-1 0,0 1 0,0-1 0,0 0 0,1 0 0,0 0 0,0 0 0,6 7 0,-5-7 0,1 0 0,0-1 0,0 0 0,0 0 0,0 0 0,1 0 0,0-1 0,-1 0 0,1 0 0,0-1 0,1 0 0,-1 0 0,0 0 0,1-1 0,11 2 0,-10-3 0,0 1 0,0-1 0,-1-1 0,1 1 0,0-1 0,0-1 0,0 0 0,0 0 0,-1 0 0,1-1 0,-1 0 0,13-7 0,-10 3 0,-1-1 0,0 0 0,0 0 0,-1 0 0,0-1 0,0-1 0,-1 1 0,0-1 0,-1 0 0,9-20 0,0-3 0,-2-1 0,10-44 0,-12 36 0,-3-1 0,-1 1 0,-2-2 0,-2 1 0,-5-86 0,-2 92 0,-1 0 0,-2 1 0,-2 0 0,-1 0 0,-2 1 0,-1 0 0,-22-42 0,22 54 0,-1 0 0,-23-28 0,27 40 0,1 0 0,-2 0 0,1 1 0,-1 1 0,-24-16 0,32 23 0,0 0 0,0 0 0,0 1 0,0-1 0,0 1 0,0 0 0,0 0 0,-1 0 0,1 0 0,0 0 0,-6 0 0,8 2 0,1-1 0,0 0 0,-1 0 0,1 0 0,0 1 0,-1-1 0,1 0 0,0 0 0,-1 1 0,1-1 0,0 0 0,-1 1 0,1-1 0,0 0 0,0 1 0,0-1 0,-1 1 0,1-1 0,0 0 0,0 1 0,0-1 0,0 1 0,0-1 0,0 0 0,0 1 0,-1-1 0,1 1 0,1-1 0,-1 1 0,0-1 0,0 0 0,0 1 0,0-1 0,0 1 0,0-1 0,0 0 0,1 1 0,5 20 0,-5-20 0,14 35 0,23 38 0,-10-21 0,127 291-685,5 8 394,-61-164 291,11-8 0,-93-156-602,29 31 1,-26-35-5411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0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24575,'78'37'0,"-17"-8"0,-25-12 0,-3-1 0,30 19 0,-60-33 0,-1-1 0,0 1 0,1 0 0,-1-1 0,0 1 0,0 0 0,0 1 0,0-1 0,0 0 0,-1 0 0,1 1 0,2 4 0,-4-5 0,0 0 0,1 0 0,-1 0 0,0-1 0,0 1 0,0 0 0,0 0 0,0 0 0,0 0 0,-1-1 0,1 1 0,-1 0 0,1 0 0,-1-1 0,0 1 0,1 0 0,-1-1 0,0 1 0,0-1 0,0 1 0,-3 2 0,-9 10 0,0 0 0,-2 0 0,0-2 0,-22 15 0,-10 9 0,22-15 0,0 1 0,-38 44 0,61-64 0,0 0 0,1 0 0,-1 1 0,1-1 0,0 0 0,-2 5 0,3-6 0,0-1 0,-1 1 0,1 0 0,0-1 0,0 1 0,0-1 0,0 1 0,0 0 0,0-1 0,1 1 0,-1-1 0,0 1 0,0-1 0,0 1 0,1 0 0,-1-1 0,0 1 0,0-1 0,1 1 0,-1-1 0,0 1 0,1-1 0,-1 0 0,1 1 0,-1-1 0,1 1 0,-1-1 0,1 0 0,-1 1 0,1-1 0,-1 0 0,1 0 0,-1 1 0,1-1 0,-1 0 0,1 0 0,0 0 0,8 2 0,-1 0 0,1-1 0,-1-1 0,1 1 0,-1-1 0,14-2 0,32-5-148,-2-2-1,75-23 0,-88 22-770,20-6-5907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1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24575,'0'0'0,"0"4"0,2 4 0,2 10 0,3 8 0,2 8 0,1 6 0,1 1 0,3 0 0,2-4 0,-2-7-8191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0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3 0,9 332 0,29-4 0,-26-261 60,30 93 0,-33-137-272,0 0 0,2-1 0,1-1-1,1 0 1,2 0 0,27 35 0,-27-42-6614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1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1 175 24575,'26'-3'0,"-6"0"0,560-104-601,-539 99 632,155-31 245,-152 32-800,1 2 0,62 2 0,-63 6-5801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1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1 200 24575,'0'0'0,"2"0"0,10 4 0,16 3 0,23 0 0,33-7 0,34-8 0,22-10 0,14-8-1749,6-8 1749,-2-4 0,-13 1 0,-24 5 0,-34 7-6442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2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759 901 24575,'-3'-2'0,"1"0"0,-2 0 0,1 0 0,0 0 0,0 0 0,0 1 0,-1-1 0,1 1 0,-1 0 0,1 0 0,-5-1 0,0 0 0,-13-3 0,-1 1 0,0 1 0,1 1 0,-1 1 0,-27 1 0,19 3 0,0 1 0,1 1 0,-39 12 0,19-1 0,2 3 0,0 1 0,1 3 0,-53 35 0,88-51 0,-37 25 0,42-27 0,0-1 0,1 1 0,0 1 0,0-1 0,-7 11 0,11-15 0,0 0 0,0 1 0,1-1 0,-1 0 0,1 1 0,-1-1 0,1 1 0,-1-1 0,1 0 0,-1 1 0,1-1 0,0 1 0,0-1 0,0 1 0,0-1 0,0 1 0,0-1 0,1 1 0,-1-1 0,0 1 0,1-1 0,-1 1 0,1-1 0,-1 0 0,1 1 0,0-1 0,-1 0 0,1 0 0,0 1 0,0-1 0,2 2 0,0 0 0,1 0 0,0 0 0,0 0 0,0-1 0,0 1 0,1-1 0,-1 0 0,9 3 0,-5-3 0,1 0 0,0 0 0,0 0 0,0-1 0,0 0 0,1-1 0,-1 0 0,0-1 0,11-1 0,-7-1 0,0 0 0,0-1 0,-1 0 0,1-1 0,21-12 0,-14 5 0,-1-1 0,0-2 0,-1 1 0,0-2 0,-1 0 0,27-36 0,-30 33 0,-1 0-1,-1-1 0,-1 0 1,0-1-1,-2 0 0,8-27 0,-8 18-86,-2 0 0,-1 0 0,-2-1 0,1-35 0,-5 13 16,-3 1 0,-1 0-1,-3 0 1,-3 1 0,-20-66-1,-70-140 166,92 239-43,5 12 402,1 6-224,-1 12-188,1 24-41,5 65 0,14 41 0,4-18-505,46 147-1,65 115 426,-16-125-1212,-87-210-4516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2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24575,'1'2'0,"0"-1"0,0 0 0,0 0 0,0 0 0,0 1 0,0-1 0,0 0 0,2 1 0,0 0 0,14 14 0,-11-11 0,-1-1 0,0 2 0,1-1 0,-2 0 0,1 1 0,4 7 0,-8-11 0,-1 0 0,1 0 0,-1-1 0,1 1 0,-1 0 0,0 0 0,0 0 0,0 0 0,0 0 0,0-1 0,0 1 0,0 0 0,-1 0 0,0 2 0,-11 27 0,9-24 0,-17 35 0,6-14 0,1 1 0,2 0 0,-8 32 0,18-60 0,1-1 0,0 1 0,-1 0 0,1 0 0,0 0 0,0 0 0,0-1 0,0 1 0,0 0 0,0 0 0,0 0 0,0 0 0,0 0 0,0-1 0,1 1 0,-1 0 0,0 0 0,1 0 0,-1-1 0,0 1 0,1 1 0,0-1 0,1-1 0,-1 1 0,0-1 0,0 0 0,0 1 0,0-1 0,1 0 0,-1 0 0,0 1 0,0-1 0,1 0 0,-1 0 0,0 0 0,0-1 0,0 1 0,3-1 0,24-4 0,0-2 0,51-19 0,-49 15 0,115-41-1365,-86 29-5461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3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24575,'8'7'0,"0"0"0,1 0 0,0-1 0,1 0 0,-1 0 0,1-1 0,15 6 0,78 19 0,-44-16 24,2-3 0,0-3 0,0-2 0,74-3 0,-89-4-236,0-3 0,0-2 0,-1-2-1,0-2 1,0-2 0,53-21 0,-40 8-6614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3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24575,'0'0'0,"0"2"0,4 12 0,9 24 0,13 31 0,12 24 0,10 17 0,1 10-695,-1-2 695,-7-10 0,-9-19 0,-9-16 0,-8-15 0,-3-14 0,-5-14-7496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4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24575,'0'6'0,"1"2"0,0 0 0,1 0 0,0 0 0,0-1 0,6 13 0,-7-19 0,16 42-1,3-2-1,27 43 1,60 78-515,-72-110 116,61 93 199,143 203 217,-229-335-16,52 65 0,-56-71 0,1 0 0,0-1 0,1 0 0,-1 0 0,1 0 0,0-1 0,16 8 0,-21-12 22,0 0 1,0 0-1,0-1 0,0 1 0,0-1 0,0 1 0,0-1 0,0 0 0,0 0 0,0 0 0,0 0 1,0-1-1,0 1 0,0-1 0,0 0 0,0 0 0,0 0 0,0 0 0,-1-1 0,1 1 0,0-1 0,-1 1 1,1-1-1,3-4 0,1 0 57,0-2 0,-1 1 0,0-1-1,0 0 1,-1 0 0,7-14 0,1-6-79,-2 0 0,-1 0 0,-1-1 0,-1 0 0,6-49 0,2-152 0,-16 227 0,2-306 0,-3 187 0,1 94-341,1-1 0,1 1-1,12-51 1,-3 39-6485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5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490 151 24575,'0'-14'0,"0"8"0,-1 1 0,1 0 0,-1-1 0,-1 1 0,1 0 0,-1-1 0,0 1 0,0 0 0,0 0 0,-1 1 0,0-1 0,0 0 0,-5-5 0,4 5 0,0 0 0,-1 0 0,0 0 0,0 1 0,-1 0 0,1 0 0,-1 0 0,1 1 0,-1 0 0,-11-4 0,7 4 0,-1 1 0,1 0 0,-1 0 0,0 1 0,0 1 0,1 0 0,-1 0 0,0 1 0,1 0 0,-1 1 0,0 0 0,1 1 0,0 0 0,0 1 0,-12 5 0,3 1 0,0 0 0,1 1 0,0 1 0,0 1 0,2 0 0,-26 26 0,35-31 0,0 0 0,0 0 0,1 0 0,0 1 0,0 0 0,1 0 0,-5 12 0,8-18 0,1 1 0,0 0 0,0 0 0,0 0 0,1 0 0,-1 0 0,1 0 0,0 0 0,0 0 0,0 0 0,1 0 0,-1-1 0,1 1 0,0 0 0,0 0 0,0 0 0,1 0 0,0-1 0,-1 1 0,1-1 0,5 7 0,-1-2 0,1 0 0,0-1 0,1 1 0,0-2 0,0 1 0,0-1 0,1 0 0,0-1 0,0 0 0,0 0 0,1-1 0,0-1 0,0 1 0,11 1 0,-12-3 0,0 0 0,0-1 0,0 0 0,0-1 0,0 0 0,0 0 0,0-1 0,0 0 0,0 0 0,0-1 0,0-1 0,0 1 0,-1-1 0,1-1 0,-1 0 0,11-6 0,-13 5 0,0 0 0,0 0 0,-1 0 0,1 0 0,-1-1 0,-1 0 0,1 0 0,-1-1 0,0 1 0,-1-1 0,1 0 0,-1 0 0,-1 0 0,1 0 0,-1 0 0,-1-1 0,1 1 0,-1 0 0,0-16 0,-1 16 0,-2 7 0,2 13 0,3 10 0,2 0 0,8 23 0,-6-21 0,70 222 0,-51-177 0,53 99 0,-74-159 0,0-1 0,1 0 0,8 10 0,-11-16 0,-1-1 0,0 1 0,1-1 0,-1 0 0,1 0 0,0 0 0,0 0 0,0-1 0,0 1 0,0-1 0,0 0 0,0 1 0,0-1 0,4 0 0,15 1-1365,-2-3-5461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6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 24575,'7'7'0,"-6"-5"0,7 6 0,-2 0 0,1 1 0,-1-1 0,-1 1 0,0 0 0,0 1 0,5 14 0,-8-18 0,0-1 0,-1 1 0,0 0 0,0-1 0,-1 1 0,1 0 0,-1 0 0,-1-1 0,1 1 0,-1 0 0,0 0 0,0-1 0,-1 1 0,1-1 0,-4 9 0,-7 8 0,-19 28 0,22-36 0,0 0 0,0 1 0,1 0 0,1 1 0,-8 24 0,15-38 0,-1-1 0,1 0 0,0 0 0,-1 0 0,1 0 0,0 0 0,0 0 0,0 1 0,0-1 0,0 0 0,0 0 0,0 0 0,1 0 0,-1 0 0,0 0 0,1 0 0,-1 1 0,1-1 0,-1 0 0,1 0 0,-1 0 0,1 0 0,0-1 0,-1 1 0,2 1 0,0 0 0,1-1 0,0 1 0,-1-1 0,1 0 0,0 0 0,-1 0 0,1 0 0,0-1 0,4 2 0,16 1 20,0-1 0,0-1 0,0-1 0,0-1 0,23-3 0,111-28-1505,-95 16-5341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1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690 406 24575,'0'0'0,"-8"-1"0,-34-2 0,0 2 0,0 1 0,-1 2 0,1 3 0,0 1 0,1 1 0,-1 3 0,-66 25 0,79-24 0,1 1 0,0 2 0,1 1 0,0 1 0,-37 30 0,60-44 0,1 1 0,-1 0 0,1 0 0,0 0 0,0 1 0,1-1 0,-1 1 0,1-1 0,-4 7 0,6-9 0,0-1 0,-1 1 0,1 0 0,0-1 0,0 1 0,0 0 0,0-1 0,0 1 0,0 0 0,0-1 0,0 1 0,0 0 0,0-1 0,0 1 0,1-1 0,-1 1 0,0 0 0,0-1 0,1 1 0,-1-1 0,0 1 0,1-1 0,-1 1 0,0 0 0,2 0 0,-1 0 0,1 0 0,0 1 0,-1-1 0,1 0 0,0 0 0,0 0 0,3 0 0,7 3 0,-1-1 0,1-1 0,0 0 0,-1 0 0,16-1 0,61-5 0,-62 0 0,0-1 0,-1-1 0,1-1 0,-2-1 0,1-1 0,-1-1 0,0-1 0,40-27 0,-47 27 0,-1-1 0,-1 0 0,0-1 0,0-1 0,-2 0 0,0-1 0,0-1 0,-1 0 0,-1 0 0,-1-1 0,0-1 0,9-24 0,-14 28 0,-1-1 0,-1 0 0,0 0 0,-1 0 0,-1 0 0,0 0 0,-1-1 0,0 1 0,-4-19 0,0 9 0,-2 0 0,0 0 0,-2 1 0,-18-41 0,22 59 0,4 6 0,0 0 0,0 0 0,0 0 0,0 0 0,0 0 0,0 0 0,0 0 0,0 0 0,0 0 0,0 0 0,0 0 0,0 0 0,0 0 0,0 0 0,0 0 0,0 0 0,0 0 0,0 0 0,0 0 0,0 0 0,0 0 0,0 0 0,0 0 0,0 0 0,0 0 0,0 0 0,0 0 0,0 0 0,0 0 0,0 1 0,0-1 0,0 0 0,0 0 0,0 0 0,0 0 0,0 0 0,0 0 0,0 0 0,0 0 0,0 0 0,0 0 0,0 0 0,0 0 0,0 0 0,0 0 0,0 0 0,0 0 0,0 0 0,-1 0 0,1 0 0,0 0 0,0 0 0,0 0 0,0 0 0,0 0 0,0 0 0,0 0 0,0 0 0,0-1 0,0 1 0,0 0 0,0 0 0,0 0 0,0 0 0,0 0 0,0 0 0,0 0 0,0 0 0,0 0 0,1 14 0,-1-13 0,15 89 0,27 93 0,2 5 0,-32-118-1365,-4-14-5461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6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6 0,1 0 0,0 0 0,0-1 0,0 1 0,3 7 0,2 4 0,64 197 0,16-2 0,-50-125 0,-5-20-1365,-20-48-5461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7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1 268 24575,'30'-20'0,"-3"1"0,5 2 0,0 1 0,48-16 0,75-16 0,-79 25 0,17-6 0,76-23 0,-161 50-107,-1 0-19,0 0 1,0 0-1,0 1 0,0-1 0,0 2 0,1-1 0,-1 1 1,0 0-1,8 2 0,-2 2-6700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7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24575,'0'0'0,"2"2"0,12 2 0,24-1 0,26-3 0,18-6 0,16-8 0,3-9 0,-15 1-8191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7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443 73 24575,'-1'-1'0,"0"-1"0,0 1 0,0 0 0,0 0 0,0 0 0,0 0 0,0 0 0,0 0 0,0 0 0,-3 0 0,2-1 0,-9-5 0,0-1 0,0 2 0,-1 0 0,1 0 0,-1 1 0,-1 1 0,1 0 0,-1 1 0,0 0 0,0 0 0,-17 0 0,20 3 0,0 0 0,0 1 0,-1 0 0,1 0 0,0 1 0,0 0 0,1 1 0,-1 0 0,1 1 0,-1-1 0,1 2 0,0 0 0,0 0 0,1 0 0,-10 8 0,9-4 0,-1 1 0,1-1 0,1 2 0,0-1 0,0 1 0,1 0 0,0 1 0,1-1 0,0 1 0,1 1 0,1-1 0,0 1 0,-5 24 0,8-28 0,0 0 0,1 0 0,-1 0 0,2 0 0,-1 0 0,1 0 0,1 0 0,0 0 0,4 12 0,-4-15 0,1 1 0,1 0 0,-1-1 0,1 0 0,0 0 0,0 0 0,1 0 0,0-1 0,0 0 0,0 0 0,0 0 0,11 7 0,-10-8 0,0-1 0,0 0 0,0 0 0,0-1 0,0 1 0,0-1 0,1-1 0,-1 1 0,1-1 0,0 0 0,-1-1 0,9 1 0,-4-2 0,0 0 0,-1-1 0,1 0 0,0 0 0,-1-1 0,17-7 0,-20 7 0,0 0 0,0 0 0,0 1 0,1 0 0,-1 1 0,12-1 0,-15 2 0,0 0 0,0 0 0,0 1 0,0 0 0,-1-1 0,1 2 0,0-1 0,0 0 0,0 1 0,-1 0 0,1-1 0,-1 2 0,0-1 0,5 3 0,3 5 0,1 1 0,-2 0 0,1 0 0,-2 1 0,13 19 0,36 70 0,-53-92 0,119 268 0,-117-260 0,-2-3 0,0 0 0,1 0 0,1-1 0,0 0 0,11 14 0,-12-22-1365,-1-3-5461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18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24575,'6'0'0,"-1"1"0,1-1 0,-1 1 0,1 1 0,6 1 0,6 3 0,29 4 0,0-1 0,78 4 0,-123-13 0,1 0 0,0 0 0,-1 0 0,1 1 0,0-1 0,-1 1 0,1 0 0,-1 0 0,1 0 0,2 1 0,-4-1 0,0 0 0,0 0 0,0 0 0,0 0 0,0 0 0,0 0 0,-1 0 0,1 0 0,0 0 0,-1 0 0,1 0 0,-1 1 0,1-1 0,-1 0 0,1 0 0,-1 1 0,0-1 0,0 0 0,0 1 0,0-1 0,0 0 0,0 3 0,0 1 0,-1 1 0,0 0 0,0-1 0,0 1 0,-1-1 0,0 0 0,0 1 0,-3 5 0,-26 39 0,24-40 0,-58 80 0,32-46 0,-30 52 0,60-92 0,1 1 0,-1 0 0,1 0 0,-3 9 0,5-12 0,0-1 0,0 0 0,-1 1 0,1-1 0,0 1 0,0-1 0,0 0 0,1 1 0,-1-1 0,0 0 0,1 1 0,-1-1 0,0 1 0,1-1 0,-1 0 0,1 0 0,0 1 0,0-1 0,-1 0 0,1 0 0,0 0 0,2 2 0,1 1 0,1-1 0,0 0 0,0 0 0,0 0 0,0 0 0,0-1 0,0 0 0,1 0 0,-1-1 0,1 1 0,6 0 0,6 0 0,0 0 0,24-1 0,-3-3-227,1-2-1,-1-1 1,0-3-1,-1 0 1,67-26-1,-91 28-6598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0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24575,'7'13'0,"22"39"0,47 85 0,71 220-181,-79-186-927,351 788 850,-412-945 258,31 65 0,-27-64 10,-10-15-11,-1 0 0,0 1-1,1-1 1,-1 0 0,1 0-1,-1 1 1,0-1 0,1 0-1,-1 0 1,1 1 0,-1-1-1,1 0 1,-1 0 0,0 0-1,1 0 1,-1 0 0,1 0 0,-1 0-1,2 0 1,-2 0 3,1 0 1,-1 0-1,1 0 1,-1-1-1,0 1 0,1 0 1,-1 0-1,1-1 1,-1 1-1,1-1 0,-1 1 1,0 0-1,1-1 1,-1 1-1,0-1 1,0 1-1,1-1 0,-1 0 1,7-17 225,2-29 181,-2-1 0,1-67 1,-7 83-349,11-372-1345,-5 80 1160,17 2 139,-16 253-78,3 1 0,3 0 0,28-82-1,-28 116-1027,-4 14-4363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1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580 152 24575,'-3'0'0,"0"0"0,1-1 0,-1 1 0,0-1 0,1 0 0,-1 0 0,1 0 0,-1 0 0,1 0 0,-4-2 0,-22-18 0,17 13 0,-13-11 0,4 2 0,-1 2 0,-45-26 0,59 37 0,0 1 0,0 0 0,0 1 0,0 0 0,0 0 0,0 0 0,-1 1 0,1 0 0,-1 0 0,1 1 0,-1 0 0,1 1 0,-1-1 0,1 1 0,-9 3 0,5-1 0,1 1 0,-1 1 0,1 0 0,0 0 0,0 1 0,1 1 0,0-1 0,0 2 0,-10 9 0,5-3 0,1 1 0,1 0 0,0 1 0,-14 24 0,15-18 0,1-1 0,0 1 0,2 0 0,-9 39 0,13-42 0,1-1 0,0 1 0,2 0 0,0-1 0,1 1 0,4 26 0,-2-34 0,0 0 0,4 12 0,-5-20 0,0 1 0,1-1 0,0 0 0,-1 1 0,1-1 0,0 0 0,1 0 0,-1 0 0,5 4 0,-6-6 0,0 0 0,1 0 0,-1 0 0,1 0 0,-1-1 0,1 1 0,-1 0 0,1-1 0,-1 0 0,1 1 0,0-1 0,-1 0 0,1 0 0,0 0 0,-1 0 0,1 0 0,0 0 0,-1 0 0,1 0 0,0-1 0,-1 1 0,1-1 0,-1 1 0,1-1 0,-1 0 0,3-1 0,3-2 0,-1 0 0,0 0 0,0-1 0,9-8 0,3-6 0,-1-1 0,-1-1 0,-1-1 0,0 0 0,-2 0 0,16-37 0,-14 9 0,-14 51 0,0-1 0,-1 1 0,1 0 0,0-1 0,0 1 0,-1 0 0,1 0 0,-1-1 0,1 1 0,0 1 0,154 270 0,-77-127 0,15 18-1365,-71-125-5461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1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1 24575,'2'0'0,"-1"-1"0,0 1 0,0 0 0,0 0 0,1 0 0,-1 0 0,0 0 0,0 1 0,1-1 0,-1 0 0,0 0 0,0 1 0,0-1 0,0 1 0,0-1 0,0 1 0,2 1 0,-1 0 0,0 0 0,0 0 0,0 0 0,0 0 0,0 0 0,-1 1 0,1-1 0,-1 1 0,1-1 0,-1 1 0,1 4 0,1 3 0,3 19 0,-3-5 0,-1 1 0,-1-1 0,-1 1 0,-1 0 0,-1-1 0,-1 1 0,-2-1 0,0 0 0,-11 28 0,-3-1 0,-3 0 0,-1-1 0,-32 47 0,43-77 0,5-9 0,-1 1 0,2 0 0,0 0 0,0 1 0,-6 24 0,11-35 0,1 0 0,-1 0 0,1 0 0,0 0 0,0 0 0,0-1 0,0 1 0,0 0 0,1 0 0,-1 0 0,0 0 0,1 0 0,0-1 0,0 3 0,0-3 0,-1 0 0,1 0 0,0 0 0,0 0 0,0 0 0,0 0 0,0-1 0,0 1 0,0 0 0,0-1 0,0 1 0,0 0 0,0-1 0,0 1 0,0-1 0,0 0 0,1 1 0,-1-1 0,0 0 0,0 0 0,0 0 0,3 0 0,7 0 0,0-1 0,0-1 0,0 0 0,0 0 0,14-6 0,-12 4 0,227-78-781,-218 74 197,58-22-6242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2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24575,'0'2'0,"0"-1"0,-1 1 0,1 0 0,0 0 0,0 0 0,0-1 0,1 4 0,-1-2 0,3 15 0,0 1 0,1-2 0,8 22 0,-4-13 0,4 17-79,87 323 288,-80-282-707,-5 1-1,6 120 1,-19-165-6328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2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0 278 24575,'14'-12'0,"0"0"0,1 0 0,0 1 0,1 1 0,30-15 0,89-27 0,-124 48 0,99-32 0,2 4 0,1 6 0,133-14 0,-125 34-1365,-84 8-5461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2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409 67 24575,'-8'9'0,"2"-3"0,-1 0 0,0 0 0,0-1 0,0 0 0,-8 5 0,-43 19 0,55-28 0,-26 13 0,-45 12 0,59-21 0,-1-1 0,1-1 0,-1-1 0,-31 1 0,42-3 0,0 0 0,0-1 0,0 0 0,0 0 0,0 0 0,0 0 0,0-1 0,1 0 0,-9-4 0,11 5 0,1 0 0,-1 0 0,1 0 0,0 0 0,-1 0 0,1 0 0,0-1 0,0 1 0,0 0 0,0-1 0,0 1 0,0-1 0,0 0 0,0 1 0,1-1 0,-1 1 0,1-1 0,-1 0 0,1 0 0,-1 1 0,1-1 0,0 0 0,0 0 0,0 1 0,0-1 0,0 0 0,0 0 0,1 0 0,-1 1 0,2-4 0,0 0 0,0-1 0,1 1 0,0 0 0,0 0 0,0 0 0,1 0 0,-1 1 0,1-1 0,0 1 0,1 0 0,-1 0 0,1 0 0,5-3 0,5-2 0,-1 1 0,1 0 0,21-8 0,-18 10 0,0 0 0,22-4 0,-31 8 0,1 1 0,0 0 0,0 0 0,0 1 0,19 2 0,-27-1 0,0-1 0,1 1 0,-1-1 0,0 1 0,0 0 0,1 0 0,-1 0 0,0 0 0,0 0 0,0 0 0,0 1 0,0-1 0,0 1 0,2 2 0,-3-3 0,0 0 0,-1 0 0,1 0 0,-1 1 0,1-1 0,-1 0 0,1 1 0,-1-1 0,0 0 0,1 1 0,-1-1 0,0 0 0,0 1 0,0-1 0,0 0 0,0 1 0,-1-1 0,1 0 0,0 1 0,0-1 0,-1 0 0,1 1 0,-1-1 0,1 0 0,-1 0 0,-1 3 0,-3 3 0,0 1 0,-1-1 0,0 0 0,0-1 0,0 1 0,-1-1 0,-10 7 0,-5 2 0,-28 15 0,48-29 0,-16 9 0,-38 15 0,51-24 0,0 1 0,0 0 0,0-1 0,0 0 0,0 0 0,-1-1 0,1 0 0,0 0 0,-1 0 0,1 0 0,0-1 0,0 0 0,-7-1 0,10 1 0,0 0 0,0 0 0,1 0 0,-1 0 0,0 0 0,1 0 0,-1 0 0,1 0 0,-1-1 0,1 1 0,-1-1 0,1 1 0,0-1 0,0 0 0,0 1 0,-2-4 0,2 2 0,0 0 0,0 0 0,0 0 0,1-1 0,-1 1 0,1 0 0,-1 0 0,1-1 0,1-5 0,-1 6 0,0-1 0,1 1 0,-1 0 0,1-1 0,0 1 0,0 0 0,0 0 0,1 0 0,-1 0 0,1 0 0,-1 0 0,1 0 0,0 0 0,0 0 0,0 1 0,1-1 0,-1 1 0,1 0 0,-1-1 0,5-1 0,-10 6 0,0 1 0,-1-1 0,1 1 0,1 0 0,-1 0 0,0 1 0,1-1 0,-3 4 0,5-6 0,0-1 0,0 0 0,0 0 0,0 0 0,0 1 0,0-1 0,1 0 0,-1 0 0,0 0 0,0 0 0,0 0 0,0 1 0,0-1 0,1 0 0,-1 0 0,0 0 0,0 0 0,0 0 0,0 0 0,1 0 0,-1 0 0,0 0 0,0 1 0,0-1 0,0 0 0,1 0 0,-1 0 0,0 0 0,0 0 0,0 0 0,1 0 0,-1 0 0,0 0 0,0 0 0,0-1 0,1 1 0,-1 0 0,0 0 0,13-1 0,134-29-217,-105 20-931,33-8-5678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2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4 0,2 5 0,4 5 0,11 5 0,20 3 0,20-3 0,24-7 0,26-11 0,22-11 0,8-7-1154,-6-4 1154,-19-1 0,-30 5-7037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3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799 693 24575,'0'1'0,"0"0"0,0 0 0,-1 0 0,1 0 0,0 0 0,-1-1 0,1 1 0,-1 0 0,1 0 0,-1 0 0,1-1 0,-1 1 0,0 0 0,0 0 0,-3 3 0,0-1 0,0 0 0,0 0 0,0 0 0,0-1 0,-1 1 0,-8 2 0,-38 10 0,-126 22 0,-4 0 0,147-28 0,1 1 0,0 2 0,-39 20 0,57-24 0,0 1 0,0 1 0,1 0 0,0 1 0,1 0 0,-13 15 0,20-20 0,0 1 0,1 0 0,0 1 0,0-1 0,1 1 0,-1 0 0,2 0 0,-1 0 0,1 1 0,0-1 0,1 1 0,0 0 0,-1 13 0,3-17 0,0 0 0,0-1 0,0 1 0,1-1 0,0 1 0,0 0 0,0-1 0,0 0 0,1 1 0,0-1 0,-1 0 0,5 6 0,-3-5 0,1 0 0,0 0 0,0-1 0,0 1 0,1-1 0,0 0 0,-1 0 0,9 4 0,-3-2 0,0-1 0,0-1 0,0 0 0,1 0 0,-1-1 0,1 0 0,0-1 0,-1 0 0,1-1 0,12 0 0,-12-1 0,-1-1 0,1 0 0,-1-1 0,0 0 0,1 0 0,-1-1 0,18-9 0,-15 6 0,0-1 0,0-1 0,-1 0 0,-1-1 0,14-12 0,-8 4 0,-1 0 0,-1-1 0,0-1 0,-2 0 0,0-1 0,19-43 0,-15 20-111,-1 0 1,-3-1-1,-1-1 0,-3 0 0,-1-1 0,-2 0 1,-1-49-1,-6-6 104,-5 0 1,-20-116 0,18 168 45,-8-56 827,22 172-866,68 371-555,-2-14 30,-57-306-660,-5-23-4741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3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24575,'1'1'0,"-1"1"0,1-1 0,0 1 0,-1-1 0,1 0 0,0 1 0,0-1 0,0 0 0,0 1 0,2 0 0,0 2 0,5 6 0,1 0 0,0-1 0,0 0 0,1 0 0,0-1 0,11 7 0,-19-14 0,1 0 0,-1 1 0,0 0 0,0-1 0,0 1 0,0 0 0,0 0 0,-1 0 0,1 0 0,0 0 0,-1 0 0,0 1 0,1-1 0,-1 0 0,0 1 0,0-1 0,-1 1 0,1-1 0,0 1 0,-1 0 0,1-1 0,-1 1 0,0 0 0,0-1 0,0 1 0,0-1 0,-1 1 0,1 0 0,-1-1 0,1 1 0,-1-1 0,-2 4 0,-1 5 0,-1-1 0,-1 0 0,0 0 0,0-1 0,-1 0 0,-9 11 0,-21 19 0,-46 37 0,65-60 0,15-14 0,0 1 0,0-1 0,1 1 0,-1 0 0,-2 3 0,4-5 0,1-1 0,0 1 0,-1-1 0,1 1 0,0 0 0,-1-1 0,1 1 0,0 0 0,0-1 0,-1 1 0,1-1 0,0 1 0,0 0 0,0-1 0,0 1 0,0 0 0,0-1 0,0 1 0,0 0 0,0-1 0,0 1 0,1 0 0,-1-1 0,0 1 0,0 0 0,1-1 0,-1 1 0,0-1 0,1 1 0,-1 0 0,2 1 0,1 0 0,-1 0 0,0 0 0,0-1 0,1 1 0,-1-1 0,1 0 0,-1 0 0,1 0 0,-1 0 0,1 0 0,0 0 0,3 0 0,6 1 0,21 0 0,-31-2 0,48 0 0,0-3 0,64-10 0,97-31 0,-150 29-1365,-12 1-5461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4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6 0,0 9 0,0 3 0,0 3 0,0 0 0,0 0 0,6 0 0,15-3 0,23-3 0,24-5 0,16-8 0,15-16 0,18-16 0,14-18-1083,-6-5 1083,-25 6-7108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4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0 187 24575,'5'10'0,"32"60"0,220 359-1258,-146-251 612,201 371 323,-304-531 323,-5-12 0,-1 1 0,1-2 0,1 1 0,-1 0 0,1-1 0,0 1 0,8 8 0,-11-14-2,-1 1 0,1-1 0,-1 1-1,1-1 1,-1 0 0,1 1 0,-1-1-1,1 0 1,0 0 0,-1 0 0,1 1 0,0-1-1,-1 0 1,1 0 0,-1 0 0,1 0-1,0 0 1,-1 0 0,1 0 0,0 0-1,-1 0 1,1 0 0,0-1 0,-1 1 0,1 0-1,-1 0 1,1-1 0,0 1 0,-1 0-1,1-1 1,-1 1 0,1 0 0,-1-1-1,1 0 1,2-2 80,-1 0 0,1 0 0,-1 0 0,4-7 0,8-18 449,0-1 0,11-42 0,-18 52-548,51-146-34,316-869-952,-332 932-122,-29 77-4516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5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765 672 24575,'-43'-6'0,"29"5"0,1 2 0,-1 0 0,1 1 0,-26 6 0,-54 22 0,65-20 0,-11 4 0,-178 66 0,169-60 0,0 3 0,-60 39 0,102-58 0,0 0 0,0 1 0,0 0 0,-8 8 0,13-12 0,0 0 0,0 0 0,1 0 0,-1 0 0,0 0 0,0 0 0,1 0 0,-1 0 0,1 0 0,-1 1 0,1-1 0,0 0 0,-1 0 0,1 0 0,0 1 0,0-1 0,0 0 0,0 0 0,0 1 0,0-1 0,0 0 0,0 0 0,0 0 0,1 1 0,-1-1 0,0 0 0,1 0 0,-1 0 0,1 0 0,0 0 0,-1 1 0,1-1 0,0 0 0,-1-1 0,2 3 0,2 0 0,-1-1 0,0 1 0,1-1 0,-1 1 0,1-1 0,0 0 0,0 0 0,0-1 0,0 1 0,6 1 0,1-1 0,-1 0 0,1-1 0,12 1 0,-13-2 0,-1-1 0,1 0 0,0 0 0,0-1 0,-1 0 0,1-1 0,-1 0 0,0-1 0,0 1 0,0-2 0,0 1 0,-1-1 0,1-1 0,-1 0 0,7-7 0,1-1 0,0-2 0,-2 0 0,0-1 0,-1 0 0,20-34 0,-18 22 0,0-2 0,-2 0 0,-2 0 0,0-1 0,-2-1 0,-2 1 0,-1-1 0,3-57 0,-7 41 0,-3-1 0,-2 1 0,-2 0 0,-2 0 0,-17-60 0,-4 27 0,11 32 0,15 48 0,2 6 0,0 13 0,1-14 0,12 107 0,90 340-1409,-73-334 1234,12 58 175,32 117 0,-24-127 187,-35-125-662,1-2 1,22 37-1,-22-47-4895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5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24575,'0'0'0,"0"-1"0,0 1 0,0 0 0,0-1 0,0 1 0,0-1 0,0 1 0,0-1 0,0 1 0,0-1 0,0 1 0,0 0 0,0-1 0,0 1 0,1-1 0,-1 1 0,0 0 0,0-1 0,1 1 0,-1 0 0,0-1 0,0 1 0,1-1 0,0 1 0,-1 0 0,1 0 0,0 1 0,-1-1 0,1 0 0,0 0 0,-1 0 0,1 1 0,0-1 0,-1 0 0,1 1 0,-1-1 0,1 1 0,-1-1 0,1 1 0,15 11 0,-1 1 0,0 1 0,15 19 0,-27-28 0,0-1 0,0 1 0,0-1 0,-1 1 0,0 0 0,0 0 0,0 0 0,-1 0 0,0 0 0,0 0 0,0 1 0,0 7 0,-1 7 0,-3 39 0,1-46 0,0 13 0,-2 6 0,1 36 0,4-66 0,-1 0 0,0 0 0,1 0 0,-1 0 0,1 0 0,-1 0 0,1 0 0,0 0 0,0 0 0,0-1 0,0 1 0,0 0 0,0 0 0,1-1 0,-1 1 0,0-1 0,1 1 0,0-1 0,-1 0 0,1 1 0,0-1 0,-1 0 0,1 0 0,0 0 0,0 0 0,4 1 0,2 0 0,1 0 0,-1 0 0,1 0 0,0-1 0,10 0 0,2-1 24,-1-1 0,1-1 0,-1-1 0,37-9-1,75-33-1507,-67 20-5342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6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24575,'-4'89'0,"-1"-10"0,17 253 0,27-1 0,-34-301-96,-2-15-158,-1 0 0,0 0 0,-1 0 1,-2 27-1,-1-34-6572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6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1 114 24575,'10'-2'0,"145"-27"0,-65 14 0,-6-1 0,96-16 0,1 14 0,-168 17-170,0 1-1,0 0 0,0 1 1,0 0-1,0 1 0,-1 1 1,21 6-1,-12 1-6655</inkml:trace>
  <inkml:trace contextRef="#ctx0" brushRef="#br0" timeOffset="1">191 1498 24575,'0'0'0,"4"2"0,10 3 0,15 1 0,14-1 0,14-9 0,20-16 0,16-15 0,16-16 0,8-13-932,-6-5 932,-18 9 0,-25 14-7259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7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574 35 24575,'0'0'0,"0"0"0,0 0 0,0 0 0,-3-2 0,-3-2 0,-1 1 0,1 0 0,-1 1 0,0 0 0,0 0 0,-10-1 0,14 2 0,-23-4 0,-1 1 0,1 2 0,-1 0 0,0 2 0,0 1 0,-50 9 0,60-7 0,0 1 0,1 2 0,-1-1 0,-29 17 0,35-16 0,0 0 0,1 2 0,0-1 0,1 1 0,-1 0 0,1 1 0,-11 15 0,11-11 0,0-1 0,1 2 0,1-1 0,1 1 0,0 0 0,0 0 0,1 1 0,1 0 0,1 0 0,0 0 0,1 0 0,0 0 0,1 23 0,1-33 0,1 0 0,-1 0 0,1 0 0,0 0 0,0 0 0,0 0 0,1 0 0,-1 0 0,1 0 0,1-1 0,-1 1 0,1-1 0,-1 1 0,1-1 0,0 0 0,1 0 0,-1-1 0,1 1 0,0 0 0,0-1 0,0 0 0,0 0 0,6 3 0,0-2 0,0 0 0,0 0 0,1-1 0,-1-1 0,1 1 0,0-2 0,-1 0 0,1 0 0,0 0 0,0-2 0,12-1 0,-5 0 0,0-1 0,0-1 0,-1 0 0,1-2 0,31-14 0,-14 0 0,-26 14 0,0 1 0,0 0 0,11-5 0,-19 10 0,-1 0 0,1 0 0,-1 0 0,1 0 0,-1 0 0,1 0 0,-1 0 0,1 0 0,-1 0 0,1 0 0,-1 0 0,1 0 0,-1 1 0,1-1 0,-1 0 0,1 0 0,-1 0 0,0 1 0,1-1 0,-1 0 0,1 0 0,-1 1 0,0-1 0,1 0 0,-1 1 0,0-1 0,1 1 0,-1-1 0,0 0 0,0 1 0,1 0 0,7 17 0,-7-14 0,10 33 0,-2 1 0,7 61 0,-13-75 0,11 71 0,29 269 0,-42-330-1365,-1-28-5461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4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24575,'1'3'0,"0"1"0,0-1 0,0 1 0,0-1 0,1 0 0,0 1 0,-1-1 0,6 6 0,-6-7 0,37 52 0,1-2 0,59 60 0,-78-93 0,0 0 0,44 29 0,52 23 0,-82-52 0,488 325-2881,-464-298 2774,-1 2 0,69 77-1,-105-100 94,0 0 0,-2 1 0,0 1-1,-2 1 1,-2 1 0,0 0 0,20 60-1,-30-72-27,-1 0 0,-1 1 0,-1-1 0,0 1 0,-1 0 0,-1-1 0,-1 1 0,0 0 0,-6 24 0,1-18 4,-1 1 0,-1-1 0,-1 0 1,-1-1-1,-24 40 0,-44 50-666,1-21-2819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0:27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24575,'2'1'0,"0"0"0,-1 0 0,1 1 0,-1-1 0,1 1 0,2 2 0,3 4 0,13 9 0,1-2 0,0 0 0,2-2 0,23 12 0,9 6 0,-41-25 0,9 7 0,-21-12 0,-1 0 0,0 0 0,0-1 0,0 1 0,0 0 0,-1 0 0,1 0 0,0 0 0,0 1 0,-1-1 0,1 0 0,0 0 0,-1 0 0,1 1 0,-1-1 0,1 2 0,-1 3 0,1 0 0,-1 0 0,-1-1 0,1 1 0,-1 0 0,-3 10 0,-13 35 0,12-37 0,-31 73 0,19-48 0,-16 52 0,32-86 0,0 0 0,0-1 0,0 1 0,0 0 0,1 0 0,0-1 0,0 1 0,1 7 0,0-9 0,-1-1 0,1 0 0,0 0 0,0 0 0,0 0 0,0 0 0,0 0 0,0 0 0,0 0 0,1 0 0,-1-1 0,1 1 0,-1 0 0,1-1 0,0 1 0,-1-1 0,1 0 0,0 1 0,0-1 0,3 1 0,2 1 0,1 0 0,0 0 0,0-1 0,0-1 0,0 1 0,0-1 0,9 0 0,59-4 0,-44 0 0,-1-2 0,0-1 0,0-2 0,-1-1 0,0-1 0,0-2 0,-1-1 0,-1-1 0,0-1 0,-1-2 0,28-22 0,-16 9-1365,-8 6-5461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04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6697 1 24575,'-17'0'0,"13"0"0,0 1 0,1-1 0,-1 1 0,1 0 0,-1 0 0,1 1 0,-1-1 0,1 1 0,0-1 0,-1 1 0,1 0 0,0 0 0,-3 3 0,-6 6 0,-17 20 0,25-28 0,-33 44 0,24-30 0,-29 31 0,24-33 0,-1 0 0,0 0 0,-1-2 0,-23 12 0,-90 36 0,104-48 0,-76 31 0,-42 19 0,6 12 0,103-49 0,1 3 0,-47 46 0,25-22 0,-6 4 0,-2-4 0,-116 69 0,-134 36-815,-13 5 718,207-88 97,-158 125 0,248-172 31,1 2-1,1 1 0,2 1 1,-32 44-1,46-54 227,-47 64-5,-83 88-1,-131 80-251,145-139 0,-5 5 0,-101 93 0,72-43 12,-14 13-174,114-127-83,-82 54 1,-82 31-20,16-11 264,146-85 0,-66 59 0,-127 150-32,194-180 32,3 3 0,3 3 0,5 3 0,2 2 0,-44 99 0,64-115 0,-107 200 0,8-74 22,-2 2 1,18 7-23,86-142 0,-30 93 0,-48 274 0,83-315 0,-110 526 0,41 116-1,74 4 8,22-582 44,-2 246 782,-13-277-833,-12-2 0,9-60 0,-68 512 0,82-564 0,-26 430 0,28 158 0,1-264 0,-1-303 0,2-1 0,3 0 0,20 92 0,54 125 0,-56-194 0,-14-44 0,-2-1 0,7 62 0,-11 66 0,-2-145 0,0-1 0,3 15 0,-1-13 0,0 19 0,-3 26-1365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06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1 451 24575,'0'5'0,"3"3"0,0-1 0,7 13 0,1 1 0,62 181 0,-50-132 0,88 243-594,-72-219 558,63 112 1,-87-180 35,0-1 0,2 0 0,33 37 0,-48-60-1,0 0 0,0 0 0,0 0 0,0 0 0,1 0 0,-1-1 0,1 1 0,-1-1 0,5 3 0,-6-4 5,0 0 1,1 0-1,-1 0 0,0 0 0,0 0 0,0 0 0,0 0 0,0 0 1,0 0-1,0 0 0,0-1 0,0 1 0,0 0 0,0-1 1,0 1-1,0-1 0,0 1 0,0-1 0,0 1 0,0-1 0,0 0 1,-1 1-1,1-1 0,0 0 0,0 0 0,-1 1 0,1-1 0,0-2 1,3-2 73,-2 0 1,1 0-1,0 0 1,-1-1-1,3-9 1,5-34 9,-8 41-93,28-277-208,-23-5-671,-7 248 836,1-72 45,3-162 9,22 4-38,-10 179-1229,1 21-4495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06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1 24575,'1'0'0,"-1"0"0,1 0 0,-1 0 0,1 0 0,-1 0 0,1 0 0,-1 0 0,1 0 0,-1 0 0,1 1 0,-1-1 0,1 0 0,-1 0 0,1 0 0,0 1 0,0 1 0,-1-1 0,1 1 0,-1-1 0,0 1 0,0-1 0,1 1 0,-1-1 0,0 1 0,0-1 0,0 1 0,0-1 0,-1 1 0,1 0 0,0-1 0,-2 3 0,-9 23 0,11-26 0,-21 39 0,-3-2 0,-34 45 0,44-63 0,-145 170 0,154-185 0,4-4 0,1 0 0,-1 0 0,0 0 0,0 0 0,0 0 0,0 0 0,1 0 0,-1 0 0,0 0 0,0 2 0,1-2 0,0-1 0,0 0 0,0 0 0,0 0 0,0 0 0,0 1 0,0-1 0,1 0 0,-1 0 0,0 0 0,0 0 0,0 1 0,0-1 0,0 0 0,0 0 0,0 0 0,1 0 0,-1 0 0,0 1 0,0-1 0,0 0 0,0 0 0,1 0 0,-1 0 0,0 0 0,0 0 0,12 2 0,239-1 0,-177-3 0,-47 1-104,246 3-1157,-224 3-5565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07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1 131 24575,'0'0'0,"0"0"0,0 0 0,0 0 0,5-2 0,77-39 0,-45 22 0,57-22 0,-68 34-195,0 0 0,0 2 0,1 1 0,-1 1 0,1 1 0,38 3 0,7 4-6631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08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0 24575,'0'0'0,"-2"5"0,-8 25 0,2 1 0,-7 42 0,-2 66 0,15-113 0,-40 610-1099,25-308 697,-12 54 231,-19-5 1,41-330 215,-15 95 452,18-105-153,1 66-1,3-101-310,0-1-1,0 1 1,0 0 0,0 0-1,0-1 1,1 1 0,-1 0-1,1 0 1,-1-1-1,1 1 1,-1-1 0,1 1-1,0 0 1,0-1 0,2 3-1,-2-3-27,1 0-1,-1-1 1,0 1-1,1-1 1,-1 1 0,1-1-1,-1 0 1,1 1-1,-1-1 1,1 0-1,0 0 1,-1 0-1,1 0 1,-1 0-1,1-1 1,-1 1 0,1 0-1,-1-1 1,3 0-1,256-92-4,-137 45 0,181-55-279,7 24 0,-304 77 293,11-2-336,-1 1 1,1 1 0,27 0-1,-38 2-6039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09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1 24575,'0'0'0,"-1"0"0,0 0 0,1 0 0,-1 0 0,1 0 0,-1 0 0,0 0 0,1 1 0,-1-1 0,1 0 0,-1 0 0,1 1 0,-1-1 0,1 0 0,-1 1 0,1-1 0,-1 0 0,1 1 0,-1-1 0,1 1 0,-1 0 0,-8 12 0,8-12 0,-5 9 0,1-1 0,0 1 0,0 0 0,2 0 0,-6 20 0,-6 56 0,14-80 0,-6 49 0,-1 92 0,9-116 0,2-1 0,0 0 0,2 0 0,16 53 0,-1-29 0,2 0 0,42 73 0,73 96 0,-102-167 0,-18-31 0,-2 1 0,-1 1 0,13 35 0,-24-53 0,0 0 0,0 0 0,-1 0 0,0 0 0,-1 1 0,0-1 0,0 1 0,-1-1 0,0 1 0,-1-1 0,0 0 0,-1 1 0,0-1 0,-4 13 0,3-15 0,-1 0 0,1-1 0,-1 1 0,-1-1 0,1 0 0,-1 0 0,0-1 0,0 0 0,-1 1 0,0-2 0,0 1 0,0-1 0,0 1 0,0-2 0,-1 1 0,0-1 0,0 0 0,0 0 0,0-1 0,-10 2 0,7-2 0,0 0 0,0-1 0,0 0 0,0 0 0,0-1 0,0-1 0,0 0 0,0 0 0,0-1 0,0 0 0,1 0 0,-1-1 0,1-1 0,-17-8 0,18 7 0,0 0 0,1 0 0,0-1 0,0 0 0,0 0 0,1-1 0,0 0 0,0 0 0,1 0 0,0-1 0,0 0 0,1 0 0,-7-16 0,7 13 0,1-1 0,0 1 0,1-1 0,0 0 0,0 0 0,2 0 0,-1 0 0,2 0 0,0 0 0,2-14 0,1 9-341,0 1 0,1 0-1,9-19 1,1 3-6485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09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0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229 0 24575,'11'12'0,"-5"-5"0,-1 0 0,1 0 0,-1 0 0,8 17 0,-11-20 0,0 0 0,-1 0 0,1 0 0,-1 1 0,0-1 0,-1 0 0,1 1 0,-1-1 0,0 1 0,0-1 0,0 0 0,-1 7 0,-2-1 0,0 0 0,0 0 0,-1 0 0,0-1 0,-1 0 0,0 1 0,-1-2 0,-7 11 0,-60 61 0,66-72 0,-111 104 0,114-109 0,0 0 0,0 1 0,0-1 0,1 1 0,-1 0 0,1 0 0,0 0 0,0 0 0,-5 9 0,8-12 0,0-1 0,0 0 0,0 0 0,0 0 0,0 1 0,0-1 0,0 0 0,0 0 0,0 0 0,0 1 0,0-1 0,0 0 0,0 0 0,0 0 0,1 0 0,-1 1 0,0-1 0,0 0 0,0 0 0,0 0 0,0 0 0,0 0 0,0 1 0,0-1 0,1 0 0,-1 0 0,0 0 0,0 0 0,0 0 0,0 0 0,1 0 0,-1 1 0,0-1 0,0 0 0,0 0 0,0 0 0,1 0 0,-1 0 0,0 0 0,0 0 0,0 0 0,0 0 0,1 0 0,-1 0 0,0 0 0,0 0 0,0 0 0,1 0 0,-1 0 0,0 0 0,0 0 0,1-1 0,12-1 0,4-4 28,1 0 0,-1 0-1,20-13 1,46-30-1504,-32 15-5350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0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0 0,0 2 0,2 3 0,3 1 0,3 2 0,5 0 0,6-1 0,5-2 0,5-4 0,4-5 0,5-5 0,0-2 0,-8 1-8191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4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24575,'0'0'0,"0"4"0,2 5 0,2 4 0,1 3 0,-1 0 0,0 1 0,-2 2 0,1 1 0,0 3 0,2 1 0,1 1 0,2-3 0,3 7 0,2 8 0,-1-2 0,-3-8-8191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1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 24575,'0'0'0,"2"1"0,1 2 0,-1 0 0,1-1 0,-2-1 0,0 0 0,3 0 0,9-3 0,15-3 0,15-4 0,5-2 0,-5 0-8191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4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403 0 24575,'-2'0'0,"-1"1"0,1-1 0,-1 1 0,1-1 0,0 1 0,-1 0 0,1 0 0,0 0 0,-1 1 0,1-1 0,0 0 0,0 1 0,0-1 0,0 1 0,0 0 0,0 0 0,1-1 0,-1 1 0,-2 4 0,-3 4 0,1 1 0,-9 20 0,5-6 0,1 1 0,2-1 0,0 2 0,1-1 0,-1 30 0,4-16 0,1-1 0,8 77 0,3-52 0,4-1 0,1 0 0,4-1 0,37 90 0,-44-129 0,0 0 0,1 0 0,1-1 0,20 25 0,-24-36 0,1 0 0,0 0 0,1-1 0,0 0 0,1-1 0,0-1 0,0 1 0,23 10 0,-22-13 0,1-1 0,0 0 0,0-1 0,0-1 0,1 0 0,-1 0 0,27 0 0,-30-4 0,0 1 0,0-1 0,0-1 0,0 0 0,0 0 0,0-1 0,-1 0 0,1-1 0,-1 0 0,19-11 0,-16 6 0,-1 0 0,0 0 0,0-2 0,-1 1 0,0-1 0,15-21 0,-14 15 0,-1-1 0,0-1 0,-1 0 0,9-25 0,-7 6 0,-1 0 0,-2 0 0,-2-1 0,5-71 0,-9 71 0,-3-1 0,-1 1 0,-11-73 0,9 95 0,-1 1 0,-1 0 0,0 0 0,-1 0 0,-1 1 0,0-1 0,-1 2 0,0-1 0,-2 1 0,0 1 0,-19-22 0,17 24-3,-1-1 0,0 2 0,-1-1-1,-1 2 1,1 0 0,-32-13 0,24 13 14,-1 1 0,0 2 0,-1 0 0,-33-3 1,10 5-124,0 3 1,-1 2-1,1 1 1,-72 15-1,80-10 74,-1 2 0,-58 22 0,80-24 39,0 1 1,0 0-1,1 2 0,1 0 0,-1 1 0,2 0 0,-20 19 0,28-24-1,1 1 0,0 0 0,0 1 0,1-1 0,0 1 0,-7 14 0,11-19 0,-1 1 0,1 0 0,0 0 0,0 0 0,0 0 0,0 0 0,1 0 0,0 0 0,-1 0 0,2 0 0,-1 0 0,0 0 0,1 0 0,0-1 0,0 1 0,0 0 0,2 6 0,0-4 0,1 0 0,-1-1 0,1 1 0,0-1 0,0 0 0,0 0 0,1 0 0,8 6 0,0-2 0,-1 0 0,28 13 0,-5-6-14,0-2-1,1-1 1,43 9-1,115 15-553,-62-18-692,-20-4-4416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4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24575,'1'1'0,"1"-1"0,-1 1 0,1-1 0,-1 1 0,1 0 0,-1 0 0,1 0 0,-1 0 0,2 1 0,3 3 0,16 7 0,35 29 0,-51-36 0,0 0 0,-1 1 0,1-1 0,-1 1 0,0 0 0,-1 1 0,0-1 0,0 1 0,0 0 0,4 10 0,-3 1 0,-1 0 0,4 29 0,0 39 0,-6-60 0,0 35 0,-1-30 0,1 0 0,7 35 0,-9-63 0,1 0 0,0 0 0,0 0 0,0 1 0,0-1 0,1 0 0,-1-1 0,1 1 0,0 0 0,-1 0 0,1-1 0,1 1 0,-1-1 0,0 1 0,0-1 0,1 0 0,0 0 0,-1 0 0,1 0 0,0-1 0,0 1 0,0-1 0,0 0 0,0 0 0,0 0 0,0 0 0,0 0 0,1 0 0,-1-1 0,0 0 0,6 0 0,1 0 0,0-1 0,0 0 0,1-1 0,-1 0 0,0-1 0,0 0 0,-1 0 0,19-10 0,1-3 0,38-27 0,-13 4-1365,-10 3-5461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4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2 0,0 3 0,0 1 0,0 2 0,4 3 0,7 1 0,6 0 0,1 0 0,-2-3-8191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5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3 0,0 6 0,0 5 0,0 5 0,0 10 0,0 5 0,0-4-8191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5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0 398 24575,'0'0'0,"0"6"0,1 0 0,0 0 0,0 0 0,0 0 0,0 0 0,1-1 0,0 1 0,0 0 0,5 7 0,3 4 0,21 25 0,-29-39 0,254 301 0,-244-291 0,2 0 0,-1-1 0,2-1 0,17 12 0,-26-20 0,-1 0 0,1 0 0,0-1 0,0 1 0,0-2 0,0 1 0,0 0 0,0-1 0,1 0 0,-1-1 0,0 1 0,1-1 0,-1 0 0,0-1 0,10-1 0,-5-1 0,0-1 0,-1 1 0,1-2 0,-1 1 0,18-13 0,45-37 0,-38 27 0,77-50 0,-62 44 0,-37 24 0,0 0 0,-1-1 0,0-1 0,-1 0 0,0 0 0,-1-1 0,0-1 0,-1 0 0,0 0 0,10-21 0,-15 24 0,0 1 0,0-1 0,-1-1 0,-1 1 0,1 0 0,-2-1 0,1 1 0,-1-1 0,-1 1 0,0-1 0,-1 1 0,0-1 0,0 1 0,-1-1 0,0 1 0,-6-16 0,2 13 0,-1 0 0,0 0 0,0 1 0,-1 0 0,-1 0 0,0 1 0,-1 0 0,0 1 0,0 0 0,-14-10 0,-17-10 0,-67-37 0,90 57 0,6 3-94,-17-10-330,0-1 1,-45-36-1,58 37-6402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6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24575,'0'0'0,"3"2"0,2 2 0,1 0 0,0 0 0,0-1 0,0 0 0,0 0 0,0 0 0,1-1 0,-1 0 0,1 0 0,7 0 0,-12-1 0,1-1 0,-1 1 0,1 0 0,-1 0 0,0 0 0,1 0 0,-1 0 0,0 0 0,0 0 0,0 1 0,0-1 0,0 1 0,3 3 0,-3-2 0,1 1 0,-1-1 0,1 1 0,-1 0 0,0 0 0,-1-1 0,3 7 0,0 4 0,-1 0 0,0 1 0,0 22 0,-1-15 0,10 97 0,-7-88 0,15 55 0,-14-65 0,1-1 0,13 24 0,-19-42 0,0 1 0,1-1 0,-1 1 0,1-1 0,0 1 0,0-1 0,0 0 0,0 0 0,1 0 0,-1 0 0,5 3 0,-5-4 0,0-1 0,0 1 0,0 0 0,0-1 0,0 1 0,0-1 0,0 0 0,0 0 0,0 0 0,0 0 0,0 0 0,0 0 0,0 0 0,0-1 0,0 1 0,0-1 0,3-1 0,2-1-170,-1 0-1,0-1 0,0 0 1,0 0-1,0-1 0,-1 1 1,7-7-1,9-13-6655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6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0,4 4 0,3 3 0,0 0-8191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6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1 24575,'0'0'0,"-2"0"0,-3 4 0,-2 4 0,-2 10 0,1 12 0,1 11 0,1 10 0,1 7 0,1 4 0,1-3 0,2-12-8191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7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24575,'3'13'0,"56"132"0,-35-88 0,27 60-97,32 78-273,-13 2 144,-62-172 17,-1 1 1,-2 0 0,-1 0 0,-1 0-1,0 36 1,-5-26-6040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08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1 452 24575,'0'0'0,"0"-2"0,2-3 0,11-5 0,22-10 0,21-8 0,21-7 0,21-6 0,19-1 0,10 1-944,-5 2 944,-9 1 0,-13 0 0,-13-3 0,-17 2 0,-19 7-7247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5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1 0,0-1 0,0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7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1 385 24575,'0'0'0,"2"0"0,3 0 0,0-1 0,0 0 0,0 1 0,0-2 0,0 1 0,-1-1 0,1 1 0,6-5 0,37-22 0,-34 18 0,337-208 0,-301 188 0,73-40 0,-104 61-1365,-6 4-5461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8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1 248 24575,'11'-1'0,"0"0"0,1-1 0,-1 0 0,0-1 0,0 0 0,15-7 0,-16 7 0,33-15 0,0-1 0,53-33 0,75-61 0,-165 109 0,-1 1 0,-1-1 0,1 1 0,7-3 0,-12 6 0,0 0 0,0 0 0,0 0 0,0 0 0,1 0 0,-1 0 0,0-1 0,0 1 0,0 0 0,0 0 0,0 0 0,0 0 0,0 0 0,1 0 0,-1 0 0,0 0 0,0 0 0,0 0 0,0 0 0,0 0 0,1 0 0,-1 0 0,0 0 0,0 0 0,0 0 0,0 0 0,0 0 0,0 0 0,1 0 0,-1 0 0,0 0 0,0 1 0,0-1 0,0 0 0,0 0 0,0 0 0,0 0 0,1 0 0,-1 0 0,0 0 0,0 0 0,0 0 0,0 1 0,0-1 0,0 0 0,0 0 0,0 0 0,0 0 0,0 0 0,0 0 0,0 1 0,0-1 0,0 0 0,0 0 0,0 0 0,-2 9 0,-9 16 0,-2-1 0,-1 0 0,-28 37 0,26-38 0,-13 17 0,4-7 0,3 1 0,-24 45 0,44-74 0,0-1 0,0 1 0,0 0 0,0-1 0,1 1 0,0 0 0,0 0 0,0 8 0,1-12 0,0 1 0,1-1 0,-1 1 0,0-1 0,1 1 0,-1-1 0,1 1 0,-1-1 0,1 0 0,0 1 0,-1-1 0,1 0 0,0 0 0,0 1 0,0-1 0,0 0 0,0 0 0,0 0 0,1 0 0,-1 0 0,0 0 0,0 0 0,1-1 0,-1 1 0,0 0 0,1-1 0,-1 1 0,1-1 0,-1 0 0,1 1 0,1-1 0,5 2 0,0-1 0,0-1 0,0 1 0,0-1 0,0 0 0,0-1 0,9-2 0,56-16 0,126-60-261,-152 58-843,27-10-5722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8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6 0,0 13 0,0 17 0,4 17 0,5 17 0,2 16 0,1 2 0,-3-13-8191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8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663 222 24575,'5'4'0,"-10"-12"0,-10-14 0,0 1 0,-1 0 0,-1 2 0,-1 0 0,-1 1 0,0 0 0,-24-15 0,32 27 0,1-1 0,-1 2 0,1 0 0,-2 0 0,1 1 0,0 0 0,-1 1 0,0 1 0,0-1 0,1 2 0,-19-1 0,13 3 0,1 0 0,0 1 0,-1 0 0,1 2 0,0 0 0,1 0 0,-29 13 0,19-5 0,-47 29 0,60-32 0,0 0 0,0 0 0,1 1 0,1 1 0,-13 14 0,21-23 0,1 0 0,-1 0 0,1 1 0,-1-1 0,1 0 0,0 1 0,0-1 0,0 0 0,1 1 0,-2 2 0,2-4 0,0 1 0,0-1 0,0 0 0,0 0 0,1 1 0,-1-1 0,0 0 0,0 0 0,1 0 0,-1 0 0,1 0 0,-1 1 0,1-1 0,-1 0 0,1 0 0,0 0 0,0 0 0,-1-1 0,1 1 0,0 0 0,0 0 0,2 1 0,2 2 0,0-1 0,1 0 0,0 0 0,-1-1 0,1 0 0,0 0 0,0 0 0,0 0 0,1-1 0,-1 0 0,0 0 0,0-1 0,8 0 0,-2-1 0,0 0 0,0 0 0,0-1 0,0-1 0,0 0 0,11-4 0,-5-1 0,30-19 0,-11 6 0,-35 20 0,0 0 0,0 0 0,0 0 0,0 0 0,0 1 0,0-1 0,0 1 0,0-1 0,0 1 0,3 0 0,-3 0 0,-1 0 0,0 0 0,1 1 0,-1-1 0,0 1 0,1-1 0,-1 1 0,0 0 0,0-1 0,0 1 0,0 0 0,1 0 0,-1 0 0,0 0 0,0 0 0,-1 0 0,1 0 0,1 1 0,6 10 0,-1 1 0,0-1 0,-1 1 0,7 21 0,-8-21 0,80 227-304,55 136-99,-137-371 356,31 64 210,-30-62-333,1-1-1,0 1 1,0-1-1,0 0 1,0 0 0,1-1-1,8 7 1,5-2-6067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9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5 0,0 4 0,0 4 0,0 4 0,2 3 0,3 3 0,2 1 0,2 0 0,-1-4 0,-1-3 0,-2-6 0,-5-6 0,-2-8 0,-5-6 0,0-1-8191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19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24575,'0'0'0,"0"0"0,0 0 0,0 0 0,4 0 0,5-2 0,11-1 0,9 1 0,-1 0-8191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21.1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0 102 24575,'0'0'0,"0"0"0,0 0 0,0 0 0,15-7 0,13-11 0,60-26 0,-71 37 0,1 1 0,-1 1 0,1 0 0,0 1 0,21-1 0,-36 5 0,0-1 0,0 1 0,0 0 0,0 1 0,0-1 0,0 0 0,-1 1 0,1 0 0,0-1 0,0 1 0,0 0 0,-1 1 0,6 2 0,-4-1 0,-1 0 0,0 0 0,1 0 0,-1 1 0,0-1 0,0 1 0,-1 0 0,4 5 0,6 14 0,-1 1 0,-1-1 0,14 50 0,5 80 0,-22-89 0,-3 0 0,-8 106 0,18-177 0,8-2 0,0 0 0,1 2 0,0 0 0,26-3 0,-9 1 0,-21 5-92,97-26 316,-90 22-723,-1-1 0,35-17 0,-47 18-6327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22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24575,'0'0'0,"0"0"0,0 0 0,0 0 0,4-2 0,18-9 0,0 1 0,1 1 0,0 1 0,0 1 0,1 0 0,32-3 0,-52 10 0,0-1 0,0 1 0,0 0 0,0 0 0,0 0 0,0 1 0,0-1 0,0 1 0,0 0 0,0 0 0,0 0 0,0 1 0,-1 0 0,1-1 0,0 1 0,-1 0 0,0 1 0,1-1 0,-1 1 0,0-1 0,4 5 0,-1 1 0,1 1 0,-2-1 0,1 1 0,-1 1 0,0-1 0,5 15 0,15 63 0,-16-48 0,-2 1 0,3 71 0,-10-81 0,-1 1 0,-1-1 0,-2 0 0,-9 38 0,8-52 0,4-12 0,-1 0 0,1 1 0,0-1 0,0 0 0,1 1 0,-1 4 0,1-9 0,0 0 0,0 1 0,0-1 0,0 0 0,0 0 0,0 0 0,1 0 0,-1 0 0,0 0 0,0 0 0,0 1 0,0-1 0,0 0 0,0 0 0,0 0 0,0 0 0,1 0 0,-1 0 0,0 0 0,0 0 0,0 0 0,0 0 0,0 0 0,0 0 0,0 0 0,1 0 0,-1 0 0,0 0 0,0 0 0,0 0 0,0 0 0,0 0 0,1 0 0,-1 0 0,0 0 0,0 0 0,0 0 0,0 0 0,0 0 0,0 0 0,1 0 0,-1 0 0,0 0 0,0 0 0,0 0 0,0 0 0,9-5 0,-7 4 0,180-91 0,-33 5 120,-107 60-863,54-47 1,-69 49-6084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23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24575,'0'0'0,"0"0"0,0 0 0,0 0 0,0 0 0,0 0 0,0-7 0,1 5 0,0 1 0,0-1 0,0 0 0,1 1 0,-1-1 0,0 1 0,1-1 0,-1 1 0,1-1 0,-1 1 0,4-2 0,21-11 0,-20 12 0,0 0 0,0 0 0,0 0 0,0 1 0,1 0 0,-1 0 0,0 1 0,1 0 0,-1 0 0,0 0 0,1 1 0,-1 0 0,0 0 0,0 1 0,0-1 0,0 1 0,0 1 0,0-1 0,0 1 0,-1 0 0,1 0 0,-1 1 0,0-1 0,0 1 0,0 0 0,0 1 0,-1-1 0,0 1 0,0 0 0,0 0 0,0 0 0,-1 1 0,0-1 0,4 9 0,-2 0 0,-1-1 0,0 1 0,-1 1 0,0-1 0,-1 0 0,0 26 0,-3 2 0,-6 43 0,-29 101 0,25-138 0,11-47 0,-1 1 0,1 0 0,-1 0 0,1 0 0,0 1 0,0-1 0,0 0 0,0 0 0,0 3 0,1-4 0,-1-1 0,0 0 0,0 0 0,0 1 0,0-1 0,1 0 0,-1 0 0,0 1 0,0-1 0,0 0 0,1 0 0,-1 0 0,0 0 0,0 1 0,1-1 0,-1 0 0,0 0 0,1 0 0,-1 0 0,0 0 0,0 0 0,1 0 0,-1 0 0,1 0 0,13-2 0,8-7 0,-1 0 0,0-1 0,37-25 0,55-50 0,-21 15 0,166-86-1365,-233 143-5461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23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24575,'0'3'0,"0"1"0,1 0 0,0-1 0,1 5 0,3 11 0,0 97 0,-3-36 0,0-46-273,2 0 0,1-1 0,2 0 0,14 43 0,-8-39-6553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5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24575,'1'16'0,"0"0"0,5 20 0,1 7 0,4 181 0,-7-81 0,-2-112-1365,-1-9-5461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24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 24575,'-3'0'0,"0"-1"0,0 1 0,0 0 0,1 1 0,-1-1 0,0 0 0,0 1 0,1 0 0,-1-1 0,0 1 0,1 0 0,-1 0 0,1 1 0,-1-1 0,1 0 0,0 1 0,-1 0 0,1-1 0,0 1 0,-3 4 0,-4 4 0,1-1 0,0 1 0,1 1 0,0-1 0,1 1 0,0 0 0,0 1 0,2-1 0,-1 1 0,1 0 0,1 0 0,0 1 0,1-1 0,0 1 0,1 20 0,3-4 0,1-1 0,1 0 0,2 0 0,1 0 0,17 42 0,-2-17 0,52 90 0,5-21 0,-61-97 0,1-2 0,39 37 0,-50-53 0,-1 0 0,2-1 0,-1-1 0,1 1 0,0-1 0,0-1 0,0 0 0,18 6 0,-24-9 0,1 0 0,0-1 0,0 1 0,0-1 0,0 1 0,0-1 0,0 0 0,0-1 0,0 1 0,0-1 0,-1 0 0,1 0 0,0 0 0,0 0 0,-1 0 0,1-1 0,0 0 0,-1 0 0,0 0 0,1 0 0,-1 0 0,0-1 0,0 0 0,0 1 0,3-6 0,4-6-273,-1 0 0,-1-1 0,0 0 0,6-18 0,6-17-6553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24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1 328 24575,'0'0'0,"0"1"0,0 0 0,0 0 0,0 0 0,0 0 0,0-1 0,0 1 0,1 0 0,-1 0 0,0 0 0,1 1 0,0-2 0,-1 1 0,1-1 0,-1 1 0,1-1 0,0 0 0,-1 1 0,1-1 0,0 0 0,-1 1 0,1-1 0,0 0 0,0 0 0,-1 0 0,1 1 0,0-1 0,0 0 0,-1 0 0,2 0 0,16-3 0,-15 3 0,22-7 0,0 0 0,42-19 0,48-30 0,-102 49 0,57-29-341,-1-4 0,-3-3-1,71-58 1,-117 84-6485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25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0 128 24575,'0'0'0,"0"0"0,0 0 0,4 0 0,9-1 0,11-7 0,14-12 0,11-11 0,4-5 0,-8 5-8191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25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470 654 24575,'-14'-6'0,"0"-1"0,-1 2 0,0 0 0,0 1 0,0 0 0,0 1 0,0 1 0,-1 0 0,1 1 0,-1 1 0,0 1 0,1 0 0,-1 0 0,1 2 0,0 0 0,0 1 0,0 0 0,0 1 0,1 1 0,0 0 0,0 1 0,0 1 0,-20 14 0,23-13 0,1 0 0,-1 0 0,2 1 0,-15 17 0,21-22 0,0-1 0,0 0 0,0 1 0,1 0 0,-1 0 0,1-1 0,0 2 0,1-1 0,-1 0 0,1 0 0,0 0 0,0 1 0,1-1 0,-1 11 0,2-14 0,-1 0 0,0 0 0,1 0 0,-1 0 0,1 0 0,-1 0 0,1 0 0,0 0 0,0 0 0,0 0 0,0-1 0,0 1 0,1 0 0,-1-1 0,0 1 0,1-1 0,-1 1 0,1-1 0,0 1 0,-1-1 0,1 0 0,0 0 0,0 0 0,0 0 0,-1 0 0,1 0 0,0-1 0,3 1 0,0 0 0,0 0 0,-1-1 0,1 0 0,0 0 0,0 0 0,-1 0 0,1-1 0,0 0 0,-1 0 0,1 0 0,7-4 0,0 0 0,-1-1 0,0 0 0,-1-1 0,0 0 0,0-1 0,0 0 0,15-17 0,-12 11 0,-1-2 0,0 1 0,-2-2 0,13-23 0,-17 26 0,0 0 0,-1-1 0,-1 0 0,0 0 0,-1 0 0,0 0 0,-2 0 0,0-1 0,0 1 0,-4-31 0,-3 6 0,-1 0 0,-25-74 0,-22-35 0,43 126 0,0-1 0,-2 2 0,0 0 0,-20-24 0,30 42 0,1 2 0,1 0 0,-1 0 0,0 0 0,0 0 0,0 0 0,0 0 0,0 1 0,-4-3 0,6 4 0,0 0 0,0 0 0,0 0 0,0 0 0,0 0 0,0 0 0,0 0 0,0 0 0,0 0 0,0 0 0,0 0 0,0 0 0,0 0 0,0 0 0,0 0 0,0 0 0,-1 0 0,1 0 0,0 0 0,0 0 0,0 0 0,0 0 0,0 0 0,0 0 0,0 0 0,0 0 0,0 0 0,0 0 0,0 0 0,0 0 0,0 0 0,0 0 0,0 0 0,0 0 0,0 1 0,0-1 0,-1 0 0,1 0 0,0 0 0,0 0 0,0 0 0,0 0 0,0 0 0,0 0 0,0 0 0,0 0 0,0 0 0,0 0 0,0 0 0,0 0 0,0 0 0,0 0 0,0 1 0,1 4 0,1 6 0,1-1 0,1 1 0,0 0 0,6 11 0,26 42 0,-25-44 0,2 1 0,175 310 0,-50-69-1365,-108-206-5461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24575,'0'0'0,"0"0"0,7 0 0,-5 1 0,0-1 0,1 0 0,-1 1 0,1-1 0,-1 1 0,0 0 0,0 0 0,1 0 0,-1 0 0,0 0 0,0 0 0,0 1 0,0-1 0,0 1 0,-1-1 0,1 1 0,0 0 0,-1-1 0,1 1 0,-1 0 0,1 0 0,-1 0 0,0 1 0,0-1 0,1 3 0,3 7 0,-1 0 0,-1 0 0,4 20 0,-6-28 0,6 43 0,2 64 0,-10 49 0,1-157 0,1 10 0,-1-12 0,0-1 0,0 0 0,1 1 0,-1-1 0,0 0 0,1 1 0,-1-1 0,0 0 0,1 0 0,-1 1 0,0-1 0,1 0 0,-1 0 0,1 0 0,-1 0 0,0 1 0,1-1 0,-1 0 0,1 0 0,-1 0 0,0 0 0,1 0 0,-1 0 0,1 0 0,-1 0 0,1 0 0,-1 0 0,0 0 0,1-1 0,0 1 0,7-2 0,0-1 0,0 0 0,-1 0 0,1 0 0,11-8 0,-13 7 0,156-104-473,-137 90-419,31-23-5934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26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0 24575,'-4'5'0,"0"0"0,0 1 0,1-1 0,-1 1 0,-1 5 0,-5 8 0,-27 46 0,3 2 0,3 1 0,3 2 0,-32 124 0,58-185-1365,1-5-5461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52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3661 5649 24575,'0'13'0,"1"-10"0,-1-1 0,0 1 0,1 0 0,0 0 0,0-1 0,0 1 0,0-1 0,0 1 0,0-1 0,4 5 0,5 15 0,-10-21 0,0 0 0,0 0 0,-1 0 0,1 0 0,0 0 0,-1 0 0,1 1 0,-1-1 0,1 0 0,-1 0 0,0 0 0,1 0 0,-1-1 0,0 1 0,0 0 0,-1 1 0,-1 2 0,-6 7 0,0-1 0,-1 0 0,0 0 0,0-1 0,-1-1 0,0 0 0,-13 7 0,5-5 0,0-1 0,0-1 0,-1-1 0,-21 5 0,-35 6 0,-2-3 0,1-4 0,-2-4 0,1-2 0,-1-5 0,1-2 0,-78-14 0,103 7 0,2-3 0,0-2 0,-94-38 0,105 35 0,-491-216 0,472 205 0,-313-166 0,-47-101 0,363 249 0,2-3 0,2-2 0,3-3 0,2-1 0,-65-100 0,-64-141-647,51 81 395,61 105 252,-62-141 0,97 180 0,3-1 0,3-2 0,-18-98 0,-3-204 0,32-3 0,26 17-149,-7 301 148,2 0 0,3 0 1,38-108-1,-23 102-203,57-99 0,52-54-203,-79 141 407,2 2 0,4 2 0,4 4 0,147-124 0,-84 94 0,163-98 0,-174 130 0,224-94 0,294-67 0,-244 115 0,-268 87 0,151-14 0,-116 30-94,309 15 0,-347 9 343,0 6 0,170 46 0,-126-14 231,182 81-1,-219-69-180,-108-49-287,0 1 1,-1 0-1,32 31 0,-9 0-12,49 69 0,-25-29 0,14 10 0,82 106 0,-101-112 0,66 129 0,31 106 0,-29-74 0,-83-164 0,-31-56 0,-2 1 0,-2 1 0,0 0 0,-2 1 0,-2 0 0,-1 0 0,3 37 0,-7-26 0,-1-1 0,-3 1 0,-2 0 0,-1-1 0,-12 48 0,-72 249 0,31-131 0,34-118 0,-73 267 0,-30-10 0,-117 123-682,29-63 500,151-270 198,-57 115-76,89-196 39,-2-2 0,-53 68-1,40-69 31,-1-2-1,-3-3 0,-2-1 1,-2-3-1,-79 51 0,47-44 5,-2-3-1,-2-4 1,-106 37-1,-401 105-12,533-171-565,-114 11 0,128-23-5624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53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701 878 24575,'0'0'0,"0"0"0,-2 2 0,-19 18 0,11-9 0,-15 10 0,-118 80 0,19-15 0,93-62 0,-52 53 0,65-59 0,1 2 0,1 0 0,1 1 0,0 0 0,-17 38 0,29-53 0,0 0 0,1 1 0,0 0 0,0-1 0,1 1 0,-2 13 0,3-16 0,0-1 0,1 1 0,-1 0 0,0-1 0,1 1 0,0-1 0,0 1 0,0-1 0,1 1 0,-1-1 0,1 0 0,-1 0 0,1 0 0,4 5 0,-2-3 0,1 0 0,0-1 0,0 0 0,0 0 0,0 0 0,1-1 0,-1 1 0,1-1 0,0-1 0,0 1 0,0-1 0,0 0 0,1 0 0,-1-1 0,0 0 0,1 0 0,-1 0 0,9-1 0,-3 0 0,0-1 0,-1 0 0,1-1 0,0 0 0,-1-1 0,0 0 0,1-1 0,-1 0 0,14-8 0,-14 5-1,0 0 0,0 0 1,-1-1-1,0-1 0,0 0 0,-1 0 0,16-19 0,-15 13 4,0 0 0,-1-1 0,-1 0 0,0 0 0,6-20 0,-4 2-25,-2 0 0,-1 0 0,-1-1 0,-2 1 0,-1-53 0,-4 44-39,-2 0 1,-2 0-1,-2 1 1,-2 0-1,-1 0 0,-2 1 1,-3 0-1,0 1 0,-37-65 1,9 34 60,-98-125 0,-73-47 0,156 182 121,58 61-103,0 0 0,0 0 0,-1 0 0,1-1 0,0 1 0,0 0 0,0 0 0,0-1 0,-1 1 0,1 0 0,0 0-1,0 0 1,0 0 0,-1 0 0,1-1 0,0 1 0,0 0 0,0 0 0,-1 0 0,1 0 0,0 0 0,0 0 0,-1 0 0,1 0 0,0 0 0,0 0 0,-1 0 0,1 0 0,0 0 0,-1 0 0,4 10 31,4 5-49,0-1 0,19 28 0,-18-30 0,52 76 0,228 291-1293,33-27 1214,-266-300-300,3-2 0,116 76 0,-135-103-5303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54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0 169 24575,'7'8'0,"-2"0"0,1-1 0,-1-1 0,1 1 0,1-1 0,-1 0 0,1 0 0,0-1 0,0 0 0,1 0 0,-1-1 0,1 0 0,0 0 0,0-1 0,1 0 0,-1 0 0,1-1 0,-1 0 0,12 0 0,-1 0 0,-1-1 0,1 0 0,0-2 0,-1 0 0,1-1 0,-1-1 0,1-1 0,-1-1 0,34-13 0,-47 16 0,0-1 0,0 0 0,0 0 0,0 0 0,0 0 0,0-1 0,-1 0 0,0 0 0,5-6 0,-7 8 0,0-1 0,-1 1 0,1-1 0,-1 0 0,0 0 0,0 0 0,0 1 0,0-1 0,0 0 0,0 0 0,-1 0 0,0 0 0,1-1 0,-1 1 0,0 0 0,-1 0 0,1 0 0,-1 0 0,0-3 0,-1-2 0,-1 0 0,0 0 0,-1 1 0,1 0 0,-1 0 0,-1 0 0,1 0 0,-12-12 0,9 11 0,-1 1 0,0 0 0,0 0 0,-1 0 0,0 1 0,-13-7 0,22 13 0,0 0 0,0 0 0,-1 0 0,1-1 0,0 1 0,0 0 0,-1 0 0,1 0 0,0 0 0,-1 0 0,1 0 0,0-1 0,-1 1 0,1 0 0,0 0 0,-1 0 0,1 0 0,0 0 0,-1 0 0,1 0 0,0 1 0,-1-1 0,2 6 0,12 12 0,140 164 8,-70-86-241,254 332-986,-271-332 1240,-4 2 0,82 182 0,-100-169-149,-38-92 123,-1 1 0,-1 0 0,3 34 0,-6-49 2,-1 1 1,0-1-1,0 0 1,-1 0-1,1 0 1,-1 0 0,-2 6-1,2-10 11,1 0-1,0 0 0,-1 1 1,0-1-1,1 0 0,-1 0 1,0 0-1,0 0 0,1 0 1,-1 0-1,0 0 0,0-1 1,0 1-1,0 0 0,0 0 1,0-1-1,0 1 0,-1-1 1,1 1-1,0-1 0,0 1 1,0-1-1,-1 0 1,1 1-1,0-1 0,0 0 1,-1 0-1,1 0 0,0 0 1,0 0-1,-1 0 0,-1-1 1,-2 0 111,0 0 0,0-1 0,0 1 0,0-1 0,1 0 0,-1 0 0,-4-4 0,-2-1-21,-18-16-1,6 1-131,0 0 0,2-2-1,1-1 1,2 0 0,0-1 0,-23-45-1,15 17-60,3-1-1,-27-91 0,31 76 96,4-1 0,2-1 0,4 1 0,0-146 0,19 96 0,-8 107 0,1-1 0,1 1 0,0 0 0,1 0 0,0 0 0,8-12 0,-10 20 0,1 0 0,-1 1 0,1 0 0,0 0 0,1 0 0,-1 1 0,1-1 0,0 1 0,0 0 0,0 1 0,1-1 0,-1 1 0,1 0 0,11-4 0,-9 4 0,-1 1 0,1 1 0,0-1 0,0 1 0,0 1 0,0 0 0,0 0 0,0 0 0,0 1 0,0 0 0,12 3 0,-3 2 43,0 0 0,-1 1 0,0 1 0,0 0-1,-1 1 1,0 0 0,16 14 0,10 12 129,39 41-1,119 153-171,-198-227 0,6 6 0,-1 0 0,0 1 0,8 16 0,-13-17 0,-6-9 0,-9-11 0,2-3 0,0 0 0,-17-30 0,-16-39 0,32 56 0,-19-54 0,26 64 0,2 0 0,0 0 0,1 0 0,-1-28 0,4 41 0,0 1 0,1-1 0,-1 0 0,1 0 0,0 0 0,0 1 0,1-1 0,-1 0 0,1 1 0,0-1 0,0 1 0,1 0 0,-1 0 0,1 0 0,0 0 0,0 0 0,0 0 0,1 1 0,-1-1 0,1 1 0,0 0 0,0 0 0,0 1 0,0-1 0,6-2 0,4-1 0,0 1 0,0 0 0,1 0 0,-1 2 0,27-4 0,-15 5 0,0 1 0,39 2 0,-27 4-1365,-7 1-5461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54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442 133 24575,'0'-13'0,"1"4"0,-2 0 0,1 0 0,-1 0 0,-4-13 0,5 19 0,-1 1 0,0-1 0,-1 0 0,1 0 0,-1 0 0,1 1 0,-1-1 0,0 1 0,0-1 0,0 1 0,0-1 0,0 1 0,0 0 0,-1 0 0,1 0 0,-6-2 0,1 1 0,0 0 0,-1 0 0,0 1 0,0 0 0,1 0 0,-1 1 0,0 0 0,0 1 0,-1 0 0,-13 1 0,-3 2 0,1 1 0,-29 8 0,37-8 0,0 1 0,0 1 0,1 0 0,0 1 0,0 0 0,1 1 0,-17 12 0,26-16 0,0 0 0,0 1 0,1-1 0,-1 1 0,1 0 0,0 0 0,0 0 0,1 1 0,0-1 0,0 1 0,0 0 0,0 0 0,1 0 0,0 0 0,0 0 0,1 0 0,0 1 0,0-1 0,0 1 0,1-1 0,0 8 0,2-4 0,-1 0 0,1 0 0,1 0 0,0-1 0,0 0 0,1 1 0,0-1 0,0 0 0,1-1 0,1 1 0,-1-1 0,12 13 0,-1-5 0,0 0 0,1 0 0,0-2 0,29 19 0,-35-26 0,1 0 0,0 0 0,0-1 0,1-1 0,0 0 0,0 0 0,15 2 0,-19-6 0,0 0 0,1 0 0,-1 0 0,1-2 0,-1 1 0,0-1 0,0 0 0,1-1 0,-1 0 0,0-1 0,11-4 0,-6 1 0,-1-1 0,0-1 0,0 0 0,17-14 0,-25 19 0,0 0 0,0 0 0,0 0 0,0 1 0,1-1 0,-1 1 0,1 1 0,-1-1 0,1 1 0,0 0 0,0 0 0,0 1 0,10 0 0,5 1 0,0 2 0,30 6 0,-38-6 0,86 23-1365,-59-12-5461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6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2 0,0 1 0,2 1 0,8 2 0,9 1 0,0-1-8191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55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91 24575,'1'12'0,"0"-1"0,0 1 0,1-1 0,1 1 0,0-1 0,0 0 0,7 13 0,40 71 0,-43-83 0,223 357 0,-201-328 0,-37-51 0,1-1 0,1 0 0,-8-14 0,-14-42 0,24 57 0,1 0 0,0 0 0,0 0 0,-1-21 0,3 28 0,1 0 0,1 0 0,-1 0 0,0 1 0,1-1 0,-1 0 0,1 0 0,0 1 0,0-1 0,1-3 0,-1 4 0,0 1 0,1-1 0,-1 1 0,0-1 0,0 1 0,1 0 0,-1-1 0,1 1 0,-1 0 0,1 0 0,-1 0 0,1 0 0,0 0 0,-1 1 0,1-1 0,0 0 0,2 0 0,1 1 0,-1-1 0,1 1 0,0 0 0,0 0 0,-1 0 0,1 0 0,0 1 0,-1 0 0,1 0 0,-1 1 0,1-1 0,5 3 0,4 3 0,-1 0 0,20 13 0,25 22 0,-53-40 0,-4-5 0,-5-10 0,2 9 0,-5-20 0,0 0 0,2 0 0,1 0 0,1 0 0,1-1 0,2 1 0,3-48 0,-2 61 0,1 1 0,0 0 0,6-20 0,-7 28 0,0-1 0,0 1 0,0 0 0,0-1 0,0 1 0,1 0 0,-1 0 0,1 0 0,-1 0 0,1 0 0,0 0 0,0 0 0,0 1 0,0-1 0,0 1 0,0-1 0,0 1 0,1 0 0,-1 0 0,0 0 0,5-1 0,-3 1 0,1 1 0,-1 0 0,1 0 0,-1 0 0,1 0 0,-1 1 0,1 0 0,-1 0 0,1 0 0,-1 0 0,8 4 0,3 3 0,25 16 0,-38-23 0,22 15 0,-1 2 0,0 0 0,19 22 0,57 69 0,-43-45 0,-41-49 0,-15-15 0,0 0 0,0 1 0,0-1 0,0 0 0,1 0 0,-1 0 0,0 1 0,0-1 0,1 0 0,-1 0 0,0 0 0,0 0 0,1 0 0,-1 0 0,0 0 0,0 0 0,1 1 0,-1-1 0,0 0 0,0 0 0,1 0 0,-1 0 0,0 0 0,0 0 0,1 0 0,-1-1 0,0 1 0,1 0 0,-1 0 0,0 0 0,0 0 0,1 0 0,-1 0 0,0 0 0,0-1 0,0 1 0,1 0 0,-1 0 0,0 0 0,0 0 0,0-1 0,1 1 0,-1 0 0,0 0 0,0-1 0,0 1 0,0 0 0,0-1 0,5-17 0,-5 15 0,5-30 0,0-58 0,-16-153-1365,2 127-5461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55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24575,'-1'14'0,"2"-1"0,-1 1 0,2 0 0,0-1 0,0 1 0,8 22 0,2-5 0,2-2 0,18 30 0,40 53 0,-44-71 0,63 71 0,-74-95 0,0-1 0,0-1 0,2 0 0,0-1 0,0-1 0,27 13 0,-38-22 0,0-1 0,1 1 0,-1-2 0,0 1 0,1-1 0,0 0 0,0-1 0,-1 0 0,1 0 0,0-1 0,0 0 0,0-1 0,0 1 0,0-2 0,-1 1 0,1-2 0,10-3 0,-6 1-682,23-13-1,4-8-6143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56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897 23 24575,'-7'5'0,"-3"5"0,0 1 0,0 0 0,1 1 0,0 0 0,1 0 0,1 1 0,0 0 0,1 0 0,0 1 0,1 0 0,0 0 0,-3 23 0,6-27 0,0 1 0,1 0 0,0 0 0,1 0 0,1 0 0,0 0 0,0 0 0,1-1 0,0 1 0,1 0 0,0-1 0,0 1 0,2-1 0,-1 0 0,1 0 0,0-1 0,11 14 0,-12-18 0,1 1 0,0-1 0,1 0 0,0 0 0,-1 0 0,1-1 0,1 0 0,-1 0 0,1-1 0,7 4 0,-12-6 0,0 0 0,1-1 0,-1 1 0,1 0 0,0-1 0,-1 1 0,1-1 0,-1 0 0,1 0 0,0 0 0,-1 0 0,1 0 0,-1-1 0,1 1 0,0-1 0,-1 0 0,1 1 0,-1-1 0,0 0 0,1-1 0,-1 1 0,0 0 0,0-1 0,1 1 0,-1-1 0,0 0 0,-1 1 0,1-1 0,0 0 0,0 0 0,1-3 0,0 0-455,1-1 0,3-11 0,3-11-6371</inkml:trace>
  <inkml:trace contextRef="#ctx0" brushRef="#br0" timeOffset="1">1 1 24575,'0'0'0,"0"0"0,0 0 0,4 0 0,5 0 0,1 0-8191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58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4296 3441 24575,'-2'10'0,"-2"-6"0,1 1 0,0-1 0,-1 1 0,0-1 0,0 0 0,0 0 0,-8 5 0,-38 21 0,27-17 0,-27 18 0,1 2 0,-49 45 0,3 0 0,-3-4 0,-3-4 0,-165 86 0,173-109 22,-149 51 1,174-76-169,-1-4 1,0-2 0,-81 7-1,52-16 138,-1-5 1,1-4-1,-129-18 0,-289-74-846,456 82 507,-19-4 201,-436-98 67,438 93 94,-105-43 1,133 42-55,0-2 0,2-2 0,-47-33 0,45 22-19,2-1 0,2-2 0,1-2 1,2-2-1,3-2 0,-53-77 0,66 82 34,1-2-1,3-1 1,1 0 0,2-2 0,2 0-1,3-1 1,1-1 0,-9-70 0,17 64-60,3 1 0,1-1 0,4 0 1,1 1-1,3-1 0,3 2 0,20-70 1,-1 33-183,5 0 0,3 2 1,65-110-1,-24 68-346,5 3 1,6 4-1,150-159 0,-123 163 548,5 5-1,268-191 0,-201 182 65,335-161 0,-339 201 0,3 9 0,210-53 0,-232 85-457,254-30 1,-314 61 483,1 5 1,0 5 0,169 20 0,-213-10 66,-1 3 0,-1 3 0,-1 2 1,0 3-1,-1 2 0,80 45 0,-68-26-23,-2 3 0,-2 2 0,-2 3 1,85 87-1,-56-39 384,-3 3 1,97 146-1,-150-189-186,-2 2 0,-2 1 1,-4 1-1,-2 2 0,-3 1 0,-3 0 0,-2 2 0,16 122 0,-17-7-23,-17-144-210,-2-1 0,-10 73-1,7-88 53,-2 0 0,-1-1 1,0 0-1,-2 0 0,0 0 0,-23 34 0,-1-6-77,-55 61 1,-218 203 18,153-164-1091,-174 202 744,-93 90 378,350-376-61,-80 55 0,106-89 0,-1-2 0,-1-2 0,-69 28 0,39-27-265,-2-3-1,-113 20 0,45-20-3719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59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24575,'0'0'0,"0"2"0,5 8 0,0-1 0,11 15 0,-2-4 0,76 113-4,134 217-108,24 139-468,-232-456 576,-6-12-1245,-5-9-4993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1:59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 24575,'1'-1'0,"0"0"0,-1 0 0,1 0 0,-1 0 0,1 0 0,0 0 0,0 0 0,0 0 0,-1 0 0,1 1 0,0-1 0,0 0 0,0 1 0,0-1 0,2 0 0,-1-1 0,13-6 0,-1 1 0,1 0 0,30-9 0,51-7 0,-71 18 0,-1 1 0,1 1 0,1 1 0,-1 2 0,0 1 0,39 5 0,-51-4 0,-1 1 0,0 0 0,0 1 0,0 0 0,0 0 0,-1 2 0,0-1 0,0 2 0,0-1 0,-1 1 0,0 1 0,0 0 0,-1 0 0,0 1 0,9 11 0,-12-12 0,0 1 0,0 0 0,0 1 0,-1-1 0,-1 1 0,0 0 0,0 1 0,-1-1 0,0 0 0,0 1 0,-1 0 0,-1 0 0,0 0 0,-1-1 0,0 1 0,0 0 0,-1 0 0,-1 0 0,1 0 0,-2-1 0,0 1 0,0-1 0,-1 0 0,0 0 0,0 0 0,-1 0 0,-1-1 0,0 1 0,-7 7 0,-22 20-1365,0-8-5461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00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0 24575,'-9'0'0,"0"1"0,0 0 0,0 0 0,0 0 0,0 1 0,0 1 0,0-1 0,1 2 0,-1-1 0,1 1 0,0 0 0,-12 8 0,9-4 0,0-1 0,1 2 0,-14 12 0,20-16 0,-1 0 0,1 1 0,0-1 0,0 1 0,1 0 0,-1 0 0,1 0 0,-4 13 0,5-9 0,-1 1 0,1 0 0,1 0 0,0 0 0,1 15 0,2-2 0,6 37 0,4-7-303,33 90 0,33 50-325,-76-189 628,225 474-1180,-3-9 27,-186-372 1334,-32-77-409,-4-9-4349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2:00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0 196 24575,'0'0'0,"4"0"0,5-2 0,4-2 0,13-3 0,21-7 0,29-12 0,23-15 0,5-12 0,-15 5-8191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15.1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24575,'0'0'0,"0"0"0,7 0 0,18 2 0,0 1 0,41 10 0,13 9 0,-51-13 0,-27-9 0,1 1 0,0-1 0,0 1 0,-1-1 0,1 1 0,0 0 0,-1 0 0,1 0 0,2 1 0,-4-1 0,1-1 0,-1 1 0,1 0 0,-1 0 0,0-1 0,0 1 0,1 0 0,-1-1 0,0 1 0,0 0 0,0 0 0,1-1 0,-1 1 0,0 0 0,0 0 0,0 0 0,0-1 0,-1 1 0,1 0 0,0 0 0,0-1 0,0 1 0,0 0 0,-1 0 0,-6 17 0,0-1 0,-18 32 0,5-11 0,2-2 0,-67 144 0,84-176 0,-2 2 0,0 1 0,1-1 0,0 1 0,-2 11 0,4-16 0,0-1 0,0 1 0,0 0 0,0 0 0,0-1 0,0 1 0,1 0 0,-1-1 0,1 1 0,-1 0 0,1-1 0,-1 1 0,1 0 0,0-1 0,0 1 0,0-1 0,0 1 0,0-1 0,0 0 0,0 1 0,0-1 0,1 0 0,1 2 0,1-1 0,0 0 0,0 1 0,0-2 0,0 1 0,0 0 0,0-1 0,1 0 0,6 1 0,-1 0 0,1-2 0,19 0 0,-6-2 3,-1-1-1,0-1 1,0-1 0,30-11-1,89-41-184,-134 54 153,226-111-2130,-141 64-3675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18.9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80 24575,'0'1'0,"0"0"0,0 0 0,0 1 0,1-1 0,-1 0 0,0 0 0,1 0 0,-1 1 0,1-1 0,0 0 0,-1 0 0,1 0 0,1 2 0,-1-1 0,7 8 0,0 0 0,0-1 0,0 0 0,1 0 0,1 0 0,19 13 0,70 36 0,-81-49 0,377 197 0,-393-205 0,0 0 0,0 0 0,0 0 0,1-1 0,-1 1 0,0-1 0,0 1 0,1-1 0,-1 0 0,0 0 0,1 0 0,-1 0 0,0 0 0,1 0 0,-1-1 0,3 0 0,2-1 0,0-1 0,0 0 0,11-8 0,0 1 0,87-42 0,129-43 0,-183 78 0,0 2 0,0 2 0,81-8 0,-89 17 0,0 2 0,0 2 0,0 2 0,74 13 0,-90-10 0,0 2 0,44 17 0,-57-18 0,0 0 0,-1 2 0,0-1 0,-1 1 0,0 1 0,19 17 0,-10-2 0,-20-23 0,0 0 0,0 1 0,0-1 0,-1 0 0,1 1 0,0-1 0,-1 1 0,1-1 0,-1 1 0,1-1 0,-1 1 0,0-1 0,0 1 0,0 0 0,0-1 0,0 4 0,17-27 0,10-11 0,1 1 0,2 2 0,1 1 0,1 1 0,2 2 0,69-42 0,-69 50-23,0 1 0,0 2-1,2 2 1,0 1 0,0 2-1,1 1 1,0 2 0,65-4-1,-46 9-97,-1 3-1,0 2 1,1 3 0,-2 2-1,72 21 1,-16 3-194,124 57 0,99 64-170,-178-79 414,-85-42-18,3-2 0,0-3 1,84 18-1,-122-38 48,1-1 0,0-1-1,0-2 1,0-2 0,0-1-1,0-2 1,0-2 0,69-15-1,-64 7 46,0-3 0,-1-1-1,-1-1 1,0-3 0,-2-1-1,0-1 1,33-28 0,-18 7-133,-2-2 1,-1-2 0,71-90 0,-84 91-4729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6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0 24575,'0'5'0,"-2"58"0,0-28 0,6 61 0,27 72 0,14-1 0,19 91 0,-51-181-682,4 111-1,-16-147-6143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44.9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24575,'0'0'-8191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46.1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92 24575,'3'65'0,"2"0"0,3-1 0,3 0 0,26 86 0,-9-65-159,2-1 0,62 116 0,109 144-318,-107-206 477,-74-111 0,2-1 0,44 42 0,-58-61-6,0-1-1,0 0 1,0-1-1,0 0 0,16 7 1,-21-10 15,0-1 1,0 0-1,1 0 0,-1 0 1,0-1-1,0 1 1,1-1-1,-1 0 1,0 1-1,1-2 1,-1 1-1,0 0 1,1-1-1,-1 1 1,0-1-1,0 0 0,1 0 1,-1 0-1,0-1 1,4-2-1,-2 1 88,0-1-1,-1 1 1,0-1-1,1-1 1,-1 1-1,6-9 1,-1-2-38,10-17 1,73-175-38,-14-8-481,-57 155 39,110-288 206,-93 262 235,94-157 1,8 49-1216,-81 122-4775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47.5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300 305 24575,'-178'219'0,"160"-193"0,2 1 0,0 1 0,2 0 0,1 1 0,1 1 0,-14 54 0,24-72 0,0 0 0,0 0 0,1 0 0,1 0 0,0 0 0,1 0 0,0 0 0,3 13 0,-2-18 0,0 0 0,0 0 0,0-1 0,1 1 0,0-1 0,0 0 0,1 0 0,0 0 0,0 0 0,0 0 0,1-1 0,0 0 0,0 0 0,0 0 0,6 4 0,-8-7 0,0 0 0,0 0 0,1 0 0,-1-1 0,0 1 0,1-1 0,-1 0 0,1 0 0,-1 0 0,1 0 0,0-1 0,-1 1 0,1-1 0,-1 0 0,1 0 0,0 0 0,-1-1 0,1 1 0,0-1 0,-1 0 0,1 0 0,-1 0 0,1-1 0,-1 1 0,0-1 0,0 0 0,1 0 0,-1 0 0,0 0 0,3-4 0,1-1 0,0-1 0,0-1 0,-1 1 0,0-1 0,-1 0 0,7-16 0,20-63 0,-20 44 0,-1-1 0,-3-1 0,-1 0 0,-3 0 0,-1-51 0,-6 11 0,-26-153 0,27 231 0,-12-64 0,11 62 0,0 0 0,-1 0 0,0 0 0,-8-14 0,10 21 0,0 0 0,0 0 0,0 1 0,0-1 0,0 1 0,-1-1 0,0 1 0,1 0 0,-1 0 0,0 0 0,-3-1 0,5 2 0,0 1 0,0 0 0,0-1 0,0 1 0,0 0 0,0 0 0,0 0 0,0-1 0,0 1 0,0 0 0,0 0 0,-1 1 0,1-1 0,0 0 0,0 0 0,-1 1 0,1 0 0,0-1 0,0 1 0,0 0 0,0-1 0,0 1 0,0 0 0,0 0 0,0 0 0,0 0 0,1 0 0,-1 0 0,0 0 0,1 0 0,-1 1 0,1-1 0,-2 2 0,-1 7 0,1 0 0,0 1 0,0-1 0,1 0 0,0 21 0,8 54 0,5-8 0,4-1 0,29 86 0,-34-128 0,3-1 0,1-1 0,1 0 0,1-1 0,2-1 0,1-1 0,1-1 0,2 0 0,34 31 0,10 1-1365,-8-15-5461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48.1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113 70 24575,'0'0'0,"0"0"0,0-7 0,1 4 0,0 0 0,0 0 0,0 0 0,0 0 0,0 1 0,1-1 0,-1 0 0,1 0 0,0 1 0,0-1 0,0 1 0,0 0 0,0-1 0,1 1 0,-1 0 0,0 0 0,1 1 0,4-3 0,-4 2 0,1 0 0,0 0 0,0 0 0,0 1 0,-1 0 0,1 0 0,1 0 0,-1 0 0,0 1 0,0 0 0,0-1 0,0 1 0,7 2 0,-9-2 0,0 0 0,-1 1 0,1 0 0,0-1 0,-1 1 0,1 0 0,-1 0 0,1 0 0,-1 0 0,1 0 0,-1 0 0,0 0 0,0 1 0,1-1 0,-1 0 0,0 1 0,0-1 0,0 1 0,-1-1 0,1 1 0,0 0 0,-1-1 0,1 1 0,0 0 0,-1-1 0,0 1 0,1 0 0,-1 0 0,0 3 0,0 2 0,0 0 0,0 1 0,-1-1 0,0 0 0,-4 15 0,0-8 0,-1 0 0,0 0 0,0 0 0,-2 0 0,1-1 0,-2-1 0,-17 22 0,-83 73 0,68-68 0,38-37 0,-7 9 0,9-10 0,1-1 0,0 0 0,0 0 0,0 1 0,0-1 0,0 0 0,0 0 0,0 1 0,0-1 0,0 0 0,0 1 0,0-1 0,0 0 0,0 0 0,0 1 0,0-1 0,0 0 0,0 1 0,0-1 0,0 0 0,0 0 0,0 1 0,0-1 0,1 0 0,-1 0 0,0 1 0,0-1 0,0 0 0,0 0 0,1 1 0,-1-1 0,0 0 0,0 0 0,1 0 0,-1 0 0,0 1 0,0-1 0,1 0 0,-1 0 0,0 0 0,0 0 0,1 0 0,-1 0 0,0 0 0,1 0 0,13 5 0,1-2 0,0 0 0,-1 0 0,27 0 0,-27-3 0,295-5-555,-267 2-255,45-2-6016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49.0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24575,'0'3'0,"0"0"0,1 0 0,0 0 0,0-1 0,-1 1 0,2 0 0,-1-1 0,0 1 0,0-1 0,1 1 0,-1-1 0,1 1 0,0-1 0,0 0 0,2 2 0,5 5 0,21 15 0,-29-23 0,13 8 0,1 0 0,0-1 0,0 0 0,1-1 0,0-1 0,0-1 0,0 0 0,20 3 0,3-2 0,1-1 0,53-1 0,167-18-778,-237 12 191,20-2-6239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49.3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42 232 24575,'-1'0'0,"0"-1"0,0 1 0,0 0 0,0 0 0,0 0 0,0 0 0,0 0 0,0 0 0,0 0 0,0 0 0,0 1 0,0-1 0,1 0 0,-1 1 0,0-1 0,0 0 0,0 1 0,0-1 0,0 1 0,1-1 0,-1 1 0,-1 0 0,0 1 0,-1 0 0,1 1 0,0-1 0,-5 6 0,7-8 0,0 0 0,-1 1 0,1-1 0,0 0 0,-1 1 0,1-1 0,0 1 0,-1-1 0,1 1 0,0-1 0,0 1 0,0-1 0,0 1 0,-1-1 0,1 1 0,0-1 0,0 1 0,0 0 0,0-1 0,0 1 0,0-1 0,0 1 0,0-1 0,0 1 0,1-1 0,-1 1 0,0-1 0,0 1 0,0-1 0,1 1 0,-1-1 0,0 1 0,0-1 0,1 1 0,-1-1 0,0 0 0,1 1 0,0 0 0,1 0 0,0 0 0,1 0 0,-1 0 0,0-1 0,0 1 0,1 0 0,-1-1 0,4 1 0,14 0 0,-1 0 0,1-2 0,24-3 0,53-8-256,0-5 1,113-35-1,177-88-1294,-263 85-4324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51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59 246 24575,'-56'0'0,"55"0"0,1 1 0,0-1 0,0 0 0,0 1 0,-1-1 0,1 0 0,0 1 0,0-1 0,0 0 0,0 1 0,0-1 0,0 0 0,-1 1 0,1-1 0,0 1 0,0-1 0,0 0 0,0 1 0,0-1 0,1 1 0,-1-1 0,0 0 0,0 1 0,0-1 0,0 0 0,0 1 0,1 0 0,3 13 0,34 88 0,-2-9 0,31 113-247,71 181-395,-101-309 642,53 86 0,-65-125 0,1-1 0,2-1 0,62 62 0,-74-84 0,22 16 0,-33-27 0,1-1 0,-1 0 0,1 0 0,0 0 0,0 0 0,0-1 0,0 0 0,10 2 0,-14-4 11,0 0 0,1 0 0,-1 0 0,0 0-1,1 0 1,-1-1 0,0 1 0,1-1 0,-1 1-1,0-1 1,0 0 0,0 0 0,0 0 0,0 0-1,0 0 1,0-1 0,0 1 0,0 0 0,0-1-1,-1 0 1,1 1 0,-1-1 0,3-2 0,1-4 109,1-1 0,-1 0 1,8-19-1,4-15-75,-2 0 0,15-78 0,6-95-927,-34 204 788,54-547-95,-39 350 180,19-61-1158,-30 233-4670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53.5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36 24575,'1'1'0,"-1"-1"0,1 0 0,-1 0 0,0 1 0,1-1 0,-1 0 0,0 0 0,1 1 0,-1-1 0,0 0 0,1 1 0,-1-1 0,0 1 0,1-1 0,-1 1 0,3 3 0,-1-5 0,-1-1 0,0 0 0,0 1 0,0-1 0,0 0 0,0 1 0,1 0 0,-1-1 0,0 1 0,1 0 0,-1-1 0,1 1 0,-1 0 0,1 0 0,0 0 0,-1 0 0,4 0 0,3-2 0,-1 0 0,13-2 0,12 0 0,0 1 0,0 2 0,59 4 0,-86-2 0,-1 0 0,1 0 0,0 1 0,-1-1 0,1 1 0,-1 0 0,0 1 0,1-1 0,-1 1 0,0 0 0,0 0 0,1 0 0,-2 1 0,1-1 0,0 1 0,0 0 0,-1 0 0,0 0 0,0 1 0,0-1 0,0 1 0,0 0 0,0-1 0,-1 1 0,0 1 0,3 6 0,-2-4 0,0 0 0,-1 0 0,1 1 0,-1 0 0,-1-1 0,0 1 0,0 0 0,0-1 0,-1 1 0,0 0 0,-3 15 0,1-14 0,0 0 0,-1-1 0,0 1 0,0 0 0,-1-1 0,0 0 0,-1 0 0,0 0 0,-10 13 0,-1-2 0,-1-2 0,-1 0 0,0-1 0,-38 25 0,13-14 0,-61 27 0,74-39 0,20-9 0,0-1 0,0 0 0,-20 6 0,27-11 0,9 1 0,47 15 0,0-2 0,70 9 0,112 2 0,-200-22 0,-5 0 0,219 9 0,-231-13-341,0-1 0,0 0-1,34-10 1,-33 6-6485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54.5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760 43 24575,'0'0'0,"-11"-7"0,-7 0 0,1 1 0,-1 1 0,0 1 0,-32-4 0,10 4 0,-45 3 0,57 1 0,0 3 0,1 0 0,-1 1 0,1 2 0,0 1 0,0 1 0,-25 12 0,31-10 0,0 0 0,1 1 0,1 1 0,0 1 0,1 1 0,0 1 0,1 0 0,-27 33 0,35-38 0,1 1 0,1-1 0,0 2 0,-10 22 0,14-27 0,1-1 0,0 1 0,0 0 0,0 0 0,1 0 0,0 1 0,1-1 0,0 0 0,0 0 0,1 11 0,2-5 0,0-1 0,1 0 0,0-1 0,1 1 0,0-1 0,0 1 0,2-1 0,-1-1 0,12 14 0,2 0 0,0-1 0,40 33 0,-17-21 0,93 57 0,57 13 0,-130-71 0,-54-30 0,10 6 0,25 17 0,-42-26 0,-1 0 0,0 0 0,0 0 0,0 0 0,0 0 0,1 0 0,-1 0 0,0 0 0,-1 0 0,1 0 0,0 1 0,0-1 0,0 0 0,-1 1 0,1-1 0,-1 0 0,1 1 0,-1-1 0,0 1 0,1 1 0,-1-1 0,-1 0 0,1 0 0,-1 0 0,0-1 0,1 1 0,-1 0 0,0 0 0,0-1 0,0 1 0,0-1 0,0 1 0,-1-1 0,1 1 0,0-1 0,-1 0 0,-1 2 0,-16 12 0,-1-1 0,-1-1 0,-33 17 0,27-15 0,-315 159 0,304-155 0,1-1 0,37-17-1,0-1 0,0 0 0,0 0-1,0 0 1,0 0 0,0 0 0,0 0 0,0 0-1,0 0 1,0 0 0,0 0 0,0 0 0,-1 1-1,1-1 1,0 0 0,0 0 0,0 0 0,0 0-1,0 0 1,0 0 0,0 0 0,-1 0 0,1 0-1,0 0 1,0 0 0,0 0 0,0 0 0,0 0-1,0 0 1,0 0 0,-1 0 0,1 0 0,0 0-1,0 0 1,0 0 0,0-1 0,0 1 0,0 0-1,0 0 1,0 0 0,0 0 0,-1 0 0,1 0-1,0 0 1,0 0 0,0 0 0,0 0 0,0 0-1,0-1 1,0 1 0,0 0 0,0 0 0,0 0-1,0 0 1,3-8 151,11-11-1306,-14 19 863,11-14-6533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55.4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75 0 24575,'-5'8'0,"4"-7"0,-10 17 0,1-1 0,0 1 0,2 1 0,-11 30 0,16-38 0,1 0 0,0 0 0,0-1 0,1 1 0,1 0 0,-1 0 0,2 0 0,0 0 0,0 0 0,4 14 0,4 3 0,0-1 0,3 1 0,0-2 0,1 0 0,2 0 0,1-1 0,0-1 0,34 36 0,-48-57 0,0-1 0,0 0 0,0-1 0,0 1 0,0 0 0,0 0 0,0-1 0,1 0 0,-1 1 0,1-1 0,-1 0 0,3 1 0,-3-2 0,-1 0 0,1 0 0,-1 0 0,0 0 0,1 0 0,-1 0 0,1-1 0,-1 1 0,0 0 0,1-1 0,-1 1 0,0-1 0,1 1 0,-1-1 0,0 0 0,0 0 0,0 1 0,0-1 0,0 0 0,0 0 0,0 0 0,0 0 0,0 0 0,2-3 0,5-8 0,0-1 0,-1 0 0,10-24 0,8-16 0,-21 47 0,0 0 0,0 0 0,0 0 0,1 1 0,9-10 0,-9 12 0,-1 0 0,0 0 0,1 1 0,0-1 0,0 1 0,0 1 0,0-1 0,0 0 0,0 1 0,0 0 0,0 0 0,1 1 0,-1 0 0,0 0 0,9 0 0,2 2 0,-1 0 0,1 1 0,28 10 0,-29-9 0,-1 2 0,0 0 0,0 1 0,0 0 0,-1 1 0,0 1 0,-1 0 0,0 1 0,0 0 0,-1 0 0,0 1 0,-1 1 0,0 0 0,13 22 0,-18-27 0,-5-11 0,-1-7 0,2-3 0,1 0 0,1 0 0,0 1 0,0 0 0,11-23 0,-9 22 0,-2 4 0,10-26 0,1 0 0,33-59 0,-46 94 0,0-1 0,0 0 0,0 1 0,1-1 0,-1 1 0,0-1 0,1 1 0,-1-1 0,1 1 0,-1 0 0,1 0 0,0 0 0,-1 0 0,1 0 0,0 0 0,2 0 0,-2 0 0,0 1 0,0 0 0,0 0 0,0 0 0,0 1 0,-1-1 0,1 0 0,0 1 0,0-1 0,0 1 0,0 0 0,-1-1 0,1 1 0,0 0 0,-1 0 0,1 0 0,2 2 0,7 6 0,0 1 0,0-1 0,17 23 0,24 39 0,-37-50 0,57 84-1365,-45-63-5461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7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24575,'0'0'0,"15"0"0,21-1 0,70-14 0,-61 7 0,260-33 0,-229 35 0,0 3 0,84 8 0,-127-1-682,51 12-1,-38-3-6143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55.7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24575,'0'0'0,"0"4"0,4 9 0,7 12 0,7 7 0,6 3 0,4-1 0,-4-7-8191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56.2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 0 24575,'0'0'0,"-6"1"0,4 0 0,1-1 0,0 1 0,-1 0 0,1 0 0,0 0 0,0 0 0,-1 0 0,1 0 0,0 0 0,0 1 0,0-1 0,1 0 0,-1 0 0,0 1 0,-1 1 0,-8 26 0,9-26 0,-5 21 0,0 0 0,2 0 0,1 1 0,-1 31 0,9 102 0,18 99-475,-14-195 316,2 0 1,23 66 0,-26-102 208,2-1 0,1 0 0,1-1 1,1 0-1,29 40 0,-27-46-238,0-1-1,1 0 1,0-1-1,1-1 0,1 0 1,0-2-1,23 13 1,24 8-5846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57.4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208 1 24575,'-2'0'0,"0"0"0,-1 0 0,1 1 0,0-1 0,0 1 0,0 0 0,-1-1 0,1 1 0,0 0 0,0 0 0,0 0 0,1 1 0,-1-1 0,0 0 0,-3 4 0,-2 2 0,-13 17 0,5-3 0,0 0 0,2 1 0,-15 35 0,10-14 0,-13 48 0,24-65 0,1-1 0,1 1 0,2 1 0,0-1 0,2 0 0,3 43 0,2-36 0,1 0 0,2-1 0,1 0 0,22 57 0,-22-71 0,0 0 0,1 0 0,1-1 0,1 0 0,19 23 0,-20-29 0,0 0 0,2 0 0,-1-1 0,1-1 0,0 0 0,1 0 0,24 11 0,-18-12 0,0 0 0,0-1 0,1-1 0,-1-1 0,2-1 0,-1-1 0,0 0 0,30-1 0,-38-2 0,0-1 0,0 0 0,0-1 0,-1 0 0,1-1 0,0 0 0,-1-1 0,0 0 0,0-1 0,0 0 0,0-1 0,-1 0 0,0 0 0,0-1 0,15-15 0,-13 9 0,0-1 0,-1 0 0,-1-1 0,0-1 0,-1 1 0,-1-1 0,-1-1 0,0 1 0,9-34 0,-10 24 0,-1-1 0,-1 1 0,-1-1 0,-1 0 0,-2 0 0,-2-27 0,0 34 0,-1-1 0,0 1 0,-2 0 0,0 0 0,-1 1 0,-2 0 0,1 0 0,-2 0 0,-1 1 0,0 1 0,-1-1 0,-1 2 0,0 0 0,-22-22 0,16 21 0,-2 1 0,0 0 0,-1 2 0,0 0 0,-1 1 0,-29-11 0,33 16 0,0 1 0,-1 1 0,0 1 0,0 1 0,0 0 0,-1 2 0,0 0 0,-29 1 0,47 1 0,-1 0 0,1 0 0,0 1 0,-1-1 0,1 0 0,0 1 0,0 0 0,0 0 0,0-1 0,-1 1 0,1 0 0,0 1 0,1-1 0,-1 0 0,-3 3 0,4-2 0,-1-1 0,1 1 0,0 0 0,0 0 0,0 0 0,0 0 0,1 0 0,-1 0 0,1 0 0,-1 0 0,1 0 0,-1 0 0,1 0 0,0 0 0,0 1 0,1 3 0,0 1 0,0 0 0,1-1 0,-1 1 0,2 0 0,-1-1 0,1 1 0,0-1 0,0 0 0,1 0 0,0 0 0,0-1 0,9 11 0,2 0 0,1-1 0,34 25 0,-5-11-341,2-1 0,0-2-1,74 29 1,-77-38-6485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57.9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46 1 24575,'0'0'0,"0"0"0,14 6 0,-1 4 0,-1 0 0,-1 0 0,0 1 0,0 1 0,-1 0 0,0 0 0,-1 1 0,-1 0 0,0 1 0,-1 0 0,0 0 0,-1 0 0,5 18 0,-7-19 0,-1 1 0,-1-1 0,0 1 0,0 0 0,-1 0 0,-1 0 0,0-1 0,-1 1 0,-1 0 0,0 0 0,-1-1 0,0 1 0,-1-1 0,-1 0 0,-6 13 0,0-5 0,0-2 0,-2 0 0,-17 21 0,-50 46 0,75-81 0,1 0 0,0 0 0,-1 0 0,-5 10 0,10-14 0,-1 0 0,1-1 0,-1 1 0,1 0 0,0 0 0,-1-1 0,1 1 0,0 0 0,0 0 0,-1 0 0,1-1 0,0 1 0,0 0 0,0 0 0,0 0 0,0 0 0,0-1 0,0 1 0,0 0 0,1 0 0,-1 0 0,0 0 0,0-1 0,1 1 0,-1 0 0,0 0 0,1-1 0,-1 1 0,1 0 0,-1-1 0,1 1 0,-1 0 0,1-1 0,0 1 0,-1-1 0,1 1 0,0-1 0,-1 1 0,1-1 0,0 1 0,0-1 0,-1 0 0,1 1 0,0-1 0,0 0 0,0 0 0,-1 0 0,1 0 0,1 1 0,5-1 0,0 1 0,0-1 0,0 0 0,0 0 0,13-3 0,-14 3 0,233-48-511,-204 40-343,26-6-5972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58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469 1 24575,'-125'4'0,"57"-1"0,-46 3 0,94-4 0,1 1 0,0 1 0,-32 10 0,48-12 0,-1-1 0,1 0 0,-1 1 0,1 0 0,0 0 0,0 0 0,0 0 0,0 0 0,0 1 0,0 0 0,-3 3 0,4-3 0,1-1 0,-1 1 0,1 0 0,0-1 0,0 1 0,0 0 0,0 0 0,1 0 0,-1-1 0,1 1 0,-1 0 0,1 0 0,0 0 0,0 0 0,1 5 0,1 4 0,1 1 0,0-1 0,1 1 0,0-1 0,11 22 0,38 56 0,-48-82 0,92 135 0,23 36 0,-100-144 0,-1 0 0,-2 2 0,17 49 0,-29-70 0,-1 0 0,0 0 0,-1 0 0,1 28 0,-4-37 0,0 0 0,-1 0 0,1 0 0,-1 0 0,-1 0 0,1 0 0,-1 0 0,-1 0 0,1-1 0,-1 1 0,0-1 0,0 1 0,-6 6 0,9-12 0,-1 0 0,0 0 0,0 0 0,0 0 0,0 0 0,0 0 0,0 0 0,0-1 0,0 1 0,0 0 0,0 0 0,0-1 0,0 1 0,0-1 0,-1 1 0,1-1 0,0 0 0,-2 1 0,2-1 0,0 0 0,0-1 0,0 1 0,0 0 0,0 0 0,0-1 0,0 1 0,1-1 0,-1 1 0,0-1 0,0 1 0,1-1 0,-1 0 0,0 1 0,0-1 0,1 0 0,-1 1 0,1-1 0,-1 0 0,1 0 0,-1 1 0,1-1 0,-1 0 0,1 0 0,0 0 0,-1-2 0,-2-7 0,0 0 0,1 0 0,0 0 0,1-1 0,0 1 0,1-1 0,0 1 0,2-16 0,1 8 0,0-1 0,1 1 0,12-34 0,-6 30-455,0-1 0,15-22 0,-4 14-6371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59.2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34 24575,'0'0'0,"0"0"0,0 0 0,0 0 0,4 0 0,7 0 0,9 0 0,9-2 0,10-2 0,7-5 0,0-1 0,-9 2-8191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7:59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2 24575,'8'-1'0,"-1"1"0,1 0 0,-1 0 0,1 1 0,-1 0 0,1 0 0,9 3 0,-14-4 0,-1 1 0,1 0 0,-1 0 0,0 0 0,1 0 0,-1 0 0,0 1 0,0-1 0,1 1 0,-1-1 0,0 1 0,-1 0 0,1 0 0,0-1 0,0 2 0,-1-1 0,1 0 0,-1 0 0,0 0 0,0 1 0,1-1 0,-1 0 0,-1 1 0,2 3 0,-1 1 0,-1-1 0,0 1 0,-1 0 0,1-1 0,-1 1 0,-1-1 0,1 1 0,-1-1 0,0 0 0,-4 8 0,-4 9 0,-18 27 0,25-46 0,-25 40 0,13-21 0,-19 38 0,33-59 0,0 0 0,0 1 0,0-1 0,0 0 0,0 1 0,1-1 0,0 1 0,-1 4 0,1-5 0,0-1 0,1 0 0,-1 0 0,0 1 0,1-1 0,-1 0 0,1 0 0,-1 0 0,1 1 0,0-1 0,-1 0 0,1 0 0,0 0 0,0 0 0,0 0 0,0 0 0,0-1 0,0 1 0,2 1 0,4 3 0,1-1 0,0 0 0,0-1 0,0 1 0,0-2 0,1 1 0,16 2 0,1-2 0,38 1 0,54-9-1365,-70 0-5461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0.2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24575,'0'0'0,"0"0"0,1 1 0,49 19 0,-1 2 0,60 38 0,-96-52 0,290 184-513,-261-159 357,52 51-1,-69-58 188,-2 1 0,39 57 1,-52-68-14,-1 1 0,0-1 0,-1 1 0,-1 1 0,6 22 0,-10-27-187,-1 0 0,0 0 0,-1 1 0,0-1 0,-1 0 0,0 1 0,-5 24 0,-10 22-6046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1.7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0 100 24575,'0'9'0,"1"6"0,1 0 0,0 0 0,1 0 0,8 23 0,0-2 0,144 485-865,-43-219 865,21-9 0,-123-274 0,29 51 0,-32-60 0,-1 0 0,2-1 0,-1 0 0,16 13 0,-21-20-2,-1-1 0,1 1 0,0-1 0,0 0 0,0 1 0,0-1 0,1 0 0,3 1 0,-4-2 0,-1 0 1,0 1 0,0-1 0,0 0-1,1 0 1,-1 0 0,0 0-1,0-1 1,1 1 0,-1 0 0,0 0-1,0-1 1,2 0 0,0-1 15,0 0-1,0 0 1,-1-1 0,1 1 0,-1-1 0,1 1 0,-1-1 0,0 0 0,0 0-1,0 0 1,-1 0 0,2-4 0,9-18 233,-1-1 1,12-47-1,7-60-437,-29 125 173,41-238-423,-4 25 95,13 2 198,-28 145 294,48-105 1,-48 131-517,2 1 1,2 2-1,35-45 1,-24 43-5526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2.5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533 2 24575,'-1'-1'0,"-1"1"0,1 0 0,0 0 0,-1-1 0,1 1 0,-1 0 0,1 1 0,-3-1 0,-3 1 0,-22-2 0,-12 1 0,-49 6 0,76-5 0,1 2 0,0 0 0,0 0 0,0 1 0,0 1 0,1 0 0,-22 12 0,20-6 0,-1-1 0,1 2 0,1 0 0,0 1 0,0 0 0,2 1 0,0 0 0,-14 22 0,10-10 0,1 1 0,1 1 0,1 0 0,-10 35 0,17-45 0,0 1 0,2-1 0,0 0 0,0 1 0,2 35 0,1-52 0,0 0 0,0 0 0,1 0 0,-1 0 0,1 0 0,-1 0 0,1 0 0,0 0 0,-1 0 0,1 0 0,0 0 0,0-1 0,1 1 0,1 2 0,-2-3 0,0 0 0,1 0 0,-1 0 0,0 0 0,0-1 0,1 1 0,-1-1 0,0 1 0,1-1 0,-1 1 0,1-1 0,-1 0 0,1 0 0,-1 0 0,1 0 0,-1 0 0,0 0 0,1 0 0,-1 0 0,1 0 0,-1-1 0,2 0 0,4-1 0,0 0 0,-1-1 0,1 0 0,-1 0 0,0-1 0,0 1 0,0-2 0,6-4 0,41-44 0,-52 52 0,44-51 0,-3-2 0,-1-2 0,-4-2 0,39-77 0,-74 164 0,-1-6 0,46 643 0,-42-622 0,15 281 0,-21-312-1365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7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0 131 24575,'0'0'0,"0"2"0,0 2 0,0 3 0,6 4 0,13 1 0,23 2 0,21-5 0,17-8 0,15-11 0,12-11 0,6-10 0,1-5-685,-12 0 685,-18 4 0,-25 8-7506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2.9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36 24575,'14'-7'0,"1"1"0,0 1 0,1 1 0,0 0 0,0 1 0,0 0 0,22 1 0,-35 1 0,0 1 0,0 0 0,-1 0 0,1 0 0,0 0 0,0 1 0,-1-1 0,1 1 0,0-1 0,-1 1 0,1 0 0,-1 0 0,1 0 0,-1 1 0,1-1 0,-1 0 0,0 1 0,0 0 0,1-1 0,-1 1 0,0 0 0,-1 0 0,1 0 0,0 0 0,2 5 0,1 2 0,0 0 0,-1 1 0,0-1 0,-1 1 0,0 0 0,0 0 0,-1 0 0,-1 0 0,1 1 0,-2-1 0,1 0 0,-1 1 0,-2 11 0,0-8 0,-1-1 0,0 0 0,-1 0 0,0 0 0,-1 0 0,0-1 0,-1 1 0,-1-1 0,-11 17 0,-4-3 0,-1 0 0,-1-2 0,-45 36 0,36-31 0,31-28 0,-1 2 0,0 0 0,-1 0 0,1 0 0,0 0 0,-3 6 0,6-8 0,-1-1 0,1 1 0,0 0 0,-1-1 0,1 1 0,0 0 0,0-1 0,0 1 0,-1 0 0,1-1 0,0 1 0,0 0 0,0-1 0,0 1 0,0 0 0,0-1 0,1 1 0,-1 0 0,0-1 0,0 1 0,0 0 0,1-1 0,-1 1 0,0 0 0,1-1 0,-1 1 0,0-1 0,1 1 0,-1-1 0,1 1 0,-1-1 0,1 1 0,-1-1 0,1 1 0,-1-1 0,1 1 0,0-1 0,-1 0 0,1 0 0,-1 1 0,2-1 0,3 2 0,0 0 0,0 0 0,0 0 0,0-1 0,0 0 0,0 0 0,10 0 0,39-2 0,-44 0 0,242-28-1365,-173 17-5461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3.4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46 24575,'0'0'0,"0"0"0,0 0 0,0 0 0,0 0 0,0 0 0,0 0 0,4 0 0,9 0 0,15 0 0,19-2 0,14-3 0,8-2 0,2-2 0,-5 1 0,-8 1 0,-13 2 0,-13 2-8191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3.8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24575,'0'0'0,"9"0"0,23 2 0,26 1 0,19 0 0,4-1 0,-12-1-8191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4.4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24575,'0'0'0,"0"5"0,3 9 0,-1-1 0,9 22 0,-2-9 0,116 493-71,-80-312-943,7 2 646,-37-162 354,1-1-1,30 59 1,-38-89 14,20 28 0,-25-40 0,0 0 0,0 0 0,1 0 0,0 0 0,-1-1 0,1 0 0,0 0 0,1 0 0,-1 0 0,0-1 0,7 3 0,-8-4 29,-1 0-1,1-1 1,-1 1-1,1-1 0,-1 0 1,1 0-1,-1 0 1,1 0-1,0 0 1,-1-1-1,1 1 1,-1-1-1,0 1 0,1-1 1,-1 0-1,1 0 1,-1 0-1,0 0 1,0-1-1,1 1 1,3-4-1,2-2 146,0-1 0,0 0-1,11-15 1,-18 22-171,26-37 21,-1-1-1,-2-1 1,-2-2 0,21-55 0,53-181-767,-75 211 576,-12 39 167,141-405 0,-120 368-1205,-18 44-4818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5.0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108 3 24575,'0'0'0,"16"-1"0,-11 0 0,-1 1 0,1 0 0,-1 0 0,1 0 0,-1 0 0,7 2 0,-10-1 0,0-1 0,0 1 0,0 0 0,0-1 0,1 1 0,-1 0 0,0 0 0,-1 0 0,1 0 0,0 0 0,0 0 0,0 0 0,1 2 0,8 18 0,-9-18 0,14 35 0,-3 0 0,-1 1 0,-2 0 0,-2 1 0,3 43 0,-8-64 0,-1 0 0,-1 1 0,-1-1 0,0 0 0,-2 1 0,0-1 0,-1 0 0,-1-1 0,-1 1 0,0-1 0,-11 20 0,1-9 0,-1-1 0,-21 27 0,-46 48 0,66-83 0,14-15 0,-1 1 0,0 0 0,1 0 0,-1 0 0,-3 7 0,8-11 0,-1-1 0,0 1 0,1-1 0,-1 1 0,1-1 0,-1 1 0,1 0 0,0-1 0,0 1 0,-1-1 0,1 1 0,0 0 0,1-1 0,-1 1 0,0 0 0,0-1 0,1 1 0,-1-1 0,1 1 0,-1-1 0,1 1 0,0-1 0,-1 1 0,3 1 0,0 0 0,-1 1 0,2-1 0,-1-1 0,0 1 0,1 0 0,-1-1 0,1 1 0,0-1 0,5 2 0,4 1 0,22 7 0,-13-7 29,0-1 0,1-1 0,42 0-1,66-9-1417,-128 6 1298,69-6-6735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6.1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629 0 24575,'-4'1'0,"0"-1"0,0 1 0,0-1 0,-8-1 0,-2 0 0,-4 2 0,-1 1 0,1 0 0,-1 1 0,1 1 0,0 1 0,0 0 0,0 2 0,1 0 0,-30 17 0,18-6 0,1 1 0,0 1 0,2 2 0,-36 36 0,41-36 0,1 1 0,1 0 0,1 2 0,1 0 0,1 1 0,2 0 0,0 2 0,2-1 0,1 2 0,1-1 0,2 2 0,1-1 0,1 1 0,1 0 0,-1 40 0,6-50 0,1 1 0,0-1 0,2 1 0,0-1 0,2 0 0,0 0 0,1 0 0,1-1 0,0 0 0,2 0 0,0-1 0,1 0 0,1 0 0,1-2 0,0 1 0,1-1 0,25 23 0,-21-24-136,2 0-1,-1-1 1,2-1-1,0-1 1,0 0-1,1-2 1,0 0-1,1-2 0,43 12 1,-31-15-6690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6.4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161 232 24575,'6'8'0,"-5"-6"0,18 27 0,27 40 0,-40-62 0,0 0 0,0 0 0,1-1 0,-1 0 0,1 0 0,1-1 0,7 5 0,-12-9 0,0 1 0,0-1 0,0 0 0,-1 0 0,2 0 0,-1 0 0,0 0 0,0-1 0,0 0 0,0 1 0,0-1 0,0 0 0,0-1 0,6 0 0,-5 0 0,0 0 0,0-1 0,0 0 0,0 1 0,0-1 0,0-1 0,0 1 0,-1 0 0,6-6 0,-2 1 0,-1 1 0,0-1 0,0-1 0,0 1 0,-1-1 0,-1 0 0,1-1 0,-1 1 0,3-12 0,-3 9 0,-1-2 0,0 1 0,-1 0 0,0 0 0,-1-1 0,-1 1 0,0-1 0,0 1 0,-3-14 0,2 19 0,-1 1 0,1-1 0,-1 1 0,-1-1 0,1 1 0,-1 0 0,0 0 0,0 0 0,-1 0 0,0 0 0,0 1 0,0 0 0,0-1 0,-1 2 0,0-1 0,0 0 0,-1 1 0,-6-5 0,-1 3 0,1 0 0,-1 1 0,1 0 0,-2 1 0,1 0 0,-26-3 0,22 5 0,-1 0 0,0 2 0,1 0 0,-35 6 0,44-5-80,0 1 0,0 0-1,0 0 1,1 1 0,-1 0-1,1 0 1,-1 1 0,1 0-1,1 0 1,-1 1 0,0 0 0,1 0-1,0 0 1,0 1 0,1 0-1,-7 8 1,-9 20-6746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6.8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404 1 24575,'-2'0'0,"0"0"0,0 0 0,1 0 0,-1 0 0,0 1 0,0-1 0,0 1 0,1-1 0,-1 1 0,0 0 0,1-1 0,-1 1 0,0 0 0,1 0 0,-1 0 0,-1 2 0,2-3 0,-16 13 0,1 0 0,0 1 0,-22 25 0,-38 52 0,61-72 0,0 1 0,-22 41 0,36-59 0,0 0 0,0 0 0,0 0 0,0 0 0,0 1 0,1-1 0,-1 0 0,1 0 0,0 1 0,0-1 0,-1 0 0,1 0 0,1 1 0,-1-1 0,0 0 0,1 4 0,1-3 0,-1-1 0,0 1 0,1-1 0,-1 1 0,1-1 0,0 0 0,0 0 0,0 0 0,0 0 0,0 0 0,0 0 0,0 0 0,4 1 0,10 6 0,0-2 0,0 1 0,21 5 0,-17-6 0,0 0 0,26 15 0,-41-19 0,0 0 0,0 0 0,0 1 0,-1 0 0,1 0 0,-1 0 0,0 0 0,0 1 0,0 0 0,-1-1 0,0 1 0,6 11 0,-7-10 0,0 0 0,-1 0 0,1 0 0,-1 1 0,-1-1 0,1 0 0,-1 1 0,0-1 0,0 1 0,-1-1 0,0 0 0,0 1 0,0-1 0,-1 0 0,-5 12 0,0-1 0,-1-1 0,-1 0 0,0 0 0,-17 20 0,-5 2 0,-2-2 0,-51 45 0,-85 52 0,159-126-1365,5-4-5461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7.2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207 0 24575,'-1'0'0,"1"0"0,-1 0 0,1 0 0,0 1 0,-1-1 0,1 0 0,0 0 0,-1 0 0,1 1 0,0-1 0,0 0 0,-1 0 0,1 1 0,0-1 0,-1 0 0,1 0 0,0 1 0,0-1 0,0 0 0,0 1 0,-1-1 0,1 0 0,0 1 0,0 0 0,-1 0 0,-7 16 0,1 0 0,-9 30 0,6-15 0,-33 108-369,-40 240-1,69-287 278,-2 115-1,15-148 106,3 1-1,20 116 0,-19-158-147,1 0 0,1 0-1,1 0 1,1-1 0,1 0 0,0-1-1,1 1 1,22 29 0,-1-12-5952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7.8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354 283 24575,'-1'-2'0,"1"-1"0,0 1 0,-1 0 0,0 0 0,1-1 0,-1 1 0,0 0 0,0 0 0,0 0 0,0 0 0,-1 0 0,1 0 0,0 1 0,-1-1 0,0 0 0,1 1 0,-1-1 0,0 1 0,0-1 0,-2 0 0,-2-3 0,-1 2 0,0-1 0,0 1 0,-12-5 0,13 7 0,-1-1 0,1 1 0,-1-1 0,1 2 0,-1-1 0,0 1 0,1 0 0,-1 1 0,1-1 0,-1 1 0,0 0 0,1 1 0,0 0 0,-1 0 0,1 0 0,0 1 0,0 0 0,0 0 0,0 0 0,1 1 0,0 0 0,-9 7 0,4-1 0,0 0 0,0 1 0,1 1 0,1-1 0,0 1 0,0 1 0,1 0 0,1 0 0,-8 20 0,5-3 0,0-1 0,3 2 0,0-1 0,2 1 0,1 0 0,1 0 0,2 0 0,2 0 0,6 45 0,-2-46 0,0 0 0,2-1 0,1 0 0,2-1 0,1 0 0,0 0 0,2-1 0,2-1 0,32 44 0,-38-59 0,0 0 0,0 0 0,1-1 0,1 0 0,22 15 0,-25-20 0,1 0 0,0 0 0,0-1 0,0 0 0,0 0 0,1-2 0,0 1 0,16 1 0,-13-3-2,-1 0 0,1-2-1,0 1 1,-1-2-1,1 1 1,-1-2 0,0 0-1,25-9 1,-22 5 10,-1 0-1,0-1 1,-1-1-1,0 0 1,0-1-1,20-19 1,-16 10-62,0-1 1,-1-1 0,0 0-1,-2-1 1,-1-1 0,-1-1-1,-1 1 1,-1-2 0,9-28-1,-11 24 42,-2 0-1,-1-1 1,-1 0-1,-1 0 0,-2 0 1,-1 0-1,-2-1 1,-1 1-1,-8-47 1,3 46 15,0 0-1,-3 0 1,0 1 0,-2 1 0,-1-1-1,-1 2 1,-2 0 0,-37-50 0,40 62-3,-1 0 0,-1 1 0,0 1 0,-1 0 0,0 1 0,-1 1 0,-28-16 0,31 21 0,1 1 0,-1 0 0,0 1 0,0 1 0,-1 0 0,1 1 0,-1 0 0,0 1 0,0 1 0,0 0 0,-17 2 0,23 0 27,0 1 1,0-1-1,0 1 0,1 1 1,-1 0-1,0 0 1,1 0-1,0 1 0,0 1 1,-11 6-1,14-7-8,0 0 0,0 0 0,1 1-1,-1 0 1,1 0 0,0 0 0,0 0 0,0 0-1,1 1 1,0 0 0,0 0 0,0 0 0,1 0 0,0 0-1,-2 7 1,3-4-19,0-1 0,0 0 0,0 0 0,1 0 0,0 1 0,1-1 0,0 0 0,0 0 0,1 0 0,4 14 0,-2-12 0,1 0 0,0 0 0,0-1 0,0 0 0,2 0 0,-1-1 0,12 13 0,-2-6 0,2 0 0,0-1 0,0 0 0,2-2 0,-1 0 0,1-1 0,26 9 0,-5-4-227,0-2-1,2-2 1,-1-2-1,2-1 1,81 4-1,-71-11-6598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8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8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270 1 24575,'0'0'0,"13"7"0,0 2 0,-1 0 0,-1 1 0,1 1 0,-2 0 0,1 1 0,-2 0 0,0 0 0,11 20 0,-16-24 0,-1 0 0,0 1 0,-1-1 0,0 1 0,0-1 0,-1 1 0,0 0 0,0 0 0,-1 0 0,-1 11 0,-2 1 0,0 0 0,-1 0 0,-8 23 0,2-16 0,-1-1 0,-1 0 0,-2 0 0,0-2 0,-2 1 0,-1-2 0,-32 38 0,-5-6 0,-101 84 0,150-137 0,1 1 0,-1-1 0,1 1 0,-5 7 0,8-11 0,0 1 0,1-1 0,-1 1 0,1 0 0,-1-1 0,1 1 0,0 0 0,-1 0 0,1-1 0,0 1 0,0 0 0,-1 0 0,1-1 0,0 1 0,0 0 0,0 0 0,0 0 0,0-1 0,0 1 0,0 0 0,0 0 0,0 0 0,0-1 0,1 1 0,-1 0 0,0 0 0,0-1 0,1 1 0,-1 0 0,0 0 0,1 0 0,1 1 0,0-1 0,0 1 0,-1-1 0,1 1 0,0-1 0,0 0 0,0 0 0,0 0 0,0 0 0,4 1 0,25 5 0,-6-3 0,1-1 0,0-2 0,37-2 0,80-13 0,-103 9 0,56-7-1365,-13 2-5461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8.7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0 109 24575,'0'0'0,"0"0"0,0 0 0,4 0 0,11 1 0,14 4 0,12 0 0,10-3 0,9-7 0,15-11 0,16-13 0,7-8 0,-14 3-8191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9.1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603 6 24575,'-59'-5'0,"7"7"0,1 2 0,-1 2 0,1 3 0,0 2 0,-79 29 0,115-35 0,0 1 0,1 0 0,0 1 0,1 1 0,-22 16 0,30-21 0,1 1 0,0-1 0,0 1 0,1 0 0,-1 1 0,1-1 0,0 0 0,0 1 0,0 0 0,1 0 0,-1 0 0,1 0 0,1 0 0,-1 0 0,1 0 0,-1 1 0,2-1 0,-1 0 0,0 1 0,1 5 0,1-4 0,0 0 0,0 1 0,1-1 0,-1 0 0,2 0 0,4 11 0,0-3 0,1-1 0,11 16 0,11 11-193,66 69-1,49 29-343,-99-96 486,-8-8 51,5 4 0,65 77 0,-101-107 0,0 1 0,-1-1 0,0 1 0,-1 1 0,0-1 0,0 1 0,4 14 0,-8-18 0,1 0 0,-1 0 0,0 0 0,-1 1 0,1-1 0,-1 0 0,-1 1 0,0-1 0,0 0 0,0 0 0,-1 0 0,-4 12 0,1-8 41,0 0-1,-1 0 1,-1 0 0,0-1-1,0 0 1,-1 0 0,0-1-1,-1 0 1,0 0-1,0-1 1,-12 7 0,9-6 13,-1-1 0,0 0 0,-1-1 0,1-1 1,-1 0-1,-1-1 0,1 0 0,-27 4 0,32-8-54,1 0 0,-1-1 0,1 0 0,-1 0 0,0-1 0,1 0 0,-1-1 0,-10-3 0,15 4 0,1 0 0,-1 0 0,1-1 0,0 1 0,0-1 0,-1 0 0,1 0 0,0 0 0,1 0 0,-1-1 0,0 1 0,1-1 0,-1 1 0,1-1 0,0 0 0,0 0 0,0 0 0,0-1 0,1 1 0,-1 0 0,1-1 0,-2-3 0,2 2 0,1-1 0,-1 1 0,1-1 0,0 1 0,0-1 0,0 1 0,1 0 0,1-6 0,1-4 0,12-26 0,1 2 56,31-50-1,29-33-1531,-30 52-5350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09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24575,'4'2'0,"0"0"0,0 0 0,0 0 0,0 1 0,0-1 0,0 1 0,-1 0 0,1 0 0,5 7 0,13 11 0,-10-13 0,-8-6 0,0 1 0,-1-1 0,1 1 0,-1 0 0,5 5 0,-7-7 0,0 0 0,0 1 0,-1-1 0,1 1 0,0-1 0,-1 1 0,1-1 0,0 1 0,-1 0 0,0-1 0,1 1 0,-1-1 0,0 1 0,0 0 0,0-1 0,0 1 0,0 0 0,-1 2 0,-3 12 0,0-1 0,-10 21 0,-4 17 0,6 4 0,11-51 0,0 1 0,1-1 0,0 1 0,0 0 0,1-1 0,2 13 0,-3-18 0,1 1 0,-1 0 0,1-1 0,0 1 0,0 0 0,-1-1 0,1 1 0,0-1 0,0 1 0,1-1 0,-1 1 0,0-1 0,0 0 0,1 0 0,-1 1 0,1-1 0,-1 0 0,1 0 0,-1-1 0,1 1 0,0 0 0,-1 0 0,1-1 0,0 1 0,0-1 0,2 1 0,4-1 0,-1 1 0,1-1 0,-1-1 0,1 1 0,10-4 0,14-3 30,-1-1 0,0-2 0,31-14 0,85-48-1515,-101 47-5341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10.0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24575,'10'3'0,"-3"1"0,0 0 0,0 0 0,0 1 0,9 9 0,-14-13 0,267 247-643,-211-185 429,-3 2 0,61 93-1,-95-126 215,-2 1 0,-1 1 0,-2 1 0,-1 0 0,10 39 0,-19-53 0,-1 0 0,-2 1 0,0 0 0,-1-1 0,-1 1 0,-1 0 0,-1 0 0,-1 0 0,-1 0 0,-6 24 0,2-22 48,-1-1 0,-1-1 0,-1 0 0,-1 0 0,-25 37 0,13-28-527,-1 0-1,-51 48 0,0-11-5274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35.8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42 24575,'9'0'0,"-1"-1"0,0 0 0,1-1 0,-1 0 0,0 0 0,13-5 0,-8 2 0,21-4 0,-3 4 0,0 1 0,0 2 0,0 1 0,1 1 0,-1 2 0,0 1 0,-1 2 0,51 13 0,-54-10 0,0 2 0,-2 0 0,1 2 0,-1 1 0,-1 0 0,0 2 0,-1 1 0,-1 1 0,40 39 0,-39-31-20,-2 0-1,-1 1 1,-1 2-1,-1 0 1,23 50 0,-24-37-48,-1 1 1,-2 1-1,13 71 1,-15-43-68,3 113 0,-20 68 12,-20-32 123,10-108 0,12-76 785,3-35-785,0-1 0,0 1 0,0-1 0,0 0 0,-1 1 0,1-1 0,0 1 0,-1-1 0,1 0 0,0 1 0,0-1 0,-1 0 0,1 1 0,-1-1 0,1 0 0,0 0 0,-1 1 0,1-1 0,-1 0 0,1 0 0,0 0 0,-1 1 0,1-1 0,-1 0 0,1 0 0,-1 0 0,1 0 0,-1 0 0,1 0 0,-1 0 0,0 0 0,-18-2 0,13 1 0,5 1 0,0 0 0,-1 0 0,1 0 0,0 0 0,-1 0 0,1 0 0,0 1 0,-1-1 0,1 0 0,0 1 0,-1-1 0,1 1 0,0-1 0,0 1 0,-1 0 0,1-1 0,0 1 0,0 0 0,0 0 0,0 0 0,0 0 0,0 0 0,0 0 0,1 0 0,-1 0 0,0 0 0,0 0 0,1 0 0,-1 2 0,-2 3 0,1 1 0,1-1 0,-1 1 0,0 12 0,1-15 0,-7 254 0,8-232 0,8 205 0,53 331 0,-55-524 0,2 0 0,2 0 0,2-1 0,1 0 0,27 51 0,-8-28 0,-9-20 0,-2 1 0,22 61 0,-25-41 0,-4 0 0,-2 1 0,-3 1 0,2 89 0,-11-123 0,-1 0 0,-1 1 0,-1-1 0,-1 0 0,-11 33 0,8-39 0,-1 0 0,-1-1 0,-1 0 0,-1-1 0,-1 0 0,-25 33 0,21-35-170,-1 0-1,-2 0 0,0-2 1,0-1-1,-2 0 0,0-1 1,-24 12-1,-5 0-6655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36.5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24575,'0'0'0,"0"0"0,4 2 0,6 2 0,3 3 0,9 3 0,11 3 0,6 0 0,-4-1-8191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37.1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68 0 24575,'-3'0'0,"0"0"0,0 0 0,0 1 0,0-1 0,0 1 0,0-1 0,0 1 0,0 0 0,-3 1 0,5-1 0,-1 0 0,1 0 0,-1 1 0,1-1 0,-1 0 0,1 1 0,0-1 0,0 1 0,-1-1 0,1 1 0,0 0 0,0-1 0,1 1 0,-1 0 0,-1 3 0,-2 8 0,1 0 0,0 0 0,1 1 0,-1 21 0,4 55 0,2-50 0,2-1 0,1 0 0,3 0 0,14 42 0,65 143 0,-63-170-1365,-4-11-5461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37.5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0 123 24575,'6'-7'0,"1"3"0,0 0 0,0 1 0,0 0 0,1 1 0,0-1 0,-1 1 0,14-1 0,-12 1 0,325-39-39,-285 37-23,510-37-1707,-486 37-4552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37.9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0 192 24575,'0'0'0,"0"0"0,0 0 0,0 0 0,8 2 0,15 3 0,22 2 0,16 1 0,10-1 0,16-9 0,14-13 0,16-21 0,6-20-1003,-9-3 1003,-25 7-7188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8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4 0,2 8 0,3 5 0,2 7 0,4 4 0,1 1 0,2-3 0,1-3 0,5 1 0,2-3 0,-1-3 0,-3-5-8191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38.4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621 801 24575,'-8'-14'0,"6"13"0,0-1 0,0 0 0,-1 0 0,1 1 0,-1-1 0,1 1 0,-1 0 0,0 0 0,0 0 0,1 0 0,-4 0 0,-33-5 0,39 6 0,-28-1 0,0 2 0,-1 0 0,1 2 0,0 1 0,-45 12 0,9 3 0,-77 35 0,109-40 0,-52 30 0,78-39 0,9-3 0,14-1 0,12-3 0,0-1 0,0-1 0,0-1 0,0-2 0,-1-1 0,0-1 0,0-1 0,-1-2 0,46-26 0,-55 26 0,0-1 0,-1-1 0,-1 0 0,0-2 0,-1 1 0,0-2 0,16-24 0,-23 29 0,-1 1 0,-1-1 0,0-1 0,0 1 0,-1-1 0,-1 0 0,0 0 0,-1 0 0,0-1 0,-1 1 0,-1-1 0,0 1 0,-1-15 0,-1 12 0,-2 0 0,0 0 0,0 0 0,-2 0 0,-12-30 0,7 25 0,-2-1 0,0 1 0,-23-29 0,7 16 0,-2 1 0,-2 2 0,-69-54 0,88 74 0,-1 1 0,0 0 0,0 1 0,-1 1 0,-27-10 0,39 17 0,1 0 0,-1 0 0,0 0 0,0 1 0,1-1 0,-1 1 0,-6 0 0,8 0 0,0 0 0,0 1 0,0-1 0,-1 0 0,1 1 0,0-1 0,0 1 0,0-1 0,0 1 0,0 0 0,0-1 0,0 1 0,0 0 0,0 0 0,0 0 0,0 0 0,1 0 0,-1 0 0,0 0 0,1 0 0,-2 1 0,0 3 0,0 0 0,0 1 0,0-1 0,0 1 0,1 0 0,0-1 0,0 1 0,0 7 0,1 5 0,3 27 0,2-11 3,13 51-1,17 31-50,-25-85 0,137 391-686,-116-335-262,-2-8-5374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38.8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0 24575,'0'2'0,"1"-1"0,-1 0 0,1 1 0,-1-1 0,1 0 0,-1 1 0,1-1 0,0 0 0,0 0 0,-1 0 0,3 2 0,1 3 0,13 20 0,-2 2 0,-1-1 0,15 42 0,-24-55 0,-1 0 0,-1 1 0,0-1 0,0 1 0,-1-1 0,-1 1 0,-1 0 0,0-1 0,-3 22 0,2-31 0,0 0 0,-1 0 0,1 0 0,-1-1 0,0 1 0,-1-1 0,1 1 0,-1-1 0,1 0 0,-1 0 0,-6 6 0,-1 0 0,0-1 0,-21 14 0,-3 4 0,34-27 0,-1 0 0,1 0 0,0 0 0,0 0 0,0 0 0,0 0 0,0 0 0,0 0 0,0 0 0,0 0 0,0 0 0,0 0 0,0 1 0,0-1 0,0 0 0,-1 0 0,1 0 0,0 0 0,0 0 0,0 0 0,0 0 0,0 0 0,0 0 0,0 1 0,0-1 0,0 0 0,0 0 0,0 0 0,0 0 0,0 0 0,0 0 0,0 0 0,0 0 0,0 0 0,0 1 0,1-1 0,-1 0 0,0 0 0,0 0 0,0 0 0,0 0 0,0 0 0,0 0 0,0 0 0,0 0 0,0 0 0,0 0 0,0 0 0,0 1 0,0-1 0,0 0 0,1 0 0,-1 0 0,0 0 0,0 0 0,0 0 0,0 0 0,0 0 0,0 0 0,0 0 0,0 0 0,0 0 0,1 0 0,-1 0 0,0 0 0,0 0 0,11 1 0,-8-1 0,181 1-151,-131-2-1063,11 0-5612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39.2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63 24575,'0'0'0,"2"0"0,8 0 0,20 0 0,23 0 0,17 0 0,11 0 0,9-2 0,6-2 0,1-5 0,-6-2 0,-8-2 0,-12 0 0,-19 2-8191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39.6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24575,'0'4'0,"9"120"0,-4-68 0,50 669-887,-55-711 782,1-1-80,-1-1 0,2 1-1,0 0 1,0 0-1,5 14 1,0-12-5902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0.0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216 0 24575,'1'4'0,"99"283"0,-59-180 0,87 288 0,-121-366 0,-2 0 0,0 0 0,-3 0 0,0 1 0,-2-1 0,-4 44 0,1-56 0,0 0 0,-1 0 0,0-1 0,-2 1 0,0-1 0,-1 0 0,0-1 0,-1 1 0,-1-2 0,0 1 0,-2-1 0,-13 16 0,8-14 0,0-1 0,0 0 0,-1-1 0,-1-1 0,-1-1 0,0 0 0,0-1 0,-1-2 0,0 0 0,-38 11 0,51-18 0,0 0 0,0-1 0,0 0 0,-1-1 0,1 1 0,0-1 0,0-1 0,-1 0 0,1 0 0,-8-2 0,11 2 0,0-1 0,0 1 0,0-1 0,1 0 0,-1 0 0,0-1 0,1 1 0,-1-1 0,1 0 0,0 0 0,0 0 0,0 0 0,0 0 0,1-1 0,-1 1 0,1-1 0,0 1 0,-2-6 0,1 2 0,0-1 0,1 1 0,0-1 0,0 0 0,1 0 0,0 1 0,0-1 0,1 0 0,0 0 0,1 0 0,-1 0 0,2 0 0,-1 0 0,1 0 0,3-8 0,2-3 0,1 0 0,0 1 0,1 0 0,2 1 0,11-17 0,116-131-1365,-70 95-5461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0.4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24575,'0'10'0,"1"0"0,1 0 0,-1-1 0,2 1 0,4 15 0,-5-19 0,92 244-386,17-8-217,-52-116 482,-14-26 88,79 167-113,-119-257 130,-3-5 49,0 0 0,1 0 1,0-1-1,-1 1 0,8 7 0,-10-12-13,0 0-1,0 1 0,0-1 1,0 0-1,1 0 0,-1 0 1,0 1-1,0-1 1,1 0-1,-1 0 0,0 0 1,0 0-1,1 0 0,-1 0 1,0 1-1,0-1 1,1 0-1,-1 0 0,0 0 1,0 0-1,1 0 0,-1 0 1,0 0-1,0 0 1,1 0-1,-1 0 0,0 0 1,0 0-1,1-1 0,-1 1 1,0 0-1,0 0 1,1 0-1,-1 0 0,0 0 1,0 0-1,1-1 0,-1 1 1,0 0-1,0 0 1,1-1-1,5-10 116,-1-7-98,0-1 1,0 0-1,2-33 1,-4 28-31,24-290-7,-20 197 0,-6 104 0,8-85 0,-6 80 0,0 1 0,1 0 0,9-24 0,-11 37-68,0 0 0,0 0-1,0 1 1,0-1 0,0 1 0,1-1-1,-1 1 1,1 0 0,0 0 0,0 0-1,0 0 1,1 1 0,-1-1 0,0 1-1,1 0 1,0 0 0,0 0 0,-1 0-1,9-2 1,19-4-6758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0.9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26 24575,'0'0'0,"0"0"0,0 0 0,0 0 0,0 0 0,0 0 0,0 0 0,0 0 0,0 0 0,0 0 0,0 0 0,0 0 0,0 0 0,-1-2 0,-2-13-1365,0 6-5461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1.4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372 235 24575,'-37'-7'0,"-12"4"0,-68-10 0,105 10 0,0 0 0,0 0 0,0-1 0,0-1 0,1 0 0,0 0 0,-15-10 0,20 11 0,1-1 0,0 1 0,0-1 0,0 0 0,1-1 0,0 1 0,0-1 0,0 0 0,0 1 0,1-2 0,0 1 0,0 0 0,-3-13 0,6 19 0,0 0 0,0 0 0,0-1 0,0 1 0,0 0 0,0 0 0,0 0 0,0 0 0,0-1 0,0 1 0,0 0 0,0 0 0,1 0 0,-1 0 0,0-1 0,0 1 0,0 0 0,0 0 0,0 0 0,0 0 0,0-1 0,0 1 0,1 0 0,-1 0 0,0 0 0,0 0 0,0 0 0,0 0 0,0 0 0,1 0 0,-1-1 0,0 1 0,0 0 0,0 0 0,0 0 0,1 0 0,-1 0 0,0 0 0,0 0 0,0 0 0,1 0 0,10 1 0,-5-1 0,271 15-46,70 1-651,244-43-237,-567 24 1070,37-9 0,-53 10-306,0-1 0,0 0 1,-1 0-1,1-1 0,-1 0 1,0 0-1,13-10 0,8-14-5258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1.8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65 24575,'6'5'0,"-3"-3"0,4 3 0,1-1 0,-1 0 0,1 0 0,1-1 0,-1 0 0,10 3 0,55 7 0,-61-11 0,46 5 0,0-2 0,0-3 0,112-11 0,-71-5 0,140-36 0,-99 9-1365,-92 26-5461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2.4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484 79 24575,'-9'-2'0,"-34"-12"0,-11-4 0,-1 3 0,-73-12 0,116 26 0,0 0 0,0 0 0,0 2 0,0-1 0,0 2 0,0-1 0,-23 8 0,30-8 0,0 1 0,0 1 0,0-1 0,1 1 0,-1-1 0,1 2 0,-1-1 0,-6 6 0,9-6 0,-1 0 0,1 0 0,-1 1 0,1-1 0,0 0 0,0 1 0,1 0 0,-1-1 0,1 1 0,-1 0 0,1 0 0,-1 7 0,1-2 0,1 1 0,0-1 0,0 1 0,1-1 0,0 1 0,1-1 0,0 0 0,4 13 0,0-4 0,2-1 0,0 0 0,12 20 0,-6-12 0,-9-16 0,0 0 0,12 16 0,120 163 0,-108-146 0,145 233-1365,-149-233-5461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8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3 0,0 4 0,0 2 0,2 6 0,2 2 0,1 0-8191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2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 24575,'1'-1'0,"-1"1"0,1-1 0,-1 0 0,1 1 0,-1-1 0,1 1 0,0-1 0,-1 1 0,1-1 0,0 1 0,-1 0 0,1-1 0,1 1 0,3-1 0,1 0 0,0 1 0,0 0 0,0 0 0,0 1 0,0-1 0,10 4 0,4 1 0,17 9 0,-16-6 0,-2 1 0,26 15 0,-37-20 0,-1 1 0,0 1 0,0-1 0,-1 1 0,1 0 0,-1 0 0,-1 1 0,10 12 0,-14-16 0,0-1 0,1 0 0,-1 1 0,0-1 0,0 1 0,-1-1 0,1 1 0,-1 0 0,1-1 0,-1 1 0,0 0 0,0-1 0,0 1 0,0 0 0,0-1 0,-1 4 0,0-3 0,0 1 0,-1 0 0,1-1 0,-1 1 0,0-1 0,0 0 0,0 1 0,0-1 0,-6 6 0,-4 1 0,1 0 0,-2-1 0,1 0 0,-20 10 0,27-17 0,-2 3 0,2-3 0,-1 1 0,1 1 0,0-1 0,-5 5 0,9-7 0,1-1 0,-1 1 0,0 0 0,0 0 0,1 0 0,-1 0 0,1-1 0,-1 1 0,0 0 0,1 0 0,0 0 0,-1 0 0,1 0 0,0 0 0,-1 0 0,1 0 0,0 0 0,0 0 0,0 1 0,0-1 0,0 0 0,0 0 0,0 0 0,0 0 0,0 0 0,1 0 0,-1 0 0,0 0 0,1 1 0,2 2 0,-1 0 0,0-1 0,1 1 0,0-1 0,0 0 0,0 0 0,0 0 0,0 0 0,1-1 0,5 4 0,3 1 0,0-1 0,14 5 0,-2-2 33,-1-2 1,39 7-1,49 1-1498,-33-8-5361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3.4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24575,'0'0'0,"2"0"0,4 0 0,6 0 0,9 0 0,17 2 0,23 3 0,21 1 0,13 3 0,2-3 0,-5-3 0,-7-6 0,-7 0 0,-5-4 0,-6 1 0,-15 1-8191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3.8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24575,'0'0'0,"8"-2"0,17-4 0,28-8 0,23-8 0,7-4 0,-11 2-8191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4.2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130 0 24575,'0'0'0,"0"0"0,-2 3 0,-1 1 0,0 1 0,1-1 0,0 1 0,0 0 0,0 0 0,1 0 0,-2 8 0,0-3 0,-37 194-16,11 4 118,-1 8-1553,23-175-5375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4.5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0 132 24575,'4'0'0,"378"-33"-11,-262 27-127,190-20-544,-4-27-600,-254 40-4796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4.9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54 24575,'0'0'0,"0"0"0,0 0 0,9 0 0,25 2 0,34 2 0,41 1 0,37-1 0,21-1-2177,-1-2 2177,-8-6 0,-4-8-1238,-11-5 1238,-22-1 0,-32 2-4776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5.3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765 20 24575,'-1'-1'0,"0"0"0,1 0 0,-1 0 0,0 0 0,0 1 0,0-1 0,0 0 0,0 0 0,0 1 0,0-1 0,0 1 0,-1-1 0,0 0 0,-4-1 0,1 0 0,-1 1 0,1 0 0,-1 0 0,0 0 0,1 1 0,-1-1 0,0 1 0,-7 2 0,-8 1 0,-25 6 0,33-5 0,-53 13 0,-106 42 0,129-41 0,2 2 0,1 1 0,-56 41 0,76-48 0,1 1 0,1 2 0,-17 18 0,29-28 0,0 0 0,0 1 0,1 0 0,0 0 0,0 0 0,1 0 0,0 1 0,0 0 0,1 0 0,-3 17 0,5-21 0,1-1 0,-1 1 0,1-1 0,1 1 0,-1 0 0,1-1 0,-1 1 0,1-1 0,0 1 0,1-1 0,-1 0 0,4 6 0,-2-4 0,1 0 0,0 0 0,0 0 0,1 0 0,-1-1 0,1 0 0,7 6 0,2-1 0,0 0 0,1-1 0,0 0 0,1-1 0,27 10 0,-28-12 0,1-2 0,0 1 0,-1-2 0,1 0 0,0-1 0,0-1 0,1 0 0,-1-1 0,0-1 0,0 0 0,0-1 0,0-1 0,0-1 0,15-5 0,-1-1 0,-29 11 0,0 0 0,0 0 0,0 0 0,-1 0 0,1 0 0,0 0 0,0 1 0,-1-1 0,1 0 0,-1 2 0,2 0 0,16 42-455,-1 0 0,16 77 0,-23-75-6371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5.6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64 1 24575,'0'0'0,"0"1"0,12 13 0,0 1 0,14 27 0,-6-11 0,-6-10 0,22 34 0,-31-46 0,0 1 0,-1-1 0,0 1 0,3 11 0,-6-17 0,0 0 0,0 1 0,-1-1 0,0 1 0,0-1 0,0 1 0,0-1 0,-1 1 0,0-1 0,0 0 0,0 1 0,0-1 0,-1 0 0,1 0 0,-1 0 0,0 0 0,0 0 0,-1 0 0,1 0 0,-1-1 0,-4 6 0,-6 3 0,-1 1 0,0-2 0,-30 20 0,26-18 0,4-3 0,2-2 0,0 0 0,-20 19 0,31-26 0,1-1 0,-1 1 0,0 0 0,1-1 0,-1 1 0,0 0 0,1-1 0,-1 1 0,1 0 0,-1 0 0,1 0 0,-1 0 0,1 0 0,0-1 0,-1 1 0,1 0 0,0 0 0,0 0 0,0 0 0,0 0 0,0 0 0,0 0 0,0 0 0,0 2 0,1-2 0,0 0 0,0 0 0,0 0 0,0 0 0,0 0 0,0 0 0,1 0 0,-1 0 0,0 0 0,0-1 0,1 1 0,-1 0 0,0-1 0,1 1 0,-1-1 0,1 0 0,2 1 0,14 3 0,0-1 0,0-1 0,21 0 0,57-5 0,-61 1 0,59-2-1365,-11-1-5461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6.3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0 637 24575,'8'-2'0,"4"1"0,0 0 0,0 1 0,16 1 0,-12 0 0,211 10-248,290 8-1305,-403-21 1209,-1-5-1,173-33 0,-243 30 321,0-1-1,45-19 1,-72 24 65,0-1-1,0-1 1,-1-1 0,-1 0 0,1 0-1,-2-2 1,1 0 0,16-17 0,-26 23 141,1-1 0,-1 1 0,-1-1 1,1 0-1,-1 0 0,0 0 0,0 0 1,0 0-1,-1-1 0,0 1 0,2-14 1,-3 11-144,-1 0 0,0 0 1,0 0-1,-1 0 1,0 0-1,-1 1 0,0-1 1,-5-13-1,-8-17-39,-41-73 0,34 71 0,20 36-84,-3-4 138,0 0-1,1 0 1,-3-11 0,6 18-86,1 0 0,-1-1 1,1 1-1,0 0 0,-1-1 0,1 1 1,1-5-1,-1 6-33,0 0-1,1 0 1,-1 0-1,0 0 1,1 0 0,-1 0-1,1 0 1,-1 0 0,1 0-1,-1 0 1,1 0 0,0 1-1,-1-1 1,1 0-1,0 0 1,0 1 0,-1-1-1,3 0 1,9-4-6761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7.0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1110 1 24575,'0'0'0,"-3"0"0,1 2 0,0-1 0,-1 0 0,1 0 0,0 1 0,0 0 0,-1-1 0,1 1 0,-3 4 0,1-3 0,-25 28 5,-32 42 0,-24 44-90,60-82-23,-263 357-2300,33-47 2093,25 13 221,211-325-22,2 0 1,1 1 0,1 1-1,-14 52 1,26-70 121,0-1 0,1 0 0,0 1 1,1 0-1,2 18 0,0-22 12,1-1 0,1 1 0,-1-1 0,2 1 1,0-1-1,0 0 0,10 17 0,-7-17 84,0-1 0,1 0 0,0 0 0,1 0 0,0-1 0,20 17 0,-13-15-74,-1-1 0,2-1 1,-1 0-1,25 10 0,-3-5-34,0-3 0,1-1 0,1-1 0,49 4 0,112 2 11,288-36-1508,0-39-810,-440 53 2164,104-15-1027,499-58-219,-449 63 711,247 13 1,-246 20 796,-144-8 292,76 21-1,-121-27-15,0 2-1,-1 0 1,1 1 0,-1 0 0,26 16-1,-16-1-1365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9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358 560 24575,'-9'1'0,"0"1"0,0 0 0,0 0 0,1 0 0,-1 1 0,1 1 0,-10 5 0,-5 0 0,-100 50 0,102-47 0,0 2 0,1 0 0,-28 25 0,45-37 0,1 1 0,0-1 0,-1 1 0,1-1 0,0 1 0,1-1 0,-1 1 0,0 0 0,-1 4 0,3-6 0,-1 0 0,1 1 0,0-1 0,0 0 0,0 0 0,0 0 0,0 0 0,0 0 0,1 1 0,-1-1 0,0 0 0,0 0 0,1 0 0,-1 0 0,1 0 0,-1 0 0,1 0 0,-1 0 0,1 0 0,0 0 0,-1 0 0,1 0 0,0-1 0,0 1 0,0 0 0,0 0 0,0-1 0,0 1 0,-1-1 0,3 2 0,6 3 0,1 0 0,-1-1 0,1 0 0,-1-1 0,16 4 0,52 5 0,-60-10 0,0-1 0,0-1 0,0 0 0,1-1 0,-1-1 0,21-5 0,-29 5 0,-1 0 0,1-1 0,-1-1 0,0 1 0,0-1 0,0-1 0,-1 1 0,1-1 0,-1-1 0,0 1 0,-1-1 0,1-1 0,10-12 0,-9 7 0,0 0 0,-1-1 0,-1 1 0,0-1 0,0 0 0,-1-1 0,-1 0 0,0 1 0,-1-1 0,-1-1 0,0 1 0,-1 0 0,0 0 0,-1-1 0,-2-14 0,-1 7 0,-1-1 0,-1 1 0,-1 0 0,-1 1 0,-1-1 0,0 1 0,-2 1 0,-21-35 0,3 15 0,-1 1 0,-2 2 0,-1 1 0,-2 2 0,-1 1 0,-40-29 0,70 59 0,-6-5 0,7 10 0,3 5 0,3 37 0,2 0 0,3-1 0,17 66 0,55 120 0,12-31 0,-71-163 0,1-1 0,1-1 0,38 43 0,-30-46-1365,-8-12-5461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7.6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24575,'0'0'0,"0"0"0,0 0 0,0 4 0,0 10 0,0 19 0,2 18 0,1 14 0,-1 5 0,0-1 0,0-7 0,-1-8 0,1-10 0,2-10 0,3-9 0,0-9-8191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7.9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24575,'0'0'0,"0"0"0,0 0 0,0 0 0,0 4 0,0 9 0,2 19 0,3 25 0,2 22 0,0 12 0,0 1 0,2-10 0,-1-13 0,-3-14 0,-1-15 0,-1-13 0,-2-10-8191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8.3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1 430 24575,'1'-1'0,"0"1"0,0-1 0,0 0 0,0 1 0,0-1 0,0 0 0,0 1 0,3-1 0,2-2 0,33-11 12,67-14 0,49-2-312,-141 28 218,150-25-1159,295-57 600,-322 53 683,175-65 1,-119 17-1071,-126 49-3980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8.6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1 360 24575,'0'0'0,"0"0"0,4 0 0,10 0 0,27-2 0,28-5 0,24-8 0,22-11 0,19-11-1065,7-7 1065,-4-3 0,-14-1 0,-17 3 0,-21 6 0,-23 9 0,-22 11-7126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9.0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0 269 24575,'15'-1'0,"0"1"0,0 0 0,1 1 0,15 4 0,-15-3 0,4 1 0,139 22 0,-155-24 0,-1-1 0,1 1 0,0 0 0,-1 0 0,7 3 0,-10-4 0,0 0 0,1 0 0,-1 1 0,1-1 0,-1 0 0,1 0 0,-1 1 0,0-1 0,1 0 0,-1 1 0,0-1 0,1 0 0,-1 1 0,0-1 0,0 1 0,1-1 0,-1 0 0,0 1 0,0-1 0,0 1 0,0-1 0,1 1 0,-1-1 0,0 1 0,0-1 0,0 1 0,0-1 0,0 1 0,0-1 0,0 1 0,0-1 0,0 0 0,-1 1 0,1-1 0,0 1 0,0-1 0,0 1 0,0-1 0,-1 1 0,1-1 0,0 0 0,0 1 0,-1-1 0,0 1 0,-4 5 0,-1 0 0,0-1 0,0 0 0,0 0 0,-1 0 0,1-1 0,-13 6 0,0 1 0,-15 9 0,-13 8 0,-48 36 0,93-62 0,-3 2 0,0 0 0,1 0 0,-1 1 0,-6 8 0,10-12 0,0 0 0,0 0 0,1 0 0,-1 1 0,0-1 0,1 0 0,-1 1 0,1-1 0,-1 0 0,1 1 0,0-1 0,0 1 0,0-1 0,0 0 0,0 1 0,0-1 0,0 1 0,0-1 0,0 0 0,1 1 0,-1-1 0,0 1 0,1-1 0,-1 0 0,1 1 0,1 1 0,2 2 0,1 0 0,0 0 0,0 0 0,0 0 0,0-1 0,1 0 0,-1 0 0,1-1 0,0 1 0,8 2 0,3 1 13,0-1 0,-1 0 0,2-1 0,-1-1 0,1-1 0,-1 0 0,1-2 0,21 0 0,2-2-507,0-2 0,57-12 0,-1-7-6332</inkml:trace>
  <inkml:trace contextRef="#ctx0" brushRef="#br0" timeOffset="1">1018 13 24575,'0'0'0,"0"0"0,2 0 0,8 0 0,14 2 0,18-2 0,17-4 0,5-1 0,-9 0-8191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49.6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0 342 24575,'1'6'0,"0"1"0,1-1 0,0 1 0,1 0 0,5 9 0,-4-7 0,24 46-9,44 65 0,48 45-654,-84-120 577,57 56 1,-78-86 89,1-2 1,0 0-1,1-1 0,0 0 1,1-1-1,0-1 0,27 10 0,-36-17-4,1 0 0,0-1 0,0 0 0,1 0 0,-1-1 0,0 0 0,1-1 0,-1 0 0,0-1 0,12-1 0,-10-1 0,0 0 0,0-1 0,-1 0 0,1 0 0,-1-1 0,0-1 0,19-12 0,-17 8 0,0 0 0,-1-1 0,0 0 0,-1-1 0,0 0 0,-1-1 0,0 0 0,-1-1 0,-1 0 0,0 0 0,-1-1 0,0 0 0,5-21 0,-6 13 7,-2-1 1,0 0-1,-2 1 0,0-1 0,-2 0 1,0 0-1,-2 0 0,-1 0 0,-9-37 0,4 29 4,-2 1-1,-1-1 0,-1 1 1,-2 1-1,-1 1 0,-27-40 0,29 52-10,0 0 0,-2 0 0,0 2 0,-1 0 0,0 1 0,-1 0 0,0 1 0,-1 1 0,-1 1 0,0 0 0,-1 2 0,0 0 0,0 1 0,-30-7 0,14 6-3,-1 1 0,-43-3 0,61 10 20,0 0 1,0 1-1,0 1 0,0 1 1,0 1-1,-20 5 1,31-6 24,0 1 0,1 0 0,-1 1 0,1-1 0,0 1 0,0 1 0,0-1 0,0 1 0,1 1 0,0-1 1,0 1-1,0 0 0,-8 11 0,11-12-44,0 0 1,0 1-1,0-1 1,0 1 0,1 0-1,0-1 1,0 1-1,1 1 1,-1-1-1,1 0 1,1 0-1,-1 0 1,1 0-1,0 1 1,0-1 0,1 0-1,0 0 1,2 10-1,0-7 2,0-1 0,1 1 0,0-1 0,0 0 0,1 0 0,-1 0 0,12 13 0,-7-11 0,0-1 0,1 0 0,0 0 0,22 14 0,-14-13 0,0 0 0,0-1 0,1-1 0,0-1 0,0-1 0,1 0 0,22 3 0,-18-6 17,0-1 0,0-1 1,0-1-1,-1-2 0,1 0 0,30-7 0,-17 0-388,1-1-1,-1-2 1,35-18 0,5-7-6455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50.1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0 24575,'4'9'0,"9"7"0,0-1 0,1-1 0,26 21 0,-16-15 0,-10-7 0,1-1 0,-1 1 0,0 0 0,-1 1 0,18 25 0,-29-36 0,-1 0 0,1-1 0,-1 1 0,0 0 0,0 0 0,0 1 0,0-1 0,0 0 0,-1 0 0,1 0 0,-1 0 0,0 1 0,0-1 0,-1 4 0,0-2 0,0 0 0,0 0 0,-1 0 0,1 0 0,-2 0 0,1 0 0,0-1 0,-4 5 0,-5 6 0,0-1 0,-1 0 0,-26 23 0,-52 35 0,25-21 0,61-48 0,3-2 0,-1 0 0,0 1 0,1-1 0,-1 1 0,1-1 0,-2 3 0,2-3 0,1-1 0,0 0 0,0 0 0,0 0 0,0 1 0,0-1 0,0 0 0,0 0 0,0 1 0,0-1 0,0 0 0,0 0 0,0 1 0,0-1 0,0 0 0,0 0 0,0 1 0,0-1 0,0 0 0,0 0 0,0 0 0,0 1 0,0-1 0,1 0 0,-1 1 0,1-1 0,-1 1 0,1-1 0,-1 1 0,1-1 0,-1 0 0,1 1 0,0-1 0,-1 0 0,1 1 0,-1-1 0,1 0 0,0 0 0,15 3 0,0 0 0,0-1 0,27-1 0,-41-1 0,66-1 48,70-10-1,65-21-2050,-98 12-4280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52.2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48 61 24575,'-1'-2'0,"0"1"0,0 0 0,0 0 0,0 0 0,0-1 0,0 1 0,-3-1 0,1-1 0,1 1 0,-2-2 0,0 1 0,1-1 0,-1 0 0,1-1 0,0 1 0,0-1 0,-4-8 0,15 36 0,1 0 0,2-1 0,22 37 0,48 58 0,-59-87 0,55 81 0,-62-87 0,-2 0 0,20 48 0,-28-57 0,-4-14 0,-2-3 0,-10-26 0,-176-433-1365,172 429-5461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52.8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 24575,'0'0'0,"4"0"0,519 50-898,1-31-1347,360-81 283,-808 52-1124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53.4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45 24575,'0'0'0,"0"0"0,0 0 0,0 0 0,2 0 0,5 0 0,12 0 0,25 0 0,35 0 0,28-2 0,19-3 0,14-5-1162,-1-4 1162,-24 1-7029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09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24575,'0'13'0,"2"-4"0,-1-1 0,1 1 0,0-1 0,1 0 0,5 13 0,24 40 0,-25-49 0,71 122 0,35 65 0,-111-195 0,0-1 0,-1-1 0,1 0 0,-1 1 0,0-1 0,0 1 0,-1 0 0,1-1 0,0 1 0,0 3 0,-2-6 0,0-3 0,4-4 0,10-4 0,0 0 0,0 1 0,1 0 0,17-9 0,63-28 0,-82 42 0,81-36 0,-43 21 0,-1-3 0,54-34 0,-94 51 0,0 0 0,0-1 0,-1-1 0,0 1 0,0-1 0,-1-1 0,11-15 0,-14 17 0,1-1 0,-1-1 0,-1 1 0,1 0 0,-1-1 0,-1 0 0,0 0 0,0 0 0,1-15 0,-4-31 85,-1 39-568,2 1-1,2-23 1,0 24-6343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59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1 124 24575,'5'14'0,"-3"-11"0,1-1 0,-1 0 0,1 0 0,0 1 0,0-1 0,0-1 0,0 1 0,0 0 0,5 1 0,33 9 0,-31-10 0,24 5 14,0-1-1,1-2 0,0-1 0,-1-2 1,1-1-1,0-2 0,0-2 1,57-13-1,-44 5-261,0-2 1,-2-3-1,0-1 1,-1-3-1,65-40 1,-65 32-6579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53.9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24575,'2'1'0,"1"-1"0,-1 1 0,0 0 0,1 0 0,-1 0 0,0 0 0,1 0 0,-1 0 0,0 1 0,0-1 0,0 1 0,0-1 0,2 4 0,-2-3 0,9 8 0,-2 0 0,1 1 0,14 22 0,19 40 0,-42-71 0,22 40 0,-1 1 0,-3 1 0,27 92 0,-28-77-1365,-14-48-5461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54.4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61 24575,'0'0'0,"0"0"0,0 0 0,0 0 0,0 0 0,0 0 0,2 0 0,10 0 0,16 0 0,21 0 0,18-1 0,11-4 0,11-3 0,13-5 0,1-5 0,-15 2-8191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55.6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897 204 24575,'0'0'0,"0"0"0,-2-7 0,-2 2 0,0 0 0,-1 0 0,1 1 0,-1-1 0,0 1 0,0 0 0,-10-6 0,5 3 0,-16-12 0,-87-56 0,99 67 0,0 0 0,-1 2 0,0 0 0,-1 0 0,1 2 0,-23-5 0,8 6 0,0 1 0,-1 1 0,1 1 0,-33 6 0,24 0 0,-1 1 0,-59 20 0,79-20 0,1 0 0,-1 2 0,2 0 0,-1 1 0,1 1 0,1 0 0,0 2 0,-17 15 0,31-24 0,0-1 0,0 0 0,0 1 0,0 0 0,0-1 0,-3 9 0,6-11 0,-1 1 0,0-1 0,1 1 0,0-1 0,-1 1 0,1 0 0,0-1 0,0 1 0,0 0 0,0-1 0,0 1 0,0-1 0,0 1 0,0 0 0,1-1 0,-1 1 0,1-1 0,-1 1 0,1-1 0,0 1 0,-1-1 0,3 3 0,-1-1 0,2 1 0,-1-1 0,0 1 0,1-1 0,0 0 0,-1-1 0,1 1 0,0 0 0,8 2 0,4 2 0,21 6 0,-36-13 0,16 5 0,0 0 0,1-2 0,-1 0 0,0-1 0,1 0 0,0-2 0,25-1 0,-34-1 0,1 1 0,-1-1 0,0 0 0,0-1 0,0 0 0,0 0 0,-1-1 0,1 0 0,-1-1 0,0 0 0,0 0 0,-1-1 0,0 1 0,0-2 0,11-11 0,12-21 0,-27 34 0,0 0 0,-1 1 0,1-1 0,-1 0 0,0-1 0,2-9 0,-1 23 0,0-1 0,6 10 0,-3-5 0,88 172 0,17 34 0,31 114 0,-138-323 0,-1 0 0,-1 1 0,1-1 0,-2 1 0,2 13 0,-3-23 0,0 0 0,0 0 0,0 0 0,0 0 0,0 0 0,0 0 0,0 1 0,0-1 0,0 0 0,0 0 0,0 0 0,0 0 0,1 0 0,-1 0 0,0 0 0,0 0 0,0 0 0,0 0 0,0 0 0,0 0 0,0 0 0,0 0 0,0 0 0,0 0 0,0 0 0,0 0 0,0 0 0,0 0 0,0 0 0,1 0 0,-1 0 0,0 0 0,0 0 0,0 0 0,0 0 0,0 0 0,0 0 0,0 0 0,0 0 0,0 0 0,0 0 0,0 0 0,0 0 0,0 0 0,0 0 0,1 0 0,-1 0 0,0 0 0,0 0 0,6-4 0,6-5 0,46-41 0,80-64 0,34-1-1365,-95 69-5461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56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24575,'28'3'0,"-11"0"0,302 20-126,-282-21 5,629 8-1803,3-21 372,-237-5 977,-150 5-487,-206 8-1769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8:57.2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1 103 24575,'0'0'0,"2"0"0,13 0 0,28 1 0,35 0 0,44-1 0,43-3-2121,39-2 2121,29-4-2463,13-5 2463,4-3 0,-8-3 0,-33 0 0,-53 4-3607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00.9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3851 5749 24575,'-4'1'0,"0"-1"0,0 1 0,0 0 0,0 0 0,0 0 0,-3 2 0,-10 3 0,-83 16 0,-205 17 0,236-35-30,0-3-1,-76-10 1,-130-38-317,4-29-13,4-14 230,91 30 287,132 45-206,-273-95 157,216 69-714,-105-58 0,-171-133 376,313 187 230,2-2 0,2-4 0,3-1 0,-97-116 0,56 41 0,7-5 0,-117-222 0,160 258 0,3-3 0,5-1 0,4-2 0,5-1 0,4-2 0,-20-166 0,39 186 0,3-1 0,11-139 0,1 165 0,2 1 0,2 0 0,4 0 0,33-90 0,-7 58-408,3 2 0,4 1 0,92-126 0,-63 114 204,90-91 0,106-75 286,-149 158-82,6 6 0,192-116 0,278-121 0,-444 264 0,326-107 0,74 56-602,11 55 0,-16 28 602,-98 8 0,-318 24-315,357-30-424,3 16 699,277 39 7,-3 49-1,2 16 1049,-578-56-419,315 78 1,-412-74-368,-1 4 0,-2 5 0,-1 3 0,-2 5 1,128 83-1,87 88-229,-224-150 0,115 117 0,145 209 0,-328-375 0,184 233 0,-155-189 0,-3 2 0,42 91 0,29 126 597,-88-205 231,24 146 1,-41-162-704,-1 1 0,-3 0 1,-11 94-1,-45 173 14,43-265-139,-3 0 0,-2-2 0,-4 0 0,-28 58 0,-128 186-448,-27-13-68,181-258 509,-71 94 7,-136 143 0,-139 82 73,304-299-146,-2-2-1,-2-4 1,-2-2-1,-82 36 1,47-35-725,-209 56-1,-122-3 1048,260-62-370,-352 89 121,115-25 0,-3-17 0,-909 57-2641,959-121 1685,-392 18 674,4-20 523,677-16-2060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01.5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1 264 24575,'0'-1'0,"0"0"0,0 0 0,1 1 0,-1-1 0,0 0 0,1 1 0,-1-1 0,1 0 0,-1 1 0,1-1 0,-1 0 0,1 1 0,-1-1 0,1 1 0,-1-1 0,1 1 0,0 0 0,-1-1 0,2 0 0,16-7 0,-15 6 0,196-77 0,26-9 0,-161 68 0,107-18 0,-113 30 50,64 1 1,55 8-1012,-151-1 456,53 2-6321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01.9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1 219 24575,'0'0'0,"0"0"0,0 0 0,0 0 0,2 0 0,14 4 0,27 3 0,29-2 0,33-3 0,34-6 0,21-8-1568,8-7 1568,5-9 0,2-10 0,-9-11 0,-26 2 0,-36 8-6623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15.0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24575,'0'0'0,"0"0"0,2 2 0,5 2 0,-1 0 0,1-1 0,0 0 0,-1 0 0,1 0 0,0-1 0,1 0 0,11 1 0,-3 0 0,33 7 0,91 3 0,51-10 0,-129-3 0,805-1-1432,1002 7 256,-922-1 476,0-23-698,-648 7 1263,346-10-661,-1 15 272,264 35 524,1 19 0,-707-36 0,413 8-415,1-17-420,50 0 166,502 64 528,1092 86-1165,-347-48-574,-1638-85 1880,399 28 0,2-15 0,277-14 0,-225-6 0,321 16 19,759 14-1357,741-42 938,-460 36-284,-1697-18 693,636 26 64,0-38-22,46-51 2338,-565 20-1012,-51 19 7132,-450 5-15298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16.2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24575,'0'0'0,"0"0"0,0 4 0,1 8 0,1-1 0,0 1 0,0-1 0,1 0 0,7 15 0,3 15 0,49 264 10,-22 5-127,-3-33-231,23-6 161,-55-256 182,11 38-16,-14-49 35,0 0-1,-1 0 0,2-1 0,-1 1 0,0 0 1,1-1-1,0 1 0,0-1 0,5 5 1,1-3-951,-3-4-5782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0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24575,'0'0'0,"5"5"0,9 10 0,-1 0 0,-1 0 0,16 27 0,26 56 0,-45-81 0,102 238 0,-103-231-273,1 0 0,2-1 0,0 0 0,20 30 0,-16-35-6553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16.5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0 152 24575,'13'0'0,"48"-1"0,1-3 0,-1-3 0,0-2 0,84-25 0,-36-3 36,-66 21-736,89-21-1,-94 31-6125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16.9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 24575,'0'0'0,"0"0"0,6 0 0,27 4 0,88 6 0,-95-9 0,1-1 0,42-7 0,20-11-383,-72 14-599,5-1-5844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17.3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0 360 24575,'0'0'0,"0"0"0,6 0 0,11 0 0,15-2 0,12-2 0,16-9 0,20-13 0,20-19 0,14-19 0,1-10-1001,-13 1 1001,-24 14-7190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17.7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126 1 24575,'0'0'0,"0"0"0,0 0 0,0 3 0,-2 10 0,-3 9 0,-2 15 0,-2 14 0,-3 9 0,-3 2 0,-3 3 0,-3-1 0,1-5 0,4-12-8191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18.2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641 786 24575,'-14'0'0,"0"1"0,-1 0 0,1 2 0,-1 0 0,-26 9 0,17-5 0,16-4 0,-227 77 0,210-69 0,1 0 0,0 2 0,1 1 0,1 1 0,0 1 0,1 1 0,-23 24 0,37-34 0,0 0 0,1 1 0,1 0 0,-1 0 0,1 0 0,1 1 0,-6 12 0,9-18 0,0 0 0,0 0 0,0 0 0,1 0 0,-1 0 0,1 0 0,0 0 0,0 0 0,0 0 0,0 0 0,0 0 0,1 0 0,-1 0 0,1 0 0,0 0 0,0 0 0,0 0 0,0 0 0,0-1 0,1 1 0,-1 0 0,1-1 0,0 1 0,0-1 0,0 0 0,0 1 0,3 2 0,1-1 0,0 0 0,1 0 0,-1 0 0,0 0 0,1-1 0,0 0 0,0-1 0,0 1 0,0-1 0,0-1 0,1 1 0,-1-1 0,0-1 0,15 0 0,-13 0 0,-1-1 0,1 0 0,0-1 0,0 0 0,-1 0 0,1-1 0,-1 0 0,0 0 0,0-1 0,0 0 0,0-1 0,9-6 0,-3-2 1,0 0 0,-1-1 0,-1 0 0,0-1 0,-1 0 0,0-1 0,-1 0 0,-1 0 0,12-33 0,-6 10-31,-3-1 1,-1-1-1,8-55 0,-8 16-78,-4 0-1,-3-1 0,-3 0 0,-14-111 0,6 148 85,-15-53 0,14 70 172,-1 0 0,-2 0 0,-13-25 0,24 52-146,0 0-1,0 0 1,0 0-1,0 0 1,0 0-1,0 0 1,0-1-1,0 1 1,0 0-1,0 0 0,0 0 1,0 0-1,0 0 1,0 0-1,0 0 1,0 0-1,0 0 1,0 0-1,0 0 1,0 0-1,-1 0 1,1 0-1,0-1 1,0 1-1,0 0 0,0 0 1,0 0-1,0 0 1,0 0-1,0 0 1,0 0-1,0 0 1,0 0-1,0 0 1,0 0-1,0 0 1,0 0-1,-1 0 0,1 0 1,0 0-1,0 0 1,0 0-1,0 0 1,0 0-1,0 0 1,0 0-1,0 0 1,0 0-1,0 0 1,0 0-1,0 0 0,0 0 1,-1 0-1,1 0 1,0 0-1,0 0 1,0 0-1,0 0 1,0 0-1,0 0 1,0 0-1,0 1 1,0-1-1,0 0 0,0 0 1,0 0-1,0 0 1,0 0-1,0 0 1,-2 9 14,3 14-26,19 184 10,-9-112 0,16 190-966,15 119 997,23-6-1428,-55-357-4462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18.9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76 24575,'0'0'0,"0"0"0,4-2 0,31-14 0,1 1 0,0 2 0,47-10 0,-83 23 0,8-2 0,-1 1 0,0-1 0,1 2 0,9-1 0,-15 1 0,-1 0 0,0 0 0,1 0 0,-1 0 0,0 1 0,1-1 0,-1 0 0,0 1 0,0-1 0,1 1 0,-1-1 0,0 1 0,0-1 0,0 1 0,0 0 0,0 0 0,0 0 0,0 0 0,0-1 0,0 1 0,0 0 0,0 1 0,0-1 0,-1 0 0,1 0 0,0 0 0,-1 0 0,1 1 0,-1-1 0,1 0 0,-1 0 0,0 2 0,1 4 0,-2-1 0,1 0 0,-1 0 0,0 0 0,0 0 0,-1 0 0,0 0 0,0 0 0,-4 9 0,4-11 0,-75 168 0,-13 36 0,84-193 0,2-7 0,1 0 0,0 0 0,1 1 0,-1 0 0,2-1 0,-2 18 0,3-26 0,0 1 0,0-1 0,0 1 0,0 0 0,0-1 0,0 1 0,0-1 0,0 1 0,0-1 0,1 1 0,-1-1 0,0 1 0,0-1 0,1 1 0,-1-1 0,0 1 0,1-1 0,-1 0 0,0 1 0,1-1 0,-1 1 0,1-1 0,-1 0 0,0 1 0,1-1 0,-1 0 0,1 1 0,1-1 0,0 1 0,0-1 0,0 0 0,-1 0 0,1 0 0,0 0 0,0 0 0,2 0 0,9-2 0,0 0 0,1-1 0,18-7 0,41-18 0,-59 21 0,250-109-1365,-176 79-5461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19.3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111 0 24575,'0'0'0,"0"4"0,-2 5 0,-3 9 0,-2 12 0,-3 16 0,-7 18 0,-5 17 0,-3 6 0,2-12-8191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19.7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52 0 24575,'-3'58'0,"-18"101"0,3-34 0,11-53 0,5 108 0,4-134 0,3-1 0,1 1 0,19 66 0,-19-94 30,0-1 0,1 1 0,18 31 0,-21-42-165,1 1 0,0-2 0,0 1 0,1-1 0,-1 1 0,1-1 0,1-1 0,-1 1 0,1-1 0,15 8 0,-7-7-6691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0.1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1 225 24575,'0'0'0,"0"0"0,1 0 0,148-46 0,316-103 0,-388 126-1365,-53 16-5461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0.4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0 114 24575,'13'0'0,"40"-1"0,1-2 0,-1-2 0,0-3 0,-1-2 0,1-2 0,-2-3 0,69-28 0,-82 27-1365</inkml:trace>
  <inkml:trace contextRef="#ctx0" brushRef="#br0" timeOffset="1">269 807 24575,'0'0'0,"0"0"0,2 0 0,6-2 0,14-5 0,23-10 0,27-13 0,17-12 0,-1-2 0,-16 6-8191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0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2 24575,'-14'0'0,"9"-1"0,0 1 0,0 0 0,0 0 0,0 1 0,-6 0 0,10 0 0,0-1 0,0 0 0,0 1 0,-1-1 0,1 1 0,0 0 0,0-1 0,0 1 0,0 0 0,0-1 0,0 1 0,0 0 0,0 0 0,1 0 0,-1 0 0,0 0 0,0 0 0,1 0 0,-1 0 0,0 0 0,1 1 0,0-1 0,-1 0 0,1 0 0,-1 2 0,0 4 0,1 0 0,0 0 0,0 1 0,0-1 0,1 0 0,0 0 0,0 0 0,1-1 0,0 1 0,3 8 0,6 12 0,17 29 0,-27-55 0,33 63 0,11 19 0,37 97 0,-62-124 60,18 82 0,-31-101-431,-1 0-1,-1 1 1,-2 50 0,-4-70-6455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0.8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91 1 24575,'0'0'0,"0"0"0,0 0 0,0 0 0,0 2 0,0 10 0,0 20 0,-2 22 0,-3 19 0,-2 15 0,-3 16 0,-5 14 0,-3 1-672,0-12 672,2-24-7519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1.2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555 85 24575,'-3'0'0,"0"-1"0,1 1 0,-1-1 0,1 0 0,-1 0 0,1 0 0,-5-2 0,-4-2 0,-37-15 0,-33-11 0,64 26 0,1 1 0,-1 0 0,-19-2 0,20 5 0,0 1 0,0 0 0,0 1 0,0 0 0,1 1 0,-1 1 0,-24 8 0,31-8 0,1 0 0,-1 1 0,0 0 0,1 1 0,0 0 0,0 0 0,0 1 0,1-1 0,0 2 0,0-1 0,0 1 0,1 0 0,-11 16 0,12-14 0,0 1 0,1 0 0,-1 0 0,2 0 0,0 0 0,0 1 0,-1 10 0,3-13 0,0 0 0,0-1 0,1 1 0,0 0 0,1 0 0,0 0 0,0-1 0,1 1 0,-1-1 0,5 11 0,-5-16 0,0 0 0,0 0 0,-1-1 0,1 1 0,1 0 0,-1-1 0,0 1 0,0 0 0,1-1 0,-1 1 0,1-1 0,-1 0 0,1 0 0,-1 1 0,1-1 0,0 0 0,0 0 0,-1-1 0,4 2 0,-3-2 0,0 1 0,0-1 0,0 0 0,1 0 0,-1 0 0,0 0 0,0 0 0,0-1 0,0 1 0,1-1 0,-1 1 0,0-1 0,0 0 0,0 0 0,0 0 0,0 0 0,2-2 0,8-6 0,0-1 0,0-1 0,-2 0 0,1 0 0,-1-1 0,12-19 0,5-6 0,-25 35 0,-1 0 0,1-1 0,0 1 0,-1 1 0,1-1 0,0 0 0,0 0 0,1 1 0,-1-1 0,0 1 0,0 0 0,1-1 0,-1 1 0,1 0 0,-1 1 0,1-1 0,-1 0 0,1 1 0,-1-1 0,1 1 0,0 0 0,-1 0 0,1 0 0,-1 0 0,1 0 0,0 1 0,-1-1 0,1 1 0,-1-1 0,1 1 0,3 2 0,2 1 0,1 0 0,-1 1 0,1 1 0,-1 0 0,-1 0 0,14 13 0,-2 1 0,19 28 0,-15-15 0,-2 1 0,-1 1 0,-1 0 0,-2 2 0,-2 0 0,13 49 0,-13-28 0,-3 1 0,-2 0 0,3 93 0,-8-85-1365,-2-46-5461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1.6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24575,'47'0'0,"-6"-1"0,40 5 0,-75-4 0,1 1 0,0 1 0,-1-1 0,0 1 0,1 0 0,6 4 0,-11-6 0,0 1 0,-1 0 0,1 0 0,-1 0 0,1 0 0,-1 1 0,1-1 0,-1 0 0,0 1 0,1-1 0,-1 1 0,0-1 0,0 1 0,0-1 0,0 1 0,0 0 0,-1 0 0,1-1 0,0 1 0,-1 0 0,1 0 0,-1 0 0,0 0 0,0 0 0,0 0 0,0 2 0,-1 2 0,0 0 0,0 0 0,-1-1 0,0 1 0,0 0 0,0-1 0,-1 1 0,0-1 0,0 1 0,-5 6 0,-7 7 0,-21 22 0,29-33 0,-28 28 0,18-20 0,0 1 0,2 1 0,-23 33 0,38-50 0,-1 0 0,0 1 0,1-1 0,-1 1 0,0-1 0,1 1 0,0-1 0,-1 1 0,1-1 0,0 1 0,0 2 0,0-3 0,0 0 0,0 0 0,0 0 0,1 0 0,-1-1 0,0 1 0,1 0 0,-1 0 0,0 0 0,1-1 0,-1 1 0,1 0 0,-1 0 0,1-1 0,0 1 0,0 0 0,2 1 0,0 0 0,0 0 0,0-1 0,1 1 0,-1-1 0,0 0 0,1 0 0,-1 0 0,7 0 0,20 2 0,1-1 0,-1-2 0,52-7 0,182-29-2099,-145 16-3993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2.1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1 150 24575,'12'5'0,"0"0"0,1 0 0,0-1 0,0-1 0,0 0 0,17 1 0,66 5 0,40-4-313,40-7-941,331-36-1488,2-20 2311,-7 1-910,-350 42 995,106-6 629,-224 19-2330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2.5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1 270 24575,'7'1'0,"80"11"0,15 0 0,47 0-340,570 7-3491,-564-27 3589,0-6 0,250-56-1,-323 48-64,0-3 0,-2-4 0,-1-3-1,96-54 1,-108 46-1450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3.0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24575,'7'0'0,"3"0"0,0 1 0,0 1 0,0 0 0,0 0 0,0 1 0,-1 0 0,1 0 0,15 9 0,19 13-84,0 1-1,54 43 1,-6 4-373,-2 4 0,103 115 0,-125-115 492,-4 3 0,106 175-1,-139-201-34,-4 2 0,41 112 0,-58-135 0,-1 0 0,-2 1 0,-2 0 0,0 0 0,-3 0 0,-3 68 0,-2-68 23,-3-1 1,0 0-1,-2-1 0,-17 42 0,9-33-137,-3-1 0,-42 67 0,19-46-500,-3-2 0,-3-2 0,-91 84 0,42-55-3375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3.3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24575,'0'0'0,"0"1"0,30 96 0,-13-38 0,17 51-66,48 162-405,-18 3 151,-51-176 626,-13-83-688,1 0 0,-2 1 0,-5 29 0,-2-13-5730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3.6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1 125 24575,'0'0'0,"4"-3"0,1 1 0,1 0 0,0 1 0,1-1 0,7 0 0,0 0 0,449-39-347,-382 36-28,25-1 280,535-39 46,-531 35-1172,-79 7-4883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4.0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1 252 24575,'0'0'0,"0"0"0,0 0 0,2 0 0,8 0 0,23 0 0,31-2 0,25-4 0,23-9 0,19-10 0,11-9-1221,3-9 1221,-11-5 0,-24 4 0,-30 10-6970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4.4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854 678 24575,'0'0'0,"-2"-1"0,-39-7 0,-79-4 0,-42 10 0,99 2 0,-4-1 0,-6 0 0,-121 12 0,180-9 0,1 1 0,-1 0 0,1 1 0,-17 6 0,26-8 0,0 0 0,1 1 0,-1-1 0,0 1 0,1-1 0,-1 1 0,-4 4 0,7-5 0,-1 0 0,1 0 0,0 0 0,-1 0 0,1 0 0,0 1 0,0-1 0,0 0 0,1 0 0,-1 1 0,0-1 0,1 0 0,0 1 0,-1 3 0,1-3 0,1 1 0,-1-1 0,1 1 0,0-1 0,0 1 0,0-1 0,0 0 0,0 0 0,1 1 0,0-1 0,-1 0 0,1 0 0,0-1 0,1 1 0,-1 0 0,0-1 0,1 1 0,3 2 0,2 2 0,1-1 0,0 0 0,1 0 0,15 7 0,-11-7 0,0-2 0,0 1 0,0-1 0,1-1 0,-1-1 0,1 0 0,0-1 0,0 0 0,-1-2 0,1 1 0,24-5 0,-16 0 0,-1 0 0,1-2 0,-1 0 0,0-2 0,-1 0 0,35-21 0,-39 19 0,-2 0 0,1-2 0,-1 1 0,-1-2 0,0 0 0,-1 0 0,-1-1 0,0-1 0,-1 0 0,-1-1 0,0 0 0,-1 0 0,12-35 0,-14 31 0,-2-1 0,0 0 0,-1 0 0,-1-1 0,-1 1 0,-1-1 0,-1 1 0,-1-1 0,-1 1 0,-1 0 0,-10-40 0,5 35 0,-1 1 0,-2 0 0,0 1 0,-2 0 0,-1 1 0,0 0 0,-35-40 0,49 63 0,-9-7 0,7 10 0,4 7 0,132 324-63,-107-275-75,217 537-867,-224-536 975,26 67-1104,-43-120-4687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0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0,5 1 0,93 15 0,31 4 0,-55-13-682,101-4-1,-168-4-6143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4.8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0 24575,'7'1'0,"0"-1"0,0 1 0,0 1 0,0-1 0,0 1 0,-1 0 0,1 1 0,8 4 0,50 32 0,-50-29 0,102 75 0,-103-73 0,-1 1 0,0 0 0,0 1 0,-1 0 0,17 29 0,-26-39 0,-1 1 0,1-1 0,-1 1 0,-1 0 0,1 0 0,-1 0 0,0 0 0,0 0 0,1 9 0,-2-11 0,-1 1 0,1 0 0,-1-1 0,1 1 0,-1 0 0,0-1 0,0 1 0,-1-1 0,1 0 0,-1 1 0,0-1 0,1 0 0,-2 0 0,-1 3 0,-4 3 0,0 0 0,-1 0 0,0-1 0,-1-1 0,-12 8 0,-55 29 0,62-36 0,-80 39 0,-6 3 0,100-49 0,-3 1 0,0 0 0,0 0 0,0 1 0,0 0 0,-3 3 0,6-6 0,1 1 0,-1 0 0,1-1 0,-1 1 0,1-1 0,-1 1 0,1 0 0,0-1 0,-1 1 0,1 0 0,0-1 0,0 1 0,-1 0 0,1 0 0,0-1 0,0 1 0,0 0 0,0 0 0,0-1 0,0 1 0,0 0 0,0 0 0,0 0 0,0-1 0,0 1 0,1 0 0,-1 0 0,0-1 0,0 1 0,1 0 0,-1-1 0,1 1 0,-1 0 0,1-1 0,-1 1 0,0-1 0,2 2 0,0 0 0,0 0 0,0-1 0,1 1 0,-1 0 0,1-1 0,-1 1 0,1-1 0,-1 0 0,1 0 0,5 2 0,1-1 0,1 0 0,12 1 0,10-1 3,-1-2 0,49-5 0,63-16-110,-120 17 50,106-19-1773,-13 0-4376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5.4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40 24575,'0'0'0,"4"2"0,5 3 0,7 0 0,10-1 0,12-1 0,12-2 0,9-4 0,-1-5 0,-1-7 0,-4-3 0,-11 2-8191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5.7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1 103 24575,'0'0'0,"5"0"0,18 0 0,27-3 0,29-10 0,17-12 0,0-6 0,-16 1-8191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6.1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438 151 24575,'-2'5'0,"-4"11"0,-15 28 0,18-38 0,-1-1 0,0 1 0,0-1 0,0 0 0,-1-1 0,1 1 0,-1-1 0,-7 5 0,4-4 0,-1 0 0,1-1 0,-1 0 0,0 0 0,0-1 0,0 0 0,0-1 0,0 0 0,-1 0 0,1-1 0,-1 0 0,1-1 0,-1 0 0,1 0 0,-1-1 0,-13-3 0,10 1 0,0-1 0,0 0 0,1-1 0,-1 0 0,1-1 0,0 0 0,0-1 0,1 0 0,0-1 0,0 0 0,-10-10 0,17 14 0,0-1 0,0 1 0,0-1 0,1 0 0,-1 1 0,1-2 0,0 1 0,1 0 0,-5-11 0,7 13 0,-1 0 0,1 0 0,-1 0 0,1 0 0,0 0 0,0 0 0,0 0 0,0 0 0,1 0 0,-1 0 0,1 0 0,0 0 0,0 1 0,0-1 0,0 0 0,0 0 0,1 1 0,-1-1 0,1 0 0,0 1 0,1-3 0,4-2 0,0 0 0,0 1 0,0 0 0,0 0 0,1 1 0,0-1 0,13-5 0,-6 4 0,1 1 0,0 0 0,24-5 0,-26 8 0,0 2 0,0-1 0,1 2 0,-1 0 0,0 0 0,1 1 0,-1 1 0,0 1 0,0 0 0,0 0 0,13 7 0,0 0 0,-1 2 0,-1 1 0,0 1 0,34 25 0,-37-23 0,-1 1 0,-1 1 0,-1 1 0,0 1 0,24 34 0,-32-38 0,-1 1 0,0 0 0,-1 0 0,-1 1 0,-1 0 0,-1 0 0,0 1 0,4 29 0,-6-22-74,-2 0 0,-1 0 0,-1 0 0,-4 32 0,-2-20-5,-1-1-1,-15 47 1,-13 13 22,-56 109 0,66-154 84,-25 54-27,-52 116 0,96-209-625,-6 23 0,10-22-5621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6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24575,'0'0'0,"2"0"0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6.9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24575,'5'8'0,"23"38"0,35 74 0,13 57 0,-65-149 0,66 169 0,-15 4 0,-46-117-1365,-13-57-5461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7.3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1 285 24575,'0'0'0,"5"0"0,13-3 0,27-7 0,-11 1 0,224-42-67,-48 10-1000,144-40 786,-82 18 335,-247 58 6,3-2-460,-1 2 1,55-4 0,-73 9-5293</inkml:trace>
  <inkml:trace contextRef="#ctx0" brushRef="#br0" timeOffset="1">292 1201 24575,'0'0'0,"0"0"0,6 0 0,16 2 0,27-2 0,25-4 0,22-7 0,21-8 0,11-9-868,0-13 868,-11-5 0,-26 4-7323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7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609 214 24575,'0'0'0,"-3"-3"0,-14-11 0,0 1 0,0 1 0,-2 0 0,-32-15 0,28 15 0,-125-60 0,121 61 0,0 1 0,-1 2 0,-48-9 0,68 16 0,1 0 0,-1 0 0,0 1 0,0 1 0,0-1 0,1 1 0,-1 0 0,-12 4 0,16-4 0,0 1 0,0 0 0,1-1 0,-1 1 0,1 1 0,-1-1 0,1 0 0,0 1 0,0 0 0,0-1 0,0 1 0,0 0 0,1 1 0,-1-1 0,1 0 0,0 1 0,0 0 0,-2 3 0,1 3 0,0 1 0,0-1 0,1 1 0,0 0 0,1-1 0,0 1 0,1 0 0,0 0 0,1 0 0,0 0 0,1-1 0,0 1 0,0-1 0,1 1 0,1-1 0,0 0 0,8 16 0,-8-21 0,0 1 0,0-1 0,1 0 0,-1 0 0,1 0 0,0-1 0,1 1 0,10 5 0,2 0 0,30 12 0,-27-13 0,21 11 0,-35-16 0,-1 0 0,0 1 0,0-1 0,0 1 0,-1 0 0,1 0 0,5 9 0,-2-1 0,-1 0 0,-1 1 0,0 0 0,0 0 0,4 16 0,19 78 0,7 68 116,1 4-1597,-25-126-5345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8.1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24575,'1'0'0,"-1"1"0,1-1 0,0 0 0,0 0 0,-1 1 0,1-1 0,0 0 0,0 1 0,-1-1 0,1 1 0,0-1 0,-1 1 0,2 0 0,3 3 0,37 22 0,-2 2 0,-1 1 0,-1 2 0,50 54 0,-81-76 0,1-1 0,-1 1 0,-1 1 0,0-1 0,9 19 0,-13-23 0,-1-1 0,1 1 0,-1-1 0,0 1 0,0 0 0,0 0 0,-1 0 0,0 0 0,0-1 0,0 1 0,-1 0 0,1 0 0,-1 0 0,0-1 0,-4 10 0,1-3 0,-2 0 0,1-1 0,-1 1 0,-1-1 0,-11 12 0,-44 44 0,18-22 0,44-43 0,-1 0 0,0-1 0,1 1 0,-1 0 0,1-1 0,-1 1 0,1 0 0,-1-1 0,1 1 0,-1 0 0,1 0 0,-1 0 0,1 0 0,0-1 0,0 1 0,-1 0 0,1 0 0,0 0 0,0 0 0,0 0 0,0 1 0,1-1 0,-1-1 0,1 1 0,0 0 0,-1 0 0,1-1 0,0 1 0,0 0 0,-1-1 0,1 1 0,0-1 0,0 1 0,0-1 0,0 0 0,0 1 0,0-1 0,-1 0 0,1 1 0,0-1 0,0 0 0,1 0 0,12 2 16,0 0 0,0-1 0,0-1 0,26-2 0,59-13-734,-77 11-9,48-9-6099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8.54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0 148 24575,'0'0'0,"0"0"0,4 0 0,7 2 0,9 3 0,9-2 0,9-3 0,9-3 0,9-6 0,5-4 0,3-4 0,-5-3 0,-6-2 0,-10-1 0,-13 2 0,-11 4 0,-9 5-8191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1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24575,'0'0'0,"4"4"0,4 5 0,8 5 0,6 1 0,3 1 0,4-2 0,3-7 0,9-5 0,8-7 0,9-7 0,7-4 0,-5-3 0,-12 3-8191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8.9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77 24575,'0'0'0,"4"0"0,6-2 0,16-2 0,24-7 0,26-7 0,12-3 0,-9 1-8191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9.3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419 35 24575,'0'5'0,"-1"9"0,1 1 0,-2 0 0,0-1 0,-1 1 0,0-1 0,-5 14 0,4-19 0,0 0 0,0 0 0,0-1 0,-1 0 0,0 0 0,-1 0 0,0 0 0,0-1 0,-1 0 0,-9 8 0,6-7 0,0-2 0,0 1 0,-1-1 0,0-1 0,0 0 0,0 0 0,-1-1 0,0 0 0,1-1 0,-1-1 0,0 0 0,-1 0 0,-17-1 0,22-1 0,0-1 0,1 0 0,-1 0 0,0 0 0,1-1 0,0-1 0,-1 1 0,1-1 0,-13-7 0,15 7 0,0-1 0,0 0 0,0 0 0,0 0 0,1-1 0,0 1 0,0-1 0,0 0 0,0 0 0,1-1 0,0 1 0,0-1 0,-3-7 0,5 8 0,-1 0 0,0 0 0,1 0 0,0 0 0,0-1 0,1 1 0,-1 0 0,1-1 0,0 1 0,1 0 0,-1-1 0,1 1 0,2-9 0,0 8 0,-1-1 0,1 1 0,0 0 0,0 1 0,1-1 0,0 0 0,0 1 0,0 0 0,10-9 0,-6 6 0,1 1 0,0 1 0,1 0 0,-1 0 0,1 1 0,0 0 0,1 0 0,-1 1 0,1 1 0,-1 0 0,1 0 0,22-2 0,-16 5 0,0 1 0,0 0 0,-1 1 0,1 0 0,-1 2 0,1 0 0,25 10 0,-7 1 0,-1 1 0,42 27 0,-49-26 0,0 1 0,-1 1 0,-2 1 0,0 2 0,-1 0 0,28 36 0,-39-42 0,-1 1 0,0-1 0,-1 2 0,-1 0 0,-1 0 0,0 0 0,-1 1 0,-2 0 0,0 1 0,0-1 0,1 30 0,-5-26 0,-1 0 0,-2 0 0,0 0 0,-1 0 0,-1 0 0,-2 0 0,-12 34 0,-9 11 0,-40 68 0,-1 4 0,19-16 0,42-103 0,1 1 0,1 0 0,-5 40 0,10-53-227,0-1-1,0 1 1,0-1-1,1 0 1,3 10-1,1-1-6598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29.6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24575,'0'0'0,"0"2"0,0 2 0,0 1 0,0 0 0,2-2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46.2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618 0 24575,'0'2'0,"-1"0"0,1 0 0,0 0 0,0 0 0,0 0 0,1 0 0,-1 0 0,0 0 0,1 0 0,-1 0 0,1 0 0,0 2 0,1 0 0,62 163 0,-26-75 0,14 52-460,-7 1-1,40 228 0,-7 311 425,-76-656 36,1 25 0,-2 63 0,-5-129 473,0 0 0,-10-22-1,4 15-472,-1 1 0,-1 0 0,-1 1 0,-29-33 0,11 19 0,-53-41 0,66 59 0,0 1 0,-1 1 0,-33-17 0,39 24 0,0 0 0,0 0 0,0 1 0,-1 1 0,1 0 0,-1 1 0,-16 0 0,9 2 0,0 1 0,0 1 0,0 1 0,0 0 0,1 2 0,-1 1 0,1 0 0,0 2 0,1 0 0,0 1 0,0 1 0,1 0 0,0 2 0,1 0 0,1 1 0,-1 1 0,2 0 0,-20 24 0,16-15 0,1 1 0,1 1 0,1 0 0,1 1 0,2 1 0,-15 41 0,21-47 0,0 0 0,2 0 0,1 1 0,0 0 0,2 0 0,1 1 0,0-1 0,2 0 0,4 31 0,0-28-31,1-1-1,1 0 1,1 0 0,1-1-1,1 0 1,1 0 0,1-1-1,1-1 1,29 36-1,-23-34-7,2-1 0,0 0 0,2-2 0,0-1-1,1 0 1,1-2 0,50 26 0,-40-27 39,0-1 0,1-2 0,1-1 0,69 12 0,-75-20 0,1-1 0,0-1 0,-1-2 0,1-1 0,-1-1 0,44-9 0,-31-1-162,-1-1 0,0-2 1,-2-2-1,1-1 1,-2-3-1,-1-1 0,58-43 1,-66 40 163,-1-1 0,-1-2-1,-1-1 1,-1-1 0,-2-1 0,-1-1 0,-2-2-1,-1 0 1,-1-1 0,-3-1 0,21-57 0,-24 50-12,-1 0 0,-3-1 0,-1 0 0,-3-1 0,-1 1 0,-2-1 0,-3 0 1,-1 0-1,-2 0 0,-10-47 0,8 67-18,-1 0-1,-2 1 1,0-1 0,-2 1-1,0 1 1,-2 0 0,0 1-1,-2 0 1,-18-23 0,22 33 19,-1 0 0,0 0 0,0 1 0,-1 1 0,-1 0 0,1 1 0,-2 0 0,1 1 0,-1 0 0,-1 1 0,1 1 0,-1 0 0,0 1 0,0 1 0,-1 0 1,-15-2-1,13 5 27,0 0 1,0 1-1,0 1 1,0 1 0,-26 5-1,18 0 8,1 0 0,0 2 0,-29 14 0,13-2-329,1 2 1,2 2-1,-68 56 0,40-22-4450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46.5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91 1 24575,'0'13'0,"0"-4"0,-1 0 0,-3 15 0,-2 11 0,4 6 0,2 1 0,7 57 0,-4-58 0,10 117 221,12 179-1324,-20-2 354,-14-210 570,6-104 155,-1-1 0,-1 1 0,-12 34-1,15-49 63,-1-1-1,1 1 1,-1-1-1,0 0 1,0 0-1,-8 8 0,9-11-124,0 0 0,-1 0-1,1 0 1,0 0 0,-1-1 0,0 1-1,1-1 1,-1 1 0,0-1-1,0 0 1,1 0 0,-1 0 0,0-1-1,-4 1 1,-16 0-5150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46.9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1 650 24575,'9'0'0,"109"-3"0,-9-5 0,45-10-413,40-9-1238,413-95-462,-10-46 577,-478 131 1292,298-90-1057,4 21 861,-355 92 1587,-66 13-1123,1 1 0,0 0 0,0 0 1,-1-1-1,1 1 0,0 0 1,0-1-1,-1 1 0,1 0 0,-1-1 1,1 1-1,1-2 0,-2 2-10,0 0-1,0 0 0,0-1 0,0 1 0,0 0 1,0 0-1,0 0 0,0 0 0,0-1 1,-1 1-1,1 0 0,0 0 0,0 0 1,0 0-1,0 0 0,0-1 0,0 1 1,0 0-1,0 0 0,0 0 0,0 0 1,-1 0-1,1 0 0,0-1 0,0 1 1,0 0-1,0 0 0,0 0 0,-1 0 1,1 0-1,0 0 0,0 0 0,0 0 1,0 0-1,-1 0 0,1 0 0,-6-2 296,1 1 0,-1 0 1,-9-1-1,-32-2-3991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47.4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409 262 24575,'-6'3'0,"1"2"0,0-1 0,0 2 0,1-1 0,0 0 0,0 1 0,-4 7 0,-12 16 0,-61 53 0,18-20 0,39-34 0,1 0 0,1 1 0,2 1 0,1 1 0,-19 43 0,27-49 0,1 1 0,1-1 0,2 1 0,0 1 0,2-1 0,1 1 0,-1 46 0,5-66 0,0-1 0,0 0 0,1 0 0,0 0 0,0 0 0,0-1 0,1 1 0,0 0 0,4 9 0,-4-13 0,0 1 0,-1-1 0,1 0 0,0 0 0,0 0 0,0 0 0,0 0 0,0 0 0,1 0 0,-1-1 0,1 1 0,-1-1 0,1 0 0,-1 0 0,1 0 0,0 0 0,-1 0 0,1 0 0,0-1 0,0 1 0,0-1 0,3 0 0,3 0 0,-1 0 0,1-1 0,0 0 0,-1 0 0,11-4 0,43-17 0,-47 16 0,-1-2 0,0 1 0,0-2 0,13-10 0,124-105 0,277-274-2785,-167 153 1819,-239 224 890,23-22 44,92-66-1,-136 109 33,11-8-40,1 0 0,14-6 0,-24 12 80,1 1 0,-1-1 1,0 1-1,0 0 0,1 1 0,-1-1 1,0 1-1,1-1 0,-1 1 0,1 0 1,-1 0-1,1 0 0,-1 1 0,6 1 1,-7-2 85,-1 1 0,1 0 1,-1-1-1,1 1 1,-1 0-1,0 0 1,1 0-1,-1 0 1,0 0-1,0 0 0,1 0 1,-1 1-1,0-1 1,0 0-1,1 3 1,-1-1-58,1 0 1,-1 0 0,0 0 0,0 1-1,0-1 1,-1 0 0,1 6 0,0 0 49,-1 1 0,0 0 0,-1 0 0,0 0 1,-3 10-1,-16 53-7,-111 271-1088,64-176 487,45-113 489,-97 278 0,117-322-1121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47.8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212 0 24575,'0'0'0,"0"4"0,2 9 0,2 11 0,-1 13 0,-5 14 0,-10 17 0,-12 22 0,-15 18 0,-11 8-845,-1-11 845,9-22-7346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0.0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1 425 24575,'1'12'0,"-1"-11"0,0 0 0,0 0 0,0 0 0,0 0 0,0 1 0,1-1 0,-1 0 0,0 0 0,1 2 0,0-2 0,0 1 0,0 0 0,0-1 0,0 1 0,1 0 0,-1-1 0,0 0 0,1 1 0,-1-1 0,1 0 0,2 2 0,22 10 0,0-4 0,1-1 0,-1-1 0,37 4 0,57 4 0,220 0-1473,4-19 417,-270 2 1016,145-3-633,280-4-1374,-4 14 915,-332 2 1500,225 41 0,-305-32 732,69 12 2359,-140-27-3309,0 0 0,0 0 0,-1-1 0,1-1 0,0 0 0,22-5-1,-29 4-144,0 1-1,0-1 0,0 0 0,0-1 1,-1 1-1,1-1 0,0 0 1,-1 0-1,0 0 0,0-1 0,0 0 1,0 1-1,0-1 0,-1-1 0,0 1 1,0 0-1,3-7 0,7-15-4,18-56 0,0-31 0,-25 89 0,4-14 0,8-33 0,28-70 0,-44 136 0,0-1 0,1 1 0,0-1 0,0 1 0,0 0 0,1 0 0,-1 1 0,8-8 0,-9 10 0,0 0 0,0 1 0,1 0 0,-1-1 0,0 1 0,1 0 0,-1 0 0,0 0 0,1 0 0,-1 1 0,1-1 0,-1 1 0,1 0 0,0-1 0,-1 1 0,1 0 0,-1 0 0,1 1 0,-1-1 0,1 0 0,-1 1 0,1 0 0,2 0 0,2 2 0,1 0 0,-1 1 0,0 0 0,0 0 0,7 6 0,33 29 0,-16-8-41,-2 1-1,-2 1 0,-1 2 1,36 60-1,64 163-685,-19 34 727,-96-259 0,-8-23 0,-1-5 0,0 0 0,0 1 0,0-1 0,0 0 0,1 0 0,-1 0 0,7 7 0,-9-12 0,1 1 0,-1-1 0,1 1 0,-1-1 0,1 1 0,-1-1 0,1 1 0,-1-1-1,1 0 1,0 1 0,-1-1 0,1 0 0,0 0 0,-1 1 0,1-1 0,0 0 0,-1 0 0,1 0-1,0 0 1,0 0 0,-1 0 0,1 0 0,0 0 0,1 0 0,0-1 17,-1 0 1,1 0 0,0 0-1,-1 0 1,1 0-1,-1 0 1,1 0 0,2-3-1,3-4 115,0 0 0,0 0 0,0-1-1,-1 0 1,5-10 0,22-53-174,-25 55 72,19-52-30,20-76 0,8-77 0,1 1 0,-53 207 0,8-22 0,-10 33 0,0 0 0,1 1 0,-1-1 0,1 0 0,-1 1 0,1-1 0,0 1 0,0 0 0,3-4 0,-4 6 0,-1 0 0,1-1 0,-1 1 0,1 0 0,-1-1 0,1 1 0,-1 0 0,1 0 0,-1-1 0,1 1 0,-1 0 0,1 0 0,0 0 0,-1 0 0,1 0 0,-1 0 0,1 0 0,0 0 0,-1 0 0,1 0 0,-1 0 0,1 0 0,0 0 0,-1 1 0,2-1 0,0 1 0,-1 1 0,1-1 0,0 0 0,0 1 0,-1-1 0,3 3 0,6 8 0,0 1 0,-1 0 0,12 22 0,20 47 0,-28-55 0,87 238 0,-99-263 0,2 10 0,2-1 0,-1 1 0,11 17 0,-13-26 0,0 0 0,0 0 0,0-1 0,1 1 0,-1-1 0,1 1 0,-1-1 0,1 0 0,0 0 0,0 0 0,0 0 0,0 0 0,0-1 0,0 1 0,0-1 0,0 0 0,1 0 0,3 1 0,8-1 0,1-1 0,-1 0 0,0-1 0,1 0 0,-1-2 0,18-4 0,-20 5 0,135-29 1,210-36-857,82 29 643,3 36 255,-182 14-81,116 1 249,-361-14 645,-16 0-855,0 0 0,0 1 0,1-1 0,-1 0 0,1 0 0,-1 0 0,1 1 0,-1-1 0,1 0 0,-1 1 0,1-1 0,0 1 0,-1-1 0,1 0 0,1 0 0,0-1 0,28-25 0,1 2 0,1 1 0,1 1 0,0 2 0,2 1 0,1 2 0,0 1 0,71-21 0,-88 33 0,-1 1 0,1 1 0,0 0 0,0 2 0,0 0 0,0 1 0,0 1 0,-1 1 0,1 0 0,0 1 0,-1 2 0,1 0 0,-1 0 0,0 2 0,-1 0 0,0 1 0,22 14 0,-17-8 0,-1 2 0,-1 0 0,-1 0 0,0 2 0,-1 1 0,-1 0 0,-1 1 0,20 32 0,-22-30 0,-2 0 0,-1 1 0,-1 0 0,-1 1 0,0-1 0,-2 2 0,-1-1 0,5 42 0,-10-48 0,-1 0 0,0-1 0,-1 1 0,-1-1 0,0 1 0,-2-1 0,-9 30 0,10-37 0,-1 0 0,-1 0 0,0 0 0,0-1 0,-1 0 0,0 0 0,0 0 0,-1-1 0,-1 1 0,1-2 0,-1 1 0,0-1 0,-15 10 0,21-16 0,0 0 0,0 0 0,0 0 0,1 0 0,-1-1 0,-4 2 0,6-2 0,-1 0 0,1 0 0,0 0 0,0 0 0,0 0 0,0 0 0,-1 0 0,1 0 0,0 0 0,0 0 0,0 0 0,0 0 0,-1 0 0,1 0 0,0 0 0,0 0 0,0 0 0,0 0 0,0 0 0,-1-1 0,1 1 0,0 0 0,0 0 0,0 0 0,0 0 0,0 0 0,0 0 0,0-1 0,-1 1 0,1 0 0,0 0 0,0 0 0,0-1 0,2-10 0,5-6 0,0 2 0,1-1 0,11-15 0,34-44 0,-50 71 0,25-29-68,0 0 0,2 2-1,1 1 1,2 2 0,0 1 0,53-32-1,-44 34-10,0 2-1,2 2 0,1 2 1,1 1-1,70-16 0,-81 26 44,0 2 0,0 2 0,1 0 0,56 4 0,-73 1 5,1 2 0,0 0 0,36 11 0,-44-9 23,1 0 0,-1 0 0,0 1 0,-1 1 0,1 0 0,15 13 0,-18-12 25,-1 0 0,0 1 1,0 0-1,-1 0 1,0 0-1,-1 1 1,0 0-1,-1 1 0,0-1 1,0 1-1,-1 0 1,-1 0-1,0 0 0,0 1 1,-1-1-1,1 15 1,-2-15 42,-1 0 0,0 1 0,-1-1 0,0 0 0,-1 0 0,0 0 0,-1 0 0,0 0 0,0 0 0,-1 0 0,-1-1 0,0 0 0,0 0 0,-1 0 0,0-1 0,-14 16 0,17-22-60,1 0 0,-1 0 0,0-1 0,0 1 0,0-1 0,-1 0 0,1 0 0,-5 2 0,6-4 0,1 1 0,0-1 0,0 1 0,-1-1 0,1 0 0,0 0 0,-1 0 0,1 0 0,0 0 0,0 0 0,-1 0 0,1 0 0,0-1 0,-1 1 0,1 0 0,0-1 0,0 1 0,-1-1 0,1 1 0,0-1 0,0 0 0,0 1 0,0-1 0,0 0 0,0 0 0,0 0 0,-2-2 0,1 0 0,-1-1 0,0 0 0,1 0 0,0 0 0,0 0 0,0 0 0,-2-8 0,1 0 0,-3-22 0,4 14 0,1 0 0,1 0 0,1 0 0,1 1 0,0-1 0,2 0 0,0 1 0,10-29 0,-2 18 0,0 1 0,2 0 0,1 1 0,30-41 0,-34 53 0,2 1 0,-1 0 0,2 0 0,0 2 0,28-22 0,-33 28 0,1 1 0,0 1 0,1-1 0,-1 2 0,1-1 0,0 2 0,0-1 0,0 1 0,0 1 0,1 0 0,13 0 0,-3 2 0,-1 1 0,0 0 0,0 2 0,0 1 0,0 0 0,0 1 0,-1 2 0,0 0 0,0 1 0,27 15 0,-19-6 0,-1 0 0,0 2 0,-2 1 0,0 1 0,-1 1 0,25 31 0,38 57 0,-11-11 0,-53-73 0,41 37 0,-42-45-6,1 0 0,0-2 0,2-1-1,-1-1 1,2-1 0,42 15 0,-23-13-299,0-3 0,1-1-1,60 5 1,20-5-593,188-8 0,127-36-519,293-65-489,-4-27-709,-509 86 2389,-191 34 244,216-36 1198,-1 20 622,-233 20-1261,-1 0 239,1 1 0,15 2 1,-25-2-761,0 1 1,1-1 0,-1 1-1,0-1 1,0 1 0,0 0 0,1 0-1,-1 0 1,0 0 0,0 0 0,0 0-1,0 0 1,-1 1 0,1-1 0,0 1-1,-1 0 1,3 2 0,1 6-6143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1.2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24575,'0'16'0,"1"-14"0,0 1 0,-1-1 0,1 0 0,0 0 0,1 0 0,-1 0 0,0 0 0,0 0 0,1 0 0,-1 0 0,1 0 0,0 0 0,0-1 0,-1 1 0,3 1 0,16 11 0,0 0 0,27 13 0,-36-21 0,126 71-171,411 238-943,-527-302 1114,24 13 0,-1 3 0,52 43 0,-90-66-2,1-1-1,-1 1 0,-1 0 1,1 1-1,-1-1 0,8 15 1,-12-18 12,1 0 1,-1 0-1,0 0 1,0 0 0,-1 0-1,1 0 1,-1 1-1,1-1 1,-1 0 0,0 0-1,0 0 1,-1 0-1,1 1 1,0-1-1,-1 0 1,0 0 0,0 0-1,0 0 1,0 0-1,0 0 1,-3 3 0,-5 8 167,-2 0 0,0 0 1,0-1-1,-1-1 1,-18 15-1,-343 265-178,360-283-120,5-4-87,-1 1-1,1 0 1,0 1-1,0 0 1,-12 15-1,12-10-6618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24575,'-2'10'0,"-1"16"0,1 0 0,1 0 0,1 0 0,4 32 0,-3-44 0,30 199 0,17-3 0,-3-15 0,-40-171-227,-1-1-1,-1 1 1,-1 0-1,-1 0 1,-2 26-1,-4-17-6598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1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24575,'0'9'0,"3"162"0,46 314 0,-33-385-1365,-15-95-5461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2.2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1 212 24575,'1'-2'0,"1"1"0,0-1 0,0 0 0,0 1 0,0 0 0,0-1 0,0 1 0,0 0 0,5-1 0,1-1 0,116-43-51,157-36-1,-196 62-119,0 3-1,144-10 0,-211 26 172,-1 1 0,1 0 0,-1 2 0,19 3 0,-35-5 0,0 0 0,0 0 0,0 1 0,1-1 0,-1 0 0,0 0 0,0 1 0,0-1 0,0 1 0,0-1 0,0 1 0,0 0 0,-1-1 0,1 1 0,0 0 0,0-1 0,0 1 0,-1 0 0,1 0 0,0 0 0,-1 0 0,1 0 0,0 0 0,-1 0 0,0 0 0,1 0 0,-1 0 0,1 0 0,-1 0 0,0 0 0,0 0 0,0 2 0,0 2 0,-1 0 0,0 0 0,0 0 0,-1-1 0,0 1 0,-2 6 0,2-8 0,-31 62-1262,-6-1-5049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2.6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0 114 24575,'0'0'0,"0"0"0,0 2 0,0 2 0,6 5 0,11 2 0,16 1 0,22-2 0,27-10 0,26-10 0,13-9 0,2-10-1022,-7-4 1022,-18 3 0,-22 6 0,-24 7-7169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3.0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524 486 24575,'0'0'0,"0"0"0,0 0 0,-5-2 0,-5-1 0,0 0 0,0 1 0,-1 0 0,1 1 0,-13-1 0,9 2 0,-29-3 0,0 3 0,-46 5 0,65-3 0,1 2 0,1 1 0,-1 0 0,1 2 0,-35 15 0,46-17 0,1 1 0,0 0 0,-15 12 0,22-17 0,1 1 0,0 0 0,0 0 0,0 0 0,0 0 0,0 0 0,1 0 0,-1 1 0,1-1 0,-1 0 0,1 1 0,0-1 0,0 1 0,0 0 0,0-1 0,0 1 0,1 0 0,-1 0 0,1-1 0,0 6 0,0-6 0,1 0 0,-1 0 0,1 0 0,0 0 0,0 0 0,0 0 0,0 0 0,0 0 0,0-1 0,0 1 0,1 0 0,-1-1 0,1 1 0,-1-1 0,1 1 0,0-1 0,0 0 0,-1 0 0,1 0 0,0 0 0,3 2 0,3 0 0,1 0 0,-1 0 0,18 2 0,-11-3 0,0 0 0,0-1 0,0-1 0,0-1 0,0 0 0,0-1 0,0 0 0,0-1 0,-1-1 0,1 0 0,21-10 0,-23 8 0,-1-1 0,0 0 0,0 0 0,0-1 0,-1 0 0,0-1 0,-1-1 0,0 0 0,-1 0 0,0 0 0,0-2 0,12-20 0,-11 11 0,-1 0 0,-1 0 0,-1 0 0,0-1 0,-2 0 0,-1 0 0,-1-1 0,0 0 0,-2 1 0,-1-1 0,0 0 0,-6-32 0,4 42 0,-1 1 0,0-1 0,-1 1 0,0 0 0,-1 0 0,-7-14 0,8 20 0,0-1 0,-1 1 0,1 0 0,-1 0 0,0 0 0,-1 1 0,1 0 0,-1 0 0,0 0 0,0 1 0,-11-6 0,16 9 0,-1 0 0,1 0 0,-1 1 0,1-1 0,-1 1 0,1-1 0,-4 0 0,5 1 0,0 0 0,-1 0 0,1 0 0,0 0 0,0 0 0,0 1 0,-1-1 0,1 0 0,0 0 0,0 0 0,0 0 0,-1 0 0,1 0 0,0 0 0,0 0 0,0 0 0,0 1 0,-1-1 0,1 0 0,0 0 0,0 0 0,0 0 0,0 1 0,0-1 0,0 0 0,0 0 0,-1 1 0,2 9 0,9 22 0,18 40 0,-7-22 0,122 379-702,-87-177 224,-46-205-409,3 12-5237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3.4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24575,'0'0'0,"4"3"0,4 2 0,0 0 0,0 0 0,-1 1 0,1 0 0,-1 1 0,-1-1 0,1 1 0,-1 1 0,-1-1 0,1 1 0,-1 0 0,6 14 0,-1-1 0,-2 1 0,0 0 0,9 44 0,-14-49 0,-1 0 0,0 0 0,-1 0 0,0 0 0,-4 28 0,1-33 0,0 1 0,-1-1 0,-1 0 0,0 0 0,0-1 0,-1 1 0,-1-1 0,-9 15 0,-15 14 0,30-40 0,0 0 0,0 0 0,0 0 0,0 0 0,0 0 0,0 0 0,0 0 0,0 0 0,0 0 0,0 0 0,0 0 0,0 0 0,0 0 0,1 0 0,-1 0 0,0 0 0,0 0 0,0 0 0,0 0 0,0 0 0,0 0 0,0 0 0,0 0 0,0 0 0,0 0 0,0 0 0,0 0 0,0 0 0,0 0 0,0 0 0,1 0 0,-1 0 0,0 0 0,0 0 0,0 0 0,0 0 0,0 0 0,0 0 0,0 0 0,0 0 0,0 0 0,0 0 0,0 0 0,0 0 0,0 0 0,0 0 0,0 0 0,0 0 0,0 0 0,0 1 0,0-1 0,0 0 0,0 0 0,0 0 0,0 0 0,0 0 0,0 0 0,0 0 0,0 0 0,0 0 0,0 0 0,0 0 0,0 0 0,0 0 0,8-2 0,76-36 0,139-76-147,-156 79-1071,20-11-5608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3.8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0 313 24575,'0'0'0,"14"7"0,3 0 0,0-1 0,0 0 0,1-1 0,21 3 0,76 5 0,-113-13 0,60 5 0,0-4 0,66-5 0,-115 2 20,0 1 0,1-2 0,-1 0 0,0-1 0,21-8 0,-26 8-169,0 0 1,-1 0-1,1-1 1,-1-1-1,0 1 1,0-1-1,-1 0 1,1 0-1,5-9 1,8-13-6678</inkml:trace>
  <inkml:trace contextRef="#ctx0" brushRef="#br0" timeOffset="1">134 1 24575,'3'12'0,"35"133"0,11 37 0,-30-123 0,28 61 0,28 27 0,-66-132 0,1-1 0,0 0 0,0 0 0,2-1 0,-1-1 0,2 0 0,21 16 0,-26-22-136,1-1-1,-1-1 1,1 0-1,0 0 1,0-1-1,1 0 1,-1 0-1,1-1 0,18 2 1,17-4-6690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4.2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181 0 24575,'1'5'0,"1"2"0,1 0 0,6 12 0,3 5 0,13 35 11,17 67 0,8 72-306,-12-13-387,21 265 0,-51-280 436,-8-137 185,-2-1-1,-1 1 1,-8 34 0,8-56 61,0 0 0,0 0 0,-1 0 0,0-1 0,-1 0 0,-1 0 0,-7 12 0,9-17 0,-1 1 0,0 0 0,0-1 0,0 0 0,-1 0 0,1-1 0,-1 1 0,0-1 0,-1 0 0,1-1 0,-13 5 0,11-5 59,0 0 0,0-1 0,-1-1 0,1 1 0,-1-1 0,1-1 0,-1 1 0,1-1 0,-1-1 0,1 0 0,-1 0 0,1 0 0,-1-1 0,1-1 1,0 1-1,0-1 0,0-1 0,0 0 0,1 0 0,-1 0 0,1-1 0,0 0 0,0 0 0,1-1 0,-1 0 0,-9-12 0,7 5-55,0 1-1,2-1 1,0-1 0,0 1-1,1-1 1,1-1-1,0 1 1,1-1 0,1 1-1,0-1 1,-1-24-1,3 13-33,1 1-1,1-1 0,2 1 0,0 0 1,2 0-1,10-32 0,9-11-624,3 0 1,43-76-1,-3 25-4866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4.6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24575,'5'5'0,"67"105"0,-47-69 0,121 219 0,-116-199 0,-4 2 0,25 90 0,-41-112-1365,-10-34-5461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4.9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0 149 24575,'2'-1'0,"0"1"0,0-1 0,-1 1 0,1 0 0,0 0 0,0-1 0,3 2 0,7-2 0,352-57 0,-117 16 0,199-2-1365,-395 43-5461</inkml:trace>
  <inkml:trace contextRef="#ctx0" brushRef="#br0" timeOffset="1">716 1131 24575,'0'0'0,"2"0"0,3 2 0,4 3 0,8 1 0,16-1 0,22-5 0,19-13 0,16-19 0,1-15 0,-14 0-8191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5.3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467 1 24575,'-4'2'0,"-11"7"0,-1-1 0,0 0 0,-29 8 0,15-5 0,-7 3 0,-114 49 0,135-56 0,1 2 0,1 0 0,-1 1 0,1 0 0,1 1 0,0 0 0,-14 17 0,9-3 0,17-23 0,0 0 0,0 0 0,0 0 0,0 0 0,1 0 0,-1 0 0,0 1 0,1-1 0,0 0 0,-1 4 0,1-5 0,0-1 0,0 1 0,1-1 0,-1 1 0,0-1 0,0 1 0,0-1 0,0 1 0,1-1 0,-1 1 0,0-1 0,1 1 0,-1-1 0,0 0 0,1 1 0,-1-1 0,0 1 0,1-1 0,-1 0 0,1 0 0,-1 1 0,1-1 0,-1 0 0,1 0 0,-1 1 0,1-1 0,-1 0 0,1 0 0,-1 0 0,1 0 0,-1 0 0,1 0 0,-1 0 0,2 0 0,19-2 0,-20 2 0,45-10 0,-22 4 0,0 1 0,39-2 0,-59 7 0,0 0 0,0 0 0,0 0 0,1 1 0,-1 0 0,0 0 0,0 0 0,0 0 0,0 1 0,-1-1 0,1 1 0,0 0 0,-1 0 0,1 0 0,3 4 0,-2-2 0,-1 1 0,1 0 0,-1 0 0,0 1 0,0-1 0,-1 1 0,1 0 0,4 12 0,-2-1 0,0 0 0,-2 0 0,1 0 0,1 25 0,1 73 0,-7-95 0,6 308-1901,-4-247-4389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2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24575,'0'0'0,"2"0"0,4 0 0,15-2 0,22-2 0,26-5 0,15-4 0,2 0 0,-14 2-8191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6.0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24575,'0'0'0,"0"5"0,3 14 0,6 19 0,0-2 0,105 710-2188,-57 6 192,-55-726 1957,8 200 198,-10-209-4286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6.5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1 670 24575,'0'-10'0,"3"-7"0,0 1 0,0 0 0,2 0 0,0 0 0,1 0 0,1 1 0,0 0 0,1 0 0,10-15 0,14-15 0,51-56 0,-19 29 0,140-124 0,-191 186 0,0 0 0,0 1 0,1 0 0,1 1 0,20-9 0,-29 15 0,0 0 0,-1 0 0,1 1 0,0 0 0,0 0 0,0 0 0,0 1 0,0 0 0,0 0 0,0 0 0,0 1 0,0 0 0,0 0 0,0 0 0,0 1 0,-1 0 0,1 0 0,5 3 0,-1 1 0,0 1 0,-1-1 0,0 1 0,-1 1 0,14 14 0,33 48 0,7 23-1365,-8-4-5461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6.9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 24575,'0'-6'0,"0"13"0,0-1 0,2 47-109,2 1-1,2 0 0,3-1 1,2 0-1,33 93 0,-6-51-109,4-1 0,59 97-1,33 25 193,-110-183 17,2-1 0,0-2 0,2 0 0,38 30 1,-55-51 6,1 0 0,1 0 0,0-1 0,0-1 1,23 9-1,-29-13 3,0-1 0,0 0 0,0-1 0,1 0 0,-1 0 0,0 0 1,1-1-1,-1 0 0,0 0 0,1-1 0,-1 0 0,0 0 0,9-3 0,-6 0 0,1 0 0,-2-1 0,1 0 0,-1-1 0,0 0 0,0 0 0,0-1 0,-1 0 0,0 0 0,13-17 0,-5 4 0,-2 0 0,0-2 0,18-38 0,-9 7 17,-2 0 0,-3-1 0,20-98 1,11-178 4,-32 193-28,24-125-1128,-31 207-4600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7.5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528 695 24575,'-7'-6'0,"0"-1"0,0 1 0,-1 0 0,0 1 0,0 0 0,-1 0 0,0 1 0,1 0 0,-1 0 0,0 1 0,-13-3 0,2 2 0,1 1 0,-1 1 0,-39 0 0,38 3 0,0 0 0,0 2 0,0 1 0,0 0 0,-20 9 0,27-9 0,0 2 0,0 0 0,1 1 0,0 0 0,0 1 0,1 1 0,-22 18 0,31-24 0,0 0 0,0 1 0,0-1 0,0 1 0,1 0 0,-1-1 0,-1 6 0,4-9 0,-1 1 0,1 0 0,0 0 0,0 0 0,0 0 0,-1-1 0,1 1 0,0 0 0,0 0 0,0 0 0,0 0 0,0 0 0,1-1 0,-1 1 0,0 0 0,0 0 0,1 1 0,0-1 0,-1 0 0,1-1 0,0 1 0,-1 0 0,1 0 0,0-1 0,0 1 0,0 0 0,0-1 0,-1 1 0,1-1 0,0 1 0,0-1 0,0 0 0,0 1 0,0-1 0,0 0 0,2 0 0,4 1 0,-1 0 0,1-1 0,0 0 0,0 0 0,-1-1 0,1 0 0,0 0 0,-1 0 0,10-4 0,2-2 0,1 0 0,17-11 0,-15 6 0,0-1 0,-1-1 0,0 0 0,-1-2 0,-1 0 0,0-1 0,-2-1 0,0 0 0,16-25 0,-20 25 0,-1-1 0,-1 0 0,0 0 0,-2-1 0,0 0 0,-2 0 0,0-1 0,-1 0 0,-1 0 0,2-38 0,-5 35 0,-2-1 0,0 1 0,-2-1 0,-1 1 0,-1 0 0,-1 0 0,0 0 0,-2 1 0,-18-36 0,24 55 0,-7-12 0,9 16 0,0-1 0,-1 0 0,1 1 0,0-1 0,-1 1 0,1-1 0,-1 1 0,1-1 0,-1 1 0,1-1 0,-1 1 0,0-1 0,1 1 0,-1 0 0,1-1 0,-2 1 0,2 0 0,-1 0 0,1 0 0,0 0 0,0 1 0,-1-1 0,1 0 0,0 0 0,0 0 0,-1 1 0,1-1 0,0 0 0,0 0 0,0 1 0,-1-1 0,1 0 0,0 1 0,0-1 0,0 0 0,0 1 0,0-1 0,0 0 0,0 0 0,-1 1 0,1-1 0,0 0 0,0 1 0,0-1 0,0 0 0,1 1 0,-1-1 0,0 1 0,0 9 0,0 0 0,1 0 0,0 0 0,0 0 0,5 13 0,-1-1 0,132 481-1607,-77-299 1195,-16-53 264,5 22-445,-41-132 249,-1 0 1,1 49-1,-8-17-4056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7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1 161 24575,'20'-43'0,"-12"23"0,13-21 0,-18 36 0,1 0 0,-1 0 0,1 1 0,0-1 0,0 1 0,0 0 0,0 0 0,9-6 0,-9 8 0,-1 0 0,1 1 0,0 0 0,0-1 0,0 1 0,-1 1 0,1-1 0,0 0 0,0 1 0,0 0 0,0 0 0,0 0 0,0 1 0,0-1 0,0 1 0,0 0 0,0 0 0,3 2 0,5 1 0,0 1 0,0 1 0,-1 0 0,14 9 0,-16-9 0,0 1 0,0 1 0,-1-1 0,0 1 0,12 15 0,-10-8 0,0 1 0,14 28 0,-23-41 0,1 1 0,1 1 0,-1-1 0,1 1 0,4 5 0,-6-9 0,0 0 0,0 0 0,0 0 0,1 0 0,-1 0 0,0 0 0,1 0 0,-1-1 0,0 1 0,1 0 0,-1-1 0,1 1 0,-1-1 0,1 1 0,-1-1 0,1 0 0,-1 0 0,4 1 0,4-2 0,0-1 0,0 0 0,0 0 0,0 0 0,11-6 0,-4 2 0,134-48-1365,-75 26-5461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8.2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24575,'0'0'0,"0"0"0,4 4 0,4 4 0,8 6 0,8 4 0,11 2 0,17 2 0,19-1 0,13-6 0,1-7 0,-6-8 0,-11-6 0,-11-11 0,-12-8 0,-13 1-8191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8.6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24575,'0'7'0,"1"0"0,0 0 0,0 0 0,1 0 0,2 6 0,1 4 0,4 14 0,2 0 0,28 56 0,40 52 0,-63-113 0,270 398 0,-209-334-1365,-52-66-5461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8.9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106 1 24575,'0'5'0,"30"343"-48,-21-278-97,-3-18 66,31 318-507,-32-287 486,-5 0 0,-14 119 0,-4-102 100,15-89 0,0 1 0,-2-1 0,1 1 0,-1-1 0,-1-1 0,-7 11 0,12-18-3,0-1 0,-1 0 0,0 0 0,1 0 0,-1 0 0,0-1 0,0 1 0,0 0 0,0-1 0,-1 1 0,1-1 0,0 0 0,0 0 0,-1 0 0,-3 1 0,4-1 14,0-1 0,1 0 0,-1 0 0,0 0 0,0-1 0,0 1 0,0 0 0,0 0-1,1-1 1,-1 0 0,0 1 0,0-1 0,1 0 0,-1 0 0,0 0 0,1 0 0,-1 0 0,1 0 0,-1 0 0,1 0 0,-2-3 0,-2-2 70,0-1-1,0 1 0,1-1 1,0 0-1,1 0 1,0-1-1,0 1 1,0-1-1,1 0 0,0 1 1,-1-13-1,0-4-68,1 1 0,1-1 0,2 0-1,0 1 1,1-1 0,1 1 0,12-43 0,3 8-1095,46-102-1,-14 58-5035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9.3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24575,'1'15'0,"1"-1"0,0 1 0,1-1 0,0 0 0,2 0 0,8 21 0,-2-6 0,44 114-568,136 250 0,69 32 568,-250-410 0,-4-6 0,0 1 0,1-1 0,0-1 0,1 1 0,0-1 0,10 9 0,-17-17 0,0 1 0,0 0 0,0-1 0,0 1 0,0-1 0,0 1 0,0-1 0,0 0 0,0 1 0,0-1 0,0 0 0,0 0 0,0 1 0,0-1 0,0 0 0,0 0 0,0 0 0,0 0 0,0-1 0,0 1 0,0 0 0,1 0 0,-1-1 0,1 0 0,0 0 0,0 0 0,0-1 0,-1 1 0,1-1 0,0 0 0,-1 0 0,1 1 0,-1-1 0,0 0 0,2-4 0,2-5 0,0 0 0,-1 0 0,5-18 0,5-42 0,14-154-5,-12-6-2,21-178-9,-22 321-1191,-2 21-4613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39:59.7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238 47 24575,'0'0'0,"-7"0"0,1-2 0,0 1 0,0-2 0,0 1 0,0-1 0,-6-3 0,-16-7 0,17 9 0,0 1 0,0 0 0,0 1 0,0 0 0,0 1 0,0 0 0,-17 1 0,26 0 0,0 0 0,0 1 0,0-1 0,0 1 0,0 0 0,-1-1 0,1 1 0,0 0 0,1 0 0,-1 0 0,0 0 0,0 1 0,0-1 0,1 1 0,-1-1 0,-2 3 0,2-1 0,0 0 0,0 0 0,0 0 0,0 1 0,1-1 0,-1 1 0,1-1 0,-2 8 0,2-2 0,-1 0 0,2 0 0,-1 0 0,1 0 0,1 0 0,-1 0 0,4 12 0,-4-20 0,0 1 0,0-1 0,1 1 0,-1-1 0,1 1 0,0-1 0,-1 1 0,1-1 0,0 0 0,0 1 0,0-1 0,0 0 0,0 0 0,0 1 0,0-1 0,0 0 0,0 0 0,1 0 0,-1 0 0,2 0 0,-1 0 0,0 0 0,0-1 0,0 1 0,0-1 0,0 0 0,0 0 0,1 0 0,-1 0 0,0 0 0,0 0 0,0 0 0,0-1 0,0 1 0,3-2 0,13-4 0,-9 3 0,-1 1 0,18-4 0,-23 6 0,-1 0 0,1 0 0,0 0 0,0 0 0,0 0 0,0 1 0,-1-1 0,1 1 0,0 0 0,0-1 0,-1 1 0,1 1 0,3 1 0,0 1 0,0 0 0,-1 1 0,0-1 0,0 1 0,0 0 0,-1 0 0,1 1 0,3 7 0,27 52 0,-33-61 0,29 67-59,29 101 0,9 80-452,-51-183 505,-4-12-1253,-4-18-5038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2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3 0,0 0 0,0 1 0,0 2 0,0-1 0,4-1 0,10-2 0,19-4 0,20-5 0,17-6 0,4-2 0,-11 0-8191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0.1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24575,'5'9'0,"10"11"0,19 18 0,10 13 0,-29-29 0,0 0 0,-2 1 0,-1 0 0,0 1 0,-2 1 0,-1 0 0,-1 0 0,-1 1 0,-1 0 0,-1 0 0,-2 0 0,1 48 0,-4-64 0,0-4 0,0 0 0,0 0 0,1 8 0,-1-13 0,0 1 0,1-1 0,-1 0 0,0 0 0,1 0 0,-1 0 0,0 0 0,1 0 0,-1 0 0,1-1 0,0 1 0,-1 0 0,1 0 0,0 0 0,-1 0 0,1-1 0,0 1 0,0 0 0,0-1 0,-1 1 0,1-1 0,0 1 0,0-1 0,0 1 0,1 0 0,3-1 0,-1 0 0,0 0 0,0 0 0,0 0 0,0-1 0,1 0 0,-1 0 0,0 0 0,0 0 0,0 0 0,-1-1 0,5-2 0,-2 2 0,134-64-1365,-65 26-5461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0.5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24575,'0'0'-8191</inkml:trace>
  <inkml:trace contextRef="#ctx0" brushRef="#br0" timeOffset="1">9381 13151 24575,'0'6'0,"18"298"0,-11-214 0,34 366-654,14 181 382,-47-423-939,-8-133-4843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1.6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51 1 24575,'-7'13'0,"0"0"0,1 1 0,0-1 0,1 1 0,0 1 0,1-1 0,1 1 0,0-1 0,-1 31 0,5-9 0,2-1 0,10 47 0,24 73 0,-30-130 0,62 273-416,-22 4 0,-40-208 416,-4-41 0,13 74 0,-10-106-1227,-1-9-4905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2.0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0 278 24575,'0'-1'0,"0"-1"0,1 1 0,-1-1 0,0 1 0,0-1 0,1 1 0,-1 0 0,1-2 0,3-2 0,0 0 0,0 0 0,0 0 0,1 1 0,0 0 0,0 0 0,0 0 0,9-5 0,-7 4 0,50-30 0,1 1 0,1 4 0,1 1 0,88-26 0,-83 36-1365,-11 7-5461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2.3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1 166 24575,'2'0'0,"0"0"0,0 0 0,0 0 0,0 0 0,0-1 0,0 1 0,0-1 0,2 0 0,4-2 11,0-1 0,0 1 0,0-2 0,0 1 0,-1-1 0,0 0-1,0-1 1,0 1 0,-1-1 0,7-8 0,0-2-382,-1 0-1,0 0 1,11-23 0,-14 23-6455</inkml:trace>
  <inkml:trace contextRef="#ctx0" brushRef="#br0" timeOffset="1">157 300 24575,'-2'2'0,"0"6"0,0 11 0,0 9 0,0 4 0,2 0 0,1-5 0,3-8 0,12-11 0,23-19 0,23-20 0,19-27 0,8-25 0,-4-9-856,-18 12-6479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2.7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24575,'0'0'0,"0"0"0,0 0 0,0 0 0,0 0 0,0 0 0,0 5 0,0 14 0,2 19 0,4 19 0,1 16 0,0 1 0,-1-12-8191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3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531 454 24575,'-7'1'0,"-10"2"0,0 1 0,1 1 0,-1 0 0,-25 14 0,22-11 0,-9 5 0,0 2 0,1 0 0,1 2 0,0 1 0,1 1 0,2 1 0,-35 36 0,42-38 0,2 1 0,0 0 0,2 1 0,0 0 0,1 1 0,1 1 0,1 0 0,1 0 0,1 1 0,-9 39 0,15-52 0,0 0 0,1 1 0,1-1 0,-1 0 0,3 14 0,-2-21 0,0 0 0,1 0 0,0-1 0,0 1 0,-1 0 0,1-1 0,1 1 0,-1-1 0,0 1 0,4 3 0,-4-5 0,0 0 0,0 1 0,1-1 0,-1 0 0,0 0 0,1-1 0,-1 1 0,1 0 0,-1 0 0,1-1 0,-1 1 0,1-1 0,0 1 0,-1-1 0,1 0 0,-1 1 0,1-1 0,0 0 0,2 0 0,0-1 0,-1 1 0,1-1 0,0 0 0,0 0 0,-1 0 0,1 0 0,0-1 0,-1 0 0,6-3 0,1-1 0,-1-1 0,11-10 0,-6 2 0,0 0 0,-1-1 0,0-1 0,-1 0 0,-1 0 0,-1-1 0,-1 0 0,0-1 0,7-25 0,-4 8 0,-3 0 0,-1-1 0,-1 0 0,1-47 0,-7 48 0,-1-1 0,-2 1 0,-2 1 0,-1-1 0,-2 0 0,-1 1 0,-2 0 0,-1 1 0,-2 0 0,-1 1 0,-2 1 0,-1 0 0,-33-46 0,3 17 0,56 66 0,6 7 0,-1 1 0,0 0 0,22 30 0,29 52 0,-31-38-104,-3 2-1,-3 1 1,-2 1-1,20 73 0,46 259-418,-77-307-668,-6-25-4763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3.6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35 24575,'1'-1'0,"-1"0"0,1 0 0,-1 0 0,1 1 0,-1-1 0,1 0 0,-1 0 0,1 1 0,0-1 0,0 0 0,-1 1 0,1-1 0,0 0 0,0 1 0,0-1 0,1 0 0,-1 1 0,5-4 0,1 1 0,-1 1 0,1-1 0,-1 1 0,1 0 0,0 1 0,11-2 0,4 2 0,24 0 0,-38 1 0,0 1 0,-1 0 0,1 0 0,-1 0 0,1 1 0,10 4 0,-16-5 0,1 0 0,-1 0 0,1 1 0,-1-1 0,1 1 0,-1-1 0,0 1 0,0 0 0,0 0 0,0 0 0,0 0 0,0 0 0,0 0 0,-1 1 0,1-1 0,-1 1 0,1-1 0,-1 1 0,0-1 0,1 6 0,-1-3 0,0 1 0,-1 0 0,1-1 0,-1 1 0,-1 0 0,1-1 0,-1 1 0,-2 9 0,-2 3 0,-10 22 0,9-26 0,1 0 0,-6 27 0,11-40 0,0 0 0,0 0 0,-1 0 0,1 0 0,0-1 0,0 1 0,0 0 0,1 0 0,-1 0 0,0 0 0,0 0 0,0-1 0,1 1 0,-1 0 0,0 0 0,1 0 0,-1 0 0,0-1 0,1 1 0,-1 0 0,1-1 0,0 2 0,1-1 0,-1 0 0,0-1 0,0 1 0,1 0 0,-1-1 0,0 1 0,1-1 0,-1 1 0,1-1 0,-1 0 0,0 0 0,3 1 0,4-1 0,1-1 0,-1 1 0,16-4 0,-22 3 0,75-18-35,86-33-1,-83 25-1258,6-1-5532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4.0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24575,'0'0'0,"0"3"0,0 4 0,0 2 0,0 2 0,0 1 0,0-1 0,4 1 0,11 0 0,16 0 0,18-1 0,13-1 0,9-4 0,3-3 0,-3-3 0,-12-1 0,-16-1-8191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4.4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1 24575,'0'0'0,"0"2"0,-2 2 0,0 5 0,-1 6 0,3 17 0,5 27 0,9 28 0,8 23 0,6 20 0,2 15-1307,0 2 1307,-3-3 0,-3-3 0,-3-1 0,-4-20 0,-4-30-6884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2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326 360 24575,'-7'3'0,"-25"15"0,2 2 0,0 1 0,2 1 0,0 1 0,2 2 0,0 0 0,2 2 0,-22 31 0,36-44 0,2-1 0,-8 17 0,13-25 0,1 0 0,0 1 0,0-1 0,0 1 0,1-1 0,0 1 0,0 0 0,0 11 0,1-15 0,0 0 0,1 0 0,-1 0 0,0 0 0,1 0 0,-1 0 0,1 0 0,0 0 0,-1 0 0,1 0 0,0 0 0,0-1 0,1 1 0,-1 0 0,0-1 0,0 1 0,3 1 0,-2-1 0,1 0 0,-1-1 0,0 0 0,1 0 0,-1 1 0,1-1 0,-1-1 0,1 1 0,-1 0 0,1-1 0,5 1 0,-3-1 0,1 0 0,0 0 0,-1 0 0,1-1 0,-1 0 0,1 0 0,-1 0 0,0-1 0,0 0 0,1 0 0,-1 0 0,6-5 0,-3 1 0,0-1 0,-1 0 0,0 0 0,0-1 0,0 1 0,-1-2 0,-1 1 0,1-1 0,-1 1 0,-1-1 0,1-1 0,-2 1 0,5-14 0,-3 3 0,0 0 0,-2 0 0,0-1 0,-1 1 0,-2-36 0,-2 24 0,-2 1 0,-1-1 0,-19-58 0,-42-85 0,27 78 0,35 89 0,4 19 0,4 6 0,0 1 0,0-1 0,14 30 0,28 50 0,-43-92 0,43 83 0,4-2 0,3-3 0,86 102 0,-109-152-1365,-6-10-5461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4.7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0 24575,'0'5'0,"1"22"0,8 51 0,14 28 0,-22-99 0,131 452-978,-11-41 735,-117-401 227,17 82-49,-19-87 63,-1 1 1,-1-1-1,0 1 1,0 0-1,-4 21 1,3-30 1,0 0 0,0 0 0,-1 0 0,1 0 1,-1 0-1,0 0 0,0 0 0,0-1 0,0 1 0,-1-1 0,0 1 1,1-1-1,-1 0 0,0 0 0,0 0 0,-1-1 0,-4 4 0,4-4 67,-1 0-1,1 0 0,-1 0 1,1 0-1,-1-1 0,0 0 0,0 0 1,0 0-1,1-1 0,-1 1 1,0-1-1,0 0 0,0-1 1,-7-1-1,2 0-43,0-1 0,1 0-1,-1-1 1,1 0 0,0 0 0,0-1 0,1 0 0,-1-1 0,1 0-1,0 0 1,1-1 0,0 1 0,-10-13 0,7 6-24,0 1 1,2-1-1,-1-1 0,1 0 0,1 0 1,1-1-1,-9-29 0,11 31 1,2 0 0,0 0 0,0 0 0,1-1 0,1 1 0,2-23 0,1 18 0,0 0 0,2-1 0,0 2 0,8-21 0,6-3 0,2 1 0,1 1 0,30-38 0,11-9-1365,-7 16-5461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5.1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24575,'0'14'0,"0"18"0,2-1 0,1 0 0,1 0 0,2 0 0,10 32 0,101 254 0,-60-172 0,-49-123-682,6 25-1,-10-29-6143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5.4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91 24575,'180'-16'0,"-129"10"0,277-47 0,-242 38-1365,-72 14-5461</inkml:trace>
  <inkml:trace contextRef="#ctx0" brushRef="#br0" timeOffset="1">326 560 24575,'0'0'0,"3"0"0,8-2 0,7-2 0,7-5 0,4 0 0,1 1 0,-4 1-8191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5.8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1730 24575,'0'0'0,"2"2"0,4 3 0,6 2 0,7 0 0,13-5 0,23-15 0,31-21 0,12-13 0,-10 1-8191</inkml:trace>
  <inkml:trace contextRef="#ctx0" brushRef="#br0" timeOffset="1">347 0 24575,'0'0'0,"0"0"0,0 2 0,0 5 0,0 10 0,0 17 0,-2 22 0,-4 23 0,-1 5 0,0-11-8191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6.3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522 54 24575,'-14'0'0,"-28"-6"0,23 2 0,-24 0 0,18 4 0,1 1 0,0 1 0,0 1 0,0 2 0,0 0 0,1 2 0,-1 0 0,2 1 0,-1 2 0,1 0 0,1 2 0,0 0 0,0 1 0,-25 22 0,40-30 0,0 1 0,0-1 0,1 1 0,-5 7 0,8-9 0,5-3 0,9-6 0,23-16 0,-1-1 0,40-35 0,-36 27 0,-13 11 0,-16 10 0,1 1 0,1 0 0,0 1 0,0 0 0,16-7 0,-25 13 0,-1 1 0,1-1 0,-1 1 0,1 0 0,-1 0 0,1-1 0,-1 1 0,1 0 0,0 0 0,-1 1 0,1-1 0,-1 0 0,1 0 0,-1 1 0,1-1 0,1 2 0,-1-1 0,1 0 0,-1 1 0,0-1 0,1 1 0,-1 0 0,0 0 0,0 0 0,2 3 0,3 4 0,-1 1 0,0-1 0,6 17 0,-11-24 0,21 52 0,-2 1 0,-3 1 0,20 113 0,-25-77-682,2 113-1,-13-136-6143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6.7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54 0 24575,'4'9'0,"-1"-4"0,8 19 0,-1 1 0,-1 0 0,8 38 0,-13-45 0,-1 1 0,-1-1 0,-1 1 0,-1-1 0,-4 36 0,-1-24 0,-1 0 0,-12 31 0,-25 54 0,11-29 0,30-80 0,0-4 0,1 1 0,0-1 0,0 1 0,1-1 0,-1 1 0,1 0 0,-1-1 0,1 1 0,0 0 0,0 0 0,0 5 0,0-8 0,1 1 0,-1-1 0,0 1 0,0-1 0,1 1 0,-1-1 0,0 0 0,1 1 0,-1-1 0,0 1 0,1-1 0,-1 0 0,0 1 0,1-1 0,-1 0 0,1 1 0,-1-1 0,1 0 0,-1 0 0,1 0 0,-1 1 0,1-1 0,-1 0 0,1 0 0,-1 0 0,1 0 0,-1 0 0,2 0 0,17-3 0,-19 3 0,41-11 0,-2-2 0,54-26 0,-60 25 0,158-73-1365,-114 51-5461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9.0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24575,'3'20'0,"-2"-15"0,1 0 0,-1 0 0,1-1 0,1 1 0,-1-1 0,1 1 0,-1-1 0,1 0 0,0 0 0,1 0 0,-1 0 0,1-1 0,0 1 0,-1-1 0,2 0 0,-1 0 0,8 4 0,5 1 0,0-1 0,1-1 0,28 7 0,210 48-101,-18-6-1283,-48-4 1087,29 12-253,329 94-2860,9-36 826,-354-91 2044,269 4 1,-334-34 146,1-6 1,253-43-1,-202 2 129,-34-9 436,-37 0 995,-31 8 150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9.4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845 0 24575,'0'0'0,"-2"4"0,-2 5 0,-5 9 0,-8 8 0,-13 10 0,-14 6 0,-13 6 0,-13 5 0,-15 12 0,-17 11 0,-15 8-1203,-3 1 1203,14-8 0,25-17-6988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09.7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512 1 24575,'-2'2'0,"-4"9"0,-7 25 0,-11 35 0,-15 34 0,-15 30 0,-13 11-2187,-7 2 2187,-2-5 0,9-15 0,14-24 0,16-30-6004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10.1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331 1 24575,'0'0'0,"-2"1"0,-2 8 0,-7 16 0,-11 27 0,-15 24 0,-12 12 0,-8 2 0,-1-6 0,6-14 0,13-18-8191</inkml:trace>
  <inkml:trace contextRef="#ctx0" brushRef="#br0" timeOffset="1">1372 290 24575,'0'0'0,"-4"8"0,-10 17 0,-19 26 0,-23 25 0,-18 16 0,-20 10-1497,-13 5 1497,4-10 0,20-22-6694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3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24575,'0'0'0,"0"4"0,2 4 0,2 6 0,3 7 0,3 6 0,5 6 0,5 5 0,5 4 0,3 0 0,4-1 0,-1-4 0,-1-8 0,-6-9-8191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22.4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24575,'0'0'0,"0"0"0,0 0 0,0 8 0,0-4 0,1 0 0,-1 0 0,1 0 0,1 0 0,-1 0 0,0 0 0,1-1 0,0 1 0,0 0 0,2 3 0,-3-7 0,20 36 9,48 60-1,41 27-242,4-14-663,5-4-1,161 109 0,-70-81 564,-163-108 291,1-2 0,83 27 0,-107-43-52,0-1-1,1-1 0,-1-1 0,1-2 0,0 0 1,29-2-1,-24-3 88,0-1 1,0-1-1,0-2 1,47-16-1,-18-1-228,-1-2 0,93-57 1,98-86-705,-186 124 877,112-75 63,10 10 0,-135 85 0,95-34 0,-107 47 0,0 2 0,1 2 0,54-5 0,-52 10 0,-1 3 0,1 1 0,0 2 0,-1 2 0,0 1 0,54 17 0,-45-8 0,0 3 0,-1 2 0,-1 2 0,68 44 0,-39-15 116,-3 4-1,75 71 1,119 141 615,-220-218-593,-32-33 80,2 2 52,29 24 0,-41-38-88,1 0 0,0 0 0,-1 0 0,1-1 0,0 0 0,1 0 0,-1-1 0,0 0 0,1 0 0,8 1 0,-3-2 14,0-1 0,0-1 0,0 0 0,0 0 0,-1-1 0,1-1 0,12-4 0,102-28 71,222-50-1518,-269 74 1156,0 4 1,139 4-1,-110 11-922,160 32-1,292 107-623,-9 38-120,-350-115 1948,87 21-803,-229-76 531,1-3-1,113 9 1,-148-20 570,1-1 0,-1-1 0,0-1 0,0-2 0,45-11 1,-59 11-273,-1 1 0,1-1 1,-1-1-1,1 0 1,-2-1-1,1 0 0,0 0 1,-1-1-1,0 0 1,-1 0-1,0-1 0,0 0 1,0-1-1,-1 0 1,7-11-1,-10 12-218,0 0-1,-1-1 1,1 1 0,-2-1-1,1 0 1,-1 0 0,0 0 0,-1 0-1,0-15 1,-1 1-6821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10.7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6064 412 24575,'-54'1'0,"0"2"0,1 3 0,-59 13 0,53-5 0,1 3 0,1 2 0,-63 31 0,85-32 0,0 1 0,1 1 0,1 2 0,1 2 0,-56 53 0,49-34-282,2 2 1,1 2-1,3 1 0,3 1 0,-30 62 0,-101 276-1409,73-151 1233,-189 412-3346,182-461 3161,-162 239 1,152-279 574,-7-4 0,-164 159 0,-119 69-252,-15-18-3,-29 27 54,18 20 160,-118 234-257,54 43-117,363-503 452,-49 64 144,-57 83-64,21 11 907,169-262-709,4 2 1,-51 149-1,69-163-153,2 1 0,3 0 0,2 1 0,-1 93 0,11-80-94,4 0 0,3-1 0,2 0 0,32 110 0,-14-94 0,3-2 0,4-2 0,57 99 0,-4-34 250,142 184 0,146 105 249,-253-317-513,240 186 0,-193-187 85,204 110 0,-235-153 341,213 121-305,-186-97-184,122 70-50,7-14 69,-169-99-182,2-5 1,3-6-1,1-6 0,248 43 1,-217-64 172,2-7 0,307-15 0,291-74-935,-248 20 692,834-22-1345,3 114 1788,-533 51-150,-2 26 98,175 21-906,111-56 826,-760-79 113,419-55 0,215-97-120,-630 94 241,173-37 1396,-10-39-591,-166 8 293,-263 90-1248,-3-3 0,87-58 1,-67 28 56,-3-5 0,167-170 1,-136 105-165,128-185 0,59-177-24,-48-27 55,102-390-1075,-187 427 1066,-21 60 0,111-466 0,-71-53 0,-124 569-139,-56 288-125,182-931 157,-159 781 148,13-297 0,-50 401-45,-7 0 0,-6 0 0,-41-225 0,32 292 300,-45-122 1,-52-58 295,-33-16 87,103 198-48,-90-109-1,42 75-265,-4 4 0,-4 4 0,-134-99 0,-90-39-365,-11 18 0,243 166 0,-3 3 0,-128-44 0,88 48 0,-165-33 0,-148 6 0,-2 30 0,-334 8-87,-2 25-54,330 5 107,-128-1 34,1 15 0,-75 22 0,-185 6 0,0-48 0,376-30-64,1-13-58,-55-5 45,-431 8 77,450 71 84,3 32-1454,-274 60 394,38-4 430,608-94 570,-601 82 351,603-81-466,23-3-886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3:21.3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24575,'1'2'0,"-1"0"0,0 0 0,1 0 0,-1 0 0,1 0 0,0 0 0,0 0 0,0 0 0,0 0 0,2 4 0,16 17 0,-16-19 0,38 38 0,8 9 0,-44-44 0,1 1 0,-1 0 0,0 0 0,-1 0 0,7 15 0,0 13 0,13 64 0,-3 39 0,-15-89 0,22 103-1365,-19-122-5461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2.0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0 24575,'-2'0'0,"0"1"0,1-1 0,-1 0 0,0 1 0,0-1 0,1 1 0,-1 0 0,0-1 0,1 1 0,-1 0 0,1 0 0,-1 0 0,1 0 0,-1 1 0,1-1 0,0 0 0,-3 3 0,-1 3 0,0 0 0,-6 11 0,8-12 0,-3 6 0,0 0 0,1 1 0,0-1 0,1 1 0,0 0 0,-2 17 0,-2 82 0,8-44 0,2 0 0,4 0 0,28 130 0,-12-113 0,4-2 0,58 131 0,-60-166-1365,-6-14-5461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2.6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30 136 24575,'-2'1'0,"0"-1"0,0 1 0,0-1 0,-1 0 0,1 0 0,0 0 0,0 0 0,-3-1 0,-3 0 0,47 0 0,0-2 0,69-14 0,76-31 0,-99 24 0,90-14 0,-161 36-455,-1 0 0,21 2 0,-16 1-6371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3.0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46 24575,'0'0'0,"0"0"0,0 0 0,4 0 0,8 2 0,9 3 0,8 2 0,8-1 0,12-2 0,12-4 0,8-4 0,5-3 0,3-5 0,-4-3 0,-10-2 0,-16 2-8191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3.3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0 101 24575,'0'0'0,"0"0"0,0 0 0,0 0 0,4 0 0,11 0 0,16-2 0,16-4 0,15-6 0,9-3 0,4-6 0,-4-3 0,-14 3-8191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4.2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143 1 24575,'0'9'0,"0"0"0,0 0 0,0 0 0,-1 0 0,-1 0 0,0-1 0,0 1 0,0 0 0,-7 14 0,-60 105 0,39-68-1365,4-3-5461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5.5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557 63 24575,'-17'0'0,"-8"-2"0,0-1 0,0-1 0,1-1 0,-37-12 0,37 9 0,0 2 0,0 0 0,0 2 0,-43-3 0,49 7 0,1 2 0,-1 0 0,-33 8 0,41-7 0,0 0 0,0 1 0,0 0 0,1 0 0,0 1 0,-1 1 0,-14 11 0,22-16 0,1 1 0,-1-1 0,1 1 0,-1-1 0,1 1 0,-1 0 0,1 0 0,0 0 0,0 0 0,0 0 0,0 0 0,0 0 0,0 0 0,1 0 0,-1 0 0,1 0 0,-1 1 0,1 2 0,0-2 0,0 0 0,1 0 0,-1-1 0,1 1 0,0 0 0,0 0 0,0 0 0,0 0 0,0-1 0,1 1 0,-1-1 0,1 1 0,2 2 0,0 0 0,1 1 0,-1-1 0,1 0 0,1-1 0,-1 1 0,0-1 0,1 0 0,0-1 0,8 5 0,-9-6 0,0 0 0,-1-1 0,1 1 0,0-1 0,0 0 0,0 0 0,0-1 0,0 1 0,0-1 0,0 0 0,0-1 0,0 1 0,8-3 0,4-2 0,-1-1 0,1-1 0,21-13 0,-25 13 0,0 0 0,0 1 0,1 0 0,-1 1 0,26-5 0,-35 9 0,0 1 0,0-1 0,0 1 0,0 0 0,8 1 0,-10 0 0,-1-1 0,1 1 0,0-1 0,0 1 0,-1 0 0,1 0 0,0 0 0,-1 0 0,1 0 0,0 0 0,-1 0 0,0 1 0,1-1 0,1 3 0,7 10 0,-2 0 0,0 1 0,0 0 0,-2 0 0,6 17 0,-5-13 0,85 262 0,-4-10 0,-75-237-1365,-2-8-5461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5.9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47 1 24575,'2'0'0,"0"-1"0,1 1 0,-1 0 0,1 0 0,-1 1 0,0-1 0,1 0 0,-1 1 0,0 0 0,1-1 0,-1 1 0,3 1 0,24 15 0,-20-12 0,-1 1 0,0 0 0,0 1 0,11 12 0,-18-18 0,1 1 0,-1 0 0,1 0 0,-1-1 0,0 1 0,0 0 0,0 0 0,0 1 0,0-1 0,0 0 0,0 0 0,-1 0 0,1 0 0,-1 1 0,0-1 0,0 0 0,1 1 0,-1-1 0,-1 0 0,1 0 0,0 1 0,-1-1 0,1 0 0,-1 0 0,1 1 0,-3 2 0,-2 4 0,-1 0 0,0 0 0,-14 14 0,-25 22 0,33-35 0,-11 11 0,13-12 0,0 0 0,-17 20 0,27-28 0,-1-1 0,0 1 0,1-1 0,-1 1 0,1 0 0,0-1 0,-1 1 0,1 0 0,-1-1 0,1 1 0,0 0 0,0 0 0,-1-1 0,1 1 0,0 0 0,0 0 0,0 0 0,0-1 0,0 1 0,0 0 0,0 0 0,0 0 0,0-1 0,0 1 0,1 0 0,-1 0 0,0-1 0,0 1 0,1 0 0,-1-1 0,0 1 0,1 1 0,1-1 0,0 0 0,-1 0 0,1 1 0,0-2 0,0 1 0,0 0 0,0 0 0,0 0 0,0-1 0,0 1 0,0-1 0,4 1 0,19 0 0,0 0 0,0-2 0,29-4 0,-51 5 0,205-26-1103,-200 25 841,92-13-6564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09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12 124 24575,'0'0'0,"-1"0"0,1 0 0,-1 0 0,1 0 0,0 0 0,-1 0 0,1 0 0,-1 0 0,1 0 0,0 0 0,-1 0 0,1 0 0,-1 1 0,1-1 0,0 0 0,-1 0 0,1 0 0,0 1 0,-1-1 0,1 0 0,0 0 0,-1 1 0,1-1 0,0 0 0,0 1 0,-1 0 0,0 11 0,1-7 0,0-3 0,0-1 0,0 1 0,0-1 0,0 1 0,0-1 0,0 1 0,1-1 0,-1 1 0,0-1 0,1 1 0,0 1 0,-1-3 0,1 1 0,0-1 0,-1 1 0,1-1 0,0 0 0,-1 1 0,1-1 0,0 0 0,-1 0 0,1 1 0,0-1 0,-1 0 0,1 0 0,0 0 0,0 0 0,-1 0 0,1 0 0,0 0 0,-1 0 0,1 0 0,0 0 0,0-1 0,-1 1 0,2 0 0,16-4 0,-1-1 0,1 0 0,-1-1 0,0-1 0,-1-1 0,0 0 0,18-12 0,-31 18 0,0 0 0,0-1 0,-1 1 0,0 0 0,1-1 0,-1 0 0,0 1 0,0-1 0,0 0 0,-1 0 0,1 0 0,-1 0 0,0 0 0,2-6 0,-2 7 0,-1 0 0,0 0 0,0 0 0,0 0 0,0-1 0,0 1 0,0 0 0,-1 0 0,1 0 0,-1 0 0,1 0 0,-1 0 0,0 0 0,1 1 0,-1-1 0,0 0 0,0 0 0,-1 0 0,1 1 0,0-1 0,-1 1 0,1-1 0,-1 1 0,1-1 0,-3 0 0,2 0 0,-1 1 0,1 0 0,0 0 0,-1 0 0,1 0 0,-1 0 0,0 0 0,1 1 0,-1-1 0,1 1 0,-1 0 0,0 0 0,0 0 0,1 0 0,-1 0 0,0 0 0,1 1 0,-1-1 0,1 1 0,-1 0 0,1 0 0,-1 0 0,1 0 0,-5 3 0,3-2 0,1 0 0,-1 1 0,0-1 0,1 1 0,0 0 0,0 0 0,0 0 0,0 1 0,0-1 0,0 1 0,1-1 0,0 1 0,0 0 0,-3 6 0,5-9 0,0 0 0,-1 0 0,1 0 0,0 0 0,0-1 0,0 1 0,0 0 0,0 0 0,0 0 0,0 0 0,0 0 0,1-1 0,-1 1 0,0 0 0,0 0 0,1 0 0,-1-1 0,0 1 0,1 0 0,-1 0 0,1-1 0,-1 1 0,1 0 0,-1-1 0,1 1 0,0 0 0,-1-1 0,1 1 0,0-1 0,-1 1 0,1-1 0,0 0 0,1 1 0,3 1 0,-1 0 0,1-1 0,0 1 0,8 0 0,-13-2 0,41 5-1365,0-3-5461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3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6.3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24575,'0'0'0,"0"0"0,0 0 0,0 0 0,2 0 0,9 0 0,11 0 0,10 0 0,10 2 0,13 1 0,11 1 0,8 1 0,1-2 0,-7 0 0,-9-1 0,-10-1 0,-11-3 0,-11 0-8191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6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24575,'0'0'0,"2"0"0,11 0 0,18 2 0,23 4 0,26 5 0,26-1 0,9-6 0,-15-4-8191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7.2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24575,'0'0'0,"0"0"0,1 33 0,1 1 0,10 47 0,24 61 0,-22-94 0,2 0 0,2-1 0,45 82 0,-56-118 40,0 0 0,11 12 0,-14-19-226,0 0 1,0 0-1,1 0 0,-1 0 1,1-1-1,0 0 1,6 3-1,9 2-6640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7.6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73 24575,'1'0'0,"0"0"0,0 1 0,0-1 0,0 0 0,-1 0 0,1 1 0,0-1 0,0 0 0,0 1 0,-1-1 0,1 1 0,0 0 0,7 3 0,10 3-13,1-1-1,-1-1 1,1 0 0,0-2-1,24 2 1,-16-4 63,1-1 0,0-1 0,31-5 0,-13-3-347,0-2 0,-1-1 0,-1-3 0,44-20 0,-34 10-6529</inkml:trace>
  <inkml:trace contextRef="#ctx0" brushRef="#br0" timeOffset="1">426 632 24575,'0'0'0,"0"0"0,3 0 0,6 2 0,7 4 0,2 4 0,-2-1-8191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8.0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 24575,'0'0'0,"0"0"0,3-2 0,4 0 0,1-1-8191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8.6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66 152 24575,'-1'-2'0,"0"1"0,0 0 0,0 0 0,0 0 0,0 0 0,0 0 0,-1 0 0,1 0 0,-3-1 0,4 2 0,-2-1 0,1 0 0,-1 0 0,0 0 0,1 0 0,-1 0 0,0 1 0,0-1 0,0 0 0,0 1 0,0 0 0,0-1 0,0 1 0,-3 0 0,4 0 0,0 1 0,0-1 0,0 0 0,0 1 0,0-1 0,1 1 0,-1-1 0,0 1 0,0 0 0,0-1 0,0 1 0,0 0 0,1-1 0,-1 1 0,0 0 0,1 0 0,-1 0 0,1 0 0,-1-1 0,1 1 0,-1 0 0,1 0 0,-1 0 0,1 0 0,0 0 0,0 0 0,-1 2 0,0 5 0,0 0 0,0 1 0,0 0 0,1-1 0,0 1 0,1-1 0,0 1 0,3 11 0,23 70 0,-25-82 0,87 212-332,14-1-473,-41-89 877,-41-85-72,73 149 0,-66-144 0,57 80 0,-73-114 0,0-1 0,1 0 0,1-1 0,0 0 0,25 17 0,-35-28 0,0-1 0,0 1 0,1-1 0,-1 0 0,1 0 0,-1-1 0,1 1 0,0-1 0,-1 0 0,1 0 0,0 0 0,9-1 0,-9 0 0,-1-1 0,0 0 0,1 0 0,-1 0 0,0 0 0,0-1 0,0 0 0,0 0 0,0 0 0,0 0 0,-1-1 0,1 1 0,-1-1 0,6-4 0,0-3 84,0 0 1,-1-1 0,0 0-1,0 0 1,-1-1 0,0 0-1,5-15 1,2-10 109,12-48 0,-2-17-667,13-116 1,-5-110 358,0 4 84,-32 324 30,16-102-8,-13 88 8,1-1 0,1 1 0,0 0 0,11-21 0,-3 16-1182,-2 7-4730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9.2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452 144 24575,'0'0'0,"0"0"0,-3-3 0,-14-8 0,-1 0 0,-1 1 0,-20-9 0,12 7 0,-1-1 0,-58-27 0,70 35 0,1-1 0,-1 2 0,-27-5 0,37 9 0,0-1 0,1 1 0,-1 1 0,1-1 0,-1 1 0,1 0 0,-1 1 0,1-1 0,0 1 0,0 0 0,-1 0 0,1 1 0,1-1 0,-1 1 0,-6 5 0,8-6 0,0 0 0,1 0 0,-1 1 0,1-1 0,0 1 0,0-1 0,0 1 0,0 0 0,0 0 0,0-1 0,1 1 0,0 1 0,-1-1 0,1 0 0,0 0 0,0 0 0,1 1 0,-1-1 0,1 0 0,0 1 0,0-1 0,0 1 0,0-1 0,0 0 0,1 1 0,0 3 0,1-3 0,-1-1 0,1 1 0,0-1 0,0 0 0,0 0 0,0 0 0,1 0 0,-1 0 0,1 0 0,0-1 0,-1 1 0,1-1 0,0 0 0,1 0 0,-1 0 0,0 0 0,0 0 0,6 1 0,1 1 0,0-1 0,0 0 0,1 0 0,0-1 0,12 0 0,-9-1 0,1-1 0,-1-1 0,0 0 0,1-1 0,-1-1 0,0 0 0,0 0 0,0-2 0,0 0 0,-1 0 0,18-11 0,-25 12 0,1 1 0,-1 0 0,1 0 0,9-2 0,-16 5 0,1 0 0,-1 0 0,1 0 0,-1 0 0,0 0 0,1 1 0,-1-1 0,0 0 0,1 0 0,-1 0 0,0 0 0,1 1 0,-1-1 0,0 0 0,1 0 0,-1 1 0,0-1 0,0 0 0,0 1 0,1-1 0,-1 0 0,0 1 0,0-1 0,0 0 0,1 1 0,-1-1 0,0 0 0,0 1 0,5 15 0,-4-11 0,54 229-39,-14 5 202,14 73-1652,-50-292-5337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39.7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24575,'0'0'0,"22"1"0,-1 0 0,0 2 0,0 0 0,0 1 0,-1 1 0,0 2 0,32 13 0,-35-13 0,-2 1 0,1 1 0,-1 1 0,0 0 0,-1 1 0,-1 0 0,1 1 0,-2 1 0,16 18 0,-26-27 0,1 0 0,0-1 0,-1 1 0,0 0 0,0 0 0,0 1 0,-1-1 0,1 0 0,-1 1 0,0-1 0,1 8 0,-2-9 0,0 0 0,-1 0 0,1 0 0,0 0 0,-1 0 0,0 0 0,0 0 0,0 0 0,0-1 0,0 1 0,0 0 0,-1 0 0,1-1 0,-1 1 0,0-1 0,0 1 0,-4 3 0,-3 2 0,-1 0 0,1-1 0,-1-1 0,-17 9 0,-18 12 0,43-26 0,1 0 0,0-1 0,0 1 0,0 0 0,0 0 0,0 0 0,0 1 0,0-1 0,0 0 0,0 0 0,1 1 0,-1-1 0,0 0 0,1 1 0,-2 2 0,2-3 0,0 0 0,0 0 0,0 0 0,0 0 0,0 0 0,1 1 0,-1-1 0,0 0 0,0 0 0,1 0 0,-1 0 0,1 0 0,-1 0 0,1 0 0,-1 0 0,2 2 0,1 0 0,-1 0 0,1 0 0,1 0 0,-1-1 0,0 1 0,1-1 0,-1 0 0,1 0 0,0 0 0,5 2 0,9 2 0,0-1 0,0 0 0,33 3 0,58-1 0,-104-7 0,200-3-1365,-120-3-5461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0.1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24575,'0'0'0,"1"2"0,0 0 0,0 0 0,1 0 0,-1 0 0,1 0 0,-1-1 0,1 1 0,-1 0 0,1-1 0,0 1 0,2 0 0,24 13 0,-19-10 0,35 16 0,2-1 0,1-3 0,0-1 0,1-3 0,0-1 0,1-3 0,96 6 0,-122-15-124,1-1 0,0 0 0,0-2 0,-1-1 0,1-1 0,-1-1-1,-1-1 1,1 0 0,-1-2 0,39-21 0,-16 0-6702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0.4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24575,'0'0'0,"0"2"0,2 10 0,4 22 0,4 26 0,1 28 0,1 27 0,0 15 0,1 2-1035,-1-8 1035,0-17 0,-3-21 0,-2-24 0,-2-20 0,-3-17-7156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6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24575,'0'0'0,"2"7"0,-1-5 0,0 0 0,0-1 0,1 1 0,-1-1 0,1 1 0,-1-1 0,1 1 0,-1-1 0,1 0 0,0 0 0,-1 0 0,5 2 0,25 8 0,-25-10 0,233 47 0,-149-34 0,-43-6-455,0-1 0,79-1 0,-90-8-6371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1.4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97 0 24575,'-15'1'0,"11"-1"0,-1 0 0,1 0 0,-1 1 0,-5 1 0,8-2 0,0 1 0,0 0 0,1 0 0,-1 0 0,0 0 0,0 0 0,1 0 0,-1 0 0,1 0 0,-1 1 0,1-1 0,-1 1 0,0 1 0,-2 3 0,0 0 0,1 1 0,-1-1 0,2 1 0,-1 0 0,1-1 0,0 1 0,0 0 0,1 0 0,0 0 0,0 14 0,1 5 0,7 51 0,71 309-329,-23-133 111,-38-163-1056,-6-17-5096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2.4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155 3 24575,'-18'-2'0,"0"2"0,-24 2 0,40-2 0,1 0 0,-1 0 0,1 0 0,-1 1 0,1-1 0,-1 0 0,1 1 0,-1 0 0,1-1 0,-1 1 0,1 0 0,0-1 0,-1 1 0,1 0 0,0 0 0,0 0 0,0 0 0,0 0 0,0 0 0,-2 2 0,2-1 0,0 0 0,1 0 0,-1 0 0,0 0 0,1 1 0,-1-1 0,1 0 0,-1 0 0,1 1 0,0-1 0,0 0 0,0 4 0,2 2 0,-1 1 0,1-1 0,1 0 0,-1 0 0,1 0 0,6 11 0,2 0 0,1 0 0,0-1 0,2 0 0,0-1 0,20 19 0,90 71 0,-23-21 0,-98-83 0,1 0 0,-1 1 0,0-1 0,0 1 0,0 0 0,3 6 0,-5-9 0,-1 0 0,0 0 0,1 0 0,-1 0 0,0 0 0,1 1 0,-1-1 0,0 0 0,0 0 0,0 0 0,0 1 0,0-1 0,0 0 0,0 0 0,-1 0 0,1 1 0,0-1 0,-1 0 0,1 0 0,0 0 0,-1 0 0,0 0 0,1 0 0,-1 0 0,0 0 0,1 0 0,-1 0 0,0 0 0,-1 1 0,-6 4 0,0-1 0,0 1 0,-1-1 0,1-1 0,-1 0 0,-15 5 0,22-8 0,-82 30-682,-139 32-1,203-59-6143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3.0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21 389 24575,'-12'-15'0,"10"11"0,1 0 0,0-1 0,-1 1 0,1-1 0,1 1 0,-1-1 0,1 1 0,0-1 0,0 0 0,0 1 0,0-1 0,1 1 0,1-5 0,1-5 0,1 1 0,1 0 0,6-14 0,-2 8 0,1 1 0,1 0 0,1 1 0,0 0 0,22-22 0,-14 19 0,1 0 0,1 2 0,35-24 0,-54 41 0,-1-1 0,1 0 0,0 1 0,0-1 0,-1 1 0,1 0 0,3-1 0,-5 2 0,0 0 0,0 0 0,0 0 0,0 0 0,0 0 0,-1 0 0,1 0 0,0 1 0,0-1 0,0 0 0,-1 0 0,1 1 0,0-1 0,0 0 0,0 1 0,-1-1 0,1 1 0,0-1 0,-1 1 0,1-1 0,0 1 0,-1-1 0,1 1 0,-1 0 0,1-1 0,-1 1 0,1 0 0,-1 0 0,0-1 0,1 2 0,1 5 0,0 0 0,0 0 0,0 0 0,-1 0 0,-1 1 0,1-1 0,-1 0 0,-1 9 0,0 15 0,-2 0 0,-2 0 0,-12 48 0,3-31 0,-31 69 0,41-110 0,2-1 0,-1 0 0,1 0 0,-2 7 0,3-11 0,1 0 0,0 0 0,0 0 0,0 0 0,0 0 0,0 0 0,0 0 0,0 0 0,1 0 0,-1 0 0,1 0 0,-1 0 0,2 4 0,8 10 0,1 0 0,0-1 0,1 0 0,27 27 0,-30-33 0,28 27 30,2-1 0,1-3 0,53 34 0,139 68-1515,-164-98-5341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4.0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24575,'2'0'0,"0"1"0,0 0 0,0 0 0,0-1 0,0 1 0,0 0 0,0 0 0,3 3 0,1-1 0,135 90 0,-141-92 0,1-1 0,0 1 0,0 0 0,-1 0 0,1-1 0,0 1 0,-1 0 0,1 0 0,-1 0 0,1 0 0,-1 0 0,1 0 0,-1 0 0,0 0 0,1 0 0,-1 0 0,0 0 0,0 0 0,0 0 0,0 0 0,0 0 0,0 0 0,0 0 0,0 0 0,0 0 0,-1 0 0,1 0 0,-1 2 0,-1 3 0,-1-1 0,0 1 0,-6 9 0,4-8 0,-27 41 0,-9 15 0,34-52 0,1 1 0,1 0 0,-7 20 0,11-29 0,0-1 0,1 1 0,-1-1 0,1 1 0,0 0 0,0 0 0,0-1 0,0 1 0,1 3 0,-1-5 0,0 0 0,1 1 0,-1-1 0,1 0 0,-1 1 0,1-1 0,0 0 0,0 0 0,-1 0 0,1 1 0,0-1 0,0 0 0,0 0 0,0 0 0,0-1 0,1 1 0,-1 0 0,0 0 0,2 0 0,4 2 0,0-1 0,0 0 0,0 0 0,1-1 0,-1 0 0,0-1 0,1 1 0,12-2 0,21-3-341,0-1 0,0-2-1,50-17 1,-23 5-6485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5.3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76 33 24575,'-2'-1'0,"-1"0"0,0 0 0,1 0 0,-1 0 0,0 0 0,1-1 0,0 1 0,-1-1 0,1 0 0,-2-2 0,-8-5 0,11 9 0,0-1 0,0 0 0,0 1 0,0-1 0,0 0 0,0 1 0,0 0 0,-1-1 0,1 1 0,0 0 0,0-1 0,0 1 0,-2 0 0,2 0 0,0 1 0,1-1 0,-1 0 0,0 1 0,1-1 0,-1 1 0,1-1 0,-1 1 0,0-1 0,1 1 0,-1 0 0,1-1 0,0 1 0,-1 0 0,1-1 0,0 1 0,-1 0 0,1-1 0,0 1 0,0 0 0,-1 0 0,1-1 0,0 1 0,0 1 0,-3 15 0,1 0 0,1 1 0,0-1 0,1 0 0,3 18 0,-1-14 0,5 64 0,22 97 0,34 80 0,-27-114-1365,-25-96-5461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5.7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0 239 24575,'6'-6'0,"1"3"0,0 0 0,0 0 0,13-2 0,-8 1 0,380-96 0,-163 42 0,-58 16-1365,-112 28-5461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6.0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74 24575,'0'0'0,"0"0"0,0 0 0,2 0 0,9 4 0,16 3 0,15 2 0,19 2 0,21-1 0,21-5 0,15-4 0,2-9-762,-4-10 762,-9-11 0,-14-6 0,-23 5-7429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6.4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217 109 24575,'-7'-16'0,"0"6"0,0 0 0,0 0 0,-14-12 0,17 17 0,-1 0 0,-1 1 0,1 0 0,-1 0 0,0 0 0,0 1 0,-11-5 0,14 7 0,-1 0 0,1 0 0,-1 1 0,0-1 0,0 1 0,1 0 0,-1 0 0,0 1 0,1-1 0,-1 1 0,0-1 0,1 1 0,-1 1 0,1-1 0,-1 0 0,1 1 0,0-1 0,0 1 0,-1 0 0,1 0 0,-3 3 0,4-3 0,-1 1 0,0-1 0,1 0 0,0 1 0,-1 0 0,1-1 0,0 1 0,0 0 0,1 0 0,-1 0 0,0 0 0,1 0 0,0 1 0,0-1 0,0 0 0,0 1 0,0-1 0,1 1 0,0-1 0,0 0 0,-1 1 0,2 5 0,0-5 0,1-1 0,-1 1 0,1 0 0,0-1 0,3 5 0,5 11 0,60 154 0,-13 7 0,-57-180 0,121 484-1365,-114-447-5461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6.9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24575,'256'11'0,"-253"-11"0,0 0 0,0 0 0,0 0 0,0 0 0,0 0 0,6 2 0,-9-2 0,1 1 0,-1-1 0,1 0 0,-1 0 0,1 1 0,0-1 0,-1 0 0,1 1 0,-1-1 0,0 1 0,1-1 0,-1 1 0,1-1 0,-1 1 0,0-1 0,1 1 0,-1-1 0,0 1 0,1-1 0,-1 1 0,0-1 0,0 1 0,1 0 0,-1-1 0,0 1 0,0-1 0,0 1 0,0 0 0,0-1 0,0 1 0,0 0 0,0-1 0,0 1 0,-1 1 0,0 2 0,0 0 0,0-1 0,-1 1 0,0 0 0,1 0 0,-1-1 0,-1 1 0,-3 4 0,-24 26 0,21-25 0,-45 46 0,25-28 0,1 3 0,-32 42 0,58-69 0,0 1 0,-1 0 0,1 0 0,0-1 0,1 1 0,-1 0 0,-1 8 0,3-11 0,-1 1 0,1 0 0,0-1 0,0 1 0,0 0 0,1 0 0,-1-1 0,0 1 0,0 0 0,1-1 0,-1 1 0,1 0 0,0-1 0,-1 1 0,1-1 0,0 1 0,0-1 0,0 1 0,0-1 0,0 0 0,2 2 0,1 0 0,-1 0 0,1 0 0,0 0 0,0-1 0,0 0 0,0 0 0,0 0 0,0 0 0,1-1 0,-1 0 0,9 2 0,0-1 0,0-1 0,0-1 0,15 0 0,8-3 47,54-12 0,33-15-1145,-111 27 737,72-20-6465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49.8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24575,'0'0'0,"0"0"0,0 0 0,1 0 0,13 4 0,21 9 0,21 7 0,21 7 0,23 4 0,20-1 0,9-6-995,-5-9 995,-12-11 0,-10-11 0,-8-11-231,-6-9 231,-10-4 0,-18 2-6965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6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24575,'0'0'0,"-3"2"0,-1 4 0,1 1 0,-1-1 0,1 1 0,0-1 0,0 1 0,1 0 0,0 0 0,0 0 0,1 0 0,-1 13 0,1-2 0,1 0 0,0-1 0,5 25 0,2-6 0,19 64 0,22 31 0,-29-80 0,113 314 0,-112-316 120,-18-43-332,1-1 0,0 0 0,0 0-1,1 0 1,-1-1 0,8 8 0,-2-5-6614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0.2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1 24575,'0'5'0,"-15"413"-252,-1 34-187,25-314-811,-2-96-5000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0.6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24575,'0'0'0,"4"1"0,5 6 0,9 8 0,18 11 0,28 13 0,27 9 0,16 6 0,11 5-979,6 0 979,0-6 0,-2-14 0,-16-13 0,-25-12-7212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0.9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518 0 24575,'0'0'0,"0"1"0,-1-1 0,1 0 0,0 0 0,-1 0 0,1 0 0,0 0 0,-1 1 0,1-1 0,0 0 0,0 0 0,-1 1 0,1-1 0,0 0 0,0 0 0,0 1 0,-1-1 0,1 0 0,0 1 0,0-1 0,0 0 0,0 1 0,-1-1 0,0 2 0,-8 19 0,-14 42 0,15-37 0,-45 144 43,-24 68-796,57-185 656,-2-2 1,-43 72 0,42-87-103,-1-1-1,-1-1 0,-3-2 0,0 0 0,-48 40 1,46-49-5795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1.3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152 1 24575,'0'0'0,"-2"0"0,-3 3 0,-2 6 0,-2 5 0,-3 5 0,-3 8 0,-2 6 0,-1 9 0,-1 11 0,0 12 0,4 9 0,6 0 0,5-12-8191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1.8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598 521 24575,'-3'0'0,"-1"1"0,1-1 0,-1 1 0,1-1 0,-7 4 0,-2-1 0,-42 12 0,-157 46 0,150-40 0,-81 39 0,129-54 0,1 1 0,-17 12 0,25-17 0,1 0 0,0 1 0,1-1 0,-1 1 0,0 0 0,1 0 0,-1 0 0,1 0 0,0 1 0,0-1 0,0 1 0,1-1 0,-3 7 0,4-9 0,0 0 0,0 0 0,0 1 0,0-1 0,0 0 0,0 0 0,0 0 0,0 0 0,0 1 0,0-1 0,1 0 0,-1 0 0,0 0 0,1 0 0,-1 0 0,1 0 0,-1 0 0,1 0 0,0 0 0,-1 0 0,1 0 0,0 0 0,0 0 0,0 0 0,0-1 0,0 1 0,0 0 0,0-1 0,0 1 0,1 0 0,4 2 0,-1-1 0,0 0 0,1-1 0,11 3 0,0-1 0,0-2 0,1 1 0,-1-2 0,1-1 0,-1 0 0,0-1 0,0-1 0,1 0 0,-2-1 0,1-1 0,28-13 0,-30 11 0,-1 0 0,0-1 0,0 0 0,-1-1 0,0-1 0,-1 0 0,0-1 0,0 0 0,-1-1 0,-1 0 0,0-1 0,0 0 0,7-15 0,-9 12 0,0-1 0,-1 0 0,-1-1 0,-1 1 0,-1-1 0,0 0 0,-1 0 0,1-32 0,-4 34 0,-1 0 0,0 0 0,-1 1 0,-1-1 0,0 1 0,-1-1 0,-1 1 0,0 0 0,-1 1 0,-12-22 0,6 17 0,-1 1 0,-1-1 0,-1 2 0,0 0 0,-32-26 0,26 26 0,-1 0 0,-1 2 0,0 1 0,-38-17 0,59 30 0,-3-1 0,0 0 0,-1 0 0,1 0 0,-9-2 0,13 4 0,1 0 0,0 0 0,0 0 0,0 0 0,-1 0 0,1 0 0,0 0 0,0 0 0,-1 0 0,1 0 0,0 0 0,0 0 0,0 0 0,-1 0 0,1 0 0,0 0 0,0 0 0,0 0 0,-1 0 0,1 0 0,0 0 0,0 0 0,0 1 0,-1-1 0,1 0 0,0 0 0,0 0 0,0 0 0,0 0 0,0 1 0,-1-1 0,1 0 0,0 0 0,0 0 0,0 0 0,0 1 0,0-1 0,0 0 0,0 0 0,-1 0 0,1 1 0,0-1 0,0 0 0,0 0 0,5 15 0,37 65 0,-22-46 0,158 335-867,-34 15-841,-117-300-3908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2.3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 0 24575,'6'0'0,"-1"1"0,1-1 0,-1 1 0,1 0 0,-1 0 0,0 0 0,1 1 0,4 2 0,-8-3 0,0 0 0,1 0 0,-1 0 0,-1 1 0,1-1 0,0 1 0,0-1 0,0 1 0,-1 0 0,1 0 0,-1 0 0,1-1 0,-1 1 0,0 1 0,0-1 0,0 0 0,0 0 0,0 0 0,0 0 0,-1 1 0,1 2 0,0 3 0,0 0 0,-1 0 0,0 0 0,-1 1 0,0-1 0,0 0 0,-1 0 0,0 0 0,0 0 0,0-1 0,-1 1 0,-6 10 0,0-1 0,-2-1 0,1 0 0,-2 0 0,-15 15 0,24-28 0,0 1 0,0-1 0,0 1 0,1 0 0,-1 0 0,-2 5 0,5-7 0,-1-1 0,1 1 0,0-1 0,-1 1 0,1-1 0,0 1 0,0-1 0,0 1 0,0-1 0,0 1 0,0-1 0,1 1 0,-1-1 0,0 1 0,1-1 0,-1 1 0,1-1 0,-1 1 0,1-1 0,0 0 0,0 1 0,1 1 0,2 1 0,-1 0 0,1-1 0,0 1 0,-1-1 0,2 0 0,-1 0 0,0 0 0,1 0 0,-1-1 0,6 2 0,7 3 0,27 6 0,-43-13 0,152 27-1365,-79-18-5461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3.1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80 24575,'-2'-1'0,"1"0"0,0 0 0,-1 0 0,1 0 0,0 0 0,0-1 0,-2-1 0,0-1 0,-11-10 0,8 7 0,0 1 0,0-1 0,-1 1 0,0 1 0,0-1 0,0 1 0,-9-4 0,16 9 0,0 0 0,0 0 0,-1 1 0,1-1 0,0 0 0,0 0 0,0 0 0,-1 0 0,1 0 0,0 1 0,0-1 0,0 0 0,-1 0 0,1 0 0,0 1 0,0-1 0,0 0 0,0 0 0,0 1 0,0-1 0,0 0 0,0 0 0,0 1 0,0-1 0,-1 0 0,1 0 0,0 1 0,1-1 0,-3 11 0,0 14 0,2-1 0,0 1 0,4 24 0,18 73 0,-7-64-682,43 105-1,-31-102-6143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3.5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1 125 24575,'0'0'0,"4"0"0,1-1 0,-1 1 0,8-3 0,3 0 0,393-50 0,-22 3 0,-312 38-1365,-54 9-5461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3.9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1 200 24575,'0'0'0,"0"0"0,4 1 0,8 5 0,24 6 0,33 3 0,24 0 0,16-4 0,9-9 0,3-13-600,-4-15 600,-4-18 0,-9-17 0,-16-3 0,-22 9-7591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4.4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601 750 24575,'-100'0'0,"-268"9"0,351-7 0,-38 4 0,50-5 0,-1 0 0,1 1 0,-1 0 0,1 0 0,-1 0 0,1 0 0,-5 4 0,9-5 0,0-1 0,0 1 0,0-1 0,0 1 0,1 0 0,-1-1 0,0 1 0,1 0 0,-1 0 0,0 0 0,1-1 0,-1 1 0,1 0 0,-1 0 0,1 0 0,-1 0 0,1 0 0,0 0 0,0 0 0,-1 0 0,1 0 0,0 0 0,0 0 0,0 0 0,0 0 0,0 0 0,0 0 0,0 0 0,1 0 0,-1 0 0,1 2 0,0-1 0,0 1 0,1 0 0,0-1 0,-1 1 0,1-1 0,0 0 0,0 1 0,0-1 0,5 3 0,1 1 0,1 0 0,0-1 0,0 0 0,1 0 0,-1-1 0,1-1 0,0 1 0,17 2 0,-11-3 0,1-1 0,-1 0 0,1-2 0,29-1 0,-36 0 0,-1 0 0,1-1 0,-1 0 0,1-1 0,-1 0 0,0 0 0,0-1 0,0 0 0,0-1 0,-1 0 0,0 0 0,0-1 0,0 0 0,0 0 0,-1 0 0,0-1 0,-1-1 0,11-13 0,-9 8 0,-1 0 0,0 0 0,-1 0 0,-1-1 0,0 0 0,6-25 0,-8 19 0,0-1 0,-1 0 0,-1 0 0,-2-26 0,-3 12 0,-1 1 0,-1-1 0,-3 1 0,0 1 0,-22-50 0,16 50 0,-1 1 0,-32-49 0,34 61 0,-1 1 0,0 1 0,-2 0 0,-33-28 0,47 43 0,-18-12 0,20 15 0,0-1 0,0 0 0,-1 0 0,1 1 0,0-1 0,-1 1 0,1-1 0,-1 1 0,1 0 0,-1 0 0,1-1 0,-3 1 0,3 0 0,1 1 0,-1-1 0,1 0 0,-1 0 0,1 0 0,-1 1 0,1-1 0,-1 0 0,1 1 0,-1-1 0,1 0 0,-1 1 0,1-1 0,0 1 0,-1-1 0,1 0 0,0 1 0,-1-1 0,1 1 0,0-1 0,0 1 0,-1-1 0,1 1 0,0-1 0,0 1 0,0 0 0,0-1 0,0 1 0,0-1 0,0 1 0,0-1 0,0 2 0,2 22 0,-2-22 0,9 39 0,25 73 0,117 249-1525,27-11 1317,-122-247-869,-14-27-4304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6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0,5 0 0,433 0-1365,-430 0-5461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4.8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24575,'14'0'0,"36"-1"0,59 2 0,-106-1 0,0 0 0,0 1 0,0-1 0,-1 1 0,1-1 0,0 1 0,0 0 0,-1 0 0,1 0 0,-1 1 0,1-1 0,3 3 0,-5-3 0,1 1 0,-1-1 0,1 1 0,-1 0 0,0-1 0,0 1 0,0 0 0,0-1 0,0 1 0,0 0 0,0 0 0,0 0 0,-1 0 0,1 0 0,-1 0 0,0 0 0,1 0 0,-1 3 0,-1 3 0,1 1 0,-1 0 0,0 0 0,-1-1 0,0 1 0,-1-1 0,-4 11 0,-29 57 0,30-65 0,-41 72 0,-4 6 0,50-86 0,-1 0 0,1 0 0,-1 0 0,1 1 0,0-1 0,0 0 0,0 1 0,1-1 0,-1 0 0,1 1 0,0-1 0,0 6 0,1-7 0,-1 1 0,1-1 0,0 0 0,0 0 0,0 0 0,0 0 0,1 0 0,-1 0 0,0 0 0,1 0 0,-1 0 0,1 0 0,0-1 0,-1 1 0,1-1 0,0 1 0,0-1 0,0 0 0,3 2 0,6 2 12,0 0 0,1 0 0,-1-1 0,1-1-1,0 0 1,19 2 0,77 3-748,-84-7 24,50 2-6114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5.9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24575,'0'0'0,"0"0"0,0 0 0,0 0 0,2 36 0,1 1 0,13 56 0,-10-59 0,139 635-1150,-107-534-28,-33-120-4685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6.3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1 307 24575,'2'-14'0,"0"11"0,0 0 0,0 0 0,0 1 0,0-1 0,0 0 0,0 1 0,1 0 0,3-4 0,26-14 0,-24 15 0,38-20 8,2 2-1,0 2 1,71-21-1,159-27-586,-173 46-103,175-14-1,-252 36-5594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6.7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36 24575,'0'0'0,"4"0"0,8 0 0,13 0 0,11-4 0,9-5 0,0-2 0,-7-1-8191</inkml:trace>
  <inkml:trace contextRef="#ctx0" brushRef="#br0" timeOffset="1">1 605 24575,'0'0'0,"0"0"0,0 0 0,0 0 0,5 0 0,16 0 0,21-2 0,19-6 0,19-8 0,22-8 0,14-8 0,-3-1-654,-21 6-6883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7.1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24575,'0'0'0,"0"8"0,4 19 0,3 29 0,2 32 0,2 30 0,-3 18-1355,-5-3 1355,-3-24-6836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7.5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650 669 24575,'0'-13'0,"-1"8"0,1-1 0,-1 1 0,0 0 0,0 0 0,-1 0 0,0 0 0,0 1 0,0-1 0,0 0 0,-1 1 0,1-1 0,-1 1 0,-1 0 0,1 0 0,-8-7 0,1 1 0,-2 0 0,1 1 0,-1 1 0,-19-11 0,16 11 0,-1 1 0,0 0 0,0 1 0,-1 0 0,1 2 0,-1 0 0,0 1 0,0 0 0,-1 2 0,-27 0 0,30 2 0,-1 1 0,1 0 0,-1 1 0,1 1 0,0 0 0,0 1 0,1 1 0,0 0 0,0 1 0,0 1 0,-25 17 0,25-14 0,1 1 0,-1 0 0,2 1 0,-22 28 0,29-33 0,0-1 0,1 1 0,0 0 0,-6 17 0,8-20 0,1 0 0,0 0 0,0 1 0,0-1 0,1 0 0,0 1 0,0-1 0,0 0 0,1 7 0,1-6 0,0-1 0,0 1 0,0-1 0,0 0 0,1 0 0,0 0 0,0 0 0,0-1 0,1 1 0,-1-1 0,1 0 0,0 0 0,0 0 0,1 0 0,-1-1 0,1 0 0,0 0 0,0 0 0,7 3 0,-5-3 0,1 1 0,0-1 0,1-1 0,-1 0 0,0 0 0,1 0 0,-1-1 0,1 0 0,-1-1 0,1 0 0,-1 0 0,13-3 0,-13 1 0,1-1 0,-1 0 0,0-1 0,0 0 0,0 0 0,0 0 0,-1-1 0,0 0 0,0-1 0,0 0 0,-1 0 0,1 0 0,8-13 0,1-3 0,-1 0 0,-1-1 0,14-32 0,-11 17 0,-2-1 0,-1 0 0,-3-1 0,-1-1 0,8-70 0,-13 53 0,-3-1 0,-2 0 0,-12-84 0,9 125 0,-1 12 0,4 6 0,0 0 0,0 0 0,0-1 0,0 1 0,0 0 0,0 0 0,-1 0 0,1 0 0,0 0 0,0 0 0,0 0 0,0 0 0,0 0 0,-1 0 0,1 0 0,0 0 0,0 0 0,0 0 0,0 0 0,0 1 0,-1-1 0,1 0 0,0 0 0,0 0 0,0 0 0,0 0 0,0 0 0,0 0 0,-1 0 0,1 0 0,0 0 0,0 1 0,0-1 0,0 0 0,0 0 0,0 0 0,0 0 0,0 0 0,0 0 0,0 0 0,0 1 0,-2 3 0,0 0 0,0 0 0,1 1 0,-1-1 0,1 0 0,-1 8 0,2-9 0,-6 35 0,0 72 0,10 42 0,7-17-682,30 141-1,-27-204-6143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7.9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 24575,'0'-1'0,"0"1"0,-1 0 0,1 0 0,0-1 0,0 1 0,0 0 0,0 0 0,0 0 0,0-1 0,0 1 0,0 0 0,0 0 0,0 0 0,1-1 0,-1 1 0,0 0 0,0 0 0,0 0 0,0-1 0,0 1 0,0 0 0,0 0 0,0 0 0,1-1 0,-1 1 0,0 0 0,0 0 0,0 0 0,0 0 0,0 0 0,1 0 0,-1-1 0,0 1 0,8-5 0,-4 4 0,0 0 0,0 0 0,0 0 0,0 1 0,1 0 0,-1-1 0,0 1 0,0 1 0,1-1 0,-1 1 0,6 1 0,7 2 0,22 9 0,-19-5 0,0 0 0,26 16 0,-39-20 0,-1 0 0,1 0 0,-1 1 0,0 0 0,0 1 0,0-1 0,-1 1 0,0 0 0,8 12 0,-12-16 0,0 0 0,0 0 0,-1 0 0,1 0 0,-1 0 0,1 0 0,-1 0 0,1 0 0,-1 0 0,0 0 0,0 0 0,0 1 0,0-1 0,-1 0 0,1 0 0,-1 0 0,1 0 0,-1 0 0,1 0 0,-1 0 0,0 0 0,0 0 0,-2 2 0,-1 2 0,-1 1 0,0-1 0,-1 0 0,-10 10 0,-85 62 0,24-19 0,73-55 0,0-1 0,1 0 0,-1 0 0,1 0 0,-4 6 0,6-9 0,1 1 0,-1 0 0,1-1 0,-1 1 0,1 0 0,-1 0 0,1-1 0,0 1 0,0 0 0,-1 0 0,1 0 0,0-1 0,0 1 0,0 0 0,0 0 0,0 0 0,0-1 0,0 1 0,0 0 0,0 0 0,0 0 0,1 0 0,-1-1 0,0 1 0,0 0 0,1 0 0,-1-1 0,1 1 0,-1 0 0,1 1 0,2 0 0,-1 0 0,0 0 0,1 0 0,-1 0 0,1 0 0,-1 0 0,1-1 0,5 3 0,29 7 0,-14-6 3,0-1-1,0-1 0,47 0 1,70-14-169,108-23-1823,-149 17-4057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8.3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24575,'0'0'0,"0"0"0,0 0 0,0 0 0,4 0 0,5 0 0,8 0 0,13 2 0,13 0 0,11 1 0,5-2 0,0 1 0,-2-1 0,-5-1 0,-11 0-8191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8.6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0 114 24575,'0'0'0,"0"0"0,4-2 0,14-6 0,28-8 0,28-3 0,19-3 0,1-3 0,-15 4-8191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9.0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24575,'0'3'0,"2"70"-144,3 0-1,4-1 1,2 0-1,4 0 1,38 110-1,-19-90 32,5-1 0,3-3-1,87 134 1,-63-124-53,-46-72 151,34 36 0,-51-59 14,-1 0-1,1-1 1,0 1-1,0-1 1,-1 0-1,1 0 1,1 0-1,-1 0 0,0-1 1,6 3-1,-8-4 5,1 0-1,-1 1 0,0-1 1,0 0-1,1 0 1,-1 0-1,0-1 0,0 1 1,0 0-1,1 0 0,-1-1 1,0 1-1,2-1 0,-1-1 20,0 1 0,0-1-1,0 1 1,0-1 0,0 1-1,0-1 1,-1 0 0,3-3-1,9-15 190,-1-1 0,-1 0 0,-1-1 0,7-23 0,82-234-642,24-62-151,-95 276 547,2 1 0,4 1 0,45-63 1,-68 110 55,2 0 1,25-25 0,-30 34-197,1-1 0,0 1 0,0 1 1,1 0-1,0 0 0,12-4 1,15-3-5457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7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24575,'0'0'0,"0"0"0,2 0 0,4 0 0,5 2 0,5 0 0,5 1 0,4-3 0,3-3 0,-1-3 0,2-3 0,-3-1 0,-3 1 0,-5 2 0,-2 3 0,-5 1-8191</inkml:trace>
  <inkml:trace contextRef="#ctx0" brushRef="#br0" timeOffset="1">236 446 24575,'0'0'0,"0"2"0,2 3 0,2 2 0,3 0 0,4-4 0,7-9 0,15-17 0,16-18 0,14-15 0,1-4 0,-10 9-8191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9.5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748 922 24575,'0'0'0,"-3"-7"0,2 6 0,-1-1 0,1 0 0,-1 1 0,0-1 0,0 1 0,0 0 0,1 0 0,-1 0 0,-5-2 0,-20-6 0,19 7 0,-20-6 0,1 2 0,-1 2 0,0 0 0,0 2 0,0 1 0,0 1 0,0 1 0,-56 11 0,52-5 0,0 1 0,1 2 0,0 1 0,1 2 0,0 0 0,1 3 0,-38 25 0,65-40 0,-16 11 0,-20 19 0,34-28 0,0 1 0,0 1 0,0-1 0,1 0 0,-1 1 0,1 0 0,0 0 0,1 0 0,-5 10 0,7-14 0,-1 1 0,1-1 0,-1 1 0,1-1 0,0 1 0,0-1 0,0 1 0,0-1 0,0 1 0,0-1 0,0 1 0,0-1 0,0 1 0,1-1 0,-1 1 0,1-1 0,-1 1 0,1-1 0,0 0 0,-1 1 0,1-1 0,0 0 0,0 1 0,0-1 0,0 0 0,0 0 0,0 0 0,3 2 0,-2-2 0,-1 0 0,1 0 0,0 0 0,0 0 0,1-1 0,-1 1 0,0-1 0,0 1 0,0-1 0,0 1 0,0-1 0,1 0 0,-1 0 0,0 0 0,0-1 0,0 1 0,0 0 0,1-1 0,3-1 0,0-1 0,0-1 0,1 0 0,-1 0 0,0-1 0,-1 1 0,1-1 0,-1 0 0,0-1 0,0 1 0,-1-1 0,5-8 0,5-7 2,-1-1 0,-2-1 0,0 0 0,-1-1 0,11-41 0,-6 5-75,7-74-1,-10 31-145,-1-131 0,-13 171 160,-2 0 0,-3 1 0,-20-84 0,17 114 59,10 32-1,0 0 0,0 0 0,0 0 0,0 0 0,0 0-1,0 0 1,0 0 0,0 0 0,0 0 0,0 0 0,0 0 0,0 0 0,0 0 0,0 0 0,0 0 0,0 0-1,0 0 1,0 0 0,0 0 0,0 0 0,0 0 0,0 0 0,-1 0 0,1 0 0,0 0 0,0 0 0,0 0-1,0 0 1,0 0 0,0 0 0,1 11 170,22 103 505,4 3-674,12 45-846,53 230-167,-20 3 120,-59-298 746,10 62-744,-16-119-3510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0:59.94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62 0 24575,'3'0'0,"0"0"0,0 0 0,0 0 0,0 0 0,0 1 0,0-1 0,0 1 0,0 0 0,0 0 0,0 0 0,3 2 0,-2-2 0,20 9 0,-1 1 0,0 2 0,0 0 0,-2 1 0,0 1 0,34 31 0,-52-44 0,-1 1 0,1-1 0,-1 1 0,0 0 0,0-1 0,0 1 0,0 0 0,-1 0 0,1 1 0,1 3 0,-3-5 0,1 0 0,-1 1 0,0-1 0,1 0 0,-1 0 0,0 1 0,-1-1 0,1 0 0,0 0 0,-1 1 0,1-1 0,-1 0 0,0 0 0,1 0 0,-1 0 0,0 0 0,-2 3 0,-6 7 0,0 0 0,-1 0 0,0-1 0,-1 0 0,0-1 0,-16 11 0,9-6 0,-4 3 0,-66 59 0,75-64 0,0 0 0,1 1 0,1 1 0,-13 20 0,21-29 0,-1 1 0,1-1 0,0 1 0,1 0 0,0 0 0,0 0 0,0 0 0,-1 14 0,3-16 0,0-1 0,1 1 0,-1-1 0,1 1 0,0-1 0,0 1 0,0-1 0,1 1 0,-1-1 0,1 0 0,0 0 0,0 0 0,1 0 0,-1 0 0,5 4 0,-2-2 0,0-1 0,0 0 0,1 0 0,0 0 0,0-1 0,0 0 0,0 0 0,10 4 0,-4-3 0,0-1 0,0 0 0,0 0 0,20 1 0,-1-2-128,-1-1 0,1-2 0,-1-1 0,56-10 0,118-35-1716,-79 11-3863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0.6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 24575,'0'0'0,"0"0"0,0 0 0,0 0 0,4 0 0,12 1 0,25 4 0,32 1 0,24 3 0,23-3 0,16-3-980,3-6 980,-8-3 0,-18-2 0,-23-1 0,-28 2-7211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1.0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24575,'0'0'0,"0"0"0,0 2 0,0 10 0,4 20 0,5 22 0,4 23 0,5 24 0,0 16 0,0 4 0,-2-8-612,-3-15 612,-4-21 0,-4-21 0,-2-21-7579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1.3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24575,'0'0'0,"0"2"0,0 14 0,3 27 0,4 29 0,2 29 0,2 27 0,0 21-1312,-1 7 1312,-2 3 0,-5-6 0,-5-17 0,-1-20 0,-1-22-122,0-24 122,2-23-6757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1.7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285 1 24575,'1'0'0,"0"1"0,0-1 0,0 1 0,0-1 0,0 1 0,0 0 0,0 0 0,0-1 0,-1 1 0,2 1 0,3 3 0,7 6 0,-1-1 0,0 1 0,-1 1 0,0 0 0,-1 0 0,0 1 0,-1 1 0,0-1 0,-1 1 0,-1 0 0,0 1 0,-1-1 0,-1 1 0,0 0 0,-1 0 0,0 1 0,-2-1 0,1 18 0,-2-17 0,-1 1 0,-1-1 0,-1 1 0,0-1 0,-1 0 0,-9 25 0,4-20 0,0-1 0,-2 0 0,0-1 0,-17 22 0,2-9 0,-43 43 0,-35 21 0,97-90 0,-5 4 0,-6 6 0,0 1 0,1 0 0,-15 21 0,28-33 0,1 0 0,-1 1 0,1-1 0,0 1 0,0 0 0,1 0 0,-1 0 0,2 0 0,-1 0 0,0 1 0,1-1 0,1 0 0,-1 1 0,1-1 0,0 1 0,1 9 0,2-5 0,0 0 0,0 0 0,1 0 0,1-1 0,0 0 0,0 0 0,1 0 0,0 0 0,1-1 0,9 10 0,10 10 0,50 40 0,167 107-226,-180-135-913,-39-24-5687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2.1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484 1 24575,'-1'0'0,"0"1"0,-1-1 0,1 1 0,0-1 0,0 1 0,0-1 0,-1 1 0,-1 1 0,-4 4 0,-215 139 0,130-82 0,60-42 0,13-9 0,0 1 0,0 1 0,-25 25 0,42-38 0,1 1 0,-1-1 0,1 1 0,0-1 0,-1 1 0,1 0 0,0 0 0,0-1 0,0 1 0,0 0 0,1 0 0,-1 0 0,1 0 0,-1 0 0,1 0 0,-1 0 0,1 4 0,1-3 0,-1-1 0,1 0 0,0 0 0,-1 0 0,1-1 0,0 1 0,0 0 0,1 0 0,-1 0 0,0-1 0,0 1 0,1 0 0,-1-1 0,1 0 0,0 1 0,-1-1 0,4 2 0,15 9 0,1-1 0,0-1 0,1-1 0,34 10 0,-24-8 0,32 10 0,59 22 0,-115-40 0,0 1 0,0 0 0,0 1 0,8 5 0,-14-9 0,0 1 0,-1 0 0,1-1 0,0 1 0,-1 0 0,1 0 0,-1 0 0,1 0 0,-1 0 0,0 0 0,0 0 0,0 0 0,0 1 0,0-1 0,-1 0 0,1 1 0,-1-1 0,1 0 0,-1 1 0,0 2 0,0-1 0,-1 1 0,0 0 0,0-1 0,0 1 0,0-1 0,-1 1 0,-3 6 0,0 0 0,-14 19 0,2-8 0,0-1 0,-2 0 0,-20 17 0,-68 51 0,-22 21 0,122-103-1365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2.5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24575,'0'0'0,"5"0"0,20 5 0,1 2 0,35 13 0,-22-7 0,-4-2 0,67 24 0,-89-30 0,-1 1 0,0 0 0,-1 1 0,0 0 0,20 16 0,-29-21 0,0 0 0,0 0 0,0 0 0,-1 1 0,1-1 0,-1 0 0,1 1 0,-1-1 0,0 1 0,0-1 0,0 1 0,0-1 0,0 1 0,0 5 0,0-5 0,-1 1 0,-1 0 0,1 0 0,0 0 0,-1-1 0,0 1 0,0 0 0,0-1 0,-2 7 0,-4 3 0,0-1 0,0 0 0,-2 0 0,-13 16 0,19-24 0,-58 64 0,-4 4 0,63-71 0,1 1 0,0-1 0,0 1 0,0 0 0,0-1 0,0 1 0,0 0 0,0 0 0,0-1 0,1 1 0,-1 0 0,1 0 0,-1 0 0,1 0 0,0 0 0,0 4 0,0-4 0,1-1 0,0 1 0,-1 0 0,1 0 0,0 0 0,0-1 0,0 1 0,0 0 0,1-1 0,-1 1 0,0-1 0,1 0 0,-1 1 0,1-1 0,-1 0 0,1 0 0,2 2 0,6 3 0,0-1 0,1 0 0,0 0 0,0-1 0,0 0 0,18 3 0,3-2 0,39 2 0,5-4-434,1-4 1,0-3-1,-1-4 0,97-21 0,-81 7-5588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2.8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24575,'0'3'0,"3"58"0,19 104 0,-15-122 0,13 69 0,15 114 0,-32-193-341,-2 0 0,-1 0-1,-5 43 1,-1-36-6485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3.2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1 332 24575,'10'-7'0,"13"-8"0,0 1 0,2 1 0,30-12 0,82-22 0,494-130-628,-496 149-632,-91 23-5043</inkml:trace>
  <inkml:trace contextRef="#ctx0" brushRef="#br0" timeOffset="1">236 1293 24575,'0'0'0,"0"0"0,0 0 0,0 0 0,2 0 0,12 2 0,22 2 0,29-1 0,25-3 0,9-3 0,-12-2-8191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7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2 0,0 3 0,3 1 0,1 5 0,2 3 0,2 4 0,0 4 0,1 6 0,3 10 0,2 12 0,0 6 0,0-2 0,-3-10-8191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3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574 671 24575,'-41'1'0,"-1"3"0,1 1 0,0 2 0,-67 21 0,84-20 0,0 1 0,0 0 0,1 2 0,1 1 0,-41 27 0,53-31 0,-1 1 0,1 0 0,0 0 0,1 0 0,1 1 0,-1 1 0,1 0 0,1 0 0,0 0 0,1 1 0,0 0 0,-8 24 0,12-31 0,1 1 0,0-1 0,0 1 0,1-1 0,-1 0 0,1 1 0,0-1 0,2 11 0,-2-15 0,1 1 0,-1-1 0,1 0 0,-1 1 0,1-1 0,-1 0 0,1 1 0,0-1 0,-1 0 0,1 0 0,0 1 0,0-1 0,0 0 0,0 0 0,0 0 0,0 0 0,0 0 0,0-1 0,1 1 0,-1 0 0,0 0 0,0-1 0,1 1 0,-1-1 0,0 1 0,1-1 0,-1 0 0,1 1 0,-1-1 0,0 0 0,1 0 0,-1 0 0,1 0 0,-1 0 0,1 0 0,-1 0 0,3-1 0,1-1 0,1 1 0,-1-1 0,0 0 0,1 0 0,-1-1 0,0 1 0,5-4 0,4-4 0,15-14 0,-9 5-22,-1 0-1,-2-1 1,0-1-1,-1-1 1,-1 0-1,-1-1 1,-1 0-1,-1-1 1,-1-1-1,-1 0 1,8-31-1,-9 21-11,-1-1 0,-2 0 1,-2-1-1,-1 1 0,-2-1 0,-1 0 1,-9-62-1,3 64 34,-2-1 0,-20-58 0,21 75 0,-1 0 0,-1 1 0,-1 0 0,0 0 0,-1 1 0,-18-20 0,26 33 0,0 0 0,0 1 0,-1 0 0,1-1 0,-1 1 0,0 1 0,-5-4 0,9 6 3,0 0 1,-1-1 0,1 1-1,0 0 1,0 0-1,0 0 1,-1 0-1,1 0 1,0 0 0,0 0-1,-1 0 1,1-1-1,0 1 1,0 0 0,0 0-1,-1 0 1,1 0-1,0 0 1,0 0-1,-1 0 1,1 1 0,0-1-1,0 0 1,-1 0-1,1 0 1,0 0-1,0 0 1,0 0 0,-1 0-1,1 0 1,0 1-1,0-1 1,0 0 0,-1 0-1,1 0 1,0 0-1,0 1 1,0-1-1,0 0 1,-1 0 0,1 0-1,0 1 1,0-1-1,0 16 290,4 10-265,2 0-1,10 29 1,-11-35-21,40 129-621,106 378-197,-137-475 718,0 6-424,36 95-1,-39-130-5120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4.2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24575,'11'0'0,"1"2"0,-1-1 0,-1 1 0,1 1 0,0 0 0,0 0 0,-1 1 0,0 0 0,13 8 0,-2 0 0,-1 1 0,-1 1 0,23 21 0,-33-27 0,-1 0 0,0 0 0,-1 1 0,1 0 0,-2 0 0,1 1 0,-2-1 0,7 15 0,-9-19 0,-2 1 0,1 0 0,0-1 0,-1 1 0,0 0 0,-1 0 0,1-1 0,-1 1 0,0 0 0,-1 0 0,1 0 0,-1 0 0,0-1 0,0 1 0,-1 0 0,0-1 0,0 1 0,-3 5 0,-1-1 0,0 1 0,-1-1 0,-1 0 0,0 0 0,0-1 0,0 0 0,-14 10 0,-72 49 0,65-49 0,26-17 0,-1 0 0,1 0 0,0 1 0,0-1 0,-5 6 0,7-8 0,1 1 0,-1-1 0,1 1 0,0-1 0,-1 1 0,1-1 0,0 1 0,-1-1 0,1 1 0,0 0 0,0-1 0,0 1 0,0-1 0,-1 1 0,1 0 0,0-1 0,0 1 0,0-1 0,0 1 0,0 0 0,0-1 0,0 1 0,1-1 0,-1 1 0,0-1 0,0 1 0,0 0 0,1-1 0,-1 1 0,0-1 0,0 1 0,1-1 0,-1 1 0,1-1 0,-1 1 0,0-1 0,1 0 0,-1 1 0,2 0 0,1 1 0,1 1 0,0-1 0,-1 0 0,1 0 0,0 0 0,0 0 0,5 0 0,34 8 0,-30-8 0,174 24-1365,-94-17-5461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8 24575,'0'0'0,"0"0"0,2 0 0,11 0 0,22 2 0,23 2 0,22 2 0,22-2 0,24-4 0,11-7-1118,-11-2 1118,-26 1-7073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5.2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0 24575,'-16'0'0,"16"0"0,0 0 0,0 0 0,-1 0 0,1 1 0,0-1 0,0 0 0,0 0 0,0 0 0,-1 0 0,1 0 0,0 1 0,0-1 0,0 0 0,0 0 0,-1 0 0,1 0 0,0 1 0,0-1 0,0 0 0,0 0 0,0 0 0,0 1 0,0-1 0,0 0 0,0 0 0,-1 1 0,1-1 0,0 0 0,0 0 0,0 1 0,0-1 0,1 0 0,-1 0 0,0 0 0,0 1 0,0-1 0,0 0 0,0 0 0,0 1 0,0-1 0,0 0 0,0 0 0,1 1 0,4 12 0,-5-12 0,6 10 0,0 0 0,0 0 0,1-1 0,1 0 0,8 10 0,14 11 0,1-1-1,62 47 0,81 40-494,22-12 498,-150-85-459,0-2 0,69 17 0,-67-25-5873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5.6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369 1 24575,'-3'3'0,"-1"1"0,1 0 0,1 0 0,-1 0 0,1 1 0,-1-1 0,-2 9 0,2-6 0,-102 322-74,59-174-554,44-147 584,-69 206 47,52-167-444,-2 0 0,-37 62-1,39-80-5682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5.9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258 0 24575,'0'0'0,"-2"0"0,-3 0 0,-4 4 0,-6 7 0,-7 10 0,-5 16 0,-3 17 0,-1 13 0,1 8 0,2 2 0,4 0 0,4-11 0,5-15-8191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6.3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583 40 24575,'0'0'0,"0"0"0,-3-1 0,-61-10 0,-68-12 0,103 20 0,0 1 0,-46 3 0,64 0 0,0 0 0,1 1 0,-1 0 0,1 1 0,-1 0 0,1 0 0,0 1 0,0 1 0,1 0 0,-1 0 0,1 1 0,0 0 0,1 0 0,0 1 0,0 0 0,0 1 0,1 0 0,-11 14 0,10-10 0,0 0 0,1 0 0,1 0 0,0 1 0,0 0 0,1 0 0,1 0 0,1 1 0,0-1 0,0 1 0,1 0 0,1 0 0,1 18 0,0-27 0,0-1 0,1 0 0,0 1 0,0-1 0,0 1 0,1-1 0,-1 0 0,1 0 0,0 0 0,0 0 0,1 0 0,-1 0 0,4 3 0,-4-4 0,1-1 0,0 1 0,0-1 0,0 0 0,0 0 0,0 0 0,0 0 0,1-1 0,-1 1 0,0-1 0,1 0 0,0 0 0,-1 0 0,1 0 0,7 0 0,-4 0 0,-1-1 0,1-1 0,0 1 0,-1-1 0,1 0 0,0-1 0,-1 1 0,1-1 0,-1-1 0,9-3 0,-6 1 0,-1 0 0,1-1 0,-1 0 0,0 0 0,-1-1 0,11-11 0,-7 5 0,-1-1 0,0 0 0,0-1 0,-2 0 0,0 0 0,0-1 0,9-30 0,-16 38 0,3-5 0,-2 12 0,1 5 0,12 49 0,-9-32 0,75 340-438,-33-135 155,-17-114-962,-20-81-4980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6.7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24575,'5'0'0,"4"0"0,-1 1 0,1 1 0,-1-1 0,0 1 0,1 0 0,-1 1 0,9 4 0,5 3 0,26 17 0,-25-12 0,0 1 0,28 25 0,-40-31 0,-1 0 0,0 1 0,-1 0 0,0 1 0,0 0 0,8 17 0,-15-24 0,0 0 0,0 0 0,0 0 0,0 0 0,-1 0 0,0 1 0,0-1 0,0 1 0,-1-1 0,0 1 0,0-1 0,-1 9 0,0-7 0,-1-1 0,0 0 0,0 1 0,0-1 0,-1 0 0,0 0 0,0-1 0,-1 1 0,1 0 0,-6 4 0,-1 2 0,-1 0 0,-1-1 0,0 0 0,-17 11 0,-56 31 0,21-15 0,63-37 0,-1 0 0,1-1 0,0 1 0,0 0 0,0 0 0,-1 0 0,1 1 0,0 0 0,0-2 0,1 1 0,0-1 0,0 0 0,0 1 0,0-1 0,-1 0 0,1 1 0,0-1 0,0 0 0,0 1 0,0-1 0,0 0 0,0 1 0,0-1 0,0 0 0,0 1 0,0-1 0,0 0 0,0 1 0,0-1 0,1 0 0,-1 1 0,0 0 0,1 0 0,1 0 0,-1 0 0,0 0 0,1 1 0,-1-1 0,1-1 0,0 1 0,-1 0 0,1 0 0,0 0 0,-1-1 0,4 1 0,12 4 0,0-1 0,0-1 0,28 2 0,53-4 0,-77-2 0,217-6-1831,-133 2-4529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7.1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24575,'0'0'0,"0"3"0,3 65 0,25 129 0,-18-137 0,-7-41-78,19 138 286,-19-127-582,-2 0 1,-1 0-1,-5 37 0,2-47-6452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7.4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1 102 24575,'3'-2'0,"1"0"0,0 1 0,0-1 0,0 1 0,0 0 0,0 0 0,7 0 0,8-2 0,365-34-633,-310 32 76,109-10 326,115-6 172,-1 11 109,-280 10-1177,-10 1-4507</inkml:trace>
  <inkml:trace contextRef="#ctx0" brushRef="#br0" timeOffset="1">80 1241 24575,'0'0'0,"9"0"0,23 0 0,26-2 0,29-2 0,27-3 0,20-4 0,5-3-1628,-7-2 1628,-18 0 0,-29 3-6563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8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579 372 24575,'-9'0'0,"-16"4"0,0 0 0,-35 12 0,20-5 0,29-8 0,-43 11 0,2 1 0,-61 27 0,95-33 0,1 0 0,0 1 0,-29 23 0,37-25 0,0 1 0,0-1 0,0 2 0,1-1 0,1 1 0,0 1 0,-6 11 0,9-16 0,1 1 0,0 0 0,1-1 0,0 1 0,0 0 0,-1 13 0,2-17 0,1 1 0,0 0 0,0 0 0,0-1 0,1 1 0,-1 0 0,1 0 0,0-1 0,0 1 0,0-1 0,1 1 0,-1-1 0,1 1 0,3 3 0,-1-2 0,0 0 0,0-1 0,0 0 0,1 0 0,0 0 0,0-1 0,0 1 0,0-1 0,0 0 0,1-1 0,-1 1 0,1-1 0,0 0 0,0-1 0,11 3 0,-5-2 0,1-1 0,0 0 0,0-1 0,0 0 0,0-1 0,19-4 0,-20 3 0,-1-2 0,1 1 0,-1-2 0,0 1 0,0-1 0,-1-1 0,1 0 0,-1-1 0,0 0 0,-1 0 0,0-1 0,0 0 0,-1 0 0,14-18 0,-10 8 0,0 0 0,-1-1 0,-2 0 0,0-1 0,0 1 0,-2-2 0,7-29 0,-6 14 0,-1-1 0,-2 0 0,-2 0 0,-1-43 0,-3 57 0,-1 0 0,0 1 0,-2-1 0,-1 1 0,-1 0 0,0 0 0,-2 1 0,-11-23 0,11 29 0,3 6 0,0-1 0,-5-15 0,25 91 0,-6-26 0,3-1 0,1 0 0,2-1 0,35 63 0,-20-55-195,2-1 0,2-2 0,1-2 0,3-1 0,1-1 0,58 42 0,-63-56-6631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7.9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605 30 24575,'-5'0'0,"1"0"0,0-1 0,0 0 0,-1 0 0,-3-1 0,-12-3 0,-42-4 0,-108-2 0,143 12 0,1 0 0,0 2 0,-50 11 0,62-10 0,0 0 0,0 1 0,0 1 0,0 0 0,1 1 0,0 1 0,1 0 0,-17 13 0,26-19 0,1 1 0,-1 0 0,0-1 0,1 1 0,0 0 0,-1 1 0,1-1 0,1 0 0,-1 0 0,0 1 0,-1 5 0,2-7 0,1 1 0,-1-1 0,1 1 0,0-1 0,0 1 0,0-1 0,0 1 0,1-1 0,-1 1 0,0-1 0,1 1 0,0-1 0,0 1 0,0-1 0,0 0 0,0 1 0,2 2 0,2 1 0,-1 0 0,1 0 0,0-1 0,1 0 0,0 0 0,-1 0 0,1-1 0,13 8 0,4 0 0,29 11 0,-20-14 0,-28-8 0,0-1 0,-1 1 0,1 0 0,0 0 0,-1 1 0,1-1 0,0 1 0,-1 0 0,0 0 0,1 0 0,-1 0 0,0 0 0,0 1 0,0 0 0,-1-1 0,5 6 0,0 3 0,-1 0 0,0 0 0,-1 1 0,8 22 0,9 52 0,-21-85 0,20 109-682,11 171-1,-27-206-6143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08.3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24575,'4'0'0,"0"1"0,0-1 0,0 1 0,0 0 0,0 0 0,0 1 0,0-1 0,7 5 0,5 1 0,32 12 0,46 19 0,-78-30 0,-1 0 0,1 1 0,21 18 0,-35-26 0,0 1 0,0-1 0,0 1 0,-1 0 0,1-1 0,0 1 0,-1 0 0,0 0 0,1 0 0,-1 0 0,0 0 0,0 1 0,0-1 0,-1 0 0,1 0 0,0 1 0,-1-1 0,0 0 0,1 1 0,-1-1 0,0 1 0,0-1 0,0 0 0,0 1 0,-1-1 0,1 0 0,-1 1 0,0-1 0,1 0 0,-1 1 0,0-1 0,-2 4 0,-7 12 0,-1-1 0,-1 0 0,-1 0 0,0-1 0,-17 16 0,12-14 0,1 1 0,2 0 0,-15 23 0,26-34 0,-1 0 0,1 1 0,0-1 0,1 1 0,-5 17 0,8-24 0,-1-1 0,1 1 0,0-1 0,0 1 0,0 0 0,0-1 0,0 1 0,0-1 0,1 1 0,-1 0 0,0-1 0,1 1 0,-1-1 0,1 1 0,0-1 0,1 3 0,0-2 0,-1-1 0,1 1 0,0 0 0,0-1 0,0 1 0,0-1 0,0 1 0,0-1 0,0 0 0,0 0 0,3 1 0,5 1 0,0 0 0,-1-1 0,1 0 0,19 2 0,48-4 0,48-9 0,51-15-1365,13-6-5461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28.7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24575,'0'16'0,"9"222"0,-2-114 0,16 589-1376,-27-1 1483,-5-532-1261,7-131-4614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29.1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27 24575,'9'-7'0,"6"2"0,1 1 0,1 1 0,-1 0 0,0 1 0,24 1 0,-27 0 0,15 1 0,-1 0 0,1 1 0,47 10 0,-56-7 0,-1 1 0,1 1 0,-1 1 0,0 0 0,-1 1 0,22 14 0,-19-8 0,1 0 0,-2 2 0,0 0 0,-1 2 0,-1 0 0,0 1 0,16 24 0,-22-26 0,-1 0 0,0 0 0,-1 1 0,-1 0 0,-1 0 0,-1 1 0,0 0 0,-1 1 0,3 31 0,-6-20 0,-2 1 0,-1-1 0,-1 0 0,-1 0 0,-2-1 0,-18 60 0,12-58 0,-1-1 0,-1 1 0,-2-2 0,-1 0 0,-1-1 0,-27 33 0,23-37 0,-2 0 0,0-2 0,-2-1 0,-48 34 0,67-51 0,2-3 0,0 1 0,0 0 0,-5 5 0,8-7 0,1-1 0,-1 1 0,0 0 0,1 0 0,-1-1 0,1 1 0,-1 0 0,1 0 0,0 0 0,-1 0 0,1 0 0,0 0 0,-1 0 0,1 0 0,0 0 0,0 0 0,0 0 0,0 0 0,0 0 0,0 0 0,0 0 0,1 1 0,1 3 0,0 0 0,1-1 0,-1 1 0,1-1 0,0 0 0,0 0 0,7 6 0,-6-5 0,201 196 100,16-17-1038,-186-157 411,16 15-6299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29.7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415 0 24575,'0'0'0,"0"0"0,-3 0 0,-15 4 0,0 1 0,0 0 0,-18 8 0,-51 27 0,76-34 0,-94 51 0,85-45 0,0 1 0,2 2 0,-19 17 0,34-31 0,1 1 0,0 1 0,0-1 0,1 0 0,-1 0 0,0 1 0,1-1 0,-1 1 0,1-1 0,0 1 0,0 0 0,0-1 0,-1 5 0,2-5 0,0 0 0,0 0 0,0-1 0,1 1 0,-1 0 0,1 0 0,-1 0 0,1 0 0,-1-1 0,1 1 0,0 0 0,0-1 0,0 1 0,0-1 0,0 1 0,0-1 0,1 1 0,-1-1 0,0 0 0,1 0 0,2 2 0,7 6 0,0-2 0,0 0 0,25 12 0,41 11 0,-53-22 0,96 33 0,79 30 0,-184-64 0,0 0 0,-1 1 0,15 10 0,-24-15 0,-1 0 0,0 1 0,0 0 0,0 0 0,0 0 0,-1 0 0,1 0 0,-1 1 0,0 0 0,0-1 0,-1 1 0,4 9 0,-4-7 0,-1 1 0,0-1 0,0 0 0,0 1 0,-1-1 0,0 1 0,-1-1 0,0 1 0,0-1 0,0 0 0,-1 1 0,0-1 0,-1 0 0,-4 11 0,-3 1 0,0 0 0,-1 0 0,-26 31 0,11-19 0,-2-1 0,-62 52 0,-74 37 0,147-109 0,14-9-32,7-4 111,8-5-1491,1 0-5414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30.14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11 24575,'12'-2'0,"28"-3"0,1 2 0,0 2 0,76 8 0,-105-6 0,0 1 0,0 0 0,0 1 0,-1 0 0,15 7 0,-22-8 0,0 0 0,0 0 0,-1 0 0,1 1 0,0-1 0,-1 1 0,0 0 0,0 0 0,0 0 0,0 0 0,0 1 0,-1-1 0,1 1 0,-1 0 0,0-1 0,0 1 0,0 0 0,1 5 0,-2-4 0,0 0 0,0 0 0,0 0 0,-1 0 0,0 1 0,0-1 0,0 0 0,-2 9 0,0-5 0,0 0 0,-1 0 0,0 0 0,-7 11 0,-4 5 0,-1-1 0,-23 28 0,32-44 0,-81 102 0,31-43 0,-68 111 0,124-178 0,-7 10 0,1 1 0,0 0 0,1 0 0,-4 16 0,8-25 0,0 1 0,1 0 0,-1-1 0,1 1 0,0-1 0,-1 1 0,1 0 0,0-1 0,1 1 0,-1 0 0,0-1 0,1 1 0,0-1 0,-1 1 0,1-1 0,0 1 0,0-1 0,1 1 0,-1-1 0,0 0 0,1 0 0,-1 0 0,1 0 0,0 0 0,0 0 0,2 2 0,3 1 0,0-1 0,1 1 0,0-1 0,0-1 0,0 1 0,0-1 0,0-1 0,1 0 0,-1 0 0,11 1 0,11 0 0,49-2 0,37-7-1365,-73 1-5461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30.5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24575,'0'0'0,"2"2"0,2 3 0,5 1 0,8 5 0,21 4 0,24 1 0,19-1 0,7 0 0,-2-3 0,-10-3 0,-12-4 0,-11-2 0,-13 0 0,-11-1 0,-11 0 0,-8-1-8191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30.8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67 24575,'0'0'0,"6"-2"0,11-2 0,26-3 0,36-2 0,29-5 0,6-2 0,-16 1-8191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31.2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1 208 24575,'0'15'0,"0"26"0,2 1 0,1-1 0,3 0 0,12 48 0,-12-69 0,0 0 0,2 0 0,0-1 0,1 0 0,1-1 0,1 0 0,0 0 0,2-1 0,0 0 0,16 16 0,-18-23 0,1 0 0,0 0 0,0-1 0,1 0 0,26 13 0,-29-18 0,1 0 0,-1 0 0,1-1 0,0 0 0,0-1 0,0-1 0,0 1 0,22-2 0,-17-1 0,1-1 0,-1-1 0,0-1 0,1 0 0,-2-1 0,27-11 0,-13 1 0,1-1 0,36-27 0,-45 28 0,0-1 0,-1-1 0,0-1 0,-2-1 0,0 0 0,21-31 0,-32 39 0,-1 1 0,0-1 0,0 0 0,-1 0 0,-1 0 0,0-1 0,0 0 0,-1 0 0,-1 0 0,0 0 0,-1 0 0,0 0 0,-1 0 0,0-1 0,-3-22 0,0 21 0,-1 0 0,0 0 0,-1 0 0,0 0 0,-1 1 0,0 0 0,-1 0 0,-1 1 0,-12-17 0,9 16 0,-1 0 0,-1 1 0,0 0 0,-1 0 0,0 2 0,0 0 0,-19-10 0,11 9 0,0 1 0,0 1 0,-1 1 0,0 1 0,0 1 0,-1 2 0,0 0 0,0 1 0,0 1 0,0 1 0,-40 5 0,46-2-136,0 0-1,0 2 1,0 1-1,1 0 1,-1 1-1,1 0 1,0 2-1,1 0 0,-30 20 1,11 1-6690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31.7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24575,'0'0'0,"0"0"0,20 384-812,34-6-1188,-2-99-358,15 43 1125,102 512-2114,-25 1 3186,-111-606-995,-9-56 996,-1 19 1204,-20-167-4,-2-22-398,-1-5 41,-1-37 1889,1 18-1887,-4-96 43,-4-64-1454,-1-16-2906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8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1 0,0 4 0,1 1 0,4 3 0,3 1 0,6 1 0,1 1 0,-2-2-8191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32.5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1117 190 24575,'-7'-14'0,"7"13"0,0 0 0,0 1 0,0-1 0,0 0 0,0 0 0,0 0 0,0 1 0,0-1 0,0 0 0,0 0 0,0 1 0,0-1 0,0 0 0,1 0 0,-1 1 0,0-1 0,1 0 0,-1 0 0,0 1 0,1-1 0,-1 0 0,1 1 0,0-2 0,1 1 0,0-1 0,0 1 0,1-1 0,-1 1 0,0-1 0,4 0 0,12-5 0,0 1 0,-1 1 0,34-4 0,50-5 0,40 0-353,40 1-1059,46-1 500,47 0-1328,56-2 967,65 1-1580,63 3 1548,57 6-1063,43 13 1472,41 21-319,735 117 168,-8 66 528,-946-148 529,103 16-10,-76-15 0,-73-16 147,-66-16 442,-63-15-110,-56-10 848,-112-6-257,0-2-1,60-10 1,-87 10-527,-1-2 0,0 1 0,0-1 0,9-4 0,-14 5 26,-1 0 0,1 0 0,-1 0 0,0 0 0,0-1 0,0 1 0,0-1 0,0 0 0,-1 0 0,1 0 0,3-6 0,-1 5 369,-2 8-681,1 13-459,-3-11 298,40 228-205,26 120-907,47 56-439,28-7 1174,-118-339 249,54 151-340,-13 3 99,-58-189 269,-2 1 0,-1-1 0,-1 1 0,-1 37 0,-3-49 2,-1 0 0,0 0-1,-1-1 1,-1 0 0,-1 1 0,0-1-1,-2-1 1,-10 23 0,5-18-8,-1-2 0,-1 1 1,0-2-1,-2 0 0,0-1 1,0-1-1,-2 0 0,0-1 0,-1-1 1,-28 17-1,-1-5-95,-2-1-1,0-3 1,-77 23 0,-109 17-732,-50-4 36,-55 0-1564,-52 7 1127,-53 7-1351,-53 12 1575,-52 5-454,-43-1 907,-35 0-218,-33 5 512,-587 97-97,187-28 373,7-16-12,519-82 3,74-16 0,76-17 114,75-17 345,74-15-48,72-10 1729,55-2 2928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34.3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3888 24575,'42'-3'0,"-24"-1"0,1-1 0,-1 0 0,0-2 0,25-11 0,65-37 0,33-24-471,36-26-1414,36-27 823,32-25-1300,31-25 1154,24-22-1259,23-15 1850,1498-956-2661,-284 250 2464,-1315 796 972,-36 15 120,-36 16 676,80-62 2123,-127 86 395,-53 41-1266,-40 28-6378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35.1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3438 24575,'6'-8'0,"11"-7"0,0 0 0,26-17 0,-16 13 0,640-460-3538,-553 398 3043,761-528-3772,25 36 1172,592-241 2536,-1231 683-90,-28 10 518,-30 11 254,-28 12 131,-172 96-218,258-141 1001,4 13 2880,-255 126-3435,85-42 3210,-80 38-8690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39.9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24575,'0'0'0,"0"6"0,18 217 0,-14-187 0,34 234 0,15 180 0,-52-441-116,0 53-1133,-2-56-5577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0.3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0 165 24575,'4'0'0,"0"-1"0,0 1 0,0-1 0,0 0 0,7-3 0,12-2 0,149-21 0,-96 17 0,60-9-608,254-34-288,0 15 757,-325 34-370,1 4 0,97 10 0,-103 0-4512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0.6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1 170 24575,'0'0'0,"0"0"0,3 0 0,14 0 0,18 0 0,19-2 0,25-2 0,29-3 0,26-5 0,10-7-1245,1-8 1245,0-6 0,-12-2 0,-29 5-6946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1.1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764 863 24575,'0'0'0,"-46"-7"0,-14 5 0,-1 1 0,1 4 0,-1 2 0,-69 15 0,98-13 0,1 1 0,0 2 0,-53 23 0,69-26 0,0 1 0,1 1 0,0 0 0,0 1 0,1 0 0,0 1 0,1 0 0,1 1 0,-13 16 0,21-24 0,0 0 0,1 0 0,-1 0 0,1 0 0,0 1 0,0-1 0,1 1 0,-3 7 0,4-10 0,0-1 0,0 1 0,0-1 0,0 1 0,0 0 0,0-1 0,0 1 0,1 0 0,-1-1 0,1 1 0,-1-1 0,1 1 0,-1-1 0,1 1 0,0-1 0,0 1 0,0-1 0,0 0 0,0 0 0,0 1 0,0-1 0,0 0 0,0 0 0,1 0 0,-1 0 0,0 0 0,1 0 0,2 1 0,2 0 0,0 1 0,0-1 0,1 0 0,-1 0 0,1-1 0,-1 0 0,1 0 0,0 0 0,-1-1 0,1 0 0,9-1 0,2-2 0,-1 0 0,0-1 0,23-8 0,-15 3 0,0-2 0,0-1 0,-1-1 0,-1-1 0,0-1 0,-1-1 0,-1-1 0,0-1 0,-2-1 0,0 0 0,-1-1 0,-1-2 0,0 1 0,21-42 0,-22 34 0,-2 0 0,-1-1 0,-2-1 0,-1 0 0,-1 0 0,-2-1 0,-1 0 0,-1 0 0,-2-1 0,-1 1 0,-5-65 0,-3 54 0,-1 0 0,-21-70 0,17 81 0,-1 1 0,-1 0 0,-2 1 0,-18-28 0,31 56 0,-11-16 0,13 18 0,-1-1 0,1 1 0,0 0 0,0 0 0,-1-1 0,1 1 0,0 0 0,-1 0 0,1 0 0,0-1 0,-1 1 0,1 0 0,0 0 0,-1 0 0,1 0 0,0 0 0,-1 0 0,1 0 0,-1 0 0,1 0 0,-1 0 0,1 0 0,0 0 0,0 1 0,-1-1 0,1 0 0,0 0 0,0 1 0,-1-1 0,1 0 0,0 1 0,0-1 0,0 0 0,-1 1 0,1-1 0,0 0 0,0 1 0,0-1 0,0 0 0,0 1 0,0-1 0,0 0 0,0 1 0,0-1 0,-2 12 0,2 0 0,0 0 0,1 19 0,0-15 0,10 92-258,31 145 0,52 102-259,39 69-676,-113-363-4772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1.5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 1 24575,'27'9'0,"-12"-1"0,-1 2 0,1 0 0,-1 0 0,-1 2 0,16 15 0,-21-18 0,0 1 0,0 0 0,-1 0 0,0 0 0,-1 1 0,0 0 0,0 0 0,4 14 0,-9-19 0,0-1 0,1 0 0,-2 0 0,1 1 0,-1-1 0,0 0 0,0 1 0,0-1 0,-1 0 0,0 1 0,0-1 0,0 0 0,0 0 0,-1 0 0,0 0 0,0 0 0,-1 0 0,1 0 0,-1-1 0,0 1 0,0-1 0,0 0 0,-5 4 0,-7 7 0,-1-1 0,0 0 0,-2-2 0,-24 16 0,35-24 0,-29 18 0,-17 10 0,52-31 0,-1 0 0,1 0 0,0 0 0,-1 0 0,1 0 0,0 0 0,0 0 0,0 0 0,0 1 0,0-1 0,0 0 0,0 1 0,0-1 0,1 1 0,-2 2 0,2-3 0,0 0 0,0 0 0,1 0 0,-1 0 0,0 1 0,1-1 0,-1 0 0,1 0 0,-1 0 0,1 0 0,-1 0 0,1 0 0,0 0 0,0 0 0,-1 0 0,1 0 0,0-1 0,0 1 0,0 0 0,0 0 0,0-1 0,0 1 0,1 0 0,11 7 0,0-1 0,1-1 0,-1-1 0,1 1 0,27 5 0,16 1-130,1-2-1,0-3 1,70 0-1,174-20-1636,-201 3-4135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2.0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 24575,'0'0'0,"0"0"0,0 0 0,6 0 0,15 0 0,21 0 0,18 0 0,15 2 0,10 1 0,5 0 0,1-3 0,-6-2 0,-11-1 0,-10-1 0,-13 0 0,-15 1-8191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2.3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24575,'0'0'0,"0"0"0,6 2 0,22 4 0,34 7 0,38 6 0,41-2 0,66-18-2626,-2-9-2939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9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24575,'0'0'0,"-11"11"0,4-9 0,3-1 0,2 6 0,-2 24 0,1-1 0,1 55 0,2-76 0,0 3 30,1 1 0,0 0 0,6 23 0,-5-30-179,0 1 1,0-1-1,1 0 1,-1 0-1,1-1 1,1 1-1,-1-1 1,1 1-1,7 7 1,2-1-6678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4.7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24575,'0'0'0,"0"7"0,1 17 0,0 1 0,7 30 0,16 45 0,-11-45 0,37 151 0,46 213 0,-84-353-1365,-4-14-5461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5.1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0 177 24575,'3'-1'0,"-1"1"0,0-1 0,0 0 0,0 1 0,0-1 0,0 0 0,0 0 0,0-1 0,0 1 0,2-2 0,8-4 0,29-12 0,83-28 0,48 0 0,-133 37 0,-11 3-113,7-2-513,45-7 0,-54 14-6200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5.5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24575,'0'0'0,"0"0"0,2 0 0,4 0 0,7 0 0,8 1 0,5 2 0,4-1 0,1 0 0,-5-1-8191</inkml:trace>
  <inkml:trace contextRef="#ctx0" brushRef="#br0" timeOffset="1">102 592 24575,'0'0'0,"0"0"0,2 0 0,5-2 0,10-4 0,21-13 0,35-24 0,68-50 0,10-9-8191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5.9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 1 24575,'0'0'0,"0"3"0,0 6 0,0 16 0,-2 27 0,-2 23 0,-1 14 0,1-2 0,0-15-8191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6.6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460 165 24575,'0'0'0,"-3"-7"0,-2 1 0,-1 1 0,1-1 0,-1 1 0,0 0 0,-7-5 0,-36-19 0,43 26 0,-108-53 0,96 49 0,0 1 0,0 0 0,0 2 0,-33-5 0,46 9 0,-1-1 0,1 2 0,0-1 0,-1 0 0,1 1 0,-1 0 0,1 0 0,0 1 0,0 0 0,-1 0 0,1 0 0,0 0 0,1 1 0,-10 6 0,11-7 0,0 1 0,0-1 0,0 1 0,1 0 0,-1 0 0,1 1 0,-1-1 0,1 0 0,0 1 0,1-1 0,-1 1 0,0 0 0,1 0 0,0 0 0,0-1 0,0 1 0,1 0 0,-1 0 0,1 0 0,0 8 0,0-9 0,1 1 0,-1 0 0,1-1 0,0 1 0,0-1 0,0 0 0,1 1 0,-1-1 0,1 0 0,0 0 0,0 0 0,0 0 0,0 0 0,0 0 0,1 0 0,-1-1 0,1 1 0,0-1 0,-1 0 0,1 0 0,0 0 0,1 0 0,-1 0 0,0-1 0,0 1 0,6 1 0,-1-1 0,1 1 0,0-2 0,0 1 0,1-1 0,-1 0 0,0-1 0,0 0 0,1 0 0,11-3 0,46-13 0,-42 9 0,36-5 0,-58 12 0,1 0 0,-1 0 0,1 1 0,-1-1 0,1 1 0,-1-1 0,0 1 0,1 0 0,-1 1 0,0-1 0,0 0 0,0 1 0,0 0 0,0 0 0,0 0 0,0 0 0,0 0 0,-1 0 0,1 1 0,-1-1 0,4 6 0,2 3 0,-1 0 0,0 1 0,0 0 0,5 15 0,2 9 0,-1 0 0,9 43 0,8 78 0,-25-126 0,59 282-1365,-60-295-5461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7.0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24575,'14'0'0,"-11"0"0,1 1 0,-1-1 0,1 1 0,-1 0 0,1 0 0,-1 1 0,1-1 0,-1 1 0,0-1 0,0 1 0,0 0 0,0 0 0,4 4 0,2 3 0,0-1 0,13 17 0,-18-19 0,0 0 0,0 0 0,0 0 0,-1 0 0,1 0 0,-2 1 0,1 0 0,-1-1 0,0 1 0,0 0 0,-1 0 0,0 0 0,0 0 0,0 0 0,-1 1 0,0-1 0,-1 0 0,0 0 0,0 0 0,0 0 0,-1 0 0,0 0 0,0-1 0,-1 1 0,0 0 0,0-1 0,0 0 0,-8 10 0,4-6 0,-17 15 0,15-17 0,1 0 0,-8 12 0,15-19 0,0 0 0,0 0 0,0 0 0,0 1 0,1-1 0,-1 0 0,0 1 0,1-1 0,-1 0 0,1 1 0,0-1 0,-1 1 0,1-1 0,0 1 0,0-1 0,0 1 0,0-1 0,0 1 0,0-1 0,0 1 0,0-1 0,1 1 0,-1-1 0,1 1 0,-1-1 0,1 0 0,-1 1 0,1-1 0,0 0 0,0 1 0,0-1 0,-1 0 0,1 0 0,3 2 0,1 1 0,0 0 0,1 0 0,0-1 0,-1 1 0,1-2 0,1 1 0,5 2 0,19 5 30,0-2 0,1-1 0,51 5 0,100-3-1515,-130-9-5341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7.3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24575,'0'0'0,"0"0"0,0 0 0,4 0 0,12 2 0,27 4 0,29 6 0,20-1 0,3-2 0,-14-4-8191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7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24575,'0'0'0,"0"7"0,1-2 0,-1 0 0,1 0 0,0 0 0,1 0 0,-1 0 0,1-1 0,0 1 0,3 6 0,-1-4 0,56 116 0,5-2 0,148 204 0,78 53 0,-287-372 0,-1-2 0,1 1 0,-1-1 0,7 5 0,-10-8 0,1 0 0,-1-1 0,1 0 0,-1 1 0,1-1 0,0 1 0,-1-1 0,1 0 0,-1 1 0,1-1 0,0 0 0,-1 0 0,1 1 0,0-1 0,0 0 0,-1 0 0,1 0 0,0 0 0,-1 0 0,1 0 0,0 0 0,0 0 0,-1 0 0,1 0 0,0 0 0,-1-1 0,1 1 0,0 0 0,-1 0 0,1-1 0,0 1 0,0-1 0,3-4 0,0 1 0,-1-1 0,0 1 0,0-1 0,0 0 0,-1 0 0,1 0 0,1-7 0,-2 8 0,17-48 0,-1-2 0,10-59 0,12-113 0,-33 181 0,4-24-108,42-209-1149,-48 264-5569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8.5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564 364 24575,'0'0'0,"-2"-2"0,-4-4 0,1 0 0,0-1 0,-6-9 0,-4-5 0,-103-122 0,100 125 0,-1 1 0,0 0 0,-1 2 0,-1 0 0,-28-15 0,30 20 0,-1 1 0,-40-13 0,51 20 0,0 0 0,-1 0 0,1 0 0,-1 1 0,0 1 0,1 0 0,-1 0 0,-18 3 0,25-2 0,0 0 0,0-1 0,0 1 0,0 0 0,0 1 0,1-1 0,-1 0 0,0 1 0,1 0 0,-1-1 0,1 1 0,0 0 0,-4 4 0,5-4 0,0 0 0,-1 0 0,1 0 0,0 0 0,0 0 0,0 0 0,0 1 0,1-1 0,-1 0 0,1 1 0,-1-1 0,1 0 0,0 1 0,0-1 0,0 1 0,0-1 0,1 4 0,0 2 0,1-1 0,1 1 0,-1 0 0,1-1 0,1 1 0,-1-1 0,1 0 0,1 0 0,-1 0 0,8 7 0,2 3 0,1-2 0,28 24 0,-28-27 0,1 0 0,0-1 0,1-1 0,1-1 0,-1 0 0,21 6 0,-24-10 0,0-1 0,0-1 0,1 0 0,0-1 0,0 0 0,-1-1 0,1-1 0,23-2 0,-24-1 0,12 0 0,-25 3 0,0 0 0,1 0 0,-1 0 0,0 1 0,1-1 0,-1 0 0,0 1 0,1-1 0,-1 1 0,0-1 0,0 1 0,1 0 0,-1-1 0,0 1 0,0 0 0,2 2 0,3 4 0,0 1 0,0 0 0,6 14 0,-9-16 0,32 60 40,-3 1 0,25 77 0,33 148-1525,-77-246-5341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49.0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24575,'4'1'0,"0"-1"0,1 0 0,-1 1 0,0-2 0,5 1 0,5-1 0,56 1 0,84 0 0,-142 0 0,-1 1 0,1 0 0,19 5 0,-28-5 0,1 0 0,-1 0 0,0 0 0,0 1 0,0-1 0,0 1 0,0 0 0,0 0 0,0 0 0,-1 0 0,1 0 0,-1 1 0,1-1 0,-1 1 0,0-1 0,0 1 0,2 4 0,-1-1 0,-1 0 0,0 0 0,0 0 0,-1 1 0,0-1 0,0 0 0,-1 0 0,1 1 0,-2-1 0,1 0 0,0 1 0,-1-1 0,-2 8 0,-1 3 0,-2 1 0,1-1 0,-13 23 0,8-21 0,0 0 0,-2-1 0,0-1 0,-1 0 0,-26 27 0,7-14 0,-62 44 0,93-73 0,0-1 0,0 1 0,1 0 0,-1-1 0,0 1 0,1-1 0,-1 1 0,1 0 0,-1-1 0,1 1 0,-1 1 0,0-2 0,1 0 0,0 1 0,0-1 0,0 0 0,0 0 0,0 0 0,0 1 0,0-1 0,0 0 0,0 0 0,0 0 0,1 1 0,-1-1 0,0 0 0,0 0 0,0 0 0,0 0 0,0 1 0,0-1 0,0 0 0,0 0 0,0 0 0,1 0 0,-1 1 0,0-1 0,0 0 0,0 0 0,0 0 0,1 0 0,-1 0 0,0 0 0,3 2 0,0-1 0,0 0 0,1 0 0,-1-1 0,5 1 0,62 7 48,93-1-1,73-13-894,-193 4 234,24-1-6213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0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24575,'9'9'0,"4"7"0,-1 1 0,15 24 0,4 9 0,-19-34 0,0-1 0,2 0 0,25 23 0,-28-29 0,0-1 0,1 0 0,-1-1 0,2 0 0,-1-1 0,18 7 0,-3-5 0,0-1 0,0-1 0,1-1 0,30 1 0,-19-4 0,0-2 0,53-6 0,-67 2 24,0 0 0,0-2 0,0-1 0,39-16 0,-49 16-189,-1 0 0,0-1 0,0 0 0,-1-1 0,0 0 0,0-2 0,-1 1 0,15-19 0,-15 14-6661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0.8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22 333 24575,'0'1'0,"-1"0"0,1 1 0,-1-1 0,1 0 0,-1 0 0,0 0 0,0 1 0,0-1 0,0 0 0,-1 1 0,-7 10 0,8-10 0,0-1 0,1 1 0,-1 0 0,1-1 0,0 1 0,0 0 0,-1-1 0,1 3 0,0-3 0,0-1 0,1 1 0,-1-1 0,0 1 0,0-1 0,0 1 0,0-1 0,1 1 0,-1-1 0,0 1 0,0-1 0,1 1 0,-1-1 0,0 1 0,1-1 0,-1 1 0,1-1 0,0 1 0,2 0 0,0 0 0,0 1 0,0-1 0,0-1 0,0 1 0,0 0 0,0-1 0,7 1 0,146 2 0,-140-3 0,152-4-494,58-6-1481,59-5 746,51-4-1710,1982-112-2125,-1970 111 3382,-27-2 1180,1007-118 3037,-1261 131-2400,71-10 1834,-4 12 1946,-130 7-3743,-1 0 0,1 0-1,-1 0 1,1 1 0,3 1-1,-7-2-123,1 0-1,-1 0 1,0 0-1,0 0 1,1 0-1,-1 0 1,0 0-1,0 1 1,1-1-1,-1 0 1,0 0-1,0 0 1,0 0-1,1 1 1,-1-1-1,0 0 1,0 0-1,0 0 1,0 1 0,0-1-1,1 0 1,-1 0-1,0 1 1,0-1-1,0 0 1,0 0-1,0 1 1,0-1-1,0 0 1,0 0-1,0 1 1,0-1-1,0 0 1,0 0-1,0 1 1,0-1-1,0 0 1,0 0-1,0 1 1,0-1-1,0 0 1,0 0-1,-1 1 1,1-1-1,-8 9-679,8-8 504,-15 10-5140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1.3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24575,'1'9'0,"-1"-6"0,1 0 0,-1-1 0,1 1 0,0-1 0,0 1 0,0-1 0,0 1 0,1-1 0,-1 0 0,1 0 0,-1 1 0,1-1 0,0 0 0,3 2 0,12 12 0,0-1 0,1-1 0,1-1 0,21 11 0,194 104-431,-107-61-610,150 90 684,109 58-183,-308-174-430,-60-30-3882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1.8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893 0 24575,'-3'1'0,"1"1"0,0 0 0,0 1 0,0-1 0,1 0 0,-1 0 0,1 1 0,-1-1 0,0 4 0,-4 6 0,-120 238-115,17-30-474,-16-8 217,55-115 63,-4-3 1,-4-3-1,-158 142 0,205-207-671,12-11-3920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2.1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104 1 24575,'0'0'0,"0"0"0,0 0 0,0 0 0,0 0 0,-2 4 0,-2 4 0,-3 8 0,-2 10 0,-3 11 0,-2 14 0,-2 9 0,0 7 0,3-1 0,3-12-8191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2.6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827 819 24575,'0'4'0,"0"-4"0,0 0 0,0 0 0,0 0 0,-1 0 0,1 0 0,0 0 0,0 0 0,0 0 0,0 0 0,0 0 0,0 0 0,0 0 0,0 0 0,-1 0 0,1 0 0,0 0 0,0 0 0,0 0 0,0 0 0,0 0 0,0 0 0,0 0 0,0 0 0,0 0 0,-1 0 0,1 0 0,0 0 0,0 1 0,0-1 0,0 0 0,0 0 0,0 0 0,0 0 0,0 0 0,0 0 0,0 0 0,0 0 0,0 0 0,0 0 0,0 1 0,0-1 0,-1 0 0,1 0 0,0 0 0,0 0 0,0 0 0,0 0 0,0 0 0,0 0 0,0 1 0,0-1 0,0 0 0,0 0 0,1 0 0,-1 0 0,0 0 0,0 0 0,0 0 0,0 0 0,0 0 0,0 1 0,0-1 0,-70-34 0,-69-31 0,110 54 0,0 1 0,0 1 0,-33-4 0,38 9 0,-1 2 0,0 0 0,0 2 0,0 1 0,0 1 0,0 1 0,-25 6 0,32-4 0,0 0 0,1 1 0,-1 1 0,1 0 0,0 2 0,1 0 0,0 0 0,0 2 0,1 0 0,-14 13 0,24-19 0,1-1 0,-1 1 0,1 0 0,0 1 0,1-1 0,-1 1 0,1-1 0,0 1 0,-3 8 0,5-11 0,1-1 0,-1 1 0,1-1 0,-1 1 0,1-1 0,0 1 0,0-1 0,0 1 0,0-1 0,1 1 0,-1-1 0,1 1 0,-1-1 0,1 1 0,0-1 0,0 0 0,0 1 0,0-1 0,0 0 0,1 0 0,-1 0 0,1 0 0,-1 0 0,1 0 0,0 0 0,3 2 0,-1 0 0,0-1 0,1 0 0,0 0 0,0-1 0,0 1 0,0-1 0,0 0 0,0 0 0,1-1 0,-1 0 0,0 0 0,1 0 0,-1 0 0,1-1 0,-1 0 0,1 0 0,-1-1 0,8 0 0,-2-2 0,1 0 0,-1 0 0,0-1 0,0 0 0,0-1 0,-1 0 0,19-13 0,-2-2 4,-2-1 0,0 0 0,-1-2 0,-2-1-1,0-1 1,22-35 0,-15 17-162,-3-1 0,-1-2 0,23-62 0,7-60 26,-47 136 135,-2 0-1,-1 0 1,1-44-1,-6 64-15,0 0 0,-2 0 0,-2-18-1,2 24 88,1 0-1,-1 0 0,-1 0 0,1 0 0,-1 1 1,0-1-1,0 1 0,-5-7 0,8 12-70,0-1-1,0 1 1,0 0 0,0 0-1,0 0 1,-1 0 0,1 0-1,0-1 1,0 1-1,0 0 1,0 0 0,0 0-1,0 0 1,0 0 0,0-1-1,-1 1 1,1 0-1,0 0 1,0 0 0,0 0-1,0 0 1,0 0 0,-1 0-1,1 0 1,0 0-1,0-1 1,0 1 0,0 0-1,0 0 1,-1 0 0,1 0-1,0 0 1,0 0-1,0 0 1,-1 0 0,1 0-1,0 0 1,0 0 0,0 0-1,0 0 1,0 1-1,-1-1 1,1 0 0,0 0-1,0 0 1,0 0 0,0 0-1,-1 0 1,1 0 0,-1 12-14,3 6 11,1 1 0,0 0 0,7 20 0,23 58 0,-22-68 0,-4-9-3,91 259-406,-16 9 39,-16 41-76,-57-280-343,3 15-5385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3.0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104 0 24575,'7'7'0,"0"-2"0,1 1 0,-1-1 0,1-1 0,0 1 0,0-1 0,1-1 0,-1 1 0,1-2 0,0 1 0,13 1 0,1-1 0,0-1 0,46-2 0,-69 0 0,0 0 0,0 0 0,1 0 0,-1 0 0,0 0 0,1 0 0,-1 0 0,0 0 0,0 0 0,1 0 0,-1 0 0,0 0 0,1 0 0,-1 0 0,0 0 0,0 0 0,1 0 0,-1 0 0,0 0 0,0 1 0,1-1 0,-1 0 0,0 0 0,0 0 0,1 0 0,-1 1 0,0-1 0,0 0 0,0 0 0,1 1 0,-1 0 0,0-1 0,-1 1 0,1 0 0,0 0 0,0-1 0,0 1 0,-1 0 0,1-1 0,0 1 0,-1 0 0,1-1 0,-1 1 0,0 0 0,-15 19 0,-28 27 0,18-21 0,-12 15 0,-128 145 0,163-182 0,-3 4 0,0 1 0,0 0 0,-9 19 0,14-26 0,0 0 0,0 0 0,1 0 0,-1 0 0,1 0 0,-1 0 0,1 0 0,0 0 0,-1 0 0,1 0 0,0 0 0,1 0 0,-1 0 0,0 0 0,0 0 0,1 0 0,-1 0 0,1 0 0,0 0 0,0 0 0,0 0 0,0 0 0,0 0 0,0 0 0,0-1 0,2 3 0,0-1 0,0-1 0,0 0 0,0 0 0,0 0 0,0 0 0,0-1 0,1 1 0,-1-1 0,1 0 0,-1 0 0,1 0 0,5 1 0,3-1 0,1 0 0,21-2 0,7-3-65,-1-2-1,1-1 1,-2-2-1,42-16 0,149-66-1996,-125 44-3739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4.5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246 144 24575,'-7'-6'0,"5"3"0,-130-128 0,132 130 0,0 1 0,-1 0 0,1 0 0,0-1 0,0 1 0,0 0 0,-1 0 0,1-1 0,0 1 0,-1 0 0,1 0 0,0 0 0,0 0 0,-1 0 0,1-1 0,0 1 0,-1 0 0,1 0 0,0 0 0,-1 0 0,1 0 0,0 0 0,-1 0 0,1 0 0,0 0 0,-1 0 0,1 0 0,0 0 0,-1 0 0,1 0 0,0 1 0,-1-1 0,1 0 0,0 0 0,0 0 0,-1 0 0,1 1 0,0-1 0,0 0 0,-1 0 0,1 0 0,0 1 0,0-1 0,-1 0 0,1 0 0,0 1 0,-8 18 0,6-14 0,-10 29 5,2 0 0,-8 49 0,-2 76-219,5 35-41,8 0 0,10 1 0,31 227 0,-32-403 255,0-11 0,-1 0 0,0 0 0,-1 13 0,-1-20 0,-1-5 0,-5-18-1162,0-9-4648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4.9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0 115 24575,'6'-2'0,"1"-1"0,1 1 0,11-2 0,-5 1 0,410-68-777,7 41 429,-379 31 112,1 2 1,-1 2-1,0 2 1,95 27-1,-61-5-5652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5.2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1 461 24575,'0'0'0,"0"0"0,3 2 0,16 1 0,23-4 0,29-14 0,34-17 0,35-14 0,17-11-1592,6-6 1592,-3-1 0,-7 5 0,-15 8 0,-21 13 0,-26 13-83,-30 10-6433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5.6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632 434 24575,'0'-9'0,"-5"-27"0,0 0 0,-22-66 0,22 87 0,-1 0 0,-1 0 0,0 0 0,-1 1 0,-1 0 0,0 1 0,-1 0 0,0 0 0,-1 1 0,-20-18 0,20 21 0,-1 0 0,0 1 0,0 0 0,-1 0 0,0 2 0,0 0 0,-1 0 0,0 1 0,0 1 0,0 0 0,-1 1 0,-14-1 0,19 3 0,0 1 0,-1 0 0,1 1 0,0 0 0,0 0 0,-1 2 0,1-1 0,0 1 0,1 0 0,-1 1 0,-10 6 0,8-4 0,1 1 0,-1 1 0,2 0 0,-1 0 0,1 1 0,0 0 0,1 1 0,-11 14 0,13-13 0,0-1 0,0 2 0,1-1 0,0 1 0,1 0 0,0 0 0,1 1 0,-4 19 0,6-22 0,1 0 0,0 0 0,0 0 0,1 0 0,1 0 0,0 0 0,0 0 0,1 0 0,0 0 0,1-1 0,6 16 0,-3-13 0,1 0 0,0 0 0,0-1 0,1 0 0,1-1 0,0 0 0,0 0 0,1-1 0,0 0 0,1 0 0,14 7 0,-11-6 0,1-2 0,1 0 0,-1-1 0,1-1 0,0 0 0,1-1 0,0-1 0,23 4 0,-29-7 0,0-1 0,0 0 0,0 0 0,0-1 0,0-1 0,0 0 0,0 0 0,-1-1 0,15-5 0,-10 1 0,-1 0 0,1-1 0,-1-1 0,0 0 0,18-17 0,-27 22 0,3-3 0,18-12 0,-25 19 0,-1 0 0,0-1 0,0 1 0,1 0 0,-1 0 0,0 0 0,1 0 0,-1 0 0,0-1 0,1 1 0,-1 0 0,0 0 0,1 0 0,-1 0 0,0 0 0,1 0 0,-1 0 0,0 0 0,1 0 0,-1 0 0,0 0 0,1 0 0,-1 1 0,0-1 0,1 0 0,-1 0 0,0 0 0,1 0 0,-1 1 0,0-1 0,1 0 0,-1 0 0,0 0 0,0 1 0,1-1 0,-1 1 0,7 14 0,-7-13 0,13 45 0,-3 1 0,5 63 0,-10-69 0,20 168 0,28 196 0,-46-363-1365,-2-12-5461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3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1164 24575,'-2'-9'0,"-8"-30"0,1 0 0,-4-63 0,4-82 0,9 158 0,-3-192 0,6 147 0,12-77 0,-14 139 0,1 0 0,0 0 0,0 0 0,1 0 0,7-14 0,-8 20 0,-1 0 0,1 0 0,0 1 0,0-1 0,0 1 0,0 0 0,0 0 0,1 0 0,-1 0 0,1 0 0,-1 0 0,1 0 0,0 1 0,-1-1 0,1 1 0,0 0 0,0 0 0,0 0 0,6-1 0,-2 2 0,0-1 0,0 1 0,0 1 0,0-1 0,-1 1 0,1 0 0,0 1 0,0 0 0,-1 0 0,1 0 0,-1 1 0,11 6 0,2 2 0,-1 0 0,30 26 0,-19-10 0,0 0 0,35 46 0,38 71 0,-96-138 0,-7-6 0,1 0 0,0 0 0,0 0 0,0 0 0,0 0 0,0 0 0,0 0 0,0 0 0,1 0 0,-1 0 0,0 0 0,0 0 0,0 0 0,0 0 0,0 0 0,0 0 0,0 0 0,0 0 0,0 0 0,0 0 0,0 0 0,0-1 0,0 1 0,0 0 0,0 0 0,0 0 0,0 0 0,0 0 0,0 0 0,0 0 0,0 0 0,0 0 0,0 0 0,0 0 0,0 0 0,0 0 0,0 0 0,0 0 0,0 0 0,0 0 0,0 0 0,0 0 0,0 0 0,0 0 0,0 0 0,1 0 0,-1 0 0,0 0 0,0 0 0,0 0 0,0 0 0,0 0 0,0 0 0,0 0 0,0 0 0,0 0 0,0 0 0,0 0 0,0 0 0,0 1 0,0-1 0,0 0 0,0 0 0,0 0 0,0 0 0,0 0 0,0 0 0,0 0 0,0 0 0,-3-14 0,3 13 0,-51-233 0,45 194 0,2 0 0,1 0 0,6-79 0,-2 114 0,0-8 0,4-17 0,-4 27 0,0 0 0,0 0 0,0 0 0,0 0 0,0 0 0,1 0 0,-1 0 0,1 1 0,0-1 0,0 1 0,2-4 0,-3 6 0,0-1 0,0 1 0,-1-1 0,1 1 0,0-1 0,0 1 0,0-1 0,0 1 0,0 0 0,0 0 0,-1-1 0,1 1 0,0 0 0,0 0 0,0 0 0,0 0 0,0 0 0,0 0 0,0 0 0,0 0 0,0 1 0,0-1 0,0 0 0,0 0 0,0 1 0,-1-1 0,1 1 0,2 0 0,0 1 0,1 1 0,0 0 0,-1 0 0,0 0 0,4 4 0,5 8 0,0 0 0,-1 1 0,9 17 0,24 55 0,-34-67 0,76 175 0,19 37 0,-96-213 40,1-2 0,17 24 0,-22-36-205,0 0 0,1 1 0,-1-2 0,1 1 0,1-1 0,-1 0 0,1 0 0,13 7 0,3-2-6661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0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24575,'1'44'0,"14"87"0,23 39 0,-27-126 0,31 74 0,-33-97 0,2 0 0,0-1 0,1-1 0,1 0 0,22 25 0,1-6-1365,-2-8-5461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6.1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24575,'6'0'0,"32"6"0,1 1 0,-1 2 0,38 14 0,-75-23 0,9 4 0,0 0 0,-1 0 0,15 9 0,-21-12 0,-1 1 0,-1-1 0,1 1 0,0-1 0,0 1 0,0 0 0,-1-1 0,1 1 0,-1 0 0,1 0 0,-1 0 0,0 0 0,0 0 0,0 1 0,0-1 0,0 0 0,-1 0 0,1 1 0,-1-1 0,1 1 0,-1-1 0,0 3 0,0 1 0,-1-1 0,0 1 0,0 0 0,-1 0 0,1-1 0,-1 1 0,-1-1 0,-3 8 0,-5 5 0,-12 17 0,18-29 0,-73 95 0,-10 13 0,85-111 0,0 1 0,1 0 0,0 0 0,0 1 0,0-1 0,0 0 0,0 1 0,0 5 0,1-8 0,1 0 0,0-1 0,0 1 0,1 0 0,-1-1 0,0 1 0,0-1 0,1 1 0,-1 0 0,1-1 0,0 1 0,-1-1 0,1 1 0,0-1 0,0 0 0,0 1 0,0-1 0,0 0 0,0 0 0,0 1 0,0-1 0,0 0 0,1 0 0,-1 0 0,0 0 0,4 1 0,3 2 0,1 0 0,-1 0 0,1-1 0,0 0 0,0-1 0,1 0 0,-1 0 0,18 0 0,-6-2 0,0 0 0,0-2 0,21-3 0,-7-2 30,-2-2 0,1-1 0,35-15 0,90-50-1515,-87 38-5341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6.9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24575,'2'0'0,"1"1"0,0-1 0,0 1 0,-1 0 0,1 0 0,0 0 0,-1 0 0,4 2 0,5 2 0,45 14 0,1-2 0,104 17 0,121-7 0,-50-24-1365,-195-3-5461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7.3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0 205 24575,'0'0'0,"4"3"0,5 6 0,6 5 0,13 3 0,24-1 0,30-6 0,27-14 0,28-16 0,23-19-1623,7-14 1623,-5-5 0,-20 2 0,-34 12-6568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9.0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35 24575,'-7'-7'0,"-21"-21"0,26 34 0,-4 18 0,1 1 0,-3 37 0,5-33 0,-14 211 0,13 1 0,4-223 0,0 55-341,3 1 0,3 0-1,21 95 1,-18-129-6485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9.3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24575,'0'0'-8191</inkml:trace>
  <inkml:trace contextRef="#ctx0" brushRef="#br0" timeOffset="1">11587 9556 24575,'-1'0'0,"2"0"0,-2 0 0,7-2 0,13-4 0,22-8 0,26-4 0,16-3 0,7-2 0,2-1 0,-1 0 0,-7 2 0,-8 5 0,-9 5 0,-13 5 0,-15 4-8191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1:59.7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24575,'0'0'0,"0"2"0,2 2 0,3 3 0,4 2 0,12 1 0,21 1 0,23-3 0,14-5 0,4-5 0,-4-3 0,-11 1 0,-18 0-8191</inkml:trace>
  <inkml:trace contextRef="#ctx0" brushRef="#br0" timeOffset="1">403 604 24575,'0'0'0,"6"3"0,9 8 0,10 4 0,16 0 0,26-1 0,26-10 0,10-6 0,-12-4-8191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0.1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0 24575,'0'0'0,"-2"4"0,-2 12 0,-5 21 0,-2 23 0,-2 19 0,-2 12 0,0 3 0,2-10 0,3-16 0,4-20-8191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0.7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737 654 24575,'-11'-1'0,"-1"-1"0,0 0 0,0 0 0,-20-8 0,4 2 0,-69-19 0,-2 6 0,-148-15 0,246 36 0,-23-2 0,-43 3 0,61-1 0,0 1 0,0 0 0,0 0 0,1 0 0,-1 1 0,1-1 0,-1 1 0,1 1 0,-1-1 0,1 1 0,0 0 0,-8 7 0,11-9 0,1 0 0,0 0 0,0 1 0,0-1 0,0 0 0,0 1 0,0-1 0,0 1 0,0-1 0,0 1 0,1-1 0,-1 1 0,1 0 0,-1-1 0,1 1 0,0 0 0,0 0 0,-1-1 0,1 1 0,0 0 0,1-1 0,-1 1 0,0 0 0,0-1 0,1 1 0,-1 0 0,1-1 0,-1 1 0,1 0 0,0-1 0,0 1 0,-1-1 0,1 1 0,2 1 0,2 3 0,0 0 0,1 0 0,0 0 0,0-1 0,0 1 0,8 3 0,-4-1 0,1-2 0,1 1 0,-1-1 0,1-1 0,0 0 0,1-1 0,-1 0 0,24 3 0,-26-6 0,-1 0 0,0-1 0,1 0 0,-1 0 0,1-1 0,-1 0 0,0-1 0,0 0 0,0-1 0,0 0 0,0 0 0,0-1 0,8-5 0,-7 4 0,-1-2 0,1 0 0,-1 0 0,-1 0 0,1-1 0,-1 0 0,13-18 0,-13 13 0,1 0 0,-2-1 0,0 0 0,-1 0 0,6-18 0,-3 0 0,-2-1 0,-1 0 0,-2 0 0,1-59 0,-7-3 0,-16-111 0,27 250 0,52 172 16,-14-55-217,60 317-770,-104-464 955,60 247-1396,-47-207-4195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1.1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24575,'27'1'0,"-1"1"0,1 1 0,0 1 0,-1 1 0,0 2 0,0 0 0,47 22 0,-72-29 0,0 0 0,0 0 0,-1 1 0,1-1 0,0 0 0,0 1 0,-1-1 0,1 1 0,0-1 0,0 1 0,-1-1 0,1 1 0,-1 0 0,1-1 0,0 1 0,-1 0 0,1-1 0,-1 1 0,0 0 0,1-1 0,-1 1 0,0 0 0,1 0 0,-1 0 0,0-1 0,0 1 0,1 0 0,-1 1 0,-1 0 0,0 1 0,1-1 0,-1 1 0,0-1 0,0 0 0,-1 0 0,1 0 0,0 0 0,-3 3 0,-34 46 0,16-22 0,1 0 0,2 1 0,-20 40 0,36-62 0,0-1 0,0 1 0,1-1 0,-2 13 0,3-17 0,1 0 0,0 0 0,0 0 0,0-1 0,0 1 0,1 0 0,-1 0 0,1 0 0,-1 0 0,1-1 0,0 1 0,0 0 0,0-1 0,1 1 0,2 4 0,-1-3 0,1 0 0,-1-1 0,1 1 0,0-1 0,0 0 0,0 0 0,0-1 0,0 1 0,1-1 0,-1 0 0,1 0 0,9 3 0,-1-2 0,1 0 0,-1-1 0,24 1 0,-13-3 0,-1-2 0,0 0 0,0-1 0,0-1 0,0-1 0,24-9 0,101-41-1365,10-12-5461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2.0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24575,'1'0'0,"0"0"0,0 0 0,0 0 0,0 0 0,0 1 0,0-1 0,0 0 0,0 1 0,0-1 0,0 0 0,0 1 0,0-1 0,0 1 0,0-1 0,-1 1 0,1 0 0,0-1 0,0 1 0,-1 0 0,1 0 0,0-1 0,-1 1 0,1 0 0,-1 0 0,1 0 0,-1 0 0,1 0 0,-1 0 0,1 1 0,0 2 0,5 5 0,-1-1 0,1 1 0,1-1 0,-1 0 0,1-1 0,1 0 0,-1 0 0,1 0 0,1-1 0,-1 0 0,16 7 0,8 3 0,67 22 0,-91-35 0,135 45 0,224 43 0,-320-83-455,1-3 0,79-2 0,-65-5-6371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0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486 1 24575,'-107'108'0,"-48"48"0,151-152 0,-38 37 0,-47 58 0,78-85 0,1 1 0,0 0 0,1 0 0,0 1 0,2 1 0,0-1 0,0 1 0,-5 27 0,9-28 0,1 0 0,1 0 0,0 0 0,1 0 0,1 0 0,0 0 0,2 0 0,0 0 0,0 0 0,1-1 0,1 1 0,1-1 0,0-1 0,1 1 0,1-1 0,0 0 0,1-1 0,0 1 0,1-2 0,0 0 0,19 18 0,-10-15 17,0-1 0,1 0 1,1-2-1,0 0 0,0-1 0,34 11 0,-4-5-760,93 18 1,-70-22-6084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2.6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1 24575,'0'0'0,"-1"1"0,0 0 0,1-1 0,-1 1 0,1 0 0,-1-1 0,1 1 0,0 0 0,-1-1 0,1 1 0,0 0 0,-1 0 0,1-1 0,0 1 0,0 0 0,0 0 0,-1 0 0,1 0 0,0-1 0,0 1 0,1 1 0,1 22 0,-1-19 0,6 38 9,24 80-1,29 40-252,-12-47-353,79 132 0,88 94 411,-132-231 137,-82-109 58,3 3-15,0-1 0,0 1 0,0-1 0,10 7 1,-13-10 12,0-1 0,-1 1 0,1-1 0,0 1 0,0-1 1,0 0-1,0 1 0,0-1 0,0 0 0,1 1 1,-1-1-1,0 0 0,0 0 0,0 0 0,0 0 0,0 0 1,0 0-1,0 0 0,0-1 0,0 1 0,0 0 1,0-1-1,0 1 0,0 0 0,0-1 0,0 1 0,0-1 1,0 0-1,0 1 0,0-1 0,-1 0 0,1 1 1,1-2-1,3-5 122,0 0 0,-1 0 0,0 0 0,0-1 0,-1 1 0,0-1 0,0 0 0,1-8 0,-1 7-120,70-280 252,-45 162-383,-23 109 97,59-236-363,-43 186 287,47-107-1,-35 113-1140,-4 15-4968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3.3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666 745 24575,'-8'14'0,"5"-11"0,-1 0 0,0 0 0,0 0 0,0 0 0,-1-1 0,1 1 0,-1-1 0,-6 2 0,-41 11 0,-10-5 0,1-2 0,-65-1 0,10 0 0,81-5 0,1 2 0,-59 15 0,88-18 0,-13 5 0,17-6 0,0 1 0,1-1 0,-1 0 0,0 1 0,0-1 0,1 1 0,-1-1 0,0 1 0,1-1 0,-1 1 0,1-1 0,-1 1 0,1 0 0,-1-1 0,1 1 0,-1 0 0,0 0 0,1 0 0,0-1 0,0 0 0,0 1 0,1-1 0,-1 1 0,0-1 0,0 1 0,0-1 0,0 1 0,0-1 0,1 1 0,-1-1 0,0 0 0,0 1 0,1-1 0,-1 0 0,0 1 0,1-1 0,-1 1 0,0-1 0,1 0 0,-1 0 0,0 1 0,1-1 0,-1 0 0,1 0 0,-1 1 0,1-1 0,-1 0 0,18 7 0,-16-7 0,16 5 0,0 0 0,0-2 0,0 0 0,1-2 0,-1 0 0,1 0 0,-1-2 0,1 0 0,-1-2 0,0 0 0,30-9 0,-21 4 0,-1-2 0,-1-1 0,1-1 0,-2 0 0,0-3 0,-1 0 0,26-21 0,-33 22 0,0 0 0,-1-1 0,0-1 0,-2 0 0,0-1 0,12-21 0,-17 25 0,-1-1 0,-1 1 0,0-1 0,-1-1 0,-1 1 0,0-1 0,-1 0 0,0 0 0,0-21 0,-3 12 0,-1 1 0,-1-1 0,-2 1 0,0 0 0,-1 0 0,-1 0 0,-2 1 0,-9-22 0,2 11 0,-2 1 0,-1 1 0,-1 0 0,-35-42 0,51 70 0,-3-5 0,-1 0 0,0 1 0,-12-11 0,18 18 0,1-1 0,0 1 0,-1 0 0,1-1 0,0 1 0,-1 0 0,1-1 0,0 1 0,-1 0 0,1 0 0,-1 0 0,1-1 0,0 1 0,-1 0 0,1 0 0,-1 0 0,1 0 0,-1 0 0,1 0 0,-1 0 0,1 0 0,0 0 0,-1 0 0,1 0 0,-1 0 0,1 0 0,-1 0 0,1 0 0,-1 0 0,1 0 0,0 1 0,-1-1 0,1 0 0,-1 0 0,1 0 0,0 1 0,-1-1 0,1 0 0,-1 1 0,1-1 0,0 0 0,0 1 0,-1-1 0,1 1 0,-1 1 0,0 0 0,0 1 0,1-1 0,-1 0 0,1 0 0,0 1 0,-1-1 0,1 3 0,1 9 0,0-1 0,1 1 0,1-1 0,0 0 0,9 26 0,26 61 0,37 79-380,95 252-1037,-97-185 1282,-56-171 67,10 103 0,-25-144-952,-2-12-4083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3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24575,'11'0'0,"1"2"0,0 0 0,-1 0 0,0 1 0,0 1 0,0 0 0,0 0 0,0 1 0,19 12 0,-26-15 0,0 1 0,0 0 0,0 1 0,0-1 0,-1 0 0,1 1 0,-1 0 0,0 0 0,0 0 0,4 7 0,-4-4 0,0 0 0,-1-1 0,0 1 0,0 0 0,0 1 0,1 10 0,-2 2 0,-1 0 0,-1 0 0,-1 0 0,-5 27 0,-17 43 0,10-44 0,14-44 0,-1 0 0,1 0 0,-1 0 0,1 0 0,0 0 0,0 0 0,0 0 0,0 0 0,0 0 0,1 0 0,-1-1 0,0 1 0,1 0 0,-1 0 0,1 0 0,0 0 0,1 2 0,-1-2 0,1 0 0,0 0 0,0 0 0,0 0 0,0 0 0,0 0 0,0-1 0,0 1 0,0-1 0,1 1 0,2 0 0,7 3 0,-1-1 0,1-1 0,1 0 0,16 2 0,-24-4 0,39 5 34,0-3 0,46-1 0,87-12-1037,-154 9 539,74-7-6362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4.4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34 24575,'84'4'0,"-20"-1"0,79 0 0,57-4-728,47-4-2185,38-6 1714,29-1-687,433-2-1334,4 40 1785,-101 31-1177,-1 15 1662,-156-17 451,594 54-290,-2-29 743,-730-65 170,-37-9 285,-40-9-94,-38-6 537,-37-4-242,-37 1 982,-62 3-1258,43-3 1434,-50 6 4614,-160 10-2832,-3 0-4574,21-2-5802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5.4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24575,'-2'8'0,"-3"4"0,1 0 0,1 0 0,0 1 0,1-1 0,0 1 0,1 0 0,0-1 0,1 16 0,1-27 0,0 0 0,-1 0 0,1 0 0,0 0 0,-1 0 0,1-1 0,0 1 0,0 0 0,0-1 0,0 1 0,-1 0 0,1-1 0,0 1 0,0-1 0,0 1 0,0-1 0,0 1 0,2-1 0,1 2 0,46 18 7,75 19-1,57 2-172,31-6-219,238 8 1,-222-30-828,-144-6-4845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5.9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 1 24575,'-1'0'0,"0"0"0,0 0 0,0 0 0,1 1 0,-1-1 0,0 0 0,0 1 0,1-1 0,-1 0 0,0 1 0,1-1 0,-1 1 0,1-1 0,-1 1 0,0 0 0,1-1 0,-1 1 0,0 0 0,1 0 0,-3 2 0,1 0 0,-1 1 0,1-1 0,-1 1 0,1 0 0,0-1 0,1 1 0,-1 0 0,1 0 0,0 0 0,0 1 0,0-1 0,0 0 0,1 0 0,-1 1 0,1-1 0,0 0 0,1 0 0,-1 1 0,1-1 0,0 0 0,0 0 0,0 0 0,0 0 0,1 0 0,-1 0 0,1 0 0,3 4 0,10 17 0,2 0 0,20 25 0,47 43 0,-78-86 0,320 299-1705,-61-63 1248,-209-187 2,-4 3-1,70 100 0,-99-124-4206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6.2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618 1 24575,'-1'0'0,"-1"0"0,1 0 0,0 0 0,0 1 0,0-1 0,-1 0 0,1 1 0,0-1 0,0 1 0,0-1 0,0 1 0,0 0 0,0-1 0,0 1 0,0 0 0,0 0 0,-2 2 0,-12 20 0,14-20 0,-45 86 0,4-7 0,-71 111 0,-33 61 0,133-228 0,-145 258 0,110-210-1365,35-54-5461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6.6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113 1 24575,'0'0'0,"0"0"0,0 0 0,-2 3 0,-2 8 0,-3 9 0,-4 13 0,-3 11 0,-4 11 0,-1 7 0,2 6 0,3-1 0,8 0 0,6-3 0,5-11-8191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7.1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726 375 24575,'-20'-20'0,"0"-1"0,-27-40 0,-9-11 0,32 46 0,0 1 0,-2 1 0,0 1 0,-49-32 0,62 47 0,0 1 0,0 1 0,0 0 0,-1 1 0,-27-6 0,31 9 0,0 0 0,-1 2 0,1-1 0,0 1 0,0 0 0,0 1 0,-1 1 0,1-1 0,-14 5 0,13-2 0,-1 1 0,1 0 0,-1 1 0,2 0 0,-1 0 0,1 1 0,0 0 0,0 1 0,1 0 0,0 1 0,0 0 0,-10 14 0,14-16 0,0 0 0,1 0 0,0 1 0,0 0 0,0-1 0,1 1 0,0 1 0,0-1 0,1 0 0,1 1 0,-1-1 0,1 1 0,0 0 0,1-1 0,0 1 0,1-1 0,0 1 0,2 13 0,-1-16 0,0-1 0,0 1 0,0 0 0,1-1 0,0 1 0,0-1 0,0 0 0,1 0 0,-1 0 0,1-1 0,6 6 0,-7-7 0,0 0 0,1-1 0,0 1 0,-1-1 0,1 0 0,0 0 0,0 0 0,0 0 0,0-1 0,0 0 0,1 0 0,-1 0 0,0 0 0,1-1 0,-1 1 0,6-1 0,-1-1 0,-1-1 0,1 1 0,-1-2 0,0 1 0,0-1 0,0 0 0,0-1 0,0 0 0,-1 0 0,11-8 0,5-5 0,36-36 0,62-75 0,-118 126 0,-1 0 0,0-1 0,1 1 0,0 0 0,0 0 0,3-2 0,-6 3 0,1 1 0,0 0 0,-1 0 0,1-1 0,-1 1 0,1 0 0,0 0 0,-1 0 0,1 0 0,-1 0 0,1 0 0,0 0 0,-1 0 0,1 0 0,0 0 0,-1 0 0,1 0 0,-1 0 0,1 0 0,0 1 0,-1-1 0,1 0 0,-1 0 0,1 1 0,-1-1 0,1 0 0,0 1 0,-1-1 0,0 1 0,1-1 0,-1 1 0,1-1 0,-1 0 0,1 2 0,2 3 0,-1 0 0,0 0 0,0 1 0,0-1 0,-1 1 0,0 0 0,0-1 0,0 1 0,-1 0 0,1 6 0,0 52 0,-7 82 0,2-92 0,0 10-37,-7 304-608,19-275 755,-5-77-450,1 0-1,0-1 1,9 24 0,1-10-5918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07.5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70 1 24575,'4'4'0,"32"33"0,-2 0 0,47 69 0,-76-98 0,0-1 0,-1 1 0,-1 0 0,1 0 0,-1 1 0,3 13 0,-5-16 0,0 0 0,0 0 0,-1 0 0,0 0 0,0 1 0,-1-1 0,0 0 0,0 0 0,0 0 0,-3 8 0,-1-2 0,0 0 0,-1 0 0,-1-1 0,0 0 0,0 0 0,-1 0 0,-12 13 0,-74 62 0,27-26 0,64-57 0,0 0 0,0 0 0,1 0 0,-1 0 0,1 0 0,-4 7 0,6-9 0,0 0 0,-1 0 0,1 0 0,0 0 0,0 0 0,0 0 0,0 0 0,0 0 0,0 0 0,0 0 0,0 0 0,0 0 0,0 0 0,0 0 0,1 0 0,-1 0 0,0 0 0,1 0 0,-1 0 0,1 0 0,-1 0 0,1-1 0,-1 1 0,1 0 0,0 0 0,0 0 0,-1-1 0,1 1 0,0 0 0,1 0 0,2 2 0,0 0 0,0-1 0,1 0 0,-1 1 0,0-1 0,1-1 0,6 3 0,40 5 0,-5-5-2,0-1 0,84-6-1,91-23-667,-112 9-695,-20 2-4784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1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0,4 2 0,61 28 0,-40-20 0,0 2 0,-1 1 0,35 24 0,-56-35 0,0 0 0,0 1 0,0 0 0,0-1 0,0 1 0,0 0 0,-1 1 0,1-1 0,-1 0 0,0 1 0,0-1 0,0 1 0,-1 0 0,1-1 0,-1 1 0,0 0 0,0 0 0,0 0 0,-1 0 0,1 0 0,-1 8 0,-1 3 0,-1 0 0,-1-1 0,0 1 0,-1-1 0,-11 28 0,-1-7 0,-22 37 0,-57 66 111,37-57-1587,53-74-5350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0.5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51 24575,'4'1'0,"-1"0"0,1 0 0,0 0 0,0 0 0,0 0 0,-1 1 0,1 0 0,4 2 0,9 5 0,-2-4 0,0 0 0,0-1 0,0 0 0,23 2 0,66 0 0,-86-6 0,288-4-396,1-17-238,-130 8 485,682-36 11,-829 48 138,-14 1 0,1 0 0,-1-2 0,26-4 0,-32 2-1146,-7 0-4582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0.9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1 318 24575,'0'0'0,"0"1"0,0-1 0,0 1 0,0-1 0,0 1 0,0-1 0,1 0 0,-1 1 0,0-1 0,0 1 0,1-1 0,-1 0 0,0 1 0,0-1 0,1 0 0,-1 1 0,0-1 0,1 0 0,-1 0 0,0 1 0,1-1 0,-1 0 0,1 1 0,7 2 0,1-1 0,-1 0 0,0 0 0,1 0 0,9-1 0,-10 0 0,50 4 10,1-3-1,63-5 1,122-25-387,70-31-1249,-2-15 1371,14-3 483,2 16-493,66 19-1460,-354 40-2475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1.3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1390 0 24575,'-10'1'0,"3"1"0,0 0 0,0 0 0,0 0 0,1 1 0,-11 6 0,16-9 0,-255 158-261,244-150 187,-317 230-2287,26 31 503,244-208 1736,2 2 0,-67 100 0,95-119-13,1 2-1,3 1 1,2 1-1,-33 100 0,49-124 54,1 1 1,1 1-1,1-1 0,2 1 0,0 34 0,3-41 60,1 0 0,0 0-1,2-1 1,0 1 0,1-1 0,1 1-1,14 29 1,-8-26 22,1 0 0,1-1 0,1-1 0,0 0 0,2-1 0,0-1 0,1 0 0,1-2 0,24 18 0,0-6 0,1-1 0,2-1 0,69 27 0,-45-27 260,0-3 0,2-2 0,0-4-1,97 10 1,-80-18-196,0-5 0,1-4 0,108-13 0,-145 7-3543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2.7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24575,'4'3'0,"799"918"-2310,-150-109 346,-561-696 1311,-69-84-2611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3.1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27 496 24575,'-1'-2'0,"1"0"0,0 0 0,-1 0 0,0 0 0,1 1 0,-1-1 0,0 0 0,0 0 0,-1-1 0,-4-8 0,3 3 0,1 0 0,0-1 0,0 1 0,1-1 0,-1 1 0,2-1 0,0 1 0,1-15 0,0 11 0,1 1 0,1-1 0,0 0 0,0 1 0,9-18 0,-2 9 0,2-1 0,0 1 0,2 1 0,0 0 0,30-30 0,-29 34 0,1 1 0,0 1 0,1 0 0,0 1 0,1 0 0,25-10 0,-27 15 0,0 0 0,1 2 0,0 0 0,0 0 0,0 2 0,0 0 0,35 0 0,-30 3 0,0 2 0,0 0 0,-1 1 0,0 1 0,0 1 0,0 2 0,0 0 0,32 15 0,-41-15 0,1-1 0,-2 2 0,1-1 0,-1 2 0,-1-1 0,1 2 0,-1-1 0,-1 1 0,0 1 0,0 0 0,-1 0 0,-1 0 0,0 1 0,10 23 0,-12-20 8,0 0-1,-1 0 1,0 1-1,-2 0 1,2 28-1,-4-20-106,-1 0 0,-1 0-1,-7 29 1,-4 1-104,-2-2 1,-37 82-1,14-51 256,-91 145 0,-79 56-1364,178-247-4715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3.7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 0 24575,'0'0'0,"-14"0"0,12 0 0,0 0 0,0 0 0,-1 1 0,1-1 0,0 0 0,0 1 0,-1-1 0,1 1 0,0 0 0,0-1 0,0 1 0,0 0 0,-3 2 0,3-1 0,0 0 0,0 1 0,0-1 0,1 0 0,-1 0 0,1 1 0,-1-1 0,1 1 0,0-1 0,0 1 0,-1 4 0,-3 9 0,1 1 0,1 0 0,1 0 0,-1 31 0,9 70 0,10 7 0,-12-104 0,1-1 0,1 1 0,16 36 0,-21-53 0,1 0 0,1 0 0,-1 0 0,0 0 0,1-1 0,0 1 0,0-1 0,5 5 0,-7-7 0,1 0 0,-1-1 0,0 1 0,1 0 0,-1 0 0,0-1 0,1 1 0,-1-1 0,1 1 0,-1-1 0,1 0 0,0 0 0,-1 0 0,1 1 0,-1-1 0,1-1 0,-1 1 0,1 0 0,-1 0 0,1 0 0,-1-1 0,1 1 0,-1-1 0,1 1 0,-1-1 0,1 0 0,1-1 0,8-6 0,1 0 0,-1-1 0,17-17 0,-20 17 0,0 1 0,1 0 0,0 1 0,1 0 0,0 0 0,16-7 0,-15 10 0,0 0 0,0 1 0,1 1 0,0 0 0,-1 0 0,1 1 0,0 1 0,0 0 0,15 2 0,14 3 0,52 14 0,-79-15 0,309 89 0,-132-34 0,-157-51-1365,-29-7-5461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4.2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24575,'15'0'0,"-6"0"0,1 0 0,0 0 0,18 4 0,-24-3 0,-1 0 0,1 0 0,-1 1 0,0-1 0,0 1 0,1 0 0,-1-1 0,0 2 0,0-1 0,-1 0 0,1 0 0,0 1 0,-1 0 0,3 3 0,2 5 0,0 0 0,-1 1 0,0-1 0,-1 1 0,0 0 0,-1 0 0,5 26 0,-4-4 0,3 60 0,-7-9 0,-1-84 0,0 1 0,0-1 0,0 1 0,0-1 0,0 1 0,1-1 0,-1 1 0,1-1 0,-1 1 0,1-1 0,-1 1 0,1-1 0,0 1 0,0-1 0,0 0 0,0 0 0,0 1 0,0-1 0,0 0 0,0 0 0,0 0 0,0 0 0,1 0 0,-1-1 0,0 1 0,1 0 0,-1 0 0,3 0 0,2 1 0,0-1 0,0 0 0,0 0 0,0-1 0,0 0 0,8 0 0,4-2 14,-1 0-1,0-1 0,0 0 0,0-2 1,-1 0-1,1-1 0,-1 0 1,28-17-1,-14 5-384,-1-2-1,-1 0 1,36-35 0,-14 6-6455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4.6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1 211 24575,'0'0'0,"0"0"0,0 0 0,0 0 0,0 0 0,0-2 0,5-3 0,12-5 0,20-8 0,21-8 0,13-7 0,5-4 0,-5 3 0,-12 7 0,-18 8-8191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4.9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1 449 24575,'0'0'0,"0"0"0,4 0 0,6-1 0,12-4 0,15-7 0,24-16 0,31-19 0,22-20 0,7-13-1225,-10-3 1225,-19 12 0,-26 17-6966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5.3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1425 24575,'0'0'0,"4"1"0,63 20 0,88 22 0,246 24 0,-395-66 0,33 4 0,44 0 0,-79-5 0,1 0 0,0 0 0,0-1 0,-1 1 0,1-1 0,-1-1 0,1 1 0,0 0 0,-1-1 0,6-3 0,-7 3 0,0 0 0,0-1 0,1 0 0,-2 0 0,1 0 0,0 0 0,-1 0 0,1 0 0,-1 0 0,0-1 0,0 0 0,2-4 0,3-8 0,-2 0 0,1 0 0,-2-1 0,4-21 0,3-72 0,-10 98 0,4-509-1080,-5 91 839,11 274 81,-6 122-244,1-1-1,14-43 1,-9 46-5093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1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413 0 24575,'-4'5'0,"0"0"0,1-1 0,-6 11 0,-2 1 0,-181 220 0,111-143 0,66-75 0,0 1 0,2 0 0,0 1 0,-17 35 0,26-45 0,0 0 0,0 0 0,1 0 0,1 1 0,0 0 0,0 0 0,1-1 0,0 1 0,1 0 0,0 0 0,1 0 0,3 15 0,0-11 1,0 1 0,1-1 0,1 0-1,1 0 1,0-1 0,0 0 0,2 0-1,0-1 1,0 0 0,1 0 0,1-1-1,0-1 1,20 17 0,-15-16-13,0 0 0,0-1 0,2-1 0,-1-1 0,1 0 0,0-1 1,1-1-1,0-1 0,0-1 0,33 5 0,-26-7-79,0-2 0,-1 0 0,1-2 1,49-8-1,-37 1-373,-1-1 0,57-23-1,-9-4-5759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5.9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110 507 24575,'-2'0'0,"1"0"0,-1 0 0,0 0 0,1 0 0,-1 0 0,1 1 0,-1-1 0,-1 1 0,0 1 0,-1 0 0,1 0 0,-1 1 0,1-1 0,0 1 0,0-1 0,0 1 0,0 0 0,0 0 0,1 0 0,0 1 0,-1-1 0,-2 7 0,-3 6 0,-10 30 0,18-45 0,-6 17 0,1 0 0,1 0 0,1 1 0,0-1 0,2 1 0,0 0 0,3 33 0,1-23 0,2 0 0,1-1 0,2 0 0,14 39 0,1-11-180,3-2 1,40 66-1,-41-81 45,1-2 0,2 0 0,54 53 1,-59-69 98,0-1 1,2-2 0,0 0 0,42 22 0,-46-29 10,1-2 0,0 0 0,1-1 0,-1-1 0,2-1 0,30 3 0,-44-7 25,0-2 0,1 0 0,-1 0 0,0 0 0,0-2 0,0 1 0,0-1 0,-1 0 0,18-8 0,-16 5 0,0 0 0,-1-1 0,0 0 0,0-1 0,0-1 0,-1 1 0,16-19 0,-4 3-7,-2-2-1,-1-1 1,-1 0 0,-1-1-1,-1-1 1,12-33 0,-8 9-10,-2-1 0,17-87 0,-25 85 17,-1 0 0,-4-1 0,-2 1 0,-2-1 0,-2 0 0,-18-94 0,12 110 0,-3 1 0,-1 1 0,-33-74 0,30 84 0,-1 0 0,-1 1 0,-2 1 0,0 0 0,-35-34 0,39 46 9,0-1 1,-1 2-1,-1 0 1,0 2-1,-1-1 1,0 2 0,-32-13-1,36 18-2,0 0-1,0 2 0,-1-1 1,1 2-1,0 0 0,-1 1 1,0 0-1,1 1 1,-1 1-1,1 0 0,-26 6 1,20-2 28,0 1 1,0 2-1,1 0 1,0 1-1,0 1 1,1 0-1,-29 23 1,21-12-320,1 1 0,1 2 0,1 0 0,-20 29 0,-1 9-5393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6.3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 1 24575,'-7'8'0,"2"-2"0,-2 4 0,0-1 0,0 1 0,-6 14 0,11-21 0,1 1 0,-1-1 0,1 1 0,0 0 0,0-1 0,1 1 0,-1 0 0,1-1 0,0 1 0,0 0 0,0 0 0,0-1 0,1 1 0,-1 0 0,2 4 0,1 0 0,1 1 0,0-1 0,0 0 0,0 0 0,1 0 0,12 14 0,41 39 0,-51-54 0,48 42-97,2-2 0,116 72 1,139 56-682,-151-89-138,-121-63-5291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6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205 0 24575,'-2'0'0,"0"1"0,0-1 0,0 0 0,0 1 0,0-1 0,0 1 0,0 0 0,0 0 0,0 0 0,1 0 0,-1 0 0,0 0 0,0 0 0,1 0 0,-3 3 0,-2 2 0,1 0 0,-8 12 0,10-13 0,-12 17 0,1 2 0,1 0 0,2 1 0,-16 46 0,12-21 0,-13 81 0,8 39 0,18-128 0,6 86 0,-3-116 0,1-1 0,0 1 0,1 0 0,5 14 0,-7-24 0,0 1 0,0-1 0,0 1 0,0-1 0,0 1 0,1-1 0,-1 0 0,1 0 0,0 0 0,0 0 0,0 0 0,0 0 0,0 0 0,0-1 0,0 1 0,0-1 0,1 1 0,-1-1 0,1 0 0,-1 0 0,1 0 0,-1 0 0,1 0 0,2 0 0,0-1 0,1 0 0,-1-1 0,0 1 0,0-1 0,0 0 0,-1 0 0,1 0 0,0-1 0,0 0 0,5-2 0,4-4 0,25-17 0,2-7 0,-1-1 0,-2-2 0,44-52 0,-81 86 0,1-2 0,1 0 0,-1 1 0,1-1 0,-1 1 0,1 0 0,3-2 0,-4 3 0,-1 1 0,0-1 0,0 1 0,1-1 0,-1 1 0,0 0 0,1 0 0,-1 0 0,0 0 0,1 0 0,-1 0 0,0 0 0,1 0 0,-1 0 0,0 0 0,1 1 0,-1-1 0,0 1 0,3 0 0,9 6 0,-1 1 0,0 0 0,20 16 0,-20-14 0,142 119 0,94 71 0,-245-198-48,11 8-216,1 0 1,0-1 0,0 0-1,18 7 1,-18-11-6563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7.0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24575,'0'1'0,"0"1"0,0-1 0,0 0 0,1 0 0,-1 1 0,0-1 0,1 0 0,-1 0 0,1 0 0,-1 0 0,2 2 0,0 1 0,12 38 0,-2 0 0,-1 1 0,-2 0 0,-2 0 0,1 55 0,-8-97 0,1 5 0,-1 0 0,1 0 0,3 11 0,-4-15 0,1 0 0,0 0 0,-1-1 0,1 1 0,0 0 0,0-1 0,0 1 0,0-1 0,1 1 0,-1-1 0,0 0 0,1 1 0,-1-1 0,1 0 0,-1 0 0,4 2 0,0-1 0,1 0 0,-1 0 0,1-1 0,0 0 0,-1 0 0,1 0 0,0-1 0,-1 1 0,1-1 0,0-1 0,7 0 0,3-2 0,0 0 0,29-11 0,-22 5 20,0-1 0,0-1 0,-1-2 0,0 0 0,22-18 0,-9 3-515,-3-1 0,33-37 0,-16 11-6331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7.4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1 210 24575,'0'0'0,"3"0"0,8-2 0,9-2 0,9-3 0,7-6 0,9-10 0,6-9 0,2-4 0,-4 0 0,-8 4 0,-12 8-8191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7.8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0 303 24575,'0'0'0,"6"-2"0,13-8 0,23-14 0,20-18 0,12-15 0,1-6 0,-8 5 0,-16 11-8191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2:28.1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2629 24575,'8'4'0,"28"23"0,60 38 0,60 19 0,-114-65 0,82 26 0,-110-41 0,1 0 0,-1-1 0,30 1 0,-39-4 0,1 0 0,-1 0 0,0-1 0,0 1 0,0-1 0,1-1 0,-1 1 0,0-1 0,0 0 0,-1 0 0,1 0 0,0-1 0,-1 1 0,7-6 0,-6 4 0,0-1 0,-1 0 0,1 0 0,-1-1 0,0 1 0,-1-1 0,1 0 0,-1 1 0,3-9 0,1-5 0,-1 0 0,4-22 0,9-93-326,-10-43-980,-39-515-1815,-56 2 3192,27 235-358,30 185-851,18 1 1640,11 235-3088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3:43.9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2 153 24575,'-1'33'0,"1"-20"0,-1 1 0,2-1 0,3 27 0,-3-36 0,1-1 0,-1 1 0,1 0 0,0 0 0,0-1 0,0 1 0,1-1 0,-1 1 0,1-1 0,0 0 0,0 0 0,0 0 0,0-1 0,0 1 0,1-1 0,-1 0 0,1 0 0,0 0 0,4 2 0,8 3 0,1-1 0,35 8 0,-49-14 0,52 11 0,70 5 0,57-6 0,-93-6 0,142 3-371,341-34 0,-127-35-124,-2-20-192,-300 54 622,1135-137 65,-1219 160 0,473-29 0,0 45 0,-414 3-135,166 41 1,107 63-136,208 87 833,-308-119 1369,-237-72-1899,-21-5-33,0 2 0,-1 1 0,0 1 0,-1 2 0,47 29 0,28 30 0,84 55 0,36 17 0,155 97 0,-280-180 0,94 56 0,7-17 0,193 39 0,-249-92 0,-108-35 0,0 1 0,-1 2 0,46 29 0,-56-29 0,-1 2 0,-1 1 0,-1 1 0,38 42 0,-18-11 0,-26-28 0,2-1 0,0-1 0,25 21 0,-17-22 0,0-2 0,54 28 0,66 20 0,-104-49 0,-23-7 0,-1 0 0,0 1 0,0 1 0,22 19 0,84 54 0,6-10 0,-49-30 0,-74-41 0,123 67 0,-101-57 0,-1-2 0,50 13 0,245 33 0,-214-43 0,21 1 0,1-6 0,0-6 0,206-18 0,386-30 0,-350 55 0,-219 8 0,125 11 0,254 14 26,-272-21-625,153-3 475,-1-39 134,-331 7-10,-1-3 0,99-29 0,-127 25 0,0-1 0,-1-4 0,-1-1 0,51-34 0,58-51 0,-1-1 0,-28 34 191,3 5 0,285-103 0,-406 169-146,164-59 24,-167 59-296,0 0-1,-1-1 1,0 0-1,0 0 1,17-15-1,-7 2-6598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56.7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4420 24575,'3'-3'0,"-2"2"0,284-228 0,142-159-1320,12-12-49,299-214 1369,-264 266 0,-283 212 0,-28 20 0,315-233 0,-444 322-7,296-219-515,14 22 67,300-127 455,-522 290 0,257-91 0,-78 72 39,2 15-34,55-13-279,108-46-338,-125 32 233,3 12 221,490-35 158,798 3 0,-281 83-547,-2 71 0,1209 26-435,-1036-45 982,-446-5 0,616-12-741,351 6-243,-2010-12 984,1150 26 0,-2 21 0,193 67 78,-5 53-1044,-587-70 874,4-23 858,3-31-766,247 20 0,-550 2 2177,-378-39-375,-86-19-1426,0 1 0,32 16-1,-17-3-4605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3.3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46 24575,'0'0'0,"0"0"0,3 2 0,10 2 0,15 3 0,19 0 0,14-3 0,6-6 0,4-5 0,-1-5 0,-5-4 0,-10-1 0,-13 2-8191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2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2 24575,'-2'0'0,"0"-1"0,1 1 0,-1 0 0,0 0 0,1 0 0,-1 0 0,0 0 0,-3 0 0,-3 1 0,-10-1 0,-1 1 0,1 0 0,0 2 0,0 0 0,-28 9 0,40-10 0,-1 1 0,0-1 0,1 1 0,0 1 0,0-1 0,0 1 0,0 0 0,0 0 0,1 1 0,0 0 0,0 0 0,0 0 0,0 1 0,1-1 0,0 1 0,0 0 0,-4 9 0,6-10 0,1 1 0,-1-1 0,1 1 0,0-1 0,0 1 0,1-1 0,0 1 0,0 0 0,0-1 0,0 1 0,1 0 0,0-1 0,3 10 0,-2-9 0,0 1 0,1-1 0,-1 0 0,2 0 0,-1 0 0,0 0 0,1-1 0,0 0 0,1 1 0,-1-1 0,7 5 0,-9-9 0,0 1 0,0-1 0,0 1 0,0-1 0,0 0 0,0 0 0,1 0 0,-1 0 0,0 0 0,1-1 0,-1 1 0,1-1 0,-1 0 0,1 1 0,-1-1 0,1 0 0,3-1 0,1 0 0,1-1 0,0 0 0,-1-1 0,9-3 0,-9 3 0,0 0 0,0 1 0,0 0 0,0 0 0,11-1 0,-11 3 0,-1 0 0,1 1 0,0 0 0,-1 0 0,1 1 0,0 0 0,-1 0 0,0 0 0,0 1 0,12 7 0,-2 0 0,-1 0 0,26 23 0,-17-10 0,-2 1 0,0 1 0,-2 1 0,-1 1 0,28 50 0,-18-20 0,42 120 0,-55-125 0,-9-27 0,1 0 0,15 31 0,-13-41-1365,-2-4-5461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3.7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24575,'1'4'0,"0"0"0,-1 0 0,2-1 0,-1 1 0,0-1 0,1 1 0,-1-1 0,1 0 0,2 4 0,2 3 0,3 6 0,1-1 0,0-1 0,1 0 0,1 0 0,20 18 0,74 56 0,-91-76 0,81 58-211,2-4-1,4-5 1,2-4-1,186 73 1,-224-106-384,102 22 1,-126-37-5351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4.1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433 1 24575,'-2'0'0,"1"0"0,0 0 0,-1 1 0,1-1 0,0 0 0,-1 1 0,1-1 0,0 1 0,0-1 0,0 1 0,-1 0 0,1-1 0,0 1 0,-1 1 0,-14 15 0,4 0 0,1 0 0,1 1 0,0 0 0,-10 27 0,-24 83 0,42-122 0,-42 141-107,-36 112-340,57-198 354,-2-1 0,-37 65 0,21-61-1133,28-48-4906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4.4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388 0 24575,'0'0'0,"-2"0"0,-5 0 0,-8 4 0,-11 11 0,-13 19 0,-7 22 0,-4 16 0,3 8 0,6-3 0,6-9 0,5-8 0,8-8 0,7-10 0,6-10 0,6-10-8191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4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678 1 24575,'-12'-1'0,"0"2"0,-19 2 0,4 0 0,-86 4 0,-129-9 0,185-2 0,11 0 0,-53 3 0,95 2 0,0-1 0,0 1 0,1-1 0,-1 1 0,-4 2 0,7-3 0,0 0 0,1 0 0,-1 0 0,1 1 0,-1-1 0,0 0 0,1 1 0,-1-1 0,1 1 0,-1-1 0,1 1 0,-1-1 0,1 1 0,-1-1 0,1 1 0,0-1 0,-1 1 0,1 0 0,0-1 0,-1 1 0,1-1 0,0 1 0,0 0 0,0-1 0,-1 1 0,1 0 0,0-1 0,0 1 0,0 0 0,0 0 0,0-1 0,0 1 0,0 0 0,1 0 0,0 3 0,1-1 0,0 0 0,0 0 0,0 0 0,0 0 0,0-1 0,1 1 0,-1 0 0,1-1 0,-1 0 0,1 0 0,0 0 0,4 2 0,21 15 0,2-1 0,41 18 0,69 19 0,-117-47 0,1-1 0,1-1 0,-1-1 0,44 3 0,-67-8 0,1 0 0,0 1 0,0-1 0,0 0 0,0 1 0,0 0 0,-1-1 0,1 1 0,0 0 0,0 0 0,-1-1 0,1 2 0,-1-1 0,1 0 0,-1 0 0,1 0 0,-1 1 0,0-1 0,1 0 0,-1 1 0,0-1 0,1 4 0,2 2 0,-2 0 0,1 0 0,-1 0 0,2 12 0,-2-11 0,8 50 14,-3 0 0,0 71 0,-2-18-1421,-1-65-5419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5.2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24575,'6'1'0,"0"0"0,0 1 0,0 0 0,0 0 0,0 0 0,0 0 0,7 5 0,3 1 0,10 4 0,11 4 0,-1 2 0,50 32 0,-83-48 0,-1 0 0,1 0 0,-1 0 0,1 0 0,-1 1 0,0-1 0,0 1 0,0 0 0,3 4 0,-4-5 0,0 0 0,-1 0 0,1 0 0,-1 0 0,0 0 0,1 0 0,-1 0 0,0 0 0,0 0 0,0 0 0,0 0 0,-1 0 0,1 0 0,0 0 0,-1 0 0,0 0 0,0 2 0,-3 4 0,0 0 0,-1 0 0,1-1 0,-2 1 0,1-1 0,-1 0 0,0-1 0,-8 8 0,-61 44 0,60-47 0,-73 49 0,87-60 0,-1 2 0,-1 0 0,1 0 0,-1 0 0,1 0 0,0 0 0,-2 4 0,3-6 0,1 1 0,0-1 0,0 1 0,-1-1 0,1 1 0,0-1 0,0 1 0,0-1 0,0 1 0,0-1 0,0 1 0,0 0 0,0-1 0,0 1 0,0-1 0,0 1 0,0-1 0,0 1 0,0-1 0,0 1 0,1-1 0,-1 1 0,0-1 0,0 1 0,1-1 0,-1 1 0,0-1 0,1 1 0,-1-1 0,1 1 0,-1-1 0,0 0 0,1 1 0,-1-1 0,1 0 0,-1 1 0,1-1 0,-1 0 0,1 0 0,-1 1 0,1-1 0,0 0 0,10 4 0,0 0 0,0-1 0,0 0 0,0 0 0,20 0 0,139 8-1365,-82-9-5461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8.4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 24575,'0'0'0,"-3"4"0,1 3 0,0-1 0,0 1 0,0-1 0,1 1 0,-1 0 0,2-1 0,-1 14 0,1-17 0,1 223 20,17 5-452,-13-183 150,1 27 73,10 117 391,-14-134-851,-6 74 0,-2-84-5463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8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79 24575,'0'-1'0,"0"-1"0,0 1 0,1-1 0,-1 1 0,1-1 0,-1 1 0,1-1 0,-1 1 0,1-1 0,0 1 0,0-1 0,0 1 0,-1 0 0,1 0 0,1-1 0,-1 1 0,0 0 0,2-1 0,3-2 0,-1 0 0,1 1 0,6-4 0,-11 7 0,12-6 0,1 0 0,-1 2 0,1-1 0,1 2 0,-1 0 0,1 0 0,-1 1 0,30 1 0,-30 1 0,-1 1 0,1 1 0,-1 0 0,0 1 0,0 0 0,0 1 0,0 1 0,0 0 0,-1 1 0,12 7 0,-20-11 0,0 1 0,0-1 0,-1 1 0,1 0 0,-1 0 0,0 1 0,0-1 0,0 1 0,2 4 0,-3-6 0,-1 1 0,1 0 0,-1 0 0,0 0 0,0 0 0,0 0 0,-1 0 0,1 0 0,-1 1 0,0-1 0,0 0 0,0 0 0,-1 6 0,-3 9 0,-1 0 0,0 0 0,-2-1 0,0 0 0,-10 17 0,-17 41 0,28-57 0,1-1 0,1 1 0,0 0 0,2 1 0,0-1 0,1 1 0,0-1 0,2 1 0,0-1 0,1 1 0,1-1 0,1 0 0,0 0 0,11 26 0,-3-15 40,2 1 0,31 50 0,45 46-1525,-69-98-5341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9.2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323 1 24575,'-8'12'0,"0"-1"0,0 0 0,-1 0 0,0-1 0,-14 12 0,6-6 0,-28 28 0,-4 3 0,-65 82 0,109-123 0,0 1 0,1 0 0,-1 0 0,2 0 0,-4 8 0,6-13 0,0 0 0,1 0 0,-1 0 0,1 0 0,-1 0 0,1 0 0,0 0 0,0 0 0,0 0 0,0 0 0,1 0 0,-1 0 0,0 0 0,1 0 0,-1 0 0,1 0 0,0 0 0,0 0 0,0 0 0,0 0 0,0-1 0,0 1 0,0 0 0,0-1 0,2 2 0,4 4 0,0-1 0,0 0 0,1-1 0,13 8 0,37 15 0,-25-12 0,-23-12 0,55 31 0,-58-30 0,-1-1 0,1 1 0,-1 0 0,0 1 0,0-1 0,-1 1 0,5 7 0,-8-11 0,0 1 0,-1 0 0,1-1 0,-1 1 0,0 0 0,0 0 0,0 0 0,0 0 0,-1 0 0,1 0 0,-1 0 0,0 1 0,0 2 0,0-1 0,-1 0 0,0-1 0,0 1 0,0 0 0,0-1 0,-1 1 0,-3 7 0,-2-1 0,1-1 0,-1 0 0,-1 0 0,0 0 0,-15 13 0,7-9-227,-1 0-1,0-2 1,-1 0-1,-1-1 1,-38 17-1,14-11-6598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9.6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0 24575,'0'0'0</inkml:trace>
  <inkml:trace contextRef="#ctx0" brushRef="#br0" timeOffset="1">1 0 24575,'4'3'0,"0"-1"0,0 1 0,0-1 0,0 1 0,-1 0 0,1 1 0,4 5 0,0 0 0,-2 1 0,7 10 0,-8-10 0,0 0 0,0 1 0,-1 0 0,-1 0 0,0 0 0,0 0 0,-1 1 0,0-1 0,-1 0 0,0 1 0,-2 12 0,-1 2 0,-1 0 0,-2 0 0,-13 45 0,16-65 0,1-3 0,0-1 0,0 1 0,0 0 0,1 0 0,-1 3 0,1-5 0,0-1 0,0 1 0,0 0 0,0-1 0,0 1 0,0-1 0,0 1 0,1 0 0,-1-1 0,0 1 0,0 0 0,1-1 0,-1 1 0,0-1 0,1 1 0,-1-1 0,0 1 0,1-1 0,-1 1 0,1-1 0,-1 1 0,1-1 0,-1 0 0,1 1 0,-1-1 0,1 0 0,1 1 0,4 1 0,0-1 0,0 0 0,0 0 0,1-1 0,-1 1 0,0-1 0,0-1 0,1 1 0,8-3 0,3 0 2,-1 0 0,1-2 1,22-8-1,46-26-817,-64 29 256,119-59-6267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1.1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701 0 24575,'-32'1'0,"0"2"0,0 0 0,0 3 0,-32 8 0,-93 37 0,132-40 0,0 0 0,1 2 0,0 1 0,-23 18 0,35-23 2,1 1 0,1 1 1,0 0-1,0 0 0,1 1 0,1 1 0,0-1 0,0 1 0,1 0 0,-6 19 0,-2 10-111,2 0 0,-9 57 0,1 24-1101,-5 155 1,22 128-265,53 295 1474,-16-313 0,-23 311-1372,-13-623 1399,1 198-329,3-260 516,1 0 0,0 0 0,0 0 0,7 19 0,-7-28-79,0 0-1,1 0 1,-1 0 0,1-1 0,0 1 0,0-1 0,0 0 0,0 1 0,1-1 0,0-1-1,0 1 1,0-1 0,0 1 0,6 2 0,-4-3-253,1 1 1,0-1 0,0 0-1,11 2 1,26 3-4736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2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24575,'0'9'0,"0"12"0,0 0 0,1-1 0,2 1 0,0-1 0,1 0 0,1 0 0,8 23 0,34 59 112,3 6-1589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1.5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68 1 24575,'-1'0'0,"-1"0"0,1 1 0,-1-1 0,1 1 0,0-1 0,-1 1 0,1-1 0,-1 1 0,1 0 0,0 0 0,0 0 0,-1 0 0,1 0 0,0 0 0,0 0 0,0 0 0,0 0 0,0 0 0,0 1 0,-1 1 0,-2 4 0,1 0 0,-6 11 0,5-5 0,0 1 0,0-1 0,1 1 0,-2 20 0,1 58 0,4-30-227,3 0-1,2-1 1,3 0-1,3 0 1,22 71-1,-28-114-6598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1.9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1 218 24575,'0'0'0,"0"-2"0,4-3 0,9-1 0,15-5 0,17-6 0,13-5 0,7-3 0,-2-1 0,-6 0 0,-7 1 0,-6 2 0,-9 6 0,-11 5-8191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2.2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 24575,'0'0'0,"0"0"0,2 0 0,6 0 0,10 2 0,14 0 0,16-1 0,5-4 0,-6 0-8191</inkml:trace>
  <inkml:trace contextRef="#ctx0" brushRef="#br0" timeOffset="1">471 549 24575,'0'0'0,"2"-2"0,6-2 0,16-5 0,12-3 0,1 2-8191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2.6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54 0 24575,'0'0'0,"-2"4"0,-2 13 0,-5 18 0,-2 19 0,0 19 0,3 18 0,2 14 0,4 5 0,4-4 0,6-11 0,3-19 0,0-22-8191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3.0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16 24575,'0'0'0,"0"0"0,0 2 0,0 1 0,0 1 0,0 1 0,0-1 0,4 1 0,6 1 0,14 2 0,14-3 0,13-5 0,20-8 0,22-7 0,8-3 0,-12 1-8191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3.6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745 728 24575,'0'0'0,"0"0"0,-7 0 0,-294 12 0,221-4 0,-134 33 0,203-38 0,-6 0 0,1 2 0,1 0 0,-1 0 0,0 1 0,-22 14 0,36-19 0,1 0 0,0 0 0,0 0 0,-1 0 0,1 0 0,0 0 0,0 0 0,-1 2 0,2-3 0,0 1 0,0-1 0,-1 0 0,1 1 0,0-1 0,0 0 0,0 1 0,0-1 0,0 1 0,0-1 0,0 0 0,0 1 0,0-1 0,0 0 0,0 1 0,0-1 0,0 1 0,0-1 0,0 0 0,0 1 0,0-1 0,1 1 0,0 0 0,0 0 0,0 0 0,0-1 0,0 1 0,0 0 0,0 0 0,0-1 0,1 1 0,-1-1 0,0 1 0,0-1 0,1 1 0,-1-1 0,0 0 0,1 0 0,-1 0 0,0 0 0,2 0 0,9 0 0,-1 0 0,1-1 0,-1-1 0,0 0 0,0 0 0,0-1 0,13-6 0,3-1-21,0-2 0,-1-1 0,44-30-1,-25 11-342,43-41-1,-55 42 288,34-40 1,-49 49 68,-1-1 0,29-49 0,-38 56 12,0 0 0,-2-1 0,0 0 0,0 0 0,4-31 0,-8 34-5,0 0-1,-2-1 1,0 1 0,-1 0 0,0 0 0,-1-1 0,0 1 0,-5-14 0,2 12-12,-1-1-1,-1 1 1,-15-27 0,18 36 92,0 0 0,-1 1 0,0-1-1,0 1 1,0 0 0,-1 1 0,0-1 0,0 1 0,0 1 0,-10-7-1,13 10-71,1 0-1,0-1 0,-1 1 1,0 1-1,1-1 0,-1 0 1,1 1-1,-1-1 0,0 1 1,0 0-1,1-1 0,-1 2 1,0-1-1,1 0 0,-1 0 1,0 1-1,1-1 0,-1 1 1,0 0-1,1 0 0,-1 0 1,1 0-1,0 0 0,-1 1 1,1-1-1,0 1 0,-3 2 1,2-1-8,-1 1 0,1 0 0,0 0 0,1 0 0,-1 0 0,1 0 0,-1 0 0,1 0 1,0 1-1,1-1 0,-1 1 0,1 0 0,0-1 0,0 1 0,0 5 0,1 5 1,0 0 0,1 0 0,4 22 0,15 48 0,0-24-64,2 0 0,4-2 0,39 68-1,111 157-1524,-175-283 1577,39 61-6321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4.0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1 24575,'0'0'0,"1"0"0,-1 1 0,0-1 0,1 0 0,-1 1 0,1-1 0,-1 0 0,0 1 0,1-1 0,-1 1 0,0-1 0,0 1 0,1-1 0,-1 1 0,0-1 0,0 0 0,0 1 0,1 0 0,-1-1 0,0 1 0,3 11 0,-3-12 0,1 5 0,-1-1 0,1 0 0,-1 0 0,0 1 0,0-1 0,0 0 0,-1 0 0,1 0 0,-1 1 0,0-1 0,-1 0 0,1 0 0,0 0 0,-5 7 0,2-4 0,1 1 0,-1-1 0,1 1 0,1 0 0,-1-1 0,1 1 0,-1 10 0,3-13 0,0 0 0,0-1 0,0 1 0,0 0 0,1-1 0,0 1 0,0-1 0,0 1 0,1-1 0,-1 1 0,1-1 0,0 0 0,0 0 0,5 6 0,0 0 0,0-2 0,1 1 0,0-1 0,1 0 0,0 0 0,12 7 0,62 33 0,-72-42 0,65 32-1365,-9-7-5461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4.5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1 24575,'0'0'0,"-3"5"0,-1 7 0,1 0 0,-1 0 0,2 1 0,0-1 0,-1 23 0,7 68 0,48 311-725,-45-364 710,-2-18 15,18 116 0,-14-100 0,16 47 0,-20-80 0,13 27 0,-15-36 0,0-1 0,0 0 0,0-1 0,1 1 0,0 0 0,0-1 0,8 7 0,-10-9-124,1 0 0,-1 0 0,1-1 0,0 0-1,-1 1 1,1-1 0,0 0 0,0 0 0,4 0-1,-2 0-1117,-1-1 0,1 0 0,-1 0 0,5-1 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4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0 350 24575,'0'0'0,"0"0"0,3-7 0,10-14 0,2-1 0,34-36 0,-19 27-195,1 1 0,1 2 0,2 1 0,1 1 0,0 2 0,69-33 0,-65 39-6631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5.2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1 160 24575,'71'-32'0,"62"-32"0,-132 64 0,93-58 0,-94 58-65,1 0 0,-1 0 0,0-1 0,1 1 0,-1 0 0,0 0 0,0-1 0,1 1 0,-1 0 0,0 0 0,0-1 0,1 1 0,-1 0 0,0 0 0,0-1 0,0 1 0,1 0 0,-1-1 0,0 1 0,0-1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2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3 0,0 2 0,6 1 0,13 5 0,19 0 0,10-1 0,-3-3-8191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5.6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24575,'0'0'0,"0"3"0,2 14 0,4 18 0,5 29 0,3 38 0,-5 28 0,-15 62-2367,-7-3-3457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5.9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601 68 24575,'0'0'0,"0"0"0,0 0 0,-3-3 0,-6-2 0,0 0 0,0 0 0,0 0 0,-1 1 0,0 0 0,-10-2 0,-64-11 0,71 15 0,-13-3 0,0 2 0,-1 0 0,1 2 0,-46 4 0,59-2 0,0 2 0,0-1 0,1 2 0,-1-1 0,1 2 0,0 0 0,1 0 0,-1 1 0,1 0 0,0 1 0,-18 15 0,20-14 0,-1 1 0,1 1 0,1 0 0,-13 17 0,17-20 0,1-1 0,-1 1 0,1 0 0,0 0 0,1 0 0,-1 0 0,1 0 0,1 0 0,-2 12 0,3-17 0,0-1 0,0 1 0,0-1 0,0 1 0,0-1 0,0 1 0,0-1 0,1 1 0,-1-1 0,1 0 0,-1 1 0,1-1 0,-1 1 0,1-1 0,0 0 0,0 0 0,-1 1 0,1-1 0,2 2 0,-2-2 0,1 0 0,-1-1 0,1 1 0,-1 0 0,1 0 0,-1-1 0,1 1 0,0-1 0,-1 0 0,1 1 0,0-1 0,-1 0 0,1 0 0,0 0 0,-1 0 0,1 0 0,2-1 0,13-2 0,1-1 0,25-9 0,-26 7 0,1 0 0,21-2 0,-32 7 0,-1 0 0,0 1 0,1 0 0,-1 0 0,1 0 0,-1 1 0,0 0 0,1 1 0,-1-1 0,8 4 0,-4-1 0,0 2 0,0 0 0,-1 0 0,0 0 0,0 1 0,0 0 0,-1 1 0,0 0 0,0 1 0,-1-1 0,0 1 0,11 20 0,-4-3 0,-2 0 0,0 1 0,14 50 0,-11-19-273,-3 0 0,-2 1 0,-4 1 0,0 86 0,-6-105-6553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6.3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1 259 24575,'0'0'0,"2"0"0,4 0 0,7-2 0,9-2 0,10-7 0,15-11 0,23-12 0,19-13 0,9-5 0,-7 3 0,-19 12-8191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6.7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24575,'0'0'0,"0"0"0,2 3 0,4 3 0,0 1 0,-1 0 0,0 0 0,0 0 0,-1 0 0,1 1 0,-2 0 0,1 0 0,-1 0 0,3 13 0,-4-9 0,0-1 0,-1 0 0,0 1 0,-1-1 0,0 0 0,-1 1 0,-4 18 0,-26 100 0,31-119 0,0-10 0,0-1 0,0 0 0,1 0 0,-1 1 0,0-1 0,0 0 0,0 0 0,0 1 0,1-1 0,-1 0 0,0 0 0,0 0 0,1 1 0,-1-1 0,0 0 0,0 0 0,1 0 0,-1 0 0,0 0 0,0 0 0,1 1 0,-1-1 0,2 0 0,0 0 0,0-1 0,1 1 0,-1 0 0,-1-1 0,1 1 0,0-1 0,0 1 0,3-2 0,32-16-217,0-1 0,55-38 0,-72 44-497,47-32-6112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7.3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76 24575,'-1'-3'0,"1"0"0,-1-1 0,1 1 0,-3-6 0,-2-9 0,5 16 0,0-1 0,0 1 0,0 0 0,0-1 0,0 1 0,0 0 0,1-1 0,-1 1 0,2-5 0,-1 7 0,-1-1 0,0 1 0,1-1 0,-1 1 0,0-1 0,1 1 0,-1-1 0,0 1 0,1 0 0,-1-1 0,1 1 0,-1 0 0,1-1 0,-1 1 0,1 0 0,-1-1 0,1 1 0,0 0 0,0 0 0,0-1 0,0 1 0,0 0 0,0 1 0,0-1 0,0 0 0,0 0 0,0 0 0,0 1 0,0-1 0,0 0 0,0 1 0,0-1 0,2 2 0,0 0 0,1 1 0,-1-1 0,1 1 0,-1 0 0,0 0 0,0 1 0,4 5 0,2 4 0,8 16 0,25 66 0,4 49-407,-2 51-1222,-6 43 664,19 481-914,-46 8-272,-4-133 1364,-1-402 794,3 137 25,-16-3-12,5-290 680,-2 0 1,-1-1-1,-14 51 1,14-73-222,0 1 0,0-1 0,-1 0 1,-14 20-1,14-25-278,0 0 1,0 0-1,0-1 1,-1 0-1,-1-1 1,1 0-1,-16 10 0,15-11-117,-1-1 0,1 0 0,-1-1 0,0 0 0,-1-1-1,1 1 1,0-2 0,-1 1 0,1-1 0,-17-1 0,-7-2-496,-55-10 1,72 9-104,-53-10-6311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7.8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0 167 24575,'0'0'0,"0"0"0,4-2 0,9-2 0,19-7 0,29-10 0,29-10 0,18-5 0,-4 2 0,-19 6-8191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8.6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24575,'0'9'0,"0"0"0,1-1 0,0 1 0,0 0 0,1 0 0,3 9 0,-4-14 0,1 0 0,0-1 0,0 1 0,0 0 0,1 0 0,-1-1 0,1 0 0,0 1 0,0-1 0,0 0 0,0 0 0,1-1 0,-1 1 0,7 3 0,1-1 11,0 0 0,0-1 0,0 0 0,1-1 0,-1 0 0,1 0-1,0-2 1,-1 1 0,1-2 0,15 0 0,-1-1-382,0-2-1,-1-1 1,42-11 0,-13-2-6455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39.3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805 0 24575,'-123'3'0,"43"0"0,-147 26 0,208-24 0,0 1 0,1 1 0,0 0 0,0 1 0,0 1 0,1 0 0,1 2 0,0 0 0,0 1 0,1 0 0,1 1 0,0 1 0,0 0 0,2 1 0,0 0 0,0 1 0,2 1 0,0-1 0,-12 29 0,10-16-131,2 0 0,1 0-1,-7 38 1,9-21-211,-3 73 0,10-13-771,17 120 0,49 254 744,18 0-397,-52-307-619,-23-120 1283,90 520-318,-20 0-927,-72-500 1333,34 231 421,-38-286-140,1 0 0,1 0-1,0-1 1,1 0 0,9 18-1,-13-32-195,0 0-1,-1 0 1,1 0-1,1 0 1,-1-1-1,0 1 1,1-1-1,-1 1 1,1-1-1,0 0 1,0 0-1,-1 0 1,2 0-1,-1-1 1,0 1-1,0-1 1,0 0-1,1 0 1,-1 0-1,0 0 1,1-1-1,-1 1 1,1-1-1,-1 0 1,1 0-1,-1 0 1,1 0-1,-1-1 1,5 0-1,26-8-4545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0.2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24575,'0'3'0,"21"432"-304,-6-314 151,47 186 1,0-95 468,17-7-1896,-59-163-4738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0.7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0 263 24575,'0'-24'0,"1"-1"0,4-25 0,-3 42 0,0 0 0,0 0 0,0 0 0,1 1 0,0-1 0,1 0 0,0 1 0,0 0 0,9-12 0,-7 12 0,1 0 0,-1 0 0,1 1 0,0 0 0,0 1 0,1-1 0,0 1 0,0 1 0,0-1 0,17-5 0,-20 8 0,1 1 0,0-1 0,0 1 0,-1 0 0,1 1 0,0-1 0,0 1 0,0 1 0,0-1 0,-1 1 0,1 0 0,0 0 0,0 0 0,-1 1 0,1 0 0,-1 0 0,1 1 0,6 3 0,-5-1 0,0 0 0,0 0 0,-1 1 0,0 0 0,0 0 0,0 0 0,-1 1 0,0 0 0,0 0 0,0 0 0,-1 0 0,0 1 0,-1 0 0,0 0 0,0 0 0,0 0 0,-1 0 0,1 9 0,-1-1 0,-1 0 0,-1 1 0,0-1 0,-1 0 0,0 0 0,-2 0 0,0 0 0,-8 27 0,0-14 0,-1 0 0,-23 41 0,-39 50 0,36-61 0,35-52 0,-4 2 0,2 1 0,-1 0 0,-5 14 0,10-21 0,1 0 0,-1 0 0,0 0 0,1-1 0,-1 1 0,1 0 0,0 0 0,0 0 0,0 0 0,0 0 0,1 0 0,-1 0 0,1-1 0,-1 1 0,1 0 0,0 0 0,0-1 0,2 4 0,2 2 0,1 0 0,0-1 0,0 1 0,1-1 0,-1 0 0,9 6 0,49 33 0,-33-28 45,61 28-1,37 4-794,-100-39 46,5 2-6122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3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2 0,2 3 0,4 4 0,6 1 0,7 2 0,11-1 0,11 0 0,8-4 0,4-6 0,-2-7 0,-3-6 0,-7-4 0,-10 0-8191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1.2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 24575,'-13'0'0,"7"0"0,0 1 0,0 0 0,0 0 0,0 0 0,0 1 0,0 0 0,0 0 0,1 1 0,0 0 0,-1 0 0,-5 4 0,2-1 0,-1 2 0,2-1 0,-1 1 0,-13 16 0,19-20 0,0 0 0,1-1 0,0 1 0,0 0 0,0 0 0,1 0 0,-1 0 0,1 1 0,0-1 0,0 0 0,0 1 0,1-1 0,0 0 0,-1 1 0,2-1 0,0 9 0,2 3 0,0 0 0,2-1 0,7 19 0,-7-18 0,9 22 0,-4-12 0,-1 0 0,-1 1 0,4 28 0,-11-47 0,0 0 0,0 0 0,-1 1 0,0-1 0,-1 0 0,0 0 0,0 0 0,-1 0 0,0 0 0,0 0 0,-1 0 0,0-1 0,0 1 0,-8 12 0,1-6 24,0-1 0,-1-1 0,0 0 0,-16 14 0,-54 35-1509,62-48-5341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1.6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24575,'3'0'0,"0"1"0,0 0 0,0 0 0,-1 0 0,1 1 0,0-1 0,0 1 0,-1-1 0,1 1 0,-1 0 0,0 0 0,1 0 0,1 3 0,1 0 0,4 2 0,-1 1 0,0 1 0,0-1 0,-1 1 0,0 1 0,-1-1 0,6 13 0,-8-15 0,-1 1 0,0-1 0,-1 1 0,0 0 0,0 0 0,0 0 0,-1 1 0,-1-1 0,1 0 0,-2 16 0,-2-7 0,-1 0 0,0 0 0,-11 26 0,9-27 0,1 0 0,0 0 0,-4 33 0,9-47 0,-1-1 0,1 0 0,0 0 0,0 0 0,0 1 0,0-1 0,0 0 0,1 0 0,-1 1 0,0-1 0,1 0 0,-1 0 0,1 0 0,-1 0 0,1 1 0,-1-1 0,1 0 0,0 0 0,-1 0 0,3 1 0,-1 0 0,1 0 0,0-1 0,-1 1 0,1-1 0,0 0 0,0 0 0,0 0 0,4 0 0,41 9-352,1-3-1,69 1 1,-109-8 44,45 3-6518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6.1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24575,'0'0'0,"3"2"0,39 31 0,59 35 0,52 19 4,-21-12-174,82 59-673,165 92-344,-321-197-4808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6.5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543 0 24575,'-1'1'0,"0"-1"0,0 0 0,0 0 0,1 1 0,-1-1 0,0 1 0,0-1 0,0 1 0,0-1 0,1 1 0,-1 0 0,0-1 0,1 1 0,-1 0 0,0-1 0,1 1 0,-1 0 0,1 0 0,-1 1 0,-2 2 0,-41 58 7,-39 78 0,-27 73-600,98-188 412,-41 85 28,-80 151 154,125-247-174,1-1 0,-2 1-1,0-2 1,-1 0 0,0 0-1,-13 12 1,9-14-5893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6.9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225 0 24575,'0'0'0,"0"0"0,-2 0 0,-4 6 0,-8 11 0,-7 16 0,-10 14 0,-2 12 0,1 11 0,3 7 0,7 1 0,5-5 0,6-8 0,4-15-8191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7.6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718 430 24575,'-7'7'0,"-11"-3"0,-1 0 0,-20 1 0,5 0 0,29-4 0,-212 35 0,158-23 0,-96 33 0,138-39 0,1 0 0,0 1 0,0 0 0,-17 13 0,28-17 0,-1 0 0,1 1 0,0-1 0,0 1 0,0 0 0,1 1 0,0-1 0,0 1 0,0 0 0,1 0 0,-1 0 0,2 0 0,-5 11 0,6-14 0,1 1 0,-1-1 0,0 1 0,1-1 0,0 1 0,0-1 0,0 1 0,0-1 0,1 1 0,-1-1 0,1 1 0,0-1 0,0 0 0,0 1 0,0-1 0,2 4 0,0-3 0,0 0 0,-1-1 0,1 1 0,1 0 0,-1-1 0,1 0 0,-1 0 0,1 0 0,0 0 0,7 3 0,-1-1 0,0 0 0,0-1 0,1-1 0,0 0 0,-1 0 0,1-1 0,0 0 0,0-1 0,17-1 0,-19 0 0,0-1 0,1 0 0,-1-1 0,0 0 0,0 0 0,-1-1 0,1-1 0,0 1 0,-1-1 0,12-8 0,-10 5 0,0-1 0,0 0 0,-1 0 0,0-1 0,0-1 0,14-19 0,-9 5 0,0 0 0,-2 0 0,-1-1 0,-1 0 0,-1-1 0,9-42 0,-6 5 0,-3-1 0,-3 0 0,-3 0 0,-2-1 0,-12-94 0,9 151 0,2 18 0,9 60 0,-9-69 0,87 493-467,-34-225-898,-42-209-4994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48.0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24575,'5'0'0,"9"1"0,0 0 0,0 1 0,0 1 0,-1 1 0,1 0 0,-1 0 0,0 2 0,0-1 0,22 15 0,-30-18 0,-1 1 0,-1 0 0,1 0 0,0 0 0,-1 0 0,1 1 0,-1 0 0,0-1 0,5 9 0,-6-9 0,-1 1 0,0-1 0,0 0 0,0 1 0,0-1 0,0 1 0,0-1 0,-1 1 0,0-1 0,0 1 0,0-1 0,0 1 0,0-1 0,-2 5 0,0 2 0,-1-1 0,0 0 0,0 1 0,-1-2 0,-1 1 0,-8 14 0,-39 45 0,12-18 0,37-48 0,2 1 0,-1 0 0,0-1 0,0 1 0,1 0 0,0 0 0,-1 0 0,0 4 0,2-6 0,0 0 0,0 0 0,0 0 0,0 0 0,1 0 0,-1 0 0,0 0 0,0 0 0,1 0 0,-1 0 0,0 0 0,1 0 0,-1 0 0,1 0 0,-1 0 0,1 0 0,0-1 0,-1 1 0,1 0 0,0 0 0,0-1 0,0 1 0,-1 0 0,1-1 0,0 1 0,0-1 0,0 1 0,0-1 0,0 1 0,2-1 0,12 6 0,0-1 0,1-1 0,0-1 0,26 2 0,-38-4 0,75 7-1365,-4-3-5461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7.9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0 317 24575,'0'0'0,"0"0"0,0 0 0,6-2 0,13-4 0,19-7 0,16-7 0,12-8 0,10-6 0,6-7 0,4-5 0,2-1 0,-6 3 0,-17 9-8191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00.3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0 421 24575,'3'13'0,"0"-6"0,0-1 0,1 1 0,0-1 0,0 0 0,7 8 0,28 25 0,-36-35 0,118 97 0,11-7 0,12 10 0,-77-52 0,120 88 0,-185-138 0,11 8 0,1-1 0,-1-1 0,26 12 0,-37-19 0,0 0 0,0-1 0,0 1 0,0 0 0,0-1 0,0 1 0,0-1 0,0 0 0,0 0 0,0 0 0,1 0 0,-1 0 0,0 0 0,0-1 0,0 1 0,0-1 0,0 1 0,0-1 0,0 0 0,0 0 0,0 0 0,0 0 0,0 0 0,0 0 0,-1 0 0,1-1 0,0 1 0,-1-1 0,1 1 0,-1-1 0,0 0 0,0 1 0,3-5 0,0-3 0,0 0 0,0-1 0,-1 1 0,0-1 0,0 0 0,0-11 0,3-15 0,-3 1 0,-1-69 0,-5 51 0,-15-71 0,-75-221 0,75 289 0,3 13 0,-16-79 0,29 96-1365,2 8-5461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02.0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470 311 24575,'-2'0'0,"0"-1"0,0 1 0,0-1 0,0 1 0,0-1 0,0 0 0,0 0 0,0 0 0,-2-1 0,-5-3 0,-37-12 0,-2 2 0,-86-16 0,118 28 0,-54-8 0,62 10 0,1 0 0,-1 1 0,1 1 0,0-1 0,-1 1 0,1 0 0,-9 3 0,13-3 0,0 1 0,-1 0 0,1 0 0,0 0 0,1 0 0,-1 0 0,0 0 0,1 1 0,-1-1 0,1 1 0,0 0 0,0 0 0,0 0 0,0 0 0,0 0 0,1 0 0,-1 0 0,1 1 0,0-1 0,0 0 0,0 1 0,0-1 0,1 1 0,-1-1 0,1 1 0,0-1 0,0 1 0,0-1 0,1 1 0,-1 0 0,2 4 0,-1-4 0,0-1 0,-1 1 0,1 0 0,-1 0 0,0 0 0,-1 4 0,-3 31 0,0-9 0,1 11 0,2 42 0,1-78 0,1 0 0,0 0 0,0-1 0,0 1 0,0 0 0,0-1 0,1 1 0,0-1 0,0 0 0,0 0 0,1 1 0,4 5 0,-2-5 0,0 0 0,0 0 0,0 0 0,1-1 0,0 0 0,-1 0 0,14 6 0,1 0 0,1-1 0,0-2 0,0 0 0,1-1 0,0-1 0,39 4 0,-54-9 0,-1 0 0,1 0 0,-1 0 0,1-1 0,-1 0 0,12-3 0,-14 3 0,0-1 0,-1 0 0,1 1 0,0-1 0,-1-1 0,1 1 0,-1 0 0,0-1 0,0 0 0,0 0 0,5-6 0,-2 0 0,1-1 0,-2 0 0,1 0 0,-2-1 0,1 1 0,-1-1 0,-1 0 0,3-16 0,-1 3 0,-2 0 0,-1-1 0,-1-23 0,-3 29 0,1 0 0,-2 0 0,-1 0 0,0 1 0,-1 0 0,-1 0 0,-1 0 0,0 0 0,-1 1 0,-1 1 0,-22-31 0,17 28 0,-2 1 0,0 0 0,-1 1 0,0 1 0,-2 0 0,0 2 0,0 0 0,-1 1 0,-23-11 0,31 18 0,-18-6 0,26 11 0,0 0 0,0 0 0,0 0 0,-1 0 0,1 1 0,0-1 0,0 1 0,-6 1 0,10-1 0,-1 0 0,1 0 0,0 0 0,0 0 0,0 0 0,-1 0 0,1 0 0,0 0 0,0 0 0,0 0 0,-1 0 0,1 0 0,0 0 0,0 0 0,0 0 0,-1 0 0,1 1 0,0-1 0,0 0 0,0 0 0,0 0 0,-1 0 0,1 0 0,0 0 0,0 1 0,0-1 0,0 0 0,0 0 0,0 0 0,0 1 0,0-1 0,-1 0 0,1 0 0,0 0 0,0 0 0,0 1 0,0-1 0,0 0 0,0 0 0,0 0 0,0 1 0,0-1 0,0 0 0,0 0 0,0 0 0,0 1 0,0-1 0,1 0 0,-1 0 0,0 0 0,0 1 0,0-1 0,0 0 0,0 0 0,0 0 0,0 0 0,0 1 0,1-1 0,-1 0 0,0 0 0,0 0 0,0 0 0,0 0 0,1 0 0,-1 1 0,0-1 0,16 12 0,-13-10 0,82 63 0,104 104 0,-17-13 0,-134-126 0,1-2 0,76 42 0,-62-44-1365,-10-7-5461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3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24575,'40'0'0,"0"2"0,1 2 0,68 16 0,-87-14 0,0 1 0,0 1 0,-1 0 0,0 2 0,-1 1 0,0 0 0,0 1 0,17 15 0,-27-18 0,0-1 0,-1 2 0,-1-1 0,1 1 0,-2 0 0,8 12 0,-11-15 0,-1-1 0,0 0 0,0 1 0,-1 0 0,1 0 0,-2-1 0,1 1 0,-1 0 0,0 1 0,0-1 0,-1 0 0,0 11 0,-2-6 0,0 0 0,-1 0 0,-1 0 0,0 0 0,0-1 0,-8 14 0,-40 64 0,50-87 0,-94 133 76,-29 45-1517,113-158-5385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02.5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80 24575,'6'-13'0,"0"6"0,-1 1 0,0 0 0,1 0 0,0 0 0,1 0 0,8-5 0,-11 9 0,0-1 0,-1 1 0,1 0 0,0 0 0,1 1 0,-1-1 0,0 1 0,0 0 0,1 0 0,-1 0 0,1 1 0,-1-1 0,8 1 0,-11 1 0,0-1 0,1 0 0,-1 1 0,0-1 0,0 1 0,1-1 0,-1 1 0,0-1 0,0 1 0,0 0 0,0 0 0,0 0 0,0 0 0,0 0 0,0 0 0,0 0 0,0 0 0,0 0 0,1 2 0,1 3 0,-1 0 0,1 0 0,1 6 0,-3-8 0,7 21 0,-2 1 0,5 41 0,-2 54 0,-9-119 0,0 1 0,0 0 0,1-1 0,-1 1 0,1-1 0,-1 1 0,1-1 0,2 5 0,-3-7 0,1 1 0,0 0 0,-1 0 0,1 0 0,0-1 0,0 1 0,-1 0 0,1-1 0,0 1 0,0-1 0,0 1 0,0-1 0,0 1 0,0-1 0,0 0 0,0 0 0,0 1 0,0-1 0,0 0 0,0 0 0,0 0 0,0 0 0,0 0 0,0 0 0,1 0 0,9-2 0,-1 0 0,1-1 0,-1 0 0,0 0 0,14-8 0,111-55-1365,-70 32-5461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03.2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1 107 24575,'0'0'0,"0"0"0,2 0 0,4 0 0,11-1 0,12-4 0,12-1 0,11-7 0,6-4 0,-1-5 0,-7-1 0,-11 4-8191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03.7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2 24575,'-1'0'0,"1"0"0,0 1 0,-1-1 0,1 0 0,0 0 0,0 0 0,-1 0 0,1 1 0,0-1 0,0 0 0,-1 0 0,1 1 0,0-1 0,0 0 0,-1 0 0,1 1 0,0-1 0,0 0 0,0 0 0,0 1 0,0-1 0,-1 0 0,1 1 0,0-1 0,0 0 0,0 1 0,0-1 0,0 0 0,0 1 0,-1 13 0,1-12 0,0 11 0,1 1 0,1-1 0,0 1 0,0-1 0,1 0 0,7 18 0,-2-12 0,0 1 0,2-1 0,17 26 0,0-8 0,2-2 0,1 0 0,37 32 0,-20-24 0,1-2 0,2-2 0,58 35 0,-100-69 0,-1-1 0,0-1 0,1 1 0,0-1 0,0 0 0,0-1 0,0 0 0,9 1 0,-13-3 0,0 0 0,0 0 0,0 0 0,0 0 0,0-1 0,0 0 0,0 0 0,0 0 0,0 0 0,-1 0 0,1-1 0,0 0 0,-1 0 0,0 0 0,1 0 0,-1 0 0,0-1 0,6-5 0,-2 0 0,0-1 0,0 0 0,-1 0 0,0-1 0,0 0 0,-1 0 0,-1 0 0,5-14 0,0-5 0,9-55 0,-14 52 0,-1 0 0,-1-1 0,-4-35 0,-15-97 0,13 139 0,0-8-1365,4 26-5461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04.5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570 20 24575,'-13'0'0,"-4"0"0,1 0 0,-1-1 0,-19-4 0,6-1 0,0 2 0,0 2 0,0 0 0,0 2 0,0 2 0,0 0 0,0 2 0,1 1 0,-47 15 0,61-16 0,0 2 0,0 0 0,-14 9 0,25-13 0,1 0 0,-1 0 0,0 1 0,1 0 0,-1 0 0,1 0 0,0 0 0,0 0 0,0 0 0,1 1 0,-1-1 0,1 1 0,0 0 0,0 0 0,-3 7 0,5-8 0,-1 1 0,1 0 0,0-1 0,0 1 0,0-1 0,0 1 0,1 0 0,-1-1 0,1 1 0,0-1 0,0 1 0,0-1 0,1 0 0,-1 1 0,1-1 0,0 0 0,0 0 0,0 0 0,0 0 0,0 0 0,5 3 0,-1 0 0,0 0 0,0-1 0,0 0 0,1-1 0,0 1 0,0-1 0,0 0 0,13 4 0,-12-5 0,-1-1 0,1-1 0,-1 1 0,1-2 0,0 1 0,-1-1 0,1 0 0,0 0 0,0-1 0,-1 0 0,11-2 0,-7-1 0,1 0 0,0 0 0,-1-1 0,0-1 0,0 0 0,13-9 0,-18 10 0,-4 3 0,0 1 0,0-1 0,0 1 0,0-1 0,0 1 0,0 0 0,1 0 0,-1 0 0,4-1 0,-4 5 0,11 90 0,-3-20 0,1-15 0,2 0 0,4 0 0,1-2 0,3 0 0,31 57 0,-12-41-1365,-5-12-5461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04.8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1 144 24575,'0'-14'0,"0"-113"0,1 124 0,0 5 0,3 8 0,2 8 0,-1-1 0,-2 1 0,3 23 0,0 58 0,-3-34 0,-2-61 0,-1-1 0,0 1 0,1-1 0,0 1 0,-1-1 0,1 0 0,1 1 0,-1-1 0,0 0 0,3 5 0,-2-6 0,0 0 0,0 0 0,0 0 0,0 0 0,0-1 0,0 1 0,1 0 0,-1-1 0,1 0 0,-1 1 0,1-1 0,-1 0 0,1 0 0,3 0 0,16 4-455,1-2 0,44 2 0,-7-3-6371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06.1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24575,'0'0'-8191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0.3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48 24575,'-1'-2'0,"1"0"0,0-1 0,-1 1 0,0 0 0,1 0 0,-3-4 0,2 4 0,0 1 0,0-1 0,1 1 0,-1-1 0,1 0 0,-1 1 0,1-1 0,-1 0 0,1 0 0,0 1 0,0-1 0,0 0 0,0-2 0,1 4 0,0-1 0,0 1 0,0-1 0,1 1 0,-1 0 0,0 0 0,0-1 0,0 1 0,0 0 0,0 0 0,1 0 0,-1 0 0,0 1 0,2-1 0,-2 0 0,7 1 0,-1 1 0,1-1 0,-1 1 0,0 1 0,1-1 0,-1 1 0,0 1 0,-1-1 0,1 1 0,-1 0 0,1 1 0,-1-1 0,-1 1 0,9 9 0,-1 1 0,1 1 0,-2 0 0,0 1 0,11 23 0,-4-1-138,-1 0 0,-2 1 0,-2 1 0,16 78 0,8 180-1324,-16 311-892,-4-43 2492,103 324-138,-73-644-608,57 322-324,-80-374 492,-23-162 721,-1 0 0,-2 0-1,-8 60 1,6-79 6,0 0 1,-1 0-1,-1-1 0,-10 23 0,10-27-83,0 0 0,0-1 0,-1 0 0,0 0 0,-1-1 0,1 0 0,-14 11 0,7-9-163,0 0-1,-1 0 1,-1-2-1,1 1 1,-25 7-1,-10 0-6317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0.9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569 30 24575,'-16'-3'0,"4"-1"0,-39-5 0,-1 3 0,-64-1 0,90 6 0,0 1 0,-38 7 0,55-6 0,1 0 0,0 1 0,0 1 0,1-1 0,-1 1 0,0 1 0,1-1 0,0 1 0,0 1 0,0-1 0,0 1 0,-6 7 0,7-6 0,0 1 0,0 0 0,1 0 0,0 1 0,-6 13 0,4-5 0,0 1 0,-4 20 0,-10 74 0,8 38-366,10 40-1098,33 273 71,28 5-160,-19-166 1145,31 415 408,-64-629-64,19 227-813,21-5 107,-33-253 627,3 0 0,1-1 1,37 76-1,-23-69-582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1.4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 1 24575,'0'0'0,"-1"1"0,0-1 0,1 1 0,-1 0 0,1-1 0,-1 1 0,1 0 0,0 0 0,-1-1 0,1 1 0,0 0 0,-1 0 0,1 0 0,0-1 0,0 2 0,-1 0 0,-4 16 0,1 0 0,-4 37 0,3 42 0,4-66 0,-3 303 0,3-121 0,1-189-682,-6 36-1,4-49-6143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1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0 317 24575,'0'0'0,"0"-2"0,0-2 0,2-3 0,8-4 0,12-5 0,18-6 0,28-3 0,27-2 0,17 1 0,7-1-802,3-2 802,-1 1 0,-10 0 0,-18 6 0,-20 4 0,-16 4 0,-17 4-7389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3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 24575,'0'6'0,"0"0"0,-1 0 0,0 1 0,-1-1 0,1 0 0,-4 8 0,-19 35 0,9-18 0,-45 105 0,46-96 0,-16 62 0,28-90 0,0-1 0,0 1 0,1 0 0,1 0 0,0-1 0,0 1 0,2 0 0,2 16 0,-2-23 0,-1 1 0,1-1 0,0 0 0,0 0 0,0 0 0,1 0 0,0 0 0,0-1 0,0 1 0,0-1 0,1 0 0,0 0 0,0 0 0,0 0 0,0-1 0,0 0 0,1 0 0,-1 0 0,1 0 0,7 2 0,-2-1 15,1-1-1,0 0 0,0-1 1,0 0-1,20 1 1,57-5-998,-76 1 514,53-4-6357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2.2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 24575,'0'0'0,"0"0"0,5 0 0,13 0 0,24 2 0,41 2 0,32 1 0,19-1 0,20-4-1725,56-11 1725,-8-2-6466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4.7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264 665 24575,'-12'-7'0,"-2"2"0,0 0 0,0 1 0,0 0 0,-28-3 0,17 5 0,1 1 0,-30 2 0,52-1 0,0 0 0,0 1 0,0-1 0,0 0 0,0 1 0,0-1 0,1 1 0,-1 0 0,0-1 0,0 1 0,1 0 0,-1 0 0,1 0 0,-1 0 0,1 1 0,-1-1 0,1 0 0,-1 1 0,1-1 0,0 1 0,0-1 0,-2 4 0,1-1 0,1 0 0,-1 0 0,1 1 0,0-1 0,0 0 0,1 1 0,-1-1 0,1 8 0,0-8 0,0 0 0,1-1 0,-1 1 0,1 0 0,0-1 0,0 1 0,0 0 0,0-1 0,0 1 0,1-1 0,0 1 0,0-1 0,0 0 0,4 6 0,-4-8 0,-1 1 0,1-1 0,0 0 0,-1 1 0,1-1 0,0 0 0,0 0 0,0 0 0,0 0 0,0 0 0,0-1 0,0 1 0,0-1 0,0 1 0,0-1 0,0 0 0,0 0 0,0 0 0,0 0 0,0 0 0,1 0 0,-1 0 0,0-1 0,0 1 0,0-1 0,0 0 0,0 1 0,2-2 0,2-1 0,0-1 0,-1 1 0,1-1 0,-1 0 0,1-1 0,-1 1 0,-1-1 0,1 0 0,-1 0 0,1-1 0,-1 1 0,-1-1 0,1 0 0,3-9 0,-2 3 0,0-1 0,-1 0 0,0 0 0,-1 0 0,0-1 0,1-18 0,-4 5 0,0 0 0,-2 0 0,-1 0 0,-1 1 0,-11-41 0,-3 10 0,-34-77 0,5 39 0,6 11 0,37 76 0,7 14 0,164 427-111,-125-277-395,-20-71-147,43 114 0,-46-157-5615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5.0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1 165 24575,'0'-5'0,"1"1"0,0 0 0,0-1 0,1 1 0,1-4 0,0-2 0,1 0 0,0 0 0,1 1 0,-1-1 0,2 1 0,-1 0 0,12-13 0,-14 18 0,1 0 0,-1 0 0,1 1 0,0-1 0,0 1 0,0 0 0,1 0 0,-1 1 0,0-1 0,1 1 0,0 0 0,0 0 0,-1 0 0,1 1 0,8-2 0,-11 3 0,0-1 0,0 1 0,0 0 0,0 0 0,0 0 0,0 1 0,0-1 0,0 0 0,0 1 0,0-1 0,0 1 0,0 0 0,-1-1 0,1 1 0,0 0 0,0 0 0,-1 0 0,1 1 0,-1-1 0,1 0 0,-1 1 0,1-1 0,-1 0 0,0 1 0,1 0 0,-1-1 0,0 1 0,0 0 0,0-1 0,-1 1 0,2 3 0,-1-1 0,0 1 0,0-1 0,-1 0 0,1 1 0,-1-1 0,0 1 0,-1-1 0,1 1 0,-1-1 0,1 0 0,-1 1 0,-1-1 0,-1 5 0,-29 54 0,31-62 0,1 1 0,-1-1 0,1 0 0,-1 1 0,1-1 0,0 1 0,0-1 0,0 1 0,0-1 0,0 1 0,0-1 0,0 1 0,0-1 0,1 1 0,-1-1 0,1 1 0,-1-1 0,1 0 0,-1 1 0,1-1 0,0 0 0,-1 1 0,1-1 0,0 0 0,0 0 0,0 0 0,0 0 0,0 0 0,1 0 0,-1 0 0,0 0 0,3 1 0,4 3 0,0 0 0,0-1 0,1-1 0,10 4 0,-14-5 0,46 14-1365,-2-3-5461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5.4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24575,'0'0'0,"0"0"0,0 0 0,0 8 0,0 13 0,2 17 0,2 14 0,3 10 0,2 13 0,1 12 0,1 6 0,1-3 0,-1-12 0,1-17 0,-3-14 0,-2-16-8191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5.8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1 127 24575,'0'0'0,"0"0"0,5-2 0,12-2 0,16-3 0,28-3 0,29-5 0,23-3 0,7 0-677,-7-1 677,-17 0 0,-26 5-7514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6.2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1 594 24575,'0'0'0,"6"-2"0,11-3 0,20-8 0,27-11 0,26-16 0,18-16 0,2-3-823,-13 4 823,-22 12-7368</inkml:trace>
  <inkml:trace contextRef="#ctx0" brushRef="#br0" timeOffset="1">1770 1 24575,'-10'0'0,"-90"11"0,-137 32 0,183-29 0,1 2 0,0 3 0,2 2 0,-55 30 0,79-35 0,-40 29 0,57-38 0,1 1 0,0 1 0,0-1 0,1 1 0,0 1 0,-12 19 0,18-27 0,1 0 0,0 0 0,0 0 0,0 1 0,1-1 0,-1 0 0,0 0 0,1 0 0,0 1 0,-1-1 0,1 0 0,0 1 0,0-1 0,0 0 0,0 1 0,1-1 0,-1 0 0,1 0 0,-1 1 0,1-1 0,0 0 0,0 0 0,0 0 0,0 0 0,0 0 0,0 0 0,1 0 0,-1 0 0,1 0 0,-1-1 0,1 1 0,-1-1 0,1 1 0,3 1 0,4 3 0,0-1 0,0 0 0,0 0 0,0-1 0,1-1 0,14 5 0,26 4 0,-24-6 0,-1 1 0,40 16 0,-57-19 0,0 0 0,0 0 0,-1 1 0,0 0 0,0 0 0,0 1 0,-1 0 0,1 0 0,-2 0 0,1 1 0,-1 0 0,5 8 0,6 13 0,-1 2 0,18 53 0,10 67 0,-22-49-1365,-16-66-5461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6.6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1 153 24575,'3'0'0,"-2"0"0,1 0 0,-1 0 0,0 0 0,0 1 0,1-1 0,-1 0 0,0 0 0,0 1 0,1-1 0,-1 1 0,0-1 0,0 1 0,0 0 0,1-1 0,-1 1 0,0 0 0,0 0 0,0 0 0,-1 0 0,1 0 0,0 0 0,0 0 0,0 0 0,-1 0 0,2 2 0,7 15 0,-2 1 0,0 0 0,9 38 0,-9-29 0,11 39 0,-18-66 0,0 0 0,1 0 0,-1 1 0,1-1 0,-1 0 0,1 0 0,-1 0 0,1 0 0,0 0 0,-1 0 0,1-1 0,0 1 0,0 0 0,0 0 0,0 0 0,0-1 0,1 2 0,0-2 0,-1 1 0,1-1 0,0 0 0,-1 0 0,1 0 0,-1 0 0,1 0 0,0 0 0,-1 0 0,1-1 0,-1 1 0,1 0 0,-1-1 0,3 0 0,7-4 0,-1 1 0,0-2 0,0 1 0,15-12 0,39-36 0,-61 50 0,209-199-2352,-113 102-3487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57.0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0 150 24575,'0'-12'0,"0"3"0,1 0 0,0 0 0,0 0 0,1-1 0,0 1 0,0 1 0,6-13 0,-7 18 0,0 0 0,1-1 0,0 1 0,0 0 0,0 0 0,0 0 0,0 0 0,1 1 0,-1-1 0,1 0 0,0 1 0,0 0 0,-1 0 0,2 0 0,-1 0 0,0 0 0,0 0 0,0 1 0,1 0 0,-1 0 0,7-2 0,-2 3 0,-1-1 0,1 1 0,-1 1 0,1-1 0,-1 2 0,1-1 0,-1 1 0,0 0 0,1 0 0,-1 1 0,0-1 0,-1 2 0,13 7 0,-3-1 0,0 2 0,-1 0 0,0 1 0,19 21 0,-11-7 0,27 39 0,29 67-390,0 41-1171,-4 42 631,-12 35-1228,45 527-207,-68 9 914,-29-216 1531,-26-2-1874,-1-359 1482,-8-31 432,17-137 127,-2-1-1,-26 72 1,27-95-145,0 0-1,-1 0 1,-1-1-1,-1 0 0,0-1 1,-1 0-1,-1-1 1,-15 15-1,0-7-70,-1 0-1,-1-2 1,0-1-1,-53 24 1,-10-2 733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07.7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0 115 24575,'0'0'0,"0"-1"0,0 1 0,1 0 0,-1-1 0,0 1 0,0 0 0,0-1 0,0 1 0,1 0 0,-1-1 0,0 1 0,0 0 0,1-1 0,-1 1 0,0 0 0,0 0 0,1-1 0,-1 1 0,0 0 0,1 0 0,0-1 0,3-1 0,0 0 0,0 0 0,1 0 0,-1 0 0,9-1 0,-5 1 0,326-80 0,-318 79 0,-3 1 0,0 0 0,0 0 0,24 1 0,-37 1 0,1 0 0,0 0 0,0 0 0,0 0 0,0 0 0,-1 1 0,1-1 0,0 0 0,0 1 0,0-1 0,-1 0 0,1 1 0,0-1 0,0 1 0,-1-1 0,1 1 0,-1-1 0,1 1 0,0 0 0,-1-1 0,1 1 0,-1 0 0,1-1 0,-1 1 0,0 0 0,1 0 0,-1-1 0,0 1 0,1 0 0,-1 0 0,0 0 0,0 0 0,0-1 0,0 2 0,0 3 0,0-1 0,0 1 0,0 0 0,-1-1 0,-2 7 0,-4 14 0,-1-1 0,-1 0 0,-2 0 0,-26 44 0,-69 82 0,50-84 0,-2 2 0,57-67 0,1-1 0,-1 1 0,1 0 0,-1-1 0,1 1 0,0 0 0,-1-1 0,1 1 0,0 0 0,0-1 0,0 1 0,-1 0 0,1 0 0,0-1 0,0 3 0,0-3 0,0 0 0,1 1 0,-1-1 0,0 1 0,0-1 0,0 1 0,1-1 0,-1 0 0,0 1 0,0-1 0,1 0 0,-1 1 0,0-1 0,1 0 0,-1 1 0,0-1 0,1 0 0,-1 1 0,1-1 0,2 1 0,0 1 0,1-1 0,-1-1 0,0 1 0,7 1 0,9 0 0,-1-1 0,30-2 0,40-8 0,-46 3 0,109-12-1365,15-2-5461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20.6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1116 1 24575,'-1'0'0,"0"0"0,0 1 0,0-1 0,0 0 0,0 1 0,0-1 0,0 0 0,0 1 0,0-1 0,0 1 0,-1 1 0,-3 1 0,-50 24 0,-86 30 0,69-30 0,-55 21 0,-115 48 0,209-81 0,1 2 0,1 1 0,1 1 0,1 2 0,1 1 0,0 1 0,2 1 0,1 2 0,0 0 0,-31 47 0,41-50-8,1 1 0,1 1-1,1 0 1,1 1 0,-11 36-1,13-28-76,2 1-1,1 0 0,-2 61 1,8-34 33,4 0 0,2 0 0,2 0 0,27 94 0,39 103 69,7 23-1072,9 185 829,-42 6 245,-43-404-74,33 343-284,-36-399 304,0 6 197,1-1-1,1 1 0,12 34 1,-14-48-105,-1-1 1,1 0-1,0-1 0,0 1 1,1 0-1,-1-1 0,1 1 1,0-1-1,0 1 0,0-1 1,0 0-1,0-1 1,1 1-1,0 0 0,-1-1 1,1 0-1,0 0 0,0 0 1,0 0-1,0-1 0,0 0 1,9 2-1,-5-2-17,1-1 1,0 0-1,0 0 0,0-1 1,0 0-1,-1-1 0,1 0 0,14-5 1,4-3-42,32-18 0,3-6-1364,-10 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3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1 183 24575,'0'5'0,"1"5"0,0 0 0,0 1 0,1-1 0,1 0 0,-1 0 0,2 0 0,7 16 0,-2-7 0,1-1 0,24 32 0,-29-43 0,1 0 0,0-1 0,0 1 0,1-1 0,-1 0 0,1-1 0,11 7 0,-14-10 0,0 0 0,1 0 0,-1 0 0,1 0 0,-1-1 0,1 0 0,0 0 0,0 0 0,-1-1 0,1 0 0,0 1 0,0-2 0,0 1 0,0 0 0,5-2 0,3-2 0,-2 0 0,1 0 0,0-1 0,-1-1 0,0 0 0,0 0 0,0-1 0,14-13 0,-14 11 0,-1 0 0,0-1 0,-1-1 0,0 1 0,0-1 0,-2-1 0,12-20 0,-15 24 0,-1-1 0,0 1 0,0-1 0,-1 0 0,0 0 0,-1 0 0,0-1 0,0 1 0,-1 0 0,0 0 0,-1-1 0,0 1 0,-3-14 0,2 16 0,0 0 0,0 0 0,-1 1 0,0-1 0,0 1 0,0-1 0,-1 1 0,0 0 0,0 1 0,-1-1 0,0 1 0,0 0 0,0 0 0,0 0 0,-1 1 0,0 0 0,0 0 0,-7-4 0,3 4 0,0 0 0,-1 0 0,1 1 0,-1 1 0,0 0 0,1 0 0,-1 1 0,-17 0 0,11 2 0,-1 0 0,1 1 0,-1 1 0,-25 8 0,34-9 0,0 2 0,0-1 0,-14 8 0,21-10 0,0 0 0,1 0 0,-1 0 0,0 0 0,1 0 0,-1 1 0,1-1 0,-1 0 0,1 1 0,0 0 0,0-1 0,0 1 0,0-1 0,0 1 0,0 0 0,0 0 0,0 0 0,0-1 0,1 1 0,-1 0 0,1 0 0,0 0 0,-1 0 0,1 2 0,1-1 3,-1 0 0,1-1 0,0 1 0,-1-1 0,1 1 0,1-1 0,-1 1 0,0-1 0,1 0 0,2 4 0,19 20-1401,7 1-5428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4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2 0,0 3 0,2 2 0,5 3 0,3 9 0,5 13 0,2 13 0,3 10 0,2 8 0,0-5 0,-5-12-8191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22.1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24575,'0'0'0,"0"0"0,0 16 0,0 95 0,3 241 0,3-248 0,26 139 0,-29-228-117,-2-7-62,0 0 1,1 0 0,0 0 0,0 0-1,1 0 1,6 11 0,-3-11-6648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22.5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0 163 24575,'7'-4'0,"-1"0"0,1 0 0,-1 0 0,1 1 0,0 0 0,0 0 0,10-1 0,-9 1 0,52-13 0,87-11 0,-107 20 0,50-7-91,-2 1-546,117-33 0,-182 39-6189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22.9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83 24575,'0'0'0,"0"0"0,0 0 0,2 0 0,2 0 0,5 0 0,4 0 0,6 0 0,6-2 0,3-2 0,3-3 0,3-6 0,-2-4 0,0 1 0,-1 2 0,-7 5-8191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23.2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1497 24575,'0'0'0,"0"0"0,0 0 0,2 0 0,8-2 0,14-3 0,15-5 0,11-8 0,9-12 0,0-8 0,-9 2-8191</inkml:trace>
  <inkml:trace contextRef="#ctx0" brushRef="#br0" timeOffset="1">604 1 24575,'0'0'0,"0"0"0,-1 5 0,-2 12 0,1 12 0,0 9 0,1 6 0,2 2 0,3 0 0,3-3 0,3-2 0,5-5 0,7-7 0,3-7 0,-2-9-8191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24.4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779 472 24575,'0'-5'0,"-1"0"0,0-1 0,-1 1 0,1 0 0,-1 0 0,0 1 0,0-1 0,-1 0 0,-2-4 0,-1-1 0,-5-11 0,-2 0 0,0 1 0,-19-23 0,23 33 0,0 0 0,-1 1 0,0 0 0,-1 1 0,0 0 0,0 0 0,-18-8 0,12 9 0,0 0 0,-1 1 0,0 1 0,0 1 0,-1 0 0,1 1 0,-1 2 0,1-1 0,-1 2 0,0 1 0,1 0 0,-1 1 0,-23 6 0,20-2 0,0 0 0,0 1 0,1 1 0,0 2 0,1 0 0,0 1 0,0 0 0,1 2 0,1 0 0,-26 25 0,34-28 0,1 0 0,-11 14 0,18-21 0,0 0 0,0 0 0,1 0 0,-1 0 0,0 0 0,1 0 0,0 0 0,0 1 0,0-1 0,0 0 0,1 1 0,-1-1 0,1 1 0,0 3 0,0-5 0,0-1 0,0 0 0,1 1 0,-1-1 0,1 0 0,-1 0 0,1 1 0,-1-1 0,1 0 0,0 0 0,0 0 0,-1 1 0,1-1 0,0 0 0,0 0 0,0 0 0,0-1 0,0 1 0,1 0 0,-1 0 0,0 0 0,0-1 0,0 1 0,1-1 0,-1 1 0,0-1 0,1 1 0,-1-1 0,0 0 0,1 0 0,2 1 0,0-1 0,0 0 0,-1 0 0,1-1 0,0 1 0,0-1 0,0 0 0,-1 0 0,1 0 0,0 0 0,5-3 0,3-4 0,-1 1 0,0-2 0,18-15 0,27-35 0,-48 51 0,13-17 0,9-10 0,-26 31 0,0 1 0,-1-1 0,1 1 0,1 0 0,-1 0 0,8-3 0,-8 5 0,-3 3 0,-2-1 0,0-6 0,1 2 0,0 1 0,1-1 0,-1 1 0,1-1 0,0 1 0,0 0 0,0-1 0,0 1 0,0 0 0,0-1 0,1 1 0,-1 0 0,1 0 0,2-3 0,-2 4 0,-1 0 0,0-1 0,0 1 0,1 0 0,-1 0 0,0 0 0,1 0 0,-1 0 0,1 1 0,-1-1 0,1 0 0,0 1 0,-1-1 0,1 1 0,0 0 0,-1-1 0,1 1 0,0 0 0,-1 0 0,1 0 0,0 0 0,-1 0 0,3 1 0,-4-21 0,-2 10 0,-1 0 0,0 1 0,0-1 0,-1 1 0,0 0 0,-1 0 0,-5-8 0,1 3 0,-7-21 0,15 32 0,-1 0 0,1 1 0,0-1 0,0 0 0,0 0 0,0-1 0,1 1 0,-1 0 0,1 0 0,0-6 0,2 21 0,-1 1 0,0 0 0,1-1 0,1 1 0,0 0 0,9 21 0,-5-14 0,88 247 0,-40-113 0,-17-49 0,-37-103-59,1 1 0,-1-1-1,0 1 1,1-1-1,-1 0 1,1 1 0,0-1-1,0 0 1,0 0 0,0 0-1,0 0 1,0-1 0,0 1-1,1-1 1,-1 1-1,1-1 1,-1 0 0,1 0-1,-1 0 1,1 0 0,0 0-1,3 0 1,11 2-6767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25.3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24575,'9'0'0,"149"9"0,-154-8 0,0-1 0,0 1 0,-1 0 0,1 0 0,0 0 0,0 0 0,-1 1 0,1 0 0,4 2 0,-7-3 0,1 0 0,-1 1 0,0-1 0,0 0 0,0 1 0,0-1 0,0 0 0,0 1 0,0-1 0,0 1 0,0 0 0,-1-1 0,1 1 0,-1 0 0,1-1 0,-1 1 0,1 0 0,-1-1 0,0 1 0,0 0 0,0 0 0,0-1 0,-1 3 0,0 6 0,-1 0 0,-1 0 0,1-1 0,-2 1 0,1-1 0,-6 10 0,-32 53 0,34-61 0,-64 92 0,44-66 0,25-35 0,1 1 0,-1-1 0,1 1 0,-1-1 0,1 1 0,0 0 0,0-1 0,0 1 0,0 0 0,0 3 0,1-5 0,0 1 0,0-1 0,0 0 0,0 0 0,1 0 0,-1 0 0,0 0 0,1 0 0,-1 0 0,1 0 0,-1 0 0,1 0 0,0 0 0,-1 0 0,1 0 0,0 0 0,-1-1 0,1 1 0,0 0 0,0 0 0,0-1 0,0 1 0,0 0 0,0-1 0,0 1 0,0-1 0,0 0 0,0 1 0,1-1 0,12 5 0,0-2 0,0 0 0,0-1 0,25 2 0,-15-2 0,23 2-1365,-4-1-5461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25.9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24575,'0'5'0,"1"6"0,0 0 0,1 0 0,3 13 0,-1-3 0,35 188-56,11 59 212,-29-181-889,31 87 1,-38-138-6094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26.2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1 396 24575,'37'-23'0,"103"-41"0,6-2 0,78-54 126,-14 7-1617,-192 104-5335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26.6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 24575,'0'0'0,"0"0"0,0 0 0,4-2 0,7-3 0,5-1 0,0-1-8191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4:27.8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2786 538 24575,'-18'1'0,"1"0"0,-1 1 0,-21 5 0,5-1 0,-113 24 0,-66 20-1417,-51 19-4252,-308 108 3816,15 45 1108,322-111 497,36-9-746,38-17 657,39-19-19,-21 15 3887,110-63-2220,32-17-1209,-11 5 1867,12-9-1157,8-6-315,36-34 614,51-36-1,56-37-1509,57-33-1199,46-22 643,274-156-2319,12 16 624,-510 294 2640,189-106-171,-42 26-543,-47 28 865,-47 26 1145,-76 39-1099,0 1 1,14-4-1,-21 7-175,0 0-1,0-1 0,0 1 1,1 0-1,-1 0 1,0 0-1,0 0 1,0 0-1,0 0 1,0 0-1,0 0 0,0 0 1,1 0-1,-1 0 1,0 0-1,0 0 1,0 0-1,0 0 1,0 0-1,1 0 0,-1 0 1,0 0-1,0 0 1,0 0-1,0 0 1,0 0-1,0 0 0,1 0 1,-1 0-1,0 0 1,0 0-1,0 1 1,0-1-1,0 0 1,0 0-1,0 0 0,0 0 1,1 0-1,-1 0 1,0 0-1,0 0 1,0 1-1,0-1 1,0 0-1,0 0 0,0 0 1,0 0-1,0 0 1,0 0-1,0 1 1,0-1-1,0 0 1,0 0-1,0 0 0,0 0 1,0 0-1,0 0 1,0 1-1,0-1 1,-2 2 184,1 1 0,-1-1 1,1 0-1,-1 0 1,0 0-1,-3 2 1,-66 58 263,-62 44-145,-56 41 946,-41 31-1332,-260 222-1858,37 41 1570,298-253-1051,46-31 912,85-119 206,-20 47 0,38-73 303,1 1 0,1-1 0,0 1 0,-3 17 0,6-25 55,0-1-1,1 0 0,0 0 1,0 1-1,0-1 0,1 0 0,-1 1 1,1-1-1,0 0 0,0 0 1,0 0-1,1 0 0,0 0 0,-1 0 1,1 0-1,4 5 0,-2-5-45,0 0 1,0 0-1,0 0 0,0-1 0,1 1 0,-1-1 0,1 0 1,0 0-1,0-1 0,0 1 0,0-1 0,6 1 0,7 2-20,0-1 0,0 0 0,0-2 0,31 1 0,0-3 118,80-12-1,100-32 824,35-28-903,629-227-1094,-227 71-129,-522 185 706,-42 19 661,-92 22 59,0 1 0,1 0-1,-1 0 1,13 1 0,-21 1-203,0-1-1,0 0 1,-1 0-1,1 1 1,0-1-1,0 1 1,-1 0-1,1-1 1,-1 1-1,1 0 0,2 2 1,-3-2 15,0-1-1,-1 1 1,1 0-1,0 0 1,-1 0 0,1-1-1,-1 1 1,1 0-1,-1 0 1,0 0 0,1 0-1,-1 0 1,0 0-1,0 0 1,1 0 0,-1 2-1,-1 2 178,1 0-1,-1 0 1,-1-1 0,1 1-1,0 0 1,-1-1 0,0 1-1,-5 7 1,-8 14-23,-1-1 0,-22 26 1,-93 99-331,-59 45-369,-47 35-230,-202 182-2010,-146 141 1687,33 25-1581,418-418 4168,112-126-529,20-27 332,2-7-1298,0 1-1,0-1 1,1 0-1,-1 0 0,0 0 1,0 0-1,0 0 1,1 0-1,-1 0 0,0 0 1,0 0-1,1 1 0,-1-1 1,0 0-1,0 0 1,0 0-1,1 0 0,-1 0 1,0 0-1,0 0 1,1-1-1,-1 1 0,0 0 1,0 0-1,0 0 1,1 0-1,-1 0 0,0 0 1,10-5 177,0 0 0,15-9 0,67-48-224,49-37 300,42-33 899,34-24-1255,478-328-1722,-431 301 1386,-61 43-1163,-37 28 1033,-41 29-9,1 1 1679,-191 119 2060,-57 35-2617,-56 32-659,-475 309-802,483-300-1782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4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90 24575,'-17'-1'0,"0"-2"0,0 1 0,0-2 0,-25-9 0,10 4 0,-6-1 0,-12-5 0,0 3 0,-68-8 0,116 19 0,-17 2 0,19-1 0,-1 0 0,1 0 0,0 0 0,-1 0 0,1 0 0,0 0 0,-1 0 0,1 1 0,0-1 0,-1 0 0,1 0 0,0 1 0,-1-1 0,1 0 0,0 0 0,0 1 0,-1-1 0,1 0 0,0 1 0,0-1 0,-1 0 0,1 1 0,0-1 0,0 0 0,0 1 0,0-1 0,0 0 0,0 1 0,-1-1 0,1 1 0,0-1 0,0 0 0,0 1 0,0-1 0,0 1 0,1-1 0,-1 0 0,0 1 0,0-1 0,0 1 0,2 4 0,0-1 0,0 1 0,0-1 0,0 0 0,1 0 0,0 0 0,0 0 0,0 0 0,0 0 0,1-1 0,-1 0 0,8 5 0,0 1 0,1-1 0,1-1 0,13 7 0,-9-7 0,-1-1 0,22 6 0,-33-10 0,1-1 0,0 0 0,0 0 0,1 0 0,-1-1 0,0 0 0,0 0 0,0 0 0,0-1 0,7-2 0,-3-2 0,-7 2 0,-5 1 0,1 2 0,0 0 0,1 0 0,-1 0 0,0 0 0,1 0 0,-1 0 0,1 0 0,-1 0 0,0 1 0,1-1 0,-1 0 0,1 0 0,-1 1 0,1-1 0,-1 0 0,1 1 0,-1-1 0,1 0 0,-1 1 0,1-1 0,-1 1 0,1-1 0,0 1 0,-1 0 0,-8 17 0,5-4 0,0 1 0,1 0 0,1 0 0,0 1 0,1-1 0,1 28 0,3-7 0,13 65 0,-2-43 0,3 0 0,43 96 0,-57-146 0,0-1 0,0 0 0,1 0 0,-1 0 0,1 0 0,1-1 0,8 11 0,-12-16-50,0 0-1,0-1 1,0 1-1,1 0 0,-1 0 1,0-1-1,0 1 1,1-1-1,-1 1 1,0-1-1,1 1 0,-1-1 1,1 0-1,-1 0 1,1 0-1,-1 0 1,0 0-1,1 0 0,-1 0 1,1 0-1,-1 0 1,0-1-1,1 1 1,-1-1-1,0 1 1,2-1-1,15-9-6775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5.4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1747 1901 24575,'-1'0'0,"-1"1"0,1-1 0,0 0 0,-1 1 0,1 0 0,0-1 0,-1 1 0,1 0 0,0-1 0,0 1 0,-2 2 0,-4 2 0,-5 1 0,1-1 0,0 0 0,-1 0 0,0-1 0,0-1 0,0 0 0,-1-1 0,1 0 0,-1 0 0,1-2 0,-14 0 0,4-2 0,1 0 0,0-2 0,0 0 0,0-2 0,-36-14 0,-14-11-373,2-3 0,-76-50 1,-123-103-343,-85-107-1364,276 220 1592,4-4 0,-82-112 0,117 136 559,-34-65 0,56 90 12,3-1 0,0 0 0,2-1 0,-9-36 0,18 58 184,0-1 1,0 1 0,1-1-1,1 0 1,-1 1-1,2-1 1,1-14-1,-2 22-215,0 0 1,1 1-1,-1-1 0,0 1 0,1-1 0,-1 1 0,1-1 0,0 1 0,-1-1 0,1 1 0,0 0 0,0-1 1,0 1-1,0 0 0,0 0 0,0 0 0,0 0 0,1 0 0,-1 0 0,0 0 0,1 0 0,-1 0 0,0 0 1,1 1-1,-1-1 0,1 1 0,-1-1 0,1 1 0,1-1 0,3 1 21,-1 0 1,0 0-1,0 1 1,1 0-1,-1 0 0,0 0 1,0 0-1,6 3 0,29 11 66,-1 2 0,50 29 0,72 55-161,136 128 21,-156-114 0,-134-110 0,8 7 0,0 0 0,20 10 0,-34-21 0,1-1 0,-1 1 0,1 0 0,-1 0 0,1-1 0,0 1 0,-1-1 0,1 0 0,0 1 0,-1-1 0,1 0 0,0 0 0,0 0 0,-1 0 0,4 0 0,-4-1 0,1 0 0,-1 1 0,0-1 0,0 0 0,0 0 0,0 1 0,0-1 0,-1 0 0,1 0 0,0 0 0,0 0 0,0 0 0,-1 0 0,1 0 0,-1-1 0,1 1 0,-1 0 0,1 0 0,-1 0 0,0-1 0,1 1 0,-1-2 0,2-11 0,-1-1 0,-1 1 0,0 0 0,-1 0 0,-4-22 0,4 31 0,-50-271-158,-17-2-121,12 54 168,49 197 111,3 13 0,1 0 0,0 0 0,1 0 0,-1-21 0,3 34-1,0 1 0,0-1 1,0 1-1,0-1 0,0 1 0,0-1 1,0 1-1,0-1 0,0 1 0,0 0 1,1-1-1,-1 1 0,0-1 0,0 1 1,0-1-1,1 1 0,-1 0 0,0-1 1,0 1-1,1 0 0,-1-1 1,0 1-1,1 0 0,-1-1 0,0 1 1,1 0-1,-1-1 0,0 1 0,1 0 1,0 0-1,1-1 12,-1 1 1,0 1-1,1-1 1,-1 0-1,1 0 0,-1 0 1,1 1-1,-1-1 1,3 2-1,22 9 99,-1 2-1,0 0 1,45 34 0,-56-38-92,188 137-466,58 38-178,-182-133-17,119 56-1,-152-87-5186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5.9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511 41 24575,'-14'-2'0,"-3"-4"0,-9-2 0,-1 0 0,-34-4 0,40 10 0,-1 0 0,1 1 0,-1 2 0,0 0 0,1 1 0,-36 9 0,47-9 0,0 1 0,0 1 0,0-1 0,1 2 0,-1-1 0,1 1 0,0 1 0,0 0 0,1 0 0,0 1 0,0 0 0,0 0 0,1 1 0,0-1 0,-11 18 0,14-17 0,-1 1 0,1 0 0,1 0 0,0 0 0,0 0 0,1 1 0,0-1 0,1 1 0,0-1 0,0 15 0,1-16 0,0-1 0,1 1 0,0 0 0,0-1 0,1 1 0,0-1 0,1 0 0,-1 1 0,1-1 0,0 0 0,1-1 0,0 1 0,7 9 0,-9-14 0,0 0 0,0 0 0,0 0 0,1 0 0,-1-1 0,0 1 0,1 0 0,-1-1 0,1 0 0,0 0 0,-1 0 0,1 0 0,0 0 0,0 0 0,4 0 0,3-1 0,0 1 0,0-1 0,12-2 0,-7 1 0,310-23-1365,-248 19-5461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6.5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297 1 24575,'-2'1'0,"-1"-1"0,0 1 0,0 0 0,0 0 0,1 1 0,-1-1 0,1 1 0,-1-1 0,1 1 0,-1 0 0,1 0 0,0 0 0,-2 2 0,-3 3 0,-9 7 1,2 1 1,0 1-1,0 0 0,2 1 0,0 0 1,1 1-1,1 1 0,0-1 0,-9 30 1,-2 14-79,-22 108 0,23-69-159,4 1 0,-4 201 0,20-293 236,0-7 0,-1 1 0,1-1 0,1 0 0,-1 0 0,0 0 0,1 0 0,0 3 0,0-6 4,-1 0 0,0 1 1,0-1-1,0 0 0,0 0 0,0 0 0,0 0 0,0 1 0,1-1 1,-1 0-1,0 0 0,0 0 0,0 0 0,0 0 0,1 0 1,-1 1-1,0-1 0,0 0 0,0 0 0,1 0 0,-1 0 1,0 0-1,0 0 0,0 0 0,1 0 0,-1 0 0,0 0 1,0 0-1,0 0 0,1 0 0,-1 0 0,0 0 0,1 0 1,3-1 134,1 0 0,0-1 0,-1 1 0,9-5 0,4-2-127,49-17 3,1 3-1,0 2 1,115-16 0,-143 31-97,1 1 0,-1 3 0,1 1-1,-1 2 1,1 2 0,-1 1 0,0 2 0,43 14 0,-38-6-7,0 3-1,76 42 1,-59-22-561,69 54 1,-79-50 580,-2 1 0,-2 3 0,70 88 1,-86-93-11,-2 1 1,-2 2 0,-1 1-1,-3 0 1,22 63 0,-36-83 60,-1 0-1,-1 1 1,-2 0 0,4 43-1,-8-62 40,-1 1 0,0-1 0,-1 0 0,0 1 0,0-1 1,0 0-1,-1 0 0,0 0 0,-4 9 0,4-12 0,0-1 1,0 1 0,0-1 0,-1 0-1,1 1 1,-1-1 0,0 0 0,0 0-1,0-1 1,0 1 0,-1-1-1,1 0 1,-1 1 0,1-2 0,-1 1-1,0 0 1,-6 1 0,3-1 63,-1 0-1,1 0 1,-1-1 0,1-1 0,-1 1 0,1-1 0,-1 0 0,0-1-1,-7-1 1,4 0 37,0-1-1,0 0 1,0-1-1,1 0 1,-16-10-1,7 3-81,1-1 0,1-1-1,0 0 1,1-2-1,1 1 1,-16-21-1,6 3-107,3 0 0,0-2 0,2 0-1,2-1 1,1-1 0,1-1-1,-10-39 1,6 2 44,3-1-1,-13-132 1,20 54-555,19-268 0,-2 326-5207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6.9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24575,'0'0'0,"0"0"0,0 0 0,0 0 0,0 4 0,4 3 0,3 6 0,0 7 0,0 0-8191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7.34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457 0 24575,'0'0'0,"-1"1"0,0-1 0,0 0 0,0 0 0,0 0 0,1 1 0,-1-1 0,0 0 0,0 1 0,1-1 0,-1 0 0,0 1 0,0 0 0,-4 2 0,-15 10 4,1 1-1,0 1 0,1 1 1,1 0-1,0 1 0,-24 34 1,15-15-107,2 2 1,-34 72-1,26-36-540,3 2-1,4 1 1,-25 131-1,31-92 187,-7 226 1,31-127 25,-1-176 285,1 0-1,2 0 0,17 51 1,-19-75 143,1 0 0,0-1 0,1 0 0,0 0 0,1-1 0,15 20 0,-17-27 22,-1 0-1,1 0 0,1 0 1,-1 0-1,1-1 1,0 0-1,0-1 0,1 1 1,-1-1-1,1-1 1,0 0-1,0 0 1,11 3-1,-8-4 73,0-1 1,1 0-1,-1-1 1,0 0-1,1 0 1,-1-1-1,0-1 1,0 0-1,0 0 0,0-1 1,0-1-1,16-7 1,3-4-61,-1-1 1,-1-1-1,28-22 1,59-53-451,-13 0-4117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7.7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24575,'0'0'0,"2"4"0,8 5 0,19 8 0,21 8 0,14 6 0,11 5 0,6 1 0,4 0 0,-1-5 0,-4-8 0,-4-14 0,-11-9 0,-17-6-8191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8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0 759 24575,'3'-3'0,"1"2"0,-1-1 0,1 1 0,-1 0 0,1 0 0,6-2 0,3 1 0,37-9 0,1 3 0,78-3 0,-96 11 0,1 1 0,0 2 0,0 1 0,63 16 0,18 23 0,-110-41 0,13 4 0,-17-6 0,-1 0 0,0 0 0,1 0 0,-1 0 0,0 0 0,1 0 0,-1 0 0,1 0 0,-1 0 0,0 0 0,1 0 0,-1 0 0,0 0 0,1-1 0,-1 1 0,0 0 0,1 0 0,-1 0 0,0-1 0,0 1 0,1 0 0,-1 0 0,0-1 0,0 1 0,1 0 0,-1 0 0,0-1 0,0 1 0,0 0 0,1-1 0,-1 1 0,0 0 0,0-1 0,0 1 0,0-1 0,0 1 0,0 0 0,0-1 0,0 1 0,0 0 0,0-1 0,0 1 0,0-1 0,0 1 0,-1-10 0,0 0 0,-1 0 0,0 1 0,-6-15 0,6 18 0,-90-229 0,20 59 0,50 116-455,3-2 0,-12-67 0,23 77-6371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8.4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356 1 24575,'-2'1'0,"0"-1"0,0 1 0,0 0 0,0 0 0,0 0 0,0 0 0,0 0 0,1 1 0,-1-1 0,0 1 0,1-1 0,-1 1 0,1-1 0,-2 3 0,-4 4 0,-44 46 0,-85 114 0,117-141 0,1 2 0,1 0 0,2 1 0,1 1 0,1 0 0,-14 56 0,24-70 0,0-1 0,0 1 0,2 0 0,0 0 0,1-1 0,1 1 0,3 17 0,-3-25 0,1 0 0,1 0 0,-1 0 0,1-1 0,1 0 0,0 1 0,0-1 0,0 0 0,1-1 0,0 1 0,1-1 0,0 0 0,0 0 0,12 9 0,-12-11 9,1 0 0,0-1 0,0 0 0,0 0 0,1-1 0,0 0 0,-1 0 0,1-1 0,0 0 1,0 0-1,15 1 0,-7-2-255,-1-1 0,1-1 1,-1-1-1,1 0 1,18-5-1,36-13-6580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8.8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0 463 24575,'0'1'0,"1"-1"0,-1 1 0,0-1 0,0 1 0,0 0 0,1-1 0,-1 1 0,0-1 0,0 1 0,1-1 0,-1 1 0,1-1 0,-1 1 0,0-1 0,1 1 0,0-1 0,-1 1 0,22 21 0,1-1 0,0-1 0,41 26 0,-49-36 0,0 0 0,1-1 0,0-1 0,1 0 0,-1-1 0,24 6 0,-28-11 0,0 1 0,0-2 0,0 1 0,0-2 0,1 0 0,-1 0 0,0-1 0,0 0 0,0-1 0,15-5 0,-16 4 0,-1 0 0,0-1 0,0-1 0,-1 1 0,1-2 0,-1 1 0,0-1 0,12-11 0,-15 11 0,0 0 0,-1 0 0,0 0 0,0-1 0,0 0 0,-1 0 0,0 0 0,-1 0 0,1 0 0,-1-1 0,-1 0 0,3-8 0,-2-5 0,0-1 0,-1 1 0,-1-1 0,-1 0 0,-1 1 0,-1-1 0,-8-38 0,-5 1 0,-33-86 0,24 84 0,21 49 0,3 12 0,0 0 0,0-1 0,0 1 0,0 0 0,0 0 0,0 0 0,0-1 0,0 1 0,0 0 0,0 0 0,0 0 0,0 0 0,0-1 0,0 1 0,0 0 0,1 0 0,-1 0 0,0 0 0,0 0 0,0-1 0,0 1 0,0 0 0,0 0 0,0 0 0,1 0 0,-1 0 0,0 0 0,0-1 0,0 1 0,1 0 0,0 0 0,1 0 0,0 1 0,0-1 0,-1 0 0,1 1 0,0-1 0,-1 1 0,1 0 0,-1-1 0,3 2 0,69 36-538,76 51 1,-140-84 247,50 33-6536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9.1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24575,'0'0'0,"0"4"0,0 6 0,0 8 0,0 7 0,4 6 0,7 5 0,15 3 0,16 0 0,12-4 0,7-11 0,1-13 0,-3-13 0,-6-17 0,-6-20 0,-7-13 0,-10 3-8191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5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45 626 24575,'0'0'0,"0"2"0,0 4 0,0 7 0,0 9 0,0 10 0,0 8 0,2 1 0,2 1 0,3-2 0,0-1 0,-1-3 0,-2-4 0,-1-7 0,-2-5 0,0-6 0,-1-6-8191</inkml:trace>
  <inkml:trace contextRef="#ctx0" brushRef="#br0" timeOffset="1">11 1 24575,'-2'2'0,"0"6"0,0 13 0,0 13 0,1 10 0,0 3 0,0-3 0,1-4 0,2-6 0,0-9-8191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9.5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24575,'0'0'0,"6"11"0,10 13 0,25 29 0,343 359-1540,-90-144 1470,25-31 1,-246-193-1017,-56-34-4340</inkml:trace>
  <inkml:trace contextRef="#ctx0" brushRef="#br0" timeOffset="1">113 1317 24575,'0'0'0,"0"-2"0,2-4 0,12-11 0,21-18 0,21-23 0,17-27 0,5-18 0,-7 1-803,-15 18-6585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39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 24575,'0'0'0,"0"-2"0,2 0 0,0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40.3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0 315 24575,'0'0'0,"0"0"0,0 1 0,0-1 0,1 1 0,-1-1 0,0 1 0,0-1 0,0 0 0,0 1 0,0-1 0,0 0 0,1 1 0,-1-1 0,0 1 0,0-1 0,1 0 0,-1 1 0,1-1 0,0 2 0,6 8 0,1-1 0,0 0 0,0-1 0,1 1 0,13 9 0,54 31 0,77 29 0,-117-63 0,1-2 0,53 13 0,-83-25 0,0 1 0,0-1 0,0-1 0,1 1 0,7-1 0,-13-1 0,0 1 0,-1 0 0,1 0 0,0-1 0,0 1 0,-1-1 0,1 1 0,0-1 0,-1 0 0,1 0 0,-1 0 0,1 0 0,-1 0 0,1 0 0,-1 0 0,0 0 0,0-1 0,1 1 0,-1 0 0,0-1 0,0 1 0,0-1 0,0 1 0,-1-1 0,2-2 0,1-7 0,-1 0 0,0 0 0,-1 0 0,0 0 0,-1 0 0,-1 0 0,-1-15 0,0-3 0,-1-22 0,-2-77 0,6 94 0,7-58 0,-7 83 0,1 0 0,0 0 0,1-1 0,5-12 0,-6 19 0,-1 0 0,1 0 0,0 0 0,0 1 0,0-1 0,0 0 0,0 1 0,1-1 0,-1 1 0,1 0 0,0-1 0,-1 1 0,1 1 0,0-1 0,5-2 0,-3 2 11,1 1 0,-1-1 0,0 1 0,1 0 0,-1 1-1,1-1 1,-1 1 0,1 0 0,-1 1 0,8 0 0,-1 2-382,1-1-1,-1 2 1,16 6 0,1 3-6455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40.7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82 24575,'0'0'0,"0"0"0,8-4 0,21-13 0,21-12 0,3-2-8191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41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1 24575,'0'0'0,"-2"0"0,-2 4 0,-1 6 0,6 12 0,17 13 0,24 16 0,22 16 0,23 20 0,27 17-1445,19 11 1445,8 0 0,-2-3 0,0-8 0,-12-17 0,-27-22-6746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41.4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0 712 24575,'0'1'0,"0"1"0,0-1 0,1 0 0,-1 0 0,0 0 0,0 0 0,1 0 0,-1 0 0,1 0 0,-1 0 0,1-1 0,-1 1 0,1 0 0,-1 0 0,2 1 0,1 2 0,21 25 0,1-1 0,45 39 0,-48-46 0,151 125 0,-153-132 0,0 0 0,1-2 0,1 0 0,0-2 0,1 0 0,0-1 0,28 6 0,-41-13 0,-1 0 0,1-1 0,0 0 0,-1-1 0,1 0 0,0 0 0,0-1 0,15-3 0,-20 2 0,0 1 0,0-1 0,0 0 0,0 0 0,-1 0 0,1-1 0,-1 0 0,1 0 0,-1 0 0,0 0 0,0-1 0,0 0 0,-1 1 0,1-1 0,-1-1 0,0 1 0,3-6 0,-3 3 0,0 1 0,0-1 0,-1 1 0,0-1 0,0 0 0,1-9 0,-1-2 0,-1-25 0,-27-281 0,5 119 0,21 198 0,4 13 0,-3-5 0,16 31 0,1-1 0,2-1 0,2 0 0,0-2 0,2-1 0,31 28 0,-34-39 0,-21-15 0,0-1 0,0 0 0,1 1 0,-1-1 0,0 0 0,1 0 0,-1 0 0,0 1 0,1-1 0,-1 0 0,0 0 0,1 0 0,-1 0 0,0 1 0,1-1 0,-1 0 0,0 0 0,1 0 0,-1 0 0,1 0 0,-1 0 0,0 0 0,1 0 0,-1 0 0,0 0 0,1-1 0,-1 1 0,0 0 0,1 0 0,-1 0 0,0 0 0,1 0 0,-1-1 0,1 1 0,-1-1 0,0 0 0,1-1 0,-1 1 0,0 0 0,0 0 0,0 0 0,0 0 0,0-1 0,0 1 0,-1 0 0,1 0 0,-1-1 0,-7-28 0,-1 1 0,-17-35 0,6 16 0,-3-10 0,-28-114 0,48 160 0,1 0 0,1 0 0,0 0 0,0 0 0,3-19 0,-1 25 0,0 0 0,0 0 0,1 0 0,0 0 0,0 1 0,0-1 0,1 0 0,0 1 0,0 0 0,0-1 0,1 1 0,6-7 0,-3 5 0,0 1 0,0 0 0,1 0 0,0 1 0,0 0 0,1 0 0,-1 1 0,1 0 0,0 0 0,16-3 0,1 1 0,1 1 0,44-1 0,-9 4-950,112 13-1,-71 3-5339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42.2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614 846 24575,'-14'0'0,"9"-1"0,-1 0 0,1-1 0,0 1 0,-1-1 0,1 0 0,0-1 0,0 1 0,1-1 0,-7-4 0,-6-6 0,-16-16 0,25 21 0,-45-41 0,-69-60 0,97 89 0,0 1 0,-1 2 0,-33-17 0,52 31 0,-1 0 0,1 0 0,-1 0 0,0 1 0,0 0 0,0 1 0,-1-1 0,1 2 0,0-1 0,-10 1 0,14 1 0,1-1 0,0 1 0,-1-1 0,1 1 0,0 0 0,-1 0 0,1 0 0,0 1 0,0-1 0,0 1 0,0-1 0,0 1 0,1 0 0,-1 0 0,0 1 0,1-1 0,-1 0 0,1 1 0,0 0 0,0-1 0,0 1 0,0 0 0,1 0 0,-1 0 0,1 0 0,-3 7 0,3-3 0,-1-1 0,1 1 0,1-1 0,-1 1 0,1 0 0,1 0 0,-1-1 0,1 1 0,0 0 0,0-1 0,3 8 0,2 4 0,1-1 0,16 31 0,-13-31 0,0 0 0,1-1 0,1 0 0,0-1 0,2 0 0,20 18 0,-24-25 0,0 0 0,0-1 0,0-1 0,1 0 0,0 0 0,0-1 0,1 0 0,-1-1 0,1 0 0,0-1 0,20 2 0,-9-3-42,0-1 0,0-2 0,0 0 0,0-2 0,0 0 0,0-2 0,-1 0 0,30-12 0,-21 5-22,-1-1 1,0-2 0,0-1 0,-2-1 0,34-27 0,-24 13 63,-2-2 0,-1-2 0,-1-1 0,-3-2 0,-1-1 0,-1-1 0,-3-2 0,-1 0 0,-2-2 0,-2 0 0,16-52 0,-27 65 0,8-43 0,-16 59 0,0 0 0,-1 0 0,-1 0 0,0 0 0,-3-16 0,3 28 0,-1 0 0,1 0 0,-1 0 0,0 0 0,0 0 0,0-1 0,0 2 0,-1-1 0,1 0 0,-5-5 0,6 7 0,-1 0 0,0 0 0,0 1 0,0-1 0,0 0 0,0 0 0,-1 1 0,1-1 0,0 1 0,0-1 0,0 1 0,0 0 0,-1-1 0,1 1 0,0 0 0,0 0 0,-1 0 0,1 0 0,0 0 0,-1 0 0,1 0 0,0 0 0,0 0 0,0 1 0,-1-1 0,1 1 0,0-1 0,0 1 0,-2 0 0,-3 2 31,1 0 1,0 0 0,0 1-1,0 0 1,1 0-1,-7 6 1,-25 34 378,13-11-392,1 2 0,2 0 0,1 2 0,2 0 0,2 1 0,-13 49 0,22-66-18,-6 44 0,11-59 0,1 0 0,-1 1 0,1-1 0,1 0 0,-1 0 0,1 0 0,0 0 0,1 0 0,-1 0 0,1 0 0,5 10 0,-6-14 0,0-1 0,0 0 0,0 1 0,0-1 0,0 1 0,1-1 0,-1 0 0,0 0 0,1 0 0,-1 0 0,1 0 0,0 0 0,-1 0 0,1-1 0,-1 1 0,1 0 0,0-1 0,0 1 0,-1-1 0,1 0 0,0 0 0,0 1 0,0-1 0,-1 0 0,1-1 0,0 1 0,0 0 0,0 0 0,-1-1 0,4-1 0,4-1 0,0 0 0,0-1 0,0 0 0,12-10 0,29-20 0,47-44 0,-9 6 0,-74 61 0,14-11 0,55-32 0,-74 49 0,0 1 0,0 0 0,0 0 0,1 1 0,-1 0 0,1 0 0,0 1 0,0 1 0,0-1 0,0 2 0,13 0 0,-8 2 16,1 1-1,0 0 1,-1 2 0,0 0-1,0 0 1,24 14-1,81 53-1174,-111-66 844,37 25-6511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42.6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0 401 24575,'2'0'0,"-1"1"0,0 0 0,0 0 0,0 0 0,0 0 0,0 0 0,0 0 0,2 2 0,4 4 0,26 28 0,36 49 0,23 45 0,-70-97 0,52 78 0,-69-102 0,13 18 0,-17-25 0,0 0 0,0 0 0,0 0 0,0 0 0,0-1 0,0 1 0,0 0 0,0 0 0,0-1 0,0 1 0,0 0 0,0-1 0,0 1 0,1-1 0,-1 0 0,0 1 0,3-1 0,-3 0 0,0 0 0,0-1 0,0 1 0,-1-1 0,1 1 0,0-1 0,0 1 0,0-1 0,0 1 0,-1-1 0,1 0 0,0 1 0,-1-1 0,1 0 0,0 0 0,-1 0 0,1 1 0,-1-1 0,1 0 0,-1 0 0,0 0 0,1-2 0,3-6 0,-1-1 0,0 0 0,3-19 0,2-37 0,-6 47 0,23-505-1684,-23 427 918,0 24-4975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42.9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4911 24575,'0'-1'0,"0"1"0,0 0 0,0-1 0,0 1 0,0 0 0,1-1 0,-1 1 0,0 0 0,0 0 0,0-1 0,0 1 0,0 0 0,1 0 0,-1-1 0,0 1 0,0 0 0,0 0 0,1-1 0,-1 1 0,0 0 0,1 0 0,0-2 0,56-51 0,27-26 0,56-51-605,58-55-1814,55-51 964,47-39-1950,32-31 1905,937-826-4177,32 36 4384,-966 825 1264,-24 20 100,-27 25 215,-30 27-214,-34 32 138,-40 33 630,-46 38 454,-38 30 4125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43.4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12 192 24575,'-1'1'0,"0"-1"0,1 1 0,-1 0 0,0 0 0,1 0 0,-1 0 0,1 0 0,-1 0 0,1 0 0,0 0 0,-1 0 0,1 1 0,-2 3 0,1 0 0,0 0 0,1 0 0,-1-1 0,1 11 0,0-15 0,0 1 0,0-1 0,0 1 0,1-1 0,-1 1 0,0-1 0,0 0 0,0 1 0,1-1 0,-1 1 0,0-1 0,0 0 0,1 1 0,-1-1 0,0 1 0,1-1 0,-1 0 0,0 0 0,1 1 0,-1-1 0,0 0 0,1 0 0,-1 1 0,1-1 0,-1 0 0,1 0 0,-1 0 0,0 0 0,1 1 0,-1-1 0,1 0 0,-1 0 0,1 0 0,-1 0 0,1 0 0,0 0 0,21-4 0,-20 3 0,28-8 0,-1-1 0,30-15 0,57-35 0,-63 27-682,67-51-1,-87 57-6143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5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24575,'9'5'0,"-3"2"0,0 0 0,0 0 0,-1 1 0,0-1 0,-1 1 0,6 12 0,-1-2 0,268 469-1050,-260-458 1050,35 56 0,50 116 0,-88-167 0,-1 1 0,10 49 0,-19-60 0,0 0 0,-1 1 0,-2-1 0,-2 38 0,-1-42 5,-1 0-1,-1-1 0,0 1 0,-2-1 1,0 1-1,-1-2 0,-1 1 1,-12 20-1,5-16-247,0 0-1,-2 0 1,0-2-1,-2 0 1,-26 24-1,-9 0-5475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43.8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0 555 24575,'0'0'0,"0"0"0,2 0 0,10-2 0,21-6 0,21-13 0,20-19 0,20-23 0,13-23 0,11-26-1663,-4-8 1663,-22 18-6528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5:44.1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24575,'12'9'0,"81"69"0,-35-24-499,89 104 0,-110-110 167,-2 1-1,57 104 0,-64-92 161,-2 1 1,-4 1-1,-2 1 0,-2 1 0,-4 1 1,-2 0-1,-4 0 0,-2 1 0,-5 105 1,-5-115 77,-2 0 1,-3 0 0,-3-1 0,-1-1-1,-4 0 1,-1 0 0,-29 55-1,-13 8-3637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04.6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1437 558 24575,'-10'-3'0,"-124"-55"0,-39-6 0,127 49 0,-87-15 0,86 23 0,0 3 0,-1 1 0,-55 4 0,79 1 0,1 1 0,-1 1 0,1 1 0,0 1 0,0 1 0,1 1 0,0 1 0,-31 17 0,21-6-109,1 2 0,1 0 1,1 3-1,2 0 0,0 2 0,1 0 0,-21 32 0,18-19 87,2 1 0,2 2 0,2 0 0,-33 90 0,44-99 22,2 0 0,2 2 0,1-1 0,2 1 0,1 0 0,2 0 0,1 0 0,2 0 0,1 0 0,9 42 0,-1-33 0,1-1 1,2 0-1,3-1 1,38 78-1,-29-75-274,3-2 0,1 0 0,3-2 1,36 38-1,-17-28 80,2-2 1,1-3-1,3-2 0,2-3 1,2-3-1,90 45 0,-78-50 37,2-3-1,2-3 1,0-4-1,2-3 1,119 16-1,-127-30 158,1-2 0,-1-5 0,1-2 0,-1-3 0,0-3 0,0-4 0,-1-2 0,104-36 0,-94 20 0,-2-3 0,-1-3 0,-2-4 0,-2-3 0,-2-3 0,121-102 0,-144 105 0,-2-2 0,-3-2 0,-1-2 0,-3-2 0,42-68 0,-54 70 0,-1 0 0,-3-2 0,-2-1 0,-2 0 0,-2-1 0,12-73 0,-19 62-111,-2-1-1,-3 0 0,-3 0 0,-2 0 1,-17-115-1,9 137-3,-2 0 0,-2 0-1,-29-69 1,26 80 80,-1 0 0,-2 1 0,-1 1 1,-2 1-1,-26-30 0,22 32 35,-2 1 0,-1 2 0,0 1 0,-2 1 0,-1 1 0,0 1 0,-2 3 0,0 0 0,-1 2 0,-50-16 0,34 18 0,0 1 0,0 2 0,-1 3 0,0 2 0,-1 2 0,-100 8 0,93 2 0,1 2 0,-1 3 0,2 2 0,0 3 0,0 3 0,2 1 0,-58 33 0,58-23 0,1 2 0,2 2 0,1 3 0,2 2 0,2 2 0,-64 74 0,77-76 23,3 2 0,1 1 0,-41 83 0,44-69-176,3 2 0,-28 102 0,28-58-1682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05.0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1 622 24575,'0'0'0,"0"0"0,0-14 0,0 3 0,-1-13 0,2 1 0,0-1 0,2 1 0,6-30 0,-7 47 0,0 0 0,0 0 0,1 1 0,0-1 0,0 1 0,0-1 0,1 1 0,-1 0 0,9-8 0,-5 7 0,-1 1 0,2-1 0,-1 1 0,1 0 0,15-8 0,3 3 0,1 1 0,0 1 0,36-5 0,-52 10 0,46-7 0,-30 6 0,0-1 0,0-1 0,41-17 0,-60 20 7,-1-1 0,-1 0 0,1-1-1,0 1 1,-1-1 0,0-1 0,0 1 0,-1-1-1,1 0 1,-1 0 0,-1-1 0,1 1 0,5-12 0,1-6-294,-1-1 0,12-43 0,-15 46-313,2-10-6226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05.5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24575,'10'12'0,"8"5"0,-4-6 0,1-1 0,0-1 0,27 12 0,46 14 0,41 2-354,48 2-1063,43-4 537,857 40-4243,5-112 3109,-880 22 1715,-29-1 386,137-19 1844,-299 34-1687,39-5-610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05.9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24575,'0'3'0,"1"13"0,0 0 0,7 28 0,-2-14 0,14 76 0,6 49-416,5 46-1251,4 111 474,-14 0-1,-24 398 1,-31-190 460,-1 30-122,30-376 550,5-130-330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06.4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24575,'0'0'0,"0"2"0,4 4 0,8 11 0,11 18 0,6 19 0,5 15 0,-2 6 0,-5-1 0,-6-9 0,-8-12 0,-5-14 0,-4-14 0,-3-10-8191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06.7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372 0 24575,'0'1'0,"-1"-1"0,1 0 0,-1 0 0,1 1 0,-1-1 0,1 0 0,0 1 0,-1-1 0,1 1 0,-1-1 0,1 0 0,0 1 0,-1-1 0,1 1 0,0-1 0,-1 1 0,1-1 0,0 1 0,0-1 0,-1 2 0,-1 2 0,-46 95 0,-92 240-1128,12 7 780,126-342 354,-35 110 35,36-111-31,-1 2-15,1-1 0,0 1 0,1-1 0,-1 1 0,0 8 0,1-12 14,1 0 0,-1 0-1,0 1 1,0-1 0,1 0-1,-1 0 1,1 0 0,-1 1-1,1-1 1,0 0 0,-1 0 0,1 0-1,0 0 1,-1 0 0,1 0-1,0 0 1,0-1 0,0 1-1,0 0 1,0 0 0,0-1-1,0 1 1,0 0 0,1-1 0,-1 1-1,1 0 1,12 2 167,-1 0-1,1-1 1,-1 0 0,1-1 0,15 0-1,-17-1-156,213-4 19,-1-14-190,158-5-1691,-303 24-4250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07.1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259 409 24575,'27'7'0,"-13"-2"0,0-1 0,1 0 0,21 2 0,-30-6 0,-1 1 0,1-1 0,0-1 0,0 1 0,-1-1 0,1 0 0,-1 0 0,1-1 0,-1 0 0,1 0 0,-1 0 0,6-3 0,-4 0 0,0 1 0,-1-1 0,0 0 0,0-1 0,0 0 0,0 0 0,-1 0 0,0 0 0,0-1 0,-1 0 0,0 0 0,0 0 0,-1-1 0,1 1 0,-2-1 0,1 0 0,1-9 0,-2 9 0,-1-1 0,0 0 0,0 1 0,-1-1 0,0 0 0,0 0 0,-1 0 0,0 1 0,-1-1 0,0 0 0,0 1 0,-1 0 0,0-1 0,0 1 0,-9-14 0,4 11 0,0 2 0,0-1 0,-1 1 0,0 1 0,0-1 0,-1 1 0,0 1 0,0 0 0,-1 1 0,-19-9 0,12 6 0,-2 2 0,1 0 0,-1 2 0,0 0 0,-35-4 0,45 8 0,-1 1 0,0 0 0,0 0 0,1 1 0,-1 1 0,0 0 0,1 0 0,0 1 0,-1 0 0,1 1 0,0 0 0,-9 6 0,12-6 0,1 0 0,0 0 0,0 0 0,1 1 0,-1 0 0,1 0 0,0 1 0,1 0 0,-1-1 0,1 1 0,0 1 0,0-1 0,1 1 0,0-1 0,0 1 0,1 0 0,0 0 0,-2 10 0,2-8 7,2 1-1,-1-1 1,1 1 0,0-1-1,1 1 1,0-1 0,3 10-1,1-2-479,0-1 1,14 32-1,21 26-6353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08.6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0 629 24575,'1'0'0,"0"0"0,0 0 0,0 1 0,-1-1 0,1 0 0,0 0 0,0 0 0,0 0 0,0 0 0,0 0 0,0 0 0,1-1 0,8 1 0,119-1 0,1-1 0,45 0-425,274-8-2595,489-4 717,-556 24 636,-282-2 2312,173 36 0,-245-38 544,-1 1-1,-1 1 1,46 21-1,-66-24-663,-10-3 34,-12-2-272,7-2-287,0 0 0,0-1 0,0 0 0,1 0 0,-1 0 0,1-1 0,0-1 0,0 1 0,1-1 0,-1-1 0,1 1 0,0-1 0,1-1 0,-8-8 0,6 7 0,1-2 0,0 1 0,1 0 0,0-1 0,1 0 0,0-1 0,0 1 0,1-1 0,1 0 0,0 0 0,-2-12 0,4 16 0,1-1 0,0 1 0,0 0 0,1-1 0,-1 1 0,2 0 0,-1 0 0,1 0 0,0 0 0,1 0 0,-1 0 0,1 0 0,1 1 0,7-12 0,-1 4 0,1 0 0,1 0 0,0 2 0,1-1 0,15-10 0,-6 6 0,1 2 0,0 1 0,1 1 0,0 1 0,1 1 0,0 1 0,1 1 0,0 1 0,38-6 0,-20 8 0,0 2 0,0 1 0,1 3 0,-1 1 0,44 7 0,-61-4 0,0 1 0,0 1 0,0 1 0,38 17 0,-50-18 0,-1 1 0,-1 1 0,1 0 0,-2 1 0,1 0 0,-1 1 0,0 1 0,-1 0 0,14 17 0,-15-15 0,-1 2 0,0-1 0,-1 1 0,0 1 0,-2-1 0,1 1 0,-2 0 0,0 1 0,-1-1 0,-1 1 0,-1 0 0,0 0 0,-1 28 0,-1-32 0,-1 1 0,0-1 0,-1 0 0,-1 0 0,0 0 0,-1 0 0,-1 0 0,1-1 0,-2 0 0,0 0 0,0 0 0,-1-1 0,-1 0 0,0 0 0,0-1 0,-1 0 0,-19 17 0,26-26 0,-2 3 0,0-1 0,0 0 0,-1 0 0,-5 3 0,9-6 0,1 0 0,-1 1 0,1-1 0,-1 0 0,1 0 0,-1 1 0,0-1 0,1 0 0,-1 0 0,0 0 0,1 0 0,-1 0 0,0 0 0,1 0 0,-1 0 0,0 0 0,1 0 0,-1 0 0,0 0 0,1 0 0,-1-1 0,1 1 0,-1 0 0,0 0 0,1-1 0,-1 1 0,1 0 0,-1-1 0,1 1 0,-1-1 0,1 1 0,-1 0 0,1-1 0,-1 0 0,1 1 0,0-1 0,-1 1 0,1-1 0,0 1 0,-1-1 0,1 0 0,0 1 0,0-2 0,-2-2 0,1-1 0,1 0 0,-1 0 0,1 0 0,0 0 0,0 0 0,1-5 0,7-40 0,-7 48 0,7-33-39,2 1 0,2 0 0,1 1 0,1 0-1,2 1 1,23-34 0,-5 15-239,3 1-1,73-77 1,-81 97 280,1 2 0,1 1-1,67-43 1,-79 58-11,0 2-1,1 0 1,0 1 0,1 1-1,0 1 1,0 1 0,1 1 0,43-5-1,-44 9-10,0 2 0,0 0 0,0 0-1,0 2 1,-1 1 0,1 1 0,-1 0-1,0 2 1,0 0 0,-1 1 0,0 1-1,0 1 1,-1 0 0,0 2 0,-1 0-1,0 1 1,-1 1 0,26 28 0,-18-13 20,0 2 0,-2 1 0,-2 0 0,-1 2 0,-1 0 0,-2 1 0,-2 1 0,-1 1 0,-1-1 0,10 68 0,-14-35-77,-7-59 240,-1-1 0,-1 0 0,0 1 0,0-1 1,-3 10-1,5-19-155,-1 0 1,0 0-1,0 0 1,0 0-1,0 1 1,0-1-1,0 0 1,0 0-1,0 0 1,0 0-1,0 0 1,0 0 0,0 1-1,0-1 1,0 0-1,0 0 1,0 0-1,0 0 1,-1 0-1,1 0 1,0 0-1,0 1 1,0-1-1,0 0 1,0 0-1,0 0 1,0 0-1,0 0 1,0 0-1,0 0 1,0 0-1,-1 0 1,1 0-1,0 1 1,0-1-1,0 0 1,0 0 0,0 0-1,0 0 1,0 0-1,-1 0 1,1 0-1,0 0 1,0 0-1,0 0 1,0 0-1,0 0 1,-2-7 194,-1-15-147,3 2-56,0 0 0,1 0 0,0 1 0,2-1 0,0 1 0,2-1 0,0 1 0,1 0 0,16-35 0,-10 32 0,1 1 0,1 0 0,1 1 0,1 1 0,0 0 0,2 1 0,0 1 0,1 1 0,0 0 0,1 2 0,1 0 0,1 1 0,0 1 0,0 1 0,1 1 0,38-11 0,-28 14 5,0 0-1,1 3 1,-1 0-1,1 3 1,-1 0-1,51 7 1,-53-2-86,-1 1-1,0 2 1,0 1 0,-1 1 0,0 2 0,0 1 0,35 20-1,-20-4 38,-1 2-1,68 61 0,66 84 56,11 27-11,-171-184 3,0-2 0,2 0 0,-1-2 0,2 0 0,38 21-1,-34-24-39,0 0 0,1-2-1,1-1 1,-1-1-1,31 5 1,89 2-792,34-13 321,35-13-697,32-11 404,386-46-1213,536-48-1497,-62 79 2722,-795 51 5890,-294-10-3913,-10-2-5063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7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24575,'0'16'0,"0"14"0,16 344 0,-1-263 0,22 204 0,-23 1 0,-15-300-1365,1-8-5461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09.2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24575,'0'0'0,"0"4"0,21 731-1912,-17-632 1826,21 375 86,26-4 0,-18-295-306,-24-147 229,0 1 0,3-1 0,18 38 1,-23-58-40,0 0-1,0 0 1,1 0 0,0-1-1,1 0 1,1-1 0,16 16 0,10-2-4534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09.6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0 211 24575,'10'10'0,"-3"-5"0,-1 0 0,1 0 0,-1-1 0,2 0 0,-1 0 0,11 4 0,23 8 0,1-2 0,77 16 0,59 1-494,46-6-1483,73-8 727,1-13 0,492-57 0,-191-59-337,-425 65 932,225-94 1,-309 102 1580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0.2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995 248 24575,'-67'-1'0,"30"-1"0,-66 6 0,63 2-66,1 2 0,-1 2 0,-63 24 0,56-15-85,1 3-1,-67 42 0,83-44 152,0 2 0,2 1 0,1 1 0,0 1 0,2 1 0,1 2 0,-33 49 0,41-53 0,2 1 0,0 1 0,2 0 0,1 1 0,1 0 0,1 0 0,2 1 0,1 0 0,1 1 0,-2 34 0,6-32-167,2 1 1,1-1-1,2 1 0,0-1 0,16 50 0,-8-43 27,2 0-1,2-1 0,40 68 1,-22-53-294,2-3 1,2-1 0,2-1 0,2-2-1,91 73 1,-51-56 38,1-4 1,4-4-1,165 76 1,-137-81-343,3-6 1,209 48 0,-219-69 746,1-6 1,0-4 0,155-3-1,-163-13-412,-1-4-1,0-5 0,185-49 1,-191 33 321,-1-3 0,-2-5 0,94-53 0,-120 53-13,-1-3 1,-2-3 0,-2-2-1,87-86 1,-109 92 67,-2-2 1,-2-2-1,43-71 0,-54 75 28,-2-1-1,-2-1 1,-2 0-1,19-73 1,-29 83 31,-1 0 0,-1-1 0,-2 1 0,-1-1 0,-2 0 0,-1 0 0,-2 0 0,-1 1 0,-14-58 0,8 55 4,-2 0-1,-1 1 1,-2 1 0,-1 0 0,-1 1-1,-2 1 1,-1 0 0,-39-43 0,21 33-10,-2 2 1,-1 2 0,-2 1 0,-86-52 0,51 43 18,-1 4 1,-108-39-1,79 41-46,-2 5 0,-217-35 0,222 56 0,0 3 0,-1 6 0,-141 12 0,172-1 70,-81 20-1,107-15 116,1 1-1,-49 22 1,66-22-71,-1 1 0,2 2 1,0 2-1,-38 30 0,46-30-9,1 0 0,1 2 0,1 0 0,0 1 0,-23 39 0,-3 22-6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0.6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22 420 24575,'-17'0'0,"12"0"0,13 0 0,184 8 0,12 0 0,-36-15 0,-147 5 0,-1-1 0,0-1 0,0-1 0,0-1 0,0-1 0,20-9 0,-31 11 0,-1 0 0,0 0 0,0-1 0,0 1 0,-1-2 0,0 1 0,0-1 0,0 0 0,-1-1 0,0 1 0,0-1 0,-1-1 0,0 1 0,-1-1 0,0 1 0,0-1 0,0-1 0,-2 1 0,1 0 0,-1-1 0,0 1 0,-1-1 0,0 0 0,-1-18 0,-2 12-195,0 1 0,-1-1 0,-1 1 0,0-1 0,-1 1 0,-8-16 0,-11-17-6631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1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1 240 24575,'4'1'0,"57"4"0,74-4 0,-99-2 0,568-39-1862,-1-39-432,-499 65 2216,229-38-384,-97 15 181,-223 35 291,42-7 987,109-3 1,-162 12-872,0 0 1,0 0-1,0 0 1,0 0-1,0 0 1,0 1-1,0-1 0,0 0 1,-1 1-1,1 0 1,0-1-1,0 1 1,-1 0-1,1 0 1,2 2-1,-2-1-73,-1 0 0,0 0 0,0 0 0,0 0 0,0 0-1,-1 0 1,1 0 0,0 0 0,-1 0 0,1 0 0,-1 0 0,0 0-1,0 1 1,0 3 0,-1 46 20,-14 83-1,8-79-61,-50 508-1499,47-385 1498,17 212 0,-3-340-1130,0-17-4483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1.6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1 166 24575,'9'4'0,"-5"-1"0,5 1 0,-1 0 0,1 0 0,0 0 0,14 2 0,29 7 10,59 7 0,58-2-381,362-2-1507,-400-22 1872,-1-5 0,139-32 0,-212 30-324,75-27 0,-107 31 323,-1-2 1,0 0-1,-1-2 1,0 0-1,26-21 1,-39 25-432,14-14 1,-3-3-3933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2.0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24575,'0'6'0,"1"0"0,0 1 0,0-1 0,1 1 0,0-1 0,0 0 0,6 11 0,-8-17 0,11 24 0,2 0 0,1-1 0,1 0 0,24 28 0,82 77 0,-69-78 0,3-1 0,71 47 0,-100-79 0,1 0 0,1-2 0,0-2 0,1 0 0,0-2 0,1-1 0,50 10 0,-38-14-455,-1-2 0,45-2 0,-23-4-6371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2.4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531 1 24575,'0'0'0,"-1"3"0,-4 6 0,-2 13 0,-5 21 0,-11 26 0,-11 24 0,-10 13 0,-12 3 0,-8-5-867,-4-8 867,0-13 0,6-19-42,11-18 42,15-17-7282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2.8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138 1 24575,'-1'0'0,"0"0"0,-1 0 0,1 1 0,0-1 0,-1 0 0,1 1 0,0-1 0,0 1 0,0 0 0,-1-1 0,1 1 0,-2 2 0,-12 11 0,13-11 0,-10 10 0,1 1 0,1 1 0,1 0 0,0 0 0,0 1 0,2 0 0,0 0 0,1 1 0,0 0 0,2 0 0,0 1 0,1-1 0,-2 21 0,5-14 3,0 1-1,1-1 1,2 1-1,6 26 1,30 94-161,-35-130 109,106 328-2094,-84-266-3711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4.4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24575,'0'14'0,"0"40"0,5-49 0,0 2 0,1 1 0,6 14 0,-6-9 0,38 73-290,44 130-1,9 100-927,-37-78-201,43 374 0,-102-605 1401,7 59-36,-2 120 0,-7-179 72,-2 27 475,3-32-439,0 0-1,-1 0 1,1-1-1,-1 1 1,0 0 0,1 0-1,-1 0 1,0-1 0,0 1-1,0 0 1,0-1-1,-1 1 1,0 1 0,1-3-29,0 1 1,1-1-1,-1 1 1,0-1-1,0 0 1,0 1-1,1-1 1,-1 0-1,0 0 1,0 1-1,0-1 1,0 0-1,1 0 1,-1 0-1,0 0 1,0 0-1,0 0 0,0 0 1,0-1-1,1 1 1,-1 0-1,0 0 1,0-1-1,-1 0 1,-4-1 124,1-1 1,0-1-1,-1 1 0,1-1 1,0 0-1,1 0 1,-6-5-1,-31-39 566,37 43-710,-22-29-13,1-2 0,1-1 1,3 0-1,1-2 0,1 0 1,-25-82-1,35 89 2,2-1 0,0 0 1,3 0-1,1 0 0,1-1 1,1 1-1,3-1 0,0 1 1,12-56-1,-5 58-128,0 0 1,2 1-1,1 0 1,1 1-1,2 0 1,1 1-1,1 1 0,28-34 1,4 6-5833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8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1 182 24575,'22'-11'0,"1"1"0,28-8 0,51-10 0,-70 20 0,318-66-333,-235 58 166,126-1 0,-182 17-1087,-15 3-5016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4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0 214 24575,'0'0'0,"1"5"0,6 25 0,2-1 0,21 49 0,-23-63 0,0-1 0,2 0 0,-1 0 0,2-1 0,-1 0 0,2-1 0,0 0 0,0 0 0,1-1 0,26 18 0,-30-23 0,1-1 0,1 0 0,-1 0 0,0-1 0,1 0 0,0-1 0,0 0 0,0-1 0,0 0 0,1 0 0,-1-1 0,0-1 0,1 1 0,-1-2 0,1 1 0,-1-2 0,0 1 0,12-4 0,-10 1 0,1-1 0,-1-1 0,-1 1 0,1-2 0,-1 0 0,0 0 0,0-1 0,-1 0 0,0-1 0,0 0 0,8-12 0,-8 10 0,-1-1 0,-1 0 0,0 0 0,0-1 0,-1 0 0,-1 0 0,0-1 0,-1 0 0,5-25 0,-8 28 0,-1 1 0,0-1 0,-1 0 0,0 0 0,-1 1 0,0-1 0,-1 0 0,0 1 0,0-1 0,-1 1 0,-1 0 0,0 0 0,0 0 0,-1 0 0,0 1 0,0 0 0,-1 0 0,-1 0 0,0 1 0,-13-14 0,12 14 0,-1 0 0,0 1 0,0 1 0,-1-1 0,1 1 0,-1 1 0,0 0 0,-1 0 0,0 1 0,1 0 0,-1 1 0,0 0 0,-1 1 0,1 0 0,0 1 0,-1 0 0,1 1 0,0 0 0,-18 3 0,18-1-80,1 1 0,-1 0-1,1 0 1,-1 1 0,1 0-1,1 1 1,-1 0 0,0 0-1,1 1 1,0 1 0,1-1 0,-1 1-1,1 1 1,1 0 0,-1 0-1,-8 12 1,2 7-6746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5.2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24575,'0'0'0,"0"0"0,0 3 0,2 4 0,2 3 0,1-2 0,2-1 0,-2-2-8191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5.5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30 24575,'4'-7'0,"-1"5"0,0 0 0,0 0 0,0 0 0,0 0 0,1 1 0,-1-1 0,0 1 0,1 0 0,5-1 0,3 0 0,21-1 0,-15 3 0,0 1 0,0 0 0,0 2 0,0 0 0,-1 1 0,22 7 0,-13-1 0,-1 0 0,0 2 0,34 21 0,-48-26 0,-1 0 0,0 1 0,0 0 0,13 15 0,-19-19 0,0 1 0,0 1 0,-1-1 0,1 0 0,-1 1 0,0 0 0,-1 0 0,0 0 0,0 0 0,3 12 0,-4-7 0,0 0 0,-1 0 0,0-1 0,-1 1 0,0 0 0,0 0 0,-7 20 0,-29 70 0,37-100 0,-147 280 0,139-267 0,2-5 0,3-3 0,-1 0 0,0 1 0,-2 8 0,5-14 0,1 0 0,0 0 0,-1 0 0,1 0 0,0 0 0,0 0 0,-1 0 0,1 0 0,0 0 0,0 0 0,0 0 0,0 0 0,0 0 0,1 0 0,-1 0 0,0 0 0,0 0 0,1 0 0,-1 0 0,1 0 0,-1 0 0,1 0 0,-1 0 0,1 0 0,-1 0 0,1 0 0,0 0 0,1 0 0,4 3 0,1 0 0,0-1 0,0 0 0,0 0 0,0-1 0,1 0 0,11 2 0,-11-2 0,62 11 41,92 6 0,74-8-685,-172-9-159,15 1-6023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16.2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690 1 24575,'-8'1'0,"4"0"0,-112 25 0,-230 64 0,332-85 0,0 1 0,1 0 0,-1 1 0,1 0 0,0 1 0,-20 17 0,25-17 0,0 0 0,1 0 0,0 0 0,0 1 0,1 0 0,0 1 0,0-1 0,1 1 0,-7 19 0,5-5 0,0 0 0,2 0 0,1 1 0,1 0 0,1 0 0,1 0 0,3 28 0,29 177 0,-18-157 0,-12-68 0,2 15 0,-2-19 0,-1-1 0,0 0 0,0 1 0,0-1 0,0 1 0,0-1 0,0 0 0,0 1 0,1-1 0,-1 0 0,0 1 0,0-1 0,1 0 0,-1 1 0,0-1 0,0 0 0,1 0 0,-1 1 0,0-1 0,1 0 0,-1 0 0,0 0 0,1 1 0,-1-1 0,0 0 0,1 0 0,-1 0 0,1 0 0,-1 0 0,0 0 0,1 0 0,-1 0 0,1 0 0,-1 0 0,0 0 0,1 0 0,-1 0 0,1 0 0,5-3 0,0 0 0,-1 0 0,1-1 0,-1 1 0,0-1 0,7-8 0,1 1 0,11-8 0,0 0 0,28-15 0,-37 26 0,0 0 0,0 1 0,1 1 0,0 0 0,21-4 0,-19 7 0,0 0 0,1 2 0,-1 0 0,1 1 0,-1 0 0,0 2 0,1 0 0,-1 1 0,0 1 0,0 1 0,20 7 0,-27-7 0,0 0 0,0 0 0,0 1 0,0 0 0,-1 1 0,0 0 0,-1 1 0,1 0 0,-1 1 0,-1 0 0,0 0 0,0 0 0,-1 1 0,0 0 0,-1 1 0,0 0 0,8 19 0,-11-22-6,-1-1 0,0 1 0,-1 0 0,1 1-1,-1-1 1,-1 0 0,0 0 0,0 0 0,0 1-1,-1-1 1,-1 0 0,-2 10 0,1-7 28,-1 0 0,-1-1 1,1 0-1,-2 0 0,1 0 0,-1 0 1,-1-1-1,-10 12 0,7-10-128,-1 0 0,0-1 0,-1 0 0,0-1 0,-1 0 0,0-1-1,0 0 1,-1-1 0,0-1 0,0 0 0,0-1 0,-1 0 0,-21 3 0,6-5-6720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1.3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24575,'2'1'0,"-1"0"0,0-1 0,0 1 0,0 0 0,0 0 0,0 0 0,0 0 0,2 2 0,-1 0 0,12 10 0,-7-7 0,-1 0 0,8 10 0,-12-14 0,0 1 0,-1-1 0,1 1 0,-1-1 0,0 1 0,1 0 0,-2 0 0,1-1 0,0 1 0,0 0 0,0 4 0,4 140 0,13 70 18,7 105-912,2 213 708,-23-429 197,3 52 116,7 334 666,-14-443-662,1-43-1496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1.7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78 24575,'1'-3'0,"0"0"0,1 0 0,-1 0 0,1 0 0,0 1 0,-1-1 0,1 0 0,5-4 0,20-17 0,-22 21 0,-1 0 0,1 0 0,0 1 0,0-1 0,1 1 0,-1 0 0,0 1 0,1 0 0,-1-1 0,1 1 0,10 0 0,-1 1 0,1 1 0,-1 0 0,18 4 0,-7 0 0,-1 1 0,-1 1 0,1 1 0,-1 1 0,-1 1 0,1 2 0,36 23 0,-46-25 0,-1 0 0,0 1 0,0 0 0,-1 1 0,-1 1 0,0-1 0,-1 2 0,0 0 0,-1 0 0,0 0 0,-1 1 0,11 31 0,-13-25-36,-1-1 1,-1 1-1,-1 0 0,0-1 0,-2 2 1,0-1-1,-2 0 0,0 0 0,-4 22 1,-2-8-37,-2-1 0,-1 0 1,-1-1-1,-27 54 1,-90 143-500,-16-8-68,137-212 634,-149 202 449,152-207-151,3-6 560,9-6-1903,-1 2-5751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2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709 1 24575,'-1'1'0,"1"0"0,0 0 0,0 1 0,-1-1 0,1 0 0,-1 0 0,1 0 0,-1 0 0,0 0 0,1 0 0,-1 0 0,0 0 0,0 0 0,1 0 0,-1 0 0,0 0 0,0 0 0,0 0 0,0-1 0,0 1 0,0 0 0,-2 0 0,-3 2 0,0-1 0,-11 5 0,-136 31 0,91-24 0,-62 22 0,104-29 0,1 1 0,0 2 0,0-1 0,1 2 0,0 0 0,1 2 0,-18 15 0,20-13 0,0 1 0,0 1 0,2 0 0,0 1 0,1 0 0,1 1 0,0 0 0,-12 35 0,17-36 0,0 1 0,1-1 0,0 1 0,2 0 0,1 0 0,0 0 0,1 1 0,1-1 0,1 0 0,3 22 0,0-25 0,0 0 0,1-1 0,0 0 0,1 0 0,1-1 0,0 1 0,1-1 0,1-1 0,14 18 0,-15-21 0,0-1 0,0-1 0,1 0 0,0 0 0,0 0 0,1-1 0,0-1 0,0 0 0,1 0 0,-1-1 0,1 0 0,0-1 0,16 4 0,-21-7 0,1 0 0,0 0 0,0-1 0,0 0 0,0 0 0,0 0 0,0-1 0,-1 0 0,1-1 0,0 0 0,-1 0 0,1 0 0,-1-1 0,1 0 0,-1 0 0,0 0 0,7-6 0,6-6 0,-1-1 0,0 0 0,23-30 0,-35 40 0,-2 1 0,1 0 0,0 1 0,0-1 0,1 1 0,-1 0 0,1 1 0,0-1 0,0 1 0,0 0 0,1 1 0,-1-1 0,1 1 0,-1 1 0,1-1 0,0 1 0,0 0 0,9 0 0,0 0 0,-1 1 0,1 1 0,-1 0 0,0 1 0,0 0 0,0 1 0,28 10 0,-36-10 0,1 0 0,-1 1 0,0 0 0,0 0 0,0 1 0,-1 0 0,1 0 0,-1 0 0,0 1 0,-1 0 0,1 0 0,-1 0 0,0 1 0,-1-1 0,0 1 0,6 12 0,-5-5 11,-1-1 0,0 1 0,-1 0 0,0 0 0,-1 0 0,-1 0-1,0 0 1,-1 0 0,-1 0 0,-3 25 0,1-23-160,-1-1 1,0 0-1,-1 0 1,0 0-1,-1-1 1,-1 1-1,0-1 1,-1-1-1,-14 19 1,7-15-6678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3.3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24575,'0'0'0,"0"0"0,2 0 0,1 1 0,0-1 0,0 1 0,-1 0 0,1 0 0,0 0 0,-1 0 0,1 0 0,2 2 0,7 3 0,130 62 0,-120-55 0,0 0 0,-1 2 0,-1 0 0,22 22 0,-30-25 0,0 1 0,-1 0 0,0 1 0,16 27 0,-24-35 0,0 0 0,0 0 0,0 0 0,-1 1 0,0-1 0,0 1 0,-1 0 0,0-1 0,0 1 0,-1 0 0,1 0 0,-1 0 0,-1-1 0,1 1 0,-3 8 0,0-5 0,0 0 0,-1 0 0,-1-1 0,1 1 0,-1-1 0,-1 0 0,0-1 0,-11 14 0,-8 4 0,-32 27 0,8-8 0,46-43 0,-8 11 0,11-13 0,-1 0 0,1 1 0,0-1 0,0 0 0,0 0 0,0 1 0,0-1 0,0 0 0,0 0 0,0 0 0,0 1 0,0-1 0,0 0 0,0 1 0,0-1 0,0 0 0,0 0 0,0 1 0,0-1 0,0 0 0,0 0 0,0 0 0,0 1 0,0-1 0,0 0 0,0 0 0,0 1 0,1-1 0,-1 0 0,0 0 0,0 0 0,0 1 0,0-1 0,1 0 0,-1 0 0,0 0 0,0 0 0,0 1 0,1-1 0,-1 0 0,0 0 0,0 0 0,1 0 0,-1 0 0,0 0 0,0 0 0,1 0 0,-1 0 0,0 0 0,0 0 0,1 0 0,-1 0 0,10 1 0,0 0 0,0-1 0,-1 0 0,1-1 0,0 0 0,11-3 0,-8 2 0,226-54 119,-90 19-1603,-82 22-5342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3.6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1 100 24575,'0'0'0,"2"0"0,2 0 0,3 2 0,6 1 0,13-3 0,28-4 0,29-6 0,24-6 0,10-9 0,-9-2 0,-22 4-8191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4.0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143 1 24575,'-7'7'0,"-1"0"0,-9 7 0,-6 4 0,15-11 0,0 1 0,1 0 0,0 0 0,0 0 0,1 1 0,0 0 0,0 1 0,1-1 0,0 1 0,1 0 0,0 0 0,0 0 0,1 1 0,1-1 0,0 1 0,0 0 0,0 13 0,2-5 0,1 0 0,6 36 0,15 38 0,-12-54 0,135 622-817,-85-227-412,-58-398-4916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8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1 167 24575,'-1'1'0,"1"0"0,0 1 0,0-1 0,1 0 0,-1 0 0,0 1 0,0-1 0,1 0 0,-1 0 0,0 0 0,2 2 0,-1 0 0,1 0 0,0-1 0,0 1 0,0 0 0,0-1 0,1 1 0,-1-1 0,1 0 0,-1 0 0,1 0 0,0 0 0,3 1 0,5 3 0,23 7 0,-10-5 2,1-2 0,0 0 0,1-2-1,51 3 1,-23-7-59,74-8 0,-76 2-55,1-3 1,-2-1-1,81-28 0,-107 28 79,0-1 0,-1-1 1,32-21-1,-40 21-168,0 0-1,-1 0 1,0-2 0,-1 0 0,17-21 0,-11 7-6100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4.4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87 24575,'7'-7'0,"1"0"0,1 0 0,0 1 0,-1 0 0,2 0 0,-1 1 0,1 0 0,0 1 0,0 0 0,0 1 0,17-4 0,8 1 0,63-4 0,-95 10 0,27-2 0,0 1 0,1 1 0,54 9 0,-74-7 0,0 1 0,0 0 0,0 0 0,-1 1 0,1 0 0,-1 1 0,0 1 0,0-1 0,0 1 0,-1 1 0,0 0 0,-1 0 0,13 13 0,-13-10-1,0 0 0,-1 1 0,0-1 1,-1 1-1,0 1 0,-1-1 0,0 1 0,6 21 0,-8-17 4,0 1 1,0 0-1,-2 0 1,0 0-1,-3 31 1,-1-19-11,-2 1 0,-13 46 0,-28 50-127,13-55-97,-44 74 0,-56 60-18,125-195 249,2-2 0,1-1 0,0 1 0,0 0 0,-5 15 0,9-22 7,1 0-1,0-1 1,-1 1-1,1 0 1,0 0-1,0 0 1,0 0-1,-1 0 1,1 0-1,0 0 1,0 0 0,0 0-1,1 0 1,-1-1-1,0 1 1,0 0-1,0 0 1,1 0-1,-1 0 1,0 0 0,1 0-1,-1-1 1,1 1-1,-1 0 1,1 0-1,-1-1 1,1 1-1,0 0 1,-1-1-1,1 1 1,0 0 0,-1-1-1,1 1 1,0-1-1,0 1 1,0-1-1,1 1 1,3 0 70,-1 1 0,1-1 0,0 0 0,0-1 0,8 1 0,30-1-1300,-1-2-5603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4.8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1 24575,'-7'526'0,"5"-470"0,0 125 0,2-176 0,0 0 0,1 0 0,-1 0 0,1-1 0,0 1 0,4 9 0,-4-13 0,0 1 0,0 0 0,0-1 0,0 1 0,0-1 0,0 1 0,0-1 0,1 1 0,-1-1 0,0 0 0,1 0 0,-1 0 0,1 0 0,0 0 0,-1 0 0,1 0 0,0 0 0,0-1 0,-1 1 0,3 0 0,1 0 0,-1-1 0,1 0 0,0 0 0,-1 0 0,1 0 0,-1-1 0,1 1 0,-1-1 0,1 0 0,5-3 0,6-2 0,21-12 0,-31 15 0,76-44-1365,-50 26-5461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5.2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24575,'0'0'0,"0"1"0,1 0 0,-1-1 0,0 1 0,1 0 0,-1 0 0,0 0 0,1 0 0,-1 0 0,1 0 0,0-1 0,-1 1 0,1 0 0,-1 0 0,1-1 0,0 1 0,0-1 0,-1 1 0,1 0 0,0-1 0,0 1 0,0-1 0,1 1 0,23 8 0,-23-8 0,23 5 0,0-1 0,33 3 0,26 5 0,-79-12 0,8 2 0,0 0 0,0 1 0,18 8 0,-28-10 0,1-1 0,-1 1 0,0 0 0,0 0 0,0 0 0,-1 1 0,1-1 0,0 1 0,-1-1 0,1 1 0,-1 0 0,0 0 0,0 0 0,0 0 0,-1 0 0,1 1 0,-1-1 0,2 5 0,-1 3 0,0 0 0,-1 0 0,0 0 0,-1 0 0,0 0 0,-2 14 0,-15 67 0,16-88 0,-36 123 0,31-110 0,6-14 0,-1-1 0,0 0 0,1 0 0,-1 0 0,1 0 0,-1 0 0,1 0 0,0 0 0,0 3 0,0-4 0,0-1 0,0 1 0,1 0 0,-1 0 0,0-1 0,1 1 0,-1 0 0,1-1 0,-1 1 0,1 0 0,-1-1 0,1 1 0,-1-1 0,1 1 0,0-1 0,-1 1 0,1-1 0,0 1 0,-1-1 0,1 0 0,0 1 0,-1-1 0,1 0 0,0 0 0,0 0 0,-1 1 0,2-1 0,10 1 0,0 0 0,0 0 0,0-1 0,0-1 0,0 0 0,13-3 0,28-5-6,94-29 0,49-31-717,-147 51 298,78-29-940,-19 6-4301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5.7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24575,'4'0'0,"0"1"0,0 0 0,0-1 0,-1 1 0,1 1 0,0-1 0,-1 0 0,7 4 0,7 3 0,19 4 0,-1-1 0,60 9 0,75-3 0,-123-15-273,0-2 0,0-2 0,0-2 0,54-12 0,-76 10-6553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6.1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39 24575,'0'0'0,"4"2"0,8 2 0,18 3 0,21-1 0,21-2 0,24-8 0,23-11 0,5-6-846,-20-1-6499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7.8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24575,'0'0'-8191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8.2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729 0 24575,'-8'1'0,"2"1"0,1 1 0,-1 0 0,0 0 0,1 1 0,-1 0 0,1 0 0,0 0 0,-8 9 0,8-8 0,-22 22 0,-41 54 0,-18 41 0,75-105 0,-165 260-529,-62 90 448,225-350 81,-21 31 0,33-47-1,1 0 0,-1 0 0,1 0 0,-1 0 0,1 0 0,-1 0 0,1 0 0,0 0 0,-1 0-1,1 0 1,0 1 0,0-1 0,0 0 0,0 0 0,0 0 0,0 0 0,0 0 0,0 0 0,1 2 0,-1-2 5,1 0 0,-1 0 0,1 0 1,0-1-1,-1 1 0,1 0 0,0 0 0,0 0 0,0-1 0,-1 1 1,1 0-1,0-1 0,0 1 0,0-1 0,0 1 0,2 0 1,4 1 76,0 0 0,0-1 0,1 0 0,12 1 0,-16-2-27,49 3 8,74-7 0,56-15-224,-165 16 118,476-73-875,-235 33 921,-252 42-2,104-13 0,-96 13 0,-1 0 0,1 2 0,0 0 0,0 1 0,17 3 0,-14 2-1182,-8-2-4727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8.5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0 24575,'-2'1'0,"1"-1"0,0 0 0,0 0 0,0 1 0,0-1 0,0 1 0,0-1 0,1 1 0,-1-1 0,0 1 0,-1 1 0,-1 0 0,0 1 0,1 0 0,0-1 0,0 1 0,-1 0 0,2 0 0,-1 0 0,0 0 0,1 0 0,-1 1 0,1-1 0,0 0 0,0 1 0,-1 3 0,1 7 0,-1 0 0,2 19 0,-1-20 0,19 363-26,-11-287-88,-2-8-286,16 176 73,-11-173 339,21 84 0,-26-150 6,0 0 0,1 0 0,1 0 0,1-1 0,11 18 0,-13-25-166,1 1 0,1-2 0,0 1 0,0-1 0,1 0 0,0-1 0,0 0 0,16 11 0,11 1-5976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8.9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24575,'0'0'0,"0"5"0,1 24 3,2 0 1,1 0-1,1 0 0,1-1 0,1 0 0,19 44 0,5-2-139,51 84-1,235 331-1191,-211-347 981,-77-104 340,59 55 0,-80-82 22,1 0 1,-1-1-1,1 0 0,0 0 1,0-1-1,13 5 1,-19-9 35,-1 0 1,1 0-1,0 0 1,0 0-1,-1-1 1,1 0-1,0 1 1,0-1-1,0 0 1,0 0-1,0 0 1,0-1-1,-1 1 1,1-1-1,0 0 1,0 1-1,-1-1 1,1-1 0,0 1-1,-1 0 1,1 0-1,-1-1 1,1 0-1,-1 1 1,0-1-1,0 0 1,4-4-1,2-5 14,-1 0 0,-1 0 0,0 0 0,-1-1 0,8-23 0,54-185-65,-16-7 0,-16 48 87,9-42-1539,-29 151-5374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29.4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24575,'3'1'0,"0"0"0,-1 0 0,1 0 0,0 0 0,-1 1 0,1-1 0,-1 1 0,0 0 0,1-1 0,1 3 0,2 2 0,14 9 0,-13-9 0,0-1 0,1 1 0,-1-1 0,1 0 0,1-1 0,13 6 0,-21-10 0,1 1 0,0-1 0,-1 1 0,1-1 0,0 1 0,-1 0 0,1 0 0,-1 0 0,1 0 0,-1 0 0,0 0 0,1 0 0,-1 1 0,0-1 0,0 0 0,0 1 0,0-1 0,0 1 0,0-1 0,0 1 0,-1-1 0,1 1 0,0-1 0,-1 1 0,1 0 0,-1 0 0,0-1 0,0 1 0,0 0 0,1 0 0,-1-1 0,-1 1 0,1 3 0,-1 4 0,-1 0 0,0 1 0,-1-1 0,0 0 0,0 0 0,-6 12 0,-31 49 0,30-55 0,-3 5 0,8-13 0,0 0 0,1 0 0,0 0 0,0 1 0,0-1 0,-3 14 0,6-19 0,1-1 0,0 1 0,0-1 0,0 1 0,1-1 0,-1 1 0,0-1 0,0 1 0,1-1 0,-1 1 0,1-1 0,-1 1 0,1-1 0,0 0 0,0 1 0,-1-1 0,1 0 0,0 0 0,0 1 0,0-1 0,2 1 0,0 1 0,1 0 0,0 0 0,0 0 0,0 0 0,7 3 0,5 0 0,-1 0 0,1 0 0,33 5 0,53 3 0,-92-13 0,61 6-1365,-9-2-5461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8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419 119 24575,'0'0'0,"0"0"0,-2-2 0,-18-16 0,-1 0 0,-40-26 0,52 39 0,0 0 0,-1 0 0,1 1 0,-1 0 0,1 1 0,-1 0 0,0 1 0,0 0 0,0 1 0,-17-1 0,16 2 0,-1 1 0,1 0 0,0 1 0,0 1 0,0 0 0,0 0 0,1 1 0,-1 0 0,-14 9 0,19-10 0,0 1 0,1 0 0,0 0 0,0 0 0,0 1 0,0 0 0,-6 8 0,8-9 0,1 0 0,0 0 0,-1 0 0,2 1 0,-1-1 0,0 0 0,1 1 0,0-1 0,0 1 0,0-1 0,0 10 0,1-11 0,0 1 0,1-1 0,-1 0 0,1 1 0,-1-1 0,1 0 0,0 0 0,0 1 0,1-1 0,-1 0 0,1 0 0,-1 0 0,3 3 0,0-2 0,-1 0 0,1 0 0,0 0 0,0-1 0,0 0 0,0 0 0,8 5 0,4-1 0,-1 0 0,1-1 0,1-1 0,17 4 0,7 0 0,0-2 0,1-2 0,0-2 0,77-4 0,-118 1 0,0 0 0,0 0 0,0 0 0,0 0 0,0 0 0,0 0 0,0 1 0,0-1 0,0 0 0,0 0 0,0 1 0,0-1 0,0 1 0,-1-1 0,1 1 0,0-1 0,0 1 0,0-1 0,-1 1 0,1 0 0,0-1 0,-1 1 0,1 0 0,0 0 0,0 1 0,1 2 0,-1 0 0,1 0 0,-1 0 0,2 8 0,-2-7 0,38 197 0,-14-61 0,49 245 0,-73-380 0,2 9 0,1-1 0,6 21 0,-9-34-54,-1 0-1,0 0 0,1 0 1,-1 0-1,0 0 1,1 0-1,-1 0 0,1 0 1,0-1-1,-1 1 1,1 0-1,0 0 0,-1 0 1,1-1-1,0 1 0,0 0 1,0-1-1,-1 1 1,1-1-1,0 1 0,0-1 1,0 1-1,0-1 1,2 1-1,5-3-6771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0.2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456 0 24575,'-10'1'0,"0"0"0,0 1 0,1 0 0,-1 1 0,-13 5 0,6-2 0,-5 2 0,1 0 0,0 1 0,1 1 0,0 1 0,0 1 0,1 1 0,1 1 0,0 0 0,1 1 0,1 1 0,0 0 0,1 2 0,1-1 0,1 2 0,0 0 0,2 0 0,0 1 0,1 1 0,1 0 0,0 0 0,2 1 0,1-1 0,-6 36 0,8-14 1,1 0 0,2 1 0,4 43 0,4-26-238,21 93 1,8-31 142,-26-99 86,0 0 0,27 44 1,-29-56 8,0 0 1,1 0 0,1-1-1,-1-1 1,2 0 0,17 15-1,-19-19 1,1 0-1,-1-1 0,1 0 0,0 0 0,0-1 0,0-1 1,0 1-1,1-2 0,18 4 0,-11-5-255,0 0 0,0-1-1,0-1 1,22-4 0,1-3-6103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0.6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24575,'-1'1'0,"1"0"0,0 0 0,0 0 0,0 0 0,0-1 0,0 1 0,1 0 0,-1 0 0,0 0 0,0 0 0,1-1 0,-1 2 0,1 0 0,2 6 0,0 1 0,0-1 0,1 0 0,0 0 0,1-1 0,0 1 0,0-1 0,1 0 0,6 6 0,-2-2 0,1-1 0,1 0 0,0-1 0,20 12 0,-20-14 0,1 0 0,0-1 0,0 0 0,0-1 0,1-1 0,19 5 0,-32-9 0,0 0 0,0 0 0,0 0 0,0 0 0,-1 1 0,1-1 0,0 0 0,0-1 0,0 1 0,0 0 0,0 0 0,0 0 0,0 0 0,0-1 0,0 1 0,-1 0 0,1-1 0,0 1 0,0-1 0,0 1 0,-1-1 0,2 0 0,-1 0 0,-1 0 0,0 0 0,0 0 0,1 0 0,-1 0 0,0 1 0,0-1 0,0 0 0,0 0 0,0 0 0,-1 0 0,1 1 0,0-1 0,0 0 0,0 0 0,-1 0 0,1 0 0,0 1 0,-1-1 0,1 0 0,-1 0 0,1 1 0,-1-1 0,1 0 0,-2 0 0,-2-4 0,0 1 0,-1-1 0,1 1 0,-1 0 0,0 0 0,0 0 0,-1 1 0,1 0 0,-1 0 0,0 0 0,-10-3 0,6 3 0,-1 0 0,0 0 0,0 1 0,0 1 0,-21-1 0,25 2 0,0 1 0,-11 2 0,16-3 0,0 0 0,1 1 0,-1-1 0,0 1 0,1 0 0,-1-1 0,0 1 0,1 0 0,-1 0 0,1 0 0,0 0 0,-1 0 0,1 0 0,0 0 0,-2 3 0,2-4 1,1 1-1,0-1 1,0 1 0,0-1-1,-1 1 1,1-1-1,0 1 1,0-1-1,0 1 1,0 0 0,0-1-1,0 1 1,0-1-1,0 1 1,0-1-1,0 1 1,0-1 0,1 1-1,-1-1 1,0 1-1,0 0 1,0-1 0,1 0-1,-1 1 1,0-1-1,1 1 1,10 11-1382,7 1-5445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1.0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227 1 24575,'-7'0'0,"0"1"0,0 0 0,1 0 0,-1 1 0,0 0 0,1 0 0,-1 0 0,1 1 0,-1 0 0,-5 4 0,1 0 0,1 0 0,0 1 0,0 0 0,-14 15 0,14-11 0,1-1 0,0 1 0,0 1 0,1-1 0,1 2 0,0-1 0,-5 17 0,9-24 0,1 1 0,1-1 0,-1 0 0,1 1 0,0-1 0,0 1 0,1-1 0,0 1 0,0-1 0,1 1 0,-1-1 0,1 1 0,1-1 0,-1 1 0,1-1 0,1 0 0,-1 0 0,7 11 0,-1-5 0,1-2 0,0 1 0,0-1 0,1-1 0,1 1 0,-1-2 0,2 0 0,-1 0 0,14 7 0,16 6 0,58 21 0,-74-33 0,-2 0 0,27 13 0,-49-21 0,0-1 0,-1 0 0,1 1 0,0-1 0,0 1 0,0-1 0,0 1 0,-1 0 0,1-1 0,0 1 0,0 0 0,-1 0 0,1-1 0,-1 1 0,1 0 0,-1 0 0,1 0 0,0 1 0,-1-1 0,0 0 0,-1 0 0,1 0 0,0 0 0,0 0 0,-1 0 0,1-1 0,-1 1 0,1 0 0,-1 0 0,1 0 0,-1-1 0,1 1 0,-1 0 0,0-1 0,1 1 0,-1 0 0,0-1 0,0 1 0,1-1 0,-2 1 0,-13 9 0,0-1 0,0-1 0,-22 9 0,-52 16 0,76-29 0,0 1-45,8-3-285,0 0 0,0 0 0,-8 1 0,19-4-6496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1.3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369 0 24575,'-2'1'0,"-1"-1"0,1 1 0,-1 0 0,1-1 0,-1 1 0,1 0 0,0 1 0,-1-1 0,-2 2 0,-3 2 0,-14 7 0,1 0 0,1 2 0,0 1 0,1 0 0,1 1 0,0 1 0,1 1 0,1 0 0,0 1 0,-24 42 0,24-32 0,1 0 0,1 2 0,2 0 0,1 0 0,1 1 0,2 0 0,-7 53 0,12-41-99,1 1-1,2 0 0,2 0 0,2-1 1,2 1-1,17 61 0,-4-39 88,3-1 0,3-1 1,47 86-1,-55-118-166,2-2 1,1 0 0,2-1-1,0-1 1,2-2 0,31 29 0,3-8-6028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1.8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635 88 24575,'-8'-14'0,"1"7"0,0 0 0,0 1 0,0 0 0,-1 0 0,0 0 0,0 1 0,-1 0 0,1 1 0,-1 0 0,0 0 0,0 1 0,0 0 0,-1 1 0,1 0 0,-1 0 0,1 1 0,-1 0 0,0 1 0,-16 1 0,13 1 0,0 0 0,0 0 0,0 1 0,1 1 0,-1 0 0,1 1 0,0 0 0,1 1 0,-1 0 0,1 1 0,0 0 0,0 0 0,1 2 0,-11 10 0,16-13 0,0 0 0,0 0 0,0 1 0,1-1 0,0 1 0,0 0 0,0 1 0,1-1 0,-3 10 0,4-5 0,-1-1 0,1 1 0,1-1 0,0 1 0,1 19 0,3-1 0,2 0 0,1 0 0,18 56 0,2-18 0,48 89 0,-10-22 0,-49-99 0,18 67 0,-28-85 0,-2-1 0,0 1 0,-1-1 0,-1 1 0,-2 33 0,0-41 0,-1 1 0,0-1 0,0 1 0,-1-1 0,-1 0 0,0 0 0,0 0 0,-1-1 0,0 1 0,0-1 0,-8 9 0,3-7 0,0 0 0,-1 0 0,0 0 0,-1-2 0,0 1 0,0-2 0,-22 12 0,15-10 0,-1-2 0,1 0 0,-1-1 0,-40 8 0,51-13 0,-1-1 0,1 0 0,-1 0 0,0-1 0,1-1 0,-1 1 0,1-1 0,-14-4 0,19 4 0,1 0 0,0 0 0,0 0 0,0-1 0,0 1 0,0-1 0,0 1 0,0-1 0,1 0 0,-1-1 0,0 1 0,1 0 0,0-1 0,0 1 0,-1-1 0,2 0 0,-1 1 0,0-1 0,0 0 0,1 0 0,0 0 0,-1 0 0,1-1 0,0 1 0,1 0 0,-1-1 0,0-2 0,1-2 9,0 1 0,1-1-1,-1 1 1,1 0 0,1-1-1,-1 1 1,1 0 0,1 0-1,-1 0 1,1 0 0,4-7-1,4-5-498,1 0 1,20-25-1,10-6-6336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2.3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24575,'2'0'0,"-1"0"0,0 0 0,0 0 0,0 1 0,0-1 0,1 0 0,-1 1 0,0-1 0,0 1 0,0-1 0,0 1 0,0-1 0,0 1 0,1 1 0,1 0 0,31 19 0,0 2 0,-2 1 0,44 43 0,-67-58 0,0 0 0,-1 1 0,-1 0 0,1 0 0,6 15 0,-12-21 0,0 0 0,0-1 0,-1 1 0,0 0 0,0 0 0,0 0 0,0 0 0,-1 0 0,1 0 0,-1 0 0,0 0 0,0 0 0,0 0 0,-1 0 0,1 0 0,-1 0 0,0 0 0,-1-1 0,1 1 0,-3 6 0,-2-1 0,0 0 0,-1-1 0,0 0 0,0 0 0,0 0 0,-1-1 0,-17 12 0,-67 37 0,84-52 0,-20 11 0,14-8 0,1 0 0,-20 14 0,33-20 0,-1-1 0,1 0 0,0 0 0,-1 0 0,1 1 0,0-1 0,-1 0 0,1 0 0,0 1 0,-1-1 0,1 0 0,0 1 0,0-1 0,-1 0 0,1 1 0,0-1 0,0 1 0,0-1 0,0 0 0,0 1 0,-1-1 0,1 1 0,0-1 0,0 0 0,0 1 0,0-1 0,0 1 0,0-1 0,0 0 0,0 1 0,0-1 0,0 1 0,1-1 0,-1 1 0,0-1 0,0 0 0,0 1 0,0-1 0,1 0 0,-1 1 0,0-1 0,0 0 0,1 1 0,-1-1 0,0 0 0,1 1 0,-1-1 0,0 0 0,1 0 0,-1 1 0,0-1 0,1 0 0,-1 0 0,0 0 0,2 1 0,2 1 0,0-1 0,0 1 0,1-1 0,4 2 0,15 1 0,0-1 0,1 0 0,41-3 0,76-10 0,-134 9 0,175-23-1365,-111 14-5461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2.7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24575,'0'0'0,"0"4"0,0 3 0,2 4 0,4 4 0,13 6 0,20 4 0,23 0 0,19-2 0,17-9 0,19-15 0,14-20-1000,-5-12 1000,-25-1-7191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3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734 135 24575,'-7'-7'0,"-2"0"0,0 1 0,0 0 0,0 0 0,-1 1 0,-15-7 0,-56-15 0,70 24 0,-41-12 0,-1 2 0,-1 3 0,0 2 0,0 2 0,-57 2 0,85 5 0,-40 6 0,57-6 0,1 1 0,-1 1 0,1-1 0,0 1 0,0 0 0,0 1 0,0 0 0,-10 7 0,18-11 0,-1 1 0,0-1 0,1 0 0,-1 1 0,1-1 0,-1 0 0,1 1 0,-1-1 0,1 1 0,-1-1 0,1 1 0,0-1 0,-1 1 0,1-1 0,0 1 0,-1-1 0,1 1 0,0 0 0,0-1 0,-1 1 0,1-1 0,0 1 0,0 0 0,0-1 0,0 1 0,0 0 0,0-1 0,0 1 0,0 0 0,0-1 0,0 1 0,0 0 0,0-1 0,1 1 0,-1 0 0,2 1 0,-1 0 0,1 0 0,0 0 0,0 0 0,0-1 0,0 1 0,3 1 0,1 2 0,3 1 0,1 1 0,0-1 0,0-1 0,1 1 0,-1-2 0,1 0 0,0 0 0,0-1 0,19 3 0,-9-3 0,-1 1 0,1 1 0,-1 1 0,-1 0 0,1 2 0,-1 0 0,23 14 0,-18-6 0,-1 1 0,-1 1 0,0 2 0,-2 0 0,25 31 0,-9-4 0,49 83 0,12 60-520,-13 7 84,-23-53 510,-17-50 33,-34-76-549,1 0 0,24 30 0,-9-21-5648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3.6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24575,'0'8'0,"0"24"0,1-1 0,2 1 0,1-1 0,9 34 0,-8-50 0,-1 0 0,2 0 0,0 0 0,1-1 0,0 0 0,1-1 0,1 0 0,0 0 0,1 0 0,14 13 0,-10-12 0,2-1 0,-1-1 0,2-1 0,-1 0 0,29 13 0,-31-17 0,-1-1 0,2-1 0,-1-1 0,0 0 0,1-1 0,0 0 0,29 1 0,-39-4 0,0 0 0,-1 0 0,1-1 0,0 0 0,-1 0 0,1 0 0,0 0 0,-1-1 0,1 0 0,5-3 0,-7 3 0,0 0 0,0 0 0,-1 0 0,1-1 0,0 1 0,-1-1 0,1 0 0,-1 0 0,0 0 0,0 0 0,0 0 0,-1 0 0,1-1 0,1-3 0,-1 0 0,0 0 0,0 0 0,-1-1 0,0 1 0,0 0 0,-1-1 0,1 1 0,-2 0 0,-1-15 0,-1 11 0,1 0 0,-2-1 0,0 2 0,0-1 0,-11-19 0,4 12 0,-1 0 0,-1 1 0,-1 0 0,0 1 0,-1 0 0,-24-18 0,20 19 0,0 2 0,-1 0 0,0 1 0,-28-12 0,36 19 0,1 1 0,-1 0 0,0 0 0,0 2 0,0-1 0,0 2 0,0-1 0,0 2 0,-25 0 0,33 1-97,0-1-1,0 1 1,1 0-1,-1 0 1,0 0-1,0 0 1,1 0-1,-1 1 1,0 0-1,1 0 1,0 0-1,-1 0 0,-5 5 1,4 0-6729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4.0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24575,'9'7'0,"1"0"0,-1 0 0,1-1 0,1-1 0,-1 1 0,17 4 0,-20-7 0,-2-1 0,1 0 0,-1 0 0,1-1 0,-1 0 0,12 1 0,-15-1 0,-1-1 0,1 0 0,0 0 0,-1 0 0,1-1 0,0 1 0,-1 0 0,1-1 0,0 1 0,-1-1 0,1 1 0,-1-1 0,1 0 0,-1 1 0,1-1 0,-1 0 0,1 0 0,-1 0 0,0 0 0,0 0 0,1-1 0,-1 1 0,0 0 0,1-3 0,-1 3 0,-1 0 0,0 1 0,1-1 0,-1 0 0,0 0 0,0 0 0,1 0 0,-1 1 0,0-1 0,0 0 0,0 0 0,0 0 0,0 0 0,0 0 0,0 0 0,-1 1 0,1-1 0,0 0 0,0 0 0,-1 0 0,0-1 0,0 1 0,0-1 0,0 1 0,0 0 0,0-1 0,0 1 0,0 0 0,-1 0 0,1 0 0,-1 0 0,-2-2 0,2 2 0,-1 0 0,1 0 0,-1 0 0,1 0 0,-1 0 0,0 1 0,0-1 0,1 1 0,-1-1 0,0 1 0,0 0 0,1 0 0,-6 1 0,7-1 0,1 1 0,0-1 0,-1 0 0,1 0 0,-1 0 0,1 1 0,0-1 0,-1 0 0,1 1 0,0-1 0,-1 0 0,1 1 0,0-1 0,-1 1 0,1-1 0,0 0 0,0 1 0,-1-1 0,1 1 0,0-1 0,0 1 0,0-1 0,0 0 0,0 1 0,0-1 0,0 1 0,0-1 0,0 1 0,0-1 0,0 1 0,0-1 0,0 1 0,0-1 0,0 1 0,0-1 0,0 1 0,1-1 0,-1 0 0,0 1 0,0-1 0,1 1 0,12 20 0,-12-20 0,23 28-1365,4 1-5461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9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2 0,0 5 0,0 4 0,0 4 0,0 7 0,0 6 0,2 6 0,2 5 0,3 1 0,-1-1 0,2-6 0,-1-7 0,-2-8 0,-2-7 0,-1-6-8191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4.4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24575,'5'5'0,"13"12"0,0-1 0,1-1 0,0-1 0,1 0 0,1-2 0,28 14 0,-5-5-19,31 14-107,90 59-1,-101-50-297,-1 3 1,-3 3-1,-1 2 1,63 75-1,-84-83 180,-2 2 0,-3 2 0,-1 1 0,-3 1 0,-2 1-1,30 80 1,-44-92 244,-1 0 0,-3 1 0,-1 1 0,-1-1 0,0 52 0,-7-56 0,-1-1 0,-2 0 0,-1 0 0,-2 0 0,-1-1 0,-17 48 0,10-46-75,-2 0-1,-1-1 1,-2-1 0,-1-1-1,-2-1 1,-1-1-1,-1 0 1,-2-2 0,-36 32-1,22-27-117,-1-1 0,-1-3 0,-1-1 0,-2-3 1,-1-1-1,-63 24 0,4-12-1795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6.2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540 150 24575,'-10'0'0,"-2"1"0,-1 0 0,0 0 0,1 2 0,0-1 0,-1 1 0,1 1 0,1 0 0,-1 1 0,0 0 0,-19 14 0,10-5 0,0 1 0,2 1 0,0 1 0,-26 30 0,17-14-187,2 2 0,2 1 0,1 0 0,1 2 0,3 1 0,1 0 0,1 2 0,3 0-1,-16 73 1,18-52-80,3 1 0,3-1 0,3 1-1,2 0 1,4 0 0,10 69-1,22 37 60,-24-133 53,1 0-1,28 56 1,-29-71 75,1-1-1,0 0 1,2-1-1,0 0 1,23 21-1,-25-28 52,1-1 0,0 0 0,1-1 0,0-1 0,0 0 1,1-1-1,1-1 0,18 7 0,-18-9 25,0-1 1,0-1 0,0 0-1,1-1 1,-1-1 0,1 0-1,-1-1 1,1-1 0,-1-1-1,1 0 1,-1-2-1,0 1 1,22-9 0,-8 0-3,-1-1 1,0-1 0,-1-1 0,0-2-1,-2-1 1,26-21 0,-14 5-7,0-1 1,-3-2 0,0-1 0,-3-2 0,-1-1-1,-3-2 1,-1 0 0,-2-2 0,-2-1-1,18-52 1,-24 52 5,-3 0 0,-2-2 0,-1 1 0,-3-1 0,-2-1 0,-2 1 0,-2-1 0,-2 0 0,-3 1 0,-14-85 0,7 87 36,-2 1 1,-1 0-1,-3 1 1,-2 1-1,-1 0 1,-3 2-1,-45-68 1,54 92 101,0 1 0,-1 0 0,-1 1 0,0 1 1,-29-22-1,32 29-90,1 0 1,-1 0 0,-1 1 0,1 1-1,-1 0 1,0 0 0,0 2-1,-1-1 1,-21-1 0,19 4-43,0 0 0,1 2 0,-1 0 0,0 0 0,0 2 0,0 0 0,1 1 0,-1 0 0,1 1 0,0 1 0,1 0 0,-20 12 0,13-4 0,0 0 0,1 1 0,1 1 0,0 1 0,1 1 0,1 0 0,-17 24 0,7-4-13,1 2-1,1 1 1,-35 86 0,44-87 66,3 0-1,1 1 1,2 1-1,-8 70 1,16-97-3,1-1 0,1 1 0,0 0 0,1-1 1,0 1-1,7 23 0,-3-21-4833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6.6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 24575,'-1'1'0,"1"0"0,0 1 0,0-1 0,0 0 0,0 0 0,0 1 0,0-1 0,0 0 0,0 0 0,0 1 0,0-1 0,1 0 0,-1 0 0,0 0 0,1 1 0,-1-1 0,1 0 0,0 0 0,-1 0 0,1 0 0,0 0 0,1 1 0,1 1 0,1 0 0,-1 0 0,1 0 0,8 4 0,3 2 0,-2 1 0,0 1 0,-1 0 0,0 0 0,-1 1 0,0 1 0,-1 0 0,13 21 0,2 11 0,20 49 0,-43-89 0,69 157-145,58 124-393,18-9 518,-125-242-292,1 0 0,2-2 0,39 42 0,-31-43-5928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7.1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565 1 24575,'-7'9'0,"-8"15"0,-2-1 0,0 0 0,-27 25 0,34-37 0,-114 119 0,8 11 0,77-85 0,-44 85 0,65-106 0,2 1 0,2 0 0,-19 73 0,29-90 0,-3 30 0,7-43 0,0 1 0,0-1 0,0 0 0,1 1 0,0-1 0,0 0 0,1 0 0,3 10 0,-4-14 0,0 0 0,0 0 0,1 1 0,-1-1 0,0 0 0,1-1 0,-1 1 0,1 0 0,0 0 0,0-1 0,-1 1 0,1-1 0,0 1 0,4 1 0,-2-1 0,-1-1 0,0 0 0,1 0 0,-1 0 0,1-1 0,-1 1 0,1-1 0,-1 0 0,5 0 0,3-1 0,0-1 0,0 0 0,-1 0 0,1-1 0,14-7 0,5-4 0,0-1 0,36-25 0,-11 6 0,-48 30 0,0 0 0,0 0 0,1 1 0,-1 0 0,1 1 0,11-3 0,-14 4 0,-1 1 0,1 0 0,0 0 0,0 0 0,-1 0 0,1 1 0,0 0 0,-1 0 0,1 0 0,-1 0 0,1 1 0,5 2 0,3 3 0,-1 1 0,-1 0 0,1 1 0,-2 0 0,1 0 0,-1 1 0,-1 1 0,1 0 0,-2 0 0,12 19 0,0 4 0,-2 1 0,21 59 0,1 33 0,-25-76 0,24 60 0,-35-101 30,1 0 0,0-1 0,8 11 0,-11-17-129,0-1 0,0 1 0,0-1 0,1 0 0,-1 1 0,1-1 0,0 0 0,-1 0 0,1-1 0,0 1 0,0-1 0,0 1 0,0-1 0,4 1 0,13 0-6727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7.5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24575,'0'0'0,"0"0"0,0 0 0,2 0 0,1 1 0,-1 0 0,0 0 0,0 0 0,0 0 0,0 0 0,0 1 0,0-1 0,0 0 0,0 1 0,2 1 0,1 2 0,-2-3 0,-1 0 0,0 0 0,0 1 0,0-1 0,0 0 0,-1 1 0,1-1 0,0 1 0,-1 0 0,0-1 0,0 1 0,0 0 0,0 0 0,0 0 0,-1 0 0,1 0 0,0 5 0,-1 5 0,0 0 0,-5 24 0,4-24 0,-2 5 0,-10 132 0,13-144 0,0-1 0,0 0 0,1 1 0,0-1 0,0 0 0,0 0 0,0 0 0,1 1 0,0-1 0,0-1 0,0 1 0,1 0 0,0 0 0,0-1 0,0 0 0,0 1 0,1-1 0,-1 0 0,1-1 0,6 5 0,3 2 0,0-1 0,1-1 0,0 0 0,1-1 0,0-1 0,0 0 0,0-1 0,1-1 0,0 0 0,21 2 0,-3-3 0,0-1 0,1-1 0,62-8 0,-52-1-170,-1-1-1,0-2 0,-1-2 1,-1-2-1,0-2 0,-1-1 1,54-34-1,-32 12-6655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7.9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24575,'0'0'0,"0"0"0,0 2 0,0 2 0,1 3 0,6 1 0,11 3 0,23-4 0,23-7 0,16-4 0,8-4 0,-6-3 0,-17 1-8191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8.3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239 216 24575,'0'2'0,"-1"1"0,0-1 0,0 0 0,0 1 0,0-1 0,0 0 0,-1 0 0,1 0 0,-3 4 0,-1 0 0,-30 42 0,-17 26 0,32-39 7,1 1 0,2 0 0,1 2 0,2 0 1,1 1-1,-7 44 0,14-49-117,2 0 0,1 0 0,1 1 0,2 0 1,2-1-1,1 0 0,11 54 0,-5-53 81,1-1-1,1 0 0,2-1 1,1 0-1,2-1 0,33 51 1,-36-64 32,2-1 1,0 0-1,1 0 1,0-2-1,2 0 1,0-1-1,0-1 1,2 0-1,-1-2 0,2 0 1,25 10-1,-28-14-3,1-2 0,0 0 0,0-1 0,0-1 0,1-1 0,-1-1 0,1 0 0,0-2 0,0 0 0,0-1 0,-1-1 0,1-1 0,-1-1 0,1-1 0,-1 0 0,0-1 0,19-10 0,-8 1-103,-2-1 0,0 0 0,-1-3 0,0 0 0,-2-1 0,0-2 0,38-44 0,-31 28-62,-3-1 1,-1-2-1,-2 0 0,32-71 0,-39 67 108,-1 0 0,-3-2-1,-1 0 1,-3-1 0,-1 0 0,4-82-1,-12 90 14,-3 0-1,-1 0 1,-1 0-1,-3 1 1,-1 0-1,-2 0 1,-1 0-1,-25-58 1,28 81 96,-1 1 0,0 0 1,-1 0-1,0 1 0,-1 0 0,-23-23 1,27 30-1,-1 1 0,0 1 0,-1-1 0,1 1 0,-1 0 0,0 1 0,-1 0-1,1 0 1,0 1 0,-1 0 0,0 0 0,0 1 0,0 0 0,-12 0 0,7 1 95,-1 2 0,1 0 0,-1 0 0,1 1 0,0 1 0,0 1 0,0 0 0,0 0 0,0 1 0,1 1 0,0 1 0,0 0 0,1 0 0,-15 12 0,6-2-328,0 0-1,2 2 0,0 0 1,1 2-1,0 0 1,-23 39-1,13-11-6644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8.7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24575,'3'16'0,"1"-6"0,1-1 0,1 1 0,0-1 0,0 0 0,12 13 0,4 5 0,186 303 0,-7-9 0,-192-310 24,-1 0 0,2 0 0,-1-1 0,13 11 0,-17-18-138,-1 1 0,1-1-1,0 0 1,0 0 0,0-1 0,1 0-1,-1 0 1,0 0 0,1 0 0,0-1-1,-1 0 1,9 1 0,10-3-6712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9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24575,'1'0'0,"1"1"0,-1-1 0,1 1 0,-1 0 0,1 0 0,-1 0 0,1 0 0,1 2 0,5 4 0,0 0 0,-1 1 0,-1 0 0,1 0 0,-1 1 0,-1 0 0,1 0 0,-2 0 0,1 0 0,-1 1 0,4 15 0,2 11 0,8 66 0,0 131 0,-8-64 0,-7-143 0,1 0 0,9 36 0,-10-54 0,0 1 0,0-1 0,0 1 0,1-1 0,0 0 0,1 0 0,0-1 0,0 0 0,1 0 0,10 11 0,-13-16 5,0 1 0,1-1 0,-1 0-1,1 0 1,0 0 0,0-1 0,0 1-1,0-1 1,0 0 0,0 0 0,0 0-1,0-1 1,0 1 0,0-1 0,0 0 0,0 0-1,9-2 1,3-1-180,0-1-1,0 0 1,17-8-1,-16 6-573,26-9-6077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9.5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24575,'0'0'0,"4"0"0,0 0 0,1 0 0,-1 1 0,0 0 0,1-1 0,6 3 0,-9-1 0,1-1 0,-1 0 0,1 1 0,-1-1 0,1 1 0,-1 0 0,0 0 0,0 0 0,0 0 0,0 0 0,2 3 0,11 18 0,-1 0 0,15 34 0,3 7 0,-28-58 0,-1 1 0,0 0 0,0 0 0,0 0 0,-1 0 0,2 11 0,-3-3 0,0 0 0,-1 19 0,0-29 0,0 0 0,1 0 0,-1 0 0,1-1 0,0 1 0,0 0 0,1 0 0,-1-1 0,1 1 0,0-1 0,0 1 0,5 7 0,-2-6 0,1 0 0,-1 0 0,1 0 0,0 0 0,0-1 0,1 0 0,7 4 0,-2-1-10,1-1 0,0-1 0,0 0 0,1-1 0,-1 0 0,1-1 0,15 2 0,-7-2 50,-1-2 0,1-1 0,0 0 0,22-3 0,12-6-535,0-2 0,88-27 0,-54 9-6331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29.5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4 0,0 7 0,2 7 0,0 6 0,1 0 0,-1-2 0,-1-6 0,0-5-8191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39.8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78 24575,'0'0'0,"0"6"0,2-5 0,-1-1 0,0 1 0,0-1 0,0 0 0,0 1 0,0-1 0,1 0 0,-1 0 0,0 0 0,0 0 0,0 0 0,1 0 0,-1 0 0,0 0 0,2-1 0,5 0 0,324-50 38,-185 23-1441,-114 23-5423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0.2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24575,'0'0'0,"4"4"0,8 5 0,24 3 0,28-1 0,21-4 0,10-7 0,-2-3 0,-18-2-8191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0.5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643 1 24575,'-1'0'0,"0"1"0,0-1 0,0 1 0,0-1 0,0 1 0,0 0 0,0-1 0,0 1 0,0 0 0,1 0 0,-1 0 0,0 0 0,0 0 0,1 0 0,-2 1 0,-1 3 0,-155 170 0,-12-11 0,91-88 0,-35 47 0,98-102 0,0 0 0,1 2 0,2 0 0,-13 29 0,22-44 0,2-1 0,-1 1 0,1 0 0,0 0 0,0 0 0,1 0 0,0 0 0,1 10 0,0-14 0,0-1 0,1 1 0,-1 0 0,1 0 0,0-1 0,0 1 0,1-1 0,-1 1 0,1-1 0,-1 1 0,1-1 0,0 0 0,0 0 0,1 0 0,-1 0 0,1 0 0,-1 0 0,1-1 0,6 5 0,-1-2 0,0 0 0,1-1 0,-1 0 0,1 0 0,10 2 0,50 10 0,-6-6-283,115 2-1,64-16-341,-225 4 621,262-12 161,144-4-1702,-357 15-4062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0.9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 1 24575,'-6'14'0,"-5"15"3,1 1-1,1 0 0,2 1 1,1 0-1,-3 55 0,7-25-89,12 121 1,1-98-174,45 159 0,53 72-19,-99-287 279,44 103-5,-44-110 5,1 0-1,1 0 0,26 32 0,-16-29-1203,-5-10-4817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1.4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0 271 24575,'0'8'0,"1"21"0,2 1 0,10 52 0,25 60 0,-37-137 0,41 137-551,72 162-1,-85-239 551,3-2 0,3-2 0,2-1 0,76 93 0,-99-136 1,1-1 0,0 0 0,1-1 0,1-1 0,26 17 0,-40-29 0,0 0 0,1 0 0,-1-1 0,1 1 0,0-1 0,0 1 0,-1-1 0,1 0 0,0 0 0,0-1 0,0 1 0,0-1 0,0 0 0,0 0 0,0-1 0,5 0 0,-5 0 0,0-1 0,0 0 0,0 0 0,0 0 0,-1 0 0,1-1 0,-1 1 0,1-1 0,-1 0 0,0 0 0,0 0 0,0 0 0,0-1 0,-1 1 0,3-5 0,5-9 0,-1 1 0,-1-1 0,6-19 0,16-62 0,22-166-318,-21-7 162,10-63 108,-35 294 17,2 1 0,2 1 0,2-1 0,16-36 0,-20 58-72,1-1 0,1 2 0,0-1-1,1 1 1,0 1 0,1 0-1,1 1 1,1 0 0,0 1-1,19-14 1,6 1-5167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1.8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24575,'3'7'0,"-2"-5"0,10 13 0,0-1 0,26 26 0,32 20 0,-20-18 0,-47-41 0,-1 1 0,1-1 0,-1 0 0,0 1 0,0-1 0,1 1 0,-1-1 0,0 1 0,0 0 0,0 0 0,-1-1 0,1 1 0,0 0 0,0 3 0,-1-3 0,0 1 0,0-1 0,0 0 0,-1 0 0,1 0 0,-1 0 0,1 0 0,-1 0 0,0 0 0,0 0 0,0 0 0,0 0 0,-1 2 0,-7 9 0,-1-1 0,-11 12 0,14-16 0,-1 0 0,1 1 0,0 0 0,1 0 0,-10 20 0,15-27 0,1 0 0,-1 0 0,1 0 0,-1 1 0,1-1 0,0 0 0,-1 0 0,1 0 0,0 0 0,0 1 0,1-1 0,-1 0 0,0 0 0,1 0 0,0 0 0,-1 1 0,1-1 0,0 0 0,0 0 0,0-1 0,0 1 0,0 0 0,1 0 0,-1 0 0,0-1 0,1 1 0,1 1 0,3 2 0,1 0 0,-1 0 0,1-1 0,0 0 0,0 0 0,10 3 0,3 1 0,1-2 0,0 0 0,1-1 0,-1-1 0,1-1 0,34 0 0,-8-4 0,92-13 0,-97 6-455,0-2 0,46-16 0,-47 10-6371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2.3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90 24575,'0'-15'0,"0"10"0,0 4 0,0-1 0,1 1 0,-1-1 0,1 0 0,-1 1 0,1-1 0,-1 1 0,1 0 0,0-1 0,0 1 0,0-1 0,-1 1 0,1 0 0,1 0 0,-1 0 0,0-1 0,0 1 0,0 0 0,1 0 0,-1 1 0,3-3 0,3 0 0,0-1 0,0 1 0,9-3 0,3 1 0,0-1 0,1 2 0,-1 1 0,1 0 0,0 2 0,0 0 0,39 4 0,-53-2 0,1 0 0,0 1 0,0 0 0,0 1 0,-1 0 0,1 0 0,-1 0 0,0 0 0,0 1 0,0 0 0,-1 1 0,1-1 0,-1 1 0,0 0 0,0 0 0,-1 1 0,1-1 0,-1 1 0,0 0 0,-1 0 0,0 1 0,0-1 0,0 1 0,-1-1 0,1 1 0,-2 0 0,1 0 0,-1 0 0,0 0 0,0 0 0,-1 0 0,0 0 0,-2 13 0,0-8 0,-1 0 0,0 0 0,-1 0 0,0 0 0,-1 0 0,0-1 0,-12 20 0,-57 69 0,67-92 0,-20 26 0,6-11 0,2 2 0,-17 29 0,34-50 0,0-1 0,0 1 0,0 0 0,1-1 0,0 1 0,0 0 0,0 0 0,0 0 0,0 0 0,1 5 0,0-7 0,0 1 0,1-1 0,-1 1 0,1-1 0,-1 0 0,1 1 0,0-1 0,0 0 0,0 0 0,0 0 0,0 1 0,1-1 0,-1 0 0,1-1 0,-1 1 0,1 0 0,0 0 0,1 1 0,3 1 0,0 0 0,0 0 0,1 0 0,-1-1 0,1 0 0,0 0 0,0 0 0,0-1 0,14 2 0,5 0 0,38 0 0,-3-4 50,66-8-1,59-16-972,-156 20 382,47-7-6285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2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0 154 24575,'0'0'0,"0"3"0,4 6 0,7 5 0,13 3 0,17 2 0,23-4 0,29-5 0,26-10 0,17-13-851,12-16 851,9-16-1629,-2-10 1629,-21 1 0,-33 10-5711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3.1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505 1 24575,'-2'10'0,"-12"32"0,-1 0 0,-41 75 0,25-64 0,-59 76 0,45-71 0,-88 120 0,111-144 0,1 2 0,1 0 0,-19 53 0,35-80 0,1 0 0,0 0 0,1 0 0,-2 16 0,4-21 0,0-1 0,0 0 0,0 1 0,0-1 0,1 0 0,-1 1 0,1-1 0,0 0 0,0 0 0,0 0 0,1 0 0,-1 0 0,1 0 0,-1 0 0,1 0 0,4 4 0,-1-2 0,0 0 0,0 0 0,0-1 0,1 0 0,0 0 0,8 3 0,2 1 0,24 7 0,2-2 6,76 13 1,45-6-200,105-1-720,-180-19 917,91-10 1,-142 6-31,-1-2 0,0-2 0,-1-1 0,1-1 0,-2-2 1,57-28-1,-16-4-1159,-15 4-4556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3.5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24575,'1'9'0,"0"0"0,0 1 0,0-1 0,6 15 0,-1 0 0,119 585-809,-74-260 647,-50-343 127,4 29 107,13 47 1,-15-73-205,0 1 1,1-1 0,0 0-1,0 0 1,1-1 0,0 1-1,1-1 1,0 0 0,10 11-1,6-1-5884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5:55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24575,'0'13'0,"-5"322"92,0 67-1549,5-396-5369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4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653 642 24575,'-2'0'0,"1"1"0,-1-1 0,1 1 0,0-1 0,-1 1 0,1-1 0,-1 1 0,1 0 0,0 0 0,-2 1 0,-5 3 0,-64 32 0,-110 40 0,-82 8 0,163-54 0,93-28 0,8-3 0,0 0 0,0 0 0,0 0 0,0 0 0,0 0 0,0 0 0,0 0 0,0 0 0,0 0 0,0 0 0,0 0 0,0 0 0,0 1 0,0-1 0,0 0 0,0 0 0,0 0 0,0 0 0,0 0 0,0 0 0,0 0 0,0 0 0,0 0 0,0 0 0,0 0 0,0 0 0,0 0 0,0 0 0,0 0 0,0 0 0,0 0 0,0 0 0,0 0 0,0 0 0,0 0 0,0 0 0,0 0 0,0 0 0,0 0 0,0 0 0,0 1 0,0-1 0,0 0 0,0 0 0,0 0 0,0 0 0,0 0 0,1 0 0,-1 0 0,0 0 0,0 0 0,0 0 0,0 0 0,0 0 0,0 0 0,0 0 0,0 0 0,0 0 0,0 0 0,0 0 0,0 0 0,0 0 0,0 0 0,0 0 0,0 0 0,0 0 0,0 0 0,0 0 0,0 0 0,15-1 0,0-2 0,1 0 0,-1-1 0,0 0 0,-1-2 0,20-8 0,-23 8 0,-1 0 0,0 0 0,-1-1 0,1 0 0,-1-1 0,-1 0 0,15-16 0,-11 8 0,-1 0 0,-1 0 0,0-1 0,-1-1 0,-1 1 0,10-31 0,-11 23 0,-2 0 0,0-1 0,-1 1 0,0-41 0,-5 27 0,-1-1 0,-3 1 0,-1 0 0,-1 1 0,-3 0 0,-22-60 0,25 79 0,-1 0 0,-1 1 0,0 0 0,-21-28 0,29 44 0,-1 0 0,0 0 0,0 0 0,0 0 0,-3-3 0,4 5 0,1 0 0,0 0 0,0 0 0,0-1 0,-1 1 0,1 0 0,0 0 0,0 0 0,0 0 0,-1 0 0,1 0 0,0 0 0,0 0 0,-1 0 0,1 0 0,0 0 0,0 0 0,-1 0 0,1 0 0,0 0 0,0 0 0,-1 0 0,1 0 0,0 0 0,0 0 0,0 0 0,-1 1 0,1-1 0,-1 1 0,1-1 0,0 1 0,-1-1 0,1 1 0,0 0 0,0-1 0,-1 1 0,1 0 0,0-1 0,0 1 0,0 0 0,0-1 0,0 1 0,0 1 0,0 8 0,1 0 0,0 1 0,0-1 0,6 16 0,-3-7 0,16 64-165,4-1-1,67 152 1,-61-172-192,3-1 1,2-2-1,3-1 0,51 58 1,-33-53-5556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44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736 0 24575,'0'0'0,"-6"0"0,-14 5 0,0 0 0,-36 15 0,30-10 0,-33 13-69,1 3-1,2 2 0,-63 42 1,75-40 13,2 2 0,1 2 0,1 1 1,-40 47-1,71-72 56,1 0 0,0 1 0,1 0 0,0 0 0,-11 23 0,16-27 0,0 0 0,0 0 0,0-1 0,1 1 0,0 0 0,0 0 0,1 0 0,0 0 0,0 1 0,1-1 0,-1 0 0,4 12 0,2-2 6,0-1 0,0 1 0,2-1 0,0 0 1,0-1-1,19 25 0,-2-8-113,55 54 0,-37-47-78,2-2-1,78 50 1,110 44-114,-200-115 314,2 1 78,-1 1 0,36 27 0,-61-39-76,0 1-1,-1 1 1,0-1-1,0 1 1,-1 1-1,0-1 1,0 1-1,-1 0 1,0 1-1,-1 0 1,0 0-1,4 11 1,-6-9-13,0 0 1,0 0 0,-2 0 0,1 1 0,-2-1 0,1 1 0,-2-1 0,0 1-1,0-1 1,-7 24 0,-3 2-94,-1-1-1,-20 40 0,-15 21-178,-3-2-1,-5-3 0,-87 113 0,104-157 603,-2-1-1,-80 73 0,101-108-330,16-13 279,11-8 571,142-112-606,-126 103-251,1 1 0,0 1 0,1 2 0,43-17 0,-57 26 4,0 1 0,0 0 0,0 0 0,0 1 0,1 1 0,16 0 0,-23 1 0,1 1 0,-1 0 0,1 0 0,-1 0 0,0 1 0,1 0 0,-1 0 0,0 0 0,0 1 0,0 0 0,-1 0 0,1 0 0,9 9 0,-9-7 0,0 1 0,-1 0 0,1 1 0,-2-1 0,1 1 0,4 9 0,0 1 0,9 31 0,-2 4-212,-2 1 0,13 105 0,-8 115-424,-12 93-78,9 136-629,-12-450 1156,21 100 0,-20-135 165,0 1 0,1-1-1,1 0 1,0 0 0,1-1-1,1 0 1,1 0-1,23 28 1,-23-33 120,1-1-1,0 0 1,1 0 0,0-1 0,1 0-1,0-1 1,0-1 0,0 0 0,1-1-1,0 0 1,0-1 0,1-1-1,0 0 1,0-1 0,-1-1 0,2 0-1,-1-1 1,26-1 0,-3-4-6242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3.9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1 108 24575,'2'9'0,"38"64"0,72 178-307,-13 8-566,35 86 734,-40-142 16,-67-152 61,61 85 0,-57-97 62,-28-35 0,1-1 0,0 1 0,0-1 0,0 0 0,1 0 0,7 5 0,-11-8-3,1 1 1,-1-1-1,1 1 0,-1-1 0,1 1 0,-1-1 0,1 0 0,-1 1 1,1-1-1,-1 0 0,1 0 0,-1 0 0,1 0 0,-1-1 0,1 1 1,-1 0-1,1-1 0,2 0 0,-2 0 30,1-1 0,-1 0 0,1 1 0,-1-1 1,0 0-1,0 0 0,0 0 0,0 0 0,3-6 0,2-2 149,-1-1 1,0-1-1,7-18 0,11-43 204,-5-3-539,10-84-1,-1-83-362,-12 92 382,90-497-1571,-91 584-3524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4.3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24575,'16'3'0,"77"31"0,-47-16 0,-35-14 0,1 0 0,-1 1 0,0 1 0,-1 0 0,12 9 0,-18-13 0,-1 1 0,-1-1 0,1 1 0,0 0 0,-1 0 0,1 0 0,-1 1 0,0-1 0,0 0 0,0 1 0,0 0 0,-1-1 0,0 1 0,0 0 0,0 0 0,0 0 0,0-1 0,-1 1 0,1 8 0,-2-3 0,0 0 0,0 0 0,-1 0 0,0 0 0,0 0 0,-1 0 0,-7 13 0,-3 4 0,-18 26 0,23-40 0,6-9 0,0 0 0,0 1 0,0-1 0,1 1 0,-1 0 0,1-1 0,-2 6 0,3-8 0,0 0 0,0 0 0,0 0 0,0 0 0,1 0 0,-1 0 0,0 0 0,0 0 0,0 0 0,1 0 0,-1 0 0,1 0 0,-1 0 0,1 0 0,-1 0 0,1 0 0,-1 0 0,1 0 0,0-1 0,0 1 0,-1 0 0,1-1 0,0 1 0,0 0 0,0-1 0,0 1 0,-1-1 0,1 1 0,0-1 0,0 1 0,0-1 0,2 1 0,8 2 0,0 0 0,0-1 0,0 0 0,0 0 0,13-1 0,58-3 0,-48-2-227,-1-1-1,0-1 1,-1-1-1,0-2 1,34-15-1,-5-1-6598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5.4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332 1 24575,'-3'0'0,"-13"1"0,1 1 0,-1 1 0,1 0 0,0 1 0,0 1 0,-15 6 0,12-4 0,0 1 0,0 0 0,1 1 0,0 1 0,-30 23 0,41-28 0,0 1 0,0 0 0,0 0 0,1 0 0,0 0 0,0 1 0,0 0 0,1 0 0,0 0 0,1 1 0,0-1 0,0 1 0,0 0 0,1 0 0,0 0 0,-1 16 0,2-11 0,2-1 0,0 0 0,0 1 0,1-1 0,4 14 0,25 62 0,47 82-516,13-4 40,32 65 431,-77-121-25,-38-86 39,-1 0-1,7 46 1,-13-56 22,1 0 1,-2 0-1,0 0 0,-1 0 0,0 0 0,-5 19 0,3-23 11,0-1 1,0 1-1,-1-1 0,0 0 0,-1 0 1,0 0-1,0-1 0,-1 0 0,-13 15 1,9-13 89,-1-1 1,0 0 0,-1 0-1,0-1 1,0-1 0,-1 0-1,0 0 1,0-1 0,-1-1-1,1 0 1,-1-1 0,-25 4 0,33-8-88,0 1 0,0 0 1,0-1-1,0 0 1,0-1-1,-7 0 1,11 0-6,0 1-1,0-1 1,0 0 0,-1 1 0,1-1 0,0 0 0,0 0 0,1-1 0,-1 1 0,0 0-1,0-1 1,0 1 0,1-1 0,-1 1 0,1-1 0,-1 0 0,1 1 0,0-1-1,-2-3 1,1 0 0,1 1 0,0 0 0,-1 0 0,1-1 0,1 1 0,-1-1 0,1 1 0,0-1 0,0 1 0,0-1 0,0 1 0,1-1 0,1-3 0,2-7 0,0 1 0,10-23 0,4-1 0,1 1 0,2 2 0,46-62 0,-30 53 0,1 2 0,54-47 0,-62 62 0,41-26 0,-58 45 0,1-1 0,0 2 0,1 0 0,0 0 0,29-7 0,-39 12 0,0 1 0,1 1 0,-1-1 0,0 1 0,1 0 0,-1 0 0,0 0 0,1 1 0,-1 0 0,0 0 0,0 0 0,1 1 0,-1 0 0,0 0 0,-1 0 0,9 5 0,-6-2 0,0 0 0,0 1 0,0 0 0,-1 0 0,0 1 0,0 0 0,-1 0 0,0 0 0,5 10 0,14 29 0,-3 1 0,20 65 0,-21-55 0,28 59 0,-47-114 0,6 10 0,-3-10 0,-2-8 0,-2-60 0,0 48 0,-1 0 0,2 0 0,4-25 0,-4 38 0,0 0 0,1 0 0,0 0 0,-1 0 0,1 0 0,1 1 0,-1-1 0,1 1 0,0-1 0,0 1 0,0 0 0,1 0 0,-1 0 0,1 1 0,0-1 0,6-3 0,-3 3 0,0 0 0,1 0 0,-1 1 0,1 1 0,0-1 0,0 1 0,0 0 0,0 1 0,0 0 0,0 0 0,0 1 0,0 0 0,10 1 0,-5 0 0,-1 1 0,1 0 0,0 1 0,-1 1 0,0 0 0,1 1 0,17 9 0,-19-8 0,-1 1 0,1 0 0,-1 1 0,-1 0 0,1 0 0,-2 1 0,1 0 0,-1 1 0,0-1 0,-1 2 0,0-1 0,9 20 0,-18-35 0,1 0 0,1 1 0,-1-1 0,1 0 0,0 0 0,0-8 0,0 8 0,1-9 0,1 0 0,0 1 0,1-1 0,0 1 0,1 0 0,9-22 0,-8 25 0,0-1 0,1 1 0,0 1 0,0-1 0,1 1 0,0 0 0,1 0 0,12-10 0,-13 14 0,1 0 0,-1 0 0,1 0 0,0 1 0,0 1 0,1-1 0,-1 1 0,1 1 0,0 0 0,-1 0 0,1 0 0,0 1 0,0 0 0,0 1 0,17 2 0,-12-1 0,1 2 0,0 0 0,-1 0 0,1 1 0,-1 1 0,0 1 0,-1 0 0,24 14 0,-32-17-170,-1 0-1,0 0 0,1 0 1,-1 1-1,-1-1 0,1 1 1,5 7-1,-2 2-6655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5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24575,'0'0'0,"0"2"0,0 4 0,4 5 0,7 7 0,15 5 0,12 3 0,0-3-8191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6.2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 1 24575,'0'5'0,"-7"181"0,1 66 0,10-189-201,3 0 0,3-1-1,32 113 1,-25-123 184,3-1 0,1-1 0,3-1-1,53 81 1,-64-110 17,2 0 0,31 32 0,-39-46 0,0 1 0,1-1 0,-1-1 0,1 0 0,1 0 0,-1 0 0,0-1 0,1 0 0,0-1 0,10 3 0,-8-4-135,1 0 0,0-1 0,0 0 0,0-1-1,0 0 1,0-1 0,0-1 0,14-3 0,23-9-5949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6.5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330 0 24575,'-16'0'0,"-3"3"0,1 0 0,0 0 0,0 2 0,0 0 0,0 1 0,1 1 0,0 1 0,0 0 0,1 1 0,0 1 0,-28 23 0,37-27 0,0 0 0,1 1 0,0 0 0,0 0 0,0 0 0,1 1 0,0 0 0,-6 12 0,8-13 0,1 1 0,-1-1 0,1 1 0,1 0 0,0 0 0,0 0 0,0 0 0,1 0 0,0 0 0,1 10 0,2 4 2,1-1 0,1 0-1,1-1 1,1 1 0,10 20 0,55 94-160,12-2-158,2 4 22,-61-95 230,23 59 1,-40-81 63,-1-1 0,-1 1 0,-1 0 0,3 29 0,-6-37 0,-2 1 0,0-1 0,0 0 0,-1 1 0,0-1 0,-1 0 0,-1 0 0,-6 18 0,3-15-5,-1 0 1,0 0 0,-1-1 0,-1 0 0,-1 0 0,0-1 0,0 0 0,-22 19 0,17-18 30,0-2 0,-1 0 1,-1 0-1,0-2 0,0 0 1,-34 14-1,43-21 105,0 0-1,0-1 1,0 0-1,-17 2 1,22-4-127,1 0 1,-1 0-1,0 0 1,0 0-1,0-1 1,1 1-1,-1-1 1,0 0-1,0 1 0,1-1 1,-1 0-1,1-1 1,-1 1-1,1 0 1,-1-1-1,1 0 0,0 1 1,-3-3-1,3 1-4,-1 0 0,1 0 0,0 0 0,0-1 0,0 1 0,0 0 0,1-1 0,-1 1 0,-1-7 0,2 2 0,-1 0 0,1-1 0,0-13 0,1 7 11,2 1 0,-1 0 0,2 0-1,0 0 1,1 1 0,0-1 0,1 1 0,0 0-1,1 0 1,13-20 0,0 4-382,1 1 0,1 1 0,31-29 0,15-9-6455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7.7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24575,'0'0'0,"5"0"0,28 7 0,41 15 0,-53-16 0,124 45 0,-124-42 0,-1 1 0,0 0 0,0 2 0,30 24 0,-45-33 0,-1 1 0,-1 0 0,1-1 0,0 1 0,-1 1 0,0-1 0,0 0 0,0 1 0,-1 0 0,0 0 0,0-1 0,2 7 0,-3-6 0,0 0 0,0-1 0,-1 1 0,0 0 0,0-1 0,0 1 0,0 0 0,-1-1 0,0 1 0,0-1 0,0 1 0,0-1 0,-1 1 0,-2 4 0,-3 5 0,-1-1 0,-1 0 0,0-1 0,-16 17 0,3-3 0,20-23 0,0 0 0,-1 0 0,1 0 0,0 0 0,1 1 0,-3 4 0,4-7 0,-1 0 0,1 0 0,0 0 0,0 0 0,0 0 0,-1 0 0,1 0 0,0 0 0,0 0 0,1 0 0,-1 0 0,0 0 0,0 0 0,0 0 0,1 0 0,-1 0 0,0 0 0,1 0 0,-1 0 0,1 0 0,-1 0 0,1 0 0,-1-1 0,1 1 0,0 0 0,0 0 0,-1-1 0,1 1 0,1 1 0,3 1 0,1 0 0,-1-1 0,1 1 0,-1-1 0,1 0 0,0 0 0,8 1 0,44 3 0,-51-5 0,47 1-455,1-3 0,91-13 0,-101 8-6371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8.2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63 24575,'0'0'0,"0"0"0,4 2 0,7 2 0,11 5 0,17 2 0,15 2 0,12-2 0,8-5 0,7-4 0,6-10 0,2-8 0,2-11 0,-5-8 0,-15 1-8191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49.1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24575,'0'0'0,"0"2"0,0 2 0,2 3 0,5 2 0,6 1 0,3-1 0,-1-2-8191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50.0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857 212 24575,'-13'4'0,"9"-3"0,0 1 0,0-1 0,0-1 0,0 1 0,0-1 0,-1 1 0,1-1 0,0 0 0,0-1 0,0 1 0,0-1 0,0 0 0,0 0 0,0 0 0,0 0 0,0-1 0,1 1 0,-1-1 0,0 0 0,1 0 0,-5-4 0,-39-25 0,-2 3 0,0 2 0,-2 2 0,-1 3 0,-80-23 0,99 35 0,-62-6 0,77 13 0,0 2 0,0 0 0,0 1 0,0 0 0,-20 5 0,31-4 0,0 0 0,0 0 0,0 1 0,0 0 0,0 0 0,0 0 0,-10 8 0,13-7 0,0-1 0,0 0 0,0 1 0,1 0 0,0 0 0,0 0 0,0 0 0,0 0 0,1 1 0,-1-1 0,1 1 0,-2 6 0,2-2 0,0 1 0,0-1 0,1 1 0,0 0 0,1 0 0,0-1 0,1 1 0,0 0 0,0-1 0,1 1 0,0-1 0,5 13 0,-2-8 0,1 1 0,0-1 0,1-1 0,1 0 0,0 0 0,1 0 0,12 13 0,-15-19 0,1 0 0,0 0 0,1-1 0,0 0 0,0 0 0,0-1 0,0 0 0,1 0 0,13 4 0,-15-6 0,0-1 0,0-1 0,0 1 0,0-1 0,0 0 0,0-1 0,0 0 0,0 0 0,0 0 0,0-1 0,0 0 0,0-1 0,12-3 0,-8 0 0,0 0 0,0-1 0,0 0 0,0 0 0,-1-2 0,0 1 0,-1-1 0,0 0 0,0-1 0,15-19 0,-8 6 0,-1-1 0,-1 0 0,21-49 0,-29 56 0,8-29 0,-12 36 0,-2 9 0,0 0 0,0 0 0,0 0 0,0 1 0,0-1 0,0 0 0,0 0 0,0 0 0,0 0 0,0 0 0,0 0 0,0 0 0,0 0 0,0 0 0,0 0 0,0 0 0,0 0 0,0 1 0,0-1 0,0 0 0,0 0 0,1 0 0,-1 0 0,0 0 0,0 0 0,0 0 0,0 0 0,0 0 0,0 0 0,0 0 0,0 0 0,0 0 0,0 0 0,0 0 0,1 0 0,-1 0 0,0 0 0,0 0 0,0 0 0,0 0 0,0 0 0,0 0 0,0 0 0,0 0 0,0 0 0,0 0 0,1 0 0,-1 0 0,0 0 0,0 0 0,0 0 0,0 0 0,0 0 0,0 0 0,0-1 0,0 1 0,0 0 0,0 0 0,0 0 0,0 0 0,0 0 0,0 0 0,0 0 0,0 0 0,0 0 0,0 0 0,0-1 0,5 11 0,17 49 5,26 109 0,-2 66-128,-18-70-404,53 254 408,-45-292-1120,-22-81-4954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45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154 153 24575,'0'0'0,"0"0"0,0 0 0,-2-2 0,-2-3 0,-3-1 0,-3-3 0,-7-5 0,-7-10 0,-8-8 0,1 0 0,4 4-8191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50.4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22 274 24575,'0'4'0,"0"-1"0,1 0 0,-1 0 0,1 1 0,0-1 0,0 0 0,0 0 0,1 0 0,2 5 0,19 26 0,-17-26 0,47 64 0,78 81 0,-120-142 0,-1-1 0,2 0 0,21 15 0,-28-22 0,-1-1 0,0 0 0,0 0 0,1 0 0,-1 0 0,1-1 0,-1 1 0,1-1 0,0 0 0,0-1 0,-1 1 0,1-1 0,0 0 0,0 0 0,8-2 0,-8 1 0,-1 0 0,1-1 0,-1 1 0,1-1 0,-1 0 0,0-1 0,0 1 0,0-1 0,0 1 0,0-1 0,0 0 0,-1-1 0,0 1 0,6-7 0,-6 4 0,1 1 0,-1 0 0,-1-1 0,1 1 0,-1-1 0,0 0 0,0 1 0,-1-1 0,0 0 0,0 0 0,0-10 0,-1-2 0,-1 0 0,0 0 0,-2 0 0,0 0 0,-1 1 0,-1-1 0,-8-19 0,2 11 0,0 0 0,-2 1 0,-32-45 0,30 50 0,-2 0 0,0 1 0,-1 0 0,-1 2 0,0 0 0,-2 1 0,0 1 0,0 1 0,-1 1 0,-1 1 0,-31-12 0,42 19 0,-21-3 0,29 7 0,0 0 0,0 1 0,1 0 0,-1-1 0,0 1 0,0 1 0,0-1 0,-7 2 0,10-2 3,0 1-1,0-1 0,0 1 1,0-1-1,0 1 0,0-1 0,0 1 1,0-1-1,0 1 0,0 0 1,0 0-1,0-1 0,1 1 1,-1 0-1,0 0 0,1 0 1,-1 0-1,0 0 0,1 0 1,-1 2-1,0-1-144,1 0 1,-1 0 0,1 0-1,0 0 1,0 0-1,0 1 1,0-1 0,0 0-1,1 3 1,7 23-6685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50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24575,'1'30'0,"1"0"0,1 0 0,9 37 0,-8-48 0,2 0 0,0 0 0,1-1 0,1 0 0,0-1 0,12 17 0,-16-27 0,1 0 0,0-1 0,0 1 0,0-1 0,0 0 0,1-1 0,0 1 0,0-1 0,1 0 0,8 4 0,-14-8 0,0-1 0,0 1 0,1-1 0,-1 1 0,0-1 0,0 0 0,1 1 0,-1-1 0,0 0 0,0 0 0,1 0 0,-1 0 0,0 0 0,2-1 0,-2 1 0,0 0 0,0 0 0,0-1 0,-1 1 0,1-1 0,0 1 0,0-1 0,-1 1 0,1-1 0,0 1 0,-1-1 0,1 0 0,-1 1 0,1-1 0,-1 0 0,1-1 0,1-1 0,-1 0 0,0 0 0,-1 0 0,1 0 0,0 0 0,-1-1 0,0 1 0,0 0 0,0 0 0,-1-6 0,-2-9 0,-1 0 0,-1 0 0,-1 0 0,0 1 0,-1 0 0,-1 0 0,-1 1 0,0 0 0,-20-26 0,26 38 0,-1 0 0,0 0 0,0 0 0,0 0 0,-7-5 0,10 9 0,0-1 0,0 1 0,1-1 0,-1 1 0,0-1 0,0 1 0,0-1 0,1 1 0,-1 0 0,0 0 0,0-1 0,0 1 0,0 0 0,0 0 0,0 0 0,0 0 0,0 0 0,0 0 0,1 0 0,-1 1 0,0-1 0,0 0 0,0 0 0,0 1 0,0-1 0,0 0 0,1 1 0,-1-1 0,0 1 0,0-1 0,1 1 0,-1-1 0,0 1 0,1 0 0,-1-1 0,0 1 0,1 0 0,-1 0 0,1-1 0,-1 3 0,-1 1-151,0 1-1,0 0 0,1 0 0,0 0 1,0 0-1,0 0 0,1 0 1,0 6-1,-1 18-6674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51.1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24575,'5'6'0,"209"253"-325,-170-197-23,-3 1 1,48 99-1,-58-95 167,-3 2 1,-4 1-1,-2 1 1,11 75-1,-24-93 52,-2 0 1,-3 0-1,-2 1 0,-3-1 0,-1 0 0,-14 73 0,6-79 119,-2-1-1,-2 0 1,-1-1 0,-3-1 0,-2-1 0,-1-1-1,-3 0 1,-1-2 0,-2 0 0,-1-2 0,-2-2-1,-37 36 1,-31 10-1224,12-23-2403,86-59 3623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56.4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24575,'0'1'0,"0"0"0,0 0 0,1 0 0,-1 0 0,0-1 0,1 1 0,-1 0 0,0 0 0,1 0 0,-1 0 0,1 0 0,0-1 0,-1 1 0,1 0 0,0 0 0,-1-1 0,1 1 0,1 0 0,18 12 0,-15-10 0,286 158-200,-109-54-1168,185 145 0,-196-115 1074,-6 6-1,250 283 1,-415-426 292,76 91-48,-58-67-333,26 48-1,-28-38-3169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56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1 582 24575,'0'2'0,"1"0"0,0 0 0,-1-1 0,1 1 0,0-1 0,0 1 0,0 0 0,1-1 0,-1 0 0,0 1 0,3 1 0,20 14 0,-16-12 0,134 80 0,-78-48 0,277 149 0,-339-185 0,19 10 0,0-1 0,1-2 0,35 10 0,-50-16 0,-1-1 0,0 0 0,0 0 0,1-1 0,-1 0 0,0 0 0,1-1 0,-1 1 0,0-1 0,1-1 0,-1 1 0,0-1 0,0 0 0,0 0 0,-1-1 0,1 0 0,0 0 0,6-5 0,-3 0 0,0 1 0,-1-2 0,0 1 0,0-1 0,11-19 0,-3 3 0,15-37 0,21-73-327,-1-48-984,-1-55-55,-4-7-3821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57.6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24575,'0'2'0,"1"1"0,-1-1 0,1 0 0,-1 0 0,1-1 0,0 1 0,0 0 0,0 0 0,0 0 0,0 0 0,2 2 0,4 6 0,22 42-21,-3 0 0,-1 2 0,-3 1 0,19 75-1,-20-44-288,-4 0-1,8 111 1,-20-94-179,-4 1 1,-18 153-1,-68 201 450,-13-127-1442,72-255-2687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58.0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1 24575,'-1'3'0,"1"0"0,-1 0 0,0 0 0,0 0 0,0 0 0,0 0 0,-1 0 0,-2 4 0,-4 10 0,5-8 0,1-1 0,0 1 0,1 0 0,0 0 0,0 0 0,1 0 0,0 0 0,1 10 0,4 11 0,8 31 0,-8-41 0,35 139 0,-25-109 0,25 55 0,-32-87 0,1-1 0,1 0 0,1 0 0,0-1 0,1 0 0,0-1 0,2 0 0,-1-1 0,26 19 0,-30-26 0,0-1 0,1 0 0,0-1 0,0 1 0,0-2 0,0 0 0,0 0 0,1-1 0,0 0 0,0-1 0,0 0 0,0 0 0,0-2 0,0 1 0,0-1 0,0-1 0,0 0 0,16-4 0,-13 2 0,0-2 0,-1 0 0,23-12 0,38-28 0,172-145-1387,-192 147 464,29-24-4958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59.0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24575,'1'0'0,"1"0"0,-1 1 0,0-1 0,1 0 0,-1 1 0,0 0 0,1-1 0,-1 1 0,0 0 0,0-1 0,0 1 0,3 2 0,0 0 0,44 34 0,47 49 0,-71-64 0,216 233-334,-162-168-364,339 394-1026,-15 11 1312,-146-153-741,-208-268-2717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6:59.4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0 760 24575,'3'10'0,"1"-3"0,0 0 0,0-1 0,1 1 0,0-1 0,0 1 0,0-2 0,8 8 0,7 3 0,20 12 0,-35-24 0,27 17 0,1-1 0,1-2 0,1-1 0,0-1 0,57 15 0,-69-25 0,1-1 0,1-1 0,47 2 0,-54-7 0,0 0 0,-1 0 0,1-2 0,0 0 0,-1-1 0,19-7 0,-22 5 0,0 0-1,-1-1 1,1 0-1,-2-1 1,1 0-1,-1-1 1,13-13-1,-9 7-99,-2-1-1,0 0 1,-1-1 0,16-27-1,-10 11-229,24-63-1,3-37-153,46-255-2266,-62 223-1040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00.5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1577 0 24575,'-4'1'0,"1"-1"0,-1 1 0,1-1 0,0 1 0,0 0 0,-1 1 0,1-1 0,-3 2 0,-4 2 0,-134 68 18,2 16-282,-31 29-1265,-184 163 0,-117 180 1164,377-355 296,-21 26-958,89-97-2399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46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199 676 24575,'10'5'0,"27"18"0,-1 3 0,-1 0 0,-1 2 0,-2 2 0,57 67 0,-17-5 0,59 101 0,39 100 0,-167-285 0,-3-8 0,0 0 0,0 0 0,0 0 0,-1 0 0,1 0 0,0 0 0,0 0 0,0 0 0,0 1 0,0-1 0,0 0 0,0 0 0,0 0 0,0 0 0,0 0 0,0 0 0,-1 0 0,1 0 0,0 0 0,0 0 0,0 0 0,0 0 0,0 0 0,0 0 0,0 0 0,-1 0 0,1 0 0,0 0 0,0 0 0,0 0 0,0 0 0,0 0 0,0 0 0,0 0 0,0 0 0,-1 0 0,1 0 0,0 0 0,-2-1 0,0 0 0,0 0 0,0 0 0,0 0 0,1-1 0,-3-1 0,-17-17 0,1-1 0,1-1 0,-18-26 0,11 13 0,-223-272-495,-83-110-32,318 396 527,-50-72 0,56 81 0,2-1 0,-1 0 0,2-1 0,0 1 0,-6-23 0,10 31 93,0 0 0,0-1 0,0 1 0,1 0 0,0 0 0,0 0 0,0 0-1,1-1 1,-1 1 0,3-8 0,-2 12-93,0 1 0,-1-1 0,1 0 0,0 0 0,0 0 0,-1 1 0,1-1 0,0 0 0,0 1 0,0-1 0,0 1 0,0-1 0,0 1 0,0-1 0,0 1 0,0 0 0,0-1 0,0 1 0,0 0 0,0 0 0,0 0 0,2 0 0,27 2 0,-27-2 0,25 6 0,1 1 0,-1 1 0,34 15 0,-15-6 0,-43-16 0,0 1 0,0-1 0,1 0 0,-1 0 0,9 1 0,-12-3 0,1 1 0,0 0 0,-1 0 0,1-1 0,0 1 0,-1 0 0,1-1 0,-1 0 0,1 1 0,-1-1 0,1 0 0,-1 0 0,1 0 0,-1 0 0,0 0 0,1 0 0,-1 0 0,2-2 0,6-10 0,-1 1 0,0-1 0,-1 0 0,-1-1 0,7-18 0,-3 8 0,13-31 0,-11 23 0,1 1 0,2 1 0,25-39 0,-37 64 0,0 1 0,1-1 0,0 1 0,0 0 0,9-7 0,-11 9 0,1 1 0,-1-1 0,0 1 0,1 0 0,-1 0 0,1 0 0,-1 0 0,1 1 0,0-1 0,-1 1 0,1-1 0,0 1 0,-1 0 0,6 1 0,0 0 0,-1 0 0,0 1 0,0 0 0,-1 0 0,1 1 0,0 0 0,11 7 0,42 34 0,-52-38 0,33 28 0,-1 2 0,-2 2 0,-2 1 0,56 78 0,-31-24 0,22 30 0,-59-91 0,49 50 0,-49-60-170,0 0-1,2-2 0,0-1 1,1-2-1,1 0 0,1-2 1,32 13-1,-21-13-6655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00.9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1 24575,'-6'9'0,"4"-2"0,0-1 0,1 0 0,0 1 0,0-1 0,0 8 0,0-7 0,-3 69 0,3 1 0,4 0 0,3-1 0,3 0 0,23 88 0,-27-141 0,1 0 0,1 0 0,15 32 0,-20-51 0,0-1 0,0 1 0,0-1 0,1 1 0,-1-1 0,1 0 0,0 0 0,0 0 0,0 0 0,0 0 0,1-1 0,-1 1 0,1-1 0,-1 0 0,7 2 0,-5-2 0,0-1 0,0 0 0,1 0 0,-1-1 0,0 1 0,1-1 0,-1 0 0,0-1 0,1 1 0,-1-1 0,0 0 0,7-2 0,7-4 0,0 0 0,30-15 0,76-52-481,44-43-2330,9-12-2088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1.1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24575,'0'0'0,"0"0"0,0 3 0,1 10 0,0 0 0,6 25 0,-2-11 0,14 81 0,45 322 0,-45-83-783,-7-88 682,15-2 117,-13-181 91,-11-63-439,1-1 0,0 0 0,11 20 0,-6-16-5770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1.5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146 243 24575,'-1'-12'0,"2"0"0,0 0 0,0 1 0,1-1 0,1 0 0,6-18 0,-6 24 0,0-1 0,0 1 0,1 0 0,0 0 0,0 0 0,0 0 0,1 1 0,-1-1 0,1 1 0,1 1 0,-1-1 0,8-4 0,2 0 0,-1 1 0,1 1 0,0 0 0,0 1 0,32-7 0,-23 8 0,0 1 0,0 1 0,36 0 0,-47 4 0,1 0 0,-1 0 0,0 1 0,0 1 0,0 0 0,0 0 0,0 2 0,17 7 0,-24-9 0,0 0 0,0 1 0,-1 0 0,1 0 0,-1 0 0,0 1 0,0 0 0,0 0 0,0 0 0,-1 0 0,0 1 0,0-1 0,-1 1 0,1 0 0,-1 0 0,-1 1 0,1-1 0,1 9 0,-2-8 0,-1 1 0,0 0 0,0-1 0,-1 1 0,0 0 0,-1-1 0,-1 12 0,-1-4 0,-1 0 0,-11 28 0,-1-7-18,-1 0-1,-38 55 1,-60 60-612,71-101 610,-2-2 1,-2-3-1,-2-1 1,-2-3-1,-2-2 1,-100 54-1,132-81 20,22-12 7,-1 0 0,1 0 0,0 0 0,0 0 1,0 0-1,-1 0 0,1 1 0,0-1 0,0 0 0,0 0 0,-1 0 1,1 0-1,0 0 0,0 0 0,0 0 0,0 1 0,-1-1 0,1 0 0,0 0 1,0 0-1,0 1 0,0-1 0,0 0 0,0 0 0,0 0 0,-1 1 1,1-1-1,0 0 0,0 0 0,0 0 0,0 1 0,0-1 0,0 0 1,0 0-1,0 0 0,0 1 0,0-1 0,0 0 0,0 0 0,0 1 0,0-1 1,1 0-1,6 3-1414,-6-3 1279,13 3-6013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2.4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433 0 24575,'-1'1'0,"0"-1"0,0 1 0,0-1 0,0 1 0,0 0 0,0 0 0,0-1 0,0 1 0,0 0 0,0 0 0,1 0 0,-1 0 0,-1 2 0,-2 3 0,-199 217 0,189-209 0,-103 113 0,107-113 0,-1 0 0,2 0 0,0 1 0,1 0 0,1 1 0,0 0 0,-9 30 0,15-39 0,0-1 0,0 0 0,0 1 0,1-1 0,0 0 0,0 1 0,1-1 0,0 0 0,0 1 0,0-1 0,1 0 0,0 0 0,0 0 0,0 0 0,4 6 0,-3-7 0,0 0 0,1-1 0,-1 1 0,1-1 0,0 0 0,0 0 0,0 0 0,1 0 0,-1-1 0,1 0 0,0 0 0,0 0 0,0 0 0,0-1 0,1 0 0,10 3 0,-9-4 0,0 0 0,0 0 0,0 0 0,1-1 0,-1 0 0,0-1 0,0 1 0,0-2 0,1 1 0,-1-1 0,0 0 0,-1 0 0,1 0 0,0-1 0,11-7 0,-3 0 0,0 0 0,-1-1 0,0-1 0,-1 0 0,15-17 0,-26 26 0,1-1 0,0 1 0,0 0 0,1 0 0,3-3 0,-6 5 0,0 1 0,-1-1 0,1 1 0,0 0 0,0-1 0,0 1 0,-1 0 0,1-1 0,0 1 0,0 0 0,0 0 0,0 0 0,-1 0 0,1 0 0,0 0 0,0 0 0,0 0 0,0 0 0,0 0 0,-1 0 0,1 0 0,0 1 0,0-1 0,0 0 0,-1 1 0,1-1 0,1 1 0,2 3 0,0 0 0,-1 0 0,1 0 0,-1 0 0,0 0 0,-1 1 0,1-1 0,2 6 0,-1-3 0,42 84 0,37 65 0,-67-130 0,1 0 0,1-1 0,37 38 0,-49-58 0,-5-3 0,0-1 0,0 1 0,0-1 0,1 1 0,-1-1 0,0 0 0,1 0 0,-1 0 0,1 0 0,0 0 0,-1 0 0,1 0 0,0 0 0,-1 0 0,1-1 0,0 1 0,0-1 0,0 0 0,-1 1 0,1-1 0,3 0 0,3-2 0,1-1 0,-1 1 0,0-2 0,0 1 0,0-1 0,-1 0 0,1-1 0,-1 0 0,0 0 0,0-1 0,7-7 0,2-6 0,0 0 0,-2-1 0,0-1 0,13-27 0,40-96 0,-54 115 0,-1-1 0,-2 0 0,-1-1 0,5-33 0,-13 63 0,-1-1 0,1 0 0,-1 1 0,1-1 0,0 1 0,0-1 0,0 0 0,0 1 0,0 0 0,0-1 0,0 1 0,0 0 0,1-1 0,-1 1 0,0 0 0,1 0 0,-1 0 0,1 0 0,0 1 0,-1-1 0,1 0 0,1 0 0,5-2 0,0 1 0,0 0 0,10-2 0,4 1 0,0 1 0,1 0 0,-1 2 0,37 3 0,-56-3 0,-1 1 0,1-1 0,0 1 0,0 0 0,-1 0 0,1 0 0,0 0 0,-1 0 0,1 0 0,3 4 0,-5-4 0,0 0 0,0 0 0,0 0 0,0 0 0,0 0 0,0 1 0,-1-1 0,1 0 0,0 1 0,-1-1 0,1 1 0,-1-1 0,1 1 0,-1-1 0,0 0 0,0 1 0,0 0 0,1-1 0,-1 1 0,-1-1 0,1 3 0,-3 11 0,0 0 0,-1-1 0,-1 1 0,-12 25 0,-5 17 0,21-55 0,0 1 0,0 0 0,0 0 0,1-1 0,0 1 0,-1 0 0,1 0 0,0 0 0,0-1 0,1 1 0,-1 0 0,0 0 0,1 0 0,1 4 0,0-4 0,-1-1 0,1 1 0,0 0 0,0-1 0,0 0 0,0 1 0,0-1 0,0 0 0,1 0 0,-1 0 0,1-1 0,-1 1 0,6 2 0,8 3 17,0 0 0,1-1 1,0-1-1,0 0 0,0-1 0,21 1 0,106 3-1502,-86-8-5341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2.8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1 24575,'-2'0'0,"1"1"0,-1-1 0,1 1 0,-1 0 0,1-1 0,-1 1 0,1 0 0,0 0 0,0 0 0,-1 0 0,1 0 0,0 0 0,0 0 0,0 0 0,0 1 0,0-1 0,0 0 0,1 1 0,-2 1 0,-2 5 0,0 1 0,-3 10 0,2-5 0,-14 34 4,3 1 0,3 1-1,-9 54 1,13-38-389,-2 129 0,12-148 338,2 0-1,2-1 1,21 85 0,-17-97 53,3-1 1,0 0-1,2-1 0,1 0 1,36 52-1,21 9-1220,-3-22-4857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6.5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114 1 24575,'0'0'0,"0"2"0,0 14 0,0 26 0,-2 30 0,-3 23 0,-1 20 0,-7 14-909,-8 1 909,-4-12 0,2-21 0,4-28-7282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6.9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41 0 24575,'-1'1'0,"0"-1"0,0 0 0,0 1 0,0-1 0,0 1 0,0-1 0,0 1 0,0-1 0,0 1 0,0 0 0,0-1 0,0 1 0,1 0 0,-1 0 0,0 0 0,0 0 0,1 0 0,-2 1 0,-9 20 0,9-16 0,0 0 0,0 0 0,0 0 0,1 1 0,0-1 0,0 0 0,1 1 0,0-1 0,0 0 0,1 1 0,-1-1 0,3 7 0,2 8 0,1 0 0,12 24 0,-16-38 0,60 140 0,58 162 0,-57-55-1365,-52-195-5461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7.2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1 251 24575,'0'-1'0,"0"0"0,0 0 0,0 1 0,0-1 0,0 0 0,1 0 0,-1 1 0,0-1 0,0 0 0,1 0 0,-1 1 0,1-1 0,-1 0 0,1 1 0,-1-1 0,2-1 0,2-1 0,0 1 0,0-1 0,0 1 0,1 0 0,-1 0 0,1 1 0,6-2 0,-3 0 0,186-50 0,34-11 0,-38-9-450,-158 60-465,-1 1-5911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7.6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24575,'0'0'0,"0"0"0,4 2 0,5 2 0,5 3 0,8 2 0,7 1 0,5-3 0,2-4 0,1-5 0,-4-2 0,-8-1 0,-8 2 0,-7 0-8191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8.0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1486 24575,'0'0'0,"2"0"0,9-2 0,16-5 0,24-6 0,17-7 0,7-8 0,-1-6 0,-9 0 0,-16 6-8191</inkml:trace>
  <inkml:trace contextRef="#ctx0" brushRef="#br0" timeOffset="1">762 0 24575,'0'0'0,"0"0"0,0 0 0,0 2 0,0 5 0,0 8 0,-2 11 0,-2 13 0,-3 11 0,-4 6 0,-2 2 0,0 0 0,1-6 0,4-11-8191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46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353 798 24575,'0'-10'0,"1"1"0,1-1 0,2-11 0,2-7 0,-2-2 0,0 0 0,-3 0 0,0-1 0,-2 1 0,-1 0 0,-1 0 0,-2 0 0,-11-39 0,3 31 0,-1 0 0,-2 1 0,-2 1 0,-1 1 0,-2 0 0,-1 2 0,-43-51 0,61 80 0,-8-10 0,-17-14 0,25 25 0,0 0 0,0 0 0,0 0 0,0 1 0,-1-1 0,1 1 0,-1 0 0,0 0 0,-5-1 0,9 3 0,-1-1 0,0 1 0,1 0 0,-1 0 0,1 0 0,-1 0 0,0 0 0,1 0 0,-1 1 0,0-1 0,1 0 0,-1 1 0,1-1 0,-1 1 0,1 0 0,-1 0 0,-1 1 0,1-1 0,-1 1 0,1 0 0,0 0 0,0 1 0,0-1 0,0 0 0,1 1 0,-1-1 0,-1 4 0,0 0 0,1 0 0,-1 1 0,1-1 0,1 1 0,-1-1 0,1 1 0,-1 12 0,2-14 0,1 0 0,-1 0 0,1-1 0,0 1 0,0 0 0,0 0 0,1-1 0,0 1 0,0-1 0,4 9 0,-1-7 0,-1 0 0,1 0 0,0 0 0,0-1 0,0 0 0,10 7 0,-1-2 0,1-1 0,0 0 0,1-2 0,0 0 0,23 7 0,-16-7-195,0-2 0,1-1 0,-1 0 0,1-2 0,0-1 0,41-3 0,-13-4-6631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8.6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480 2 24575,'0'0'0,"0"0"0,-7 0 0,-91-1 0,-147 4 0,238-2 0,-12 0 0,-22 4 0,36-4 0,0 0 0,1 0 0,-1 1 0,1-1 0,-1 1 0,1 0 0,-1 0 0,1 1 0,-7 5 0,10-7 0,0-1 0,0 1 0,0 0 0,1 0 0,-1 0 0,0 0 0,1 0 0,-1 0 0,1 0 0,-1 0 0,1 0 0,-1 0 0,1 0 0,0 0 0,-1 2 0,1-3 0,0 1 0,0-1 0,0 1 0,0-1 0,1 0 0,-1 1 0,0-1 0,0 1 0,0-1 0,1 0 0,-1 1 0,0-1 0,0 0 0,1 1 0,-1-1 0,0 0 0,1 1 0,-1-1 0,0 0 0,1 1 0,-1-1 0,1 0 0,-1 0 0,0 0 0,1 0 0,-1 1 0,1-1 0,-1 0 0,1 0 0,-1 0 0,0 0 0,1 0 0,-1 0 0,1 0 0,-1 0 0,1 0 0,-1 0 0,1 0 0,0-1 0,61-5 0,-45 4 0,0 0 0,0 1 0,0 0 0,27 3 0,-40-1 0,-1 0 0,1 0 0,0 1 0,0-1 0,-1 1 0,1-1 0,-1 1 0,1 0 0,-1 1 0,0-1 0,0 1 0,0-1 0,0 1 0,0 0 0,3 5 0,2 3 0,-1 0 0,-1 1 0,8 18 0,3 11 0,18 70 0,1 48 0,19 62 0,-26-136-1365,-19-59-5461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9.0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 24575,'0'0'0,"4"-2"0,2 0 0,0 1 0,0 0 0,0 0 0,1 0 0,-1 1 0,0 0 0,0 0 0,0 0 0,1 1 0,10 2 0,-4 1 0,0 0 0,0 0 0,22 12 0,-27-12 0,-1 0 0,0 0 0,0 1 0,0 0 0,8 9 0,-13-12 0,0 0 0,0 1 0,0-1 0,0 1 0,0-1 0,-1 1 0,1 0 0,-1 0 0,0 0 0,0 0 0,0 0 0,0 0 0,0 0 0,-1 0 0,1 0 0,-1 0 0,0 6 0,-1-2 0,0 0 0,-1 0 0,0 0 0,0 0 0,-1-1 0,0 1 0,0 0 0,-1-1 0,0 0 0,-6 9 0,-3 1 0,0-1 0,-24 21 0,11-15 0,19-16 0,1 0 0,-1 0 0,1 1 0,0 0 0,0 0 0,-7 12 0,12-18 0,1 1 0,0-1 0,0 1 0,0-1 0,0 0 0,-1 1 0,1-1 0,0 1 0,0-1 0,0 1 0,0-1 0,0 1 0,0-1 0,0 1 0,1-1 0,-1 1 0,0-1 0,0 1 0,0-1 0,0 1 0,0-1 0,1 0 0,-1 1 0,0-1 0,1 1 0,-1-1 0,0 0 0,0 1 0,1-1 0,-1 0 0,1 1 0,-1-1 0,0 0 0,1 1 0,-1-1 0,1 0 0,-1 0 0,1 0 0,-1 1 0,1-1 0,23 8 0,-19-7 0,32 7-273,0-1 0,1-2 0,0-1 0,52-2 0,-49-4-6553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9.4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 0 24575,'0'0'0,"0"2"0,0 12 0,0 20 0,-2 26 0,-2 24 0,-1 19 0,2 7 0,2-17-8191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1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85 320 24575,'-3'1'0,"1"-1"0,0 1 0,-1-1 0,1 1 0,0 0 0,-1 0 0,1 0 0,0 0 0,0 0 0,0 1 0,0-1 0,0 1 0,0-1 0,0 1 0,0 0 0,1-1 0,-1 1 0,0 0 0,1 0 0,0 0 0,-2 4 0,-1 3 0,0-1 0,0 1 0,1 0 0,-3 14 0,0 9 0,0 0 0,3 0 0,0 0 0,4 64 0,1-70 0,2-1 0,0 1 0,2-1 0,1-1 0,1 1 0,21 44 0,-7-28 0,42 58 0,37 30 0,-90-116 0,69 77 0,-68-79 0,0 0 0,1 0 0,0-1 0,0-1 0,18 9 0,-25-15 0,0-1 0,0 1 0,1-1 0,-1 0 0,1-1 0,0 1 0,-1-1 0,1-1 0,0 1 0,0-1 0,-1-1 0,1 1 0,0-1 0,0 0 0,-1 0 0,1-1 0,-1 0 0,9-4 0,-3 0 0,0 0 0,-1 0 0,0-2 0,0 1 0,-1-1 0,0-1 0,0 0 0,14-17 0,-6 2-55,-1 0 0,0-1-1,-2-1 1,-1 0 0,-1-1-1,-2-1 1,16-54 0,-18 46-1,-2 0 0,-1-1 1,-2 1-1,-1-1 0,-2 0 1,-4-41-1,-2 38 56,-1 1 0,-2-1 0,-1 1 0,-3 1 0,-1 0 0,-1 0 0,-2 1 0,-2 1 0,-34-50 0,39 68-15,-1 1 1,-1 0-1,0 1 0,-1 1 0,-1 0 0,0 1 1,-1 1-1,-33-18 0,28 19-1,0 2-1,0 0 0,-1 2 1,-1 0-1,1 2 1,-1 1-1,-32-3 0,42 7 44,0 0-1,0 1 1,0 1 0,0 0-1,0 1 1,0 1 0,0 1-1,-18 6 1,24-7 2,1 1 1,0 0 0,-1 0-1,2 1 1,-1 0 0,0 0-1,1 1 1,0 0 0,0 0-1,1 1 1,0 0-1,0 0 1,1 0 0,-9 14-1,12-16-14,0-1 0,0 1 0,0-1 0,0 1-1,1 0 1,0 0 0,0 0 0,0 0-1,0 0 1,1 0 0,0 0 0,0 0 0,0 0-1,1 0 1,-1-1 0,1 1 0,0 0-1,1 0 1,-1 0 0,1 0 0,0-1 0,0 1-1,1-1 1,-1 0 0,1 1 0,0-1-1,4 4 1,3 3-15,1 1 0,0-2 0,1 0 0,0 0 0,1-1 0,15 9 0,3-2 0,56 23 0,-38-22-21,1-1 0,69 11 0,105-2-1824,-139-22-4438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2.3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1 24575,'4'0'0,"0"1"0,0 0 0,0 0 0,0 0 0,0 0 0,0 1 0,0-1 0,0 1 0,3 2 0,5 2 0,24 10 0,36 18 0,-62-29 0,0 1 0,0 1 0,0 0 0,13 13 0,-21-18 0,0 0 0,0 0 0,-1 0 0,1 0 0,0 0 0,-1 1 0,0-1 0,1 1 0,-1-1 0,0 1 0,0-1 0,-1 1 0,1-1 0,0 1 0,-1 0 0,0 0 0,0-1 0,1 1 0,-1 0 0,-1 0 0,1-1 0,0 1 0,-1 0 0,0-1 0,1 1 0,-1 0 0,0-1 0,0 1 0,-3 4 0,-5 9 0,0-1 0,-1 0 0,-17 19 0,-41 40 0,47-51 0,-120 117 0,139-138 0,0 1 0,-1 0 0,1-1 0,0 1 0,0 0 0,-2 4 0,4-6 0,0 0 0,-1 0 0,1-1 0,0 1 0,0 0 0,0 0 0,0 0 0,0 0 0,0-1 0,0 1 0,0 0 0,0 0 0,0 0 0,1 0 0,-1-1 0,0 1 0,0 0 0,1 0 0,-1-1 0,0 1 0,1 0 0,-1-1 0,1 1 0,-1 0 0,1-1 0,-1 1 0,1 0 0,0-1 0,-1 1 0,1-1 0,1 1 0,3 3 0,0-1 0,1 0 0,-1-1 0,1 1 0,0-1 0,0 0 0,8 1 0,45 5 0,-57-7 0,103 4-1365,-61-5-5461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2.8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1 24575,'0'0'0,"0"0"0,0 0 0,0 5 0,-2 18 0,-2 28 0,-3 23 0,-2 13 0,-1 3 0,-1-8 0,2-14 0,2-19-8191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3.6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24575,'0'6'0,"6"19"0,14 38 0,-10-36 0,358 869-1586,-350-859 1546,72 143 24,-85-170 16,1 0 0,0 0 0,0-1 0,1 0 0,15 17 0,-20-25 33,-1 0 0,0 0 0,1 0 0,0 0 0,-1 0 0,1 0 0,-1 0 0,1 0 1,0-1-1,0 1 0,-1-1 0,1 1 0,0-1 0,0 0 0,0 0 0,-1 0 0,1 0 1,0 0-1,0 0 0,0 0 0,-1 0 0,1-1 0,0 1 0,0-1 0,0 1 0,-1-1 0,1 0 1,-1 0-1,1 0 0,0 0 0,-1 0 0,1 0 0,1-2 0,3-3 32,0 1 1,-1-1-1,0 0 1,-1-1-1,1 1 0,6-15 1,-1-1-50,0-1 0,-2 0 0,7-32 0,10-76-21,3-132 5,7-44 0,-31 288-170,1 0-1,1 0 0,0 1 1,1 0-1,1 0 0,1 1 1,22-33-1,-9 20-6655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4.1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24575,'4'9'0,"5"2"0,0-1 0,1 0 0,-1-1 0,2 0 0,21 14 0,-5-6 0,41 18 0,-22-15 0,75 20 0,-118-39 0,11 4 0,-13-5 0,-1 1 0,0-1 0,0 0 0,1 0 0,-1 0 0,0 1 0,0-1 0,0 0 0,1 0 0,-1 1 0,0-1 0,0 0 0,0 0 0,0 1 0,0-1 0,1 0 0,-1 0 0,0 1 0,0-1 0,0 0 0,0 1 0,0-1 0,0 0 0,0 1 0,0-1 0,0 0 0,0 1 0,0-1 0,0 0 0,0 0 0,-1 1 0,1-1 0,0 0 0,0 1 0,0-1 0,0 0 0,0 0 0,-1 1 0,1-1 0,0 0 0,0 0 0,0 1 0,-1-1 0,-7 9 0,-1-1 0,0 0 0,0-1 0,-15 9 0,-1 2 0,-35 26 0,-101 98 0,159-139 0,-3 2 0,1 0 0,-8 10 0,11-14 0,0 0 0,1 0 0,-1 0 0,1 0 0,-1 0 0,1-1 0,-1 1 0,1 0 0,0 0 0,-1 0 0,1 0 0,0 1 0,0-1 0,0 0 0,0 0 0,0 0 0,0 0 0,0 0 0,0 0 0,0 0 0,1 0 0,-1 0 0,0 0 0,1 0 0,-1 0 0,1 1 0,1 0 0,1 1 0,-1-1 0,0 0 0,1 0 0,0 0 0,-1 0 0,1-1 0,0 1 0,0-1 0,6 3 0,35 7 0,-34-8 0,98 17-1365,-58-13-5461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4.6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24575,'0'0'0,"0"7"0,0 20 0,2 27 0,1 22 0,1 14 0,1 1 0,-2-8 0,0-13 0,-1-19-8191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4.9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357 53 24575,'-2'-1'0,"-1"1"0,1-1 0,0 1 0,-1-1 0,1 0 0,-1 0 0,1 0 0,0 0 0,-3-2 0,-5-3 0,-6-1 0,0 0 0,-1 1 0,0 1 0,-22-4 0,33 8 0,1 0 0,-1 1 0,0-1 0,1 1 0,-1 0 0,0 1 0,1-1 0,-1 1 0,1 0 0,-1 1 0,1-1 0,0 1 0,-1 0 0,1 0 0,0 1 0,0 0 0,-8 5 0,7-2 0,0-1 0,1 1 0,0 0 0,-1 0 0,2 1 0,-1 0 0,1 0 0,0 0 0,1 0 0,-6 16 0,6-11 0,0 0 0,0 0 0,2 0 0,0 1 0,0-1 0,2 19 0,2 1 0,2-1 0,2 0 0,1 0 0,19 51 0,65 114 0,-24-59 0,-62-125 0,-1 1 0,-1-1 0,0 1 0,-1-1 0,0 1 0,1 20 0,-4-25 0,0-1 0,0 0 0,-1 1 0,0-1 0,0 0 0,-1 0 0,0 0 0,0 0 0,-1 0 0,0 0 0,0 0 0,-7 11 0,4-10 0,0 0 0,0-1 0,-1 0 0,0 0 0,0 0 0,0-1 0,-1 0 0,0 0 0,0-1 0,-16 7 0,19-9 0,-1-1 0,1 0 0,-1 0 0,0-1 0,1 1 0,-1-1 0,0-1 0,0 1 0,0-1 0,0 0 0,0 0 0,0-1 0,0 1 0,0-1 0,1-1 0,-1 1 0,0-1 0,-8-4 0,11 5 0,1-1 0,-1 1 0,1-1 0,-1 0 0,1 0 0,0 0 0,-1 0 0,1 0 0,0 0 0,1-1 0,-1 1 0,0 0 0,1-1 0,-2-3 0,1 3 0,1-1 0,0 0 0,0 0 0,0-1 0,1 1 0,-1 0 0,1 0 0,0 0 0,0-5 0,1-1 0,1 0 0,0-1 0,1 1 0,0 1 0,1-1 0,0 0 0,6-11 0,1 3 20,0 1 0,2 1 0,-1-1 0,2 2 0,24-22 0,84-59-1505,-63 54-5341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47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0 658 24575,'1'7'0,"-1"0"0,1 0 0,0 0 0,1 0 0,0 0 0,0 0 0,0 0 0,1-1 0,0 1 0,0-1 0,5 6 0,-6-8 0,0 0 0,1-1 0,0 0 0,0 1 0,0-1 0,0 0 0,0-1 0,0 1 0,1-1 0,0 1 0,-1-1 0,1 0 0,0 0 0,0-1 0,0 1 0,0-1 0,0 0 0,0 0 0,6 1 0,-1-2 0,0-1 0,0 1 0,0-2 0,0 1 0,-1-1 0,1 0 0,0-1 0,-1 0 0,0-1 0,1 1 0,-1-2 0,-1 1 0,1-1 0,-1 0 0,8-7 0,1-2 0,-1 0 0,-1-1 0,0-1 0,-2 0 0,17-26 0,-13 16 0,-1-2 0,-2 1 0,15-43 0,-22 50 0,-1 1 0,0-1 0,-1 0 0,-2 0 0,0 0 0,-1-27 0,-1 36 0,-2 0 0,1 0 0,-2 1 0,1-1 0,-1 1 0,-1 0 0,0-1 0,0 2 0,-9-15 0,5 12 0,0 0 0,-1 0 0,-1 1 0,0 0 0,-1 1 0,-17-14 0,11 12 0,0 0 0,-1 2 0,0 0 0,-1 1 0,0 1 0,0 0 0,-1 2 0,0 0 0,0 1 0,-23-2 0,36 6 0,-27-2 0,31 3 0,0 0 0,1 1 0,-1-1 0,0 0 0,0 1 0,0 0 0,0 0 0,-4 2 0,6-3 0,1 0 0,0 0 0,-1 0 0,1 0 0,0 1 0,-1-1 0,1 0 0,0 0 0,-1 1 0,1-1 0,0 0 0,0 1 0,-1-1 0,1 0 0,0 1 0,0-1 0,0 0 0,-1 1 0,1-1 0,0 1 0,0-1 0,0 0 0,0 1 0,0-1 0,0 1 0,0-1 0,0 0 0,0 1 0,0-1 0,0 1 0,0-1 0,0 1 0,1 1 0,0 0 0,-1 0 0,1-1 0,0 1 0,0 0 0,3 2 0,13 16 0,28 25 0,-26-28 0,-17-14 0,398 361 0,-286-274 0,-112-96 0,-1 0 0,1 1 0,0-1 0,1 0 0,5-8 0,0 3 11,-1 0 0,2 0 0,-1 2 0,1-1 0,1 1 0,0 0-1,0 1 1,1 0 0,0 0 0,15-7 0,-8 7-223,0 0 0,0 1 0,1 1-1,0 0 1,0 2 0,25-4 0,3 4-6614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5.4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24575,'8'8'0,"0"-1"0,0 0 0,16 11 0,-3-4 0,32 26 0,83 61 0,-122-92 0,-7-4 0,0 0 0,0 0 0,0 0 0,0 1 0,10 13 0,-16-18 0,-1-1 0,1 1 0,-1 0 0,0 0 0,1 0 0,-1 0 0,0 0 0,0 0 0,1 0 0,-1 0 0,0 0 0,0 0 0,0 0 0,0 0 0,-1 0 0,1 0 0,0 0 0,0 0 0,-1 0 0,1 0 0,0-1 0,-1 1 0,1 0 0,-1 0 0,1 0 0,-1 0 0,1-1 0,-1 1 0,0 0 0,1 0 0,-2 0 0,-3 4 0,0 0 0,-1-1 0,-7 6 0,8-7 0,-33 20 0,25-16 0,2 0 0,-1 1 0,-12 10 0,23-17 0,0 0 0,0 0 0,-1 0 0,1 1 0,0-1 0,0 0 0,0 0 0,1 1 0,-1-1 0,0 1 0,0-1 0,1 1 0,-1-1 0,1 1 0,-1-1 0,1 1 0,0 0 0,0-1 0,-1 1 0,1-1 0,0 1 0,1 0 0,-1-1 0,0 1 0,0 0 0,1-1 0,-1 1 0,1-1 0,-1 1 0,1-1 0,0 1 0,-1-1 0,1 1 0,0-1 0,0 0 0,0 0 0,0 1 0,0-1 0,0 0 0,1 0 0,-1 0 0,0 0 0,3 2 0,3 1 0,0 0 0,1 0 0,-1-1 0,1 0 0,0 0 0,0-1 0,0 0 0,0 0 0,0-1 0,10 0 0,12 1 0,43-5 0,86-17-1365,-93 7-5461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5.7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24575,'0'0'0,"4"3"0,7 8 0,14 11 0,27 17 0,29 17 0,19 16 0,7 16-1193,-6 15 1193,-14 14 0,-19 22 0,-25 19 0,-38 7 0,-45-3 0,-26-19 0,-3-35-6998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7.4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345 35 24575,'-13'0'0,"8"0"0,-1 1 0,0-1 0,1 1 0,-1 0 0,0 0 0,1 1 0,-1 0 0,1 0 0,-1 0 0,1 1 0,0-1 0,0 1 0,0 1 0,1-1 0,-1 0 0,-5 6 0,-3 4 0,1 1 0,1 0 0,-18 27 0,10-9-5,1 1-1,2 1 1,-24 69-1,-13 114-824,42-157 777,3 0 0,3 0 0,3 93-1,4-119 60,2 1-1,1-1 0,2 0 1,1-1-1,2 0 0,1 0 1,25 51-1,-23-60-5,1-1 0,0 0 0,2-1 0,1-1 0,19 20 0,-22-27 0,1-1 0,0 0 0,1-2 0,1 1 0,-1-2 0,2 0 0,28 11 0,-25-13-32,-1-2-1,1 0 1,0-2-1,0 0 1,1-1-1,-1-1 1,25-1-1,-18-3-81,0-1 0,-1-1 0,1-1 0,52-17-1,-37 5-3,-1-1-1,-1-2 0,-1-2 1,0-2-1,-2-2 0,56-48 1,-45 30 119,-2-2 0,-2-1 0,-2-3 0,-3-1 1,52-87-1,-68 95-5,-2-1 0,32-92 0,-42 97-12,-2 1 1,-2-1 0,-2-1-1,2-44 1,-7 61-14,-2 0-1,0 0 1,-1-1-1,-2 1 1,0 1-1,-1-1 1,-1 0-1,-10-22 1,10 32 19,0 0 1,-1 1-1,0 0 1,-1 0-1,0 0 1,-1 1-1,0 0 1,0 1-1,-1 0 0,-1 1 1,0 0-1,0 0 1,-1 1-1,-19-10 1,12 10 9,-1 0 0,0 1 0,0 1 0,-1 1 0,0 1 0,0 1 0,-33-1 0,16 4 0,1 1 0,0 2 0,-53 11 0,66-9-26,-1 1 1,1 1-1,0 1 1,1 1-1,-1 2 0,2 0 1,0 1-1,-21 15 1,-3 11-4763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7.8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24575,'17'10'0,"0"0"0,30 23 0,-3 2 10,-2 3 0,-2 1 0,41 51-1,-40-38-437,-2 3 0,45 82 0,18 72 158,15 29 268,-105-216-150,1-1 1,2-1-1,0 0 1,0 0-1,2-2 1,1 0 0,33 26-1,-9-15-5310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8.2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671 0 24575,'-13'0'0,"8"1"0,1-1 0,0 0 0,-1 1 0,1 0 0,0 0 0,0 0 0,0 1 0,-7 3 0,-1 1 0,-16 13 0,15-10 0,-280 214 0,167-111 0,104-90 0,1 1 0,2 1 0,-24 38 0,38-53 0,0 0 0,0 0 0,1 1 0,0 0 0,0 0 0,-2 12 0,5-19 0,1 1 0,-1 0 0,1-1 0,0 1 0,0-1 0,0 1 0,1 0 0,-1-1 0,1 1 0,-1-1 0,1 1 0,1-1 0,-1 1 0,0-1 0,1 0 0,-1 0 0,1 0 0,0 0 0,0 0 0,0 0 0,3 3 0,0-2 0,1 0 0,-1 0 0,0 0 0,1-1 0,0 0 0,0 0 0,0-1 0,0 1 0,0-1 0,1 0 0,-1-1 0,1 0 0,-1 0 0,1 0 0,-1-1 0,8 0 0,8-1 0,1-1 0,0-1 0,27-7 0,-29 4 0,22-4 0,-40 10 0,1-1 0,0 1 0,0 0 0,0 0 0,0 1 0,0-1 0,0 1 0,6 1 0,0 3 0,-1-1 0,1 2 0,-1-1 0,0 1 0,-1 1 0,1-1 0,7 10 0,0-2 0,55 50-1365,-43-37-5461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8.5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146 1 24575,'0'0'0,"0"0"0,13 6 0,-10-4 0,12 5 0,14 10 0,-26-15 0,1 0 0,-1 1 0,0-1 0,0 1 0,0 0 0,0 0 0,0 0 0,-1 1 0,4 5 0,-5-7 0,0 0 0,-1 0 0,1 0 0,-1 0 0,0 0 0,1 0 0,-1 0 0,0 1 0,0-1 0,-1 0 0,1 0 0,0 0 0,-1 0 0,1 0 0,-1 0 0,0 0 0,1 0 0,-2 2 0,-3 5 0,0 0 0,-9 12 0,8-13 0,-69 94 0,-27 40 0,101-140 0,-4 7 0,0-1 0,0 1 0,-5 16 0,9-23 0,0 0 0,1 0 0,-1 0 0,1 0 0,-1 0 0,1 0 0,0 0 0,0 0 0,0 0 0,0 0 0,0 0 0,1 0 0,-1 0 0,1 0 0,-1 0 0,1 0 0,-1 0 0,1 0 0,0-1 0,0 1 0,0 0 0,0 0 0,0-1 0,1 1 0,1 1 0,0 0 0,1-1 0,-1 1 0,1-1 0,-1 0 0,1 0 0,0 0 0,0-1 0,8 3 0,2-1 0,21 2 0,126 0-1365,-85-7-5461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5.2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91 431 24575,'-3'-1'0,"1"1"0,-1-1 0,1 1 0,-1-1 0,0 1 0,1 0 0,-1 0 0,1 0 0,-1 1 0,1-1 0,-1 0 0,1 1 0,-1 0 0,1-1 0,-1 1 0,1 0 0,-1 1 0,1-1 0,0 0 0,0 0 0,0 1 0,0 0 0,0-1 0,0 1 0,0 0 0,0 0 0,1 0 0,-1 0 0,1 0 0,-1 0 0,1 0 0,0 1 0,-1 2 0,-2 4 0,1 0 0,1 0 0,-1 0 0,1 1 0,1-1 0,0 1 0,0 13 0,2 6 0,1-1 0,2 1 0,0-1 0,11 33 0,-4-23 0,2-1 0,27 54 0,-30-73 0,1 0 0,0-1 0,1 0 0,1-1 0,0-1 0,1 0 0,1 0 0,0-2 0,30 21 0,-33-26 0,1 0 0,0-1 0,0-1 0,0 0 0,1-1 0,0 0 0,0-1 0,0-1 0,1 0 0,-1-1 0,1 0 0,0-1 0,-1-1 0,21-2 0,-25 0 0,1 0 0,0-1 0,0 0 0,-1 0 0,0-1 0,1 0 0,-2-1 0,1-1 0,0 1 0,-1-1 0,0-1 0,15-13 0,-12 7 0,0-1 0,-1 0 0,0 0 0,-1-1 0,-1 0 0,-1-1 0,9-20 0,-4 3 0,0-1 0,-3-1 0,-1 0 0,-1 0 0,-2 0 0,2-73 0,-8 80 0,-1 0 0,-1 1 0,-2-1 0,-1 1 0,-1 0 0,-1 0 0,-2 1 0,0-1 0,-23-41 0,18 44 0,-1 0 0,-1 1 0,-1 1 0,-1 0 0,-1 1 0,-1 1 0,-38-28 0,43 36 0,-1 1 0,0 1 0,-1 1 0,0 0 0,0 2 0,-1-1 0,0 2 0,0 1 0,-1 0 0,1 1 0,-1 1 0,-23-1 0,32 4 0,1 0 0,-1 1 0,0 0 0,1 1 0,-1 0 0,1 1 0,0-1 0,-1 2 0,-10 4 0,17-6 0,0 0 0,0-1 0,0 1 0,0 0 0,1 0 0,-1 1 0,0-1 0,1 1 0,0-1 0,-1 1 0,1 0 0,0 0 0,0 0 0,1 0 0,-1 0 0,1 0 0,-1 0 0,1 0 0,0 1 0,0-1 0,0 1 0,1-1 0,-1 1 0,1-1 0,0 1 0,0-1 0,0 1 0,2 5 0,-1-3 0,0-1 0,1 0 0,-1 0 0,1 0 0,1-1 0,-1 1 0,1 0 0,3 5 0,3 1 0,0-1 0,13 13 0,11 6 0,56 40 0,45 18 0,-124-81 0,184 113-1365,-119-72-5461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5.6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24575,'34'7'0,"7"2"0,-18-2 0,29 14 0,-42-16 0,1 0 0,-1 1 0,0 1 0,15 13 0,-22-18 0,-1 0 0,0 0 0,0 1 0,0-1 0,0 1 0,0 0 0,0-1 0,-1 1 0,0 0 0,1 0 0,-1 0 0,0 0 0,0 0 0,-1 0 0,1 0 0,-1 1 0,1-1 0,-1 0 0,0 0 0,0 0 0,0 0 0,-1 1 0,1-1 0,-1 0 0,0 0 0,-1 4 0,-3 5 0,0 0 0,-1-1 0,-1 0 0,1 0 0,-10 11 0,-82 95 0,58-71 0,37-44 0,1 1 0,0-1 0,0 1 0,0-1 0,1 1 0,-4 5 0,5-8 0,0 1 0,0 0 0,-1-1 0,1 1 0,0 0 0,0 0 0,0-1 0,0 1 0,0 0 0,0 0 0,0 0 0,0-1 0,0 1 0,1 0 0,-1 0 0,0-1 0,0 1 0,1 0 0,-1-1 0,0 1 0,1 0 0,-1-1 0,1 1 0,-1 0 0,1-1 0,-1 1 0,1-1 0,-1 1 0,2 0 0,5 3 0,0 0 0,0 0 0,0-1 0,1 0 0,0 0 0,-1-1 0,15 3 0,-20-4 0,194 30-1365,-141-25-5461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2.1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24575,'0'10'0,"20"127"0,-6 108-52,-13 3 237,5 116-1683,-2-293-5328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2.5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1 289 24575,'7'-3'0,"0"0"0,12-2 0,0 0 0,48-15 0,-1-4 0,-1-2 0,-1-3 0,107-66 0,-76 28-1365,-80 56-5461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0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141 984 24575,'-3'-11'0,"-31"-122"0,-23-98 0,16-3 0,38 207 0,1-1 0,2 0 0,0 0 0,6-32 0,-4 44 0,2-1 0,0 1 0,1 0 0,0 0 0,1 1 0,1-1 0,1 1 0,10-15 0,-15 25 0,1 0 0,-1 0 0,1 0 0,9-7 0,-11 10 0,0 1 0,1-1 0,-1 1 0,1-1 0,-1 1 0,1 0 0,0 0 0,-1 0 0,1 0 0,0 1 0,0-1 0,5 0 0,2 1 0,1 1 0,0-1 0,-1 2 0,1 0 0,-1 0 0,16 5 0,1 4 0,32 16 0,-22-7 0,-1 2 0,0 1 0,-2 2 0,-1 1 0,49 51 0,-48-41 0,-2 2 0,-2 1 0,-1 1 0,37 72 0,-42-61 0,-2 0 0,-2 2 0,23 101 0,-33-98 0,-9-50 0,-1 0 0,0 0 0,0 0 0,-1 0 0,1 1 0,-4 9 0,-2-3-1365,0-8-5461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2.8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72 24575,'0'0'0,"2"-2"0,5-2 0,8-3 0,7-2 0,6-1 0,4-3 0,1-1 0,-7 2-8191</inkml:trace>
  <inkml:trace contextRef="#ctx0" brushRef="#br0" timeOffset="1">112 373 24575,'0'0'0,"2"0"0,4 0 0,10 0 0,12 0 0,23-1 0,26-6 0,10-2 0,-8 0-8191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3.2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24575,'0'0'0,"0"0"0,0 1 0,0 9 0,0 18 0,1 20 0,4 18 0,3 10 0,4-4 0,-2-13-8191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3.6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508 28 24575,'0'0'0,"-2"-2"0,-1-1 0,0 1 0,0-1 0,-1 1 0,1 0 0,-1 1 0,1-1 0,-1 0 0,0 1 0,1 0 0,-1 0 0,0 0 0,-4 0 0,-9-1 0,-25 0 0,40 2 0,-52 2 0,1 2 0,-97 20 0,141-22 0,-13 2 0,-22 9 0,38-11 0,1 0 0,0 0 0,0 0 0,0 1 0,0 0 0,1 0 0,-1 0 0,1 1 0,-7 6 0,10-9 0,0 0 0,1-1 0,-1 1 0,1 0 0,-1-1 0,0 1 0,1 0 0,0-1 0,-1 1 0,1 0 0,0 0 0,-1 0 0,1-1 0,0 1 0,0 0 0,-1 0 0,1 0 0,0 0 0,0 1 0,1-1 0,-1-1 0,0 0 0,1 1 0,-1-1 0,0 1 0,1-1 0,-1 0 0,0 1 0,1-1 0,-1 0 0,1 0 0,-1 1 0,1-1 0,-1 0 0,1 0 0,-1 0 0,1 1 0,-1-1 0,1 0 0,-1 0 0,1 0 0,-1 0 0,1 0 0,6 0 0,0 0 0,0-1 0,11-2 0,-16 2 0,1 1 0,57-11 0,98-7 0,-155 18 0,-1 0 0,0 0 0,0 1 0,1-1 0,-1 1 0,0-1 0,0 1 0,0 0 0,0-1 0,0 1 0,0 0 0,0 0 0,0 1 0,0-1 0,0 0 0,-1 1 0,1-1 0,0 1 0,-1-1 0,0 1 0,1 0 0,-1 0 0,0 0 0,2 2 0,1 5 0,0 1 0,0 0 0,-1-1 0,2 13 0,-1-10 0,26 124 69,15 50-1503,-30-143-5392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4.0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24575,'5'5'0,"47"44"0,84 108 0,-128-146 0,11 12 0,28 47 0,-46-68 0,0 0 0,1 1 0,-1-1 0,-1 0 0,1 0 0,0 0 0,0 0 0,-1 1 0,0-1 0,1 0 0,-1 1 0,0-1 0,0 0 0,0 1 0,0-1 0,-1 0 0,1 1 0,-1-1 0,1 0 0,-1 0 0,0 1 0,0-1 0,0 0 0,0 0 0,0 0 0,0 0 0,0 0 0,-1 0 0,1-1 0,-1 1 0,0 0 0,1-1 0,-1 1 0,0-1 0,-3 2 0,34-1 0,31-2-1365,-30 2-5461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4.4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 1 24575,'0'0'0,"0"0"0,-2 6 0,-3 17 0,0 25 0,0 24 0,4 11 0,1-9-8191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6.2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38 24575,'0'0'0,"0"0"0,0 0 0,0 0 0,3 0 0,6 0 0,10 0 0,20-2 0,23-1 0,19-1 0,9-3 0,0-1 0,-9 1 0,-18 1-8191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6.9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124 0 24575,'0'0'0,"-2"0"0,-3 4 0,-4 9 0,-6 13 0,-5 21 0,-4 28 0,-2 16 0,3-7-8191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7.4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1 134 24575,'6'19'0,"12"29"0,-6-20 0,58 132-626,93 153 0,112 141-976,-215-358 1524,-50-80 78,8 13 0,-16-27 0,-1 1 0,1-1 0,0 0 0,0 0 0,0-1 0,0 1 0,0 0 0,4 2 0,-5-4 9,-1 0 1,1 0-1,-1 1 1,1-1 0,-1 0-1,1 0 1,-1 0-1,1 0 1,0 0 0,-1 0-1,1 0 1,-1 0 0,1 0-1,-1 0 1,1 0-1,0 0 1,-1-1 0,1 1-1,-1 0 1,1 0-1,-1 0 1,1-1 0,-1 1-1,1 0 1,-1-1 0,1 1-1,-1-1 1,0 1-1,1 0 1,-1-1 0,1 1-1,-1-1 1,1 0-1,2-4 209,0-1 0,0 1 0,0-1 0,-1 0 0,2-6 0,9-31-36,12-70 0,-3-49-315,-21 147 126,29-363-501,-9 69 194,-19 292 291,10-77-19,-9 79 43,0 1 0,1 0-1,1 0 1,8-18 0,-11 29-66,-1-1 0,1 1 0,0 0 0,0 0 0,1 0 0,-1 0 0,0 0 0,1 0 0,0 0 0,0 1 0,0 0 0,0-1 0,0 1 0,0 0 0,4-1 1,14-3-5131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7.8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1 24575,'6'9'0,"1"1"0,0-1 0,0-1 0,1 1 0,14 11 0,-11-10 0,54 46 0,-32-29 0,42 46 0,-72-69 0,1 0 0,-1 0 0,0 0 0,0 1 0,4 9 0,-6-12 0,0 0 0,-1 0 0,1 0 0,-1 1 0,1-1 0,-1 0 0,0 1 0,0-1 0,0 0 0,0 1 0,0-1 0,-1 0 0,1 0 0,-1 1 0,1-1 0,-2 3 0,-1 1 0,0 0 0,-1 1 0,0-1 0,0-1 0,-8 10 0,-29 25 0,19-19 0,-14 14 0,-114 119 0,144-146 0,0 0 0,0 0 0,0 0 0,1 1 0,1 0 0,-1 0 0,-5 18 0,9-23 0,0-1 0,1 1 0,-1-1 0,1 1 0,0-1 0,0 1 0,0 0 0,0-1 0,0 1 0,1-1 0,0 1 0,-1-1 0,1 1 0,1-1 0,-1 0 0,0 1 0,1-1 0,0 0 0,0 0 0,0 0 0,0 0 0,0 0 0,0-1 0,1 1 0,3 3 0,0-2 8,0 0 0,0 0 1,0-1-1,0 0 0,0 0 0,1 0 0,0-1 0,-1 1 0,9 0 0,8 1-508,31 1-1,-44-4 56,54 3-6381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8.1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24575,'0'0'0,"0"7"0,2 18 0,3 22 0,3 14 0,3 3 0,0-10-8191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0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0 387 24575,'0'0'0,"0"0"0,0-2 0,4-2 0,7-3 0,9-5 0,13-9 0,10-10 0,11-17 0,10-15 0,1-9 0,-6 2 0,-13 14-8191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8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131 295 24575,'0'69'-118,"4"-1"1,3 1-1,26 119 0,-22-149 10,2-1 0,32 69 0,-31-80 79,1 0-1,2-2 1,1 1-1,28 30 1,-32-41 45,1 0 1,1-1-1,0-1 1,0-1-1,2 0 1,35 18-1,-41-24-6,0-1 0,1-1-1,-1 0 1,1-1 0,0 0-1,0-1 1,0 0 0,1-1-1,-1-1 1,0 0 0,26-3-1,-23-1-35,0 0 0,0-1 1,0 0-1,0-1 0,-1-1 0,0-1 0,-1 0 0,0-1 0,0 0 1,0-1-1,17-18 0,-17 14-5,-1 0 0,0-1 0,-1 0 0,-1-1 0,0-1 0,-1 0 0,-1 0 0,-1-1 0,11-30 0,-13 25 31,-1-1 0,-1 0 0,0 0 0,-2 0 0,-1 0 0,-3-33 0,-1 24 0,-1 1 0,-2-1 0,-1 1 0,-14-37 0,11 43 0,-2 0 0,0 0 0,-2 2 0,-1 0 0,-1 0 0,0 1 0,-2 1 0,-1 1 0,0 1 0,-2 0 0,-32-24 0,20 21 0,0 2 0,-2 1 0,0 1 0,-1 2 0,0 2 0,-2 1 0,-60-14 0,70 21 0,0 2 0,-1 1 0,0 1 0,1 1 0,-1 2 0,0 1 0,-51 8 0,70-7 25,1 0 0,1 0 0,-1 1 0,0 1 0,1-1 0,-1 1 0,-12 9 0,17-10-3,0 0 0,1 0 0,0 0 0,-1 1 0,1-1 0,0 1 0,1 0 0,-1 0 0,1 0 0,0 0 0,-1 0 0,2 0 0,-1 1 0,0-1 0,1 0 0,-1 10-1,1-5-13,0 0 0,1 1 0,1-1 0,0 1-1,0-1 1,1 0 0,0 0 0,0 0 0,1 0 0,0 0-1,1 0 1,0-1 0,0 1 0,1-1 0,8 12-1,1-3-8,0 0-1,1-1 0,1 0 1,0-1-1,30 21 0,-7-11 34,71 37-1,48 5-1430,-78-38-4813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9.4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836 1 24575,'-12'0'0,"-20"1"0,-1 2 0,-58 14 0,54-9 0,-241 52 0,4 21 0,273-80 0,-10 2 0,0 1 0,0 1 0,0 0 0,-13 9 0,23-14 0,1 0 0,-1 1 0,0-1 0,1 1 0,-1-1 0,1 0 0,-1 1 0,1-1 0,-1 1 0,1-1 0,0 1 0,-1-1 0,1 1 0,-1 0 0,1-1 0,0 1 0,0-1 0,-1 1 0,1 0 0,0-1 0,0 1 0,0 0 0,0 0 0,0 0 0,1 0 0,-1 0 0,1 0 0,-1 0 0,1 0 0,0 0 0,0-1 0,-1 1 0,1 0 0,0 0 0,0-1 0,0 1 0,0-1 0,0 1 0,0-1 0,1 1 0,20 8 0,0-1 0,0-2 0,28 6 0,306 47 0,-199-36 0,-141-21 0,-12-2 0,1 0 0,0 1 0,0 0 0,0 0 0,-1 0 0,1 1 0,-1 0 0,8 3 0,-11-4 0,-1-1 0,1 0 0,-1 1 0,1-1 0,-1 1 0,1-1 0,-1 0 0,0 1 0,1-1 0,-1 1 0,0-1 0,0 1 0,1 0 0,-1-1 0,0 1 0,0-1 0,0 1 0,1-1 0,-1 1 0,0 0 0,0-1 0,0 1 0,0-1 0,0 1 0,0-1 0,0 1 0,0 0 0,-1-1 0,1 2 0,-1 1 0,-1-1 0,1 1 0,0-1 0,-1 1 0,-2 2 0,-13 15 0,-1-1 0,-1-1 0,-1-1 0,-24 17 0,16-12 0,-39 30 0,-65 52 0,129-101 0,-32 28 0,32-28 0,-1 1 0,1 0 0,1-1 0,-1 1 0,0 0 0,1 0 0,-2 5 0,3-7 0,1-1 0,-1 1 0,1-1 0,0 1 0,-1 0 0,1-1 0,0 1 0,0-1 0,0 1 0,0-1 0,0 1 0,1-1 0,-1 1 0,0 0 0,1-1 0,-1 1 0,1-1 0,0 0 0,-1 1 0,1-1 0,0 1 0,0-1 0,0 0 0,0 0 0,0 1 0,0-1 0,0 0 0,0 0 0,2 1 0,2 2 0,1 0 0,0-1 0,0 0 0,1 0 0,9 3 0,15 4 0,54 10 0,34-2 0,-66-11 0,95 13 0,-138-18 0,-10-2 0,0 0 0,0 0 0,0 0 0,0 0 0,0 0 0,0 0 0,0 0 0,0 0 0,0 0 0,1 0 0,-1 0 0,0 0 0,0 0 0,0 0 0,0 0 0,0 0 0,0 0 0,0 0 0,0 0 0,0 0 0,0 0 0,0 0 0,0 0 0,0 0 0,0 0 0,0 0 0,0 0 0,0 0 0,0 1 0,0-1 0,0 0 0,0 0 0,0 0 0,0 0 0,0 0 0,1 0 0,-1 0 0,0 0 0,0 0 0,0 0 0,0 0 0,0 0 0,0 0 0,0 0 0,0 0 0,0 0 0,0 0 0,0 1 0,-1-1 0,1 0 0,0 0 0,0 0 0,0 0 0,0 0 0,0 0 0,0 0 0,0 0 0,-13 4 0,8-2 0,-180 55-1365,162-50-5461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0.0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338 0 24575,'0'0'0,"-7"5"0,-102 98 0,80-74 0,0 0 0,-45 60 0,62-73 0,1 2 0,1-1 0,1 1 0,0 1 0,-10 32 0,13-30 8,2 0 0,0 1-1,1 0 1,1 0 0,2 40 0,2-30-103,2-1 1,2 0-1,13 44 1,-2-23-111,29 59-1,31 42 154,28 30 52,-20-37 0,-79-135-7,-1 0 0,0 0 0,0 0-1,-1 1 1,-1-1 0,0 1 0,2 13-1,-5-21 35,1 0 0,-1-1-1,0 1 1,0 0 0,0 0-1,-1 0 1,1-1 0,-1 1-1,0 0 1,0-1 0,-1 1-1,1 0 1,-1-1-1,1 0 1,-1 1 0,0-1-1,0 0 1,-1 0 0,1 0-1,-1 0 1,1 0 0,-1-1-1,0 1 1,0-1 0,0 0-1,-4 3 1,-1-1-13,0-1 1,0 0-1,-1 0 0,1-1 1,-1 0-1,0 0 1,0-1-1,1 0 0,-16 0 1,9-2-17,-1 0-1,1-1 1,-1 0 0,-24-8-1,37 9 3,0 0 0,1 1 0,-1-2 0,0 1 0,1 0 0,-1 0 0,1-1 0,-1 0 0,1 1 0,0-1 0,-2-2 0,3 3 0,0 0 0,0-1 0,1 1 0,-1 0 0,1-1 0,-1 1 0,1 0 0,-1-1 0,1 1 0,0-1 0,0 1 0,0 0 0,0-1 0,0 1 0,0-1 0,0 1 0,0 0 0,0-1 0,1 1 0,-1-1 0,1 1 0,-1 0 0,1-1 0,1-1 0,1-4 0,1 0 0,0 1 0,0-1 0,1 1 0,6-7 0,34-30 0,-5 11 25,52-33-1,50-18-1967,-53 35-4354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0.4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24575,'0'0'0,"6"6"0,-3-2 0,108 94 0,21 22 0,-129-118 0,-1 1 0,1 0 0,-1 0 0,0 1 0,0-1 0,0 0 0,0 1 0,-1-1 0,2 6 0,-2-7 0,-1 0 0,1 0 0,-1 1 0,0-1 0,0 0 0,0 0 0,0 0 0,0 1 0,-1-1 0,1 0 0,-1 0 0,1 0 0,-1 0 0,0 0 0,0 0 0,0 0 0,-2 3 0,-4 5 0,-1 0 0,0-1 0,-1 0 0,0 0 0,-1-1 0,-11 8 0,-22 21 0,41-36 0,1 0 0,0 0 0,0 0 0,0 0 0,0 1 0,0-1 0,0 0 0,0 1 0,0-1 0,0 1 0,1-1 0,-1 1 0,0-1 0,1 1 0,-1-1 0,1 1 0,0 3 0,0-4 0,0 1 0,1-1 0,0 0 0,-1 1 0,1-1 0,0 0 0,0 1 0,-1-1 0,1 0 0,0 0 0,0 0 0,1 0 0,-1 0 0,0 0 0,0 0 0,0 0 0,1 0 0,-1 0 0,0-1 0,3 2 0,13 5 0,0 0 0,0-1 0,1-1 0,-1-1 0,1-1 0,25 3 0,111-2 0,-152-4 0,119-3-1365,-10-3-5461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0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24575,'6'6'0,"63"65"0,10 15 0,11 17-354,-5 3-1,71 119 1,-110-149-12,39 92 0,-59-107 255,-3 1 1,17 74-1,-32-104 111,-2 1 0,-1 0 0,-2 0 0,-1 0 0,-3 45 0,-1-58 0,-1 1 0,0-1 0,-2 0 0,0 0 0,-2-1 0,0 0 0,-1 0 0,-1 0 0,-22 33 0,13-26 0,-2-1 0,-1-2 0,-2 0 0,-27 23 0,-153 103-1011,-18-10-4042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1.7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254 356 24575,'-17'1'0,"14"0"0,0-1 0,0 1 0,0 0 0,0 1 0,0-1 0,0 0 0,1 1 0,-1 0 0,-4 3 0,-20 21 0,20-20 0,-9 12 0,-1 1 0,2 0 0,1 1 0,0 0 0,2 1 0,0 1 0,1 0 0,1 0 0,2 1 0,-7 24 0,7-12 0,1-1 0,2 1 0,0 60 0,5-67 0,2 0 0,0 0 0,2 0 0,2-1 0,9 32 0,-11-47 0,1 0 0,0 0 0,0-1 0,2 0 0,-1 0 0,1 0 0,1-1 0,0 0 0,0-1 0,1 0 0,0 0 0,1-1 0,0 0 0,0 0 0,1-1 0,0-1 0,21 10 0,-12-7-24,0-2 0,0 0-1,0-1 1,1-1 0,41 4-1,-35-7-75,1-2 0,-1-1 0,0-1 0,31-6 0,-13-3-191,0-1-1,-1-2 0,-1-3 1,0-1-1,50-29 0,-48 21 234,-2-1-1,-1-2 1,-1-3-1,37-36 0,-47 37 64,-1-2 0,-1-1 0,-2-1-1,43-75 1,-50 73-65,-2-2-1,-2 0 1,13-45-1,-22 59 27,-1 0-1,-1-1 0,-2 1 1,0-1-1,-2 0 1,-2-32-1,0 45 78,-1 0 1,0 0-1,-1 0 1,0 0-1,-1 0 0,0 1 1,-1 0-1,-1 0 1,0 0-1,0 1 0,-1-1 1,-1 2-1,0-1 0,0 1 1,-1 0-1,-1 1 1,-12-11-1,8 10-21,-1-1 1,0 2-1,-1 0 0,0 0 1,0 2-1,-27-9 0,19 9-14,1 2 0,0 0 0,-1 2-1,-36-1 1,27 4-13,0 2 1,0 1-1,0 2 0,0 1 0,1 1 0,0 2 0,-42 18 0,58-20 102,0 1-1,1 0 1,0 0 0,-22 18-1,31-21-21,0 1 0,0-1-1,0 1 1,1 1 0,0-1 0,0 1-1,1 0 1,-1 0 0,2 0-1,-1 1 1,-3 10 0,4-9-274,1 0-1,1 0 1,-1 1 0,1 13-1,4 31-6040,-3-53 6118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2.4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24575,'0'11'0,"1"-1"0,4 18 0,-2-9 0,9 54 125,41 255-1312,-13 4 627,-9 250-372,-29-528-4705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2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1 24575,'-3'12'0,"-34"195"0,22-108 0,-3 0 0,-15 100 0,31-190 0,1 1 0,1-1 0,0 1 0,0-1 0,1 11 0,0-17 0,0-1 0,-1 1 0,1 0 0,0 0 0,0-1 0,1 1 0,-1 0 0,1-1 0,-1 0 0,1 1 0,0-1 0,-1 0 0,1 0 0,1 0 0,-1 0 0,0 0 0,0 0 0,1 0 0,-1-1 0,5 3 0,0-1 0,1 0 0,0-1 0,0 0 0,0 0 0,0 0 0,0-1 0,13 0 0,58-5 0,-73 3 0,53-6-1365,-9 0-5461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3.2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 24575,'1'-1'0,"-1"1"0,0-1 0,0 1 0,0 0 0,0-1 0,0 1 0,1-1 0,-1 1 0,0 0 0,0-1 0,1 1 0,-1 0 0,0-1 0,0 1 0,1 0 0,-1-1 0,0 1 0,1 0 0,-1 0 0,1-1 0,-1 1 0,1 0 0,11-5 0,-10 4 0,36-10 0,-1 2 0,1 1 0,1 2 0,-1 2 0,68 1 0,-77 4 0,33 5 0,-50-5 0,-1 2 0,0-1 0,-1 2 0,1-1 0,20 11 0,-28-13 0,0 1 0,0 0 0,0 0 0,-1 0 0,1 0 0,0 1 0,-1-1 0,1 1 0,-1-1 0,0 1 0,0 0 0,0 0 0,0 0 0,0 0 0,-1 0 0,2 4 0,-2-2 0,0-1 0,-1 1 0,1-1 0,-1 1 0,0-1 0,0 1 0,-1-1 0,1 1 0,-1-1 0,0 1 0,0-1 0,-3 8 0,-10 18 0,-1 1 0,-33 50 0,43-74 0,-87 132 0,-73 124 0,160-254 0,-1 1 0,1 0 0,0 1 0,0 0 0,-4 18 0,9-28 0,-1 0 0,1 0 0,0 0 0,0 0 0,0 0 0,0 0 0,0 0 0,0 0 0,0 0 0,0 0 0,0 0 0,0 0 0,1 0 0,-1 0 0,0 0 0,1 0 0,-1 0 0,1 0 0,-1 0 0,1 0 0,1 1 0,-1 0 0,1-1 0,-1 0 0,1 0 0,0-1 0,-1 1 0,1 0 0,0 0 0,0-1 0,0 1 0,-1-1 0,1 0 0,3 1 0,5 0 0,1-1 0,-1 0 0,0-1 0,17-3 0,47-15 0,47-25 0,50-31-1365,12-10-5461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3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617 1 24575,'-98'93'0,"36"-34"0,-68 80 0,86-83-105,3 3 0,2 1-1,3 1 1,-45 106 0,62-117-16,2 1 0,-16 75 1,26-85 79,2 0 0,1 1-1,3 67 1,3-84 14,0-1 1,2 1-1,1-1 0,0 0 0,2-1 0,18 43 0,-17-50 10,1 0 0,0-1 0,0-1 0,2 1 0,0-2 0,0 1 0,1-1 0,1-1 0,0-1-1,19 14 1,-8-10-208,0-2-1,1 0 1,1-1 0,50 15-1,-2-8-5409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1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24575,'0'0'0,"2"0"0,11 6 0,15 15 0,19 19 0,16 18 0,15 11 0,8 0 0,0-5 0,-9-11 0,-11-14 0,-14-10 0,-13-11 0,-10-11 0,-6-7 0,-5-5 0,-5-1-8191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4.0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24575,'1'16'0,"0"-1"0,1 1 0,6 21 0,-7-32 0,20 78-29,36 94-1,47 78-1484,-33-94 1357,164 268 0,-204-382 148,61 73 1,-85-113 8,-1 1-1,1-2 0,1 1 1,-1-1-1,17 11 1,-22-16 0,1 0 0,-1 0 0,1 0 0,-1 0 0,1 0 0,-1-1 0,1 1 0,-1-1 0,1 0 0,0 1 0,-1-1 0,1 0 0,0-1 0,-1 1 0,1 0 0,-1-1 0,1 1 0,-1-1 0,1 0 0,-1 0 0,1 0 0,-1 0 0,1-1 0,-1 1 0,4-3 0,0-1 0,-1 0 0,0 0 0,0-1 0,0 1 0,-1-1 0,1 0 0,6-13 0,-1-4 0,10-28 0,6-28 69,-4-2 1,15-103-1,6-172 143,-43 352-212,7-69-18,0-7-97,24-105 0,-28 169 104,2 1 1,0 0-1,0 1 0,15-26 1,-14 31 10,0 0 1,0 0-1,1 1 0,0 0 1,0 0-1,1 1 1,15-12-1,-9 10-534,25-13 1,11 1-4806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4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529 0 24575,'6'3'0,"18"19"0,-8-6 0,48 45-220,96 122 0,-118-128-102,-3 2-1,58 115 0,-76-127 130,-1 2-1,-3 0 1,-2 1-1,13 78 0,-22-86 132,-2-1-1,-2 0 0,-1 1 0,-3 0 0,-1-1 0,-11 56 0,5-57 21,-2 0-1,-1-1 1,-2 0-1,-1-1 1,-3 0-1,-26 41 1,12-30-141,-1-2 0,-3-1 0,-73 69 0,39-51-278,-119 81 0,-84 25-411,66-54-1680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5.2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 24575,'5'-2'0,"14"-5"0,0 1 0,1 2 0,35-5 0,61 3 0,-112 6 0,0 0 0,0 0 0,0 0 0,0 1 0,0-1 0,0 1 0,6 2 0,-8-2 0,-1 0 0,0-1 0,0 1 0,0 0 0,0 0 0,0 0 0,0 0 0,0 0 0,0 0 0,0 0 0,0 0 0,-1 0 0,1 1 0,0-1 0,-1 0 0,1 0 0,-1 1 0,0-1 0,1 0 0,-1 1 0,0-1 0,0 0 0,0 1 0,1-1 0,-1 1 0,-1 1 0,0 11 0,-2 0 0,0 0 0,0 0 0,-1 0 0,-11 24 0,-18 34 0,-57 91 0,15-29 0,72-129 0,-2 4 0,1 0 0,0 0 0,0 0 0,-3 12 0,7-20 0,0 0 0,-1 0 0,1 0 0,0 0 0,0 0 0,0 0 0,0 0 0,0 0 0,0 0 0,0 0 0,1 0 0,-1 0 0,0-1 0,1 1 0,-1 0 0,0 0 0,1 0 0,-1 0 0,1 0 0,0 1 0,1-1 0,-1 0 0,1 0 0,-1 0 0,1 0 0,-1 0 0,1 0 0,0 0 0,-1-1 0,1 1 0,0 0 0,3 0 0,5 0 0,-1 0 0,1 0 0,20-1 0,33-7 0,-59 7 0,82-13-1365,-5-1-5461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10.1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24575,'0'0'0,"9"0"0,23 4 0,28 3 0,27 4 0,28 4 0,16 1 0,3-3-1332,-7-9 1332,-20-8 0,-25-5 325,-25-2-7509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10.4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8 24575,'0'0'0,"15"0"0,39 0 0,40-2 0,12-1 0,-11 1-8191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11.9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 24575,'0'0'0,"0"0"0,0 0 0,0 0 0,4 0 0,7 0 0,14 0 0,29 0 0,25 0 0,15 0 0,7-2 0,-1 0 0,-4-1 0,-13 1 0,-18 1 0,-20 0 0,-18 0-8191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12.3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24575,'0'0'0,"6"0"0,23 6 0,36 7 0,39 8 0,40 1 0,31-2-2561,-3-5 2561,-31-5-5630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12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24575,'0'0'0,"2"0"0,6 0 0,11 2 0,14 4 0,17 3 0,15 3 0,11 0 0,9-2 0,4-2 0,5-5 0,-1-4 0,-6-4 0,-15-2 0,-19 1-8191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13.1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24575,'0'0'0,"0"0"0,0 0 0,0 0 0,6 0 0,16 4 0,29 3 0,30 2 0,40 0 0,83-3 0,5-4-8191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16.1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1 515 24575,'0'2'0,"0"0"0,1 0 0,-1-1 0,0 1 0,1 0 0,0 0 0,-1-1 0,1 1 0,0-1 0,0 1 0,0 0 0,0-1 0,0 1 0,0-1 0,0 0 0,1 1 0,-1-1 0,0 0 0,3 2 0,4 2 0,0-1 0,14 8 0,-14-9 0,38 17 4,1-2 0,52 12 0,99 14-156,399 23-1446,7-52-136,-426-12 779,304 6 615,495 4 199,0-48 229,29-64-88,115-9 0,-797 87-139,329-27-600,-5-42 260,-218-3 445,-59 11-31,2 19-5,-153 38 356,83-11 2136,-4-19 967,-251 43-3306,1 3 0,81-5 0,16 14-83,-73 1 0,-67-1-57,0 1 0,0 0 0,10 3 0,-6-2-1080,8 3-5689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1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0 24575,'0'0'0,"0"0"0,-1 1 0,1-1 0,0 0 0,-1 0 0,1 0 0,0 0 0,-1 1 0,1-1 0,0 0 0,0 0 0,-1 1 0,1-1 0,0 0 0,0 1 0,-1-1 0,1 0 0,0 1 0,0-1 0,0 0 0,0 1 0,-1-1 0,1 0 0,0 1 0,0 1 0,-9 18 0,2 1 0,-8 38 0,7-24 0,-33 113 0,-112 267 0,116-322-1365,28-62-5461</inkml:trace>
  <inkml:trace contextRef="#ctx0" brushRef="#br0" timeOffset="1">879 44 24575,'0'1'0,"1"0"0,-1-1 0,0 1 0,0 0 0,0-1 0,0 1 0,1 0 0,-1-1 0,0 1 0,1-1 0,-1 1 0,0 0 0,1 0 0,3 5 0,80 145 0,99 251 0,-170-364 0,-7-19 0,9 17 0,-15-36-32,0 1 1,0-1-1,0 0 0,0 1 0,0-1 1,0 0-1,0 0 0,0 1 0,0-1 1,1 0-1,-1 0 0,0 1 0,0-1 1,0 0-1,0 0 0,0 0 0,1 1 1,-1-1-1,0 0 0,0 0 0,0 0 1,1 1-1,-1-1 0,0 0 0,0 0 1,1 0-1,-1 0 0,0 0 0,0 0 1,1 0-1,-1 1 0,0-1 0,1 0 1,-1 0-1,0 0 0,0 0 0,1 0 1,-1 0-1,0 0 0,0 0 0,1 0 1,-1-1-1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6.5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598 169 24575,'-1'0'0,"1"0"0,-1 0 0,0 0 0,0 0 0,0 0 0,0 0 0,0 0 0,0 0 0,0 1 0,0-1 0,0 0 0,0 1 0,-1 0 0,-3 1 0,0 1 0,0 0 0,1 0 0,-1 0 0,1 1 0,-7 7 0,-23 23 0,-41 53 0,15-8-379,3 3-1,-53 102 1,71-108 90,3 2 1,-48 155-1,70-182 298,3 0-1,1 0 0,-4 102 0,13-127-88,2 0 0,1 0 0,1 0 0,1 0 0,1 0 0,1-1 0,2 0 0,0 0 1,22 41-1,-23-52 64,2 0 1,0-1 0,0 0 0,2-1 0,-1 0 0,1-1 0,1 0 0,0 0-1,1-2 1,20 14 0,-16-14 17,-1-1-1,2-1 0,-1 0 1,1-1-1,0-1 1,0 0-1,0-2 1,34 3-1,-25-5-75,0-1 0,1-2 0,-1-1 0,34-7 0,-20-1-420,1-1 0,68-30 0,-47 12 148,-3-3 0,0-3 0,-2-2 0,-2-3 0,-2-2 0,85-87 1,-82 67 286,-2-2 1,-3-2 0,-3-2-1,-3-3 1,42-89-1,-57 94 76,-3 0 0,29-110 0,-45 129 2,-2-2 1,-2 1 0,-3-1 0,-1-77 0,-5 103 49,-1-1 1,0 0 0,-11-37 0,11 53 55,-1 0-1,0 0 1,-1 1 0,0-1-1,0 1 1,-1 0 0,0 0-1,0 0 1,-1 1 0,0 0-1,0 0 1,-10-8-1,9 10-88,0 0 0,0 0 0,-1 1 0,0 0 0,0 0-1,0 0 1,0 1 0,-18-3 0,14 4-36,-1 0 0,0 1 0,0 0 0,0 1 1,-20 3-1,9 1 46,1 1 0,1 1 1,-1 1-1,1 1 0,0 1 1,-29 17-1,19-7 241,1 2 0,1 1 0,1 1 0,1 1 1,-27 31-1,15-10-596,3 1-1,-44 72 1,32-35-3826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6.9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24575,'1'10'0,"0"0"0,0 0 0,1 0 0,6 18 0,-4-16 0,104 271 9,-47-138-159,116 414-554,-127-391-520,-28-107-4898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7.3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24575,'0'0'0,"1"7"0,-1 0 0,1 0 0,1 0 0,2 8 0,2 7 0,0 13 0,-2 0 0,-1 0 0,-1 0 0,-2 1 0,-7 47 0,0-37 0,4-29 0,0 0 0,1 1 0,1 0 0,1-1 0,1 22 0,0-35 0,0 1 0,0-1 0,1 0 0,-1 0 0,1 0 0,0 0 0,0 0 0,0 0 0,1-1 0,-1 1 0,1-1 0,0 1 0,0-1 0,0 0 0,1 0 0,-1 0 0,1-1 0,4 4 0,1-1 0,1 0 0,0-1 0,-1 0 0,1-1 0,1 0 0,18 3 0,-1-3 3,0 0-1,1-2 1,31-3 0,86-14-158,-144 16 150,221-36-1958,-138 20-4116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7.6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89 24575,'5'-7'0,"2"2"0,1-1 0,-1 1 0,1 1 0,0-1 0,12-3 0,43-14 0,-57 21 0,66-18 0,-61 17 0,1 0 0,-1 0 0,1 2 0,15 0 0,-25 0 0,0 0 0,0 0 0,0 1 0,0-1 0,0 1 0,0-1 0,0 1 0,0 0 0,0-1 0,-1 1 0,1 0 0,0 0 0,-1 1 0,3 0 0,-4-1 0,1 0 0,0 0 0,0 1 0,0-1 0,-1 0 0,1 0 0,-1 1 0,1-1 0,-1 0 0,1 1 0,-1-1 0,0 1 0,1-1 0,-1 1 0,0-1 0,0 0 0,0 1 0,0-1 0,-1 1 0,1 2 0,-3 6 0,1 0 0,-1-1 0,-1 1 0,-5 12 0,-23 36 0,19-36 0,-91 146 0,-6 12 0,109-179 0,-10 18 0,2-1 0,-11 27 0,19-43 0,1 0 0,-1 1 0,1-1 0,-1 0 0,1 0 0,0 0 0,0 1 0,0 1 0,0-3 0,0 0 0,0 0 0,0-1 0,1 1 0,-1 0 0,0-1 0,1 1 0,-1 0 0,0-1 0,1 1 0,-1-1 0,1 1 0,-1 0 0,1-1 0,-1 1 0,1-1 0,-1 0 0,1 1 0,0-1 0,-1 1 0,1-1 0,0 0 0,-1 1 0,1-1 0,0 0 0,-1 0 0,1 0 0,1 1 0,3-1 0,-1 1 0,1-1 0,0 0 0,-1 0 0,1 0 0,0-1 0,8-2 0,36-12 0,-35 9 0,210-79-398,-44 22-2162,14-1-2673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8.1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385 0 24575,'-7'3'0,"1"2"0,1 0 0,-1 1 0,1 0 0,1 0 0,-1 0 0,-5 10 0,6-10 0,-35 58-44,-35 79 1,-19 82-1257,64-140 1185,2 1-1,-28 175 1,47-201 126,3 1 1,3 1-1,2-1 1,3 0-1,14 77 1,-11-105-48,2 0 0,1-1 1,1-1-1,2 1 0,18 33 0,-22-50 18,0-1 1,2 1-1,-1-2 0,2 1 0,0-2 0,0 1 0,1-2 0,1 1 1,0-2-1,1 0 0,27 16 0,-28-19 46,0-2 0,0 0 1,1 0-1,0-2 0,-1 1 0,1-2 0,0 0 1,21 1-1,-16-4-240,0 0 0,1 0 1,-1-2-1,0-1 0,28-8 0,33-18-4825,-79 29 4993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8.5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1 425 24575,'0'10'0,"1"6"0,0 0 0,2 0 0,6 24 0,-7-31 0,261 860-801,-257-850 801,-1-3 0,1 0 0,0-1 0,1 0 0,11 17 0,-17-31 0,0 0 0,0 1 0,-1-1 0,1 0 0,1 0 0,-1 0 0,0 0 0,0 0 0,3 1 0,-4-2 0,1 0 0,-1 0 0,1 1 0,-1-1 0,1 0 0,-1 0 0,1 0 0,-1 0 0,1 0 0,-1 0 0,1 0 0,-1 0 0,1 0 0,-1 0 0,1 0 0,-1 0 0,1-1 0,-1 1 0,1 0 0,0-1 0,1 0 0,0-1 0,0 0 0,0 0 0,0 0 0,0 0 0,-1-1 0,1 1 0,-1 0 0,0-1 0,2-3 0,7-16 0,9-33 0,13-67-277,81-496-948,-75 386 1062,36-170-584,-64 356-4231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9.0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24575,'0'0'0,"0"0"0,0 0 0,0 0 0,4 0 0,35 1 0,46 6 0,-68-5 0,0 2 0,0 0 0,0 0 0,-1 2 0,18 8 0,-29-12 0,0 1 0,0 0 0,0 0 0,0 0 0,0 1 0,4 4 0,-7-6 0,0 1 0,0-1 0,-1 0 0,1 0 0,-1 1 0,1-1 0,-1 1 0,0 0 0,0-1 0,0 1 0,0 0 0,0 0 0,-1-1 0,1 7 0,-1 0 0,-1 1 0,-1-1 0,0 1 0,0-1 0,0 1 0,-1-1 0,-1 0 0,-5 11 0,-13 24 0,-37 56 0,-17 32 0,74-129 0,1 0 0,0 1 0,-1-1 0,1 0 0,0 1 0,1-1 0,-1 0 0,1 1 0,-1-1 0,1 6 0,1-7 0,-1-1 0,0 1 0,1-1 0,-1 1 0,1-1 0,0 0 0,-1 1 0,1-1 0,0 1 0,0-1 0,0 0 0,0 0 0,0 0 0,0 1 0,0-1 0,0 0 0,1 0 0,-1-1 0,0 1 0,1 0 0,-1 0 0,0-1 0,1 1 0,2 0 0,2 1 0,0 0 0,0-1 0,0 0 0,0 0 0,0-1 0,9 1 0,2-2 0,23-5 0,-1-2 11,0-2 0,46-19 0,72-37-1966,-58 20-4314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09.3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24575,'18'10'0,"0"0"0,-1 1 0,22 20 0,45 47 0,-79-74 0,174 182-440,-123-121 116,50 78 0,-77-98 177,-1 1-1,39 92 1,-53-101 182,-2 0 0,-2 0 0,-1 1 0,7 67 1,-13-69 2,-3 0 0,0 0 1,-3 0-1,-1 0 1,-1 0-1,-17 55 0,8-47-184,-3-1 1,-1 0-1,-2-1 0,-41 63 0,24-51-265,-3-1-1,-78 80 0,53-71-214,-100 75 1,61-63-3265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10.8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79 24575,'-8'0'0,"9"0"0,17 0 0,154-11-682,233-46-1,-348 46-6143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11.2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0 289 24575,'0'0'0,"2"0"0,12-2 0,26-2 0,49-11 0,64-15 0,63-24-3890,79-36 3890,-12-4-4301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1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399 1 24575,'-6'3'0,"-6"6"0,0 0 0,1 1 0,0 1 0,-16 19 0,17-18 0,-34 38 0,2 2 0,-47 76 0,83-119 0,2 0 0,-1 0 0,1 1 0,0-1 0,-4 17 0,7-23 0,1 1 0,0-1 0,-1 0 0,1 1 0,0-1 0,1 1 0,-1-1 0,0 0 0,1 1 0,0-1 0,0 0 0,0 1 0,0-1 0,0 0 0,1 0 0,0 0 0,-1 0 0,1 0 0,0-1 0,3 4 0,2 1 0,0 0 0,1-1 0,0 1 0,1-2 0,-1 1 0,1-1 0,13 6 0,70 22 0,-76-27 0,-6-4 0,14 6 0,-23-8 0,-1 0 0,1 0 0,-1 1 0,1-1 0,-1 0 0,1 1 0,0-1 0,-1 0 0,1 1 0,-1-1 0,0 1 0,1-1 0,-1 1 0,1-1 0,-1 1 0,0-1 0,1 1 0,-1-1 0,0 1 0,0 0 0,1-1 0,-1 1 0,0-1 0,0 1 0,0 0 0,0-1 0,0 1 0,0-1 0,0 1 0,0 1 0,-1 2 0,-1 0 0,0 0 0,0-1 0,0 1 0,0 0 0,-1-1 0,1 1 0,-1-1 0,-4 4 0,0 1 0,-272 268-1164,271-269 963,-25 23-6625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27.3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24575,'1'16'0,"-2"-5"0,3 64 0,3 0 0,3 0 0,24 97 0,21 37-12,30 140-677,-20 137 689,-42 4 0,-29-175 0,7-309-1249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27.7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63 24575,'9'-7'0,"4"-1"0,0 1 0,0 1 0,1 0 0,-1 1 0,1 1 0,1 0 0,-1 1 0,15-2 0,16 0 0,59 3 0,-46 3-113,-1 3-1,75 14 1,-88-9-53,0 3-1,-1 1 1,63 28 0,-66-22 166,-2 1 0,-1 2 0,-1 1 0,39 32 0,-60-42 0,0 1 0,-1 0 0,0 1 0,-1 0 0,-1 1 0,0 1 0,-1 0 0,-1 0 0,-1 1 0,0 0 0,7 23 0,-11-21 6,-1-1 0,0 1 0,-1-1 1,-1 1-1,-1 0 0,-3 32 0,-1-24-30,-1 0-1,-2-1 1,0 1 0,-13 29-1,-1-8-401,-2-1 0,-2-1-1,-3-1 1,-48 66 0,25-49 332,-2-3 0,-3-1 0,-2-3 1,-110 82-1,78-75 57,-2-5-1,-190 90 1,157-96-518,44-25 381,65-23 186,-1 0-1,-29 2 1,43-6 10,-1 1 0,0-1 0,0 0 0,0-1-1,0 1 1,1 0 0,-1-1 0,0 0 0,0 1 0,-3-3 0,5 3-6,0-1 0,0 0 0,0 0 0,0 1 0,0-1 0,0 0-1,1 0 1,-1 0 0,0 0 0,1 0 0,-1 0 0,1 0 0,-1 0 0,1 0 0,-1 0 0,1-1 0,0 1 0,0 0 0,-1 0 0,1 0 0,0 0 0,0-1 0,0 1 0,0 0 0,0 0 0,1 0 0,-1-2 0,2-6 7,0 1 0,1-1 0,0 1 0,0 0 1,1 0-1,5-9 0,32-47-649,-37 58 473,53-74-3619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28.5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622 329 24575,'0'0'0,"0"0"0,0-3 0,-6-19 0,0-1 0,-2 1 0,-1 1 0,0 0 0,-2 0 0,0 0 0,-1 2 0,-17-22 0,19 30 0,0 0 0,0 0 0,-1 1 0,-1 1 0,-22-16 0,24 20 0,0-1 0,-1 2 0,1-1 0,-1 1 0,0 1 0,0 0 0,0 0 0,-15 0 0,17 2 0,1 1 0,-1 0 0,0 1 0,0 0 0,0 0 0,0 1 0,0 0 0,1 0 0,-1 1 0,1 0 0,0 1 0,0 0 0,0 0 0,0 1 0,1 0 0,0 0 0,0 1 0,-11 11 0,5-4 0,2 1 0,-1 1 0,2 0 0,0 0 0,1 1 0,0 1 0,1-1 0,-6 22 0,0 5 0,2 1 0,-9 71 0,14-51 0,1 81 0,13-30 0,-5-99 0,0 0 0,2-1 0,0 0 0,0 1 0,8 14 0,-11-27 0,1 1 0,0-1 0,0 0 0,0 0 0,0 0 0,0 0 0,0 0 0,1 0 0,0-1 0,-1 1 0,1-1 0,0 0 0,0 0 0,0 0 0,1 0 0,-1 0 0,0-1 0,1 1 0,-1-1 0,1 0 0,-1 0 0,1 0 0,0-1 0,-1 1 0,1-1 0,0 0 0,-1 0 0,1 0 0,0 0 0,-1-1 0,6-1 0,7-2 0,0-1 0,0 0 0,-1-2 0,1 1 0,26-18 0,-20 12 0,38-17 0,-57 28 0,1 0 0,0 0 0,-1 0 0,1 0 0,0 0 0,0 1 0,-1 0 0,1-1 0,0 2 0,0-1 0,6 1 0,-7 0 0,0 0 0,0 0 0,0 1 0,0-1 0,0 1 0,0 0 0,-1-1 0,1 1 0,0 0 0,-1 0 0,0 1 0,1-1 0,-1 1 0,2 2 0,5 8 0,-2 0 0,1 0 0,7 20 0,14 45 0,-28-76 0,48 185-1365,-39-136-5461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28.9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24575,'0'1'0,"0"-1"0,0 1 0,0 0 0,0-1 0,0 1 0,0-1 0,0 1 0,0-1 0,0 1 0,1-1 0,-1 1 0,0-1 0,0 1 0,0-1 0,1 1 0,-1-1 0,0 1 0,1-1 0,-1 0 0,0 1 0,1-1 0,-1 1 0,0-1 0,1 0 0,-1 1 0,1-1 0,-1 0 0,1 0 0,-1 1 0,1-1 0,-1 0 0,1 0 0,-1 0 0,1 0 0,-1 0 0,2 1 0,9 3 0,-9-2 0,1-1 0,0 1 0,-1 0 0,1 0 0,-1 0 0,0 1 0,0-1 0,1 0 0,-1 1 0,-1-1 0,1 1 0,0 0 0,-1 0 0,1 0 0,-1 0 0,1 3 0,0 1 0,-1 0 0,0 0 0,-1 0 0,1 0 0,-1-1 0,-2 12 0,-5 32 0,-18 64 0,-1 3 0,25-111 0,0-3 0,1 0 0,-1 0 0,1 0 0,0-1 0,0 7 0,0-9 0,0 1 0,0 0 0,0-1 0,1 1 0,-1-1 0,0 1 0,0 0 0,1-1 0,-1 1 0,0-1 0,1 1 0,-1-1 0,1 1 0,-1-1 0,0 1 0,1-1 0,-1 0 0,1 1 0,-1-1 0,1 0 0,-1 1 0,1-1 0,0 0 0,-1 1 0,1-1 0,-1 0 0,1 0 0,0 0 0,-1 0 0,1 0 0,-1 0 0,1 0 0,0 0 0,9 0 0,0-1 0,0-1 0,-1 0 0,1 0 0,-1-1 0,12-4 0,-12 4 0,268-111-796,-254 103 227,34-15-6257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29.4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46 24575,'0'0'0,"4"0"0,7 0 0,9 0 0,13 0 0,21-2 0,27-2 0,20-3 0,6-2 0,-5 1 0,-15 1 0,-16 3 0,-18 1 0,-18 1-8191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29.8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16 24575,'0'0'0,"0"0"0,2 0 0,4 0 0,9 0 0,22 1 0,35 0 0,25-3 0,13-3 0,-2 0 0,-20 0-8191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0.9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 24575,'0'3'0,"1"1"0,0 0 0,-1-1 0,1 1 0,1 0 0,-1-1 0,0 1 0,3 2 0,0 3 0,12 23 0,34 52 0,191 252-1313,-118-170 854,11 23 402,18 26-99,7-11-20,-140-182 150,0 0 0,45 37 0,-60-56 17,0 1 0,1-1 0,0 0 0,-1-1 0,1 1 0,0-1 0,10 3 0,-13-4 22,0-1 0,0 0 1,0 0-1,0 0 0,-1 0 1,1 0-1,0 0 0,0-1 1,0 1-1,-1 0 0,1-1 1,0 0-1,0 1 0,-1-1 1,1 0-1,0 0 0,-1 0 1,1 0-1,-1 0 0,0 0 1,1 0-1,-1-1 0,0 1 1,1 0-1,-1-1 0,1-2 1,4-4 231,-2 0 1,1 0 0,-1-1 0,5-17 0,8-44-36,-8 12-248,3-82-1,-11-63-676,-24-172 553,6 149 165,15 15-1207,6 140-4320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1.6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553 619 24575,'0'0'0,"0"0"0,-3 0 0,-51 2 0,1 3 0,-59 12 0,79-11 0,0 1 0,0 2 0,-54 23 0,75-26 0,-1 0 0,1 2 0,1-1 0,-21 18 0,25-19 0,1 1 0,0 0 0,0 0 0,0 0 0,1 1 0,0 0 0,1 0 0,-5 11 0,7-14 0,0 0 0,0 0 0,1 0 0,0 0 0,0 1 0,0-1 0,1 0 0,-1 9 0,2-12 0,-1-1 0,0 1 0,0-1 0,1 1 0,-1-1 0,0 0 0,1 1 0,0-1 0,-1 1 0,1-1 0,0 0 0,0 1 0,0-1 0,-1 0 0,1 0 0,1 0 0,-1 0 0,0 0 0,0 0 0,0 0 0,0 0 0,1 0 0,-1-1 0,0 1 0,1 0 0,-1-1 0,1 1 0,-1-1 0,1 0 0,-1 1 0,0-1 0,1 0 0,-1 0 0,3 0 0,5 0 0,-1 0 0,1-1 0,-1 0 0,0-1 0,0 0 0,1 0 0,-1-1 0,8-3 0,5-4 0,34-21 0,-35 17 0,-1 0 0,-1-1 0,0-1 0,-1-1 0,-1 0 0,0-1 0,-1-1 0,-1 0 0,-1-1 0,-1-1 0,-1 0 0,17-43 0,-21 42 0,-1 1 0,0-1 0,-2 0 0,0-1 0,0-42 0,-4 46 0,-1 0 0,-1 1 0,-1-1 0,0 1 0,-1 0 0,-2 0 0,-10-26 0,6 21 0,-2 0 0,0 2 0,-2-1 0,0 2 0,-1 0 0,-1 0 0,-1 2 0,-1 0 0,-26-21 0,29 30 0,10 9 0,8 9 0,52 67 0,126 219-861,-26 14 426,-132-262 435,24 74 0,-29-52-266,12 81 0,-1 79-2352,-14-28-1127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2.0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59 24575,'1'-2'0,"1"0"0,-1 0 0,1 0 0,0 1 0,-1-1 0,1 1 0,0-1 0,0 1 0,0-1 0,4-1 0,-1 1 0,5-4 0,0 2 0,0-1 0,1 1 0,-1 1 0,1 0 0,17-2 0,-4 2 0,47 0 0,-69 3 0,1 0 0,-1 1 0,0-1 0,0 1 0,0-1 0,0 1 0,0 0 0,0-1 0,0 1 0,0 0 0,0 0 0,0 1 0,0-1 0,-1 0 0,1 1 0,0-1 0,-1 1 0,1-1 0,-1 1 0,0 0 0,0 0 0,1-1 0,-1 1 0,0 0 0,0 0 0,0 2 0,3 6 0,-1 0 0,-1 0 0,0 0 0,1 12 0,-2-19 0,6 105 0,-7-78 0,0-25 0,1-1 0,-1 1 0,1-1 0,-1 1 0,3 6 0,-2-9 0,0 0 0,0-1 0,-1 1 0,1-1 0,0 1 0,1-1 0,-1 1 0,0-1 0,0 0 0,0 0 0,1 1 0,-1-1 0,1 0 0,-1 0 0,1 0 0,-1 0 0,4 0 0,0 1 0,1 0 0,-1 0 0,1-1 0,0 0 0,-1 0 0,9-1 0,38-2 0,-14-3 40,-1-2 0,72-22 0,65-39-1525,-101 34-5341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2.4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24575,'0'1'0,"0"0"0,0 0 0,1 1 0,-1-1 0,0 0 0,0 0 0,1 1 0,-1-1 0,1 0 0,-1 0 0,2 2 0,0 1 0,73 225 0,-49-142 0,-11-40 0,85 313 0,-86-287 120,-13-62-417,-1-1 0,1 1 0,-2-1 0,-2 20 0,0-19-6529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4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81 895 24575,'-1'-7'0,"0"-1"0,-1 1 0,1-1 0,-1 1 0,-1 0 0,0-1 0,0 2 0,0-1 0,0 0 0,-1 0 0,-1 1 0,1 0 0,-1 0 0,-10-10 0,-1 4 0,16 12 0,-1 0 0,1 0 0,0-1 0,-1 1 0,1 0 0,0 0 0,-1 0 0,1 0 0,0 0 0,-1 0 0,1 0 0,0 0 0,-1 0 0,1 0 0,-1 0 0,1 0 0,0 0 0,-1 0 0,1 0 0,-1 0 0,1 1 0,0-1 0,0 0 0,-1 1 0,1-1 0,0 0 0,0 1 0,0-1 0,0 0 0,0 1 0,0-1 0,-1 1 0,1-1 0,0 0 0,0 1 0,0-1 0,0 0 0,0 1 0,1-1 0,-1 1 0,0-1 0,0 0 0,0 1 0,0-1 0,2 6 0,0-1 0,1 1 0,-1-1 0,1 0 0,0 0 0,0 0 0,1 0 0,0 0 0,-1-1 0,7 6 0,2 1 0,-1 0 0,2 0 0,-1-2 0,2 1 0,-1-2 0,24 12 0,-18-11 0,1-1 0,1-1 0,-1-1 0,31 4 0,-15-5 0,0-2 0,0-2 0,0-1 0,0-2 0,61-11 0,-75 9 0,0-1 0,-1-1 0,1-1 0,-2-1 0,35-17 0,-44 18 0,0 1 0,0-2 0,-1 1 0,0-2 0,-1 1 0,0-1 0,0-1 0,-1 0 0,-1 0 0,1 0 0,8-17 0,-10 13 0,1 0 0,-2 0 0,0 0 0,-1-1 0,0 0 0,-1 1 0,-1-1 0,0-18 0,-2 12 0,0 1 0,-2 1 0,-1-1 0,0 0 0,-10-30 0,0 13 0,-1 2 0,-3-1 0,0 2 0,-2 1 0,-47-62 0,-26-14 0,79 95 0,-2 0 0,1 2 0,-2-1 0,0 2 0,-19-11 0,31 20 0,-1-1 0,0 1 0,-1 0 0,-6-2 0,11 4 0,0 0 0,0 0 0,0-1 0,0 1 0,0 0 0,0 0 0,0 0 0,-1 0 0,1 0 0,0 0 0,0 1 0,0-1 0,0 0 0,0 0 0,0 1 0,0-1 0,0 1 0,0-1 0,0 1 0,0-1 0,0 1 0,0 0 0,1-1 0,-1 1 0,0 0 0,0 0 0,1 0 0,-2 1 0,1 1 0,-1 1 0,1-1 0,0 1 0,1-1 0,-1 1 0,1-1 0,-1 1 0,1 0 0,0-1 0,0 1 0,1 0 0,-1-1 0,2 5 0,1 11 0,2 0 0,0-1 0,1 1 0,11 22 0,40 68 0,-54-105 0,111 177-422,-81-136 211,72 75-1,-92-107 212,0-1 0,1 0 0,0-1 0,1 0 0,0-2 0,0 0 0,1 0 0,1-1 0,32 10 0,15-5-1224,-6-7-4898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2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24575,'0'0'0,"0"2"0,1 4 0,6 9 0,10 13 0,21 10 0,24 4 0,14-2 0,0-5 0,-13-9-8191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2.8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0 220 24575,'0'0'0,"0"0"0,4-2 0,14-2 0,26-5 0,25-3 0,29-4 0,29-6 0,16-2-1239,-1-2 1239,-11 1 0,-18-1 0,-20 4-162,-21 5 162,-20 7 0,-21 5-6790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3.1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1 202 24575,'0'0'0,"0"0"0,0 0 0,8-4 0,21-10 0,31-17 0,26-18 0,9-6 0,-11 7-8191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3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989 754 24575,'0'0'0,"0"0"0,-4 0 0,-54 2 4,0 2 0,-63 14-1,-111 35-140,21 8-487,6 17 614,198-74 10,-40 19 0,41-20 0,1 1 0,0-1 0,0 1 0,0 0 0,-7 7 0,11-10 0,1 0 0,-1-1 0,0 1 0,1 0 0,-1 0 0,1 0 0,-1 0 0,1-1 0,-1 1 0,1 0 0,-1 0 0,1 0 0,0 0 0,0 0 0,-1 0 0,1 0 0,0 0 0,0 0 0,0 0 0,0 0 0,0 0 0,0 0 0,1 0 0,-1 0 0,0 1 0,1 0 0,0-1 0,0 1 0,0-1 0,0 0 0,1 0 0,-1 1 0,0-1 0,0 0 0,1 0 0,-1 0 0,1 0 0,-1 0 0,1-1 0,2 2 0,3 1 0,1 0 0,0-1 0,-1 0 0,1 0 0,12 0 0,0 0 0,25-3 0,-17-1 5,0-2 0,-1 0-1,1-2 1,-1-1 0,-1-2 0,0 0-1,44-23 1,-41 16 0,0-1 1,-1-1-1,-1-2 1,-1 0-1,-1-2 1,28-31-1,-40 38-5,0-2 0,-2 1 0,1-1 0,-2-1 0,-1 0 0,0-1 0,-1 1 0,-1-2 0,0 1 0,-2-1 0,4-24 0,-5 16 0,-2 0 0,-1 0 0,-1 0 0,-1 0 0,-2 0 0,-1 0 0,-11-43 0,4 35 0,-1 1 0,-1 0 0,-20-35 0,23 49 0,-2 1 0,-1 1 0,0 0 0,-2 0 0,0 2 0,-19-18 0,33 34 12,0 0 0,1 0-1,-1 0 1,0 0 0,0 1-1,0-1 1,0 0 0,0 1 0,0-1-1,0 1 1,0-1 0,0 1 0,0-1-1,-1 1 1,1 0 0,-2-1 0,3 1-5,0 1 0,0-1 0,0 0 0,-1 0 0,1 0 0,0 1 0,0-1 1,0 0-1,0 0 0,-1 0 0,1 1 0,0-1 0,0 0 0,0 0 1,0 1-1,0-1 0,0 0 0,0 0 0,0 1 0,0-1 0,0 0 0,0 0 1,0 1-1,0-1 0,0 1 0,3 15 178,9 20-132,24 47-1,-27-62-43,1 1-166,207 476-1329,-157-342 1494,50 207-1,-94-296-554,13 127 0,-27-151-4922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3.9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24575,'9'0'0,"13"4"0,1 2 0,-1 0 0,0 1 0,26 13 0,-6-1 0,-37-17 0,-1 1 0,1 0 0,-1 0 0,0 0 0,0 0 0,6 7 0,-10-9 0,1 0 0,0 0 0,0 0 0,-1 0 0,1 1 0,0-1 0,-1 0 0,1 0 0,-1 1 0,0-1 0,1 0 0,-1 1 0,0-1 0,0 1 0,0-1 0,0 0 0,0 2 0,0 0 0,-1-1 0,1 0 0,-1 1 0,0-1 0,0 0 0,0 0 0,0 0 0,0 0 0,-2 3 0,-2 1 0,-1 0 0,1 0 0,-1-1 0,-12 9 0,8-7 0,-16 12 0,25-18 0,-1 0 0,1 0 0,0 0 0,0 0 0,0 0 0,1 0 0,-1 0 0,0 1 0,0-1 0,1 0 0,-1 0 0,0 1 0,1-1 0,-1 1 0,1-1 0,0 0 0,-1 2 0,1-2 0,0 0 0,0-1 0,1 1 0,-1 0 0,0 0 0,0-1 0,1 1 0,-1 0 0,0-1 0,0 1 0,1 0 0,-1-1 0,1 1 0,-1-1 0,1 1 0,-1-1 0,1 1 0,-1-1 0,1 1 0,0 0 0,18 7 0,-1-4 0,0 0 0,1-2 0,-1 0 0,29-1 0,161-11 120,-1-17-1605,-125 14-5341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4.3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24575,'5'3'0,"27"19"0,-8-5 0,0-1 0,32 15 0,-14-13 0,1-1 0,87 21 0,-96-31 0,0-2 0,0-1 0,0-1 0,57-3 0,-74-2 17,-1 0 0,0-1 1,-1 0-1,1-1 0,0-1 0,20-10 0,-27 11-131,-1 0 0,0-1-1,0 0 1,-1 0 0,0-1 0,0 0-1,0-1 1,0 1 0,-1-1 0,0 0-1,-1-1 1,8-12 0,-1-6-6712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4.7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24575,'0'0'0,"0"4"0,2 10 0,4 17 0,4 18 0,3 15 0,5 15 0,8 13 0,8 9 0,8 6 0,5 1-694,2-7 694,-2-14 0,-3-18 0,-3-17 0,-5-18 0,-9-15-7497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5.1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0 339 24575,'0'5'0,"3"10"0,0-1 0,1 0 0,1 0 0,0 0 0,11 19 0,-7-14 0,137 276-270,-108-221-124,-37-73 392,103 192-140,-77-149 146,1 0-1,42 46 1,-58-76-4,1 0 0,1 0 0,0-2 0,23 16 0,-31-24 0,1 0 0,-1-1 0,1 0 0,0 0 0,14 4 0,-16-6 0,0 0 0,-1-1 0,1 0 0,0 1 0,0-1 0,0-1 0,0 1 0,-1-1 0,1 0 0,5-1 0,-4 0 0,0-1-1,0 1 1,0-1 0,0-1-1,-1 1 1,0-1-1,9-7 1,-3 1 45,-1-1 1,14-18-1,-6 3 69,-1-1 0,-2 0 0,0-2 0,-2 1 0,11-34 0,34-156-998,-1-127 689,-41 228 217,-9 74 127,21-75 1,-21 99-399,0-1 1,2 1-1,0 1 1,1 0-1,21-30 1,8 0-5714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5.4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579 0 24575,'-16'0'0,"-17"1"0,1 1 0,-1 1 0,-53 12 0,61-8 0,0 1 0,0 2 0,1 0 0,-45 26 0,47-23 0,2 1 0,-1 1 0,2 1 0,0 1 0,1 1 0,1 0 0,1 1 0,-24 36 0,25-26 0,14-27 0,1 0 0,-1 0 0,0 0 0,1 0 0,0 0 0,-1 1 0,1-1 0,0 0 0,0 0 0,0 1 0,1 2 0,-1-5 0,0 1 0,1-1 0,-1 0 0,0 0 0,0 1 0,1-1 0,-1 0 0,0 0 0,0 1 0,1-1 0,-1 0 0,0 0 0,1 0 0,-1 0 0,0 0 0,0 1 0,1-1 0,-1 0 0,0 0 0,1 0 0,-1 0 0,0 0 0,1 0 0,-1 0 0,1 0 0,-1 0 0,0 0 0,1 0 0,-1 0 0,0-1 0,0 1 0,1 0 0,-1 0 0,0 0 0,1 0 0,-1 0 0,0-1 0,1 1 0,17-10 0,-14 8 0,10-6 0,0 0 0,1 2 0,22-8 0,-31 12 0,0 1 0,0 0 0,0 0 0,0 1 0,0-1 0,0 1 0,0 1 0,0-1 0,0 1 0,0 0 0,0 0 0,10 4 0,-6 0 0,-1 0 0,0 0 0,0 1 0,0 0 0,-1 0 0,1 1 0,-2 0 0,1 0 0,11 15 0,3 9 0,26 43 0,58 132 0,-3-6 0,-93-184-1365,-5-8-5461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5.8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24575,'1'0'0,"0"1"0,-1-1 0,1 0 0,0 1 0,0-1 0,-1 0 0,1 1 0,0-1 0,-1 1 0,1-1 0,-1 1 0,2 0 0,2 2 0,37 26 0,54 43 0,-84-63 0,-1 1 0,0 0 0,-1 0 0,0 1 0,-1 1 0,10 17 0,-14-20 0,0 0 0,-1 0 0,0 0 0,-1 0 0,0 0 0,0 1 0,0 10 0,-1 68 0,-2-63 0,1-23 0,-1 0 0,1 0 0,1 0 0,-1 1 0,0-1 0,1 0 0,-1 0 0,1 0 0,-1 0 0,1 1 0,0-1 0,0 0 0,2 3 0,-1-3 0,0 0 0,0 0 0,0-1 0,0 1 0,0-1 0,0 1 0,1-1 0,-1 0 0,0 0 0,1 0 0,-1 0 0,4 1 0,11 2 0,1 0 0,-1-2 0,0 0 0,1 0 0,31-3 0,-4-3 0,50-11 0,16-10 0,42-12-1365,9-4-5461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6.2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24575,'3'9'0,"60"173"0,10 31 0,-60-174 0,29 105 0,-37-120 0,-1-1 0,0 1 0,-2 0 0,-1 26 0,-2-34-1365,-1-7-5461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44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6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1 138 24575,'56'4'0,"-14"0"0,71-2-260,1-4 0,191-30-1,-223 18 261,0-3 0,98-35 0,-154 42-66,-16 6-168,0 0 1,1 0-1,-1 2 0,22-4 0,-21 6-5941</inkml:trace>
  <inkml:trace contextRef="#ctx0" brushRef="#br0" timeOffset="1">517 1444 24575,'0'0'0,"2"0"0,6 2 0,15 2 0,19-1 0,19-3 0,25-7 0,23-14 0,15-17 0,4-13-1044,-6-9 1044,-13-5 0,-20 6 0,-25 13-7147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7.2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393 22 24575,'-16'-3'0,"4"-1"0,-29-2 0,0 1 0,-1 2 0,-60 3 0,101 0 0,-67 6 0,62-5 0,0 0 0,1 1 0,-1-1 0,0 1 0,1 0 0,0 1 0,-1-1 0,1 1 0,-5 4 0,9-7 0,0 1 0,0-1 0,1 1 0,-1 0 0,1-1 0,-1 1 0,1 0 0,-1-1 0,1 1 0,-1 0 0,1 0 0,-1 0 0,1-1 0,0 1 0,0 0 0,-1 0 0,1 0 0,0 0 0,0 0 0,0 0 0,0 0 0,0-1 0,0 1 0,0 0 0,0 0 0,0 0 0,1 0 0,-1 0 0,0 0 0,0-1 0,1 1 0,-1 0 0,1 0 0,-1 0 0,1-1 0,-1 1 0,1 0 0,0 0 0,3 4 0,0 0 0,1-1 0,0 0 0,6 5 0,-7-6 0,21 15 0,2-2 0,30 16 0,34 20 0,-86-49 0,0 1 0,-1 0 0,1 0 0,-1 1 0,0-1 0,-1 1 0,1 0 0,-1 0 0,0 1 0,0-1 0,-1 0 0,3 7 0,2 9 0,8 43 0,-10-39 0,18 83 0,31 125 0,-39-179 0,3-1 0,30 65 0,-37-98-455,0 0 0,14 19 0,-9-19-6371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37.6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24575,'58'51'0,"-42"-38"0,0 0 0,-1 1 0,-1 1 0,22 28 0,-33-37 0,0-1 0,0 1 0,0 0 0,-1 0 0,1 0 0,-2 0 0,1 0 0,-1 1 0,1-1 0,-1 10 0,-1-7 0,0 0 0,-1 0 0,0 0 0,0 0 0,-1 0 0,-5 14 0,-1-4 0,0 0 0,-2-1 0,0 0 0,0-1 0,-25 29 0,30-40 0,2-3 0,1 1 0,-1-1 0,1 1 0,-1-1 0,-2 7 0,5-10 0,0 1 0,-1 0 0,1 0 0,0 0 0,0 0 0,-1 0 0,1 0 0,0 0 0,0-1 0,0 1 0,0 0 0,0 0 0,1 0 0,-1 0 0,0 0 0,0 0 0,1 0 0,-1 0 0,0-1 0,1 1 0,-1 0 0,1 0 0,-1 0 0,1-1 0,-1 1 0,1 0 0,0-1 0,-1 1 0,1 0 0,0-1 0,0 1 0,7 4 0,0-1 0,1 0 0,-1 0 0,1-1 0,-1-1 0,1 1 0,16 1 0,14 3 40,1-3 0,50 1 0,79-13-1525,-99 2-5341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42.1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24575,'10'0'0,"89"3"0,0 6 0,130 27 0,43 14-1365,-199-35-5461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42.5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1 179 24575,'0'0'0,"2"0"0,2 2 0,3 2 0,3 1 0,7-3 0,14-3 0,28-5 0,24-8 0,16-7 0,11-5 0,8-2-768,2-1 768,-5 4 0,-7 5 0,-16 6 0,-23 6-7423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43.0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0 24575,'0'1'0,"-1"-1"0,1 0 0,-1 0 0,0 0 0,1 0 0,-1 0 0,1 1 0,-1-1 0,1 0 0,0 0 0,-1 1 0,1-1 0,-1 0 0,1 1 0,-1-1 0,1 1 0,0-1 0,-1 0 0,1 1 0,0-1 0,0 1 0,-1-1 0,1 1 0,0-1 0,0 1 0,-1-1 0,1 1 0,0-1 0,0 1 0,0-1 0,0 2 0,-1 19 0,1-17 0,0 32 0,10 254 0,5-160 0,62 248 0,-64-332 0,2-1 0,33 67 0,-38-92 0,1-1 0,0-1 0,2 0 0,0 0 0,1-1 0,0-1 0,32 26 0,-40-37 0,0 0 0,0-1 0,1 0 0,0 0 0,0-1 0,0 0 0,0 0 0,1-1 0,-1 1 0,1-2 0,10 2 0,-13-2 0,1-1 0,-1 0 0,1-1 0,-1 1 0,1-1 0,-1 0 0,0-1 0,1 1 0,-1-1 0,0 0 0,0 0 0,0-1 0,0 1 0,-1-1 0,1 0 0,7-8 0,-4 4 0,0-1 0,-1 0 0,0-1 0,-1 0 0,0 0 0,0 0 0,-1-1 0,7-15 0,-2-4 0,13-54 0,-11 18-71,8-107 0,-13-68-203,3-36 92,2 179 498,-9 78-843,2 0-1,13-35 1,-1 21-5800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43.8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34 24575,'-9'-7'0,"4"4"0,-1 0 0,0 1 0,-6-2 0,10 3 0,-1 0 0,1 1 0,-1-1 0,0 1 0,1 0 0,-1 0 0,1 0 0,-1 0 0,-5 1 0,7-1 0,1 1 0,-1-1 0,0 1 0,0-1 0,0 1 0,0 0 0,1 0 0,-1-1 0,0 1 0,1 0 0,-1 0 0,1 0 0,-1 0 0,1 0 0,-1-1 0,1 1 0,0 0 0,-1 0 0,1 0 0,0 0 0,0 0 0,-1 0 0,1 1 0,0-1 0,0 0 0,0 0 0,1 0 0,-1 0 0,0 0 0,0 0 0,0 0 0,1 1 0,0-2 0,-1 0 0,1 0 0,-1 0 0,1 0 0,-1 0 0,1 0 0,-1 0 0,1 0 0,-1 0 0,1-1 0,-1 1 0,1 0 0,-1 0 0,0-1 0,1 1 0,-1 0 0,1-1 0,1 0 0,8-5 0,0 0 0,1 2 0,0-1 0,0 1 0,0 1 0,0 0 0,0 0 0,1 1 0,-1 1 0,1 0 0,14 1 0,-7 1 0,0 0 0,0 2 0,0 0 0,0 1 0,-1 1 0,21 9 0,-30-10 0,0 0 0,0 0 0,0 1 0,-1 0 0,0 1 0,0 0 0,0 0 0,11 12 0,-14-12 0,0 0 0,-1 0 0,0 0 0,0 1 0,0 0 0,-1 0 0,1 0 0,-2 0 0,1 1 0,-1-1 0,2 13 0,-3-4 0,0 1 0,-1-1 0,0 0 0,-1 0 0,-1 0 0,-1 0 0,0 0 0,-1 0 0,-1-1 0,-11 26 0,2-11 0,-2-1 0,0-1 0,-2-1 0,-28 34 0,32-43 0,-1 0 0,-1-1 0,-1-1 0,-36 27 0,45-40 0,8-7 0,8-10 0,-2 9 0,1-1 0,-1 1 0,1 0 0,0 0 0,0 1 0,1 0 0,-1 1 0,13-5 0,3 1 0,40-8 0,-26 9 0,0 2 0,1 1 0,-1 2 0,46 4 0,-50 2-1365,-9 1-5461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46.5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920 121 24575,'0'-2'0,"1"-1"0,-1 1 0,0 0 0,0 0 0,0-1 0,-1-3 0,1 4 0,-1-1 0,1-1 0,-1 1 0,0 0 0,0 0 0,0 0 0,-1 0 0,1 0 0,-1 1 0,1-1 0,-1 0 0,0 1 0,0-1 0,0 1 0,-1 0 0,1-1 0,0 1 0,-1 0 0,0 0 0,1 1 0,-5-3 0,-2-1 0,-1 1 0,0 0 0,0 0 0,0 1 0,-11-2 0,-16-2 0,0 2 0,-65-1 0,48 7 0,-70 11 0,87-6 0,1 2 0,-1 1 0,-47 19 0,58-17 0,0 1 0,1 1 0,0 2 0,1 0 0,-22 19 0,35-25 0,1 0 0,0 0 0,1 1 0,-14 19 0,19-24 0,1 0 0,0 1 0,1-1 0,-1 1 0,1-1 0,0 1 0,0 0 0,1 0 0,-1 0 0,1 0 0,1 0 0,-1 11 0,2-9 0,0-1 0,0 1 0,1-1 0,0 1 0,0-1 0,1 0 0,6 13 0,0-3 0,1-1 0,14 18 0,13 11-72,2-2 0,1-1 0,75 58 0,154 93-464,2 2 242,-135-72 294,-116-102 0,-1 1 0,-1 0 0,-1 2 0,16 30 0,-29-47-6,0 1 0,-1-1 0,0 1 0,0 0 1,-1 0-1,0 0 0,1 11 0,-3-16 16,1 1 0,-1-1 0,-1 0 1,1 0-1,0 0 0,-1 0 0,0 0 0,1 0 0,-1 0 0,0-1 1,0 1-1,-1 0 0,1 0 0,-1-1 0,1 1 0,-1-1 0,0 1 0,0-1 1,0 0-1,0 1 0,0-1 0,-5 3 0,1-1 53,-1 0 0,0 0 0,-1-1 0,1 0 0,0 0 0,-1-1 0,0 0 0,0 0 0,1-1 0,-1 0 0,0 0 0,0-1 0,0 0 0,0 0 0,-10-2 0,5 0-71,-1-1 0,1 0-1,0-1 1,0 0-1,1-1 1,-1-1-1,1 0 1,-13-9-1,10 5 9,1 0 0,1-1 0,0-1 0,0 0 0,1-1 0,1 0 0,0-1 0,0 0 0,-15-31 0,19 31 0,1-1 0,0 0 0,1 0 0,1 0 0,0 0 0,1-1 0,1 0 0,0 1 0,2-1 0,-1 0 0,4-22 0,1 13 0,1 0 0,1 1 0,1-1 0,2 1 0,0 1 0,1-1 0,2 2 0,0 0 0,30-41 0,-17 31 0,2 2 0,1 0 0,1 2 0,1 0 0,51-33 0,-75 57 0,0 0 0,0 1 0,0-1 0,0 2 0,0-1 0,1 0 0,7-1 0,-12 4 0,1-1 0,0 1 0,0 0 0,-1 0 0,1 0 0,0 0 0,0 0 0,-1 1 0,1-1 0,0 1 0,-1-1 0,1 1 0,0 0 0,-1 0 0,1 1 0,-1-1 0,0 0 0,1 1 0,-1-1 0,4 5 0,3 3 0,0 1 0,-1 1 0,0-1 0,8 16 0,-1-2 0,167 221 0,23-18 0,-193-214 0,-7-7 0,1 1 0,1-1 0,-1 0 0,1-1 0,7 5 0,-13-9 0,-1-1 0,0 0 0,1 1 0,-1-1 0,1 0 0,-1 0 0,1 1 0,-1-1 0,1 0 0,-1 0 0,1 0 0,0 0 0,-1 0 0,1 0 0,-1 0 0,1 0 0,-1 0 0,1 0 0,-1 0 0,1 0 0,-1 0 0,1 0 0,-1 0 0,1 0 0,-1-1 0,1 1 0,-1 0 0,1 0 0,-1-1 0,1 1 0,-1 0 0,1-1 0,-1 1 0,0 0 0,1-1 0,-1 1 0,1-1 0,-1 1 0,0-1 0,0 1 0,1 0 0,-1-1 0,0 1 0,0-1 0,1 0 0,0-2 0,-1-1 0,1 1 0,0 0 0,-1-1 0,0 1 0,1-5 0,-4-25 0,-1 0 0,-12-52 0,3 23 0,9 40 0,-4-22 0,-3-51 0,10 82 0,1 0 0,1 0 0,0 0 0,0 0 0,2 0 0,-1 1 0,1-1 0,9-20 0,-10 28 0,0 1 0,0 0 0,1 0 0,-1 0 0,1 0 0,0 0 0,0 0 0,1 1 0,4-5 0,-6 7 0,-1 0 0,0 0 0,1 1 0,-1-1 0,1 0 0,-1 1 0,1-1 0,-1 1 0,1-1 0,-1 1 0,1 0 0,0-1 0,-1 1 0,1 0 0,0 0 0,-1 0 0,1 1 0,-1-1 0,1 0 0,0 1 0,-1-1 0,1 1 0,-1-1 0,1 1 0,-1-1 0,1 1 0,-1 0 0,0 0 0,1 0 0,1 2 0,3 2 0,-1 0 0,0 1 0,0-1 0,0 1 0,-1 0 0,0 0 0,5 12 0,20 51 0,-17-36 0,-5-16 0,9 31 0,-16-48 0,0 1 0,0-1 0,0 0 0,0 0 0,0 0 0,0 0 0,0 0 0,0 0 0,0 1 0,0-1 0,0 0 0,0 0 0,0 0 0,0 0 0,0 0 0,0 0 0,0 0 0,1 1 0,-1-1 0,0 0 0,0 0 0,0 0 0,0 0 0,0 0 0,0 0 0,0 0 0,0 0 0,1 0 0,-1 0 0,0 0 0,0 0 0,0 0 0,0 0 0,0 0 0,1 0 0,-1 0 0,5-3 0,5-10 0,-8 10 0,28-39 0,25-32 0,-43 59 0,1 0 0,26-21 0,-34 32 0,0 0 0,1 0 0,-1 1 0,1 0 0,0 0 0,0 0 0,0 1 0,0 0 0,0 0 0,1 0 0,-1 1 0,0 0 0,1 0 0,-1 1 0,1 0 0,0 0 0,-1 0 0,1 1 0,-1 0 0,0 0 0,1 1 0,10 3 0,4 3 0,-1 2 0,1 0 0,22 15 0,56 44 0,-46-31 0,93 61-1365,-86-60-5461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47.2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223 1 24575,'0'0'0,"0"0"0,-2 3 0,-11 18 0,-14 35 0,6-13 0,-62 133 13,66-133-68,2 1-1,-11 56 1,19-62-16,1 0 0,3 0 0,1 1-1,1-1 1,2 1 0,11 60 0,-7-70 44,2-1 0,1 1 1,1-1-1,1 0 0,2-1 0,1 0 0,1-1 1,1-1-1,22 29 0,-16-29 88,1-1-1,1-1 1,1-2-1,42 31 1,114 57-1576,-73-54-4545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48.5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229 0 24575,'-12'6'0,"-14"18"0,-37 44 0,52-55 0,-6 6 0,1 1 0,2 1 0,-17 28 0,25-37 0,0 0 0,1 1 0,0-1 0,1 1 0,0 0 0,1 0 0,0 1 0,0 13 0,3 0 0,1 0 0,1 0 0,1 0 0,13 45 0,-1-17 0,28 63 0,-25-75 0,2-2 0,2 0 0,1-1 0,33 42 0,-40-62 0,0-1 0,1 0 0,1-1 0,1-1 0,1-1 0,0-1 0,1 0 0,0-2 0,26 13 0,-38-22 0,0 0 0,1-1 0,0 0 0,0 0 0,0-1 0,13 1 0,-18-2 0,0-1 0,1 0 0,-1-1 0,0 1 0,0-1 0,0 0 0,0 0 0,0-1 0,0 0 0,0 0 0,-1 0 0,1 0 0,-1 0 0,6-5 0,-3 2 0,-1 0 0,0-1 0,0 0 0,-1 0 0,1-1 0,6-10 0,-3 2 0,-1-1 0,8-20 0,-4 3-50,-2 0 1,-1-1-1,-1 0 0,-2 0 0,-1-1 1,-1-56-1,-5 45-20,-1 0 0,-3 0 1,-2 0-1,-19-68 0,16 82 70,-1 0 0,-1 1 0,-2 0 0,-1 1 0,-1 1 0,-33-46 0,37 60 0,-1 1 0,-1 0 0,0 0 0,0 2 0,-23-16 0,24 20 0,0 0 0,-1 1 0,0 1 0,0 0 0,0 1 0,-1 0 0,-23-3 0,22 5-4,0 2 0,-1 0 0,1 0 0,-1 2 0,1 0 0,-26 5-1,30-3 19,1 0-1,1 0 0,-1 1 0,0 0 0,1 1 1,0 0-1,0 1 0,0 0 0,1 0 0,-12 11 1,17-13 27,0 0 1,0 0 0,1 1 0,0-1 0,-1 1 0,1-1 0,1 1-1,-1 0 1,1 0 0,0 0 0,0 1 0,-1 6 0,2-7-40,1 0 0,-1-1 1,1 1-1,0 0 0,0-1 0,1 1 1,-1 0-1,1-1 0,0 1 1,1 0-1,-1-1 0,1 0 0,0 1 1,0-1-1,3 5 0,0-2-2,0 1 0,1-1 0,0 0 0,0-1 0,1 1 0,0-1 0,10 7 0,2-1 0,0 0 0,23 9 0,6-2-125,0-1-1,1-2 0,1-3 0,100 14 1,-40-16-190,141-5 1,-43-16-894,-140 3-4518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47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49.1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24575,'0'13'0,"0"-9"0,1-1 0,-1 1 0,1-1 0,0 1 0,0-1 0,0 0 0,0 1 0,1-1 0,-1 0 0,1 0 0,0 0 0,3 4 0,3 4 0,20 18 0,-16-18 0,-5-4 0,5 5 0,18 23 0,-27-31 0,0 1 0,-1-1 0,1 1 0,-1 0 0,0 0 0,0 0 0,0 0 0,-1 0 0,2 9 0,-2 0 0,-1-1 0,0 0 0,-1 0 0,0 0 0,-1 0 0,-1 0 0,-7 23 0,-5 3 0,-21 42 0,11-32 0,12-25 0,1 1 0,-18 50 0,30-73 0,-1 0 0,0 0 0,1 1 0,-1-1 0,1 0 0,0 1 0,0-1 0,0 1 0,1 4 0,-1-7 0,0 1 0,1 0 0,-1 0 0,1 0 0,-1 0 0,1-1 0,0 1 0,-1 0 0,1-1 0,0 1 0,-1 0 0,1-1 0,0 1 0,0-1 0,0 1 0,0-1 0,-1 0 0,1 1 0,0-1 0,0 0 0,0 1 0,0-1 0,0 0 0,0 0 0,0 0 0,0 0 0,0 0 0,1 0 0,31 0 0,1-2 0,-1-1 0,36-9 0,-35 6 0,-33 6-1,287-36-1363,-252 34-5462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49.5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24575,'0'0'0,"0"0"0,0 0 0,0 2 0,2 2 0,2 3 0,5 2 0,6 1 0,10 1 0,13-1 0,8-3 0,9-4 0,4-5 0,2-3 0,-6-2 0,-12 2-8191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50.0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667 1 24575,'-26'3'0,"5"1"0,-110 2 0,27-3 0,95-2 0,-145 11 0,119-7 0,0 1 0,-46 15 0,75-19 0,0 0 0,0 0 0,0 0 0,0 1 0,1 0 0,-1 0 0,-9 8 0,14-9 0,-1-1 0,1 1 0,0 0 0,-1 0 0,1 0 0,0-1 0,0 1 0,0 0 0,1 0 0,-1 0 0,0 0 0,1 1 0,-1-1 0,1 0 0,0 0 0,0 0 0,-1 0 0,2 1 0,-1-1 0,0 0 0,0 0 0,1 0 0,-1 0 0,1 0 0,-1 0 0,1 0 0,1 2 0,2 6 0,1 0 0,1 0 0,-1-1 0,12 14 0,4 3 0,31 29 0,211 168-1557,-151-133 1399,69 65 158,-132-109 0,65 79 0,-99-105-25,-1 0 0,0 0 0,-1 1 0,-2 1 0,18 45 0,-25-54 18,0 1-1,-1 0 1,0-1 0,-1 1-1,-1 0 1,0 0 0,-1 0-1,0 0 1,-1 0 0,-1 0 0,-5 23-1,1-20 26,0-1-1,0 0 1,-1 0-1,-1-1 1,-1 0-1,0 0 1,-1-1-1,-1 0 1,-12 12 0,10-12 177,-1-1 0,-1 0 0,0-2 0,-1 1 0,0-2 1,-1 0-1,-31 14 0,39-21-166,0 1 1,0-2-1,0 1 1,0-1-1,-1-1 1,-13 1-1,20-2-28,0 0-1,0 0 0,0 0 1,0 0-1,0-1 1,0 1-1,0-1 1,1 0-1,-1 0 0,0 0 1,0 0-1,1 0 1,-1-1-1,0 1 0,1-1 1,-1 0-1,1 0 1,0 0-1,0 0 1,0 0-1,0 0 0,0-1 1,-3-3-1,4 3 0,0 1 0,0-1 0,0 0 0,0 0 0,0 1 0,1-1 0,-1 0 0,1 0 0,0 0 0,0 0 0,0 0 0,0-3 0,2-3 0,0 0 0,5-16 0,4-4 2,1-1 0,18-31 0,38-53-78,-61 102 52,165-242-1720,-132 200-4609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50.5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24575,'2'1'0,"0"-1"0,0 1 0,0-1 0,0 1 0,-1-1 0,1 1 0,0 0 0,-1 0 0,4 2 0,4 2 0,2-1 0,1 0 0,0 0 0,24 2 0,-24-4 0,-1 0 0,1 1 0,0 0 0,13 7 0,-22-9 0,0 0 0,0 1 0,-1-1 0,1 1 0,0 0 0,-1 0 0,0 0 0,1 0 0,-1 0 0,0 1 0,0-1 0,0 1 0,0-1 0,-1 1 0,1 0 0,-1 0 0,0 0 0,0-1 0,1 1 0,-2 0 0,1 0 0,0 1 0,-1-1 0,1 6 0,-1-3 0,-1 0 0,0 0 0,0 0 0,0 0 0,-1-1 0,1 1 0,-1 0 0,-1-1 0,1 1 0,-1-1 0,0 0 0,-5 7 0,-7 6 0,-2 0 0,1-1 0,-2-1 0,-26 19 0,4-3 0,39-31 0,-2 2 0,0-1 0,0 1 0,1-1 0,-5 7 0,6-9 0,1 1 0,0-1 0,-1 1 0,1-1 0,0 1 0,0-1 0,0 1 0,-1-1 0,1 1 0,0-1 0,0 1 0,0-1 0,0 1 0,0-1 0,0 1 0,0-1 0,0 1 0,0 0 0,0-1 0,0 1 0,0-1 0,0 1 0,1-1 0,-1 1 0,0-1 0,0 1 0,1-1 0,-1 1 0,0-1 0,1 1 0,-1-1 0,0 0 0,1 1 0,-1-1 0,0 1 0,1-1 0,-1 0 0,1 0 0,-1 1 0,1-1 0,0 1 0,4 0 0,0 1 0,0-1 0,0 1 0,0-1 0,0-1 0,0 1 0,1-1 0,-1 0 0,0 0 0,7-1 0,15-2 0,0-1 0,-1-1 0,0-1 0,0-2 0,0 0 0,-1-2 0,0-1 0,32-19 0,-6-1 0,-1-3 0,75-65 0,-59 38-1365,-16 10-5461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50.9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24575,'1'8'0,"2"0"0,0 0 0,0 0 0,1 0 0,6 10 0,-8-15 0,134 196 0,-74-115 0,17 29-658,77 150-1,-120-192 329,-3 2 1,-3 1 0,31 122-1,-51-154 330,-3 1 0,-1-1 0,-2 1 0,-3 85 0,-4-98 0,0 0 0,-2 0 0,-2-1 0,0 0 0,-2 0 0,-1-1 0,-27 53 0,22-55 47,-2 0-1,-1-1 0,-1 0 1,-34 33-1,21-27-432,-2-3 0,-55 38 0,0-11-4244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57.4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600 8 24575,'-14'0'0,"-122"-8"0,117 9 0,1 0 0,0 2 0,0 0 0,0 0 0,-26 10 0,20-3 0,0 1 0,0 0 0,-33 23 0,40-22 0,0 1 0,1 0 0,0 1 0,2 1 0,-15 17 0,20-19 2,1 0 0,0 1-1,0 0 1,2 0 0,-1 0 0,2 1-1,0 0 1,1 0 0,-4 27-1,3 4-75,2 0-1,2 50 0,27 282-1019,-16-264 784,49 965-3610,-45-348 2261,-13-717 1681,9 172 327,-9-174-73,1 1 0,0-1 0,1 0 0,8 22 0,-9-29-117,0 0 1,1-1-1,0 1 0,0-1 0,0 0 0,0 0 0,1 0 1,0 0-1,-1 0 0,1-1 0,0 0 0,1 0 0,7 5 1,0-3-316,-1 0 0,21 6 0,24 3-4357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58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24575,'0'13'0,"0"53"0,12 288 0,1-236 0,46 184 0,-52-273-1365,-6-23-5461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58.4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1 355 24575,'0'-6'0,"0"1"0,0-1 0,1 0 0,0 0 0,0 1 0,0-1 0,1 1 0,-1-1 0,2 1 0,-1-1 0,0 1 0,7-10 0,2 0 0,1 1 0,1 0 0,0 0 0,0 2 0,29-22 0,85-44 0,-98 62 24,2 1 0,0 2 0,1 1 0,42-10 0,-53 17-210,0 2 1,0 0-1,0 1 0,1 1 1,-1 1-1,0 1 1,41 8-1,-33-2-6640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58.7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24575,'7'13'0,"-5"-10"0,1 0 0,0-1 0,0 1 0,0-1 0,0 0 0,0 0 0,1-1 0,-1 1 0,1 0 0,-1-1 0,1 0 0,0 0 0,-1 0 0,1 0 0,6 0 0,5-1 0,-1 1 0,26-4 0,-20 0 0,0-1 0,0 0 0,0-2 0,33-13 0,70-43 0,-71 34 0,-42 23-1365,-3 3-5461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59.1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1976 24575,'0'0'0,"6"2"0,11 5 0,14 4 0,12 3 0,9-1 0,10-5 0,15-12 0,23-21 0,19-26 0,-1-12-1125,-20 5-5941</inkml:trace>
  <inkml:trace contextRef="#ctx0" brushRef="#br0" timeOffset="1">964 1 24575,'0'0'0,"0"4"0,0 6 0,0 10 0,0 15 0,0 21 0,-2 23 0,1 17 0,5 7 0,4 0 0,2-13 0,-1-21-8191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31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24575,'8'0'0,"1"1"0,9 2 0,1 0 0,425 35 0,-193-38-1365,-242-1-5461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8:59.7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620 171 24575,'0'0'0,"-7"-13"0,1 3 0,0 0 0,-1 1 0,-1 0 0,1 1 0,-1-1 0,-1 2 0,1-1 0,-1 1 0,-1 0 0,-10-5 0,2 2 0,0 1 0,-1 1 0,0 1 0,-1 0 0,1 2 0,-1 0 0,0 1 0,-1 1 0,-26 0 0,35 2 0,0 2 0,0 0 0,0 0 0,0 1 0,0 0 0,1 1 0,-1 1 0,1 0 0,0 0 0,0 1 0,0 0 0,1 1 0,-1 1 0,1-1 0,1 1 0,-1 1 0,-10 11 0,10-8 0,1 1 0,1 0 0,0 0 0,0 0 0,1 1 0,1 1 0,-8 19 0,11-24 0,0 1 0,1 0 0,0-1 0,0 1 0,1 0 0,0 0 0,1 0 0,0 0 0,1 0 0,0-1 0,4 20 0,-3-24 0,0 1 0,0-1 0,1 0 0,0 0 0,0 0 0,0 0 0,1-1 0,-1 0 0,1 1 0,0-1 0,1 0 0,-1-1 0,0 1 0,1-1 0,0 0 0,0 0 0,0 0 0,0-1 0,6 3 0,3-1 0,0 1 0,0-2 0,0 0 0,0 0 0,1-2 0,19 1 0,-16-2 0,0-1 0,0-1 0,24-6 0,51-18 0,-69 19 0,-22 6 0,0 0 0,0 1 0,0-1 0,0 1 0,0 0 0,0-1 0,0 1 0,0 0 0,0 0 0,0 1 0,3-1 0,-4 1 0,0-1 0,1 1 0,-1 0 0,0 0 0,0-1 0,1 1 0,-1 0 0,0 0 0,0 0 0,0 0 0,0 0 0,0 0 0,0 1 0,-1-1 0,1 0 0,0 0 0,0 3 0,8 14 0,-2 1 0,-1 0 0,8 39 0,-6-26 0,7 35 0,35 132 0,17-5 0,-50-157-1365,-3-12-5461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00.2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 0 24575,'11'11'0,"-8"-9"0,28 33 0,-24-26 0,0-1 0,0 0 0,1 0 0,0-1 0,14 10 0,-2-5 0,-13-8 0,0 0 0,0 0 0,0 1 0,0 0 0,-1 0 0,1 0 0,-2 1 0,7 7 0,-11-12 0,0 1 0,0 0 0,-1 0 0,1-1 0,-1 1 0,1 0 0,-1 0 0,1 0 0,-1 0 0,0 0 0,0-1 0,0 1 0,0 0 0,0 0 0,0 0 0,-1 0 0,1 0 0,0 0 0,-2 1 0,0 4 0,-2 0 0,1 0 0,-6 10 0,-18 22 0,-51 58 0,-10 15 0,87-110 0,-4 5 0,0 0 0,1 0 0,0 1 0,-4 10 0,7-16 0,1-1 0,-1 0 0,1 1 0,-1-1 0,1 1 0,0-1 0,0 1 0,0-1 0,-1 1 0,1-1 0,1 1 0,-1-1 0,0 1 0,0-1 0,1 1 0,-1-1 0,0 1 0,1-1 0,0 0 0,-1 1 0,1-1 0,0 0 0,0 1 0,-1-1 0,1 0 0,0 0 0,0 0 0,0 0 0,1 0 0,-1 0 0,2 2 0,2-1 0,-1-1 0,1 1 0,0-1 0,-1 0 0,1 0 0,0 0 0,0-1 0,0 0 0,0 0 0,-1 0 0,1 0 0,7-2 0,21-2 0,1-3 0,41-12 0,67-29 0,-113 38 0,135-50-1365,-103 38-5461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00.6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24575,'0'0'0,"0"2"0,2 5 0,2 2 0,5 2 0,6 3 0,12 1 0,19-2 0,20-5 0,9-6 0,-9-4-8191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20.2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24575,'0'13'0,"0"-8"0,0 1 0,0 1 0,0-1 0,1 0 0,0 1 0,0-1 0,0 0 0,0 0 0,4 7 0,4 7 0,2-1 0,0-1 0,18 24 0,46 48 0,-70-85 0,78 90 0,177 216 0,-187-208 0,27 38 0,-73-106 0,59 57 0,-76-83-682,20 15-1,-19-18-6143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20.5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447 0 24575,'0'10'0,"-5"28"3,-1-1 1,-2 1-1,-2-1 0,-19 48 0,-72 134-199,-11-19-706,-35 72 901,142-262-197,0 1 1,0-1-1,2 1 1,-1 0 0,-1 12-1,4-4-5725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20.9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322 1 24575,'-7'13'0,"-3"1"0,-1 0 0,0-1 0,-1-1 0,-14 12 0,-5 5 0,-1 4-273,2 2 0,2 1 0,0 1 0,-37 69 0,34-46-6553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21.6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576 294 24575,'-1'0'0,"0"0"0,0 0 0,0 0 0,0 1 0,0-1 0,0 0 0,0 0 0,0 1 0,0-1 0,-2 2 0,-3 1 0,-9 1 0,0 0 0,-1-1 0,1 0 0,-32 1 0,-67-8 0,71 2 0,42 2 0,-121-3 0,102 4 0,-1 0 0,1 2 0,-37 9 0,52-10 0,0 0 0,0 0 0,0 0 0,0 0 0,1 1 0,-9 6 0,13-9 0,-1 1 0,0-1 0,1 1 0,-1 0 0,0-1 0,1 1 0,-1 0 0,1 0 0,-1 0 0,1 0 0,-1-1 0,1 1 0,0 0 0,-1 0 0,1 0 0,0 0 0,0 0 0,-1 1 0,2-1 0,-1 0 0,0 0 0,1 0 0,-1 0 0,1 0 0,-1 0 0,1 0 0,-1 0 0,1 0 0,-1 0 0,1-1 0,0 1 0,0 0 0,-1 0 0,1-1 0,0 1 0,0 0 0,0-1 0,0 1 0,1 0 0,7 3 0,0 0 0,0 0 0,1-1 0,-1 0 0,1-1 0,-1 0 0,17 1 0,2-2 0,41-2 0,-48-1 0,1 0 0,-1-2 0,0 0 0,0-2 0,0 0 0,-1-1 0,24-13 0,-32 14 0,0 0 0,-1-1 0,0 0 0,-1-1 0,1-1 0,-2 1 0,1-1 0,-1-1 0,0 0 0,-1 0 0,-1-1 0,1 0 0,6-14 0,-12 20 0,1-1 0,-1 0 0,0 0 0,-1-1 0,1 1 0,-1 0 0,0 0 0,-1-1 0,0 1 0,0-1 0,0 1 0,0 0 0,-1-1 0,0 1 0,-1 0 0,0 0 0,-2-7 0,1 6 0,0 1 0,-1-1 0,1 1 0,-1 0 0,-1 0 0,1 1 0,-1-1 0,0 1 0,0 0 0,-1 0 0,1 1 0,-1-1 0,0 1 0,-11-5 0,16 9 0,-3-3 0,0 1 0,-1 0 0,0 0 0,1 0 0,-1 1 0,0 0 0,-7-2 0,12 3 0,0 0 0,0 0 0,-1 0 0,1 0 0,0 0 0,0 0 0,0 1 0,-1-1 0,1 0 0,0 0 0,0 0 0,-1 0 0,1 0 0,0 0 0,0 0 0,0 0 0,0 0 0,-1 1 0,1-1 0,0 0 0,0 0 0,0 0 0,0 0 0,-1 1 0,1-1 0,0 0 0,0 0 0,0 0 0,0 1 0,0-1 0,0 0 0,0 0 0,0 0 0,0 1 0,0-1 0,0 0 0,0 0 0,0 0 0,0 1 0,0-1 0,0 0 0,0 0 0,0 1 0,0-1 0,0 0 0,0 0 0,0 0 0,0 1 0,0-1 0,0 0 0,0 0 0,1 0 0,-1 1 0,8 14 0,-7-13 0,49 82 0,64 115 0,-41-62-1365,-56-106-5461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22.1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1 24575,'14'1'0,"-2"3"0,-1-1 0,1 2 0,-1-1 0,0 2 0,0-1 0,0 1 0,-1 1 0,0 0 0,12 12 0,-19-17 0,-1 0 0,0 1 0,1 0 0,-1 0 0,-1 0 0,1-1 0,0 2 0,-1-1 0,1 0 0,-1 0 0,0 0 0,0 1 0,0-1 0,0 6 0,-1-5 0,0 1 0,0 0 0,-1 0 0,1-1 0,-1 1 0,0 0 0,0-1 0,-1 1 0,-2 6 0,-3 2 0,0-1 0,-1 0 0,0 0 0,-1 0 0,-20 19 0,-30 20 0,18-16 0,40-34 0,-10 10 0,11-6 0,0-4 0,0-1 0,1 0 0,-1 0 0,0 1 0,1-1 0,-1 0 0,1 0 0,-1 0 0,1 0 0,-1 0 0,0 0 0,1 0 0,-1 0 0,1 0 0,-1 0 0,1 0 0,0 0 0,8-1 0,1 0 0,0-1 0,16-5 0,-16 4 0,301-105-640,-255 87-534,35-14-5203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23.2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24575,'14'0'0,"16"4"0,-1 1 0,34 11 0,-5-2 0,92 15 0,64 16 0,-204-42 0,0 0 0,0 0 0,-1 1 0,0 0 0,0 0 0,16 11 0,-20-11 0,0 1 0,0 0 0,0-1 0,0 2 0,-1-1 0,0 0 0,0 1 0,-1 0 0,1 0 0,-1 0 0,3 10 0,1 2 0,-2 1 0,6 37 0,-2 47 0,-6 57-376,-9 39-1127,-2-15 937,-9 238-1266,16 1 797,39 147 640,24-2-387,3 15 215,-51-315 107,-14-219 919,-3 1 1,-2-1-1,-15 66 1,13-89-69,-1-1 0,-1-1 0,-1 0 0,-2 0 0,0-1 0,-1 0 0,-1-1 0,-2-1 0,0 0 0,-1-1 0,-26 24 0,22-26-320,0 0-1,0-2 1,-2-1-1,0-1 1,-1 0 0,0-2-1,-1-1 1,0-1-1,-1-1 1,-50 11-1,35-15-513,0-1-1,-81-2 1,36-8-6208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05.7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0 266 24575,'0'15'0,"0"-15"0,8 226 0,-5-193 0,2-1 0,1 1 0,2-2 0,23 60 0,-16-57 0,2-1 0,1-1 0,1-1 0,2 0 0,36 39 0,-54-66 0,1 1 0,0-1 0,1 1 0,0-1 0,8 7 0,-12-10 0,1-1 0,-1 1 0,0 0 0,0-1 0,0 1 0,1-1 0,-1 0 0,0 1 0,0-1 0,1 0 0,-1 0 0,0 1 0,1-1 0,-1 0 0,0 0 0,1-1 0,-1 1 0,0 0 0,1 0 0,-1-1 0,0 1 0,0-1 0,1 1 0,-1-1 0,0 1 0,0-1 0,0 0 0,2-1 0,1-2 0,0-1 0,0 1 0,0-1 0,0-1 0,-1 1 0,0 0 0,0-1 0,-1 1 0,4-12 0,-4 12 0,103-313 0,-96 289 0,87-357-35,-64 244-1295,-21 96-5496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31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24575,'0'0'0,"0"2"0,0 3 0,4 3 0,9 6 0,15 1 0,18 0 0,15-2 0,11-5 0,9-7 0,9-4 0,5-4 0,-1-5 0,-5-4 0,-9-5 0,-14-1 0,-18 4-8191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06.3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24575,'0'4'0,"0"0"0,0 1 0,0 0 0,1-1 0,1 7 0,-2-9 0,1 0 0,0-1 0,0 1 0,0 0 0,0 0 0,0-1 0,0 1 0,0-1 0,0 1 0,1-1 0,-1 1 0,0-1 0,3 2 0,85 57 0,-88-60 0,0 1 0,0 0 0,0 0 0,0 0 0,0 0 0,-1 0 0,1 1 0,0-1 0,-1 0 0,1 0 0,-1 0 0,1 1 0,-1-1 0,0 0 0,1 0 0,-1 1 0,0-1 0,0 0 0,0 1 0,0-1 0,0 0 0,0 1 0,0-1 0,-1 2 0,-1 5 0,0 1 0,-6 13 0,2-8 0,-2 11 0,-11 30 0,-20 102 0,39-156 0,-1 4 0,0 0 0,1 0 0,0 0 0,0 7 0,0-11 0,0 1 0,0-1 0,1 1 0,-1-1 0,1 0 0,-1 1 0,1-1 0,-1 0 0,1 0 0,0 1 0,-1-1 0,1 0 0,0 0 0,0 0 0,0 0 0,0 0 0,0 0 0,0 0 0,0 0 0,2 0 0,1 1 0,-1 0 0,1-1 0,0 0 0,-1 0 0,1 0 0,0 0 0,0-1 0,0 1 0,0-1 0,0 0 0,0 0 0,-1 0 0,5-1 0,8-2 0,28-9 0,-6-3-455,0 0 0,59-35 0,-51 23-6371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07.0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450 0 24575,'-10'6'0,"2"0"0,-1 1 0,1 0 0,0 0 0,0 0 0,1 1 0,-11 16 0,4-7 0,-133 140 0,96-105 0,33-33 0,0 1 0,2 1 0,0 0 0,2 1 0,-20 38 0,26-41 0,0 0 0,2 1 0,0 0 0,1 0 0,0 0 0,2 0 0,-1 36 0,4-34 0,1 0 0,1-1 0,0 1 0,2-1 0,1 0 0,0 0 0,2 0 0,9 20 0,-10-28 0,0-2 0,0 1 0,1 0 0,1-1 0,0-1 0,0 1 0,1-1 0,0-1 0,1 0 0,0 0 0,1-1 0,-1 0 0,2-1 0,13 8 0,-9-8-170,1-1-1,0-1 0,0 0 1,0-2-1,1 0 0,-1 0 1,35-1-1,-8-3-6655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07.4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190 132 24575,'4'11'0,"4"4"0,1 0 0,1-1 0,0 0 0,20 21 0,-23-28 0,0 0 0,1-1 0,0 0 0,1 0 0,-1-1 0,1 0 0,0 0 0,0-1 0,15 5 0,-6-4 0,0-2 0,0 1 0,0-2 0,0 0 0,35-2 0,-39-1 0,0-1 0,-1 0 0,0 0 0,1-2 0,-1 1 0,0-2 0,0 0 0,18-10 0,-27 13 0,1-1 0,-1 0 0,0 0 0,0 0 0,0-1 0,0 0 0,-1 1 0,1-1 0,3-6 0,-5 7 0,-1 0 0,0 0 0,1 0 0,-1 0 0,0 0 0,0 0 0,-1 0 0,1 0 0,-1 0 0,1-1 0,-1 1 0,0 0 0,0 0 0,-1 0 0,1-1 0,-2-3 0,0 0 0,0 1 0,-1-1 0,0 0 0,0 0 0,-1 1 0,1 0 0,-1 0 0,-1 0 0,1 0 0,-1 1 0,0-1 0,-1 1 0,1 1 0,-1-1 0,-11-6 0,2 2 0,-2 0 0,1 1 0,-1 0 0,-1 2 0,-21-6 0,9 5 0,0 1 0,-1 1 0,1 2 0,-1 0 0,0 3 0,0 0 0,0 2 0,1 2 0,-1 0 0,-31 10 0,51-11 0,1 0 0,0 1 0,0 0 0,0 1 0,1 0 0,0 0 0,-1 1 0,2 0 0,-9 7 0,15-11-50,1 0-1,-1-1 1,0 1-1,1 0 0,-1 0 1,1 0-1,0 0 1,0 0-1,0 0 1,0 0-1,0 0 0,0 0 1,0 0-1,1 1 1,-1-1-1,1 0 1,0 0-1,0 1 0,0-1 1,0 0-1,0 1 1,0-1-1,0 0 1,1 1-1,-1-1 1,2 3-1,11 19-6775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07.8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168 0 24575,'-9'12'0,"5"-8"0,-17 19 0,13-13 0,0-1 0,-9 15 0,15-20 0,0 0 0,0 0 0,0 1 0,0-1 0,1 1 0,-1-1 0,1 1 0,1 0 0,-2 8 0,2 0 0,1 0 0,0 0 0,1 0 0,1 0 0,0-1 0,0 1 0,1-1 0,10 22 0,-1-10 0,0 0 0,2-1 0,20 26 0,53 50 0,-65-75 0,-19-20 0,1 1 0,-1 0 0,-1 0 0,5 7 0,-7-11 0,0 1 0,0-1 0,-1 1 0,1 0 0,-1-1 0,1 1 0,-1-1 0,0 1 0,0-1 0,0 1 0,0 0 0,0-1 0,0 1 0,0 0 0,0-1 0,-1 1 0,1-1 0,0 1 0,-1-1 0,0 1 0,0 2 0,-2 0 0,0 0 0,0 1 0,0-1 0,-1 0 0,1 0 0,-1-1 0,-5 5 0,-34 21 0,32-22 0,-193 100-1365,166-89-5461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08.1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1 24575,'-2'5'0,"-5"9"0,2 0 0,0 1 0,0 0 0,-3 22 0,3-14 0,-7 39 5,3 1-1,-1 66 1,13 126-793,19-33 595,-16-190 200,1-1 1,1-1 0,2 1 0,26 56-1,-31-78-7,0 0 0,1 0 0,0-1 0,0 1 0,1-1 0,0-1 0,13 12 0,-14-14 0,0-1 0,0 0 0,0-1 0,1 1 0,-1-1 0,1-1 0,0 1 0,0-1 0,0 0 0,0 0 0,10 0 0,-6-1-302,-1-1-1,0 0 1,12-2-1,23-7-5749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08.8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117 67 24575,'-1'0'0,"0"0"0,0 0 0,1 1 0,-1-1 0,0 0 0,1 1 0,-1-1 0,0 0 0,1 1 0,-1-1 0,1 1 0,-1-1 0,0 1 0,1 0 0,-1-1 0,1 1 0,0-1 0,-1 2 0,-8 14 0,7-12 0,-19 43 0,3 1 0,-17 69 0,30-103 0,2-1 0,-1 1 0,2-1 0,-1 0 0,2 1 0,0-1 0,1 1 0,0-1 0,1 1 0,0-1 0,1 1 0,1-1 0,7 25 0,-1-17 0,1 1 0,0-2 0,2 1 0,0-1 0,2-1 0,20 23 0,-4-8 0,2-2 0,48 36 0,-60-51 0,2-1 0,0-1 0,1-1 0,27 12 0,-44-23 0,0-1 0,0 0 0,0 0 0,1-1 0,-1 1 0,1-1 0,-1-1 0,0 1 0,12-2 0,-14 1 0,0-1 0,0 0 0,-1 0 0,1 0 0,0 0 0,0-1 0,-1 0 0,1 1 0,-1-1 0,1-1 0,-1 1 0,0 0 0,0-1 0,0 0 0,0 1 0,3-6 0,0 1 0,-1-1 0,0 0 0,-1 0 0,0-1 0,0 1 0,-1-1 0,0 0 0,0 0 0,2-14 0,-2 1 0,-1 0 0,-2-44 0,-2 30-67,-3 0-1,0 0 0,-3 1 1,0 0-1,-3 0 0,0 1 1,-23-43-1,20 47 31,-3 1-1,0 1 0,-1 1 1,-2 0-1,-1 2 0,-1 0 1,-1 1-1,-32-25 0,41 38 38,0 0 0,0 1 0,-1 1 0,0 1 0,-1 0 0,0 1 0,0 0 0,0 2 0,-26-6 0,37 10-1,0 0 0,0 0-1,0 1 1,0 0 0,0 0 0,0 1 0,0-1-1,0 1 1,-6 2 0,9-2 8,0 0 0,0 0 0,0 0 1,0 0-1,0 0 0,0 0 0,0 1 1,0-1-1,0 1 0,0-1 0,1 1 1,-1 0-1,1-1 0,-1 1 0,1 0 0,0 0 1,0 0-1,0 0 0,0 1 0,0-1 1,-1 3-1,1-1 45,1 0 0,-1 0 0,1 0 0,0 0 0,0 0 1,0 0-1,0 1 0,1-1 0,-1 0 0,1-1 0,2 7 0,0-2-30,1 1-1,0-1 1,0 1 0,8 9-1,1 0-36,0-2-1,2 1 0,0-2 0,0 0 0,1-1 1,19 13-1,1-4-286,0 0 0,45 19-1,-21-17 30,1-2 0,0-2 0,2-4 0,73 12 0,-39-14-5536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09.3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112 0 24575,'0'15'0,"2"-1"0,0 0 0,0 0 0,1 1 0,1-2 0,0 1 0,1 0 0,0-1 0,12 19 0,-8-14 0,-1 0 0,7 21 0,-13-31 0,0 1 0,0-1 0,-1 0 0,0 1 0,0-1 0,-1 1 0,-2 13 0,1-10 0,-2-1 0,0 1 0,0-1 0,-1 1 0,0-1 0,-1 0 0,0-1 0,-1 1 0,-13 17 0,-4 1 0,-49 46 0,57-59 0,10-11 0,-13 14 0,17-18 0,0 0 0,0 1 0,0-1 0,0 0 0,1 1 0,-1-1 0,0 1 0,1-1 0,-1 1 0,1-1 0,0 1 0,-1 2 0,1-4 0,0 1 0,0-1 0,0 1 0,0-1 0,0 1 0,0-1 0,0 0 0,1 1 0,-1-1 0,0 1 0,0-1 0,0 0 0,1 1 0,-1-1 0,0 1 0,0-1 0,1 0 0,-1 1 0,0-1 0,0 0 0,1 1 0,-1-1 0,1 0 0,12 4 0,1-4 0,0-1 0,19-2 0,-16 1 0,125-17-1365,-72 9-5461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10.9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275 1 24575,'-66'0'0,"-74"1"0,136-1 0,0 1 0,1-1 0,-1 1 0,0-1 0,1 1 0,-1 1 0,1-1 0,-1 0 0,-4 3 0,6-2 0,0-1 0,0 1 0,0-1 0,1 1 0,-1 0 0,0 0 0,1 0 0,0 0 0,-1 0 0,1 0 0,0 0 0,0 0 0,0 0 0,0 1 0,0-1 0,0 3 0,0 0 0,0 1 0,0 0 0,1 0 0,0-1 0,0 1 0,0 0 0,2 8 0,1-2 0,0 1 0,7 18 0,4 1 0,1-1 0,26 41 0,46 57 0,-33-51 0,47 78 0,-79-116 0,-1 1 0,17 44 0,-35-75 0,1 0 0,-1 0 0,-1 0 0,0 1 0,0-1 0,0 20 0,-3-26 0,1 0 0,0 0 0,-1 1 0,0-1 0,0 0 0,0 0 0,-1 0 0,1 0 0,-1 0 0,0 0 0,0-1 0,0 1 0,-1 0 0,1-1 0,-1 0 0,0 1 0,0-1 0,0 0 0,-4 2 0,-1 1 0,0-1 0,-1 0 0,0-1 0,0 0 0,0 0 0,0-1 0,0-1 0,-1 1 0,0-1 0,1-1 0,-1 0 0,-11 0 0,10-1 0,0 0 0,0-1 0,0 0 0,1-1 0,-1 0 0,0-1 0,1 0 0,0 0 0,0-1 0,-19-10 0,23 10 0,0 0 0,1-1 0,-1 0 0,1 1 0,0-2 0,0 1 0,0 0 0,1-1 0,0 0 0,0 0 0,0-1 0,1 1 0,0 0 0,0-1 0,1 0 0,0 0 0,0 0 0,0 0 0,1 0 0,0 0 0,1 0 0,-1-1 0,2 1 0,-1 0 0,1 0 0,0 0 0,0 0 0,0 0 0,4-8 0,0 3-170,0 0-1,2 1 0,-1-1 1,1 1-1,1 0 0,0 1 1,16-16-1,17-12-6655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11.3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24575,'0'0'0,"0"0"0,0 2 0,4 2 0,7 3 0,15 2 0,18-1 0,17-4 0,13-3 0,8-5 0,-3-1 0,-15 0-8191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12.3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24575,'5'5'0,"81"72"0,-21-21 0,4 10-235,76 91-1,-113-116 142,-1 0 0,-3 2 0,-1 1 0,21 50-1,-30-54 156,-3 0-1,-1 1 1,-3 1-1,12 69 1,-20-84-137,-1-1 0,-2 1 1,-3 36-1,1-44-125,-2 0 0,0 0-1,-1 0 1,0-1-1,-12 24 1,0-8-5840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2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24575,'2'0'0,"0"0"0,0 0 0,0-1 0,0 1 0,1 0 0,-1-1 0,0 1 0,0-1 0,0 0 0,0 1 0,0-1 0,0 0 0,0 0 0,0-1 0,1 0 0,4 10 0,9 21 0,-1 0 0,13 33 0,16 64 0,-31-88 0,25 72 0,81 269 0,-109-337 0,31 108 0,-38-142 120,-1-7-321,-1-4-1083,-1-2-5542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12.9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24575,'5'6'0,"0"-2"0,1 0 0,-1 0 0,1-1 0,0 0 0,0 0 0,0 0 0,0-1 0,1 0 0,-1 0 0,10 1 0,8 0 0,37 0 0,-27-2 0,-32-1 0,0 0 0,0 0 0,-1 0 0,1 0 0,0 1 0,0-1 0,-1 0 0,1 1 0,0 0 0,-1-1 0,1 1 0,-1 0 0,1 0 0,-1 0 0,1 0 0,-1 0 0,1 0 0,-1 0 0,0 0 0,0 1 0,0-1 0,0 1 0,0-1 0,0 1 0,0-1 0,0 1 0,0-1 0,-1 1 0,1 0 0,0-1 0,-1 1 0,0 0 0,1 0 0,-1-1 0,0 1 0,0 3 0,0 5 0,0 0 0,-1 0 0,-1 0 0,1 0 0,-2-1 0,1 1 0,-1-1 0,-1 1 0,-7 14 0,-3 4 0,-33 44 0,37-58 0,7-11 0,0 1 0,0 0 0,0 0 0,1 0 0,-1 0 0,1 1 0,0-1 0,0 0 0,-1 6 0,3-9 0,0-1 0,0 1 0,0 0 0,0 0 0,0-1 0,0 1 0,0 0 0,0-1 0,0 1 0,1 0 0,-1-1 0,0 1 0,0 0 0,1-1 0,-1 1 0,0-1 0,1 1 0,-1 0 0,0-1 0,1 1 0,-1-1 0,1 1 0,-1-1 0,1 0 0,-1 1 0,1-1 0,-1 1 0,1-1 0,0 0 0,-1 1 0,1-1 0,-1 0 0,1 0 0,0 1 0,-1-1 0,2 0 0,3 1 0,0-1 0,0 1 0,0-1 0,6 0 0,-10 0 0,216-10-1365,-134 7-5461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26.8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1 491 24575,'-1'29'0,"2"31"0,-1-59 0,0 0 0,0-1 0,0 1 0,0 0 0,1 0 0,-1 0 0,0-1 0,0 1 0,1 0 0,-1 0 0,0-1 0,1 1 0,-1 0 0,1 0 0,-1-1 0,1 1 0,-1-1 0,1 1 0,-1 0 0,1-1 0,0 1 0,-1-1 0,1 1 0,0-1 0,-1 0 0,1 1 0,0-1 0,0 0 0,-1 1 0,1-1 0,0 0 0,0 0 0,0 0 0,0 0 0,1 0 0,3 0 0,0 0 0,-1-1 0,1 0 0,0 0 0,5-2 0,45-15 0,68-34 0,-34 13 0,26-8-263,271-116-461,131-57 724,-435 193 114,-12 4-1429,-62 20-4688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27.2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24575,'1'3'0,"-1"0"0,1 1 0,-1-1 0,1 0 0,0 0 0,0 0 0,4 5 0,0 3 0,14 32 5,42 67-1,36 35-65,-59-91-74,191 291-787,-146-218 909,-19-34-1165,-43-65-4713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33.1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1 159 24575,'79'65'0,"-43"-38"0,121 92 14,102 82-881,-172-128 729,116 95 66,-137-118 91,84 47 1,-109-73-20,1-3 0,1-1 0,66 22 0,-100-39 0,-1-1 0,1 0 0,0 0 0,0-1 0,0 0 0,0 0 0,15-2 0,-22 1 13,0 0 0,0-1 0,0 1 0,0-1 0,0 0 0,0 0 0,0 0 0,0 0 0,0 0 0,0 0 0,0 0 0,-1-1 0,1 1 0,0-1 0,-1 1 0,0-1 0,1 0 0,-1 1 0,0-1 0,0 0 0,0 0 0,2-3 0,-1-2 66,0 1 0,0-1 0,-1 0 1,0 0-1,0 1 0,0-8 1,-1-10-50,-2 1 1,0-1 0,-1 1 0,-1 0 0,-8-26 0,-45-113-46,-167-341-737,203 461 803,-33-62-1299,45 89-4994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34.7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0 124 24575,'0'-1'0,"0"-2"0,0-1 0,0 1 0,1-1 0,0-5 0,0 8 0,0-1 0,-1 1 0,1-1 0,0 1 0,0-1 0,0 1 0,0 0 0,0-1 0,0 1 0,0 0 0,0 0 0,3-2 0,6-5 0,1 1 0,1 1 0,-1-1 0,1 2 0,21-8 0,-5 5 0,41-7 0,-63 14 0,13-3 0,0 1 0,0 1 0,23 1 0,-37 1 0,0 0 0,0 1 0,0-1 0,0 1 0,0 1 0,0-1 0,-1 1 0,1-1 0,0 1 0,-1 1 0,1-1 0,-1 1 0,0 0 0,0 0 0,0 0 0,0 0 0,5 6 0,-2 1 0,1 0 0,-2 1 0,1 1 0,-2-1 0,1 1 0,5 20 0,15 77 0,-20-72 0,-1 0 0,-2 0 0,-3 60 0,0-95 0,0 0 0,0 0 0,0 0 0,0 0 0,0 0 0,1 0 0,-1 1 0,1 2 0,0-4 0,-1-1 0,0 1 0,1-1 0,-1 1 0,1-1 0,-1 0 0,1 1 0,-1-1 0,1 1 0,-1-1 0,1 0 0,-1 1 0,1-1 0,-1 0 0,1 0 0,-1 0 0,1 1 0,0-1 0,-1 0 0,1 0 0,-1 0 0,1 0 0,0 0 0,-1 0 0,1 0 0,0 0 0,-1 0 0,1 0 0,-1 0 0,1-1 0,0 1 0,-1 0 0,1 0 0,0-1 0,9-3 0,0-1 0,-1 0 0,1-1 0,-1 0 0,0 0 0,9-9 0,0 1 0,125-103-152,-100 81-1061,15-12-5613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35.7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467 1 24575,'-31'-1'0,"-94"4"0,103-1 0,1 1 0,-1 1 0,-34 10 0,48-11 0,0 0 0,0 0 0,0 1 0,0 1 0,1-1 0,0 1 0,0 0 0,0 1 0,-8 8 0,6-4 0,1 0 0,0 1 0,1 0 0,0 0 0,-8 19 0,5-7 0,1 0 0,1 1 0,1-1 0,1 2 0,2-1 0,0 0 0,2 1 0,0 0 0,2 0 0,0-1 0,2 1 0,1 0 0,1-1 0,14 48 0,-4-31 0,2-1 0,1-1 0,3-1 0,0 0 0,3-1 0,1-2 0,2 0 0,47 48 0,-60-70 0,0 0 0,1-2 0,0 1 0,20 10 0,-22-16 0,0 1 0,0-2 0,1 0 0,0-1 0,0 0 0,17 3 0,70 3-1365,-55-9-5461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36.4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156 0 24575,'-3'1'0,"0"-1"0,0 1 0,0 0 0,0 0 0,1 0 0,-1 0 0,0 0 0,1 1 0,-1-1 0,-3 3 0,-4 3 0,4-4 0,-8 5 0,0 0 0,-25 21 0,35-27 0,1 1 0,0 1 0,0-1 0,0 0 0,0 1 0,1-1 0,-1 1 0,1 0 0,0 0 0,0 0 0,0 0 0,1 0 0,-1 1 0,1-1 0,0 0 0,0 5 0,1-2 0,0 0 0,0 0 0,1 0 0,0 0 0,1-1 0,-1 1 0,1 0 0,0-1 0,4 8 0,3 5 0,21 30 0,4-3 0,2-1 0,73 71 0,-103-110 0,1 1 0,-1 0 0,0 0 0,6 10 0,-11-15 0,0 1 0,0-1 0,1 1 0,-1-1 0,-1 1 0,1 0 0,0-1 0,-1 1 0,1 0 0,-1 0 0,0 0 0,0-1 0,0 1 0,0 0 0,0 0 0,-1 0 0,1-1 0,-2 4 0,-1 2 0,0-1 0,-1 0 0,0 0 0,0-1 0,-1 1 0,1-1 0,-9 8 0,-2 1 0,-24 19 0,17-20-1365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36.9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0 122 24575,'5'9'0,"22"30"0,32 43 0,-44-64 0,0 0 0,22 19 0,-33-33 0,1-1 0,-1 1 0,0-1 0,1 0 0,-1-1 0,1 1 0,0-1 0,0 0 0,0 0 0,0-1 0,0 1 0,1-1 0,-1 0 0,0-1 0,1 1 0,-1-1 0,0 0 0,1 0 0,-1-1 0,0 1 0,1-1 0,-1 0 0,0-1 0,0 1 0,9-5 0,-6 2 0,0 0 0,0 0 0,-1 0 0,0-1 0,0 0 0,0 0 0,-1-1 0,1 0 0,-1 0 0,-1 0 0,7-10 0,-8 10 0,-1 0 0,1 0 0,-1-1 0,0 0 0,-1 1 0,0-1 0,0 0 0,0 0 0,-1 0 0,0-1 0,-1 1 0,1 0 0,-2-13 0,0 11 0,0 0 0,-1 0 0,0 0 0,-1 0 0,0 1 0,0-1 0,-1 1 0,-8-15 0,9 18 0,-1-1 0,0 1 0,0 0 0,-1 1 0,1-1 0,-1 1 0,0-1 0,0 2 0,-1-1 0,1 0 0,-1 1 0,0 0 0,-7-2 0,2 1 0,0 1 0,0 1 0,0 0 0,-1 1 0,1 0 0,-1 0 0,-21 3 0,17 0 0,0 1 0,0 0 0,0 1 0,-29 11 0,40-13 17,0 0 0,1 1 1,-1-1-1,1 1 0,0 0 0,-7 6 0,9-8-76,1 0-1,0 0 1,0 1-1,0-1 1,0 0 0,0 1-1,1-1 1,-1 0-1,0 1 1,1-1 0,-1 1-1,1-1 1,-1 1-1,1 0 1,0-1 0,0 1-1,-1-1 1,1 1-1,0 0 1,1-1 0,-1 1-1,0 0 1,0-1-1,1 3 1,8 15-6767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37.4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0 24575,'-20'2'0,"18"-3"0,1 1 0,0 0 0,-1 0 0,1 0 0,0 0 0,-1 0 0,1 0 0,0 1 0,-1-1 0,1 0 0,0 1 0,0-1 0,-1 1 0,1-1 0,0 1 0,0 0 0,0-1 0,0 1 0,0 0 0,0 0 0,0 0 0,0 0 0,0 0 0,0 0 0,0 0 0,0 0 0,1 0 0,-1 0 0,0 0 0,0 3 0,-3 5 0,0 1 0,1 0 0,0 0 0,0 1 0,-1 15 0,0 55 0,5-49-42,1 0-1,2 0 1,1 0-1,2-1 0,1 1 1,1-2-1,18 40 1,3-4-292,4-2 0,47 70-1,-46-83 335,1-2 0,70 71 0,-72-87 0,1-2 0,1-1 0,78 48 0,-17-27-1141,-16-16-4566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38.3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275 0 24575,'-2'0'0,"1"1"0,-1-1 0,1 1 0,-1 0 0,1-1 0,0 1 0,0 0 0,-1 0 0,1 0 0,0 0 0,0 0 0,0 0 0,0 0 0,-1 1 0,-6 5 0,-62 39 0,45-30 0,0 1 0,-29 24 0,47-35 0,1 1 0,0-1 0,0 1 0,0 0 0,1 1 0,0 0 0,0-1 0,1 2 0,0-1 0,0 0 0,-4 16 0,6-11 0,0-1 0,1 1 0,0-1 0,1 1 0,0 0 0,1-1 0,1 1 0,0-1 0,6 22 0,0-8 0,2-1 0,0 0 0,23 38 0,-13-31 0,1-1 0,2-1 0,28 29 0,86 76 0,-47-48 0,31 46 0,-107-114 0,0 0 0,-2 1 0,0 0 0,-1 1 0,13 33 0,-21-44 0,-1-1 0,1 0 0,-1 1 0,-1-1 0,0 1 0,0-1 0,-1 1 0,-1 13 0,0-17 0,0 0 0,0 0 0,-1 1 0,0-1 0,0-1 0,-1 1 0,1 0 0,-1 0 0,0-1 0,-1 0 0,1 0 0,-1 0 0,-7 7 0,5-7 0,1 0 0,-1 0 0,0-1 0,0 0 0,0 0 0,-1-1 0,1 1 0,-1-1 0,0-1 0,-10 3 0,14-4 0,-1 0 0,1 0 0,-1-1 0,1 0 0,0 0 0,-1 0 0,1 0 0,-1 0 0,1-1 0,0 1 0,-1-1 0,1 0 0,0 0 0,0 0 0,0-1 0,0 1 0,0-1 0,0 0 0,0 1 0,0-1 0,0-1 0,1 1 0,-1 0 0,-3-5 0,2 1 8,0-1 0,0 0 0,1 1 0,0-1 0,0 0 0,1-1-1,-1 1 1,2 0 0,-1-1 0,1 1 0,0-1 0,1 1 0,-1-1 0,3-13-1,0-3-377,2 0-1,0 0 0,11-29 0,6-10-6455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3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1 346 24575,'9'-2'0,"-2"-1"0,1-1 0,-1 0 0,0 0 0,12-8 0,25-26 0,-18 15 0,10-5 0,1 0 0,2 3 0,0 1 0,2 2 0,74-28 0,-65 32 0,0 3 0,1 2 0,0 3 0,96-8 0,43 14-1365,-116 5-5461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38.7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24575,'0'0'0,"0"0"0,5 0 0,99-1 0,123 2 0,-211-1 0,-4 0 0,0 0 0,0 1 0,0 0 0,0 0 0,-1 2 0,1-1 0,14 6 0,-24-7 0,1 1 0,0 0 0,0 0 0,-1 0 0,1 0 0,-1 0 0,0 0 0,1 0 0,-1 1 0,0-1 0,0 1 0,-1 0 0,1 0 0,0 0 0,-1-1 0,0 1 0,0 0 0,0 1 0,0-1 0,0 0 0,-1 0 0,1 5 0,0 4 0,0 0 0,-1 0 0,-1 0 0,-3 21 0,-1-8 0,-2 0 0,0 0 0,-1-1 0,-17 35 0,-58 87 0,82-144 0,-10 17 0,10-10 0,1-9 0,0 0 0,1 0 0,-1 1 0,0-1 0,0 0 0,0 0 0,0 0 0,1 0 0,-1 0 0,0 1 0,0-1 0,0 0 0,1 0 0,-1 0 0,0 0 0,0 0 0,1 0 0,-1 0 0,0 0 0,0 0 0,1 0 0,-1 0 0,0 0 0,0 0 0,0 0 0,1 0 0,-1 0 0,0 0 0,0 0 0,1 0 0,-1 0 0,0-1 0,5 0 0,0-2 0,-1 1 0,1-1 0,-1 1 0,0-1 0,0 0 0,0-1 0,0 1 0,3-5 0,-4 6 0,34-37-682,46-64-1,-48 57-6143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39.1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0 146 24575,'0'0'0,"0"0"0,0 0 0,0 0 0,4-1 0,11-7 0,16-6 0,16-8 0,13-9 0,3-6 0,-10 4-8191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39.4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264 120 24575,'-1'-4'0,"1"1"0,-1 0 0,1-1 0,-1 1 0,0 0 0,0 0 0,-1-1 0,1 1 0,-1 0 0,1 0 0,-4-3 0,0-1 0,0 1 0,0 0 0,-10-9 0,8 10 0,0 0 0,0 0 0,0 1 0,-1 0 0,1 1 0,-1-1 0,0 1 0,0 1 0,0 0 0,-11-2 0,14 3 0,-1 0 0,1 1 0,0-1 0,0 1 0,0 0 0,0 1 0,-1 0 0,1-1 0,0 1 0,0 1 0,0-1 0,0 1 0,0 0 0,1 0 0,-1 1 0,1-1 0,-8 6 0,9-5 0,1-1 0,0 1 0,-1-1 0,1 1 0,0 0 0,1 0 0,-1 0 0,0 0 0,1 0 0,0 0 0,0 1 0,0-1 0,0 0 0,0 1 0,1-1 0,-1 1 0,1-1 0,0 0 0,0 1 0,0-1 0,1 1 0,0 4 0,1 3 0,1-1 0,1 0 0,-1 0 0,1-1 0,1 1 0,7 12 0,3 1 0,2 0 0,27 31 0,46 35 0,-77-77 0,118 109-217,21 19-270,-13 10 216,-127-135 267,-1 0-1,0 2 0,0-1 1,-2 1-1,0 0 1,-1 1-1,-1 0 1,6 21-1,-11-30 16,0 0-1,-1 0 0,0 0 0,0 0 0,-1 0 0,0 0 1,-1 0-1,1 0 0,-2 0 0,0 0 0,0 0 0,0 0 0,-1 0 1,0-1-1,-1 1 0,0-1 0,0 0 0,-1 0 0,-5 7 1,3-7 61,0 0 0,0-1 0,-1 1 0,0-1 0,0-1 0,-1 1 0,1-2 0,-1 1 0,-1-1 0,1 0 0,-13 3 0,17-6-74,-1 0-1,1 0 1,-1-1 0,0 0-1,0 0 1,0-1 0,0 1-1,0-1 1,0 0 0,1-1-1,-1 0 1,0 0-1,0 0 1,0 0 0,1-1-1,-1 0 1,1 0 0,-1-1-1,1 0 1,0 0 0,-6-4-1,7 4 3,0-1 0,1 0 0,-1 1 0,1-1 0,0-1 0,0 1 0,0 0 0,1-1 0,-1 1 0,1-1 0,0 0 0,0 0 0,1 0 0,0 0 0,0 0 0,0 0 0,0-9 0,0 2 0,2 0 0,-1-1 0,2 1 0,0 0 0,0 0 0,6-18 0,0 7 27,2 0 1,0 1-1,18-30 0,46-56-1501,-24 44-5352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39.9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24575,'0'0'0,"0"0"0,5 0 0,27 2 0,-1 1 0,48 12 0,-65-13 0,17 5 0,49 17 0,-69-20 0,0 0 0,-1 1 0,0 0 0,0 1 0,0 0 0,-1 1 0,0 0 0,9 8 0,-15-11 0,-1-1 0,1 0 0,0 1 0,-1 0 0,1-1 0,-1 1 0,0 0 0,-1 0 0,1 0 0,-1 0 0,1 1 0,-1-1 0,0 8 0,0-6 0,-1 1 0,0-1 0,-1 1 0,0-1 0,0 1 0,0-1 0,-1 0 0,-3 9 0,-5 6 0,0-1 0,-1 0 0,-2-1 0,-15 20 0,26-36 0,-12 15 0,10-13 0,-1 0 0,1 0 0,1 1 0,-1-1 0,1 1 0,0 0 0,-5 12 0,8-18 0,0 1 0,0-1 0,0 1 0,0 0 0,0-1 0,0 1 0,0 0 0,0-1 0,0 1 0,0-1 0,0 1 0,0 0 0,0-1 0,1 1 0,-1-1 0,0 1 0,0 0 0,1-1 0,-1 1 0,0-1 0,1 1 0,-1-1 0,1 1 0,-1-1 0,1 0 0,-1 1 0,1-1 0,-1 1 0,1-1 0,-1 0 0,1 1 0,-1-1 0,1 0 0,-1 0 0,1 0 0,0 1 0,-1-1 0,1 0 0,-1 0 0,2 0 0,3 1 0,0-1 0,-1 0 0,1 0 0,5-1 0,-8 1 0,12-2 15,1 0 0,-1-1 0,0-1 0,0 0 0,0-1 0,-1-1 0,25-13 0,-18 7-386,0-2-1,-1 0 1,34-33 0,-9 1-6455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41.1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312 1 24575,'-13'6'0,"-3"4"0,5-3 0,0 1 0,-12 9 0,19-13 0,0 0 0,0 0 0,1 0 0,0 0 0,0 0 0,0 1 0,0 0 0,-3 9 0,0 3 0,1 1 0,1-1 0,0 1 0,2 0 0,0 0 0,1 1 0,1 20 0,2-5 0,2-1 0,1 1 0,9 33 0,4-7 0,3-1 0,52 106 0,83 99 0,-139-238 0,2-1 0,1-1 0,40 39 0,-43-49 0,0 0 0,1-1 0,0-1 0,1-1 0,0-1 0,24 10 0,-25-13 0,0 0 0,0-2 0,0 0 0,0-1 0,1-1 0,0 0 0,25-1 0,-39-2 0,0-1 0,1 1 0,-1-1 0,0 0 0,1-1 0,-1 1 0,0-1 0,0 0 0,0 0 0,0-1 0,6-4 0,-5 3 0,-1 0 0,-1-1 0,1 1 0,0-1 0,-1 0 0,0 0 0,-1-1 0,1 1 0,3-9 0,0 0 0,-1 0 0,-1-1-1,0 1 1,-1-1 0,4-31-1,-6 23 2,-1 0 0,-1 0 1,-4-34-1,-3 12-210,-2 1 0,-2 0 0,-25-65-1,8 39 121,-42-76-1,50 111 89,-1 1 1,-2 0-1,-51-57 1,58 75-5,-2 0 1,0 2-1,0 0 0,-1 1 0,-1 0 1,0 2-1,-1 0 0,0 2 0,-30-10 1,22 11 0,1 0 0,-2 2 1,1 2-1,0 1 0,-1 0 1,-55 5-1,67-1 52,1 1 1,0 1-1,0 1 1,0 0-1,-26 12 0,34-12 1,-1 1 1,1 0-1,0 0 0,1 1 0,-1 0 0,1 1 0,0 0 0,1 0 0,0 1 0,-10 12 0,10-9-18,0-1-1,2 1 1,-1-1-1,1 2 1,1-1 0,0 0-1,-5 25 1,8-28-30,-1 0 0,2 0 0,-1 1 0,1-1 0,1 0 0,-1 1 0,1-1 0,1 0 0,0 0 0,0 0 0,0 0 0,7 13 0,-4-11-1,1-1 0,0 0 0,1 0 0,0-1 0,0 0 0,1 0 0,0 0 0,0-1 0,16 10 0,-4-4 0,1-1 0,1-2 0,33 13 0,-18-10-22,1-3 0,0 0 1,41 3-1,-20-7-473,81-1 0,-101-6 421,0-2-1,0-1 0,0-2 1,-1-2-1,49-16 1,-66 17 62,0-2 1,0 0 0,-1-1-1,0-1 1,-1-1 0,0-1-1,-1-1 1,0 0 0,-1-1-1,22-27 1,-24 24-207,-2-1 0,0-1 0,-1 0 0,12-29 0,-5 0-5234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42.1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24575,'0'0'0,"6"0"0,23 1 0,43 8 0,-46-5 0,76 13 0,34 14-316,-58-8 44,-1 3-1,-1 4 1,-2 2-1,-1 4 1,-2 4-1,-1 2 1,94 76-1,-111-73-24,-1 2 0,-3 3 1,66 85-1,-79-87 193,-3 2 0,-3 1 1,-1 2-1,32 82 0,-41-76-194,-1 0-1,-4 2 1,-2 0-1,-3 0 1,4 101-1,-14-54-1899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43.5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33 1 24575,'-12'6'0,"10"-4"0,0 1 0,0-1 0,0 1 0,0 0 0,1-1 0,-1 1 0,1 0 0,0 0 0,-1 0 0,2 0 0,-1 0 0,0 0 0,0 0 0,1 0 0,0 1 0,-1-1 0,1 0 0,0 0 0,1 0 0,-1 0 0,2 5 0,0 2 0,1 0 0,0-1 0,1 1 0,0-1 0,9 13 0,111 164 0,13-14 0,27 14 0,46 55 0,-139-139-1365,-48-64-5461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43.8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12 558 24575,'-1'0'0,"1"0"0,-1 0 0,1 0 0,-1-1 0,1 1 0,0 0 0,-1 0 0,1 0 0,-1 0 0,1 0 0,-1-1 0,1 1 0,-1 0 0,1 0 0,0-1 0,-1 1 0,1 0 0,0-1 0,-1 1 0,1 0 0,0-1 0,-1 1 0,1 0 0,0-1 0,0 1 0,-1-1 0,1 1 0,0 0 0,0-1 0,0 1 0,-1-1 0,1 1 0,0-1 0,0 1 0,0-1 0,0 1 0,0-1 0,0 1 0,0-1 0,0 0 0,1-1 0,-1 0 0,1-1 0,-1 1 0,1 0 0,-1 0 0,1 0 0,0 0 0,2-4 0,5-4 0,0 0 0,1 1 0,0 0 0,1 0 0,-1 1 0,18-12 0,-7 6 0,461-317 0,-462 319 0,6-5 0,0 2 0,1 1 0,54-21 0,-74 33-151,0 1-1,1-1 0,-1 1 0,0 0 1,1 1-1,-1-1 0,1 1 1,12 2-1,4 4-6674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44.24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0 496 24575,'0'0'0,"4"1"0,5 0 0,1 0 0,-1-1 0,0 0 0,1 0 0,-1-1 0,17-4 0,54-19 0,-74 22 0,223-98-393,-8-17-380,-219 116 775,113-63-588,136-100 1,-225 144-5271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44.6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212 1 24575,'0'0'0,"0"0"0,-7 0 0,-16 0 0,7 0 0,0 0 0,1 0 0,-24 5 0,34-4 0,1 1 0,-1-1 0,0 1 0,1 0 0,-1 0 0,1 0 0,0 1 0,0-1 0,0 1 0,0 0 0,0 0 0,1 0 0,-1 1 0,1-1 0,-5 7 0,5-4 0,-1 0 0,1 0 0,0 0 0,1 1 0,-1-1 0,1 0 0,1 1 0,-1 0 0,1-1 0,0 1 0,0 0 0,1 0 0,0 0 0,0 0 0,2 9 0,-1-11 0,0 1 0,1-1 0,-1 0 0,1 0 0,0 0 0,0 0 0,0 0 0,1-1 0,0 1 0,0-1 0,0 1 0,0-1 0,1 0 0,0 0 0,0-1 0,0 1 0,0-1 0,0 0 0,1 0 0,5 3 0,-1-4 0,-8-2 0,-1 0 0,1 0 0,0 0 0,-1 0 0,1 1 0,-1-1 0,1 0 0,0 0 0,-1 0 0,1 1 0,-1-1 0,1 0 0,-1 0 0,1 1 0,-1-1 0,1 1 0,0 0 0,4 4 0,-1 0 0,0 1 0,0-1 0,0 1 0,-1 0 0,3 7 0,15 41 0,-15-36 0,24 74-103,31 83 329,-47-141-598,2-1 0,1-1 0,21 31 0,-17-33-6454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3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0 24575,'0'0'0,"0"0"0,0 3 0,-1 11 0,-1 0 0,0 0 0,-8 26 0,3-13 0,-80 321-1365,71-285-5461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45.0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 24575,'3'0'0,"0"-1"0,-1 1 0,1 0 0,0 0 0,4 1 0,4-1 0,57-1 0,-12 0 0,98 10 0,-136-6 0,20 5 0,-34-6 0,1-1 0,0 1 0,-1 0 0,1 0 0,-1 0 0,0 1 0,1-1 0,-1 1 0,4 4 0,-7-5 0,0-1 0,1 1 0,-1 0 0,0 0 0,-1-1 0,1 1 0,0 0 0,0 0 0,-1 0 0,1 0 0,-1 0 0,0 0 0,0 0 0,1 0 0,-1 0 0,-1 0 0,1 0 0,0 3 0,-2 5 0,0 1 0,-5 12 0,3-11 0,-4 17 0,-22 90 0,30-119 0,-1 1 0,1-1 0,0 1 0,0-1 0,0 1 0,0 0 0,0-1 0,0 1 0,0-1 0,0 1 0,0 0 0,0-1 0,0 1 0,0 0 0,0-1 0,0 1 0,0-1 0,1 1 0,-1-1 0,0 1 0,1 0 0,-1-1 0,1 1 0,-1-1 0,1 0 0,0 0 0,0 1 0,0-1 0,0 0 0,0-1 0,0 1 0,0 0 0,0 0 0,0 0 0,0 0 0,0-1 0,0 1 0,0-1 0,1 0 0,140-65-6,-86 37-1353,2 1-5467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46.3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567 0 24575,'-25'7'0,"-2"-6"0,-37-3 0,17-1 0,28 3 0,-18-2 0,-67 8 0,93-5 0,-1 1 0,1 1 0,0 0 0,0 0 0,0 1 0,1 1 0,-1-1 0,1 2 0,0 0 0,-11 8 0,10-5 0,1 0 0,0 1 0,1 0 0,0 0 0,0 1 0,1 1 0,1-1 0,0 1 0,0 0 0,2 1 0,-1-1 0,-6 25 0,11-32 0,0 0 0,0 0 0,0 0 0,1 0 0,0 0 0,0 1 0,0-1 0,1 0 0,-1 0 0,1 0 0,0 1 0,1-1 0,-1 0 0,1-1 0,0 1 0,0 0 0,1 0 0,-1-1 0,1 0 0,0 1 0,1-1 0,-1 0 0,5 5 0,2-1-682,18 15-1,11 2-6143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9:47.6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85 0 24575,'-11'15'0,"0"-1"0,2 1 0,0 1 0,0 0 0,2 0 0,0 1 0,1-1 0,-6 28 0,11-40 0,0-1 0,0 1 0,1-1 0,-1 1 0,1-1 0,0 1 0,0 0 0,0-1 0,2 5 0,-2-6 0,1 1 0,0-1 0,0 0 0,0 1 0,1-1 0,-1 0 0,0 0 0,1 0 0,0 0 0,-1 0 0,1 0 0,0 0 0,4 2 0,3 3 0,1-1 0,1 0 0,-1-1 0,1 0 0,0-1 0,13 4 0,71 12 0,-55-13-682,42 0-1,-58-6-6143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68 0 24575,'-17'1'0,"14"-2"0,1 1 0,-1 0 0,0 0 0,0 1 0,-4 0 0,6-1 0,0 1 0,0-1 0,0 1 0,0-1 0,0 1 0,0-1 0,0 1 0,0 0 0,0-1 0,0 1 0,1 0 0,-1 0 0,0 0 0,1-1 0,-1 1 0,0 0 0,1 0 0,-1 2 0,-3 7 0,1 0 0,1 0 0,0 0 0,1 1 0,0-1 0,0 0 0,2 16 0,-1-17 0,1 23 0,2 0 0,1-1 0,1 1 0,2-1 0,18 51 0,73 143 0,1-40-1365,-78-150-5461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4.3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1 114 24575,'8'1'0,"-1"-1"0,1 0 0,9-1 0,2-1 0,294-22 0,0-23 0,-168 17-1365,-89 19-5461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4.7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78 0 24575,'0'0'0,"0"0"0,0 0 0,2 2 0,3 2 0,2 1 0,2 0 0,1-2 0,-1-1 0,-2 0 0,-2-2-8191</inkml:trace>
  <inkml:trace contextRef="#ctx0" brushRef="#br0" timeOffset="1">0 490 24575,'0'0'0,"4"0"0,7-1 0,11-4 0,19-3 0,21-7 0,22-12 0,11-15 0,-4-4 0,-18 6-8191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5.1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24575,'0'0'0,"0"0"0,-2 4 0,-2 9 0,-3 15 0,0 20 0,1 16 0,2 5 0,1 2 0,2-5 0,0-7 0,1-11 0,0-12-8191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5.7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633 778 24575,'-66'0'0,"-103"13"0,99-1 0,1 2 0,-114 40 0,176-51 0,0-1 0,0 0 0,1 1 0,-1 0 0,1 0 0,0 1 0,0-1 0,0 1 0,-8 8 0,13-12 0,1 1 0,0-1 0,-1 0 0,1 1 0,0-1 0,0 0 0,-1 1 0,1-1 0,0 0 0,0 1 0,0-1 0,0 0 0,-1 1 0,1-1 0,0 0 0,0 1 0,0-1 0,0 1 0,0-1 0,0 0 0,0 1 0,0-1 0,0 0 0,0 1 0,0-1 0,0 1 0,1 0 0,-1-1 0,1 1 0,0 0 0,-1 0 0,1-1 0,0 1 0,0-1 0,-1 1 0,1-1 0,0 1 0,0-1 0,0 1 0,1 0 0,7 2 0,0 0 0,1 0 0,0-1 0,0 0 0,-1-1 0,1 0 0,18-1 0,-11-1 0,-1 0 0,1-1 0,-1-1 0,17-5 0,-19 3 0,-1-1 0,1 0 0,-1 0 0,0-2 0,-1 1 0,0-2 0,0 1 0,0-2 0,-1 0 0,-1 0 0,0-1 0,17-22 0,-15 15 0,-1 1 0,-1-1 0,-1-1 0,0 0 0,-1 0 0,-1-1 0,-1 0 0,6-34 0,-7 10 0,-2 0 0,-2 0 0,-2 0 0,-1 0 0,-3 0 0,-1 0 0,-20-66 0,21 92 0,0 0 0,-2 1 0,0-1 0,-1 2 0,-1-1 0,0 1 0,-21-26 0,29 40 0,1 1 0,-1 0 0,-1 0 0,1-1 0,0 1 0,0 0 0,0 0 0,-1 0 0,1 0 0,0 1 0,-1-1 0,-2-1 0,4 2 0,0 0 0,-1 0 0,1 1 0,0-1 0,0 0 0,-1 0 0,1 0 0,0 1 0,0-1 0,-1 0 0,1 0 0,0 1 0,0-1 0,0 0 0,0 0 0,-1 1 0,1-1 0,0 0 0,0 1 0,0-1 0,0 0 0,0 1 0,0-1 0,0 0 0,0 1 0,0-1 0,0 0 0,0 1 0,0-1 0,0 0 0,0 1 0,0-1 0,0 0 0,0 1 0,0-1 0,2 11 0,0-1 0,5 14 0,139 428-638,-86-285 608,-40-116-637,33 56-1,-29-67-5520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36.1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199 1 24575,'11'0'0,"1"0"0,-1 2 0,1-1 0,-1 1 0,0 1 0,11 4 0,-14-4 0,-1 0 0,0 0 0,0 1 0,0 0 0,-1 0 0,1 1 0,-1 0 0,0 0 0,8 9 0,-11-11 0,-1 1 0,1-1 0,-1 0 0,0 1 0,0-1 0,0 1 0,-1-1 0,1 1 0,-1 0 0,0 0 0,0 0 0,0 0 0,-1-1 0,1 6 0,-1-4 0,-1 1 0,1-1 0,-1 0 0,0 1 0,0-1 0,-1 0 0,0 1 0,1-1 0,-5 6 0,-1 1 0,-1 0 0,0 0 0,0-1 0,-2 0 0,1 0 0,-21 16 0,6-7 0,-1-2 0,-1-1 0,-37 18 0,-87 31 0,145-64 0,5 0 0,11 1 0,24 2 0,51 1 0,38-7 0,-58-1 0,32 1-1365,-9 0-5461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0:40.2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0 222 24575,'0'0'0,"4"-2"0,9-2 0,13-7 0,20-9 0,25-12 0,22-16 0,7-7 0,-16 5-8191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4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495 159 24575,'0'0'0,"-7"0"0,-22 0 0,-11-1 0,-1 2 0,-61 10 0,90-9 0,0 1 0,0 0 0,0 1 0,0 0 0,1 1 0,0 0 0,0 1 0,0 0 0,1 1 0,0 0 0,0 1 0,-15 15 0,11-7 0,0 1 0,1 0 0,1 1 0,-13 25 0,19-30 0,0 0 0,0 1 0,1 0 0,1 0 0,0 0 0,1 0 0,-1 19 0,4-29 0,-1 0 0,1 0 0,1 0 0,-1 0 0,1 0 0,-1 0 0,1 0 0,0 0 0,1 0 0,-1-1 0,1 1 0,2 5 0,-2-7 0,0 1 0,0-1 0,0 1 0,0-1 0,0 0 0,1 0 0,-1 0 0,1 0 0,0 0 0,-1 0 0,1-1 0,0 0 0,0 1 0,0-1 0,0 0 0,3 1 0,3-1 0,-1 1 0,0-1 0,0-1 0,1 1 0,-1-2 0,1 1 0,-1-1 0,0 0 0,0 0 0,1-1 0,-1-1 0,0 1 0,-1-1 0,1 0 0,0-1 0,-1 0 0,0 0 0,0-1 0,0 0 0,9-8 0,-8 6 0,-1-1 0,1 0 0,-1 0 0,0-1 0,-1 0 0,0 0 0,-1 0 0,0-1 0,0 0 0,-1 0 0,0 0 0,-1-1 0,0 1 0,-1-1 0,2-13 0,-3 11 0,-1 0 0,0 0 0,-1 0 0,-1 1 0,0-1 0,-1 1 0,0-1 0,-1 1 0,0 0 0,-1 0 0,-6-11 0,-2 0 0,-1 0 0,-2 1 0,0 0 0,-22-22 0,28 34 0,5 5 0,0 0 0,0 0 0,1-1 0,-1 0 0,1 0 0,1 0 0,-1 0 0,-3-10 0,7 11 0,5 8 0,6 10 0,32 50 0,42 80 0,-76-127 0,170 331 0,-175-337 0,18 35 0,47 73 0,-64-112 17,-1 0 0,1 0 1,0 0-1,0-1 0,0 0 0,12 8 0,-16-12-65,1 0 0,0 0 0,-1 0 0,1 0 0,0 0 1,0-1-1,-1 1 0,1 0 0,0-1 0,0 0 0,0 1 0,0-1 0,0 0 0,0 0 0,0 0 1,0 0-1,0-1 0,-1 1 0,1 0 0,0-1 0,0 1 0,0-1 0,0 0 0,-1 0 0,1 1 0,0-1 1,-1 0-1,1-1 0,0 1 0,1-2 0,6-6-6778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8.9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 24575,'-18'0'0,"-34"4"0,42-2 0,1 0 0,-1 1 0,1 0 0,0 1 0,-13 6 0,0 3 3,0 2 1,0 0-1,1 1 0,1 1 0,-25 29 0,14-11-85,2 1 0,-33 52 0,35-41-24,2 0 1,2 1-1,2 2 1,2 0-1,2 1 0,-15 82 1,23-86 55,3 1 0,2-1 1,3 1-1,1-1 0,2 1 1,2-1-1,17 76 0,-15-101 18,0-1 1,2 0-1,0-1 0,1 0 0,22 36 1,-20-40 3,1-1 1,0 0 0,1-1 0,0 0-1,2-1 1,27 20 0,-17-17-510,37 19 0,19 1-4835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9.4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24575,'0'0'0,"0"0"0,0 4 0,0 11 0,2 15 0,2 17 0,3 13 0,1 7 0,3 0 0,0-1 0,0 0 0,-1-3 0,-3 2 0,-2-2 0,-2-13-8191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49.8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1 166 24575,'8'-1'0,"-3"2"0,270-25 0,-40-18 0,-178 27 0,0-2 0,56-25 0,-78 27-1365,-11 5-5461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0.2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236 26 24575,'0'0'0,"0"0"0,4 0 0,7 0 0,5-2 0,8-2 0,3-3 0,-1 0 0,-4 1-8191</inkml:trace>
  <inkml:trace contextRef="#ctx0" brushRef="#br0" timeOffset="1">1 405 24575,'0'0'0,"0"0"0,0 0 0,2-1 0,10-4 0,16-3 0,19-9 0,23-11 0,30-12 0,65-24 0,3-1-8191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0.6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24575,'0'0'0,"0"4"0,-2 5 0,-1 12 0,1 22 0,-2 24 0,0 20 0,1 12 0,1 1 0,0-13 0,1-21-8191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1.0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503 501 24575,'0'0'0,"0"0"0,-1 0 0,1 0 0,-1 1 0,1-1 0,0 0 0,-1 0 0,1 0 0,0 0 0,-1 0 0,1 0 0,-1 1 0,1-1 0,0 0 0,0 0 0,-1 0 0,0 1 0,-2 1 0,-69 39 0,-103 61 0,132-74 0,-76 65 0,107-84 0,1 2 0,1-1 0,0 2 0,0-1 0,-14 25 0,23-35 0,0 1 0,0-1 0,0 1 0,1-1 0,-1 1 0,1 0 0,-1 0 0,1-1 0,0 1 0,-1 0 0,1-1 0,0 1 0,0 0 0,1 3 0,-1-4 0,0 0 0,1 0 0,-1 0 0,1 0 0,0 0 0,-1-1 0,1 1 0,0 0 0,-1 0 0,1 0 0,0-1 0,0 1 0,0 0 0,0-1 0,-1 1 0,1-1 0,0 1 0,0-1 0,0 1 0,0-1 0,0 0 0,0 1 0,1-1 0,-1 0 0,1 0 0,5 1 0,0-1 0,0 1 0,0-2 0,0 1 0,0-1 0,0 0 0,0 0 0,0-1 0,0 0 0,0 0 0,-1-1 0,1 0 0,6-4 0,2-2 0,-1 0 0,0 0 0,0-2 0,18-18 0,-18 15 0,-1-1 0,-1 0 0,0-1 0,-1 0 0,-1-1 0,0 0 0,-1 0 0,-1-1 0,6-20 0,-8 17 0,-1 0 0,-1-1 0,-1 1 0,0-1 0,-2 0 0,0 0 0,-6-42 0,-1 24 0,-1 2 0,-3-1 0,-1 1 0,-2 0 0,-1 1 0,-2 1 0,-2 0 0,-31-48 0,45 79 0,2 1 0,-1 0 0,0 0 0,0 0 0,-5-4 0,5 6 0,2 4 0,4 7 0,12 29 0,27 46 0,-9-19 0,113 299-1365,-119-287-5461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1.4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29 24575,'0'-1'0,"0"0"0,1 1 0,-1-1 0,0 0 0,1 0 0,-1 1 0,0-1 0,1 0 0,-1 1 0,1-1 0,-1 1 0,1-1 0,-1 0 0,1 1 0,0-1 0,-1 1 0,1 0 0,0-1 0,-1 1 0,1-1 0,0 1 0,0 0 0,18-7 0,-9 4 0,0 1 0,0 1 0,0-1 0,0 2 0,1-1 0,-1 1 0,13 3 0,-16-3 0,0 2 0,0-1 0,0 1 0,0 0 0,-1 0 0,1 1 0,-1 0 0,0 0 0,0 1 0,0-1 0,9 8 0,-13-9 0,-1 0 0,1-1 0,0 1 0,-1 0 0,1 0 0,-1 0 0,0 0 0,1 0 0,-1 1 0,0-1 0,0 0 0,-1 1 0,1-1 0,0 0 0,0 5 0,-1-3 0,0-1 0,-1 1 0,1-1 0,0 1 0,-1-1 0,0 0 0,0 1 0,0-1 0,0 0 0,-2 4 0,-4 5 0,-1-1 0,0 0 0,0 0 0,-15 14 0,23-24 0,-14 13 0,8-8 0,0 0 0,0 1 0,0 0 0,1 0 0,-8 15 0,12-21 0,0 1 0,1-1 0,-1 1 0,1-1 0,-1 1 0,1 0 0,0-1 0,0 1 0,0 0 0,0-1 0,0 1 0,0-1 0,0 1 0,0 0 0,1-1 0,0 4 0,0-3 0,0 0 0,0 1 0,1-1 0,-1 0 0,1 0 0,-1 0 0,1-1 0,0 1 0,0 0 0,2 1 0,4 2 0,-1 0 0,1 0 0,1-1 0,-1-1 0,11 4 0,6 0 0,0-1 0,1-1 0,-1-1 0,1-1 0,28-1 0,128-12 0,-77 0-1365,-18 0-5461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47:51.7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103 0 24575,'0'0'0,"0"0"0,0 0 0,-2 10 0,-3 18 0,-2 21 0,-5 33 0,-11 35 0,-5 10 0,2-15-8191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0:41.3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1 173 24575,'0'0'0,"2"0"0,4-2 0,5-2 0,9-3 0,8-4 0,7-5 0,6-7 0,7-4 0,3-3 0,-4 1 0,-10 6-8191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4:41.8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24575,'0'0'0,"0"0"0,0 0 0,32 0 0,48 1 0,-67 1 0,-1-1 0,0 1 0,0 1 0,19 7 0,-18-5 0,0 2 0,0-1 0,22 16 0,35 37 0,27 44 0,10 39-431,-38-35-339,-5 3 0,50 124 0,81 247 1030,-78-181-712,-111-283 452,-2-8 0,-1 0 0,1 0 0,1 0 0,0 0 0,10 14 0,-15-23 81,1 1 1,-1 0-1,1-1 1,-1 1-1,1-1 0,-1 1 1,1-1-1,-1 0 0,1 1 1,-1-1-1,1 1 1,-1-1-1,1 0 0,0 1 1,-1-1-1,2 0 1,-2 0-44,0 0 0,0 0 0,1 0 0,-1 0 0,0-1 1,0 1-1,0 0 0,0 0 0,1 0 0,-1-1 0,0 1 1,0 0-1,0 0 0,0-1 0,0 1 0,0 0 0,0 0 1,0 0-1,0-1 0,0 1 0,0 0 0,0 0 0,0-1 1,0 1-1,0 0 0,0 0 0,0-1 0,0 1 0,-5-24 405,3 15-443,-2 1 0,1-1 0,-1 1 0,0 0 0,-1 0 0,-6-8 0,8 13 0,1 0 0,0 0 0,-1 1 0,1-1 0,-1 1 0,0 0 0,0 0 0,0 0 0,0 0 0,0 0 0,0 1 0,-1 0 0,1-1 0,0 1 0,-1 0 0,1 0 0,-1 1 0,1-1 0,-5 1 0,2 0 0,1 1 0,-1-1 0,0 2 0,1-1 0,-1 0 0,1 1 0,0 0 0,-1 0 0,1 1 0,0 0 0,-6 4 0,0 1 0,-1 1 0,2 0 0,-16 17 0,9-6 0,1 1 0,1 1 0,0 0 0,2 1 0,1 1 0,0 0 0,-10 37 0,8-18 0,3 1 0,1 1 0,-5 72 0,11-53-113,4 1 0,12 101 0,36 129-422,-8-66 630,-23-88-95,0 209 0,-25-13 0,2 216 0,16-401-1236,-3-101-4940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4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91 24575,'0'0'0,"-1"1"0,1-1 0,0 1 0,0 0 0,0-1 0,0 1 0,0-1 0,0 1 0,0 0 0,0-1 0,0 1 0,0-1 0,0 1 0,0 0 0,0-1 0,1 1 0,-1-1 0,0 1 0,0-1 0,1 1 0,-1-1 0,0 1 0,1-1 0,-1 1 0,1-1 0,-1 1 0,0-1 0,1 1 0,1 0 0,-1 0 0,0 0 0,1 0 0,-1 0 0,1 0 0,-1 0 0,1 0 0,2 0 0,0 0 0,0 0 0,1-1 0,-1 1 0,1-1 0,-1 0 0,1-1 0,-1 1 0,1-1 0,-1 0 0,0 0 0,1 0 0,-1 0 0,0-1 0,7-3 0,-1 0 0,0-1 0,-1 0 0,0 0 0,14-13 0,-19 15 0,1 0 0,0 0 0,0-1 0,-1 1 0,1-1 0,-1 0 0,0 0 0,-1-1 0,6-9 0,-9 15 0,0 0 0,0-1 0,0 1 0,0 0 0,0 0 0,0 0 0,0 0 0,0-1 0,0 1 0,0 0 0,0 0 0,0 0 0,0-1 0,0 1 0,0 0 0,0 0 0,0 0 0,0-1 0,0 1 0,0 0 0,0 0 0,0 0 0,0-1 0,0 1 0,0 0 0,-1 0 0,1 0 0,0 0 0,0 0 0,0-1 0,0 1 0,0 0 0,0 0 0,-1 0 0,1 0 0,0 0 0,0 0 0,0 0 0,-1-1 0,1 1 0,0 0 0,0 0 0,0 0 0,0 0 0,-1 0 0,1 0 0,0 0 0,-1 0 0,-10 1 0,-7 5 0,1 0 0,-1 1 0,1 1 0,1 1 0,-1 0 0,-18 14 0,31-20 0,1 0 0,-1 0 0,1 0 0,-1 0 0,-4 7 0,7-9 0,1-1 0,0 1 0,-1 0 0,1-1 0,0 1 0,-1-1 0,1 1 0,0 0 0,-1-1 0,1 1 0,0 0 0,0 0 0,0-1 0,0 1 0,0 0 0,0-1 0,0 1 0,0 0 0,0 0 0,0-1 0,0 1 0,1 0 0,-1-1 0,0 1 0,0 0 0,1-1 0,-1 1 0,0 0 0,1-1 0,-1 1 0,1-1 0,-1 1 0,0-1 0,1 1 0,0-1 0,-1 1 0,1-1 0,-1 1 0,1-1 0,-1 0 0,1 1 0,0-1 0,-1 0 0,2 1 0,19 6-1365,2-2-5461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18.0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88 0 24575,'-1'14'0,"0"-4"0,-2 0 0,1-1 0,-1 1 0,-8 16 0,0 1 0,-2 8 0,2 1 0,2 0 0,1 1 0,2 0 0,2 0 0,1 0 0,2 0 0,1 1 0,2-1 0,11 59 0,-4-55 0,1-1 0,2 0 0,22 49 0,-27-72 0,2 0 0,0-1 0,1-1 0,1 0 0,0 0 0,1-1 0,0 0 0,1-1 0,28 22 0,-25-24 0,0-1 0,1 0 0,0-1 0,1-1 0,0-1 0,0 0 0,24 5 0,-31-10 0,0 0 0,0-1 0,0 0 0,0 0 0,0-1 0,0-1 0,0 0 0,0 0 0,0-1 0,-1 0 0,1-1 0,0-1 0,-1 1 0,12-7 0,-3-1 0,-1-1 0,0 0 0,-1-2 0,-1 0 0,0-1 0,0 0 0,-2-1 0,0-1 0,16-24 0,-14 15 0,-1-1 0,-1-1 0,-1 0 0,-1 0 0,-2-1 0,7-31 0,-10 30 0,-2 1 0,-1-1 0,-2 0 0,0-1 0,-2 1 0,-1 0 0,-2 0 0,-1 0 0,-1 0 0,-12-35 0,14 56 0,0 0 0,-1 0 0,0 1 0,0-1 0,-1 1 0,0 0 0,-1 0 0,1 1 0,-2-1 0,1 1 0,-1 1 0,0-1 0,0 1 0,-1 1 0,-10-7 0,-7-2 0,0 2 0,-1 0 0,0 2 0,-1 1 0,-34-7 0,17 7 0,0 2 0,-71-1 0,2 12 0,95-2 0,0 1 0,0 0 0,-34 13 0,49-15 0,-1 0 0,0 1 0,-1 0 0,-6 5 0,10-7 0,1 0 0,-1 1 0,0-1 0,1 0 0,-1 1 0,1-1 0,-1 1 0,1-1 0,-1 1 0,1-1 0,0 1 0,-1 0 0,1-1 0,0 1 0,-1-1 0,1 1 0,0 0 0,0-1 0,-1 1 0,1 0 0,0-1 0,0 1 0,0 0 0,0 0 0,0-1 0,0 1 0,0 0 0,0-1 0,0 1 0,0 0 0,1-1 0,-1 1 0,1 1 0,0 0 0,1 1 0,-1-1 0,1 0 0,0 0 0,0 1 0,0-1 0,0 0 0,1-1 0,2 3 0,26 14 0,-26-15 0,33 15 0,-1-1 0,2-2 0,0-2 0,77 16 0,-71-22 0,1-1 0,0-2 0,1-3 0,55-5 0,98-27-1365,-125 14-5461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18.6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24575,'1'0'0,"0"0"0,1 0 0,-1 1 0,0-1 0,1 0 0,-1 1 0,0-1 0,0 0 0,0 1 0,1 0 0,0 0 0,2 1 0,142 55 0,-142-56 0,0 1 0,1 0 0,-1 1 0,0-1 0,0 1 0,-1-1 0,1 1 0,0 0 0,-1 1 0,0-1 0,0 1 0,0-1 0,0 1 0,0 0 0,3 6 0,-5-5 0,1 0 0,0-1 0,-1 1 0,0 0 0,0 0 0,0 0 0,-1 1 0,0-1 0,0 0 0,0 0 0,0 0 0,-1 0 0,0 0 0,-2 5 0,0 3 0,-2-1 0,0 0 0,0 0 0,-1 0 0,-1 0 0,0-1 0,0 0 0,-10 10 0,-12 11 0,-37 32 0,23-24 0,37-32 0,6-8 0,0 0 0,0 1 0,0-1 0,0 0 0,0 0 0,0 0 0,0 1 0,0-1 0,0 0 0,0 0 0,0 0 0,0 1 0,0-1 0,0 0 0,0 0 0,0 0 0,0 1 0,0-1 0,0 0 0,0 0 0,0 0 0,0 0 0,0 1 0,1-1 0,-1 0 0,0 0 0,2 1 0,-1 0 0,1 0 0,-1 0 0,1-1 0,0 1 0,-1-1 0,1 1 0,3-1 0,12 3 0,-1-2 0,1 0 0,0-1 0,-1 0 0,1-1 0,-1-1 0,28-7 0,112-41 0,-123 38 0,63-23-1365,-11 4-5461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19.64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77 1 24575,'-1'0'0,"-1"0"0,1 1 0,0-1 0,-1 1 0,1-1 0,0 1 0,0 0 0,0-1 0,-1 1 0,1 0 0,0 0 0,0 0 0,0 0 0,0 0 0,0 0 0,0 0 0,1 0 0,-1 0 0,-1 2 0,-1 2 0,0 0 0,-5 11 0,7-12 0,-1-1 0,1 0 0,0 1 0,0-1 0,0 1 0,1 0 0,-1-1 0,1 1 0,0-1 0,0 1 0,0 4 0,-4-8 0,1-1 0,-1 1 0,0 0 0,-7 0 0,5 1 0,47-1-1365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0.4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54 24575,'0'0'0,"0"0"0,0 0 0,3 0 0,133-2-455,0-5 0,172-32 0,-282 34-6371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0.7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16 24575,'0'0'0,"0"0"0,4 0 0,9 2 0,17 3 0,29 2 0,30 2 0,24-1 0,13-3 0,9-7-1060,10-6 1060,0-6 0,-17-1 0,-30 3-7131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1.3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219 0 24575,'-5'7'0,"4"-4"0,-19 28 0,-52 89 0,54-87 0,-23 64 0,25-47-70,3 1 0,2 1-1,2 0 1,3 0 0,1 1-1,3 0 1,3-1 0,7 55 0,-1-46-157,4-1 1,2 0-1,3-1 1,2 0-1,3-2 1,45 89 0,-10-47-5748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7.9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0 187 24575,'1'-1'0,"-1"0"0,1 0 0,-1 0 0,1 0 0,0 0 0,0 0 0,-1 0 0,1 1 0,0-1 0,0 0 0,0 0 0,0 1 0,0-1 0,0 0 0,0 1 0,2-2 0,2 0 0,24-15 0,0 1 0,1 2 0,1 1 0,48-13 0,131-22 0,-133 34 0,137-7 0,-200 21 0,0 0 0,0 1 0,0 0 0,0 1 0,27 8 0,-35-8 0,0 1 0,0-1 0,0 1 0,-1 0 0,1 1 0,-1 0 0,1-1 0,-1 2 0,0-1 0,-1 0 0,1 1 0,-1 0 0,0 0 0,6 10 0,-6-8 0,-1 0 0,1 1 0,-1-1 0,-1 1 0,0 0 0,0 0 0,0 0 0,-1 0 0,0 0 0,-1 0 0,1 0 0,-2 0 0,1 0 0,-1 0 0,0 0 0,-1 0 0,0 0 0,0 0 0,-5 10 0,-3 4 0,-1 0 0,-1 0 0,-1-1 0,-1-1 0,-17 20 0,-134 146 0,-6 10 0,165-189 0,2-3 0,1 0 0,0 0 0,0 0 0,0 1 0,0-1 0,1 0 0,0 1 0,-3 9 0,5-14 0,-1 0 0,1 0 0,0 0 0,0 0 0,0 0 0,0 0 0,0 0 0,0 0 0,0 1 0,0-1 0,0 0 0,0 0 0,0 0 0,0 0 0,0 0 0,0 0 0,0 0 0,0 0 0,0 1 0,0-1 0,0 0 0,0 0 0,0 0 0,0 0 0,0 0 0,0 0 0,0 0 0,1 0 0,-1 0 0,0 0 0,0 0 0,0 1 0,0-1 0,0 0 0,0 0 0,0 0 0,0 0 0,0 0 0,0 0 0,0 0 0,0 0 0,1 0 0,-1 0 0,0 0 0,0 0 0,0 0 0,0 0 0,0 0 0,0 0 0,0 0 0,0 0 0,0 0 0,1 0 0,-1 0 0,0 0 0,0 0 0,0 0 0,0 0 0,0 0 0,0 0 0,0 0 0,0 0 0,0 0 0,1 0 0,7-5 0,-7 4 0,53-33-227,0 2-1,2 2 1,1 3-1,2 3 1,118-33-1,-128 46-6598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8.3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0 24575,'-6'12'0,"1"1"0,1-1 0,0 1 0,1-1 0,-3 18 0,-1 67 0,7-6 0,21 162 0,46 85 0,-25-188 120,-32-124-491,0 0-1,2-1 1,22 37 0,-19-41-6455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8.7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24575,'0'0'0,"0"10"0,2 4 0,1 0 0,0 0 0,6 15 0,-3-11 0,104 360 0,-20 9 0,-46-182-427,-36-169-511,-4-18-5888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9.0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1 363 24575,'0'0'0,"0"0"0,0 0 0,0 0 0,0-2 0,0-2 0,0-3 0,4-2 0,11-5 0,16-6 0,18-7 0,13-6 0,7-6 0,1-5 0,-5-4 0,-6 2 0,-11 7 0,-12 9-8191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7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58 155 24575,'-2'-3'0,"0"0"0,-1 0 0,1 0 0,0 0 0,1 0 0,-1 0 0,0-1 0,1 1 0,0 0 0,0-1 0,0 1 0,0-1 0,0-4 0,1 5 0,-1 1 0,1-1 0,0 0 0,1 0 0,-1 1 0,0-1 0,1 0 0,-1 1 0,1-1 0,0 0 0,0 1 0,0-1 0,0 1 0,0-1 0,1 1 0,-1 0 0,1-1 0,2-1 0,2-2 0,1 0 0,0 1 0,0 0 0,1 1 0,0-1 0,-1 1 0,2 1 0,-1 0 0,0 0 0,0 0 0,1 1 0,0 0 0,-1 1 0,1 0 0,0 0 0,13 1 0,-18 1 0,0-1 0,-1 1 0,1 0 0,-1 0 0,1 0 0,-1 0 0,0 1 0,1-1 0,-1 1 0,0 0 0,0 0 0,0 0 0,4 4 0,-3-2 0,0 0 0,-1 1 0,0-1 0,0 1 0,0-1 0,0 1 0,-1 0 0,3 8 0,-1-3 0,-2 1 0,1 1 0,-1-1 0,-1 0 0,0 0 0,0 1 0,-2-1 0,-1 15 0,-1-6 0,-1-1 0,-2 0 0,0 0 0,0 0 0,-2-1 0,-1 0 0,-11 19 0,-85 114 0,87-126 0,-22 24 0,-20 31 0,59-79 0,0 1 0,0-1 0,0 1 0,0-1 0,1 0 0,-1 1 0,1-1 0,-1 1 0,0 1 0,1-3 0,0 1 0,0-1 0,0 0 0,0 0 0,1 0 0,-1 1 0,0-1 0,0 0 0,0 0 0,0 0 0,0 1 0,0-1 0,0 0 0,0 0 0,0 0 0,1 0 0,-1 1 0,0-1 0,0 0 0,0 0 0,0 0 0,0 0 0,1 0 0,-1 1 0,0-1 0,1 0 0,9 1 0,6-4 0,0-1 0,0-1 0,-1 0 0,25-11 0,-21 7 0,379-144 0,-311 124-682,96-18-1,-149 42-6143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5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24575,'0'8'0,"3"67"0,-2-66 0,1 1 0,0-1 0,1 0 0,0 0 0,0 0 0,5 9 0,15 31 0,-1 1 0,20 71 0,-25-60-1365,-3-8-5461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9.4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0 24575,'11'1'0,"-6"-2"0,86 5 0,-77-3 0,1 1 0,-1 1 0,0 0 0,17 7 0,-28-9 0,1 1 0,-1-1 0,0 1 0,0-1 0,0 1 0,3 3 0,-5-4 0,0 0 0,0-1 0,-1 1 0,1 0 0,0 0 0,-1 0 0,1 0 0,-1 0 0,1 0 0,-1 0 0,1 0 0,-1 0 0,0 0 0,0 0 0,1 0 0,-1 0 0,0 0 0,0 0 0,0 0 0,0 1 0,0-1 0,0 0 0,-1 0 0,1 1 0,-3 5 0,0 0 0,0 0 0,0-1 0,-1 1 0,-9 10 0,7-7 0,-59 80 0,-80 124 0,137-202 0,1 0 0,0 1 0,1 0 0,-7 23 0,12-34 0,1-1 0,0 0 0,0 1 0,-1-1 0,1 0 0,0 1 0,0-1 0,0 0 0,0 1 0,0-1 0,1 0 0,-1 1 0,0-1 0,1 0 0,0 3 0,-1-3 0,1-1 0,0 1 0,-1 0 0,1 0 0,0 0 0,0-1 0,0 1 0,-1 0 0,1-1 0,0 1 0,0-1 0,0 1 0,0-1 0,0 1 0,0-1 0,1 0 0,4 1 0,-1 0 0,1 0 0,0-1 0,-1 0 0,1 0 0,8-2 0,8-2 24,0 0 0,0-2 0,0 0 0,28-14 0,79-44-1509,-69 29-5341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9.8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9 212 24575,'-2'10'0,"-1"3"0,1-1 0,1 1 0,1 0 0,-1 0 0,2 0 0,2 17 0,1-11 0,0 0 0,1 0 0,12 28 0,2-6 0,2 0 0,46 66 0,-39-67 0,1 0 0,3-2 0,64 61 0,-94-97 0,4 3 0,0 0 0,0-1 0,0 0 0,11 6 0,-16-9 0,0 0 0,0-1 0,0 1 0,0-1 0,1 0 0,-1 1 0,0-1 0,0 0 0,1 0 0,-1 0 0,0 0 0,0 0 0,1 0 0,-1 0 0,0 0 0,0 0 0,1 0 0,-1-1 0,0 1 0,0-1 0,0 1 0,0-1 0,1 1 0,-1-1 0,0 0 0,0 1 0,0-1 0,0 0 0,0 0 0,-1 0 0,1 0 0,0 0 0,0 0 0,0-1 0,5-8 0,-1 0 0,-1 0 0,0 0 0,0-1 0,3-18 0,-5 19 0,1 0 0,0 0 0,0 1 0,1-1 0,0 1 0,1 0 0,-1 0 0,9-10 0,-7 12 0,0 1 0,1 0 0,0 0 0,1 1 0,-1 0 0,1 0 0,0 0 0,0 1 0,16-5 0,8-2 0,43-7 0,-66 16 0,206-33 0,10-3 0,-214 36 0,0-1 0,0 0 0,12-6 0,-20 8 0,0-1 0,-1 1 0,1-1 0,-1 0 0,1 1 0,-1-1 0,1 0 0,-1-1 0,0 1 0,0 0 0,0-1 0,0 1 0,-1-1 0,1 1 0,-1-1 0,2-4 0,-1 3 0,-1-1 0,0 0 0,-1 1 0,1-1 0,-1 0 0,0 0 0,0 1 0,-1-1 0,1 0 0,-1 1 0,0-1 0,-2-5 0,-3-7 0,-14-29 0,19 43 0,-16-30 0,-2 1 0,-31-43 0,-54-52 0,95 117-341,1 0 0,0 0-1,-8-17 1,12 18-6485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0.3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2 24575,'0'0'0,"0"0"0,7 0 0,15-1 0,-13 0 0,1 1 0,0 0 0,12 2 0,-20-1 0,0 0 0,0 0 0,-1-1 0,1 1 0,0 0 0,-1 0 0,1 1 0,-1-1 0,1 0 0,-1 0 0,1 1 0,-1-1 0,0 1 0,0-1 0,0 1 0,0 0 0,0-1 0,0 1 0,1 2 0,1 4 0,1 1 0,2 15 0,-2-8 0,-1 0 0,-1 1 0,-1-1 0,0 1 0,-1 0 0,-1-1 0,0 1 0,-2-1 0,0 1 0,-5 16 0,0-7 0,-2-1 0,0 0 0,-2 0 0,0-1 0,-23 31 0,18-32 0,12-18 0,0 1 0,1 0 0,0 0 0,0 0 0,1 1 0,0-1 0,-4 10 0,7-15 0,0 1 0,0-1 0,-1 0 0,1 1 0,0-1 0,0 0 0,0 1 0,1-1 0,-1 0 0,0 1 0,0-1 0,1 0 0,-1 1 0,1-1 0,-1 0 0,1 0 0,0 0 0,-1 1 0,1-1 0,0 0 0,0 0 0,0 0 0,0 0 0,0 0 0,0 0 0,0-1 0,2 2 0,1 1 0,1 0 0,0 0 0,0-1 0,0 0 0,9 2 0,5 1 0,1-2 0,-1 0 0,0-1 0,1-1 0,30-2 0,98-17 0,-138 17 0,85-16-1365,-12 1-5461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0.9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1 24575,'0'17'0,"1"4"0,-1-12 0,0 1 0,-1 15 0,1-25 0,0 1 0,0-1 0,-1 1 0,1-1 0,0 0 0,0 1 0,0-1 0,0 1 0,-1-1 0,1 0 0,0 1 0,0-1 0,0 0 0,-1 1 0,1-1 0,0 0 0,-1 0 0,1 1 0,0-1 0,-1 0 0,1 0 0,0 1 0,-1-1 0,1 0 0,-1 0 0,1 0 0,0 0 0,-1 0 0,0 1 0,-11-3 0,19-3 0,8-3-1365,2-2-5461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1.5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43 24575,'9'1'0,"0"0"0,0 0 0,14 4 0,0 0 0,82 14 0,1-4 0,149 1 0,-212-16 40,1-2 0,79-15 0,-98 12-252,-1-2 0,0 0 0,-1-2-1,0 0 1,0-2 0,29-18 0,-39 20-6614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1.9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82 24575,'0'0'0,"0"0"0,0 0 0,3 0 0,16 0 0,28 0 0,33 0 0,28 0 0,32-4 0,20-4-1653,-3-8 1653,-18-4 0,-25 1 0,-34 4-6538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48.3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24575,'0'0'0,"0"0"0,0 5 0,1 3 0,0 1 0,1 0 0,0-1 0,0 1 0,1-1 0,0 0 0,5 9 0,-3-4 0,17 32 0,28 44 0,-6-10 0,-12-17 0,-3 2 0,-2 1 0,-4 1 0,22 98 0,-38-129-1365,-4-11-5461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49.1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0 650 24575,'8'-3'0,"51"-26"0,387-165-824,14 31-1387,-20 8 1399,-292 98 88,-27 9-2896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49.9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280 786 24575,'-6'6'0,"0"1"0,-7 12 0,-9 10 0,-6 0 0,-47 36 0,-21 22 0,92-82 0,-1 0 0,1 0 0,0 1 0,0-1 0,1 1 0,-4 7 0,7-12 0,-1 0 0,1 0 0,0 0 0,-1 1 0,1-1 0,0 0 0,0 0 0,0 0 0,0 0 0,0 1 0,0-1 0,0 0 0,0 0 0,0 0 0,1 0 0,-1 0 0,1 2 0,0-1 0,0-1 0,0 0 0,0 0 0,0 0 0,0 0 0,0 0 0,0-1 0,0 1 0,1 0 0,-1 0 0,0-1 0,1 1 0,-1-1 0,0 1 0,1-1 0,-1 0 0,0 1 0,3-1 0,8 2 0,-1-2 0,1 1 0,0-1 0,-1-1 0,20-3 0,58-18 0,-68 16 0,0-2 0,0 0 0,-1-2 0,0 0 0,0-1 0,-1-1 0,-1-1 0,18-15 0,-25 17 0,0 0 0,0 0 0,-1-1 0,-1 0 0,0-1 0,0 0 0,-2 0 0,1-1 0,-2 0 0,0 0 0,0-1 0,4-23 0,-7 20 0,-1 1 0,0-1 0,-2 0 0,0 1 0,-1-1 0,-1 0 0,0 1 0,-1-1 0,-7-18 0,-5-11 0,-2 2 0,-24-45 0,-14-22 0,-86-131 0,103 193 0,38 49 0,0 1 0,0-1 0,-1 1 0,1 0 0,0-1 0,0 1 0,-1 0 0,1 0 0,0-1 0,-1 1 0,1 0 0,-1 0 0,1-1 0,0 1 0,-1 0 0,1 0 0,-1 0 0,1 0 0,0 0 0,-1-1 0,1 1 0,-1 0 0,0 1 0,1-1 0,0 0 0,-1 0 0,1 1 0,0-1 0,0 0 0,-1 0 0,1 1 0,0-1 0,0 0 0,0 1 0,-1-1 0,1 0 0,0 1 0,0-1 0,0 0 0,0 1 0,0-1 0,0 0 0,0 1 0,-1 26 0,1-25 0,3 29 4,1 0 0,2 0 0,15 49 0,40 90-231,1-28-253,6-2 1,6-3-1,6-3 0,115 145 0,-172-249-5101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0.3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258 339 24575,'0'0'0,"4"5"0,1 0 0,1-1 0,-1 1 0,1-1 0,0 0 0,0-1 0,0 1 0,0-1 0,0 0 0,1-1 0,0 0 0,-1 0 0,1 0 0,0-1 0,8 1 0,-11-2 0,1 0 0,-1 0 0,1 0 0,0 0 0,-1-1 0,1 0 0,-1 0 0,1 0 0,-1-1 0,0 1 0,1-1 0,-1 0 0,0 0 0,0-1 0,0 1 0,-1-1 0,1 0 0,-1 0 0,1 0 0,-1 0 0,0-1 0,4-6 0,-2 3 0,-1-1 0,-1 0 0,1 1 0,-1-2 0,-1 1 0,0 0 0,0 0 0,0-1 0,-1 1 0,0-1 0,-1 1 0,0-11 0,-1 7 0,0 0 0,-1 1 0,0 0 0,-1-1 0,0 1 0,0 0 0,-1 0 0,-9-16 0,8 19 0,0 1 0,0-1 0,0 1 0,-1 1 0,0-1 0,-1 1 0,1 0 0,-1 0 0,0 1 0,-1 0 0,1 0 0,-14-6 0,11 7 0,0 0 0,-1 1 0,0 0 0,1 1 0,-1 0 0,0 0 0,0 1 0,-1 1 0,-15 1 0,14 0 0,1 1 0,0 0 0,-1 0 0,1 2 0,0-1 0,1 2 0,-1-1 0,1 2 0,0-1 0,0 2 0,0-1 0,1 2 0,0-1 0,0 1 0,1 1 0,0 0 0,1 0 0,-14 18 0,19-22-195,1-1 0,-1 1 0,1-1 0,0 1 0,1 0 0,-3 8 0,3-1-6631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6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7 0,13 398 0,-7-349-113,13 172 360,-19 2-1746,-2-206-5327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0.7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193 1 24575,'0'0'0,"0"0"0,-1 1 0,-4 10 0,-1 9 0,-3 18 0,-1 28 0,-3 28 0,-3 16 0,-2 8-696,-5 9 696,-1 6 0,-1-3 0,4-8 0,7-19 0,7-27-7495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1.2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24575,'3'5'0,"15"18"0,1-1 0,2 0 0,39 32 0,-54-49 0,146 113 0,-126-104 0,-9-5 0,-16-9 0,-1 0 0,0 1 0,1-1 0,-1 1 0,0-1 0,1 1 0,-1-1 0,0 1 0,0-1 0,0 1 0,1-1 0,-1 1 0,0-1 0,0 1 0,0-1 0,0 1 0,0-1 0,0 1 0,0 0 0,0-1 0,0 1 0,0-1 0,0 1 0,-5 17 0,4-14 0,-12 41 0,-31 69 0,-30 38 0,-8-8 0,82-143 0,-1 1 0,0-1 0,1 0 0,-1 0 0,1 1 0,-1-1 0,1 0 0,-1 1 0,1-1 0,0 1 0,0 1 0,0-2 0,0-1 0,0 0 0,0 0 0,0 1 0,0-1 0,0 0 0,0 0 0,1 1 0,-1-1 0,0 0 0,0 0 0,0 1 0,1-1 0,-1 0 0,0 0 0,0 0 0,0 0 0,1 1 0,-1-1 0,0 0 0,0 0 0,1 0 0,11 1 0,5-4 0,31-8 0,-31 7 0,259-77-1365,-184 52-5461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1.6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24575,'0'0'0,"0"5"0,1 42 0,16 92 0,22 45 0,-24-119 0,3 13 0,59 229 0,-64-269-1365,-2-12-5461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2.0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0 181 24575,'0'0'0,"0"0"0,5 0 0,25-1 0,55-10 0,28-13 0,117-48 0,-60 16 0,-133 46-1365,-11 3-5461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2.4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1 217 24575,'0'-1'0,"0"1"0,0 0 0,0-1 0,0 1 0,1 0 0,-1-1 0,0 1 0,0 0 0,0 0 0,1-1 0,-1 1 0,0 0 0,0 0 0,1-1 0,-1 1 0,0 0 0,0 0 0,1 0 0,-1 0 0,0-1 0,1 1 0,-1 0 0,1 0 0,1-1 0,62-32 0,102-35 0,-112 48 0,-16 5 0,80-29 0,-92 35 0,1 2 0,39-6 0,-52 12-1365,-6 1-5461</inkml:trace>
  <inkml:trace contextRef="#ctx0" brushRef="#br0" timeOffset="1">348 742 24575,'0'0'0,"0"0"0,0 0 0,4 0 0,6-2 0,18-8 0,26-12 0,29-14 0,19-10 0,-1-1 0,-19 8-8191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2.7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0 24575,'0'0'0,"0"8"0,4 15 0,3 18 0,2 15 0,0 9 0,-4 9 0,-6 7 0,-7 6 0,-8 5 0,-7-1 0,-3-8 0,1-15 0,4-18-8191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3.3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711 134 24575,'0'0'0,"-7"-2"0,-51-33 0,34 19 0,-1 1 0,-45-19 0,47 27 0,0 0 0,-1 2 0,1 0 0,-1 2 0,0 0 0,0 2 0,0 1 0,0 1 0,0 0 0,0 2 0,1 1 0,-1 1 0,1 1 0,0 1 0,0 1 0,1 0 0,0 2 0,-29 18 0,51-28 0,-32 22 0,30-20 0,0 0 0,-1 0 0,1 0 0,1 1 0,-1-1 0,0 0 0,0 1 0,1-1 0,0 1 0,-3 4 0,4-6 0,0 0 0,0 0 0,0 0 0,0 1 0,0-1 0,0 0 0,0 0 0,0 0 0,0 0 0,0 1 0,1-1 0,-1 0 0,1 0 0,-1 0 0,0 0 0,1 0 0,0 0 0,-1 0 0,1 0 0,0 0 0,-1 0 0,1 0 0,0-1 0,0 1 0,0 0 0,0 0 0,0-1 0,0 1 0,0 0 0,0-1 0,2 1 0,2 2 0,1 0 0,0-1 0,0 0 0,10 2 0,-3-2 0,1-1 0,-1 0 0,0 0 0,0-1 0,18-3 0,65-15 0,-24 2 0,-66 15 0,16-1 0,-21 2 0,0 0 0,0 0 0,0 0 0,0 0 0,0 0 0,0 0 0,0 1 0,0-1 0,-1 0 0,1 1 0,0-1 0,0 1 0,0-1 0,0 1 0,-1-1 0,1 1 0,0-1 0,-1 1 0,1 0 0,0-1 0,0 2 0,5 11 0,0-1 0,0 1 0,-1 1 0,5 22 0,-2-7 0,113 345 0,-112-349-116,51 151-1133,-46-128-5577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3.8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206 2 24575,'2'0'0,"0"-1"0,0 1 0,0 0 0,0 0 0,0 0 0,0 0 0,0 0 0,0 0 0,0 1 0,2 0 0,4 0 0,77 4 0,5 1 0,-88-6 0,0 0 0,0 0 0,0 1 0,0-1 0,0 1 0,0-1 0,0 1 0,0 0 0,0 0 0,-1 0 0,1 0 0,0 0 0,0 0 0,-1 1 0,1-1 0,1 2 0,-2-1 0,0-1 0,0 1 0,-1-1 0,1 1 0,-1-1 0,1 1 0,-1-1 0,1 1 0,-1-1 0,0 1 0,0-1 0,0 1 0,0-1 0,0 1 0,0 0 0,0-1 0,0 1 0,-1-1 0,1 1 0,-1-1 0,1 1 0,-2 2 0,-4 8 0,-1-1 0,0 1 0,-1-2 0,0 1 0,-16 15 0,23-25 0,-123 125 0,-6 8 0,102-103 0,1 3 0,-30 47 0,54-77 0,0 1 0,0 0 0,0 0 0,1 1 0,-3 7 0,4-13 0,1 1 0,0 0 0,0 0 0,-1 0 0,1 0 0,0 0 0,0 0 0,0-1 0,0 1 0,0 0 0,0 0 0,0 0 0,0 0 0,1 0 0,-1 0 0,0-1 0,0 1 0,1 0 0,-1 0 0,1 0 0,-1-1 0,1 1 0,-1 0 0,1 0 0,-1-1 0,1 1 0,-1 0 0,1-1 0,0 1 0,-1-1 0,1 1 0,0-1 0,0 1 0,0-1 0,1 1 0,2 0 0,1 1 0,-1-1 0,1 0 0,-1-1 0,1 1 0,0-1 0,7 0 0,37-6 0,-49 6 0,64-13-455,0-2 0,62-25 0,-48 12-6371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4.5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271 0 24575,'0'10'0,"-2"9"0,-1 0 0,0-1 0,-2 0 0,0 0 0,-14 32 0,13-37 0,-1 0 0,0 0 0,-1-1 0,-1 0 0,1 0 0,-2-1 0,0-1 0,-12 12 0,17-18 0,0 0 0,0-1 0,0 0 0,0 1 0,-1-2 0,1 1 0,-1-1 0,0 1 0,-7 0 0,10-2 0,0-1 0,0 1 0,0-1 0,0 0 0,-1 0 0,1 0 0,0-1 0,0 1 0,0-1 0,0 1 0,0-1 0,0 0 0,0 0 0,0-1 0,0 1 0,0-1 0,1 1 0,-1-1 0,-3-2 0,4 2 0,0 0 0,-1 0 0,1 0 0,0-1 0,0 1 0,0 0 0,0-1 0,1 1 0,-3-5 0,4 7 0,0 0 0,0-1 0,0 1 0,0 0 0,0 0 0,0 0 0,0 0 0,0 0 0,1-1 0,-1 1 0,0 0 0,0 0 0,0 0 0,0 0 0,0 0 0,0-1 0,0 1 0,1 0 0,-1 0 0,0 0 0,0 0 0,0 0 0,0 0 0,1 0 0,-1 0 0,0 0 0,0 0 0,0 0 0,0 0 0,1-1 0,-1 1 0,0 0 0,0 0 0,0 0 0,0 0 0,1 1 0,-1-1 0,0 0 0,0 0 0,0 0 0,0 0 0,1 0 0,-1 0 0,0 0 0,0 0 0,0 0 0,10 2 0,-3 1-341,-1 0 0,0 0-1,11 7 1,-8-4-6485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0.4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24575,'0'0'0,"0"0"0,0 5 0,15 193 0,-7-132 0,13 146-113,52 437-523,-66-594-604,-5-41-4962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7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 24575,'0'0'0,"0"1"0,0-1 0,0 0 0,0 1 0,0-1 0,0 0 0,0 1 0,0-1 0,1 0 0,-1 1 0,0-1 0,0 0 0,0 1 0,0-1 0,1 0 0,-1 1 0,0-1 0,0 0 0,0 1 0,1-1 0,-1 0 0,0 0 0,1 1 0,-1-1 0,0 0 0,1 0 0,-1 0 0,0 0 0,1 1 0,-1-1 0,14 2 0,-10-2 0,49 0 0,1-2 0,79-14 0,-110 13 0,24-4 0,-1-3 0,85-28 0,-62 16-1365,-47 17-5461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0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0 746 24575,'3'-3'0,"30"-29"7,2 1 0,65-44 0,87-37-277,258-94-539,19 37 374,-222 85-682,-147 51-4464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1.1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 1 24575,'0'0'0,"0"0"0,0 0 0,0 8 0,0 23 0,0 29 0,0 23 0,0 25 0,-2 20 0,-3 11-1146,-4-1 1146,0-18 0,1-29-7045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1.7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719 84 24575,'-9'-2'0,"-60"-19"0,13 3 0,-103-18 0,140 33 0,1 1 0,0 1 0,0 1 0,0 1 0,-1 0 0,1 1 0,0 1 0,1 1 0,-1 0 0,-19 8 0,23-6 0,0 1 0,1 0 0,-1 1 0,1 0 0,1 1 0,-1 1 0,2 0 0,-1 0 0,1 1 0,1 1 0,0 0 0,1 0 0,0 1 0,1 0 0,0 0 0,-8 22 0,13-28 0,1 0 0,0 0 0,1 1 0,0-1 0,-1 8 0,2-13 0,0 0 0,0 0 0,0-1 0,1 1 0,-1 0 0,0 0 0,1 0 0,-1-1 0,1 1 0,0 0 0,1 2 0,-2-3 0,1-1 0,-1 1 0,1 0 0,0-1 0,-1 1 0,1 0 0,0-1 0,0 1 0,0-1 0,-1 1 0,1-1 0,0 0 0,0 1 0,0-1 0,0 0 0,0 1 0,0-1 0,0 0 0,0 0 0,0 0 0,0 0 0,-1 0 0,2 0 0,5-1 0,0-1 0,0 0 0,0 0 0,-1 0 0,1-1 0,-1 1 0,10-7 0,-9 5 0,159-91 0,43-22 0,-203 114 0,-1 0 0,1 1 0,-1 0 0,0 0 0,8-2 0,-11 4 0,-1-1 0,1 1 0,-1 0 0,1 0 0,-1 0 0,0 0 0,1 0 0,-1 1 0,1-1 0,-1 0 0,0 0 0,1 1 0,-1-1 0,0 1 0,1 0 0,-1-1 0,0 1 0,0 0 0,0 0 0,0-1 0,1 1 0,-1 0 0,1 2 0,1 1 0,0 0 0,0 1 0,-1-1 0,1 1 0,-1 0 0,0 0 0,3 8 0,7 43 0,-3 1-75,2 75-1,-10 61-1017,-42 408 794,13-271 349,27-314-50,0-6 0,0 1 0,1-1 0,1 19 0,-1-29 8,0 1-1,0-1 1,0 0 0,0 1 0,0-1-1,0 1 1,1-1 0,-1 0 0,0 1-1,0-1 1,0 0 0,0 1 0,0-1-1,0 0 1,1 1 0,-1-1 0,0 0-1,0 0 1,0 1 0,1-1 0,-1 0-1,0 0 1,0 1 0,1-1 0,-1 0-1,0 0 1,1 0 0,-1 1 0,0-1-1,0 0 1,1 0 0,-1 0 0,0 0-1,1 0 1,0 0 0,0 0-124,-1 0-1,1-1 1,0 1 0,0 0 0,0-1-1,0 1 1,-1-1 0,1 0-1,0 1 1,-1-1 0,2 0-1,10-14-5464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2.1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2089 0 24575,'0'0'-8191</inkml:trace>
  <inkml:trace contextRef="#ctx0" brushRef="#br0" timeOffset="1">95 9075 24575,'0'9'0,"0"3"0,1-1 0,1 0 0,0 0 0,1 0 0,0 0 0,0 0 0,1 0 0,0-1 0,1 0 0,1 0 0,-1 0 0,1 0 0,1-1 0,0 0 0,0-1 0,14 13 0,-19-19 0,1 1 0,0-1 0,1 0 0,-1 0 0,0 0 0,0 0 0,1 0 0,-1-1 0,1 0 0,0 0 0,-1 0 0,1 0 0,4 0 0,-5-1 0,0 0 0,0 0 0,0 0 0,0-1 0,0 1 0,0-1 0,0 0 0,0 0 0,-1 0 0,1 0 0,0-1 0,-1 1 0,1-1 0,-1 1 0,1-1 0,-1 0 0,3-3 0,2-2 0,-1 0 0,0-1 0,0 0 0,-1 0 0,0 0 0,0-1 0,-1 0 0,0 0 0,0 0 0,2-14 0,-1 6 0,-2 0 0,0-1 0,-2 1 0,0-1 0,-1-17 0,0 25 0,-1 0 0,-1 0 0,1 0 0,-2 0 0,1 0 0,-1 1 0,-7-15 0,7 19 0,1 0 0,-1 0 0,0 1 0,-1-1 0,1 1 0,-1 0 0,0 0 0,0 0 0,0 0 0,-1 1 0,1-1 0,-1 1 0,0 0 0,-10-4 0,9 5 0,0 0 0,-1 0 0,1 1 0,-1-1 0,1 2 0,-1-1 0,1 1 0,-1 0 0,0 0 0,1 0 0,-1 1 0,1 0 0,-1 1 0,1-1 0,0 1 0,-1 0 0,1 1 0,0 0 0,0 0 0,1 0 0,-7 5 0,2-1 0,1 0 0,1 1 0,-1 0 0,1 0 0,1 1 0,-1 0 0,2 1 0,-1-1 0,1 1 0,1 0 0,-6 13 0,-5 25-1365,6-7-5461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2.6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46 24575,'1'-1'0,"-1"-1"0,0 0 0,0 1 0,1-1 0,-1 0 0,1 1 0,-1-1 0,1 1 0,-1-1 0,1 1 0,0-1 0,0 1 0,0-1 0,0 1 0,0 0 0,0-1 0,0 1 0,1 0 0,0-1 0,2 0 0,-1 0 0,0 0 0,0 0 0,1 0 0,-1 1 0,1-1 0,5 0 0,-9 2 0,0-1 0,0 1 0,1 0 0,-1 0 0,0 0 0,1 0 0,-1 0 0,0 0 0,1 0 0,-1 0 0,0 1 0,1-1 0,-1 0 0,0 0 0,0 0 0,1 0 0,-1 0 0,0 0 0,1 0 0,-1 1 0,0-1 0,0 0 0,1 0 0,-1 0 0,0 1 0,0-1 0,0 0 0,1 0 0,-1 1 0,0-1 0,0 0 0,0 1 0,0-1 0,0 0 0,0 0 0,1 1 0,-1-1 0,0 0 0,0 1 0,0-1 0,0 0 0,0 1 0,0-1 0,0 1 0,-1 17 0,0-13 0,-13 92 0,6-54 0,3-1 0,-1 60 0,6-100 0,0 1 0,0-1 0,0 0 0,0 1 0,0-1 0,1 0 0,-1 0 0,1 1 0,0-1 0,0 0 0,0 0 0,0 0 0,0 0 0,0 0 0,0 0 0,1 0 0,-1-1 0,1 1 0,-1 0 0,1-1 0,0 1 0,-1-1 0,1 1 0,0-1 0,0 0 0,0 0 0,0 0 0,0 0 0,1 0 0,-1 0 0,0-1 0,3 1 0,5 1 0,-1-1 0,1 0 0,0-1 0,0 0 0,-1-1 0,1 0 0,0 0 0,-1-1 0,1 0 0,15-7 0,2-1 0,0-2 0,32-19 0,8-10-1365,-9 2-5461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3.6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666 99 24575,'0'-1'0,"-1"-1"0,1 0 0,-1 0 0,0 1 0,0-1 0,0 0 0,0 1 0,0-1 0,0 1 0,0-1 0,0 1 0,0-1 0,-3-1 0,-1-2 0,-1-2 0,-1 0 0,0 0 0,-1 0 0,0 1 0,-16-10 0,18 13 0,-1 0 0,1 0 0,-1 1 0,0 0 0,1 0 0,-1 0 0,0 1 0,0 0 0,-10 0 0,0 2 0,0 0 0,0 1 0,1 1 0,-1 0 0,0 1 0,1 1 0,0 1 0,0 0 0,1 1 0,-21 12 0,18-8 0,0 1 0,1 1 0,0 1 0,0 0 0,2 2 0,0-1 0,-23 33 0,18-16-108,1 0-1,1 2 0,2 0 1,2 1-1,1 0 1,2 1-1,-13 68 1,16-48-28,2-1 0,2 2 0,3-1 0,10 91 0,-3-104 98,1 1 0,3-1 0,1 0 0,20 47 0,-22-68 19,1 0 0,1-1 0,0 0 0,2 0 0,1-2 0,0 1 0,1-2 0,2 0 0,22 20 0,-30-31 129,0 0 0,1 0-1,-1-1 1,1 0 0,1-1 0,-1 0 0,12 3-1,-17-7-51,1 1 0,-1-1 0,1 0-1,-1 0 1,1-1 0,-1 0-1,1 0 1,-1 0 0,1 0 0,-1-1-1,1 0 1,-1 0 0,0-1 0,1 1-1,-1-1 1,7-4 0,-2 0-41,-4 3 132,-9 13-1612,0-3-5363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4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67 24575,'-2'-1'0,"0"1"0,0 0 0,1 0 0,-1 0 0,0 0 0,1 0 0,-3 0 0,0 1 0,-7-3 0,11 2 0,0 0 0,0 0 0,0 0 0,0 0 0,0 0 0,0 0 0,0 0 0,0 0 0,0 0 0,0 0 0,0 0 0,0 0 0,0-1 0,0 1 0,0 0 0,0 0 0,0 0 0,0 0 0,0 0 0,0 0 0,0 0 0,0 0 0,0 0 0,0 0 0,0 0 0,0-1 0,0 1 0,0 0 0,0 0 0,0 0 0,0 0 0,0 0 0,0 0 0,0 0 0,0 0 0,0 0 0,0 0 0,0 0 0,0 0 0,0-1 0,0 1 0,0 0 0,0 0 0,1 0 0,-1 0 0,0 0 0,0 0 0,0 0 0,0 0 0,0 0 0,0 0 0,20-8 0,15-2 0,57-8 0,39 3 0,116 4 0,-202 13 0,-1 1 0,1 3 0,65 15 0,-94-16-273,0 0 0,0 1 0,-1 0 0,21 13 0,-7 1-6553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4.4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0 272 24575,'4'0'0,"99"-15"-65,192-53 0,57-55-578,-239 82 634,-97 35-403,0 0 1,33-5-1,-26 9-5762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4.8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91 24575,'0'0'0,"0"0"0,0 0 0,3 0 0,18-2 0,27-2 0,28-7 0,21-10 0,1-6 0,-16 2-8191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5.2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300 1 24575,'0'0'0,"0"2"0,-2 1 0,-2-1 0,-3 2 0,-2 4 0,-3 4 0,-5 8 0,-6 8 0,-4 10 0,-6 9 0,-2 9 0,-4 15 0,2 17 0,7 15 0,12 7 0,11-5 0,8-22-8191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7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1 216 24575,'0'0'0,"2"0"0,6 0 0,14-1 0,16-4 0,14-5 0,9-8 0,-1-4 0,-2-6 0,-5-6 0,-6 1 0,-10 5 0,-9 6 0,-10 7-8191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5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492 685 24575,'-1'0'0,"0"0"0,1 0 0,-1 0 0,0 0 0,1 0 0,-1 0 0,0 0 0,1 0 0,-1 0 0,0 1 0,1-1 0,-1 0 0,0 1 0,-1 0 0,-10 3 0,1 1 0,0 1 0,0 0 0,-12 8 0,-40 35 0,41-31 0,-117 99 0,98-78 0,-44 53 0,75-80 0,0 1 0,1 0 0,-10 20 0,16-29 0,1 0 0,1 0 0,-1 0 0,1 1 0,-1-1 0,1 1 0,0-1 0,1 1 0,-1-1 0,1 1 0,0-1 0,0 1 0,1 0 0,-1-1 0,3 9 0,-3-11 0,1 0 0,0 0 0,0 0 0,0 0 0,0 0 0,0 0 0,0-1 0,0 1 0,0 0 0,1-1 0,-1 1 0,1-1 0,-1 1 0,1-1 0,0 0 0,-1 0 0,1 0 0,0 0 0,0 0 0,0 0 0,0 0 0,0-1 0,0 1 0,0 0 0,0-1 0,0 0 0,0 0 0,0 1 0,0-1 0,0 0 0,3-1 0,1 0 0,0 0 0,0-1 0,0 1 0,0-1 0,0 0 0,-1-1 0,1 0 0,-1 0 0,0 0 0,6-4 0,5-6 0,-1-1 0,0 0 0,-1 0 0,19-28 0,-10 9 0,26-51 0,-31 48-53,-2-1-1,-1-1 1,-2 0 0,-2-1-1,-1-1 1,5-51 0,-10 36-22,-2 0 0,-2 1 0,-3-1 1,-10-62-1,6 80 148,-1 1-1,-21-62 1,21 80-15,-1 0 0,-1 0-1,0 1 1,-1 0 0,0 0 0,-25-27 0,35 43-51,-1 1 1,1-1 0,0 1 0,-1-1 0,1 1-1,-1 0 1,1-1 0,-1 1 0,1 0 0,-1-1-1,1 1 1,-1 0 0,1 0 0,-2-1 0,2 1-8,0 0 1,0 0 0,0 0-1,-1 1 1,1-1-1,0 0 1,0 0 0,0 0-1,-1 0 1,1 0 0,0 0-1,0 0 1,0 0 0,0 0-1,0 1 1,-1-1-1,1 0 1,0 0 0,0 0-1,0 0 1,0 1 0,0-1-1,0 0 1,0 0 0,0 0-1,-1 0 1,1 1-1,0-1 1,-1 22-12,4 20 11,2 0 0,10 45 0,31 87 0,151 392-1531,-50-157 1468,-115-311-1196,-7-22-4079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8.0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1 127 24575,'0'0'0,"0"1"0,0-1 0,0 0 0,0 0 0,0 0 0,-1 0 0,1 1 0,0-1 0,0 0 0,0 0 0,0 0 0,0 1 0,0-1 0,0 0 0,0 0 0,0 1 0,0-1 0,0 0 0,0 0 0,0 0 0,0 1 0,0-1 0,0 0 0,0 0 0,0 0 0,0 1 0,1-1 0,-1 0 0,0 0 0,0 0 0,0 1 0,0-1 0,0 0 0,0 0 0,1 0 0,-1 0 0,0 0 0,0 1 0,0-1 0,0 0 0,1 0 0,-1 0 0,0 0 0,0 0 0,0 0 0,1 0 0,-1 0 0,0 0 0,0 0 0,0 0 0,1 0 0,-1 0 0,0 0 0,0 0 0,0 0 0,1 0 0,-1 0 0,0 0 0,0 0 0,0 0 0,1 0 0,88-38 0,-46 19 0,-16 7 0,6-3 0,1 1 0,1 2 0,36-9 0,-65 20 0,1 0 0,-1 0 0,1 1 0,-1-1 0,13 2 0,-16 0 0,0 0 0,0-1 0,0 1 0,0 0 0,0 0 0,0 0 0,-1 1 0,1-1 0,0 1 0,-1 0 0,1-1 0,-1 1 0,0 0 0,0 0 0,2 3 0,0-1 0,-1 1 0,0 0 0,0 0 0,-1 0 0,1 0 0,-1 0 0,0 1 0,-1-1 0,1 1 0,-1-1 0,1 9 0,-1 2 0,-1 1 0,-2 28 0,-3-7 0,-2 0 0,-1 0 0,-19 49 0,-50 108 0,65-166 0,-8 17 0,-28 73 0,48-118 0,-2 4 0,1-1 0,-1 0 0,1 1 0,0 8 0,1-13 0,-1 1 0,1 0 0,0-1 0,0 1 0,0-1 0,1 1 0,-1 0 0,0-1 0,0 1 0,0 0 0,0-1 0,1 1 0,-1-1 0,0 1 0,1 0 0,-1-1 0,0 1 0,1-1 0,-1 1 0,0-1 0,1 1 0,-1-1 0,1 0 0,-1 1 0,1-1 0,-1 0 0,1 1 0,0-1 0,-1 0 0,1 1 0,-1-1 0,1 0 0,0 0 0,-1 0 0,1 0 0,-1 1 0,1-1 0,0 0 0,-1 0 0,1 0 0,0 0 0,-1 0 0,2-1 0,7-1 0,0 0 0,-1 0 0,1-1 0,-1 0 0,1-1 0,14-8 0,-8 4 0,303-191-828,-293 182 291,44-30-6289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8.8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 24575,'0'1'0,"-1"1"0,1-1 0,0 1 0,-1 0 0,1-1 0,-1 1 0,0-1 0,1 0 0,-1 1 0,0-1 0,0 1 0,0-1 0,0 0 0,0 0 0,0 0 0,-2 2 0,-25 17 0,18-13 0,-15 9 0,-1-1 0,0-2 0,-1-1 0,-37 12 0,53-20 0,0 0 0,0-1 0,-16 2 0,30-5 0,1 1 0,-1 0 0,1-1 0,-1 2 0,0-1 0,1 0 0,-1 1 0,0-1 0,0 1 0,0 0 0,3 3 0,9 5 0,14 14 0,-19-15 0,0 1 0,0 0 0,-1 1 0,0 0 0,12 20 0,-20-29 0,0 0 0,0 0 0,-1 0 0,1 0 0,0 0 0,-1 0 0,1 0 0,-1 0 0,0 0 0,0 0 0,0 0 0,0 0 0,0 0 0,0 0 0,0 0 0,-1 0 0,1 0 0,-1 0 0,-1 3 0,1-2 0,-1 0 0,1-1 0,-1 1 0,0-1 0,0 1 0,0-1 0,0 1 0,0-1 0,-1 0 0,1 0 0,-6 3 0,7-5 0,1 1 0,-1-1 0,1 1 0,-1-1 0,0 0 0,1 0 0,-1 1 0,0-1 0,1 0 0,-1 0 0,0 0 0,1 1 0,-1-1 0,0 0 0,0 0 0,1 0 0,-1 0 0,0-1 0,0 1 0,1 0 0,0 0 0,-1 0 0,1-1 0,0 1 0,-1 0 0,1 0 0,0-1 0,0 1 0,-1 0 0,1-1 0,0 1 0,0 0 0,0-1 0,0 1 0,-1-1 0,1 1 0,0 0 0,0-1 0,0 1 0,0 0 0,0-1 0,0 0 0,0-3 0,0 1 0,1-1 0,-1 0 0,1 1 0,0-1 0,1-3 0,8-18-341,1 0 0,1 0-1,19-27 1,-5 11-6485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9.5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24575,'0'0'0,"4"0"0,9 0 0,25 0 0,32 0 0,28 2 0,14 1 0,2-3 0,-14 0 0,-23-1-8191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19.9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1 161 24575,'0'0'0,"7"-1"0,24-6 0,35-6 0,31-5 0,20-5 0,17-5-1468,54-8 1468,-6 1-6723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0.9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75 24575,'0'0'0,"3"0"0,70 13 0,13 2 0,20-4-295,1-5 0,137-10 0,-176-1 47,0-3 0,0-3 0,-1-3 0,123-43 0,-138 36-5818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1.3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0 24575,'0'0'0,"0"0"0,-2 1 0,0-1 0,0 1 0,-1-1 0,1 1 0,0 0 0,0 0 0,0 0 0,0 0 0,0 0 0,0 0 0,0 0 0,0 1 0,0-1 0,1 1 0,-1-1 0,-1 3 0,-2 2 0,0 1 0,0-1 0,-5 10 0,6-8 0,1 0 0,0 0 0,1 0 0,-1 1 0,2-1 0,-1 0 0,1 1 0,0 0 0,1-1 0,0 10 0,2 14 0,9 41 0,-11-70 0,41 178 0,12 0 0,7 23 0,-42-130-1365,-5-15-5461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1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0 150 24575,'0'0'0,"2"0"0,11-2 0,17-2 0,23-3 0,20-2 0,13-1 0,6-3 0,2-2 0,-4-4 0,-9 0 0,-7 0 0,-11 1 0,-17 4-8191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2.1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23 151 24575,'0'0'0,"0"0"0,0 0 0,0 0 0,3 0 0,8-2 0,17-2 0,20-5 0,20-5 0,13-5 0,3-5 0,-8-4 0,-12 0 0,-18 5-8191</inkml:trace>
  <inkml:trace contextRef="#ctx0" brushRef="#br0" timeOffset="1">0 753 24575,'0'0'0,"2"2"0,4 1 0,9-3 0,19-4 0,31-12 0,26-17 0,19-23 0,3-9-987,-19 6-6217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2.4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24575,'0'0'0,"0"0"0,0 4 0,0 5 0,0 11 0,0 14 0,0 24 0,1 21 0,4 16 0,2 6 0,0 1 0,0-7 0,2-16 0,-2-22-8191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7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24575,'0'0'0,"2"0"0,3 0 0,4 2 0,8-3 0,9-10 0,11-13 0,8-15 0,-1-4 0,-8 5-8191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2.8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695 622 24575,'-14'-7'0,"-2"-1"0,0 1 0,0 1 0,-30-8 0,-53-7 0,-78-1 0,150 21 0,1 1 0,-1 0 0,1 3 0,-47 8 0,65-8 0,-1-1 0,1 1 0,-1 1 0,1-1 0,0 1 0,0 1 0,0 0 0,1 0 0,-14 12 0,17-14 0,1 1 0,-1 0 0,1 0 0,0 0 0,0 1 0,1-1 0,-1 1 0,1-1 0,0 1 0,0 0 0,0 0 0,1 0 0,0 0 0,0 0 0,0 0 0,1 0 0,-1 0 0,2 9 0,-1-9 0,1 0 0,0 0 0,0 0 0,1 0 0,-1 0 0,1 0 0,0 0 0,0 0 0,1-1 0,5 9 0,-3-7 0,0-1 0,0 1 0,0-1 0,1 0 0,0 0 0,0-1 0,7 5 0,-3-4 0,0 0 0,0-1 0,1 0 0,-1 0 0,1-1 0,0 0 0,0-1 0,0 0 0,0-1 0,14 0 0,-14-2 0,-1 0 0,0 0 0,0-1 0,0 0 0,0-1 0,-1 0 0,1-1 0,-1 0 0,0 0 0,0-1 0,0 0 0,0-1 0,-1 0 0,0 0 0,11-12 0,-7 6 0,-1-2 0,0 1 0,-1-1 0,-1-1 0,0 1 0,-1-2 0,0 1 0,7-25 0,-3 0 0,-1 0 0,-2 0 0,-2-1 0,-2-1 0,-2 1 0,-1-1 0,-2 1 0,-10-76 0,5 90 0,0 1 0,-2-1 0,-1 2 0,-15-36 0,21 57 0,3 10 0,6 13 0,81 239 0,70 199-1884,-125-364-4423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3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24575,'6'0'0,"0"1"0,0 0 0,0 0 0,0 0 0,0 1 0,8 3 0,32 16 0,-40-17 0,0-1 0,0 1 0,0 0 0,0 1 0,-1-1 0,1 1 0,6 8 0,-10-9 0,1-1 0,0 1 0,-1 1 0,0-1 0,0 0 0,0 0 0,0 1 0,-1-1 0,0 1 0,0 0 0,0-1 0,0 7 0,0 4 0,-2 1 0,1-1 0,-6 25 0,-13 46 0,-4 23 0,22-106 0,1-1 0,0 0 0,0 0 0,0 0 0,0 0 0,0 1 0,0-1 0,1 0 0,-1 0 0,2 4 0,-1-4 0,0-1 0,0 0 0,0 1 0,0-1 0,0 0 0,1 0 0,-1 0 0,0 0 0,0 0 0,1 0 0,-1 0 0,1 0 0,-1 0 0,1 0 0,2 0 0,9 3 0,1 0 0,0-1 0,-1 0 0,1-1 0,0-1 0,0 0 0,14-2 0,3-1 0,0-1 0,36-9 0,-22-1-341,0-1 0,-1-3-1,69-36 1,-46 18-6485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3.8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0 164 24575,'0'0'0,"0"0"0,0 0 0,0 1 0,0-1 0,1 0 0,-1 0 0,0 1 0,0-1 0,0 0 0,0 0 0,1 0 0,-1 1 0,0-1 0,0 0 0,1 0 0,-1 0 0,0 1 0,0-1 0,1 0 0,-1 0 0,0 0 0,0 0 0,1 0 0,-1 0 0,0 0 0,1 0 0,-1 0 0,0 0 0,0 0 0,1 0 0,-1 0 0,1 0 0,0 1 0,59 7 0,-42-6 0,100 8-291,-1-6 1,1-4-1,221-31 0,-304 25 325,0 0 0,61-22 1,-84 23-142,0 0 1,-1 0 0,0-1 0,0 0 0,-1-1 0,1 0-1,-1-1 1,-1 0 0,0 0 0,0-1 0,10-14-1,-3-1-5749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4.2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0 24575,'-1'1'0,"1"-1"0,0 0 0,-1 1 0,1-1 0,-1 1 0,1-1 0,0 1 0,0-1 0,-1 1 0,1 0 0,0-1 0,0 1 0,0-1 0,-1 1 0,1-1 0,0 1 0,0 0 0,-2 10 0,1 0 0,0 20 0,1-20 0,2 104-143,6-1 1,4-1-1,5 0 0,40 139 0,-47-216 247,2 0 0,25 55 0,-30-78-260,0 0 0,1 0 0,0-1 1,1 0-1,0-1 0,1 0 0,1 0 0,-1-1 1,20 14-1,1-5-6075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4.6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395 7 24575,'0'0'0,"-7"-4"0,2 3 0,1 0 0,0 1 0,0-1 0,-1 1 0,1 0 0,-1 1 0,1-1 0,0 1 0,0-1 0,-1 1 0,-6 3 0,-5 2 0,-24 13 0,21-9 0,1 0 0,1 2 0,0 0 0,0 1 0,1 0 0,1 1 0,0 1 0,1 1 0,1 0 0,0 1 0,1 0 0,1 1 0,1 0 0,-13 32 0,14-25-7,0-1-1,3 1 0,0 0 1,1 0-1,1 1 0,2 0 1,0 0-1,2-1 0,1 1 0,1 0 1,1-1-1,1 1 0,2-1 1,0 0-1,2 0 0,0-1 1,23 45-1,-10-34-174,0-2 0,44 51 0,62 48-1190,-53-66-4763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5.0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1 123 24575,'0'0'0,"0"0"0,0 0 0,38 43 0,-3-12 7,69 48 0,52 18-192,314 156-669,-448-242 761,91 41 302,-101-47-373,0-1 1,0-1-1,0 0 0,1-1 0,-1 0 0,1-1 0,16 0 0,-2-4-5807</inkml:trace>
  <inkml:trace contextRef="#ctx0" brushRef="#br0" timeOffset="1">662 0 24575,'-2'13'0,"-97"469"-406,34-158-37,30-117 429,33-182-178,1 0 0,1 0 0,1-1 0,1 1 0,1 0 0,8 31 1,5-8-5794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6.4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804 179 24575,'-1'0'0,"1"0"0,-1 0 0,1 0 0,0 0 0,-1 0 0,1 0 0,-1 0 0,1 0 0,0 1 0,-1-1 0,1 0 0,0 0 0,-1 0 0,1 1 0,0-1 0,-1 0 0,1 0 0,0 1 0,0-1 0,-1 0 0,1 1 0,0-1 0,0 0 0,0 1 0,-1-1 0,1 1 0,0-1 0,0 0 0,0 1 0,-2 2 0,-2-8 0,0-1 0,0 1 0,0 0 0,-1 1 0,1-1 0,-1 1 0,0 0 0,-1 0 0,-10-6 0,8 5 0,-27-17 0,-1 1 0,-1 2 0,-1 2 0,-46-14 0,62 25 0,0 0 0,0 2 0,0 1 0,-1 1 0,1 1 0,-35 2 0,28 2 0,2 1 0,-1 1 0,0 2 0,-46 17 0,63-20 0,0 1 0,1 0 0,-1 0 0,1 1 0,1 1 0,-11 8 0,16-12 0,1 0 0,0 1 0,0-1 0,0 1 0,0 0 0,0 0 0,1 0 0,-1 0 0,1 0 0,0 0 0,1 1 0,-1-1 0,1 1 0,0-1 0,0 1 0,0-1 0,0 10 0,2-5 0,-1 0 0,2 0 0,0 0 0,0 0 0,0 0 0,1 0 0,0 0 0,1-1 0,9 16 0,-4-9 0,2 0 0,0 0 0,0-1 0,15 13 0,-19-20 0,1 0 0,-1-1 0,1 0 0,1 0 0,-1-1 0,18 9 0,-21-12 0,1 0 0,-1-1 0,1 1 0,-1-1 0,1 0 0,0-1 0,-1 1 0,1-1 0,0 0 0,0 0 0,-1-1 0,1 0 0,8-2 0,-3-1 0,0 0 0,-1-1 0,1 0 0,-1 0 0,0-2 0,0 1 0,16-15 0,-15 12 0,-2 0 0,1-1 0,-2-1 0,1 1 0,-1-1 0,9-18 0,-13 21 0,-1 1 0,0-1 0,0 1 0,1-10 0,-3 13 0,0 1 0,-1-1 0,0 0 0,1 0 0,-1 0 0,-1 1 0,1-1 0,0 0 0,-1 0 0,-2-6 0,11 42 0,72 194 0,-29-92 0,35 159 0,-72-229 0,-4 1 0,5 108 0,-14-120-1365,0-40-5461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7.1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24575,'80'-1'0,"84"2"0,-162-1 0,0 0 0,0 1 0,0-1 0,0 0 0,-1 0 0,1 1 0,0-1 0,0 1 0,-1 0 0,1-1 0,0 1 0,-1 0 0,1 0 0,0 0 0,-1 0 0,0 0 0,1 0 0,-1 1 0,1-1 0,-1 0 0,0 1 0,0-1 0,0 1 0,0-1 0,0 1 0,0 0 0,0-1 0,-1 1 0,1 0 0,-1 0 0,1-1 0,-1 1 0,0 0 0,1 0 0,-1 0 0,0 0 0,0 1 0,-1 6 0,0-1 0,0 0 0,0 0 0,-1 0 0,0 0 0,-1 0 0,-3 8 0,-26 50 0,19-41 0,1 2 0,-16 51 0,27-74 0,0 0 0,0 0 0,1 0 0,-1 0 0,1 0 0,0 0 0,1 0 0,-1 0 0,0 0 0,1 0 0,2 7 0,-2-9 0,0 0 0,0-1 0,0 1 0,0 0 0,0 0 0,0-1 0,1 1 0,-1-1 0,1 1 0,-1-1 0,1 0 0,-1 1 0,1-1 0,0 0 0,0 0 0,-1 0 0,1 0 0,0 0 0,0-1 0,0 1 0,0-1 0,0 1 0,0-1 0,4 1 0,4-1 0,0 0 0,1 0 0,-1-1 0,0-1 0,11-2 0,52-17 0,-57 16 0,89-29 20,76-23-1405,-139 46-5441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7.6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1 24575,'0'0'0,"-2"4"0,0 6 0,-1 12 0,2 12 0,-1 4 0,1 3 0,3 0 0,6-4 0,15-2 0,23-1 0,21-5 0,13-9 0,10-12 0,0-11 0,-11-7 0,-19-1-8191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8.3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24575,'0'0'0,"0"0"0,0 5 0,2 3 0,1 0 0,-1 1 0,1-1 0,0-1 0,1 1 0,0 0 0,10 13 0,-12-18 0,30 45 13,3-1 0,2-2 0,1-1-1,67 57 1,194 137-1514,-296-236 1457,26 20-28,285 205-253,-223-168-387,152 75 1,-205-117-4179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8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0,2 4 0,0 5 0,2 8 0,3 11 0,-1 9 0,3 10 0,3 8 0,5-1 0,1-1 0,2-7 0,-5-12-8191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8.7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400 0 24575,'-2'0'0,"0"1"0,0-1 0,0 1 0,0-1 0,0 1 0,0 0 0,0 0 0,0 0 0,1 0 0,-1 0 0,0 0 0,1 0 0,-1 0 0,1 1 0,-1-1 0,-1 3 0,-8 7 0,1 1 0,0 0 0,-11 17 0,-22 45 0,41-71 0,-25 50-117,3 1-1,-33 108 0,-13 121-378,48-188 444,-5 13 52,-14 68 0,40-173-93,1 0-1,-1 0 1,1 0-1,0 0 1,-1 0-1,1 0 1,1 0-1,-1 0 1,0 1 0,1-1-1,-1 0 1,2 3-1,5 2-5981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9.3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503 63 24575,'-30'-1'0,"1"-3"0,0 0 0,-52-15 0,-11-2 0,-3 8 0,83 12 0,0 1 0,0 1 0,0 0 0,0 0 0,-22 6 0,30-6 0,0 1 0,0-1 0,0 1 0,0 0 0,1 0 0,-1 0 0,-6 5 0,9-6 0,0 0 0,-1 1 0,1-1 0,0 1 0,0-1 0,0 1 0,0 0 0,0 0 0,0-1 0,0 1 0,0 0 0,1 0 0,-1 0 0,1 0 0,-1-1 0,1 1 0,0 0 0,0 4 0,1 0 0,-1 0 0,1 0 0,1 0 0,-1-1 0,1 1 0,0 0 0,1-1 0,-1 0 0,4 6 0,6 8 0,15 18 0,-23-32 0,16 20 0,1 0 0,1-2 0,0 0 0,27 19 0,-45-40 0,-1 1 0,1-1 0,-1 0 0,1 0 0,0 0 0,0-1 0,7 3 0,-10-4 0,0 1 0,0-1 0,0 0 0,0 0 0,1 0 0,-1 0 0,0 0 0,0 0 0,0 0 0,0-1 0,0 1 0,0 0 0,0-1 0,0 1 0,0 0 0,0-1 0,0 0 0,0 1 0,0-1 0,0 1 0,0-1 0,0 0 0,-1 0 0,1 1 0,0-1 0,0 0 0,-1 0 0,1 0 0,0 0 0,-1 0 0,1 0 0,-1 0 0,1-1 0,0-3 0,0 1 0,0 0 0,0-9 0,-1 13 0,0-1 0,0 0 0,0 1 0,-1-1 0,1 1 0,0-1 0,1 1 0,-1-1 0,0 1 0,0-1 0,0 0 0,0 1 0,0-1 0,0 1 0,1-1 0,-1 1 0,0-1 0,0 1 0,1-1 0,34 47 0,-1 1 0,-3 2 0,-2 1 0,27 66 0,-45-88-151,-1 0-1,-2 1 0,0 0 0,-2 0 1,-2 0-1,0 1 0,-2 0 1,-3 49-1,-4-14-6674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29.7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 24575,'2'-1'0,"-1"1"0,0 0 0,1 0 0,-1 0 0,1 0 0,-1 0 0,0 0 0,3 0 0,2 1 0,0-1 0,57 2 0,-55-1 0,0 1 0,0-1 0,0 2 0,0-1 0,14 7 0,-14-5 0,1 1 0,-1 0 0,0 1 0,0 0 0,-1 0 0,0 1 0,0-1 0,-1 2 0,1-1 0,8 15 0,-12-17 0,0 0 0,0 0 0,-1 0 0,0 0 0,0 1 0,0-1 0,-1 1 0,0-1 0,0 1 0,0 0 0,0-1 0,-1 1 0,0 0 0,-1 0 0,1-1 0,-1 1 0,0 0 0,0-1 0,-4 10 0,1-7 0,0 0 0,0-1 0,-1 1 0,0-1 0,-1 0 0,1 0 0,-14 11 0,-52 37 0,59-46 0,-19 13 0,15-12 0,2 0 0,-16 15 0,29-24 0,0-1 0,0 1 0,1 0 0,-1 0 0,0 0 0,0-1 0,1 1 0,-1 0 0,1 0 0,-1 0 0,1 0 0,-1 0 0,1 0 0,0 0 0,-1 0 0,1 0 0,0 3 0,0-4 0,0 1 0,0 0 0,0 0 0,1-1 0,-1 1 0,0 0 0,1 0 0,-1-1 0,1 1 0,-1 0 0,0-1 0,1 1 0,-1-1 0,1 1 0,0 0 0,-1-1 0,1 0 0,-1 1 0,2 0 0,2 1 0,0 0 0,0 0 0,0-1 0,1 0 0,-1 1 0,0-1 0,9 0 0,14 1 27,1-2-1,-1 0 0,35-6 1,80-19-1142,-129 22 759,65-13-6470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30.1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104 1 24575,'0'0'0,"-2"4"0,-6 10 0,-5 15 0,-5 13 0,-3 10 0,2 7 0,4 4 0,7 4 0,9 5 0,9 6 0,7-3 0,1-14-8191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30.5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24575,'0'0'0,"1"0"0,0 0 0,0 1 0,-1-1 0,1 0 0,0 1 0,-1-1 0,1 0 0,-1 1 0,1-1 0,0 1 0,-1-1 0,1 1 0,-1 0 0,1 0 0,4 4 0,68 61 0,82 82-761,-6 7-1,186 251 0,-212-229-817,-14 16 1192,-89-150 417,-2 1 1,19 73-1,-30-85-59,-1 0-1,-1 0 1,-2 0-1,-1 53 1,-4-60-45,-1 0 0,-1 0 1,-1 0-1,-2 0 0,0-1 0,-2 0 1,0 0-1,-1-1 0,-2-1 0,0 1 0,-2-2 1,0 0-1,-1-1 0,-25 26 0,-4-2-2703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30.9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24575,'2'1'0,"-1"0"0,1 1 0,-1-1 0,1 1 0,-1-1 0,0 1 0,2 2 0,-2-2 0,7 11 0,0 0 0,0 0 0,-2 1 0,9 24 0,12 62 0,-21-74 0,135 576 0,-111-446-1365,-23-102-5461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31.2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98 24575,'0'0'0,"4"0"0,373-23-142,-216 17-724,-137 5 811,213-13-142,-3-18 247,-214 27-632,23-7 1,-30 7-5237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31.7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604 151 24575,'0'-1'0,"-1"0"0,1 0 0,0 0 0,0 0 0,-1 0 0,1 0 0,-1 0 0,1 0 0,-1 0 0,1 0 0,-1 1 0,1-1 0,-1 0 0,0 0 0,0 1 0,-1-2 0,-16-11 0,15 11 0,-19-11 0,-1 2 0,0 0 0,-30-9 0,-78-17 0,131 37 0,-35-9 0,-66-8 0,91 16 0,0 0 0,0 1 0,0 0 0,0 1 0,0 0 0,0 1 0,0 0 0,0 0 0,1 1 0,-1 0 0,-16 9 0,22-10 0,-1 1 0,1 0 0,0 1 0,0-1 0,0 0 0,1 1 0,-1 0 0,-4 7 0,7-9 0,0 0 0,0 0 0,0 0 0,0 0 0,0 0 0,0 0 0,1 0 0,-1 0 0,1 1 0,-1-1 0,1 0 0,0 0 0,0 0 0,0 1 0,0-1 0,0 0 0,0 1 0,1-1 0,-1 0 0,1 0 0,0 0 0,0 3 0,2-1 0,0 0 0,-1 0 0,1 0 0,0 0 0,1 0 0,-1-1 0,1 1 0,0-1 0,0 0 0,0 0 0,5 3 0,7 3 0,29 10 0,-44-18 0,153 47 0,-35-13 0,-114-33 0,-1 0 0,1 0 0,0 0 0,-1 0 0,1 1 0,-1 0 0,5 4 0,-7-5 0,1 1 0,-1-1 0,0 1 0,0 0 0,0-1 0,0 1 0,0 0 0,-1 1 0,1-1 0,-1 0 0,2 6 0,0 9 0,0 1 0,-1-1 0,-1 35 0,-1-30 0,-8 209 0,1-106 0,8-40-1365,2-61-5461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32.1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24575,'0'0'0,"0"0"0,4 2 0,9 2 0,13 3 0,14 2 0,19 1 0,27-1 0,23-3 0,11-4 0,2-3-730,-11-2 730,-24-1-7461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33.5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 24575,'0'0'0,"0"0"0,0 0 0,5 0 0,34-5 0,0 2 0,1 2 0,0 2 0,-1 1 0,1 2 0,-1 2 0,0 1 0,53 18 0,-80-21 0,0 0 0,-1 1 0,0 0 0,19 13 0,-27-16 0,0 0 0,0 0 0,-1 1 0,1-1 0,-1 1 0,1-1 0,-1 1 0,0 0 0,0-1 0,-1 1 0,1 0 0,0 1 0,-1-1 0,0 0 0,1 0 0,-2 1 0,1-1 0,0 0 0,0 1 0,-1-1 0,0 6 0,0-2 0,-1-1 0,-1 0 0,1 1 0,-1-1 0,0 0 0,0 0 0,-1 0 0,0-1 0,-5 9 0,-4 4 0,-23 24 0,-13 9 0,-101 79 0,80-73 0,61-50 0,5-5 0,0 0 0,0 1 0,0-1 0,0 1 0,1-1 0,-1 1 0,1 0 0,0 0 0,-4 7 0,6-10 0,0 0 0,0 0 0,0 0 0,0 0 0,0 1 0,0-1 0,0 0 0,0 0 0,0 0 0,0 0 0,0 0 0,0 0 0,0 1 0,0-1 0,0 0 0,0 0 0,1 0 0,-1 0 0,0 0 0,0 0 0,0 1 0,0-1 0,0 0 0,0 0 0,0 0 0,0 0 0,1 0 0,-1 0 0,0 0 0,0 0 0,0 0 0,0 0 0,0 0 0,0 0 0,1 0 0,-1 0 0,0 1 0,0-1 0,0 0 0,0 0 0,0 0 0,1-1 0,-1 1 0,0 0 0,0 0 0,10-1 0,-9 1 0,114-22 0,-26 4 0,212-40-1365,-271 53-5461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8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613 98 24575,'-1'0'0,"-1"0"0,0-1 0,0 1 0,0-1 0,1 1 0,-1-1 0,0 0 0,1 0 0,-1 0 0,1 0 0,-1 0 0,1 0 0,-1 0 0,-2-2 0,-7-6 0,-6-2 0,-1 1 0,0 0 0,-1 2 0,0 0 0,0 1 0,-39-8 0,46 12 0,0 2 0,0-1 0,-1 2 0,1-1 0,0 2 0,0-1 0,0 2 0,-1 0 0,1 0 0,1 1 0,-1 0 0,-22 11 0,18-5 0,1 0 0,1 1 0,-1 1 0,2 0 0,-1 1 0,2 0 0,-19 23 0,18-17 0,0 0 0,1 1 0,1 0 0,0 1 0,-12 35 0,21-49 0,-8 26 0,9-30 0,1 1 0,-1-1 0,1 1 0,0-1 0,0 0 0,0 1 0,0-1 0,0 0 0,1 1 0,0 3 0,-1-6 0,0 1 0,0-1 0,0 0 0,1 1 0,-1-1 0,0 0 0,0 0 0,0 1 0,0-1 0,0 0 0,1 0 0,-1 1 0,0-1 0,0 0 0,1 0 0,-1 0 0,0 1 0,0-1 0,1 0 0,-1 0 0,0 0 0,0 0 0,1 0 0,-1 1 0,0-1 0,1 0 0,-1 0 0,0 0 0,0 0 0,1 0 0,-1 0 0,1 0 0,0-1 0,0 1 0,0 0 0,0-1 0,0 1 0,0-1 0,0 1 0,0-1 0,-1 1 0,1-1 0,1-1 0,15-17 0,9-25 0,-21 34 0,0 0 0,1 0 0,1 1 0,-1 0 0,1 0 0,9-8 0,-15 16 0,0 0 0,0 1 0,0-1 0,0 1 0,0-1 0,0 0 0,0 1 0,0 0 0,1-1 0,-1 1 0,0 0 0,0 0 0,0-1 0,1 1 0,-1 0 0,0 0 0,0 0 0,1 1 0,-1-1 0,0 0 0,0 0 0,0 1 0,0-1 0,1 0 0,-1 1 0,0-1 0,0 1 0,0 0 0,1 0 0,4 3 0,-1 0 0,0 0 0,0 1 0,5 5 0,-8-8 0,20 23 0,-2 0 0,20 31 0,29 60 0,3 33 0,-17-31 0,-52-112 20,0 0 0,0 0 0,1 0 0,0-1 0,5 6 0,-7-9-119,0 0 0,0-1 0,0 1 0,1 0 0,-1-1 0,0 0 0,1 1 0,-1-1 0,1 0 0,-1 0 0,1-1 0,0 1 0,-1 0 0,6 0 0,9-1-6727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1.8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13 299 24575,'0'0'0,"-2"6"0,-1 12 0,1 1 0,1 28 0,1-20 0,-2 30 0,0 131 0,3-132 0,13 73 0,-12-118 0,0 1 0,1-1 0,0 0 0,1 0 0,9 19 0,-11-27 0,0 1 0,0-1 0,0 0 0,0 0 0,1 0 0,0 0 0,-1 0 0,1 0 0,0-1 0,0 1 0,1-1 0,-1 0 0,0 0 0,1 0 0,0 0 0,-1-1 0,1 0 0,0 1 0,-1-1 0,7 0 0,-4 0 0,0-1 0,-1 0 0,1 0 0,0-1 0,0 0 0,-1 0 0,1 0 0,-1-1 0,1 1 0,-1-1 0,8-4 0,4-4 0,-1 0 0,17-13 0,-17 11 0,31-17 0,-28 20 0,0 1 0,1 1 0,0 1 0,37-7 0,87-2 0,38 10 0,-96 5 0,129-18 0,-198 16 0,0-2 0,0 0 0,-1-1 0,1-1 0,-1-1 0,24-13 0,-32 16 0,-1-1 0,1 0 0,-1-1 0,0 0 0,-1 0 0,0 0 0,0-1 0,0 0 0,-1 0 0,1-1 0,-2 1 0,1-1 0,-1 0 0,4-13 0,-5 12 0,-1 0 0,0 0 0,0 0 0,-1 0 0,-1 0 0,1 0 0,-2-12 0,-1 6 0,0 0 0,-1 1 0,-9-28 0,-2 7 0,-2 0 0,-31-51 0,-1 10 0,-2 2 0,-65-71 0,100 130-1365,8 8-5461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2.6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24575,'4'0'0,"-1"1"0,0 0 0,0-1 0,0 1 0,0 0 0,0 0 0,0 1 0,-1-1 0,1 1 0,4 2 0,7 4 0,2-1 0,0 0 0,0-2 0,1 0 0,-1-1 0,23 3 0,88 3 0,-41-5 0,-82-5 0,0 1 0,1-1 0,-1 1 0,1-1 0,-1 1 0,8 3 0,-11-3 0,0-1 0,0 1 0,0-1 0,0 1 0,0 0 0,0-1 0,0 1 0,0 0 0,-1 0 0,1 0 0,0 0 0,0 0 0,-1 0 0,1 0 0,-1 0 0,1 0 0,-1 0 0,1 0 0,-1 0 0,0 0 0,1 1 0,-1-1 0,0 0 0,0 0 0,0 0 0,0 3 0,-1 6 0,-1 0 0,0-1 0,-1 1 0,0 0 0,0-1 0,-1 0 0,-7 12 0,-21 42 0,-74 106 0,-63 43 0,155-196 0,9-11 0,-1 0 0,1 1 0,1 0 0,-1 0 0,-6 12 0,11-18 0,0 1 0,0-1 0,0 0 0,0 0 0,0 0 0,0 0 0,0 0 0,0 1 0,0-1 0,-1 0 0,1 0 0,0 0 0,0 1 0,0-1 0,0 0 0,0 0 0,0 0 0,0 0 0,0 1 0,0-1 0,0 0 0,0 0 0,0 0 0,1 1 0,-1-1 0,0 0 0,0 0 0,0 0 0,0 0 0,0 1 0,0-1 0,0 0 0,0 0 0,1 0 0,-1 0 0,0 0 0,0 0 0,0 1 0,0-1 0,0 0 0,1 0 0,-1 0 0,0 0 0,11 0 0,163-33-133,-121 21-1099,15-3-5594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2.9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24575,'0'0'0,"4"0"0,9 2 0,11 2 0,16 3 0,19-2 0,21-2 0,8-1 0,-10-2-8191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3.3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24575,'0'0'0,"0"0"0,0 7 0,4 22 0,5 29 0,5 23 0,5 15 0,2 1 0,-1-11 0,-2-18 0,-4-18 0,-5-18-8191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3.7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24575,'4'1'0,"1"0"0,0 0 0,0 1 0,-1-1 0,1 1 0,-1 0 0,0 1 0,0-1 0,1 1 0,4 3 0,-1 0 0,61 46 0,24 37 0,-47-37-305,-2 3-1,-3 1 0,-2 2 1,-3 1-1,-2 2 0,35 91 0,-40-78 292,-4 1-1,-3 2 0,-4 0 1,-3 1-1,7 110 0,-19-143-6,-3 0 0,-1 0 0,-2 0 0,-18 84 0,15-105-67,-2-1 0,0-1 0,-1 1 0,-16 27 1,16-34-49,-1-1 1,-1 0 0,0-1-1,-1 0 1,-1-1 0,-20 17-1,-17 6-4323,50-36 4446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4.3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1 145 24575,'0'8'0,"0"0"0,1-1 0,3 13 0,0 0 0,13 58 0,3 0 0,44 108 0,88 138 0,-140-302 0,28 50 0,-32-59 0,1 0 0,0-1 0,13 12 0,-22-23 0,0-1 0,0 0 0,1 1 0,-1-1 0,0 0 0,1 1 0,-1-1 0,0 0 0,1 0 0,-1 1 0,0-1 0,1 0 0,-1 0 0,0 0 0,1 0 0,-1 0 0,1 1 0,-1-1 0,0 0 0,1 0 0,-1 0 0,1 0 0,-1 0 0,0 0 0,1 0 0,-1 0 0,1 0 0,-1-1 0,0 1 0,1 0 0,-1 0 0,1 0 0,-1 0 0,0 0 0,1-1 0,-1 1 0,0 0 0,1 0 0,-1-1 0,0 1 0,1 0 0,-1-1 0,0 1 0,0 0 0,0-1 0,1 1 0,-1 0 0,0-1 0,0 1 0,0 0 0,1-1 0,-1 0 0,2-3 0,-1-1 0,1 1 0,1-9 0,-2 6 0,1 1 0,3-12 0,0-1 0,10-19 0,-12 32 0,0 0 0,0 0 0,1 1 0,0-1 0,0 1 0,0 0 0,1 0 0,-1 1 0,1-1 0,7-4 0,1 1 0,0 1 0,1 0 0,-1 1 0,1 1 0,0 0 0,1 1 0,-1 0 0,17-1 0,125-7 0,-137 12 0,25-2 0,37 0 0,84-15 0,-158 16 0,0 0 0,-1 0 0,1-1 0,0 0 0,-1-1 0,0 1 0,12-8 0,-15 9 0,-1-1 0,0-1 0,1 1 0,-1 0 0,0 0 0,0-1 0,0 1 0,0-1 0,-1 0 0,1 0 0,-1 1 0,0-1 0,0 0 0,0 0 0,0 0 0,0 0 0,0-1 0,-1 1 0,1-4 0,-1-6 0,0 0 0,-1 0 0,0 0 0,-1 0 0,0 0 0,-7-20 0,0 6 0,-1 1 0,-16-28 0,6 18 0,-2 2 0,-1 0 0,-2 2 0,-1 0 0,-38-34 0,17 22 0,-3 2 0,-85-55 0,125 91 0,-7-6 0,-1 2 0,-30-14 0,44 23-1365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26.4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327 1 24575,'0'0'0,"-3"2"0,-1 1 0,0 1 0,0-1 0,0-1 0,-1 1 0,1 0 0,-7 1 0,-32 11 0,30-11 0,-42 12 0,14-5 0,-45 20 0,81-29 0,-1 1 0,1 0 0,0 0 0,-7 5 0,11-7 0,-1 0 0,1 1 0,0-1 0,-1 0 0,1 1 0,0-1 0,0 1 0,0-1 0,0 1 0,0-1 0,1 1 0,-1 0 0,0 0 0,1-1 0,-1 1 0,1 0 0,0 0 0,-1 3 0,2-2 0,-1 1 0,0-1 0,1 1 0,0-1 0,0 0 0,0 1 0,0-1 0,1 0 0,1 4 0,3 3 0,12 15 0,4 1 0,47 44 0,34 16 0,-86-72 0,67 51 0,22 18 0,-104-81 0,1 0 0,-1 0 0,0 0 0,0 1 0,0-1 0,0 1 0,0-1 0,2 6 0,-3-7 0,-1 0 0,0 0 0,0 0 0,1 0 0,-1 1 0,0-1 0,0 0 0,0 0 0,0 0 0,0 0 0,-1 1 0,1-1 0,0 0 0,0 0 0,-1 0 0,1 0 0,-1 0 0,1 0 0,-1 0 0,1 0 0,-1 0 0,0 0 0,1 0 0,-1 0 0,0 0 0,-1 1 0,-5 4 0,0-1 0,0 1 0,-1-1 0,0 0 0,0-1 0,-16 7 0,-55 15 0,69-23 0,-25 7-455,-1-2 0,-45 5 0,63-11-6371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2.3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24575,'0'0'0,"0"0"0,1 6 0,3 9 0,1-1 0,0 0 0,9 17 0,-4-8 0,17 36 17,145 352-1380,-107-217 1070,63 308-1,-93-334-802,-30-146-4066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2.7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34 24575,'8'-7'0,"2"3"0,0 0 0,0 0 0,1 1 0,-1 1 0,16-3 0,58 0 0,-15 6 0,-1 3 0,0 2 0,106 25 0,-148-25 0,1 1 0,-1 1 0,33 15 0,-54-20 0,0-1 0,-1 1 0,1 0 0,-1 0 0,1 0 0,5 7 0,-8-8 0,0 1 0,0-1 0,-1 1 0,1-1 0,-1 1 0,0-1 0,1 1 0,-1 0 0,0 0 0,-1-1 0,1 1 0,0 0 0,-1 6 0,0-3 0,0 1 0,0 0 0,-1 0 0,0 0 0,-1-1 0,0 1 0,-3 9 0,-3 3 0,-14 24 0,-2-4 0,-31 41 0,-36 33 0,-56 80 0,146-192-52,-2 3-112,0 0 0,1 0 0,0 0-1,0 1 1,0-1 0,0 1 0,-1 4 0,3 0-6662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3.3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24575,'0'5'0,"42"154"0,-36-135 0,33 162 0,-32-141 0,-1 1 0,-2 52 0,-4-90 0,0-5 0,0 0 0,0 0 0,0 0 0,0 0 0,-1 0 0,0 4 0,1-10 0,1 0 0,-1 1 0,0-1 0,0 1 0,0-1 0,-1-3 0,0-6 0,1-10 0,-1 8 0,1 1 0,0-1 0,2 1 0,4-26 0,-5 36 0,0-1 0,0 1 0,1 0 0,-1 0 0,1 0 0,-1 0 0,1 0 0,0 0 0,0 0 0,1 0 0,-1 1 0,1-1 0,-1 1 0,1 0 0,0 0 0,-1 0 0,1 0 0,0 0 0,0 1 0,1-1 0,-1 1 0,0 0 0,0 0 0,6-1 0,1 0 0,1 1 0,0 0 0,0 1 0,0 0 0,-1 1 0,1 0 0,11 3 0,74 22 0,-93-25 0,41 14 0,59 30 0,-99-43 0,-1 0 0,0-1 0,1 0 0,-1 1 0,6 0 0,-8-1 0,0-1 0,-1 0 0,1 0 0,0 0 0,0 0 0,0 0 0,0 0 0,-1 0 0,1-1 0,0 1 0,0 0 0,0 0 0,-1-1 0,1 1 0,0 0 0,0-1 0,-1 1 0,1-1 0,0 1 0,-1-1 0,1 1 0,0-1 0,-1 1 0,2-2 0,2-6 0,1 0 0,-1 0 0,-1 0 0,1 0 0,-1-1 0,2-13 0,1 2 0,3-10 0,14-45 0,-18 63 0,0 1 0,0-1 0,15-20 0,-19 30 0,0 0 0,0 0 0,1 0 0,-1 1 0,1-1 0,0 1 0,0-1 0,-1 1 0,1 0 0,0-1 0,0 1 0,0 0 0,0 0 0,0 1 0,0-1 0,1 0 0,-1 1 0,0-1 0,0 1 0,0 0 0,1 0 0,-1-1 0,0 1 0,0 1 0,1-1 0,-1 0 0,0 1 0,0-1 0,4 2 0,3 2 0,-1 0 0,1 0 0,-1 1 0,0 0 0,14 11 0,-1 2 0,-1 0 0,-1 2 0,-1 0 0,0 1 0,-2 0 0,0 2 0,-1 0 0,-2 1 0,0 0 0,-2 1 0,0 0 0,-2 0 0,7 31 0,-1 15-1365,-5-9-5461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9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24575,'0'14'0,"-6"61"0,0-7 0,6 88 0,0-154-72,0 0-112,0 0-1,0 0 0,0 0 0,0 0 1,-1 0-1,0 3 0,-2 0-6641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3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354 0 24575,'0'0'0,"0"0"0,0 0 0,0 0 0,0 7 0,1-1 0,-1 0 0,0 0 0,-1 0 0,1 0 0,-1 0 0,-1-1 0,1 1 0,-1 0 0,0-1 0,0 1 0,0-1 0,-1 1 0,0-1 0,0 0 0,0 0 0,-1 0 0,1-1 0,-6 5 0,-20 17 0,-1-1 0,-60 38 0,49-37 0,-41 36 0,78-59 0,0 1 0,0-1 0,0 1 0,0 0 0,1 0 0,0 0 0,0 1 0,0-1 0,0 1 0,-2 4 0,5-8 0,-1 0 0,1 0 0,0 0 0,0 0 0,0 0 0,0 0 0,0 0 0,0 0 0,0 0 0,0 0 0,0 0 0,0 0 0,1 0 0,-1 0 0,0 0 0,1 0 0,-1 0 0,0 0 0,1-1 0,0 1 0,0 1 0,0-1 0,0 1 0,1-1 0,0 0 0,-1 1 0,1-1 0,-1 0 0,1 0 0,0 0 0,0 0 0,2 0 0,1 1 0,1 0 0,0-1 0,0 0 0,0 0 0,0 0 0,0-1 0,9 0 0,47-8 0,159-46-1365,-113 22-5461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4.2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31 24575,'0'0'0,"0"0"0,0 0 0,2 0 0,12 4 0,19 5 0,21 5 0,20 2 0,20-4 0,20-10 0,9-12-712,-6-12 712,-16-7 0,-25 2-7479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4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 24575,'0'0'0,"0"0"0,2 0 0,6-2 0,11-2 0,13-3 0,5 0 0,3 3 0,3 4 0,-2 3 0,-6-1-8191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5.2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24575,'0'0'0,"0"0"0,0 0 0,10 1 0,-7-1 0,0 1 0,0 1 0,1-1 0,-1 0 0,0 1 0,0-1 0,0 1 0,-1 0 0,4 3 0,23 23 0,-23-22 0,25 29-52,-1 2-1,-2 2 0,-2 0 1,-1 2-1,-2 1 0,27 68 1,-12-8-133,42 188 1,5 213 184,-81-460-621,-2 68-1,-3-83-5589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5.5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0 219 24575,'1'-16'0,"0"11"0,1 0 0,-1 0 0,1 1 0,0-1 0,1 0 0,-1 1 0,1 0 0,0-1 0,0 1 0,0 0 0,4-4 0,5-4 0,1 1 0,15-11 0,-10 9 0,1 1 0,1 1 0,-1 1 0,2 0 0,0 2 0,0 1 0,0 0 0,1 1 0,-1 2 0,35-4 0,-21 6 0,0 1 0,0 1 0,0 3 0,0 0 0,66 17 0,-74-13 0,-1 1 0,0 2 0,0 0 0,-1 2 0,26 16 0,-38-20 0,-1 1 0,0 0 0,-1 1 0,16 17 0,-20-19 0,-1 0 0,0 1 0,-1-1 0,1 1 0,-2 0 0,1 1 0,4 13 0,-7-14 0,0 0 0,0 0 0,-1 0 0,0 0 0,-1 0 0,0 0 0,-1 0 0,1 0 0,-2 0 0,1-1 0,-1 1 0,-1 0 0,1 0 0,-5 9 0,-3 2 0,0 0 0,-2 0 0,0-1 0,-21 26 0,-8 3 0,-3-2 0,-1-1 0,-72 54 0,109-93 0,10-8 0,14-11 0,20-14-1365,7-4-5461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6.8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567 1 24575,'-15'1'0,"-1"0"0,1 1 0,0 1 0,-16 4 0,6-1 0,-9 2 0,1 2 0,0 1 0,0 2 0,-35 19 0,48-21 0,0 1 0,1 1 0,0 1 0,1 1 0,0 0 0,2 2 0,-19 21 0,22-22 0,2 1 0,0 0 0,-9 19 0,15-26 0,0 1 0,1 0 0,0 0 0,1 1 0,0-1 0,-1 19 0,4-25 0,0-1 0,0 1 0,0 0 0,1 0 0,0 0 0,0-1 0,1 1 0,-1-1 0,1 1 0,0-1 0,0 1 0,0-1 0,1 0 0,-1 0 0,1 0 0,0-1 0,0 1 0,0 0 0,1-1 0,5 5 0,5 2 0,1 0 0,0 0 0,0-2 0,18 8 0,80 29 0,-93-38 0,1-2 0,-1 0 0,38 3 0,-56-8 0,0 0 0,-1 0 0,1 0 0,0 0 0,0 0 0,0 0 0,0 0 0,0-1 0,0 1 0,0-1 0,2-1 0,-3 2 0,0-1 0,-1 0 0,1 1 0,0-1 0,0 0 0,-1 0 0,1 0 0,0 0 0,-1 0 0,1 0 0,-1 0 0,1 0 0,-1 0 0,0 0 0,1 0 0,-1 0 0,0 0 0,0 0 0,0 0 0,0-2 0,1 0 0,-1-1 0,1 1 0,0-1 0,0 1 0,0-1 0,0 1 0,1 0 0,-1 0 0,1 0 0,0 0 0,0 0 0,0 0 0,0 0 0,0 0 0,0 1 0,1-1 0,5-3 0,-3 3 0,-1 0 0,1 1 0,0-1 0,0 1 0,0 0 0,0 1 0,0-1 0,0 1 0,1 0 0,-1 1 0,7-1 0,7 0 0,0 2 0,0 0 0,20 4 0,-29-3 0,0 0 0,0 0 0,0 2 0,-1-1 0,1 1 0,-1 0 0,13 9 0,-18-10 0,1 1 0,-1 0 0,0 0 0,0 0 0,0 1 0,-1-1 0,0 1 0,0 0 0,0 0 0,0 0 0,-1 0 0,1 0 0,1 9 0,0 2 0,-1 0 0,0 0 0,1 25 0,-4-13-136,0 0-1,-2 0 1,-1 0-1,-1-1 1,-1 1-1,-1-1 1,-2 0-1,-1-1 0,-23 49 1,23-57-6690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7.1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0 24575,'0'0'0,"4"1"0,2 1 0,0 1 0,0 0 0,-1 0 0,1 0 0,-1 1 0,9 7 0,0 1 0,12 16 0,-21-23 0,-1 0 0,-1 0 0,1 0 0,-1 1 0,0 0 0,0-1 0,0 1 0,-1 0 0,0 0 0,3 13 0,-4-11 0,0 0 0,-1 1 0,0-1 0,0 1 0,-1-1 0,0 0 0,-4 17 0,0-10 0,-1 1 0,0-1 0,0 0 0,-2-1 0,-10 17 0,-52 64 0,41-59 0,25-32 0,-10 17 0,14-21 0,0 1 0,-1 0 0,1-1 0,0 1 0,-1 0 0,1-1 0,0 1 0,0 0 0,0 0 0,0-1 0,0 1 0,0 0 0,0 0 0,0-1 0,0 1 0,0 0 0,0 0 0,0-1 0,0 1 0,1 0 0,-1 0 0,0-1 0,0 1 0,1 0 0,-1-1 0,1 1 0,0 0 0,1 1 0,0 0 0,0 0 0,1-1 0,-1 1 0,0-1 0,1 0 0,0 1 0,-1-1 0,5 1 0,28 6 0,-30-7 0,41 4-455,-1-1 0,92-5 0,-67-3-6371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7.5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 24575,'0'0'0,"0"0"0,6 0 0,17 0 0,21 2 0,21 2 0,20 3 0,23-2 0,14-8 0,0-6-795,-22-3-6601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8.2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24575,'1'33'0,"6"37"0,-2-27 0,25 195-389,67 256-1,-87-452 143,3-1 0,1-1 0,2 0 0,30 55 0,-15-44-5930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8.6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606 1 24575,'-16'0'0,"10"1"0,1 1 0,-1-1 0,1 1 0,0 0 0,0 1 0,0-1 0,-7 6 0,-34 27 0,33-24 0,-99 82 0,-79 63 0,151-127 0,-27 22 0,55-41 0,-1 2 0,-19 22 0,30-31 0,1-1 0,-1 1 0,1 0 0,-1-1 0,1 1 0,0 0 0,0 0 0,0 0 0,0 0 0,0 0 0,1 0 0,-1 0 0,1 0 0,0 0 0,0 0 0,0 0 0,1 0 0,-1 0 0,1 0 0,-1 0 0,3 5 0,1 3 0,1 0 0,0-1 0,1 0 0,10 14 0,19 23 0,2-2 0,2-1 0,87 75 0,-96-95-227,0-2-1,2-1 1,1-2-1,0-1 1,38 15-1,-18-12-6598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29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24575,'0'0'0,"0"2"0,0 0 0,0 0 0,-2 0 0,-2 1 0,-1 3 0,1-1-8191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9.0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24575,'0'3'0,"-1"161"0,2 188 0,15-153-1365,-13-177-5461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9.3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24575,'12'0'0,"34"1"0,0 2 0,-1 3 0,1 1 0,-1 2 0,54 19 0,-46-9 0,0 2 0,-2 3 0,90 55 0,-62-23 0,-68-46 0,1 0 0,-2 0 0,1 2 0,10 14 0,-19-23 0,0 1 0,1-1 0,-1 1 0,-1-1 0,1 1 0,0 0 0,-1 0 0,0-1 0,0 1 0,0 0 0,-1 0 0,1 0 0,-1 6 0,0-5 0,-1 0 0,0 0 0,0 0 0,-1 0 0,1 0 0,-1 0 0,0-1 0,0 1 0,-1 0 0,-4 5 0,-18 24 0,-1-1 0,-2-2 0,-32 28 0,32-31 0,-268 227 0,264-231 0,13-10 0,0 0 0,1 2 0,-27 28 0,43-41-273,-1 0 0,1-1 0,0 2 0,-2 4 0,0 5-6553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39.7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24575,'0'0'0,"2"0"0,0 0 0,-1 1 0,1-1 0,0 1 0,0-1 0,-1 1 0,1 0 0,2 1 0,4 1 0,44 20 0,0 2 0,-1 3 0,70 50 0,-113-72 0,0 0 0,-1 0 0,0 1 0,0 0 0,-1 0 0,9 13 0,-13-17 0,0 0 0,-1-1 0,0 1 0,0 0 0,1 0 0,-2 0 0,1 0 0,0 0 0,-1 0 0,1 0 0,-1 0 0,0 1 0,0-1 0,0 0 0,0 0 0,-1 0 0,1 0 0,-1 0 0,0 0 0,0 0 0,0 0 0,0 0 0,-3 5 0,-3 3 0,0-1 0,-1 0 0,0 0 0,-11 11 0,-42 32 0,12-11 0,49-41 0,-3 1 0,1 0 0,0 1 0,-1-1 0,1 1 0,-2 3 0,3-5 0,1-1 0,0 1 0,0 0 0,-1-1 0,1 1 0,0 0 0,0-1 0,0 1 0,0 0 0,0-1 0,-1 1 0,1 0 0,1-1 0,-1 1 0,0 0 0,0-1 0,0 1 0,0 0 0,0-1 0,1 1 0,-1 0 0,0-1 0,0 1 0,1-1 0,-1 1 0,0-1 0,1 1 0,-1 0 0,1-1 0,-1 1 0,1-1 0,0 1 0,2 1 0,0 1 0,1-1 0,-1 0 0,1-1 0,-1 1 0,1-1 0,-1 1 0,1-1 0,0 0 0,3 0 0,8 1 0,20 0 0,32-3-78,109-17 0,-108 10-1131,10-2-5617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40.0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349 0 24575,'-15'1'0,"12"1"0,-1 0 0,0-1 0,1 2 0,-1-1 0,1 0 0,0 0 0,-1 1 0,-3 4 0,6-6 0,-24 23 0,-44 54 0,-13 35 0,79-109 0,-21 30 0,1 1 0,-18 40 0,36-64 0,0 1 0,0-1 0,1 1 0,1 0 0,0 1 0,1-1 0,0 0 0,1 1 0,0-1 0,1 1 0,2 18 0,3-11 15,0 0 0,1 0 0,0 0 0,2-1 0,0 0 0,2-1 0,18 29 0,-1-9-510,2 0 0,39 39 0,-20-28-6331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40.5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1 171 24575,'0'37'0,"1"1"0,2-1 0,2 0 0,1 0 0,15 49 0,-9-51 0,2-1 0,1-1 0,1 0 0,2-1 0,2-1 0,0-1 0,2-1 0,2 0 0,0-2 0,43 37 0,-63-60 0,2 0 0,-1 1 0,1-1 0,-1 1 0,1-2 0,0 1 0,12 5 0,-17-9 0,1 0 0,-1 0 0,0 1 0,0-1 0,1 0 0,-1 0 0,0 0 0,0-1 0,1 1 0,-1 0 0,0 0 0,0-1 0,1 1 0,-1-1 0,0 1 0,0-1 0,0 1 0,0-1 0,0 0 0,0 1 0,0-1 0,0 0 0,0 0 0,0 0 0,0 0 0,0 0 0,-1 0 0,1 0 0,0 0 0,0-2 0,3-4 0,0-1 0,-1 0 0,4-13 0,-3 7 0,2 0 0,0-4 0,1-1 0,19-32 0,-24 46 0,1 1 0,1-1 0,-1 1 0,1 0 0,-1 0 0,1 0 0,0 1 0,1-1 0,-1 1 0,0 0 0,1 0 0,0 0 0,0 1 0,0 0 0,8-3 0,4 1 0,1 0 0,0 2 0,20-1 0,57 4 0,-61-1 0,9 2 0,56-2 0,-96 0 0,0 0 0,0 0 0,0-1 0,0 1 0,0-1 0,0 0 0,0 0 0,0 0 0,0 0 0,-1 0 0,4-2 0,-5 2 0,0 1 0,-1-1 0,1 0 0,0 0 0,0 0 0,-1 0 0,1 1 0,-1-1 0,1 0 0,-1 0 0,1 0 0,-1 0 0,1-2 0,-1 0 0,1 1 0,-1 0 0,0-1 0,0 1 0,0-1 0,0 1 0,-1-5 0,-5-14 0,0 1 0,-2-1 0,0 1 0,-14-23 0,-178-280 0,142 237 0,46 67-1365,5 7-5461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41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1 24575,'3'5'0,"18"36"0,2-1 0,2-1 0,2-1 0,1-2 0,2 0 0,46 41 0,-76-77 0,0 1 0,1-1 0,-1 0 0,0 1 0,0-1 0,1 0 0,-1 1 0,0-1 0,0 1 0,0-1 0,0 0 0,1 1 0,-1-1 0,0 1 0,0-1 0,0 1 0,0-1 0,0 0 0,0 1 0,0-1 0,0 1 0,0-1 0,0 1 0,0-1 0,-1 0 0,1 1 0,0-1 0,0 1 0,0-1 0,0 0 0,-1 1 0,1-1 0,0 0 0,0 1 0,-1-1 0,1 0 0,0 1 0,-1-1 0,1 1 0,-18 12 0,14-10 0,-124 72 0,26-18 0,98-55 0,0 0 0,1 1 0,-1-1 0,0 1 0,1 0 0,-1 0 0,-4 6 0,8-9 0,-1 0 0,1 0 0,0 1 0,0-1 0,0 0 0,0 1 0,-1-1 0,1 0 0,0 1 0,0-1 0,0 0 0,0 1 0,0-1 0,0 0 0,0 1 0,0-1 0,0 0 0,0 1 0,0-1 0,0 1 0,0-1 0,0 0 0,0 1 0,0-1 0,1 0 0,-1 0 0,0 1 0,0-1 0,0 0 0,0 1 0,1-1 0,-1 0 0,1 1 0,11 5 0,-2-4 0,0 0 0,0-1 0,0 0 0,0-1 0,15-1 0,-24 1 0,55-3 28,73-15 0,55-21-361,-101 21-755,-4 1-5738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41.5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65 24575,'0'0'0,"0"0"0,0 0 0,2 0 0,4 4 0,9 4 0,12 4 0,12 1 0,9 0 0,4-3 0,1-6 0,2-9 0,2-14 0,1-12 0,-6-7 0,-11 3-8191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41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24575,'0'0'0,"0"0"0,2 2 0,4 8 0,8 17 0,6 24 0,6 20 0,0 11 0,-2 1 0,-4-8 0,-5-10 0,-5-12 0,-4-10 0,-3-11 0,-3-11 0,0-9-8191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42.2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24575,'5'1'0,"6"2"0,-1 1 0,0 0 0,0 1 0,0 0 0,0 1 0,-1 0 0,9 8 0,-14-12 0,62 48-48,82 80 1,48 74-1662,-26 5 1336,-143-170 330,-2 1 0,-1 1 0,30 73 0,-46-93-63,0 1 0,-2 0 0,-1 1-1,-1-1 1,0 1 0,-2 0 0,-1 24-1,-1-30 101,-2-1 0,0 1-1,-1 0 1,0-1 0,-1 1-1,-1-1 1,-1 0 0,0-1-1,-2 1 1,-10 17 0,8-17 6,-2-1 0,1 0 0,-2 0 0,0-1 0,-29 23 0,0-7-411,-81 46 1,-63 18-3692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5.1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46 24575,'0'0'0,"0"0"0,0 0 0,2 0 0,10 0 0,20-2 0,22-2 0,15-3 0,3-2 0,-4 0 0,-9 3 0,-12 1 0,-14 2-8191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30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24575,'0'14'0,"0"120"0,13-138 0,15-5 0,-25 9 0,0-1 0,0 1 0,-1-1 0,1 1 0,0 0 0,0 0 0,0 0 0,4 1 0,-7-1 0,1 1 0,-1-1 0,1 1 0,0-1 0,-1 1 0,1-1 0,-1 1 0,1-1 0,-1 1 0,1-1 0,-1 1 0,0 0 0,1-1 0,-1 1 0,0-1 0,1 1 0,-1 0 0,0 0 0,0-1 0,0 1 0,1 0 0,-1-1 0,0 1 0,0 1 0,0 20 0,0-18 0,-1 5-20,-1 0 118,5-13-1541,-1-3-5383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5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0 246 24575,'0'0'0,"6"-1"0,20-6 0,32-6 0,35-9 0,44-17 0,31-18-2593,-5-1 2593,-30 10-5598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7.0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55 24575,'0'0'0,"0"0"0,0 0 0,0 0 0,4 0 0,6 0 0,14 0 0,26 2 0,28 2 0,20-1 0,15-3 0,10-3 0,6-4-926,-2-2 926,-8-5 0,-16-2 0,-25 1-7265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7.3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74 1 24575,'-1'0'0,"1"0"0,-1 0 0,1 0 0,-1 0 0,1 0 0,-1 0 0,1 0 0,-1 0 0,1 0 0,-1 0 0,1 0 0,-1 0 0,1 0 0,0 0 0,-1 0 0,1 1 0,-1-1 0,1 0 0,-1 0 0,1 1 0,-1-1 0,1 0 0,0 0 0,-1 1 0,1-1 0,-1 1 0,-9 12 0,5-2 0,-1 0 0,1 0 0,1 0 0,0 1 0,-3 15 0,-7 63 0,10-53 0,2 1 0,2 0 0,2 0 0,8 52 0,1-32 0,2-1 0,23 61 0,-23-82 60,28 54 0,-30-70-431,1 0-1,1-1 1,28 31 0,-13-22-6455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7.7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88 24575,'0'1'0,"1"-1"0,0 0 0,0 0 0,-1 0 0,1 0 0,0 0 0,0 0 0,0 0 0,-1 0 0,1 0 0,0 0 0,0 0 0,5-1 0,290-23 120,-226 15-615,0-3 0,81-26 0,-136 33-6331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8.1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70 24575,'0'0'0,"0"0"0,3-2 0,14-2 0,18-3 0,18-3 0,11-3 0,1 0 0,-6 1 0,-14 3-8191</inkml:trace>
  <inkml:trace contextRef="#ctx0" brushRef="#br0" timeOffset="1">57 450 24575,'0'0'0,"3"2"0,8 2 0,15 3 0,16 2 0,14-2 0,17-9 0,23-21 0,19-27 0,4-18-1053,-14-2 1053,-26 11-7138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8.5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149 0 24575,'0'0'0,"0"0"0,-1 0 0,-4 6 0,-5 13 0,-6 20 0,-3 17 0,-3 12 0,-1 4 0,3 4 0,3 3 0,5 4 0,8 3 0,8-2 0,4-15-8191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8.9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581 121 24575,'-3'-6'0,"-2"0"0,-1 0 0,0 1 0,-1 0 0,1 0 0,-1 1 0,0 0 0,-11-5 0,11 5 0,-16-7 0,0 0 0,-1 2 0,0 1 0,0 0 0,0 2 0,-41-5 0,51 9 0,0 2 0,0-1 0,1 2 0,-1-1 0,0 2 0,1 0 0,-1 1 0,1 0 0,0 1 0,0 0 0,0 1 0,1 1 0,-22 12 0,27-14 0,0 1 0,0 1 0,1-1 0,-1 1 0,1 0 0,1 1 0,-1 0 0,1 0 0,0 0 0,1 0 0,-1 1 0,1-1 0,1 1 0,0 0 0,0 0 0,0 1 0,1-1 0,0 0 0,1 1 0,0-1 0,0 1 0,1 0 0,0-1 0,0 1 0,1 0 0,1-1 0,-1 1 0,1-1 0,0 0 0,6 12 0,-3-8 0,1 0 0,0 0 0,1-1 0,1 0 0,0-1 0,0 0 0,1 0 0,0 0 0,0-1 0,1-1 0,15 11 0,-15-13 0,-1 0 0,1-1 0,0 0 0,1-1 0,-1 0 0,1 0 0,0-1 0,0 0 0,0-1 0,0-1 0,0 1 0,1-2 0,16 0 0,-24-1 0,1 1 0,-1 0 0,0 0 0,0 0 0,0 0 0,1 1 0,-1 0 0,0 0 0,0 0 0,0 0 0,0 1 0,0-1 0,-1 1 0,1 0 0,0 0 0,-1 1 0,1-1 0,-1 1 0,0-1 0,5 6 0,3 4 0,-1 0 0,0 0 0,-1 1 0,9 15 0,26 58 0,-43-83 0,70 175 0,-34-78 0,-30-82-227,1 0-1,0-1 1,1 0-1,1-1 1,14 18-1,-6-14-6598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1:59.2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 0 24575,'0'0'0,"5"0"0,32 0 0,1 2 0,-1 1 0,0 2 0,0 1 0,0 2 0,37 14 0,-70-21 0,9 5 0,-13-6 0,1 1 0,-1-1 0,0 0 0,0 1 0,1-1 0,-1 0 0,0 0 0,0 1 0,0-1 0,0 0 0,1 1 0,-1-1 0,0 1 0,0-1 0,0 0 0,0 1 0,0-1 0,0 0 0,0 1 0,0-1 0,0 0 0,0 1 0,0-1 0,0 0 0,0 1 0,0-1 0,-1 1 0,1-1 0,0 0 0,0 1 0,0-1 0,0 0 0,-1 0 0,1 1 0,0-1 0,0 0 0,-1 1 0,-3 4 0,-1 0 0,1-1 0,-1 0 0,0 0 0,-7 5 0,4-4 0,-67 47 0,-28 20 0,86-60 0,2 2 0,0 0 0,-26 32 0,37-41 0,0 0 0,0 0 0,1 1 0,0 0 0,-4 11 0,6-15 0,0 1 0,1-1 0,-1 0 0,1 0 0,0 1 0,0-1 0,0 0 0,0 1 0,0-1 0,0 0 0,1 1 0,-1-1 0,1 0 0,0 1 0,-1-1 0,1 0 0,0 0 0,0 0 0,3 3 0,0 1 0,0-2 0,0 1 0,1 0 0,0-1 0,0 0 0,0 0 0,0 0 0,1-1 0,-1 0 0,10 4 0,0-1 0,-1-1 0,0-1 0,25 4 0,-18-5 17,1-1 0,0-1 0,-1-2 0,1 0 0,0-1 0,36-8 0,-8-3-759,79-31 0,-39 6-6084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0.0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24575,'0'0'0,"0"0"0,0 0 0,2 0 0,8 0 0,18 4 0,19 5 0,23 5 0,25 3 0,19 2 0,4-5-630,-4-9 630,-12-8 0,-18-5 0,-23 0-7561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0.5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702 1 24575,'-132'-1'0,"-179"4"0,294-2 0,-1 1 0,1 0 0,0 1 0,0 1 0,-32 11 0,42-12 0,0 1 0,1-1 0,-1 1 0,1 0 0,-1 1 0,1-1 0,0 1 0,1 1 0,-1-1 0,1 1 0,0 0 0,1 0 0,-1 0 0,1 1 0,-5 12 0,3-4 0,0 1 0,2 1 0,0-1 0,0 1 0,2 0 0,0 0 0,1 0 0,2 20 0,1-5 0,1 0 0,2 0 0,14 47 0,-7-40-177,2 0 0,2-1 1,2-1-1,37 60 0,-21-46 79,3-2 0,65 67 0,-72-86 98,1-1 0,1-1 0,38 24 0,-50-39 0,1-1 0,0-1 0,0-1 0,1-1 0,0-1 0,46 11 0,8-10-1169,-10-7-4675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17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1 24575,'1'1'0,"0"1"0,0-1 0,0 1 0,0-1 0,1 0 0,-1 0 0,0 1 0,2 0 0,1 1 0,59 54 0,46 46 0,-24-7 0,-66-72 0,-2 1 0,19 34 0,-29-45 2,-1 0-1,0 1 1,-1 0-1,-1 0 1,0 0-1,-1 1 1,-1-1-1,-1 1 0,0-1 1,-2 32-1,-3-14-42,-1 1 0,-2-1 0,-1 0 0,-13 32 0,0-10-348,-3-1 1,-1-1-1,-50 74 0,-115 127-1766,95-143-2137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5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 24575,'21'-3'0,"-4"0"0,38-1 0,68 4 0,-125 0 0,0 0 0,0 1 0,0-1 0,0 0 0,0 1 0,1-1 0,-1 1 0,0 0 0,0 0 0,0 0 0,1 0 0,-1 0 0,1 0 0,-1 0 0,0 0 0,1 1 0,0-1 0,-1 0 0,-1 3 0,-3 4 0,1 1 0,-8 14 0,7-12 0,-12 20 0,2 1 0,1 1 0,2 0 0,-17 66 0,27-81 0,0 0 0,1 1 0,1 0 0,1 28 0,2-34 0,0 1 0,0 0 0,1 0 0,1-1 0,0 1 0,11 21 0,-7-19-682,13 17-1,8 6-6143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0.8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24575,'0'0'0,"0"0"0,1 1 0,68 49 0,-18-12 0,227 132-288,15-28-171,-244-120 45,2-2 0,57 15 1,-68-26-5790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1.2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330 1 24575,'0'0'0,"0"0"0,0 0 0,0 7 0,-2 20 0,-2 28 0,-7 24 0,-8 19 0,-11 19 0,-10 14-1067,-7-2 1067,-2-11 0,4-19 0,7-21 0,11-23 0,9-19-7124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1.6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481 957 24575,'-15'0'0,"-34"0"0,-128 2 0,130 1 0,-80 15 0,120-17 0,1 1 0,0-1 0,-1 1 0,1 1 0,0-1 0,-6 4 0,11-5 0,0 0 0,-1 0 0,1-1 0,0 1 0,0 0 0,0 0 0,1 0 0,-1 0 0,0 0 0,0 0 0,0 1 0,1-1 0,-1 0 0,1 0 0,-1 0 0,1 1 0,-1-1 0,1 0 0,0 1 0,-1-1 0,1 0 0,0 1 0,0-1 0,0 0 0,0 1 0,0-1 0,1 0 0,-1 1 0,0-1 0,0 0 0,1 0 0,-1 1 0,1-1 0,1 2 0,1 4 0,1 0 0,1-1 0,-1 1 0,1-1 0,0 0 0,0 0 0,1-1 0,0 0 0,0 0 0,0 0 0,0-1 0,8 4 0,-9-5 0,0-1 0,-1 0 0,1 0 0,0-1 0,0 1 0,0-1 0,0 0 0,9 0 0,-10-1 0,-1 0 0,1 0 0,-1-1 0,1 0 0,-1 1 0,1-1 0,-1 0 0,0 0 0,1-1 0,-1 1 0,0-1 0,0 0 0,5-3 0,-3 0 0,0 1 0,0-1 0,-1 0 0,1-1 0,-1 1 0,0-1 0,4-8 0,0-3 0,11-29 0,-6 3-99,-2 0 0,-2 0 0,5-56-1,-5-135-296,-25-6 396,11 203 0,-2-1 0,-2 1 0,-2 0 0,-19-46 0,26 73 0,-1 0 0,0 0 0,-1 1 0,-8-12 0,14 20 0,-1 1 0,1-1 0,-1 1 0,1-1 0,-1 0 0,1 1 0,-1-1 0,1 1 0,-1 0 0,0-1 0,1 1 0,-1-1 0,0 1 0,0 0 0,0-1 0,0 1 0,1 1 0,0-1 0,-1 0 0,1 0 0,0 0 0,-1 1 0,1-1 0,0 0 0,-1 1 0,1-1 0,0 0 0,-1 1 0,1-1 0,0 0 0,0 1 0,-1-1 0,1 1 0,0-1 0,0 0 0,0 1 0,0-1 0,0 1 0,0-1 0,-1 1 0,1-1 0,0 0 0,0 1 0,0-1 0,1 2 0,-2 9 94,1 0 1,1 1 0,0-1-1,0 1 1,5 14 0,-4-14-2,25 106-500,78 217-1,-46-191-518,80 141-1,-110-233-4464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2.0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24575,'0'0'0,"5"0"0,22 1 0,-1 2 0,1 0 0,0 2 0,48 15 0,-69-18 0,0 0 0,0 1 0,0-1 0,0 1 0,7 5 0,-12-7 0,0-1 0,0 1 0,0 0 0,0 0 0,0-1 0,-1 1 0,1 0 0,0 0 0,0 0 0,-1 0 0,1 0 0,0 0 0,-1 0 0,1 0 0,-1 0 0,0 1 0,1-1 0,-1 0 0,0 0 0,0 0 0,1 1 0,-1-1 0,0 0 0,0 0 0,0 0 0,-1 0 0,1 1 0,0-1 0,0 0 0,-1 0 0,1 0 0,0 0 0,-1 1 0,1-1 0,-2 2 0,-5 5 0,1 0 0,-1 0 0,0 0 0,-1-1 0,0 0 0,0-1 0,-14 9 0,11-8 0,-114 74 0,122-79 0,-1 0 0,1 1 0,-1-1 0,-4 6 0,7-7 0,1-1 0,-1 1 0,1-1 0,-1 1 0,1 0 0,-1-1 0,1 1 0,0 0 0,-1-1 0,1 1 0,0 0 0,0-1 0,-1 1 0,1 0 0,0-1 0,0 1 0,0 0 0,0-1 0,0 1 0,0 0 0,0 0 0,0-1 0,0 1 0,0 0 0,1-1 0,-1 1 0,0 0 0,0 0 0,1 0 0,0 1 0,1 0 0,-1 0 0,1-1 0,0 1 0,0 0 0,-1-1 0,1 1 0,0-1 0,0 0 0,3 2 0,24 9 0,-23-9 0,19 5 1,-1-1 0,2-1 0,-1-1 0,1-1 0,0-1 0,-1-2 0,53-3 0,-17-4-299,1-3 1,67-19 0,-16-4-1069,-20 2-4575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2.4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48 24575,'0'0'0,"0"0"0,0 0 0,4 4 0,9 4 0,15 6 0,18 2 0,15-1 0,7-3 0,0-7 0,1-8 0,-2-10 0,-6-17 0,-11-9 0,-13 3-8191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2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24575,'0'2'0,"0"0"0,1 0 0,0 0 0,-1 0 0,1 0 0,0 0 0,0 0 0,0 0 0,0-1 0,0 1 0,2 2 0,3 3 0,14 22 0,40 42 0,-59-70 0,82 89 0,221 196-1648,-212-212 1441,157 96 1,-106-91-176,-117-67 116,1-1-1,-1-1 1,44 9 0,-43-15-4417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3.2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484 937 24575,'0'0'0,"0"0"0,-2 4 0,-7 9 0,-6 15 0,-10 25 0,-5 23 0,-6 18 0,-6 8 0,-5 2-557,-6-1 557,-2-6 0,3-7 0,6-13 0,11-17 0,12-16 0,10-15-7634</inkml:trace>
  <inkml:trace contextRef="#ctx0" brushRef="#br0" timeOffset="1">1054 0 24575,'0'0'0,"-2"2"0,-2 8 0,-3 18 0,-4 21 0,-3 15 0,-2 9 0,2 6 0,3 6 0,4 10 0,3 4 0,2-17-8191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3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630 690 24575,'-18'1'0,"-6"1"0,-1 2 0,-26 7 0,-46 18 0,90-27 0,-42 15 0,0 1 0,-52 29 0,78-35 0,0 1 0,1 2 0,1 0 0,0 1 0,2 1 0,-22 24 0,36-36 0,0 1 0,0 0 0,1 0 0,0 1 0,-6 13 0,8-18 0,2 1 0,-1 0 0,0-1 0,1 1 0,-1 0 0,1-1 0,0 1 0,-1 0 0,2-1 0,-1 1 0,0 0 0,0-1 0,1 1 0,-1 0 0,1-1 0,0 1 0,0 0 0,0-1 0,3 5 0,-1-2 0,1 0 0,0 0 0,0 0 0,1-1 0,-1 0 0,1 0 0,0 0 0,0 0 0,1-1 0,-1 0 0,10 5 0,1-2 0,0 0 0,1-1 0,17 4 0,-18-6 0,0-1 0,0 0 0,0-1 0,0-1 0,0-1 0,0 0 0,0-1 0,0 0 0,-1-1 0,1-1 0,21-9 0,-21 6 0,0 0 0,0-2 0,0 0 0,-1-1 0,0 0 0,-1-1 0,0-1 0,-1 0 0,0-1 0,11-15 0,-12 13 9,-2 0 0,0-1-1,-1 0 1,0-1 0,-1 0-1,10-34 1,-12 26-70,0-1 0,-2 1 0,-1-1-1,1-38 1,-6 18-10,-2 0 1,-2 0-1,-2 0 0,-1 1 0,-20-55 0,-29-50 71,42 116 0,-2 1 0,-26-39 0,37 62 0,-1-1 0,-1 2 0,-12-13 0,20 21 0,1 0-1,-1 1 1,0-1-1,0 0 1,0 0-1,0 1 1,-1-1-1,1 1 1,-1-1-1,1 1 5,1 0 1,0 0-1,0 0 0,0 0 0,-1 0 0,1 0 0,0 0 1,0 0-1,0 0 0,-1 0 0,1 0 0,0 0 0,0 0 0,-1 0 1,1 0-1,0 0 0,0 0 0,0 0 0,-1 1 0,1-1 1,0 0-1,0 0 0,0 0 0,0 0 0,-1 0 0,1 1 1,0-1-1,0 0 0,0 0 0,0 0 0,0 1 0,-1 1 39,1 0 0,-1 1 0,1-1 0,0 0 0,0 1 0,0-1 1,0 0-1,0 0 0,2 4 0,5 29-6,2 0 0,19 49 0,26 50-358,242 503-1318,-202-441 393,-62-129-3739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4.1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24575,'28'8'0,"0"1"0,52 24 0,-64-25 0,0 1 0,0 1 0,-1 0 0,0 1 0,23 23 0,-33-29 0,0 0 0,-1 1 0,1 0 0,6 12 0,-10-15 0,0-1 0,0 1 0,0-1 0,0 1 0,0-1 0,-1 1 0,1 0 0,-1-1 0,1 1 0,-1 0 0,0 0 0,0-1 0,-1 1 0,1 0 0,0-1 0,-2 5 0,0-3 0,1 0 0,-1-1 0,-1 1 0,1 0 0,0-1 0,-1 1 0,0-1 0,0 0 0,0 1 0,0-1 0,-6 4 0,-4 2 0,-26 13 0,14-10 0,0 0 0,-1-2 0,0-1 0,-40 9 0,57-14 0,9-4 0,0 0 0,0 0 0,0 0 0,0 0 0,0 0 0,0 1 0,0-1 0,0 0 0,0 0 0,0 0 0,0 0 0,0 0 0,0 1 0,0-1 0,0 0 0,0 0 0,0 0 0,0 0 0,0 0 0,0 0 0,0 0 0,1 1 0,-1-1 0,0 0 0,0 0 0,0 0 0,0 0 0,0 0 0,0 0 0,1 0 0,-1 0 0,0 0 0,0 0 0,0 0 0,21 8 0,-19-8 0,25 7 24,1-1 0,1-2 0,-1-1 0,35 0 0,114-13-1509,-102 1-5341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4.4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24575,'3'3'0,"44"54"0,18 25 0,25 42-455,-29-31-37,-3 3-1,55 126 0,-87-160 334,-2 2 0,-2 1-1,-4 0 1,20 134 0,-35-163 107,-1-1 0,-1 0 0,-2 1 0,-1-1 0,-2 0 0,-2 0 0,-1 0 0,-2-1 0,-1 0 0,-22 51-1,10-40 56,-3-2 0,-42 60 0,-71 68-1127,97-124-2650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7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24575,'0'14'0,"3"15"0,2-1 0,15 48 0,-13-51 0,183 557 0,-182-561 0,-2-5 0,0 0 0,1 0 0,17 28 0,-24-44 0,0 0 0,0 0 0,0 0 0,0 0 0,0 0 0,0 0 0,0 0 0,0-1 0,0 1 0,0 0 0,0 0 0,0 0 0,0 0 0,0 0 0,0 0 0,0 0 0,0-1 0,0 1 0,0 0 0,0 0 0,0 0 0,0 0 0,1 0 0,-1 0 0,0 0 0,0 0 0,0 0 0,0 0 0,0 0 0,0 0 0,0-1 0,0 1 0,0 0 0,0 0 0,1 0 0,-1 0 0,0 0 0,0 0 0,0 0 0,0 0 0,0 0 0,0 0 0,0 0 0,1 0 0,-1 0 0,0 0 0,0 0 0,0 0 0,0 0 0,0 0 0,0 0 0,0 0 0,0 0 0,1 0 0,-1 1 0,0-1 0,0 0 0,0 0 0,0 0 0,0 0 0,0 0 0,0 0 0,0 0 0,0 0 0,0 0 0,0-11 0,-2 2-227,-1 0-1,0 1 1,-1-1-1,0 1 1,-8-14-1,-11-14-6598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4.8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24575,'1'8'0,"2"6"0,1-1 0,1 1 0,0-1 0,1 0 0,9 17 0,-11-23 0,93 170 0,15 30 0,-78-137 0,26 78 0,-50-119-682,8 45-1,-13-43-6143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5.2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0 155 24575,'10'-2'0,"0"-1"0,0 1 0,20-1 0,-25 2 0,279-16-299,-136 10-754,302-29 833,-304 18-189,154-41 0,-275 52-5392</inkml:trace>
  <inkml:trace contextRef="#ctx0" brushRef="#br0" timeOffset="1">583 1394 24575,'0'0'0,"5"0"0,14 0 0,25-2 0,34-6 0,41-7 0,23-6 0,-5 0-1332,-26 3-5527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5.7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538 667 24575,'-4'0'0,"-12"0"0,-49 0 0,-100 12 0,145-9 0,1 1 0,-1 0 0,2 2 0,-1 0 0,0 1 0,1 1 0,1 0 0,-1 2 0,-26 18 0,37-22 0,0 0 0,0 1 0,0-1 0,1 1 0,0 1 0,0-1 0,1 1 0,0 0 0,-6 12 0,10-16 0,-1 0 0,1 0 0,0 0 0,0 0 0,0 0 0,0 0 0,1 0 0,-1 0 0,1 0 0,0 0 0,0 0 0,1 0 0,-1 0 0,1 0 0,0 0 0,0 0 0,0 0 0,1 0 0,-1 0 0,1-1 0,0 1 0,0 0 0,5 5 0,-1-2 0,1 0 0,-1-1 0,1 0 0,0 0 0,1-1 0,-1 0 0,1 0 0,0-1 0,0 0 0,1 0 0,-1-1 0,1 0 0,0 0 0,0-1 0,0-1 0,10 2 0,-9-2 0,1-1 0,0 0 0,0 0 0,-1-1 0,1-1 0,-1 1 0,1-2 0,-1 1 0,0-2 0,0 1 0,0-1 0,0-1 0,15-9 0,-15 7-1,-1 0 0,1-1 0,-1-1 0,-1 1 0,0-1 0,0-1-1,13-19 1,-13 14 5,0 0 0,-1 0-1,-1-1 1,0 1 0,4-21-1,-5 6-98,0-1 1,-2 1-1,-1-1 0,-2 1 0,-6-60 0,0 53 87,-1 1 1,-2 1 0,-1-1-1,-2 1 1,-1 1-1,-2 0 1,-2 1 0,0 1-1,-2 0 1,-2 2-1,-1 0 1,-1 1-1,-1 2 1,-31-28 0,49 50 7,4 2 0,-1 0 0,0 1 0,0 0 0,0-1 0,0 1 0,0 0 0,-5-2 0,8 4 1,0 0 1,0 0 0,0 0 0,-1 0-1,1 0 1,0 0 0,0 0 0,0 0-1,0 0 1,0 0 0,-1 0-1,1 0 1,0 0 0,0 0 0,0 0-1,0 0 1,0 0 0,0 1 0,-1-1-1,1 0 1,0 0 0,0 0 0,0 0-1,0 0 1,0 0 0,0 0 0,0 0-1,-1 0 1,1 0 0,0 1 0,0-1-1,0 0 1,0 0 0,0 0-1,0 0 1,0 0 0,0 0 0,0 1-1,0-1 1,0 0 0,0 0 0,0 0-1,0 0 1,0 0 0,0 1 0,0-1-1,0 0 1,0 0 0,0 0 0,0 0-1,0 0 1,0 0 0,0 1-1,0-1 1,0 0 0,0 0 0,0 0-1,0 0 1,1 0 0,-1 0 0,0 0-1,0 1 1,0-1 0,3 9 89,0 0 0,1 0 0,0-1 0,0 1 0,7 8 0,8 15-81,34 68-10,35 83-1006,118 349-1,-168-395 782,-32-108-139,-1 1 1,2 46 0,-7-52-4500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6.1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1 24575,'2'0'0,"0"0"0,1 0 0,-1 0 0,0 0 0,0 1 0,1-1 0,-1 1 0,0-1 0,0 1 0,0 0 0,3 1 0,-1 0 0,10 4 0,-1 1 0,1 0 0,-2 1 0,1 1 0,-1 0 0,0 0 0,-1 1 0,14 16 0,-20-20 0,1 0 0,-1 1 0,-1-1 0,1 1 0,-1 0 0,0 1 0,-1-1 0,0 1 0,0-1 0,-1 1 0,0 0 0,0 0 0,0 0 0,-1 0 0,-1 1 0,1-1 0,-2 9 0,0-9 0,-1 0 0,0 0 0,-1-1 0,0 1 0,0-1 0,-1 1 0,1-1 0,-2 0 0,1 0 0,-1-1 0,0 1 0,0-1 0,-9 8 0,-5 3 0,-1-1 0,-42 28 0,29-25 0,22-14 0,0 2 0,1-1 0,-14 12 0,24-18 0,-1 1 0,1-1 0,0 0 0,-1 0 0,1 1 0,0-1 0,-1 0 0,1 1 0,0-1 0,0 0 0,-1 1 0,1-1 0,0 0 0,0 1 0,0-1 0,0 0 0,-1 1 0,1-1 0,0 1 0,0-1 0,0 0 0,0 1 0,0-1 0,0 1 0,0-1 0,0 0 0,0 1 0,0 0 0,1 0 0,-1-1 0,1 1 0,0-1 0,-1 1 0,1-1 0,-1 1 0,1-1 0,0 1 0,-1-1 0,1 0 0,0 1 0,0-1 0,-1 0 0,1 1 0,1-1 0,8 2 0,0 0 0,0-1 0,0-1 0,0 1 0,18-3 0,-18 2 0,383-44-1231,-370 40 721,70-10-5940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6.5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24575,'0'0'0,"0"0"0,0 0 0,3 2 0,10 4 0,19 6 0,26 1 0,21 2 0,15-5 0,12-3 0,9-5 0,4-5 0,-11-1 0,-23-1-8191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6.9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24575,'0'0'0,"0"12"0,1 0 0,1 0 0,3 15 0,0-4 0,72 330-647,-31-150 365,8 38 282,-50-225 101,0 0 0,8 16 0,-10-27-227,0-1 0,0 0-1,1 0 1,-1 0 0,1 0 0,0 0 0,0 0 0,1-1 0,-1 1 0,1-1 0,4 3 0,8 3-5926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7.3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24575,'0'0'0,"0"1"0,4 90 0,17 97 0,-19-168 0,90 480-1020,-82-459 1016,3 0 0,32 74 1,-39-102 2,1 0 0,1 0 0,0-1 0,1 0 0,0 0 0,1-1 0,0 0 0,1 0 1,0-1-1,0-1 0,25 15 0,-19-15-237,1-1-1,0-1 1,1-1 0,25 6-1,5-3-5718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7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24575,'0'0'0,"0"0"0,6 0 0,9 0 0,13 2 0,13 3 0,18 1 0,16 3 0,10-2 0,2-5 0,-6-4 0,-11-2 0,-12 0 0,-13 0 0,-16 1-8191</inkml:trace>
  <inkml:trace contextRef="#ctx0" brushRef="#br0" timeOffset="1">427 682 24575,'0'0'0,"1"0"0,13 0 0,19 0 0,21 2 0,18 3 0,5 0 0,-11-1-8191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8.1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146 1 24575,'-1'0'0,"0"1"0,0-1 0,0 0 0,0 1 0,0-1 0,0 1 0,0 0 0,0-1 0,1 1 0,-1 0 0,0-1 0,0 1 0,1 0 0,-2 1 0,-1 1 0,-4 5 0,1 0 0,-1 0 0,2 0 0,-1 1 0,1 0 0,0 0 0,-4 11 0,1 4 0,-11 44 0,11-24-118,2 0-1,2 1 0,2-1 0,5 78 1,39 175-476,-14-159 594,1 12 0,-21-91 292,-8-52-501,0-1 1,0 1-1,0 0 1,-1-1-1,-1 1 1,-2 10 0,-3-2-5629</inkml:trace>
  <inkml:trace contextRef="#ctx0" brushRef="#br0" timeOffset="1">0 794 24575,'0'0'0,"6"0"0,12-2 0,24-3 0,20-2 0,11-2 0,-5 1 0,-13 1-8191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8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484 826 24575,'-24'0'0,"-134"4"0,127-2 0,1 2 0,-1 1 0,-29 9 0,49-10 0,0-1 0,0 1 0,1 1 0,0 0 0,0 0 0,1 1 0,-1 1 0,1-1 0,-14 15 0,19-18 0,1 1 0,0 0 0,0 0 0,0 0 0,0 1 0,1-1 0,-1 1 0,1-1 0,0 1 0,1 0 0,-1 0 0,1 0 0,0 0 0,0 0 0,0 0 0,1 0 0,0 0 0,0 0 0,0 0 0,1 0 0,-1 0 0,1 0 0,2 7 0,-1-7 0,0 0 0,-1 0 0,1 0 0,1 0 0,-1-1 0,1 1 0,0-1 0,0 0 0,0 1 0,1-1 0,-1-1 0,1 1 0,0 0 0,0-1 0,0 0 0,1 0 0,-1 0 0,1-1 0,-1 1 0,1-1 0,0 0 0,0-1 0,0 1 0,0-1 0,0 0 0,0 0 0,1 0 0,-1-1 0,0 0 0,0 0 0,1 0 0,-1-1 0,0 1 0,0-1 0,0 0 0,6-3 0,-4 1-1,0 0 1,1 0-1,-1-1 0,-1 0 0,1-1 0,-1 0 1,0 0-1,0 0 0,6-6 0,-4 1 5,-1 1-1,0-1 0,0 0 1,-1 0-1,7-17 0,-4 4-29,-1-1 0,-1 0 0,-1 0 0,-1-1 0,2-30 0,-5 11-41,-1-1 1,-2 1-1,-2 0 0,-2 0 0,-2 0 0,-14-45 0,3 28 4,-2 0 0,-4 2 0,-48-90 0,59 125 63,0 0 0,-2 1 0,-30-36 0,34 50 0,11 9 0,0 0 0,0 0 0,0 0 0,-1 0 0,1 0 0,0 0 0,0 0 0,0 0 0,0 0 0,0 0 0,0 0 0,0 0 0,-1 0 0,1 0 0,0 0 0,0 0 0,0 0 0,0 0 0,0 0 0,0 0 0,0 0 0,-1 0 0,1 0 0,0 0 0,0 0 0,0 0 0,0 0 0,0 1 0,0-1 0,0 0 0,0 0 0,0 0 0,0 0 0,0 0 0,-1 0 0,1 0 0,0 10 0,3 2 86,1 1 0,0-1 0,1 0 0,0 0 0,10 15 0,-1 1 118,69 136-401,99 203-697,-27 10-617,-136-321-3934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7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1 226 24575,'3'-2'0,"6"-1"0,0-1 0,0 1 0,0 1 0,13-2 0,4-2 0,188-55 15,-48 11-193,172-24-577,-281 66 482,0 2-1,0 3 1,0 3-1,58 7 1,-39 3-5633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09.0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24575,'0'0'0,"5"0"0,17 0 0,-1 1 0,1 0 0,0 2 0,23 5 0,-40-6 0,6 0 0,0 2 0,-1-1 0,12 7 0,-19-9 0,0 1 0,0-1 0,0 1 0,-1 0 0,1 0 0,-1 1 0,1-1 0,-1 0 0,0 1 0,0-1 0,0 1 0,0 0 0,-1 0 0,1-1 0,1 6 0,-1 0 0,0 0 0,0 0 0,-1 1 0,0-1 0,0 1 0,-1-1 0,0 0 0,-1 1 0,-3 15 0,-3 7 0,-14 38 0,18-59 0,-4 8 0,-2 7 0,2 1 0,-8 41 0,15-66 0,-1 1 0,1 1 0,0-1 0,0 0 0,0 0 0,0 0 0,1 0 0,-1 0 0,0-1 0,2 4 0,-2-4 0,1 0 0,-1 0 0,1 0 0,0-1 0,-1 1 0,1 0 0,0 0 0,0 0 0,0-1 0,0 1 0,-1 0 0,1-1 0,0 1 0,0-1 0,0 1 0,0-1 0,0 1 0,0-1 0,1 0 0,0 1 0,7 0 0,0 0 0,-1-1 0,1 0 0,0 0 0,-1-1 0,1 0 0,16-4 0,-3-1 0,41-17 0,57-41-1365,-70 32-5461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37.8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1 558 24575,'0'0'0,"1"0"0,9 0 0,16-1 0,22-6 0,36-8 0,38-9 0,22-10 0,12-15-1558,10-14 1558,0-8 0,-14 1 0,-19 5 0,-23 9 0,-24 11 0,-23 10 0,-22 12-6633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38.2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116 0 24575,'-2'1'0,"0"-1"0,0 1 0,0 0 0,0 0 0,1 0 0,-1 0 0,0 0 0,1 1 0,-1-1 0,0 0 0,1 1 0,-1-1 0,1 1 0,0-1 0,-2 4 0,1-3 0,-6 10 0,-1 0 0,2 1 0,0 0 0,0 0 0,1 0 0,-7 26 0,5-9 0,1 0 0,-3 38 0,8-46 0,1 0 0,1 0 0,1 1 0,1-1 0,1 0 0,1 0 0,1 0 0,1-1 0,1 0 0,0 0 0,21 38 0,-18-41 0,1 0 0,0-1 0,2-1 0,0 0 0,0-1 0,2 0 0,0-1 0,0-1 0,1 0 0,1-1 0,0-1 0,1-1 0,21 10 0,-6-7-348,1-2 1,0-2-1,0-1 0,47 5 0,14-5-6104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39.0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24575,'0'0'0,"1"2"0,6 2 0,4 3 0,8 4 0,19 3 0,36 4 0,42 2 0,41 0 0,36-4-2070,18-8 2070,1-11 0,-7-11-2551,-25-5 2551,-42 1-3570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39.6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508 1 24575,'-14'2'0,"5"1"0,0 1 0,1 0 0,-1 0 0,1 1 0,0 0 0,-13 11 0,0 2 0,-20 23 0,-212 211 0,228-231 0,12-12 0,1 1 0,1 1 0,0-1 0,-15 20 0,25-29 0,0 0 0,0 1 0,1-1 0,-1 0 0,0 1 0,0-1 0,1 1 0,-1 0 0,1-1 0,-1 1 0,1 0 0,0-1 0,-1 1 0,1 0 0,0-1 0,0 1 0,0 0 0,0-1 0,1 1 0,-1 0 0,0-1 0,1 1 0,0 2 0,2 0 0,-1-1 0,0 0 0,1 1 0,0-1 0,-1 0 0,1 0 0,0-1 0,1 1 0,4 3 0,13 8 2,0-1 1,47 21-1,51 11-71,-84-32-9,82 28-1707,-12-6-4481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40.5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619 1 24575,'-3'0'0,"1"0"0,-1 0 0,1 0 0,-1 0 0,1 1 0,-1-1 0,1 1 0,0-1 0,-1 1 0,1 0 0,-4 2 0,0 0 0,-65 29 0,-93 59 0,103-53 0,2 2 0,2 3 0,-82 78 0,136-119 0,0 1 0,0 1 0,-1-1 0,1 1 0,1-1 0,-1 1 0,-2 5 0,4-8 0,1 0 0,-1 0 0,1 1 0,0-1 0,-1 0 0,1 1 0,0-1 0,0 0 0,0 1 0,0-1 0,0 0 0,0 1 0,1-1 0,-1 0 0,0 1 0,1-1 0,-1 0 0,1 0 0,-1 1 0,1-1 0,-1 0 0,1 0 0,0 0 0,0 0 0,1 2 0,16 16 0,0-2 0,1 0 0,35 24 0,-26-20 0,232 152-491,9-17-1229,-168-99-4260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43.0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2324 24575,'4'-8'0,"0"4"0,1 0 0,0 0 0,0 0 0,0 1 0,9-5 0,3-2 0,880-522-4985,-164 109 1522,398-227 515,-615 349 2470,-23-25 3046,-430 279-1453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2:43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386 1 24575,'-1'0'0,"0"1"0,0-1 0,0 0 0,1 1 0,-1-1 0,0 1 0,0 0 0,0-1 0,0 1 0,1-1 0,-1 1 0,0 0 0,1 0 0,-2 1 0,-1 1 0,-75 67 0,-21 22 0,75-68 0,-42 55 0,53-60 0,1 0 0,0 1 0,1 1 0,2 0 0,0 0 0,1 1 0,1 0 0,1 0 0,1 1 0,1 0 0,1 0 0,1 0 0,1 0 0,2 25 0,0-28 0,1 1 0,2-1 0,0 0 0,1 0 0,9 26 0,-10-37 0,1 1 0,-1-1 0,1 0 0,1 0 0,0-1 0,0 0 0,0 0 0,1 0 0,1-1 0,-1 0 0,1 0 0,14 9 0,-13-11-9,1 1 1,1-1-1,-1-1 0,1 0 0,0 0 0,0-1 0,17 2 0,-12-3 45,-1-1-1,0-1 0,1 0 0,28-5 1,-2-4-527,0-3 1,78-31 0,29-19-6336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1.6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24575,'0'1'0,"-1"0"0,1-1 0,0 1 0,0 0 0,0-1 0,1 1 0,-1-1 0,0 1 0,0 0 0,0-1 0,0 1 0,0 0 0,1-1 0,0 2 0,9 0 0,-6-2 0,62 5 0,0 3 0,0 2 0,118 36 0,-146-32 0,0 1 0,49 28 0,-64-30 0,0 2 0,-1 0 0,-1 2 0,31 30 0,-46-41 0,0 0 0,0 1 0,-1 0 0,0 0 0,0 0 0,-1 1 0,1-1 0,-2 1 0,1 0 0,-1 0 0,-1 1 0,1-1 0,-2 1 0,1-1 0,-1 1 0,1 13 0,-3-1 0,-1 0 0,-1 0 0,-1 0 0,-1 0 0,-9 27 0,-47 97 0,41-104 0,-1-2 0,-34 48 0,42-70 0,-1 1 0,-1-2 0,0 0 0,-1-1 0,0 0 0,-31 20 0,45-34 0,-12 6 0,14-7 0,-1 0 0,1 0 0,0 0 0,0 0 0,-1 0 0,1 0 0,0 0 0,-1-1 0,1 1 0,0 0 0,-1 0 0,1 0 0,0 0 0,0 0 0,-1 0 0,1-1 0,0 1 0,-1 0 0,1 0 0,0 0 0,0-1 0,0 1 0,-1 0 0,1 0 0,0-1 0,0 1 0,0 0 0,0-1 0,-1 1 0,1 0 0,0 0 0,0-1 0,0 1 0,0 0 0,0-1 0,0 1 0,0 0 0,0-1 0,0 1 0,0 0 0,0-1 0,0 1 0,0-1 0,0-7 12,1 0 0,0 0 0,0-1 0,1 1 0,-1 0 0,4-8 0,21-48-708,-20 49-57,10-22-6073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2.0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581 1 24575,'-6'13'0,"0"-5"0,1 0 0,-2-1 0,1 1 0,-1-2 0,0 1 0,0-1 0,0 1 0,-1-2 0,-13 8 0,-9 3 0,-40 16 0,69-32 0,-87 33 0,49-19 0,1 1 0,-51 27 0,80-36 0,-1 0 0,1 1 0,0 0 0,1 1 0,0 0 0,0 0 0,1 0 0,-13 19 0,13-14 0,0-1 0,1 1 0,1 0 0,0 0 0,0 1 0,-3 21 0,4-12 0,2 1 0,0 0 0,2 0 0,1 0 0,0-1 0,2 1 0,1 0 0,9 31 0,-1-16 0,2 0 0,2-1 0,1-1 0,2 0 0,2-1 0,1-2 0,2 0 0,47 53 0,-55-70 0,1-2 0,0 1 0,1-2 0,1-1 0,0 0 0,0-1 0,1-1 0,1-1 0,0-1 0,0-1 0,1-1 0,27 6 0,13-2-682,121 6-1,-121-15-6143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8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473 0 24575,'0'0'0,"0"1"0,0 0 0,0 0 0,0 0 0,0-1 0,0 1 0,-1 0 0,1 0 0,0-1 0,0 1 0,-1 0 0,1 1 0,-96 19 0,95-20 0,-26 3 0,-1 1 0,1 2 0,-50 18 0,56-16 0,2 1 0,-1 1 0,1 0 0,1 2 0,-33 28 0,45-35 0,-1 0 0,2 1 0,-1 0 0,1 0 0,0 0 0,0 0 0,1 1 0,0 0 0,0 0 0,1 0 0,0 1 0,1-1 0,0 1 0,0-1 0,0 1 0,1 0 0,1 15 0,0-13 0,2 1 0,0-1 0,0 0 0,1 0 0,0 0 0,6 12 0,-5-14 0,0-1 0,0 0 0,0 0 0,1-1 0,1 1 0,-1-1 0,1 0 0,8 7 0,-11-13 0,-1 1 0,0 0 0,0-1 0,0 1 0,1-1 0,-1 0 0,1 0 0,-1 0 0,1 0 0,0 0 0,-1-1 0,1 1 0,-1-1 0,5 1 0,-2-2 0,-1 1 0,-1 0 0,1-1 0,0 0 0,0 0 0,0 0 0,0-1 0,6-3 0,1-1 0,-1-1 0,0 0 0,0-1 0,-1 0 0,12-13 0,-10 10 0,-1-1 0,0 0 0,-1-1 0,-1 0 0,0-1 0,0 0 0,-2 0 0,1-1 0,5-21 0,-12 30 0,0 11 0,20 133 0,-9-69 0,19 199 0,3 25 0,-33-288 0,2 9 0,1 0 0,0-1 0,1 1 0,8 21 0,-11-33 0,0 1 0,1 0 0,-1-1 0,1 1 0,0-1 0,-1 0 0,1 1 0,0-1 0,0 0 0,0 0 0,1 0 0,-1 0 0,0-1 0,1 1 0,-1-1 0,1 1 0,0-1 0,-1 0 0,1 0 0,0 0 0,0 0 0,-1-1 0,1 1 0,0-1 0,0 0 0,0 0 0,0 0 0,4 0 0,0-1 7,-1 0 0,1-1-1,-1 0 1,0 0 0,1-1-1,-1 1 1,0-1-1,0-1 1,-1 1 0,1-1-1,-1 0 1,0 0 0,0 0-1,0-1 1,0 0 0,-1 0-1,6-9 1,3-5-378,-1-1-1,-1-1 1,13-34 0,-12 24-6455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2.4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22 202 24575,'-1'0'0,"0"0"0,-1 0 0,1 0 0,0 1 0,-1-1 0,1 0 0,0 1 0,0-1 0,-3 2 0,-2 3 0,6-5 0,0 1 0,1-1 0,-1 0 0,0 0 0,1 0 0,-1 0 0,0 0 0,1 0 0,-1 0 0,1 0 0,-1 0 0,0 0 0,1 0 0,-1 0 0,0 0 0,1 0 0,-1 0 0,0 0 0,1 0 0,-1 0 0,0 0 0,1 0 0,0-1 0,186-42 0,-54 11 0,-41 12-257,337-80-1513,-373 85-4394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3.0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0 24575,'0'16'0,"-17"93"0,15-86 0,-22 182 0,24-200 0,-7 26 0,7-29 0,-1 0 0,0 0 0,1 0 0,-1 1 0,0-1 0,0 0 0,-1 0 0,1 0 0,0-1 0,-3 4 0,0-3 0,4-1 0,0-1 0,0 0 0,0 0 0,0 0 0,0 0 0,0 0 0,0 0 0,-1 0 0,1 0 0,0 0 0,0 0 0,0 1 0,0-1 0,0 0 0,0 0 0,0 0 0,0 0 0,0 0 0,0 0 0,0 0 0,0 1 0,0-1 0,0 0 0,0 0 0,0 0 0,0 0 0,0 0 0,0 0 0,0 1 0,0-1 0,0 0 0,0 0 0,0 0 0,0 0 0,0 7 0,0 70 0,1-77 0,-1-1 0,0 0 0,1 1 0,-1-1 0,1 1 0,-1-1 0,1 0 0,0 1 0,-1 0 0,1-1 0,-1 1 0,1-1 0,0 1 0,-1 0 0,2-1 0,1-1 0,13-6-682,19-8-1,-3 3-6143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3.6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80 24575,'6'-3'0,"0"1"0,0 0 0,0 1 0,9-2 0,-3 1 0,300-40 0,3 24 0,-202 13 0,-90 4-1365,-10 1-5461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4.0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67 24575,'0'0'0,"2"2"0,2 2 0,9 3 0,22 2 0,35-3 0,33-8 0,35-10 0,28-12-1584,-3-6 1584,-28 3-6607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4.3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615 79 24575,'0'0'0,"0"0"0,0 0 0,0-1 0,0 1 0,0 0 0,0-1 0,0 1 0,0 0 0,0 0 0,0-1 0,0 1 0,0 0 0,-1-1 0,1 1 0,0 0 0,0 0 0,0-1 0,0 1 0,-1 0 0,1 0 0,0 0 0,0-1 0,0 1 0,-1 0 0,1 0 0,-7-7 0,-1 1 0,1 1 0,-2 0 0,1 1 0,0 0 0,-1 0 0,-15-4 0,-58-10 0,49 13 0,0 1 0,-36 1 0,50 3 0,-1 2 0,0 0 0,1 1 0,-37 10 0,48-10 0,-1 0 0,1 1 0,-1 0 0,1 0 0,1 1 0,-1 0 0,1 0 0,-14 13 0,14-10 0,0 0 0,0 0 0,1 1 0,0 0 0,0 1 0,1-1 0,-5 15 0,1 2-76,0 1-1,2 0 1,2 1-1,0-1 1,2 1-1,0 46 1,5-15-103,2-1 1,15 69-1,49 136-163,23-5-384,41 139-106,-121-354 654,6 59 0,-15-84 170,-1 1 0,-1 0 0,0 0 1,-2 0-1,-5 30 0,5-41 11,0 0-1,-1 0 1,0 0 0,0-1-1,0 1 1,-1-1 0,-1 0 0,-5 9-1,7-12 49,0-1 0,-1 1 0,0-1 0,0 1-1,0-1 1,0 0 0,0 0 0,0-1 0,-1 1-1,1-1 1,-1 0 0,0 0 0,1-1 0,-8 2-1,3-2-5,-1 0-1,1 0 0,0-1 0,-1-1 0,1 0 1,-1 0-1,1 0 0,0-2 0,-11-2 1,-24-12-6091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4.7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1 213 24575,'0'0'0,"4"0"0,8 0 0,15 0 0,17-2 0,26-6 0,31-10 0,22-5 0,11-3-1102,1 0 1102,1 0 0,-5 1 0,-18 2 0,-21 6 0,-19 5 0,-23 6-7089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5.1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2467 24575,'0'0'0,"0"4"0,4 5 0,5 6 0,5 5 0,7 1 0,16-3 0,30-11 0,37-21 0,40-24 0,37-20-2367,18-12 2367,-15 2 0,-39 13-5824</inkml:trace>
  <inkml:trace contextRef="#ctx0" brushRef="#br0" timeOffset="1">2128 0 24575,'-2'1'0,"-1"-1"0,1 1 0,-1 0 0,1 0 0,-1 0 0,1 0 0,-1 0 0,1 0 0,0 1 0,0 0 0,0-1 0,0 1 0,0 0 0,0 0 0,-2 3 0,-4 2 0,1 0 0,-86 83 0,75-72 0,1 2 0,1 0 0,-14 25 0,23-32 0,1 0 0,0 0 0,1 1 0,0 0 0,1 0 0,1 0 0,0 1 0,1-1 0,1 1 0,0-1 0,1 1 0,0 0 0,1-1 0,1 1 0,3 14 0,1-6 0,0-1 0,2 0 0,0 0 0,1-1 0,1 0 0,1-1 0,1 0 0,27 34 0,-4-14-79,2-2 0,2-1 0,50 37 0,137 85-242,-224-158 321,20 14 0,0 0 0,0-1 0,0 0 0,1-2 0,34 13 0,-50-23-419,-1 0-1,13 1 0,3-2-5875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5.5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36 24575,'0'-32'0,"0"32"0,0 0 0,0 0 0,0 0 0,0 0 0,0-1 0,0 1 0,0 0 0,1 0 0,-1 0 0,0 0 0,0 0 0,0-1 0,0 1 0,0 0 0,0 0 0,0 0 0,0 0 0,0 0 0,1 0 0,-1 0 0,0-1 0,0 1 0,0 0 0,0 0 0,0 0 0,1 0 0,-1 0 0,0 0 0,0 0 0,0 0 0,0 0 0,0 0 0,1 0 0,-1 0 0,0 0 0,0 0 0,0 0 0,0 0 0,1 0 0,-1 0 0,0 0 0,0 0 0,0 0 0,0 0 0,0 0 0,1 0 0,-1 0 0,0 0 0,0 1 0,40 7 0,-23-4 0,74 21-282,-2 4 0,111 52 0,162 100-699,-226-109 1255,-101-55-333,151 77 157,3-17-1554,-143-63-3765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5.9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351 1 24575,'-2'56'9,"-15"98"-1,-24 51-205,39-199 180,-105 414-947,76-321 547,-5-2 0,-57 110 1,71-166-5364</inkml:trace>
  <inkml:trace contextRef="#ctx0" brushRef="#br0" timeOffset="1">82 1586 24575,'0'0'0,"3"4"0,14 5 0,24 4 0,26 1 0,25-6 0,32-7 0,70 1-2192,2 0-3807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6.3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24575,'0'0'0,"0"3"0,0 6 0,0 5 0,0 9 0,4 16 0,7 21 0,11 18 0,17 12 0,17 2 0,13-6 0,5-9 0,-1-16 0,-10-17 0,-16-16-8191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09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24575,'1'16'0,"0"-12"0,0-1 0,0 1 0,0-1 0,1 1 0,0-1 0,0 0 0,0 0 0,0 1 0,0-1 0,1-1 0,-1 1 0,6 5 0,2 0 0,0-1 0,18 11 0,-15-10 0,1-2 0,0 1 0,0-2 0,1 0 0,-1-1 0,1 0 0,0-1 0,0-1 0,1 0 0,-1-1 0,0-1 0,18-2 0,-21 1 0,0-1 0,0 0 0,0-1 0,0 0 0,-1-1 0,1 0 0,-1-1 0,0 0 0,0-1 0,0 0 0,-1-1 0,0 0 0,0 0 0,-1-1 0,14-16 0,-21 22 0,1-1 0,-1 0 0,0 0 0,-1 0 0,1 0 0,-1 0 0,1 0 0,-1 0 0,2-6 0,-3 7 0,0 1 0,0 0 0,0 0 0,0-1 0,0 1 0,0 0 0,0 0 0,0-1 0,0 1 0,-1 0 0,1 0 0,0 0 0,-1 0 0,1-1 0,-1 1 0,1 0 0,-1 0 0,0 0 0,1 0 0,-1 0 0,0 0 0,0 0 0,0 0 0,0 1 0,0-1 0,0 0 0,0 0 0,0 1 0,-2-2 0,-2 0 0,0 0 0,-1 1 0,1-1 0,0 1 0,-1 0 0,1 0 0,-1 1 0,1 0 0,-1 0 0,1 0 0,-12 2 0,0 2 0,-1 0 0,-21 8 0,31-9 0,1-1 0,0 1 0,0 0 0,0 0 0,0 1 0,1 0 0,0 0 0,-9 7 0,10-2-1365,4-3-5461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6.7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24575,'7'7'0,"50"48"0,77 56 0,-117-99 0,0-1 0,0-1 0,1 0 0,34 12 0,-39-18 0,0 0 0,0-1 0,0 0 0,0-1 0,0-1 0,1 0 0,-1 0 0,16-3 0,-23 2 0,-1-1 0,1 0 0,-1-1 0,1 1 0,-1-1 0,0 0 0,0 0 0,0-1 0,0 0 0,0 1 0,0-2 0,-1 1 0,9-8 0,-9 6 0,0 0 0,0 0 0,0 0 0,0-1 0,-1 1 0,0-1 0,-1 0 0,1 0 0,-1 0 0,0 0 0,2-12 0,-2-1 0,0 1 0,-2-1 0,-1-29 0,-1-18 0,2 65 0,0-1 0,0 1 0,0 0 0,0-1 0,1 1 0,-1 0 0,0-1 0,1 1 0,-1 0 0,1-1 0,-1 1 0,1 0 0,0 0 0,-1-1 0,1 1 0,0 0 0,0 0 0,0 0 0,2-2 0,-2 2 0,1 1 0,0-1 0,-1 0 0,1 1 0,0-1 0,-1 1 0,1-1 0,0 1 0,0 0 0,-1 0 0,1 0 0,0 0 0,3 0 0,3 1 0,1 1 0,-1 0 0,1 1 0,-1 0 0,11 5 0,15 9 5,-1 2-1,-1 0 1,40 33-1,-29-17-126,64 70 0,-74-67-77,-1 3-1,-2 0 1,-2 2-1,-1 1 1,-3 2-1,-2 0 1,-1 1-1,-3 1 1,-2 1-1,-2 0 1,-2 1-1,8 77 1,-16-76 65,-2 0 1,-2 0-1,-2 0 0,-3-1 1,-13 65-1,8-70 91,-3-1 0,-1-1-1,-2 0 1,-2-2 0,-2 1-1,-29 43 1,36-65 19,0 0 0,-2-2 0,0 0 0,-1 0 0,-36 29 0,43-40 40,-1 0 0,0-1 0,0 0-1,0 0 1,-1-1 0,0-1 0,0 0 0,0 0 0,0-1-1,0-1 1,-1 0 0,1 0 0,-22 0 0,21-3 104,0-1 0,0 1 1,0-2-1,0 0 0,1 0 1,-1-1-1,1 0 0,0-1 1,0 0-1,1-1 0,0 0 1,0-1-1,0 0 0,0-1 1,1 0-1,1 0 0,-1-1 0,1 0 1,1 0-1,0-1 0,0 0 1,1 0-1,0 0 0,-8-23 1,7 12-130,1-1 1,2 0 0,0 0-1,1 0 1,1 0 0,1 0 0,2-1-1,0 1 1,5-32 0,3 8-28,1 1 0,3 1 0,29-71 1,-8 41-1102,87-135 1,-41 92-3718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7.1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155 1 24575,'6'8'0,"46"59"0,4 6-256,-4 3-1,-4 2 1,45 97-1,-48-73-85,-4 1 0,36 139 0,-55-151 342,14 123 0,-30-152 0,-3 0 0,-9 122 0,1-147 0,-1-1 0,-1 0 0,-2-1 0,-2 0 0,-23 52 0,22-61 0,-1-1 0,-2-1 0,-1 0 0,0-2 0,-2 1 0,0-2 0,-37 33 0,26-31 85,-1-1 1,-59 33-1,43-31-725,-69 25 1,-26-5-4463,141-43 5087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8.2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85 24575,'-1'0'0,"0"1"0,1 0 0,-1 0 0,1 0 0,-1-1 0,1 1 0,0 0 0,-1 0 0,1 0 0,0 0 0,-1 0 0,1 2 0,-1 3 0,-14 57 0,-12 125 0,25-168 0,1 0 0,1 0 0,3 28 0,-2-39 0,1-1 0,0 1 0,0 0 0,1-1 0,0 0 0,0 0 0,1 0 0,0 0 0,1 0 0,7 8 0,-3-4 0,1-1 0,0-1 0,1 0 0,1 0 0,-1-1 0,22 13 0,-15-13 0,0 0 0,1 0 0,0-2 0,26 7 0,-14-7 0,0-1 0,1-2 0,-1-1 0,1-2 0,-1-1 0,39-4 0,-51 1 0,0 0 0,0-1 0,-1 0 0,1-2 0,-1 0 0,19-10 0,-26 11 0,-1-1 0,0-1 0,0 1 0,0-2 0,-1 1 0,0-1 0,-1-1 0,1 0 0,-2 0 0,14-20 0,-15 19 0,0-1 0,-1-1 0,0 1 0,-1-1 0,0 0 0,-1 0 0,0 0 0,-1 0 0,0 0 0,0-25 0,-3 21 0,-1 0 0,0 0 0,-1 1 0,0-1 0,-1 1 0,-1 0 0,-1 0 0,-7-15 0,4 12 0,-1 1 0,-1 0 0,0 1 0,-1 0 0,-1 1 0,0 0 0,-1 1 0,-1 1 0,0 0 0,-1 1 0,0 0 0,-1 2 0,0 0 0,-27-12 0,22 14 0,-1 1 0,0 0 0,-1 2 0,1 0 0,-1 2 0,0 1 0,0 1 0,0 0 0,-27 4 0,35-1 0,0 1 0,0 0 0,1 1 0,-1 1 0,1 0 0,0 1 0,0 1 0,1 0 0,0 1 0,0 0 0,1 1 0,0 1 0,1 0 0,-19 19 0,17-12-227,0 1-1,2 0 1,0 1-1,1 0 1,-12 28-1,-1 17-6598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8.5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0 206 24575,'0'0'0,"2"2"0,10 2 0,18 3 0,25-4 0,34-12 0,34-12 0,24-9-1419,20-7 1419,12 1 0,-1-1 0,-24 7 0,-38 9-6772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8.9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24575,'3'14'0,"-1"-12"0,0 0 0,-1 0 0,1-1 0,0 1 0,0-1 0,0 1 0,1-1 0,-1 0 0,0 0 0,0 0 0,1 0 0,-1 0 0,3 0 0,13 4 0,0 0 0,0-1 0,0-2 0,28 2 0,78-5 0,-116 1 0,101-5 0,140 0 0,-181 13 0,-63-7 0,0 0 0,0 0 0,-1 0 0,1 1 0,0 0 0,-1 0 0,7 3 0,-9-4 0,-1 1 0,0-1 0,1 0 0,-1 1 0,0-1 0,1 1 0,-1-1 0,0 1 0,0-1 0,0 1 0,0 0 0,-1 0 0,1-1 0,0 1 0,-1 0 0,1 0 0,-1 0 0,0 0 0,0 0 0,1 0 0,-2 2 0,1 2-227,0-1-1,-1 1 1,0 0-1,0 0 1,-3 9-1,-14 27-6598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9.3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85 24575,'0'0'0,"4"4"0,9 3 0,13 2 0,27 0 0,34-7 0,28-12 0,23-18 0,3-11-1309,-22 1-5573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09.8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882 170 24575,'2'0'0,"1"-1"0,-3-1 0,-3-1 0,0 1 0,0 0 0,-1-1 0,1 1 0,-5-2 0,-4-2 0,-31-18 0,-1 3 0,0 1 0,-2 3 0,-72-19 0,79 27 0,-1 2 0,0 2 0,0 2 0,0 1 0,-78 7 0,96-3 0,-1 2 0,1 1 0,-36 12 0,50-14 0,-1 1 0,1 0 0,0 0 0,0 0 0,0 1 0,1 0 0,0 1 0,0 0 0,0 0 0,0 0 0,-9 13 0,14-17 0,1 1 0,-1-1 0,1 1 0,0-1 0,-1 1 0,1 0 0,0-1 0,1 1 0,-1 0 0,0 0 0,1-1 0,0 1 0,-1 0 0,1 0 0,0 0 0,0 0 0,1 0 0,-1-1 0,1 1 0,-1 0 0,1 0 0,0-1 0,0 1 0,0 0 0,0-1 0,1 1 0,1 2 0,2 1 0,-1-1 0,1 1 0,0-1 0,0 0 0,1-1 0,-1 1 0,1-1 0,0 0 0,12 5 0,-4-3 0,-1 0 0,1-2 0,0 1 0,0-2 0,0 0 0,0-1 0,0 0 0,1-1 0,-1-1 0,1 0 0,17-3 0,-8 0 0,0-2 0,-1-1 0,1-1 0,-1-1 0,41-20 0,-17 4 0,49-22 0,-92 44 0,0 0 0,0 1 0,-1 0 0,2 0 0,-1 0 0,0 1 0,0-1 0,0 1 0,0 0 0,0 0 0,0 1 0,0-1 0,6 2 0,-5 0 0,-1-1 0,0 1 0,1 1 0,-1-1 0,0 0 0,-1 1 0,1 0 0,0 0 0,-1 0 0,1 0 0,-1 1 0,3 4 0,4 5 0,-1 1 0,0 0 0,8 18 0,18 53 0,8 50-325,9 74-489,39 332 0,-66-246 837,-23-223-151,-3-1 0,-11 76-1,8-126 93,-6 27-1,8-41 37,0-1 0,0 1 0,-1-1 0,0 0 1,-1 1-1,1-1 0,-6 7 0,7-11-3,0 0 0,0 1 1,-1-1-1,1 0 0,0 0 0,-1 0 0,0-1 0,1 1 1,-1-1-1,0 1 0,1-1 0,-1 0 0,0 0 0,0 0 0,-5 1 1,3-2 15,1 0 0,-1 0 1,1 0-1,-1-1 1,0 1-1,1-1 1,-1 0-1,1 0 0,-7-3 1,-1-2 200,0 0 1,1 0-1,-1-2 0,1 1 1,1-1-1,-14-13 0,3-1-191,1-1 0,1 0 0,1-2-1,1 0 1,2 0 0,0-2-1,2 0 1,1-1 0,1 0-1,1 0 1,2-1 0,0 0 0,-4-42-1,11 50 5,0-1 0,1 1-1,1 0 1,1-1 0,1 1-1,1 0 1,1 0 0,1 0-1,0 1 1,2 0 0,0 0-1,1 1 1,1 0 0,1 1-1,1 0 1,0 0 0,23-23-1,-7 11-367,3 1 0,0 1-1,39-25 1,-29 25-6485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10.2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0 285 24575,'0'0'0,"0"0"0,6 3 0,12 6 0,22 5 0,33 1 0,47-4 0,47-13 0,36-16-2383,23-13 2383,12-13-2725,3-15 2725,-15-8 0,-40 3 0,-50 13-3083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10.6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210 1 24575,'-7'2'0,"-3"7"0,0 1 0,1 0 0,0 0 0,1 0 0,0 1 0,0 1 0,-7 14 0,-1 8 0,0 0 0,-13 43 0,-12 77 0,33-115-29,1 1 0,2 0-1,3 1 1,0-1 0,6 47-1,-1-55-59,2 0-1,2 0 1,0 0 0,2-1-1,2 0 1,27 54-1,-18-47 90,3-1 0,1-2 0,1 0 0,2-2 0,39 38 0,-42-48 0,2 0 0,0-2 0,1-2 0,1 0 0,1-1 0,0-2 0,40 15 0,-50-24-112,1-1 0,0 0 0,0-2 0,1 0 0,-1-1 0,1-2 0,0 0 1,0-1-1,-1-1 0,31-5 0,6-7-6046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11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24575,'1'4'0,"-1"1"0,1 0 0,0-1 0,0 1 0,1-1 0,-1 1 0,1-1 0,0 0 0,0 1 0,4 4 0,5 9 0,1 1 0,26 30 0,38 28 0,-30-37-186,1-1 0,2-3 0,95 52-1,174 68-701,-301-148 903,547 251-2102,-548-252 2034,15 8 36,0-2 0,43 13 0,-68-25 19,0 1 0,0-1 0,0 0 1,0-1-1,0 1 0,0-1 0,1-1 0,-1 1 1,0-1-1,0 0 0,11-3 0,9-9-4410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0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506 1 24575,'-1'0'0,"1"0"0,-1 0 0,1 0 0,0 0 0,-1 1 0,1-1 0,0 0 0,-1 0 0,1 1 0,0-1 0,-1 0 0,1 0 0,0 1 0,-1-1 0,1 0 0,0 1 0,0-1 0,0 0 0,-1 1 0,1-1 0,0 0 0,0 1 0,0-1 0,0 1 0,-4 13 0,2-6 0,-3 4 0,-1 0 0,0 0 0,-1 0 0,0-1 0,0 0 0,-1 0 0,-1-1 0,0 0 0,-14 12 0,-9 4 0,-59 37 0,36-26 0,-10 10-682,-82 79-1,131-110-6143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11.4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435 1 24575,'0'0'0,"0"3"0,0 8 0,2 11 0,3 11 0,2 12 0,-1 15 0,-2 19 0,-6 17 0,-10 8 0,-13 6 0,-13 4 0,-14 9-1059,-12 5 1059,-5-2 0,-3-6 0,3-15 0,13-26-7132</inkml:trace>
  <inkml:trace contextRef="#ctx0" brushRef="#br0" timeOffset="1">54 1932 24575,'0'0'0,"0"0"0,6 4 0,13 7 0,21 3 0,22-5 0,24-10 0,33-23 0,29-25 0,-1-9-1557,-26 5-5077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11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24575,'0'0'0,"0"4"0,2 9 0,4 11 0,7 18 0,9 18 0,8 14 0,9 8 0,9 3 0,5 1 0,-1-9 0,-11-18-8191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12.2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1 774 24575,'3'-94'0,"0"41"0,28-488-3072,-26 480 3752,-5 58-647,1 0 1,-1 0-1,1 1 0,-1-1 1,1 0-1,1-3 0,-1 6-30,-1 0 1,0 0-1,0-1 0,0 1 0,0 0 0,0 0 0,0 0 1,0 0-1,0 0 0,0 0 0,0 0 0,1 0 0,-1 0 0,0 0 1,0-1-1,0 1 0,0 0 0,0 0 0,0 0 0,1 0 0,-1 0 1,0 0-1,0 0 0,0 0 0,0 0 0,0 0 0,0 0 1,1 0-1,-1 0 0,0 0 0,0 0 0,0 0 0,0 1 0,0-1 1,0 0-1,0 0 0,1 0 0,-1 0 0,0 0 0,0 0 0,0 0 1,0 0-1,0 0 0,8 12 238,45 123-152,-13-47-325,3-3 1,3-1-1,5-2 1,106 131-1,-109-159 698,-39-47-247,-1 1 0,1-1-1,18 12 1,-25-18-201,0 1 0,1-1 1,-1 0-1,1 0 0,-1 0 1,1 0-1,-1-1 0,1 1 1,0 0-1,-1-1 0,1 0 0,0 0 1,-1 0-1,1 0 0,0 0 1,0 0-1,-1-1 0,1 1 0,3-2 1,-2 0-17,-1 0 1,0 0-1,0 0 1,0 0-1,0-1 0,0 1 1,0-1-1,-1 1 1,1-1-1,-1 0 1,1 0-1,-1-1 1,2-3-1,3-8 97,0 0 0,-1 0 0,0-1 1,-1 0-1,-1 0 0,4-30 0,1-102 522,-12-13-617,2 157 0,1 1 0,0 0 0,0 0 0,0 0 0,1-6 0,-1 9 0,0-1 0,0 1 0,0-1 0,1 1 0,-1-1 0,0 1 0,0-1 0,0 1 0,1 0 0,-1-1 0,0 1 0,1 0 0,-1-1 0,0 1 0,1 0 0,-1-1 0,0 1 0,1 0 0,-1-1 0,0 1 0,1 0 0,-1 0 0,1 0 0,-1-1 0,1 1 0,-1 0 0,0 0 0,1 0 0,-1 0 0,1 0 0,-1 0 0,1 0 0,-1 0 0,1 0 0,-1 0 0,1 0 0,-1 0 0,1 0 0,2 1 0,-1 0 0,1 0 0,-1 0 0,1 0 0,-1 0 0,1 0 0,-1 1 0,0-1 0,0 1 0,3 2 0,21 25 0,-19-22 0,48 68 0,10 39-293,-22-22-442,-4 1 0,-4 2 0,22 99 0,-24-47 258,21 207 0,-39-96 465,-15-198-256,-4 0 1,-12 73-1,11-104 193,-2-1-1,-1 1 1,-1-1 0,-17 35 0,20-51 166,1-1 0,-2 0-1,0 0 1,0-1 0,-1 0 0,0 0 0,-1-1-1,0 0 1,-1 0 0,1-1 0,-2-1 0,-12 8 0,17-11 56,-1-1 0,1 0 0,-1-1 0,0 0 0,0 0 0,0 0 0,0-1 0,0 0 0,0 0 0,0-1 0,0 0 0,-11-1 0,12 0-35,0-1 0,0 1 1,0-1-1,0 0 0,0 0 1,1 0-1,-1-1 1,1 0-1,0 0 0,0-1 1,0 1-1,0-1 0,0 0 1,1 0-1,-5-6 0,2 1-68,1 0 0,0-1 0,0 1 0,1-2-1,0 1 1,0 0 0,1-1 0,-3-15-1,2 5-19,2-1 0,0 0 0,0-32-1,4 27-59,0 0 0,2-1-1,11-45 1,-3 34-124,30-72 1,-1 28-73,74-111-1,66-60-977,-143 208-4842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12.5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1 395 24575,'0'0'0,"0"2"0,3 5 0,10 4 0,21 4 0,26 0 0,27-6 0,32-19 0,25-22 0,14-19-1666,0-14 1666,-5-10 0,-4-6 0,-17 3 0,-29 17-6525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12.9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24575,'8'1'0,"7"2"0,-1 1 0,1 1 0,-1 1 0,0 0 0,13 8 0,-20-10 0,41 22-223,-1 2 0,-2 2 0,-1 3 0,-2 1 0,-1 2 0,66 74 0,-65-59-37,-2 1 0,-3 2 0,-2 1 0,-3 2 0,36 85-1,-46-84 261,-2 1 0,-2 1 0,-4 1 0,-2 0 0,9 121 0,-20-133 0,-3-1 0,-1 0 0,-11 55 0,6-65 0,-1-1 0,-2-1 0,-2 0 0,-24 50 0,22-58-70,-2 0 0,-1-1 0,0-1 0,-2-1 0,-25 24 0,15-20-279,-1-2 0,-1-1 0,-48 30 0,-14-2-2904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3.7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24575,'0'0'0,"0"0"0,0 0 0,0 7 0,1 2 0,0 0 0,1 0 0,0 0 0,0 0 0,1 0 0,6 11 0,0 5 0,124 447-120,-98-331-497,118 549 470,-151-674 204,2 6-482,1 0 0,9 28 0,-7-32-5664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4.2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42 24575,'8'-4'0,"-3"1"0,12-4 0,-1 1 0,1 1 0,0 0 0,0 1 0,0 1 0,1 1 0,-1 0 0,1 2 0,-1-1 0,1 2 0,0 1 0,27 5 0,-36-4 0,0 0 0,0 1 0,0 0 0,-1 0 0,0 0 0,0 1 0,0 1 0,0-1 0,-1 1 0,0 1 0,0-1 0,11 15 0,-5-4 0,-2 0 0,0 1 0,-1 0 0,14 37 0,-13-26 0,-2 0 0,-1 0 0,-1 0 0,-1 1 0,-2 1 0,-1-1 0,-2 0 0,0 1 0,-2-1 0,-2 0 0,0 0 0,-3 0 0,0 0 0,-2 0 0,0-1 0,-3-1 0,-20 43 0,14-40 0,-2 0 0,-29 38 0,35-53 0,0-1 0,-1 0 0,-1-1 0,0-1 0,-28 19 0,39-29 0,-1-1 0,1 1 0,-1-1 0,1 0 0,-1-1 0,-7 3 0,11-4 0,1 0 0,-1 0 0,0 0 0,0 1 0,0-1 0,0 0 0,0 0 0,1 0 0,-1-1 0,0 1 0,0 0 0,0 0 0,0 0 0,1-1 0,-1 1 0,0 0 0,0-1 0,0 1 0,1 0 0,-1-1 0,0 1 0,1-1 0,-1 1 0,0-1 0,1 0 0,-1 1 0,1-1 0,-1 0 0,1 1 0,-1-1 0,1 0 0,-1 0 0,1 1 0,0-1 0,-1 0 0,1 0 0,0 0 0,0 0 0,0 1 0,0-1 0,0 0 0,0-1 0,-1-1-227,2-1-1,-1 1 1,0-1-1,1 1 1,1-7-1,8-18-6598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4.8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 0 24575,'0'3'0,"0"0"0,1 0 0,-1 0 0,1 0 0,0-1 0,2 5 0,2 10 0,-2 2 0,-1 0 0,-1 34 0,-7 40 0,4-72 0,-6 62 0,-12 257 0,21-292 0,1-1 0,3 1 0,2-1 0,2 0 0,16 50 0,-23-90 0,0 1 0,1 0 0,0 0 0,8 15 0,-10-22 0,0 1 0,0-1 0,0 0 0,0 1 0,0-1 0,0 0 0,0 0 0,1 1 0,-1-1 0,0 0 0,1 0 0,-1-1 0,1 1 0,-1 0 0,1 0 0,-1-1 0,1 1 0,-1-1 0,1 1 0,0-1 0,-1 0 0,1 1 0,0-1 0,-1 0 0,4-1 0,4-1 0,-1 0 0,0-1 0,0 0 0,0 0 0,0-1 0,10-7 0,-15 9 0,199-128 99,-9-13-1024,-162 120 386,5-4-6287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5.3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24575,'0'0'0,"0"0"0,2 0 0,8 0 0,6 0 0,25 2 0,-35-1 0,-1 1 0,1-1 0,-1 1 0,1-1 0,-1 2 0,0-1 0,1 1 0,4 3 0,0 1 0,-2 0 0,1 0 0,-1 1 0,0 0 0,0 1 0,-1-1 0,0 2 0,-1-1 0,0 1 0,0 0 0,-1 0 0,-1 0 0,1 1 0,-2 0 0,1-1 0,-2 1 0,3 19 0,-3-17 0,-1 1 0,-1-1 0,0 0 0,-1 1 0,0-1 0,-1 0 0,-1 1 0,0-1 0,-1 0 0,0-1 0,-1 1 0,0-1 0,-1 0 0,-12 19 0,-25 22 0,36-45 0,3 0 0,4-8 0,0 0 0,0 0 0,0 0 0,0 0 0,0 0 0,0 1 0,0-1 0,0 0 0,0 0 0,0 0 0,1 0 0,-1 0 0,0 0 0,0 0 0,0 0 0,0 1 0,0-1 0,0 0 0,0 0 0,1 0 0,-1 0 0,0 0 0,0 0 0,0 0 0,0 0 0,0 0 0,1 0 0,-1 0 0,0 0 0,0 0 0,0 0 0,1 0 0,18-3 0,-19 3 0,48-15-455,-1-2 0,71-37 0,-64 27-6371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5.9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44 24575,'0'0'0,"0"2"0,2 3 0,4 2 0,5 1 0,9-1 0,8-5 0,8-8 0,11-12 0,2-8 0,-7 2-8191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1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 24575,'0'0'0,"0"0"0,0 0 0,-7 5 0,4 0 0,-1 0 0,0 0 0,1 1 0,0-1 0,0 1 0,-2 8 0,-10 39 0,7-15 0,1 1 0,2 0 0,1 72 0,22 119 0,-6-146 0,4-1 0,32 97 0,-45-173-85,0 5 157,1-1 0,12 23 0,-15-32-143,0 0 0,0 0-1,1 0 1,-1 0 0,1 0 0,-1 0-1,1 0 1,0-1 0,0 1 0,-1-1-1,1 1 1,0-1 0,1 0 0,-1 1-1,0-1 1,0 0 0,0 0 0,1-1-1,-1 1 1,5 0 0,7-1-6755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6.3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1 291 24575,'0'0'0,"0"2"0,1 2 0,4 3 0,0 2 0,1 1 0,0 1 0,1 1 0,0-3 0,2-2 0,1-2 0,-2-2-8191</inkml:trace>
  <inkml:trace contextRef="#ctx0" brushRef="#br0" timeOffset="1">974 1 24575,'0'0'0,"0"0"0,4 0 0,5 0 0,4 2 0,5 2 0,2 3 0,1 2 0,-3 1 0,-1-1 0,-5-2 0,-3-6 0,-2-9 0,0-5 0,-1 0-8191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6.9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0 237 24575,'1'29'0,"1"1"0,1-1 0,2 0 0,1-1 0,1 1 0,1-1 0,1-1 0,24 47 0,-23-53 0,2-1 0,1 0 0,0-1 0,1 0 0,1-1 0,1-1 0,1 0 0,0-2 0,1 1 0,1-2 0,25 15 0,-31-22 0,0 0 0,1-2 0,-1 0 0,1 0 0,0-1 0,0-1 0,0 0 0,23 1 0,-19-4 0,0 0 0,1-1 0,-1-1 0,0-1 0,0 0 0,23-8 0,-20 4 0,0-1 0,-1-1 0,0-1 0,-1 0 0,0-2 0,0 0 0,-1-1 0,-1-1 0,-1 0 0,0-2 0,26-30 0,-34 34 0,0 0 0,0 0 0,-1 0 0,-1-1 0,0 0 0,-1 0 0,0-1 0,-1 1 0,0-1 0,-2 0 0,1 0 0,-2 0 0,0 0 0,0-1 0,-1 1 0,-1 0 0,-1 0 0,0 0 0,0 0 0,-2 0 0,-4-14 0,1 10 0,-1 0 0,0 1 0,-1 0 0,-1 0 0,-1 1 0,0 1 0,-1 0 0,0 0 0,-2 1 0,1 0 0,-2 2 0,0-1 0,0 2 0,-24-14 0,20 14 0,-1 2 0,0 0 0,0 1 0,-1 0 0,0 2 0,-1 1 0,1 0 0,-1 2 0,0 0 0,0 2 0,0 0 0,-28 3 0,35 0 24,0 1 0,1 0 0,-1 0 0,-19 9 0,25-8-210,-1 0 1,1 1-1,1 0 0,-1 0 1,1 1-1,0 0 1,-9 9-1,1 3-6640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7.5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24575,'0'0'0,"2"2"0,4 4 0,6 6 0,3 3 0,12 6 0,19 5 0,24 3 0,16-1 0,9-3 0,4-5 0,-6-3 0,-12-3 0,-15-1 0,-17-4 0,-14-3 0,-14-3-8191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7.9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24575,'0'9'0,"1"3"0,0 0 0,1 0 0,0 0 0,1 0 0,0 0 0,7 16 0,36 66 0,-26-58 0,32 42 0,-37-59 0,1 0 0,1 0 0,27 22 0,-37-35 0,1 0 0,-1-1 0,1 0 0,0-1 0,0 0 0,0 0 0,14 4 0,-18-7 0,1 0 0,-1 0 0,0 0 0,1-1 0,-1 0 0,0 0 0,1 0 0,-1 0 0,0-1 0,1 1 0,-1-1 0,0 0 0,0-1 0,0 1 0,0-1 0,0 0 0,0 0 0,4-2 0,0-2 20,0-1 0,0 1 0,0-2 0,-1 1 0,7-9 0,27-44-1505,-25 35-5341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8.5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62 24575,'0'0'0,"0"0"0,2 0 0,4 0 0,5 0 0,9-2 0,10-6 0,11-8 0,5-2 0,-6 1-8191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8.9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40 24575,'0'0'0,"0"0"0,2 2 0,2 2 0,3 1 0,4-1 0,7-6 0,13-11 0,4-7 0,-3 1-8191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39.2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24575,'0'0'0,"0"0"0,0 4 0,2 6 0,2 8 0,1 2 0,0 0 0,-2-1 0,-5-5 0,-3-2 0,-2-3-8191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40.0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980 1 24575,'-14'1'0,"-1"1"0,1 0 0,0 2 0,0-1 0,-20 10 0,14-6 0,-9 3 0,1 2 0,-50 29 0,37-15 0,-42 35 0,7 0-38,-153 132 116,200-165-162,2 1-1,1 2 0,1 1 1,2 0-1,-29 54 0,33-47 62,1 2 0,3 0-1,1 1 1,-14 69-1,22-76 28,2 0-1,1 0 0,1 0 1,3 1-1,0-1 0,8 42 1,-5-56-4,2 0 0,0 0 0,1-1 0,1 0 0,0 0 0,2-1 0,20 30 0,-22-36 0,1-2 0,0 1 0,1-1 0,1 0 0,0-1 0,0-1 0,1 1 0,0-2 0,1 0 0,-1 0 0,26 10 0,-32-16 4,0 1 0,-1-2 1,1 1-1,0-1 0,1 0 0,-1 0 1,0 0-1,0-1 0,0 0 0,0 0 1,0-1-1,1 1 0,-1-2 0,0 1 1,0 0-1,0-1 0,-1 0 0,1-1 1,0 1-1,-1-1 0,11-7 0,-6 1 52,0 0-1,0 0 0,-1-1 1,0 0-1,-1-1 0,0 0 1,0-1-1,7-15 1,-3 2-64,-1 0 0,-2-1 1,8-29-1,-9 20 8,-2 1 0,4-70 0,-11-70 0,0 147 0,0 20 0,1 1 0,0 0 0,0 0 0,1 0 0,0 0 0,0-1 0,0 1 0,1 0 0,0 0 0,0 1 0,0-1 0,1 0 0,0 1 0,0-1 0,7-8 0,0 3 0,1 0 0,1 1 0,-1 0 0,2 1 0,24-15 0,-12 11 0,0 1 0,37-12 0,-40 17 0,30-6 0,-42 12 0,-1 0 0,1 0 0,0 0 0,-1 1 0,18 2 0,-23-1 0,0 1 0,0-1 0,0 0 0,0 1 0,-1 0 0,1 0 0,-1 0 0,1 1 0,-1-1 0,0 1 0,0-1 0,0 1 0,0 0 0,0 0 0,3 5 0,3 6 0,-1 0 0,11 22 0,0 9 66,18 65-1,11 26-1561,-39-116-5330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41.1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108 1 24575,'-2'0'0,"1"0"0,0 1 0,0-1 0,-1 1 0,1 0 0,0-1 0,0 1 0,0 0 0,0 0 0,0 0 0,0 0 0,0 0 0,0 0 0,0 0 0,1 0 0,-1 0 0,-1 2 0,-1 1 0,-7 8 0,1 1 0,0 1 0,1 0 0,0 0 0,1 0 0,0 1 0,2 0 0,-1 0 0,2 0 0,-4 22 0,6-13 0,1 0 0,1 0 0,1 0 0,1 0 0,1 0 0,1-1 0,10 33 0,-3-19 0,2-1 0,2 0 0,36 62 0,-39-78 0,2 0 0,0 0 0,1-1 0,1-1 0,1 0 0,0-2 0,31 23 0,-46-37 0,1 0 0,-1-1 0,1 1 0,0-1 0,0 0 0,-1 1 0,1-1 0,0 0 0,0-1 0,0 1 0,0-1 0,0 1 0,4-1 0,-3 0 0,-1-1 0,1 1 0,-1-1 0,1 0 0,-1 0 0,1-1 0,-1 1 0,0-1 0,1 1 0,4-5 0,5-3 0,-1-1 0,0 0 0,10-13 0,-8 9 0,18-15 0,-26 25 0,-1 0 0,2 0 0,-1 0 0,0 1 0,1 0 0,13-4 0,-4 3 0,1 1 0,-1 1 0,1 0 0,-1 1 0,1 1 0,-1 1 0,26 3 0,113 32 0,-149-35 0,89 28-1365,-61-17-5461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42.1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24575,'2'15'0,"4"-5"0,-1 0 0,2 0 0,-1-1 0,1 1 0,1-2 0,7 9 0,19 13 0,-23-20 0,0-1 0,12 15 0,-19-20 0,-1 0 0,0 1 0,-1-1 0,1 1 0,-1 0 0,0 0 0,0-1 0,0 1 0,0 1 0,0 4 0,-1-2 0,0 0 0,-1 0 0,0 1 0,0-1 0,-3 14 0,-12 40 0,8-39 0,7-22 0,0-1 0,0 1 0,-1 0 0,1 0 0,0 0 0,0 0 0,0 0 0,0 0 0,0 0 0,0 0 0,0-1 0,0 1 0,0 0 0,0 0 0,1 0 0,-1 0 0,0 0 0,1 0 0,0 0 0,-1 0 0,1-1 0,0 1 0,0-1 0,-1 0 0,1 1 0,0-1 0,0 1 0,0-1 0,0 0 0,0 0 0,-1 0 0,1 0 0,0 1 0,0-1 0,0 0 0,0 0 0,0-1 0,0 1 0,1 0 0,9-2 0,1-1 0,-1 0 0,1 0 0,-1-1 0,19-10 0,-28 14 0,86-42 0,287-154-2576,-271 140-3039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1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1 264 24575,'0'0'0,"0"0"0,0-1 0,0 1 0,0 0 0,0-1 0,0 1 0,0 0 0,1-1 0,-1 1 0,0 0 0,0-1 0,0 1 0,0 0 0,1 0 0,-1-1 0,0 1 0,0 0 0,1 0 0,-1-1 0,0 1 0,1 0 0,-1 0 0,1 0 0,-1-1 0,23-15 0,-1 1 0,2 1 0,28-12 0,-33 17 0,39-18 0,101-32 0,68 3 0,-49 27 120,-139 26-615,0 1 0,63 5 0,-92-2-6331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4.1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1 423 24575,'87'-49'0,"234"-86"0,-146 71-470,337-75-1,-447 126 361,1 3 0,1 3 0,-1 2 0,1 4 0,112 12-1,-146-7-6478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4.5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0 933 24575,'11'0'0,"0"-1"0,-1 0 0,16-5 0,16-5 0,69-29 0,19-14-331,32-19-994,551-235-187,14 25 497,-549 219 813,-31 13-1070,-31 11-1262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4.9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24575,'1'0'0,"1"-1"0,-1 1 0,1 0 0,-1 0 0,1 0 0,-1 0 0,1 1 0,-1-1 0,1 0 0,-1 1 0,3 0 0,-2 0 0,18 6 0,22 11 0,-36-16 0,105 47 294,138 63-1934,-7 16 367,-150-71 1249,115 95 0,-144-99 63,-2 3 1,78 94-1,-102-104-63,-2 2 1,-2 1-1,-2 2 0,27 62 1,-40-71-104,-1 2 1,-3 0 0,-1 1 0,-3 0-1,10 87 1,-18-100 99,-1-1 1,-2 1-1,-6 49 0,3-63-76,1 0 1,-2 0-1,-1-1 0,0 1 1,-1-1-1,-1-1 0,-12 21 0,-8 3-3734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5.5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118 10 24575,'0'-1'0,"-1"0"0,1 1 0,-1-1 0,1 0 0,-1 1 0,0-1 0,1 1 0,-1-1 0,1 1 0,-1-1 0,0 1 0,0-1 0,1 1 0,-1 0 0,0-1 0,0 1 0,1 0 0,-1 0 0,0-1 0,0 1 0,0 0 0,1 0 0,-2 0 0,0 1 0,0 0 0,-1 0 0,1 0 0,0 0 0,0 0 0,0 0 0,0 1 0,0-1 0,1 1 0,-3 1 0,-17 21 0,17-20 0,-1 2 0,-1 1 0,1 0 0,0 1 0,1-1 0,0 1 0,0 0 0,1 0 0,-1 0 0,2 1 0,-1-1 0,1 1 0,1-1 0,-1 1 0,2 0 0,-1-1 0,1 1 0,0 0 0,1 0 0,2 10 0,2 5 2,1 1 0,1-1 0,1 0 0,12 23 0,3-2-78,30 46-1,-14-36-25,1-2 1,3-1 0,73 67-1,163 121-187,-190-167 266,-51-42 23,152 138 0,-190-169 0,3 3 0,-1-1 0,1 1 0,-1 0 0,0 0 0,0 0 0,0 0 0,2 4 0,-4-7 0,0 1 0,1-1 0,-1 1 0,0-1 0,0 1 0,0-1 0,0 1 0,0-1 0,0 1 0,0-1 0,0 0 0,0 1 0,-1-1 0,1 1 0,0-1 0,0 1 0,0-1 0,0 1 0,-1-1 0,1 0 0,0 1 0,0-1 0,-1 1 0,0 0 0,0 0 0,-1 0 0,1-1 0,0 1 0,0 0 0,-1-1 0,1 1 0,-1-1 0,1 1 0,0-1 0,-3 1 0,-21 2-324,-49 2 0,19-5-6358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5.8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0 514 24575,'0'0'0,"2"-2"0,11-2 0,21-7 0,28-9 0,22-10 0,19-13 0,12-12 0,9-12-1201,3-11 1201,-11-1 0,-21 9 0,-26 16-6990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6.2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0 161 24575,'1'0'0,"1"0"0,-1-1 0,0 1 0,0 0 0,0 0 0,1-1 0,-1 1 0,2-2 0,8-2 0,127-31 0,164-46 0,-193 49-1365,-95 28-5461</inkml:trace>
  <inkml:trace contextRef="#ctx0" brushRef="#br0" timeOffset="1">549 696 24575,'0'0'0,"0"0"0,0 0 0,2-2 0,6-6 0,16-17 0,25-27 0,25-24 0,2-4 0,-10 11-8191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6.6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 24575,'0'0'0,"17"0"0,85-1 0,0-1 0,111 14 0,-193-10 0,0 2 0,39 11 0,-48-11 0,0 1 0,1 0 0,-2 1 0,1 0 0,-1 1 0,13 10 0,-12-7-3,1 1-1,-2 0 1,1 1 0,-2 0-1,0 0 1,0 1-1,11 22 1,-11-14 16,0 0 1,-2 0 0,0 1-1,5 35 1,-6-18-94,0 74 1,-12 34-628,-20 67-658,14-139-4636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7.0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0 24575,'0'0'0,"2"2"0,3 4 0,2 5 0,-2 5 0,-4 7 0,-8 5 0,-4-1 0,0-4-8191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7.4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1232 24575,'0'0'0,"2"0"0,10-2 0,24-4 0,32-9 0,49-17 0,50-26 0,42-29-3839,30-24 3839,10-14-2424,2-10 2424,-10 0 0,-22 5 0,-23 12 0,-24 17-1641,-25 19 1641,-31 23-561,-35 23 835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7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0 744 24575,'8'3'0,"6"-1"0,0 0 0,0 0 0,0-1 0,0-1 0,0 0 0,22-4 0,59-10 0,36-12-273,657-199-3240,-26-81 3274,-470 174-1190,-186 85-1308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1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1 263 24575,'0'0'0,"0"0"0,0 0 0,0 0 0,0-2 0,2-3 0,4-3 0,9-7 0,14-8 0,12-9 0,10-5 0,1 0 0,-2 1 0,-8 8 0,-9 8 0,-8 7 0,-9 7-8191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8.1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24575,'0'0'0,"4"1"0,6 2 0,1 1 0,14 8 0,-4-2 0,63 32 0,37 19-323,32 21-969,-49-20 736,-4 4 1,129 110-1,-156-111 261,-3 3-1,-3 3 1,83 114-1,-95-106-54,58 113 0,-88-144 173,-3 2-1,-2 0 1,25 95 0,-39-119 173,4 54 1,-9-68 91,-1-1-1,-1 1 1,0 0 0,0-1-1,-1 1 1,-7 20 0,-5-1-3013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8.6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550 0 24575,'2'1'0,"0"1"0,0-1 0,0 0 0,0 1 0,0-1 0,0 1 0,3 3 0,-4-4 0,-1-1 0,1 1 0,0-1 0,-1 1 0,1-1 0,-1 1 0,1 0 0,-1-1 0,1 1 0,-1 0 0,1 0 0,-1-1 0,0 1 0,1 0 0,-1 0 0,0-1 0,1 2 0,-2-1 0,1-1 0,-1 1 0,1-1 0,-1 1 0,0-1 0,1 1 0,-1-1 0,1 1 0,-1-1 0,0 1 0,0-1 0,1 0 0,-1 1 0,0-1 0,0 0 0,1 0 0,-1 0 0,0 1 0,0-1 0,-1 0 0,-172 27 0,-9 2 0,176-28 0,-85 22 0,80-19 0,-1 0 0,1 1 0,0 1 0,-22 13 0,32-18 0,0 1 0,0-1 0,0 1 0,1 0 0,-1 0 0,0-1 0,1 1 0,-1 0 0,1 1 0,-2 2 0,2-4 0,1 0 0,0-1 0,0 1 0,-1 0 0,1 0 0,0 0 0,0 0 0,0 0 0,0 0 0,0 0 0,0 0 0,0-1 0,0 1 0,1 0 0,-1 0 0,0 0 0,0 0 0,1 0 0,-1 0 0,0-1 0,1 1 0,-1 0 0,1 0 0,-1-1 0,1 1 0,0 0 0,-1-1 0,1 1 0,0 0 0,0 0 0,2 1 0,0 0 0,1 0 0,-1-1 0,0 1 0,0-1 0,1 1 0,-1-1 0,0 0 0,5 0 0,33 3 0,-30-3 0,27 0 0,76-6 0,37-19 0,-136 21 0,1 0 0,26 0 0,-36 3 0,1 1 0,0-1 0,0 2 0,-1-1 0,1 1 0,-1 0 0,1 0 0,-1 0 0,8 5 0,5 4 3,0 1 0,0 1 0,-1 0-1,24 24 1,57 74-246,-48-45 57,-4 1 0,-2 3 0,62 132 0,-63-100 52,-4 2 1,33 138-1,-60-187 134,13 103 0,-25-150 0,-1 1 0,0 0 0,0-1 0,-1 1 0,0 0 0,0-1 0,-4 13 0,4-18 0,0-1 0,0 1 0,0-1 0,-1 1 0,1-1 0,-1 0 0,0 1 0,1-1 0,-1 0 0,0 0 0,0 0 0,-1 0 0,1-1 0,0 1 0,0 0 0,-1-1 0,1 0 0,-1 0 0,0 1 0,1-1 0,-1-1 0,0 1 0,1 0 0,-1-1 0,-4 1 0,-2-1 0,0 0 0,1 0 0,-1-1 0,0 0 0,0 0 0,1-1 0,-1 0 0,1-1 0,-1 0 0,1 0 0,-8-5 0,-2-2 0,0 0 0,1-2 0,-28-23 0,23 14 71,0-1-1,2-1 1,0-1-1,2-1 1,0 0 0,2-1-1,-19-41 1,15 22-389,3-2 1,1 0 0,-18-89-1,20 49-5794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8.9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0 285 24575,'0'0'0,"0"1"0,0 2 0,4 1 0,7 1 0,11-4 0,15-8 0,14-13 0,11-13 0,6-11 0,0-9 0,-5-2 0,-9 6 0,-15 11-8191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9.3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94 24575,'0'0'0,"0"0"0,2 2 0,2 2 0,5-1 0,8-5 0,9-9 0,9-15 0,5-7 0,-5 3-8191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09.7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24575,'14'0'0,"16"0"0,0 2 0,0 0 0,38 9 0,-56-8 0,1 0 0,-2 1 0,1 0 0,0 1 0,-1 1 0,0 0 0,0 0 0,-1 1 0,1 0 0,15 16 0,-14-11-10,-1 1 0,0 0 0,-1 1 0,-1 0 0,0 0 0,0 1 0,10 27 0,-11-19 50,-2-1 0,0 2 0,-1-1 0,4 45 0,-7-28-107,-2 0 0,-7 47 0,-19 73-1217,6-75-5542</inkml:trace>
  <inkml:trace contextRef="#ctx0" brushRef="#br0" timeOffset="1">617 1129 24575,'0'0'0,"0"1"0,2 4 0,2 1 0,3 3 0,0-1 0,-1-1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46.9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24575,'1'3'0,"0"0"0,0-1 0,0 1 0,-1 0 0,1 4 0,1 6 0,4 10 0,0-1 0,2-1 0,0 1 0,1-1 0,1-1 0,26 39 0,58 51 0,10-7 0,-40-40 0,457 463-875,-272-276 875,-246-247 0,0 0 0,1 0 0,-1 1 0,1-1 0,-1-1 0,1 1 0,6 3 0,-9-6 0,-1 0 0,1 1 0,-1-1 0,1 0 0,-1 0 0,1 0 0,-1 0 0,1 0 0,0 0 0,-1 0 0,1 0 0,-1 0 0,1 0 0,0 0 0,-1 0 0,1 0 0,-1-1 0,1 1 0,-1 0 0,1 0 0,-1-1 0,2 1 0,-1-1 0,0 0 0,-1-1 0,1 1 0,0 0 0,0 0 0,-1 0 0,1-1 0,0 1 0,-1 0 0,1-1 0,-1 1 0,0 0 0,1-3 0,1-6 0,-1 0 0,-1-18 0,0 18 0,-1 1 0,0-1 0,-1 1 0,0-1 0,0 1 0,-6-15 0,-67-137 0,-273-464-1609,293 534 1592,-68-87-1,118 173-41,-3-6 937,-19-18-1,24 26-818,1 1 0,-1 0 0,1 0-1,-1 0 1,0 0 0,0 1 0,0-1-1,0 1 1,0 0 0,0 0 0,0 0 0,0 0-1,-5-1 1,7 2-59,0 0 0,1 0 0,-1 0 0,1 0 0,-1 0 0,0 0 0,1 1 0,-1-1 0,1 0 0,-1 0 0,0 0 0,1 0 0,-1 1 0,1-1 0,-1 0 0,1 1 0,-1-1 0,1 0 0,-1 1 0,1-1 0,-1 0 0,1 1 0,0-1 0,-1 1 0,1-1 0,-1 1 0,1-1 0,0 1 0,0-1 0,-1 1 0,1 0 0,0-1 0,0 1 0,0-1 0,0 1 0,-1 0 0,1-1 0,0 1 0,0-1 0,0 1 0,0 0 0,1-1 0,-1 1 0,0 0 0,1 4 0,-1-1 0,2 1 0,-1 0 0,3 7 0,5 9 0,2 0 0,15 26 0,33 38 0,176 199-677,-40-53 174,-194-229 503,96 130 282,-81-108-649,-1 0 1,-2 2-1,17 40 1,-20-31-5461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47.2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0 696 24575,'16'-2'0,"-9"-1"0,-1 0 0,1 1 0,-1-2 0,1 1 0,-1-1 0,0 0 0,6-6 0,39-39 0,-24 22 0,67-59-147,4 4 0,3 5 1,210-122-1,-137 112 258,-147 76-387,1 1 0,1 1 1,-1 2-1,46-7 0,-43 12-6060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47.6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1 785 24575,'8'-6'0,"184"-116"18,-10-14-183,-150 112 56,457-379-1627,-412 329 703,-57 55-4133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48.0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33 24575,'1'-1'0,"-1"0"0,0 0 0,0-1 0,1 1 0,-1 0 0,1 0 0,-1 0 0,1 0 0,0 0 0,-1-1 0,1 1 0,0 0 0,0 1 0,-1-1 0,1 0 0,0 0 0,0 0 0,0 0 0,0 1 0,0-1 0,0 0 0,1 1 0,-1-1 0,0 1 0,1-1 0,3-1 0,-1 1 0,1-1 0,0 1 0,-1 0 0,7 0 0,-7 1 0,-1 0 0,1 0 0,0 0 0,0 1 0,-1-1 0,1 1 0,-1 0 0,1 0 0,-1 0 0,1 1 0,-1-1 0,4 3 0,-2-1 0,-1 1 0,1-1 0,-1 1 0,1 0 0,-1 0 0,0 1 0,3 4 0,1 2 0,-1 1 0,-1 0 0,0 0 0,-1 1 0,8 25 0,-5-6 0,-2 0 0,5 61 0,-8 67 0,-3-124 0,-2 67 0,1 39 0,1-139 0,0-1 0,0 1 0,1 0 0,-1-1 0,0 1 0,1 0 0,0-1 0,1 5 0,-1-7 0,-1 1 0,1 0 0,0 0 0,-1 0 0,1 0 0,0-1 0,0 1 0,0 0 0,0-1 0,-1 1 0,1-1 0,0 1 0,0-1 0,0 1 0,0-1 0,0 0 0,0 1 0,0-1 0,1 0 0,-1 0 0,0 0 0,0 0 0,0 0 0,0 0 0,1 0 0,6-1 0,-1 0 0,0 0 0,1-1 0,-1 1 0,8-4 0,37-18 0,-3-2 40,-2-3 0,71-53 0,76-79-1525,-137 110-5341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48.8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24575,'0'1'0,"0"0"0,0-1 0,0 1 0,0 0 0,0-1 0,0 1 0,0 0 0,0-1 0,0 1 0,0 0 0,1-1 0,-1 1 0,0 0 0,1-1 0,-1 1 0,1 1 0,1 1 0,13 29 0,1-1 0,2-1 0,25 34 0,-32-49 0,154 213-946,11 14 647,-64-74 299,43 63 0,-107-167 0,80 84 0,-111-130 0,1-1 0,31 22 0,-47-37-1,0-1 0,0 0 0,0 0 0,0 1 0,0-1 0,0 0 0,0-1 0,0 1 0,0 0 0,0 0 0,1-1 0,-1 0 0,0 1 0,4-1 0,-6 0 2,1 0 1,-1 0-1,1-1 0,-1 1 1,0 0-1,1 0 1,-1-1-1,1 1 0,-1 0 1,0-1-1,1 1 0,-1 0 1,1-1-1,-1 1 0,0 0 1,0-1-1,1 1 1,-1-1-1,0 1 0,0-1 1,0 1-1,1-1 0,-1 1 1,0-1-1,0-2 23,1 1-1,-1 0 1,0-1-1,0 1 1,0-1-1,-1 1 1,0-5 0,-7-21-134,-2 0 1,-14-30 0,-3-2-6717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2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1675 24575,'0'0'0,"0"0"0,2 0 0,4 2 0,13 0 0,18-1 0,18-9 0,15-20 0,11-27 0,1-20 0,-11-4 0,-19 13-8191</inkml:trace>
  <inkml:trace contextRef="#ctx0" brushRef="#br0" timeOffset="1">581 1 24575,'0'0'0,"0"2"0,1 27 0,11 56 0,-4-37 0,15 137 0,-13-2 0,-12-91-1365,-2-12-5461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49.2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22 24575,'-2'-16'0,"4"10"0,-2 6 0,0 0 0,1 0 0,-1 1 0,0-1 0,0 0 0,1 0 0,-1 0 0,0 0 0,0 0 0,1 1 0,-1-1 0,0 0 0,0 0 0,0 1 0,1-1 0,-1 0 0,0 0 0,0 1 0,0-1 0,0 0 0,0 0 0,1 1 0,-1-1 0,0 1 0,28 57 0,166 250-641,-122-203-407,403 702-313,-464-786 1361,18 41 0,-25-53 0,-1 0 0,-1 1 0,1-1 0,1 19 0,-5-7-857,-3-8-3427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49.6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0 723 24575,'1'-2'0,"-1"0"0,0 0 0,1 0 0,-1 0 0,0 0 0,0 0 0,0 0 0,-1-2 0,0-8 0,2 8 0,0 1 0,0-1 0,0 0 0,0 0 0,0 1 0,1-1 0,-1 0 0,1 1 0,3-5 0,3-3 0,14-15 0,30-26-85,104-82 0,-154 132 76,79-60-281,125-74-1,-135 97 187,3 2 0,96-34 0,-105 49-292,0 2 1,70-10-1,-85 22-5536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49.9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1189 24575,'3'-2'0,"25"-15"0,19-13 0,25-25 0,275-237-728,-24-34 0,-185 166 780,93-103-1665,-189 219-3561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0.3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24575,'1'1'0,"0"0"0,0 0 0,0 0 0,0 0 0,0 0 0,0 0 0,0 0 0,0 0 0,1 3 0,-7 26 0,0-8 0,-26 303 0,26 2 0,5-305 0,0 11 0,1 49 0,-1-81 0,0 0 0,0 0 0,0 0 0,0 1 0,0-1 0,0 0 0,1 0 0,-1 0 0,0 0 0,1 0 0,-1 0 0,1 0 0,-1 0 0,1 0 0,-1 0 0,1 0 0,0 0 0,-1 0 0,1 0 0,2 1 0,-2-1 0,1-1 0,0 1 0,-1-1 0,1 0 0,0 0 0,-1 1 0,1-1 0,0 0 0,0 0 0,-1-1 0,1 1 0,0 0 0,-1 0 0,3-2 0,22-5 0,-1-2 0,0 0 0,-1-2 0,31-19 0,-24 14 0,186-93-1026,359-125 0,-551 226-5113</inkml:trace>
  <inkml:trace contextRef="#ctx0" brushRef="#br0" timeOffset="1">92 412 24575,'-19'0'0,"18"2"0,2 4 0,8 8 0,-7-11 0,88 124 9,36 59-226,-82-112 20,-4 3 1,-4 0 0,-3 3 0,-3 0 0,-4 2-1,24 129 1,-41-151-906,-5-17-4405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1.2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70 24575,'522'-24'-370,"-371"14"69,226-20 301,-360 28 0,36-1 0,-41 4-17,-12-1 17,0 0 1,1 0 0,-1 0-1,0 0 1,0 0 0,0 0-1,0 0 1,0 0 0,0 0-1,0 0 1,0 0 0,0 0-1,0 0 1,0 0 0,0 0-1,0 0 1,1 0 0,-1 0-1,0 0 1,0 0 0,0 0-1,0 1 1,0-1 0,0 0-1,0 0 1,0 0 0,0 0-1,0 0 1,0 0 0,0 0-1,0 0 1,0 0 0,0 0-1,0 0 1,0 0 0,0 0-1,0 0 1,0 1 0,0-1-1,0 0 1,0 0 0,0 0-1,0 0 1,0 0 0,0 0-1,0 0 1,0 0 0,0 0-1,0 0 1,0 0 0,0 0-1,0 0 1,0 1 0,0-1 0,0 0-1,-13 6-1273,-10 2-4994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1.6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89 24575,'0'0'0,"4"0"0,468-26-476,-396 20-47,181-17 366,88-7-1051,-286 26-4619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2.0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563 0 24575,'0'0'0,"0"0"0,-3 5 0,-6 8 0,-2 0 0,-14 14 0,6-9 0,-277 309 0,269-296 0,1 2 0,2 1 0,2 1 0,-27 55 0,40-69 0,0 1 0,1 0 0,2 1 0,0-1 0,1 1 0,1 0 0,2 0 0,0 1 0,2 32 0,1-42 0,1-1 0,0 1 0,1-1 0,1 0 0,0 1 0,1-2 0,0 1 0,12 22 0,-8-21 0,1-1 0,0 1 0,1-2 0,0 1 0,1-2 0,25 20 0,-8-10 0,2-2 0,0-1 0,1-1 0,1-2 0,63 21 0,183 31 0,-72-20 0,-43 6 120,-142-45-368,-2 2 1,1 0-1,-1 2 1,-1 0-1,27 22 1,-22-11-6579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3.3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97 178 24575,'0'0'0,"0"0"0,0 0 0,-2-4 0,-3-5 0,-2-5 0,-2-3 0,-3-6 0,-3-3 0,-2-4 0,1 0 0,3 5-8191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3.9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173 313 24575,'-2'0'0,"0"1"0,0-1 0,0 1 0,0-1 0,0 1 0,0 0 0,0 0 0,0 0 0,0 0 0,1 0 0,-1 0 0,0 0 0,1 1 0,-1-1 0,1 1 0,-1-1 0,1 1 0,0-1 0,0 1 0,-1 0 0,0 2 0,-3 5 0,1 0 0,-8 19 0,5-5 0,1 0 0,1 1 0,0 0 0,2 0 0,1 1 0,1-1 0,1 0 0,1 1 0,1-1 0,1 0 0,8 28 0,-5-33 0,0-1 0,1-1 0,1 1 0,1-1 0,1-1 0,0 1 0,1-2 0,1 1 0,0-2 0,15 14 0,-5-6 0,2-2 0,0-1 0,1-1 0,1-1 0,40 20 0,-52-30 0,2 0 0,-1-1 0,1-1 0,0 0 0,0-1 0,0-1 0,19 1 0,-25-3 0,0-1 0,0 0 0,-1-1 0,1 0 0,-1-1 0,1 0 0,-1-1 0,1 1 0,-1-2 0,0 1 0,0-1 0,-1-1 0,14-8 0,-12 6 0,-1-1 0,0 0 0,0-1 0,0 0 0,-1 0 0,0-1 0,10-16 0,-10 11 0,0 0 0,-1-1 0,-1 1 0,0-1 0,3-17 0,-3 3 0,-2 0 0,-1 0 0,-1-1 0,-1 1 0,-6-57 0,0 53-41,-1 0-1,-2 0 1,-1 1-1,-2 0 1,-1 1-1,-1 0 1,-25-43-1,22 49 5,0 1 1,-2 0-1,-1 2 0,-1 0 0,0 1 0,-2 1 0,-1 1 0,-42-29 0,52 40 37,0 2 0,-1 0 0,0 0 0,0 1 0,-26-7 0,29 11 0,-1 0 0,1 0 0,0 1 0,-1 1 0,1 0 0,-1 0 0,1 1 0,-14 3 0,7 0 34,1 1-1,0 1 0,1 0 0,0 1 0,0 1 1,0 0-1,1 2 0,0-1 0,-22 20 0,28-21-11,0 1 1,0 0-1,1 0 0,0 0 0,1 1 0,0 0 0,0 1 0,1-1 0,1 1 1,0 1-1,0-1 0,1 1 0,1-1 0,-4 23 0,5-21-22,2 0 0,0-1 0,0 1 0,1 0 0,1 0 0,0-1 0,1 0 0,0 1 0,1-1 0,0 0 0,1 0 0,1-1 0,-1 1 0,2-1 0,0-1 0,0 1 0,1-1 0,0 0 0,0-1 0,19 16 0,-13-15 9,-1 0-1,2-1 1,-1-1 0,2 0-1,-1-1 1,1-1-1,26 8 1,-18-9-44,0-1-1,0 0 1,0-2 0,42-2-1,-24-3-67,-1-1-1,42-12 1,74-27-231,-62 10-286,102-50 0,-139 54-5579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4.4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60 24575,'0'-1'0,"-1"-1"0,1 0 0,0 0 0,0 1 0,-1-1 0,1 0 0,0 0 0,1 0 0,-1 1 0,0-1 0,0 0 0,1 0 0,-1 1 0,1-1 0,-1 0 0,1 0 0,0 1 0,2-4 0,-2 4 0,1-1 0,-1 0 0,1 1 0,0-1 0,0 1 0,0-1 0,0 1 0,0 0 0,0 0 0,0 0 0,1 0 0,3-1 0,-1 0 0,1 1 0,-1 0 0,1 1 0,0-1 0,0 1 0,-1 0 0,1 0 0,0 1 0,-1 0 0,1 0 0,5 2 0,-4-1 0,-1 1 0,1 0 0,-1 0 0,0 1 0,0 0 0,-1 0 0,1 0 0,-1 1 0,0 0 0,0 0 0,0 0 0,-1 1 0,0-1 0,0 1 0,0 0 0,3 8 0,-3-4 0,0-1 0,-1 1 0,0 0 0,0 0 0,-1 0 0,-1 0 0,0 0 0,0 1 0,-1-1 0,-2 17 0,0-9 0,-2 1 0,0-1 0,-10 26 0,-26 51 0,0 0 0,39-93 0,0-1 0,1 1 0,-1 0 0,1-1 0,0 1 0,-1 0 0,1-1 0,0 3 0,0-4 0,0 0 0,0 1 0,0-1 0,0 0 0,0 0 0,0 0 0,0 1 0,1-1 0,-1 0 0,0 0 0,0 0 0,0 0 0,0 1 0,0-1 0,0 0 0,1 0 0,-1 0 0,0 0 0,0 0 0,0 1 0,1-1 0,-1 0 0,0 0 0,0 0 0,0 0 0,1 0 0,9-1 0,12-7-28,0-1 0,-1-1-1,27-17 1,-15 8-1224,4-1-5574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27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24575,'0'0'0,"5"2"0,1 1 0,0-1 0,0 0 0,0 0 0,1-1 0,-1 1 0,13 0 0,-14-2 0,174 17 0,62 7 0,-180-15 0,114 33 0,-151-35 0,0 2 0,0 1 0,-1 1 0,0 1 0,-1 1 0,26 19 0,-39-25 0,-1 1 0,0-1 0,-1 1 0,0 0 0,0 1 0,-1 0 0,9 14 0,-12-16 0,0 0 0,0 1 0,-1-1 0,1 1 0,-2-1 0,1 1 0,-1 0 0,0 0 0,-1 0 0,0-1 0,-1 13 0,-2-1 0,-1 0 0,0 0 0,-2 0 0,0-1 0,-1 0 0,-12 23 0,-6 2 0,-36 51 0,-42 36 0,79-104 0,0-2 0,-50 38 0,54-49 0,20-13 0,0 1 0,-1-1 0,1 0 0,0 0 0,-1 1 0,1-1 0,0 0 0,-1 0 0,1 0 0,0 0 0,-1 0 0,1 0 0,0 1 0,-1-1 0,1 0 0,0 0 0,-1 0 0,1 0 0,0 0 0,-1 0 0,1 0 0,-1-1 0,1 1 0,0 0 0,-1 0 0,1 0 0,-1 0 0,1-1 0,0 0 0,0 1 0,0-1 0,0 1 0,0-1 0,0 0 0,0 1 0,0-1 0,0 1 0,0-1 0,0 0 0,0 1 0,0-1 0,1 1 0,-1-1 0,1 0 0,4-11-455,1 0 0,10-13 0,1-1-6371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3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876 491 24575,'-16'0'0,"-25"-2"0,0-2 0,-68-15 0,29 4 0,54 11 0,1 2 0,0 1 0,-1 0 0,1 2 0,-1 2 0,1 0 0,0 1 0,0 1 0,0 2 0,-35 14 0,39-12 0,1 0 0,1 1 0,0 1 0,0 1 0,1 1 0,1 0 0,0 2 0,1 0 0,0 0 0,1 1 0,1 1 0,-17 26 0,26-34 0,0-1 0,1 1 0,0 0 0,0 0 0,1 1 0,-3 11 0,5-18 0,1 0 0,-1 1 0,1-1 0,0 0 0,0 0 0,0 0 0,0 0 0,0 1 0,1-1 0,-1 0 0,1 0 0,0 0 0,0 0 0,0 0 0,1 0 0,-1 0 0,1-1 0,-1 1 0,1 0 0,0-1 0,0 1 0,4 3 0,-3-4 0,0 1 0,0-1 0,0 0 0,0 0 0,1-1 0,-1 1 0,0-1 0,1 1 0,0-1 0,-1 0 0,1 0 0,0-1 0,-1 1 0,1-1 0,0 0 0,-1 0 0,1 0 0,0 0 0,0-1 0,-1 1 0,1-1 0,0 0 0,-1 0 0,6-3 0,0 0 0,0 0 0,-1-1 0,0 0 0,0-1 0,0 0 0,-1 0 0,0 0 0,10-13 0,0-2 0,-1-1 0,-1 0 0,-1-1 0,-1-1 0,-1-1 0,-1 1 0,-1-2 0,-1 1 0,-2-1 0,0-1 0,4-40 0,-8 33 0,-2-1 0,0 1 0,-3-1 0,-1 1 0,-1-1 0,-2 1 0,-1 0 0,-19-52 0,19 68 0,2 4 0,0 0 0,1 0 0,-3-16 0,49 222 0,-39-180 0,57 178 0,-42-146 0,1-1 0,31 49 0,-40-77-170,0 0-1,1 0 0,1-1 1,1 0-1,0-1 0,0-1 1,24 17-1,-2-6-6655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4.9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24575,'0'0'0,"0"2"0,0 4 0,1 5 0,6 7 0,6 5 0,9 5 0,12 4 0,21 1 0,22-1 0,12-3 0,-1-8 0,-5-6 0,-12-7 0,-20-4-8191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5.3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0 371 24575,'0'0'0,"1"15"0,0 0 0,1 0 0,1 0 0,0 0 0,10 25 0,34 67 0,15 10 0,-45-89 0,1-2 0,25 28 0,-41-51 0,1 1 0,1 0 0,0-1 0,0 1 0,4 2 0,-8-5 0,1-1 0,0 1 0,-1-1 0,1 1 0,-1-1 0,1 0 0,0 1 0,-1-1 0,1 0 0,-1 0 0,1 0 0,0 1 0,-1-1 0,1 0 0,0 0 0,0 0 0,-1 0 0,1 0 0,0 0 0,-1 0 0,1 0 0,0-1 0,-1 1 0,1 0 0,0 0 0,-1 0 0,1-1 0,0 1 0,-1 0 0,1-1 0,-1 1 0,1-1 0,-1 1 0,1 0 0,-1-1 0,1 1 0,-1-1 0,1 0 0,4-8 0,0 1 0,5-13 0,2-7 0,2 5 0,0 1 0,2 0 0,0 2 0,1-1 0,1 2 0,1 0 0,27-20 0,20-9 0,74-41 0,-73 48 0,-63 38 0,16-10 0,-19 12 0,-1 1 0,1-1 0,-1 1 0,1-1 0,-1 1 0,1-1 0,-1 1 0,1-1 0,-1 1 0,0-1 0,1 0 0,-1 1 0,0-1 0,0 0 0,1 1 0,-1-1 0,0 0 0,0 0 0,0 1 0,0-1 0,0 0 0,0 1 0,0-1 0,0 0 0,0 0 0,0 1 0,-1-2 0,-1-2 0,-1 0 0,1 0 0,-1 1 0,0-1 0,0 1 0,-1 0 0,1 0 0,-5-3 0,-1-1 0,-40-35-120,-88-80 372,121 105-501,0 0-1,2-1 1,0-1-1,0 0 1,-17-37-1,20 31-6576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5.7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76 24575,'0'-3'0,"1"0"0,-1 0 0,1 0 0,0 0 0,0 0 0,0 0 0,0 0 0,1 1 0,-1-1 0,1 0 0,-1 1 0,1 0 0,3-4 0,-1 2 0,-1 0 0,1 0 0,0 1 0,1-1 0,-1 1 0,8-5 0,-11 8 0,0-1 0,0 1 0,1-1 0,-1 1 0,0 0 0,0-1 0,0 1 0,1 0 0,-1 0 0,0 0 0,0 0 0,0 0 0,1 0 0,-1 0 0,0 0 0,0 0 0,1 0 0,-1 1 0,0-1 0,0 1 0,2 0 0,-1 0 0,0 0 0,-1 1 0,1-1 0,0 1 0,-1 0 0,1-1 0,-1 1 0,1 0 0,-1 0 0,2 4 0,1 2 0,0 0 0,-1 0 0,0 1 0,3 17 0,-4-4 0,1-1 0,-3 36 0,-7 44 0,4-64 0,-1 5 0,-7 123 0,11-161 0,1 13 0,-1-17 0,0 1 0,0-1 0,1 1 0,-1-1 0,0 1 0,0-1 0,1 0 0,-1 1 0,0-1 0,0 1 0,1-1 0,-1 0 0,1 1 0,-1-1 0,0 0 0,1 0 0,-1 1 0,1-1 0,-1 0 0,0 0 0,1 0 0,-1 1 0,1-1 0,-1 0 0,1 0 0,-1 0 0,1 0 0,-1 0 0,1 0 0,-1 0 0,1 0 0,7-1 0,0-1 0,-1 0 0,1 0 0,-1-1 0,1 0 0,-1 0 0,9-6 0,0 0 0,39-20-455,-1-3 0,79-63 0,-60 37-6371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6.3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 1 24575,'-13'6'0,"11"-4"0,-1-1 0,1 1 0,0 0 0,0 0 0,0 0 0,0 0 0,1 0 0,-1 1 0,0-1 0,1 0 0,0 1 0,-1-1 0,1 1 0,0-1 0,0 1 0,0 0 0,1 0 0,-1-1 0,1 1 0,0 0 0,-1 3 0,2-1 0,-1-1 0,1 0 0,0 1 0,0-1 0,0 0 0,1 0 0,-1 1 0,1-1 0,0-1 0,0 1 0,1 0 0,-1 0 0,4 3 0,8 9 0,1-1 0,20 16 0,-9-8 0,-24-21-8,225 208 137,-14 14-1615,-188-194-5340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6.7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0 390 24575,'0'0'0,"0"0"0,0 0 0,0 0 0,0-2 0,0-4 0,2-7 0,5-9 0,4-8 0,8-9 0,9-7 0,9-5 0,8-3 0,1 1 0,-3 10 0,-8 12-8191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7.0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1 527 24575,'0'0'0,"0"0"0,3-2 0,6-6 0,11-14 0,17-17 0,21-24 0,22-27 0,12-20 0,-5 4-1051,-18 19-6089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7.4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107 0 24575,'-1'0'0,"-4"0"0,-3 2 0,-6 3 0,-2 2 0,-2 2 0,0 3 0,4 3 0,4 6 0,8 5 0,8 9 0,6 8 0,7 4 0,7 3 0,4-1 0,-2-4 0,-4-11-8191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7.9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236 1 24575,'-1'0'0,"-1"1"0,1-1 0,-1 1 0,1-1 0,-1 1 0,1 0 0,0 0 0,-1-1 0,1 1 0,0 0 0,-1 0 0,1 0 0,-1 2 0,-2 1 0,2-3 0,-33 30 0,-2-1 0,-43 25 0,63-43 0,8-7 0,0 1 0,-12 5 0,21-11 0,0 0 0,0 0 0,0 0 0,0 0 0,0 0 0,0 0 0,0 0 0,0 0 0,0 0 0,0-1 0,0 1 0,0 0 0,0 0 0,0 0 0,0 0 0,0 0 0,0 0 0,-1 0 0,1 0 0,0 0 0,0 0 0,0 0 0,0 0 0,0 0 0,0 0 0,0 0 0,0 0 0,0 0 0,0 0 0,0 0 0,0 0 0,0 0 0,0 0 0,0 0 0,0 0 0,0 0 0,0 0 0,0 0 0,0 0 0,0 0 0,0 0 0,0 0 0,0 0 0,0 0 0,0 0 0,0 0 0,0 0 0,0 0 0,0 0 0,0 0 0,0 0 0,-1 0 0,1 0 0,0 0 0,4-4 0,7-6 0,12-11-682,36-39-1,-30 26-6143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8.6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488 41 24575,'0'0'0,"0"0"0,-2-2 0,-2-1 0,0 0 0,0 0 0,0 1 0,0-1 0,0 1 0,0 0 0,0 1 0,-1-1 0,-6-1 0,-7-1 0,-19-1 0,32 4 0,-18-1 0,-1 0 0,0 1 0,0 2 0,1 1 0,-1 0 0,-32 9 0,43-8 0,0 1 0,0 1 0,1 0 0,0 1 0,-17 10 0,22-11 0,-1 1 0,1 0 0,0 0 0,0 0 0,1 1 0,0 0 0,0 0 0,-8 14 0,11-15 0,-1 1 0,1 0 0,-2 8 0,4-12 0,0 0 0,0 0 0,1 0 0,-1 0 0,1 0 0,0 0 0,0 0 0,0 0 0,1 6 0,-1-8 0,0 0 0,1 0 0,-1-1 0,1 1 0,-1 0 0,1 0 0,-1-1 0,1 1 0,0 0 0,-1-1 0,1 1 0,0 0 0,-1-1 0,1 1 0,0-1 0,0 1 0,0-1 0,-1 0 0,1 1 0,0-1 0,0 0 0,0 0 0,0 1 0,0-1 0,0 0 0,-1 0 0,1 0 0,0 0 0,0 0 0,1 0 0,4-1 0,0 1 0,0-1 0,8-2 0,-1-1 0,0-1 0,0 0 0,-1 0 0,15-10 0,45-32 0,-37 23 0,-33 22 0,1 0 0,0 1 0,0-1 0,0 1 0,0-1 0,0 1 0,0 0 0,1 0 0,-1 0 0,4 0 0,-5 1 0,1 0 0,-1 1 0,1-1 0,-1 0 0,0 1 0,1-1 0,-1 1 0,1 0 0,-1 0 0,0 0 0,0 0 0,0 0 0,0 1 0,4 2 0,6 6 0,0 2 0,-1 0 0,0 0 0,0 1 0,-2 1 0,10 14 0,-10-13 0,64 100-66,29 44 237,-78-125-661,2-2 0,43 44 0,-41-51-6336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9.0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1 126 24575,'0'0'0,"0"0"0,0 0 0,0 0 0,2 0 0,4 1 0,-1-1 0,0 1 0,1 0 0,-1 0 0,0 0 0,0 1 0,1 0 0,4 2 0,6 4 0,16 13 0,7 3 0,-34-22 0,0 0 0,0 0 0,0 0 0,0-1 0,0 1 0,0-1 0,1 0 0,-1-1 0,0 1 0,1-1 0,5-1 0,-3 0 0,0 0 0,0-1 0,1 0 0,-2 0 0,1-1 0,11-5 0,-1-2 0,0-1 0,-1 0 0,0-1 0,26-26 0,10-15-1365,-8 3-5461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3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24575,'0'13'0,"0"74"0,2 123 0,0-187-341,1 0 0,1-1-1,7 23 1,-10-41-6485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9.3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24575,'0'0'0,"0"3"0,0 5 0,1-1 0,0 1 0,0 0 0,1 0 0,0-1 0,0 1 0,4 7 0,28 51 0,-34-66 0,157 231 0,-45-75 0,-103-142-341,0 1 0,-1 0-1,11 31 1,-10-15-6485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3:59.7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0 284 24575,'0'0'0,"0"-2"0,4-6 0,5-8 0,7-9 0,8-7 0,9-6 0,9-4 0,3 1 0,-4 6 0,-7 8 0,-10 10-8191</inkml:trace>
  <inkml:trace contextRef="#ctx0" brushRef="#br0" timeOffset="1">393 686 24575,'0'0'0,"2"0"0,2-2 0,5-3 0,6-2 0,8-5 0,8-7 0,7-8 0,3-8 0,0-5 0,-6 5 0,-9 9 0,-8 8 0,-8 7 0,-5 8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4:00.1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1809 24575,'0'0'0,"0"3"0,2 6 0,3 3 0,-1 1 0,3 1 0,0-3 0,4-4 0,10-14 0,14-24 0,20-26 0,12-10 0,58-103 0,7-22-3392,-18 21-1407</inkml:trace>
  <inkml:trace contextRef="#ctx0" brushRef="#br0" timeOffset="1">381 1 24575,'0'0'0,"-2"0"0,-2 1 0,-3 6 0,0 4 0,1 8 0,4 11 0,7 15 0,11 19 0,13 17 0,11 13 0,5-3 0,-7-16-8191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4:00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594 266 24575,'0'1'0,"0"-1"0,0 1 0,0-1 0,0 1 0,0-1 0,0 0 0,0 1 0,0-1 0,-1 1 0,1-1 0,0 1 0,0-1 0,-1 0 0,1 1 0,0-1 0,-1 1 0,1-1 0,0 0 0,-1 1 0,1-1 0,0 0 0,-1 0 0,1 1 0,-1-1 0,1 0 0,0 0 0,-1 0 0,1 0 0,-1 1 0,1-1 0,-1 0 0,0 0 0,-20 1 0,9-1 0,1 1 0,0 1 0,1 0 0,-1 0 0,1 1 0,0 1 0,-1 0 0,2 0 0,-1 1 0,-15 10 0,13-6 0,0 0 0,1 0 0,0 1 0,1 1 0,0 0 0,-14 21 0,4-1 0,2 1 0,1 1 0,2 1 0,1 0 0,1 1 0,2 0 0,2 1 0,-9 67 0,16-87 0,1-1 0,0 0 0,1 0 0,1 0 0,5 28 0,-6-42 0,1 0 0,-1 0 0,0 0 0,0-1 0,0 1 0,1 0 0,-1 0 0,1-1 0,-1 1 0,0 0 0,1-1 0,0 2 0,-1-2 0,0 0 0,0 0 0,1 0 0,-1 0 0,0 0 0,0 0 0,0 0 0,0 0 0,0 0 0,1 0 0,-1 0 0,0 0 0,0 0 0,0 0 0,0 0 0,1 0 0,-1 0 0,0 0 0,0 0 0,0 0 0,0 0 0,0 0 0,1 0 0,-1 0 0,0 0 0,0-1 0,0 1 0,0 0 0,0 0 0,0 0 0,1 0 0,-1 0 0,0 0 0,0 0 0,0-1 0,0 1 0,1-2 0,1-1 0,-1 1 0,0-1 0,0 0 0,1-4 0,5-25 0,-1 0 0,-1 0 0,-2 0 0,-2-54 0,-5 28 0,-19-100 0,12 104 0,-3 1 0,-23-57 0,24 80 0,-1-1 0,-1 2 0,-1 0 0,-36-47 0,46 69 0,0 0 0,0 0 0,0 0 0,0 1 0,-11-7 0,12 11 0,6 4 0,6 9 0,16 18 0,163 193 0,-51-87-472,35 37 281,-12 9-1126,-118-129-4894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4:01.3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63 24575,'1'-2'0,"-1"0"0,0 0 0,1 0 0,-1 0 0,0 0 0,0 0 0,0 0 0,-1-2 0,1-8 0,0 11 0,0-1 0,0 1 0,0 0 0,1-1 0,-1 1 0,1 0 0,-1-1 0,1 1 0,-1 0 0,1 0 0,0-1 0,0 1 0,-1 0 0,1 0 0,0 0 0,0 0 0,0 0 0,0 0 0,1 0 0,-1 0 0,0 1 0,0-1 0,0 0 0,1 1 0,-1-1 0,0 1 0,1-1 0,-1 1 0,0 0 0,3-1 0,-1 1 0,0-1 0,0 1 0,-1 0 0,1 0 0,0 1 0,0-1 0,0 1 0,-1-1 0,1 1 0,0 0 0,-1 0 0,1 0 0,0 0 0,3 3 0,-1 0 0,0 1 0,0-1 0,-1 1 0,0 0 0,1 1 0,-2-1 0,1 1 0,-1-1 0,0 1 0,0 0 0,0 0 0,-1 0 0,2 10 0,2 8 0,-1 0 0,1 30 0,-2 24 0,-3-34 0,-1-40 0,0 0 0,1-1 0,-1 1 0,1-1 0,0 1 0,0-1 0,0 0 0,0 1 0,0-1 0,1 0 0,2 4 0,-3-6 0,0 1 0,0-1 0,1 0 0,-1 0 0,0 0 0,1 0 0,-1 0 0,1 0 0,-1 0 0,1-1 0,-1 1 0,1 0 0,0-1 0,-1 1 0,1-1 0,0 0 0,-1 1 0,1-1 0,0 0 0,0 0 0,-1 0 0,1-1 0,0 1 0,0 0 0,1-1 0,6-1 12,0 0-1,-1-1 1,1 0 0,-1-1-1,0 0 1,14-9-1,42-35-1016,-56 42 564,41-36-6385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4:03.1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577 1029 24575,'-3'-2'0,"-20"-16"0,-2 2 0,0 1 0,-39-18 0,-84-27 0,91 38 0,33 13 0,-67-25 0,76 30 0,-1 0 0,1 1 0,-1 0 0,-16 0 0,30 3 0,1 0 0,0 0 0,-1 0 0,1 0 0,-1 0 0,1 1 0,-1-1 0,1 0 0,-2 1 0,3 0 0,-1-1 0,1 0 0,-1 0 0,1 1 0,0-1 0,-1 0 0,1 1 0,0-1 0,-1 0 0,1 1 0,0-1 0,-1 0 0,1 1 0,0-1 0,0 1 0,0-1 0,-1 1 0,1-1 0,0 1 0,0 0 0,0 0 0,0 1 0,0 0 0,1 0 0,-1 0 0,0-1 0,1 1 0,0 0 0,-1 0 0,1-1 0,0 1 0,0 0 0,0-1 0,0 1 0,0-1 0,1 2 0,12 14 0,1 0 0,27 24 0,41 25 0,-67-53 0,107 78-457,4-6 0,265 133 0,-384-215 448,7 5 4,1-1 0,0 0 1,0-1-1,30 6 1,-43-12 3,-1 1 1,1-1-1,-1 0 1,1 0-1,-1 0 0,1 0 1,-1-1-1,1 1 1,-1 0-1,1-1 1,-1 0-1,1 0 1,-1 0-1,0 0 1,0 0-1,1 0 1,-1 0-1,0-1 1,0 1-1,0-1 0,0 0 1,0 0-1,1-1 1,1-3 23,-1 1 1,0-1 0,0 0-1,0 0 1,-1 0-1,0 0 1,0 0 0,2-8-1,2-24 309,-1 0 1,-1-72-1,-15-138-1004,-15-1 443,-11-168 220,36 377-293,1-1 1,2 1 0,9-54-1,-2 58-5566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4:03.7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27 24575,'11'-3'0,"-2"-1"0,17-2 0,-1 1 0,1 1 0,30-1 0,-40 5 0,0 1 0,-1 0 0,1 0 0,-1 2 0,0 0 0,26 8 0,-34-8 0,-1 0 0,1 0 0,-1 1 0,1-1 0,-1 1 0,0 1 0,-1-1 0,1 1 0,-1 0 0,0 0 0,7 9 0,-7-6 0,0-1 0,-1 1 0,0 0 0,0 0 0,-1 0 0,0 1 0,0 0 0,1 12 0,-1-2 0,-2 0 0,0 0 0,-1 0 0,-1 0 0,-1 0 0,-1 0 0,0 0 0,-7 21 0,-9 14 0,-2-1 0,-39 69 0,47-97 0,9-17 0,1-3 0,1 0 0,-1 1 0,-2 7 0,5-12 0,0-1 0,0 0 0,0 0 0,0 1 0,0-1 0,0 0 0,0 1 0,0-1 0,0 0 0,0 0 0,0 1 0,0-1 0,0 0 0,0 0 0,0 1 0,0-1 0,0 0 0,0 1 0,0-1 0,1 0 0,-1 0 0,0 0 0,0 1 0,0-1 0,0 0 0,1 0 0,-1 1 0,0-1 0,0 0 0,0 0 0,1 1 0,10-1 0,12-6 0,7-7 0,-1-1 0,52-33 0,-23 12 0,106-54-1365,-90 52-5461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4:04.1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24575,'0'0'0,"2"3"0,5 6 0,4 5 0,5 6 0,2 7 0,4 6 0,0 7 0,-1 10 0,-2 10 0,-6 10 0,-10 10 0,-6-1 0,-4-13-8191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4:04.9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303 1 24575,'-19'0'0,"10"1"0,-1 1 0,1 0 0,-1 0 0,1 1 0,0 0 0,0 1 0,0 0 0,1 0 0,-14 9 0,9-4 0,1 0 0,0 1 0,0 1 0,1 0 0,-12 15 0,11-10 0,1 1 0,1-1 0,0 2 0,2 0 0,0 0 0,0 0 0,2 1 0,-5 23 0,7-20 0,0 1 0,1-1 0,2 1 0,0-1 0,1 1 0,2 0 0,3 22 0,-2-30 0,1-1 0,0 1 0,1-1 0,1 1 0,0-2 0,1 1 0,15 22 0,-9-18 0,0-1 0,1-1 0,1 0 0,31 24 0,-14-16 0,63 35 0,37 8 0,-27-20 0,62 31 0,-150-69 0,0 0 0,-1 1 0,0 1 0,24 21 0,-34-27 0,-1 1 0,0-1 0,-1 1 0,1 0 0,-1 0 0,0 1 0,0 0 0,-1-1 0,0 1 0,0 0 0,-1 0 0,1 1 0,-2-1 0,2 12 0,-2-7 0,-1 0 0,0 0 0,-1 0 0,-1 0 0,0 0 0,0 0 0,-1-1 0,-1 1 0,-5 13 0,0-5 0,-1-1 0,-1 0 0,0 0 0,-18 20 0,21-29 0,0 0 0,-1-1 0,0 0 0,-1-1 0,0 0 0,0 0 0,-1-1 0,-13 6 0,19-10 0,0-1 0,0 0 0,0-1 0,-1 1 0,1-1 0,0 0 0,-1 0 0,1-1 0,-9 0 0,10 0 0,0 0 0,0-1 0,0 0 0,0 0 0,0 0 0,1-1 0,-1 1 0,0-1 0,1 0 0,-1 0 0,1 0 0,-1-1 0,1 1 0,-3-4 0,1 2 0,1-1 0,0 0 0,0 0 0,1 0 0,-1 0 0,1-1 0,0 1 0,-2-9 0,0 1 0,1 0 0,1 0 0,-2-15 0,1-6-19,2 0 0,1 0-1,4-38 1,20-104-690,62-187-657,-58 279-4673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4:05.3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 24575,'14'0'0,"12"-1"0,-15 0 0,0 1 0,-1 0 0,18 3 0,-27-3 0,1 1 0,0 0 0,0 0 0,-1-1 0,1 1 0,0 0 0,-1 1 0,1-1 0,-1 0 0,0 0 0,1 1 0,-1-1 0,0 1 0,0-1 0,1 1 0,-1-1 0,-1 1 0,1 0 0,0 0 0,1 2 0,0 2 0,0 0 0,-1 0 0,1 0 0,-1 0 0,0 7 0,-1 5 0,0-1 0,-1 1 0,-1 0 0,-4 19 0,-23 68 0,2-6 0,23-80 0,1-1 0,1 0 0,0 29 0,2-41 0,0 1 0,1-1 0,0 0 0,0 0 0,0 0 0,1 0 0,0 0 0,4 8 0,-5-11 0,1 0 0,0 0 0,1 0 0,-1 0 0,0-1 0,1 1 0,-1 0 0,1-1 0,0 0 0,0 0 0,0 0 0,0 0 0,0 0 0,0-1 0,0 1 0,4 0 0,2 1 0,0-1 0,0-1 0,0 1 0,0-2 0,0 1 0,0-1 0,0-1 0,0 1 0,0-1 0,10-3 0,5-2 0,0-1 0,34-16 0,-14 3-682,77-49-1,-56 25-6143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3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1 0,0 1 0,0 0 0,0 0 0,0-1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20.0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0 361 24575,'1'-5'0,"0"0"0,-1 0 0,0 1 0,-1-10 0,0-1 0,1-2 0,1-1 0,0 1 0,1 0 0,1 0 0,7-22 0,-8 32 0,1-1 0,0 1 0,0 0 0,1 1 0,0-1 0,0 0 0,1 1 0,-1 0 0,1 0 0,1 1 0,-1-1 0,1 1 0,0 0 0,10-6 0,99-60-1365,-87 54-5461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31.6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24575,'5'4'0,"28"35"0,53 95 0,69 135 0,8 21-8191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49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1 105 24575,'9'-7'0,"10"-6"0,1 1 0,0 0 0,1 2 0,0 1 0,31-10 0,-26 12 0,0 2 0,1 1 0,-1 1 0,1 1 0,0 1 0,0 1 0,-1 2 0,1 1 0,0 0 0,-1 3 0,0 0 0,33 12 0,-48-13 0,-1-1 0,0 1 0,-1 0 0,14 10 0,-20-13 0,0 1 0,0-1 0,-1 1 0,1 0 0,0-1 0,-1 1 0,0 1 0,0-1 0,0 0 0,0 0 0,0 1 0,-1-1 0,1 1 0,-1-1 0,0 1 0,1 4 0,-2 0 0,1 0 0,-2 0 0,1 0 0,-1 0 0,0-1 0,-1 1 0,0 0 0,-4 10 0,-28 58 0,33-73 0,-11 20 0,7-16 0,1 0 0,0 1 0,1 0 0,0 0 0,0 0 0,0 0 0,-1 10 0,4-16 0,0-1 0,0 1 0,0 0 0,0-1 0,0 1 0,0-1 0,1 1 0,-1 0 0,1-1 0,-1 1 0,1-1 0,-1 1 0,1-1 0,0 1 0,-1-1 0,1 1 0,0-1 0,0 0 0,0 1 0,1-1 0,-1 0 0,0 0 0,0 0 0,0 0 0,1 0 0,-1 0 0,3 1 0,1 0 0,0 0 0,0 0 0,1 0 0,-1-1 0,0 0 0,1 0 0,6 0 0,112 1 0,14 1 0,-100 0 0,60 14 0,-84-14 0,0 1 0,0 1 0,-1 0 0,1 1 0,-1 0 0,-1 1 0,19 13 0,-27-17 0,0 1 0,0-1 0,-1 1 0,1 0 0,-1 0 0,0 0 0,0 0 0,0 1 0,-1-1 0,1 1 0,-1 0 0,0 0 0,-1-1 0,1 1 0,-1 0 0,0 1 0,0-1 0,0 0 0,-1 0 0,0 0 0,-1 9 0,-1 3 0,-1 0 0,-1-1 0,0 1 0,-1-1 0,-11 22 0,-15 29-227,-4-2-1,-1-2 1,-4-1-1,-2-2 1,-74 81-1,100-123-6598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50.4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1151 46 24575,'-8'0'0,"-10"3"0,-1 1 0,-32 12 0,44-14 0,-56 21-195,1 3 1,-87 50-1,-107 94-390,200-127 378,2 3 0,3 2 1,-89 106-1,113-118 103,1 1 1,2 1-1,2 1 1,1 1-1,2 0 1,2 2-1,-15 57 1,23-62 103,2 1 0,1 1 0,2-1 0,2 1 0,2 0 0,1 0 0,2-1 0,1 1 0,3-1 0,0 0 0,21 58 0,-13-58 0,1 0 0,1-1 0,2-1 0,2-1 0,1-1 0,2-1 0,1 0 0,1-2 0,2-1 0,60 49 0,-50-50-167,2-3 1,1-1-1,0-1 1,2-3-1,1-2 0,68 22 1,-51-24-68,0-3 1,2-2 0,0-3 0,88 1-1,-86-11 234,-1-3 0,1-2 0,-1-3 0,0-3 0,-1-3 0,99-36 0,-88 21 0,-1-3 0,-2-3 0,-1-4 0,127-95 0,-148 95-99,-1-2 1,-3-2-1,-1-2 0,-2-2 0,-2-2 0,-3-1 0,36-65 0,-50 72-37,-2 0 0,-2-2 0,25-87 0,-35 91 87,-1 0-1,-2 0 1,-2 0-1,-2-79 1,-5 80 49,-2 1 0,-1 0 0,-3 1 0,-1-1 0,-1 2 0,-3-1 0,-1 2 0,-24-44 0,22 50 0,-2 1 0,-1 1 0,-1 1 0,-1 1 0,-1 0 0,-2 2 0,-1 1 0,0 1 0,-54-34 0,42 35 0,-1 2 0,-1 2 0,0 1 0,-1 3 0,-1 1 0,-74-13 0,29 14 0,1 3 0,-121 5 0,105 7-269,-181 30 0,220-20 160,0 2 0,0 3 0,-114 50 0,143-51 210,0 1 0,-38 28 1,54-32 144,0 1 0,1 0 0,0 1 0,-26 33 0,12-1-2258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51.4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0 666 24575,'2'1'0,"-1"-1"0,1 1 0,-1 0 0,1-1 0,-1 1 0,0 0 0,1 0 0,-1 0 0,0-1 0,0 1 0,0 1 0,2 1 0,2 1 0,62 62 0,36 30 0,80 47 0,-130-108 0,96 47 0,-143-79 0,-1 0 0,0-1 0,0 1 0,0-1 0,0-1 0,0 1 0,0-1 0,8 1 0,-12-2 0,-1 0 0,1 0 0,0 0 0,-1 0 0,1 0 0,0 0 0,-1 0 0,1 0 0,-1 0 0,1-1 0,0 1 0,-1 0 0,1 0 0,-1-1 0,1 1 0,0 0 0,-1-1 0,1 1 0,-1-1 0,1 1 0,-1-1 0,0 1 0,1-1 0,-1 1 0,1-1 0,-1 0 0,1-2 0,0 1 0,-1 0 0,1-1 0,-1 1 0,1 0 0,-1-1 0,0-2 0,-1-18 0,-1-1 0,-1 1 0,-8-30 0,-78-243-313,-25 6-248,14 38 313,90 227 248,2 0 0,-8-37 0,16 61 20,0 0-1,-1 1 1,1-1-1,0 0 1,0 0-1,0 1 0,0-1 1,0 0-1,0 0 1,0 1-1,0-1 0,0 0 1,0 0-1,0 1 1,0-1-1,1 0 1,-1 0-1,0 1 0,1-1 1,-1 0-1,0 1 1,1-1-1,-1 1 1,1-1-1,0 0 0,0 0 15,0 1-1,1 0 0,-1-1 0,0 1 0,1 0 0,-1 0 1,0 0-1,1 0 0,-1 0 0,0 1 0,0-1 0,1 0 1,-1 0-1,0 1 0,2 0 0,8 3-18,1 0 0,-1 1 0,0 0 0,0 1 0,16 12 0,48 43-21,-68-55 8,295 263-972,122 117 970,-230-218 0,-135-123 0,93 52 0,-143-92 11,-6-4 103,-1 0 0,0 1 0,0-1 0,0 0 0,0 1 0,3 2 0,-5-4-110,0 0 0,0 0 1,0 1-1,0-1 1,0 0-1,0 0 0,0 0 1,0 0-1,0 0 1,-1 0-1,1 1 0,0-1 1,0 0-1,0 0 1,0 0-1,0 0 0,0 0 1,0 0-1,-1 0 1,1 0-1,0 0 0,0 0 1,0 1-1,0-1 0,0 0 1,-1 0-1,1 0 1,0 0-1,0 0 0,0 0 1,0 0-1,0 0 1,-1 0-1,1 0 0,0 0 1,0 0-1,0 0 1,0 0-1,-1-1 0,-8 2-18,-133-7 14,25 0 0,-22 3 0,-72-2 0,200 5 0,2 0 0,0-1 0,-1 0 0,1 0 0,-1-1 0,1 0 0,-16-5 0,24 6 0,0 1 0,0-1 0,-1 0 0,1 1 0,0-1 0,0 0 0,0 0 0,0 0 0,0 1 0,1-1 0,-1 0 0,0 0 0,0 0 0,1-1 0,-1 1 0,0 0 0,1 0 0,-1 0 0,1 0 0,-1-1 0,1-1 0,0 1 0,0 0 0,0-1 0,0 1 0,0 0 0,1-1 0,-1 1 0,1 0 0,-1-1 0,1 1 0,0 0 0,2-4 0,3-4 0,0 0 0,0 0 0,14-14 0,29-27 0,-46 48 0,59-56-1365,-3 6-5461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51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24575,'0'0'0,"0"0"0,3 8 0,94 343-12,-38-126-262,14-6-389,-54-172 421,3-2 1,1 0-1,3-1 1,46 61 0,-23-47-5794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52.2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24575,'0'4'0,"1"19"0,2 0 0,0 0 0,10 36 0,-6-28 0,69 246 0,-29-111 0,-34-119-74,22 88-1217,-31-114-5535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52.6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1 370 24575,'0'0'0,"0"-2"0,1-6 0,6-8 0,10-10 0,17-13 0,21-12 0,21-19 0,8-12 0,-11 7-8191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53.0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24575,'3'4'0,"32"59"0,28 71 0,-41-86 0,-6-12 0,135 267 0,-146-294 0,-1-2 0,-1-1 0,2 1 0,-1-1 0,1 0 0,0 0 0,0 0 0,7 6 0,-11-12 0,-1 0 0,0 0 0,0 1 0,0-1 0,1 0 0,-1 0 0,0 0 0,0 0 0,1 0 0,-1 1 0,0-1 0,0 0 0,1 0 0,-1 0 0,0 0 0,1 0 0,-1 0 0,0 0 0,0 0 0,1 0 0,-1 0 0,0 0 0,0 0 0,1 0 0,-1 0 0,0-1 0,1 1 0,-1 0 0,0 0 0,0 0 0,1 0 0,-1 0 0,0-1 0,0 1 0,0 0 0,1 0 0,-1 0 0,0-1 0,0 1 0,0 0 0,0 0 0,1 0 0,-1-1 0,0 1 0,6-17 0,-2 3 0,0 9 0,0 1 0,0-1 0,0 1 0,0 0 0,1 0 0,0 0 0,0 1 0,9-6 0,5-1 0,23-8 0,121-31 0,-31 10 0,-122 36 0,0-1 0,0 0 0,-1-1 0,17-10 0,-23 13 0,0-1 0,0 0 0,0 1 0,0-1 0,0 0 0,-1 0 0,1 0 0,-1-1 0,0 1 0,0-1 0,0 1 0,-1-1 0,1 0 0,-1 1 0,2-8 0,-2 1 0,0 0 0,-1 1 0,0-1 0,-1 1 0,0-1 0,-1 0 0,0 1 0,0 0 0,-1-1 0,-5-11 0,-3-6 0,-2 0 0,-18-26 0,-22-29-1365,33 52-5461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53.4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24575,'1'16'0,"-1"-15"0,0 1 0,1 0 0,0-1 0,-1 0 0,1 1 0,0-1 0,0 1 0,0-1 0,0 0 0,0 1 0,0-1 0,0 0 0,0 0 0,0 0 0,1 0 0,-1 0 0,0 0 0,1 0 0,-1-1 0,2 2 0,6 2 0,0-1 0,11 4 0,-13-5 0,56 14 0,73 9 0,-94-18 0,-36-7 0,-4 1 0,0-1 0,1 0 0,-1 1 0,0-1 0,0 1 0,1 0 0,3 2 0,-6-3 0,1 0 0,-1 1 0,1-1 0,-1 1 0,0 0 0,1-1 0,-1 1 0,0-1 0,1 1 0,-1 0 0,0-1 0,1 1 0,-1-1 0,0 1 0,0 0 0,0-1 0,0 1 0,0 0 0,0 0 0,0-1 0,0 1 0,0 0 0,0-1 0,0 1 0,0 0 0,0-1 0,-1 1 0,1 0 0,0-1 0,0 1 0,-1-1 0,1 2 0,-9 15 0,0 0 0,0-1 0,-24 30 0,7-10 0,3-2 0,-111 168 0,131-198 0,-1 2 0,0 1 0,1 0 0,-6 14 0,9-20 0,-1 1 0,1-1 0,-1 0 0,1 1 0,0-1 0,0 1 0,-1-1 0,1 1 0,0-1 0,1 1 0,-1-1 0,0 1 0,0-1 0,1 1 0,-1-1 0,1 1 0,-1-1 0,1 1 0,-1-1 0,1 0 0,0 1 0,0-1 0,0 0 0,0 0 0,0 0 0,1 2 0,7 3 0,0-1 0,0 0 0,0 0 0,1-1 0,15 5 0,17 8 0,-34-13 0,-5-3 0,1 1 0,-1-1 0,0 1 0,0 0 0,0-1 0,0 2 0,0-1 0,0 0 0,4 5 0,-7-6 0,1-1 0,-1 1 0,0 0 0,0 0 0,0-1 0,0 1 0,1 0 0,-1-1 0,0 1 0,0 0 0,0-1 0,-1 1 0,1 0 0,0 0 0,0-1 0,0 1 0,0 0 0,-1-1 0,1 1 0,0-1 0,0 1 0,-1 0 0,1-1 0,-1 2 0,-12 13 0,11-13 0,-37 32 115,-1 2-1595,33-28-5346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4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24575,'0'0'0,"0"0"0,6 7 0,-3-5 0,11 12 0,8 8 0,32 39 0,-49-53 0,0-1 0,0 1 0,-1 0 0,1 0 0,-2 0 0,1 0 0,-1 1 0,0 0 0,-1-1 0,2 13 0,-4-16 0,0 0 0,0 0 0,-1 0 0,0 0 0,0 0 0,0 0 0,0 0 0,-1-1 0,1 1 0,-1 0 0,0-1 0,-1 1 0,1-1 0,-1 0 0,0 0 0,0 0 0,0 0 0,-1 0 0,-4 3 0,8-7 0,0 0 0,0 0 0,0 0 0,0 0 0,0 0 0,0 0 0,0 0 0,0 0 0,0 0 0,0 0 0,0 0 0,0 0 0,0 0 0,0 0 0,0 0 0,0 0 0,0 0 0,0 0 0,0 0 0,0 0 0,0 0 0,0 0 0,0 0 0,0 0 0,0 0 0,0 0 0,0 0 0,0 0 0,0 0 0,3-4 0,5-6 0,7-5 0,27-19 0,-34 28 0,-1 1 0,1 0 0,0 1 0,1 0 0,-1 0 0,11-2 0,-17 5 0,0 1 0,-1-1 0,1 1 0,0 0 0,0 0 0,-1 0 0,1-1 0,0 2 0,0-1 0,-1 0 0,1 0 0,0 0 0,0 1 0,-1-1 0,1 1 0,0 0 0,2 1 0,-3-1 0,1 0 0,-1 0 0,0 0 0,0 0 0,0 1 0,0-1 0,0 0 0,0 1 0,0-1 0,0 1 0,-1-1 0,1 1 0,0 0 0,-1-1 0,1 3 0,0 1 0,0 1 0,-1-1 0,0 1 0,0-1 0,0 1 0,-1-1 0,1 1 0,-1-1 0,0 0 0,-3 6 0,-1 2 0,0-1 0,-1 0 0,-1 0 0,-12 17 0,22-39 0,6-9 0,9-8-1365,1-1-5461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54.5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7 892 24575,'-5'0'0,"3"0"0,3 0 0,25-1 0,48-8 0,208-53-685,-186 38-3,92-21-25,993-168-4022,21 98 657,-127 68 3373,-249 13-249,-2-23 321,179-63-241,-12-34 3595,-928 144 432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55:55.2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1536 2929 24575,'-3'14'0,"0"-10"0,1 0 0,-1 0 0,0 0 0,0 0 0,0-1 0,0 1 0,-1-1 0,1 0 0,-1 0 0,0-1 0,0 1 0,-5 2 0,-5 1 0,0 1 0,-22 5 0,20-7-2,-1-1-1,0-1 0,0 0 1,-1-2-1,-29 0 0,23-2 13,0-2 0,-1-1 0,-34-10 0,13-1-189,0-2 0,2-2 1,-67-39-1,43 17-4,1-4-1,2-2 1,2-3-1,2-3 1,3-2-1,2-3 1,3-2 0,-88-130-1,106 131 54,3 0 0,3-3-1,2 0 1,-37-131 0,38 83-273,5-2 0,-8-137-1,15-159 0,18 289 420,27-170 0,-17 216-386,3 0-1,3 0 1,4 2-1,53-112 1,-22 78-1394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5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24575,'0'0'0,"1"3"0,1 0 0,1 0 0,-1 0 0,1 0 0,-1 0 0,1 0 0,0-1 0,0 1 0,0-1 0,0 0 0,1 0 0,3 2 0,13 7 0,2-1 0,-1-1 0,1-1 0,1-1 0,-1-1 0,47 7 0,-10-7 0,94-2 0,106-27-608,-227 19-149,-4 1-6069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15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1 107 24575,'6'7'0,"1"-2"0,0 0 0,1-1 0,-1 1 0,1-1 0,0-1 0,0 1 0,0-1 0,0-1 0,14 3 0,5-1 0,47 2 0,4-5 0,0-4 0,0-2 0,116-25 0,-118 11-682,140-54-1,-134 39-6143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48.5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682 79 24575,'-13'-1'0,"0"0"0,-1-1 0,1-1 0,-20-7 0,15 5 0,-24-7 0,-95-24 0,117 33 0,0 0 0,0 1 0,0 2 0,0 0 0,-24 3 0,31-1 0,-1 0 0,1 1 0,0 1 0,0 0 0,0 1 0,0 1 0,1 0 0,0 0 0,0 1 0,1 1 0,0 0 0,-19 17 0,23-18 0,0 1 0,0 1 0,0-1 0,1 1 0,1 0 0,-1 1 0,1-1 0,1 1 0,0 0 0,0 0 0,1 0 0,0 1 0,1-1 0,0 1 0,1-1 0,0 1 0,1 11 0,1 2 0,2 0 0,1-1 0,12 45 0,33 67 0,124 235-280,-44-101-50,-92-185 248,30 110 0,-36-66 82,-14-49 0,-16-75 32,0 1 0,1-1 1,-1 0-1,1 0 0,0 0 0,0 0 1,0 0-1,0-1 0,1 1 0,-1-1 1,6 6-1,-5-6 0,1 0 1,0-1-1,0 1 0,0-1 0,0 0 1,0 0-1,0 0 0,0-1 0,1 0 1,-1 1-1,7 0 0,26 2-32,-1-1 0,72-4 0,-67 0 0,57-2 0,143 1 0,-227 3 0,0 1 0,0 0 0,0 1 0,0 1 0,-1 0 0,1 0 0,-1 2 0,16 7 0,-21-7 0,0-1 0,0 1 0,0 0 0,0 1 0,-1-1 0,0 2 0,0-1 0,-1 1 0,0 0 0,-1 0 0,1 0 0,5 14 0,-5-6 0,0 0 0,-1 1 0,-1 0 0,0 0 0,-1 0 0,-1 0 0,0 18 0,-9 124 0,5-141 0,-21 192 0,-3 45 0,23-195 0,2-1 0,11 79 0,-2-87-63,3 0 0,1-1 0,3-1 0,3 0 0,26 54 0,8-1-126,82 118 0,-50-103-1050,-67-97-4957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49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1305 1194 24575,'0'1'0,"-1"1"0,0-1 0,0 0 0,0 0 0,0 0 0,0 0 0,0 0 0,0 0 0,-2 1 0,1 0 0,-1 0 0,0-1 0,1 1 0,-1-1 0,0 1 0,0-1 0,0 0 0,1 0 0,-1 0 0,0 0 0,-1-1 0,1 1 0,-5-1 0,-2 0 0,0 0 0,-18-3 0,2-3 3,1 0-1,0-1 1,0-2 0,1 0-1,-36-20 1,-113-77-200,164 100 136,-388-270-841,323 217 862,2-2 1,2-4-1,-65-80 1,124 133 39,1 0 0,0 0 0,1 0 0,0 0 0,1-1 0,0-1 0,-7-17 0,14 28 35,0 1 0,0 0 0,1 0 0,-1-1 0,1 1 0,-1-1 0,1 1 0,0 0 0,0-1 0,0 1 0,0-1 0,0 1 0,1 0 0,-1-1 0,1 1 0,-1 0 0,1-1 0,0 1 1,0 0-1,0 0 0,0 0 0,1 0 0,-1 0 0,0 0 0,1 0 0,-1 0 0,1 0 0,0 1 0,0-1 0,-1 1 0,5-3 0,2-1-12,0 1-1,1 0 1,0 1 0,-1 0-1,1 0 1,0 1 0,11-1-1,14-2-22,1 2 0,0 1 0,0 1 0,53 7 0,-47 0 0,0 2 0,-1 1 0,63 23 0,24 21 0,-52-22 0,-67-28 0,18 7 0,-24-10 0,-1 1 0,1-1 0,0 0 0,-1 0 0,1 0 0,0 1 0,-1-2 0,1 1 0,0 0 0,0 0 0,-1 0 0,4-2 0,-5 2 0,1 0 0,0-1 0,-1 1 0,1-1 0,-1 1 0,1-1 0,0 0 0,-1 1 0,1-1 0,-1 1 0,1-1 0,-1 0 0,0 1 0,1-1 0,-1 0 0,0 0 0,1 1 0,-1-1 0,0 0 0,0 0 0,0-1 0,1-19 0,-2 18 0,-11-81 0,1 10 0,6-56 0,5 127 0,0 0 0,0 0 0,0 0 0,1 1 0,-1-1 0,1 0 0,1-3 0,-2 6 0,1-1 0,-1 0 0,1 0 0,0 0 0,-1 1 0,1-1 0,-1 0 0,1 1 0,0-1 0,0 0 0,-1 1 0,1-1 0,0 1 0,0 0 0,0-1 0,0 1 0,-1-1 0,1 1 0,0 0 0,0 0 0,0-1 0,0 1 0,0 0 0,2 0 0,3 0 0,1 1 0,-1-1 0,0 1 0,1 0 0,-1 1 0,10 3 0,37 17 0,-43-17 0,31 16 0,74 50 0,32 40 0,-118-89 0,258 213-1365,-242-197-5461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50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441 151 24575,'-7'-7'0,"-5"-9"0,-2 1 0,0 1 0,0 1 0,-2 0 0,1 0 0,-30-16 0,36 24 0,0 0 0,-1 1 0,1 1 0,-1-1 0,0 2 0,1-1 0,-1 1 0,0 1 0,0 0 0,-1 0 0,1 1 0,0 0 0,0 1 0,0 0 0,-11 3 0,11-1 0,1 0 0,0 0 0,-1 1 0,1 0 0,1 0 0,-1 1 0,-11 8 0,16-10 0,0 1 0,-1-1 0,1 1 0,1 0 0,-1 0 0,0 1 0,1-1 0,0 1 0,0 0 0,0 0 0,1 0 0,0 0 0,0 0 0,-2 8 0,3-11 0,1-1 0,0 1 0,-1 0 0,1 0 0,0-1 0,0 1 0,0 0 0,0-1 0,0 1 0,1 0 0,-1-1 0,0 1 0,1 0 0,-1-1 0,1 1 0,0-1 0,0 1 0,-1-1 0,1 1 0,0-1 0,0 1 0,0-1 0,0 0 0,1 0 0,-1 1 0,0-1 0,1 0 0,-1 0 0,0 0 0,1 0 0,-1-1 0,1 1 0,-1 0 0,1-1 0,3 2 0,4 0 0,0 0 0,0-1 0,1 0 0,-1 0 0,11-1 0,-19 0 0,64-1 0,76 3 0,78 18-1365,-149-15-5461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9:50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1 24575,'-14'0'0,"8"0"0,0 0 0,0-1 0,0 2 0,0-1 0,0 0 0,0 1 0,0 0 0,1 1 0,-1-1 0,0 1 0,-9 5 0,5 0 0,0 0 0,0 0 0,1 1 0,1 0 0,-1 0 0,1 1 0,-9 13 0,2 1 0,0 1 0,-11 25 0,16-28 0,1-1 0,1 1 0,1 0 0,1 1 0,0-1 0,-3 43 0,8-63 0,1-1 0,0 1 0,0 0 0,0-1 0,0 1 0,0 0 0,0 0 0,0-1 0,0 1 0,0 0 0,0-1 0,0 1 0,0 0 0,1-1 0,-1 1 0,0 0 0,0-1 0,1 1 0,-1 0 0,1-1 0,-1 1 0,0-1 0,1 1 0,0-1 0,0 0 0,0 0 0,0 0 0,0 0 0,0 0 0,0-1 0,0 1 0,-1 0 0,1-1 0,0 1 0,0-1 0,0 1 0,-1-1 0,1 1 0,0-1 0,-1 1 0,2-2 0,7-5 0,45-33 0,-45 34 0,0 1 0,0 1 0,0-1 0,18-4 0,-15 6-1,0 0 0,1 1-1,-1 0 1,1 1 0,-1 1 0,1 0-1,0 0 1,22 5 0,-18-1 6,0 1-1,0 0 1,-1 1 0,0 1-1,27 15 1,-17-5-14,1 1-1,32 30 1,40 49-173,-38-30 44,-3 2-1,-4 3 1,-2 2 0,-4 3 0,-3 1 0,34 85 0,-63-125 132,-2 1 1,18 78 0,-30-104 4,0 0-1,0 18 1,-2-27 1,0-1 0,0 0 0,-1 1 0,1-1 0,-1 1 0,0-1 0,0 0 1,0 0-1,0 1 0,0-1 0,-1 0 0,0 0 0,-2 3 0,3-4 0,0-1 0,-1 0 0,1 1 0,-1-1 0,1 0 0,-1 0 0,1 0 0,-1 0 0,0 0 0,0 0 0,1-1 0,-1 1 0,0 0 0,0-1 0,0 0 0,0 1 0,0-1 0,1 0 0,-1 0 0,0 0 0,-3 0 0,0-1 0,-1 0 0,0 0 0,0-1 0,1 0 0,-1 0 0,-7-4 0,-3-3 0,0 0 0,-29-24 0,-52-57-112,36 24-282,3-3-1,3-2 1,-73-125 0,74 98-76,5-3 0,-56-160 1,48 78-184,16 30-2608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27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491 1 24575,'-14'0'0,"4"0"0,1 1 0,-1 0 0,0 1 0,0 1 0,1-1 0,-15 7 0,-54 29 0,71-34 0,-32 17 0,2 1 0,-47 38 0,67-46 0,0 1 0,0 1 0,2 0 0,0 1 0,1 1 0,-17 27 0,27-39 0,1 1 0,0 0 0,-1 1 0,2-1 0,-3 11 0,4-15 0,0 0 0,1 0 0,0 0 0,0 0 0,0 1 0,0-1 0,0 0 0,1 0 0,-1 0 0,1 0 0,0 0 0,0 0 0,0 0 0,0 0 0,4 5 0,-1-2 0,1 0 0,0 0 0,0-1 0,0 0 0,1 0 0,0-1 0,0 1 0,0-1 0,0 0 0,1-1 0,0 0 0,-1 0 0,11 3 0,12 2 0,56 10 0,-78-17 0,62 9-1365,-10-2-5461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08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3874 5664 24575,'-9'5'0,"-32"26"0,-47 46 0,-30 42 0,21-19 0,53-59 0,-67 48 0,-56 22 0,-80 66 0,217-153 0,-1-2 0,-1-1 0,0-2 0,-2-1 0,0-1 0,-50 16 0,37-18 0,-83 15 0,109-27 0,-1-1 0,1 0 0,-1-2 0,1 0 0,-1-2 0,-32-6 0,17-1 0,0-2 0,-68-31 0,-62-49 0,125 65 0,1-3 0,1-2 0,2-1 0,1-2 0,-34-41 0,-295-322 0,125 121 0,215 244 0,-164-180 0,130 148 0,21 20 0,3-2 0,-35-55 0,-44-110 0,5-24 0,-33-70 0,-36-112-232,150 332 143,4-1 0,3-2 0,-9-92 0,20 76 89,5-1 0,14-196 0,2 209 0,4 1 0,4 1 0,47-138 0,65-95 11,18 5-94,-102 223-36,10-21-358,87-131 0,167-173 477,-251 352-14,4 2 0,2 2 0,85-63 0,-106 93-10,263-200-147,15 28 84,-288 188 302,1 2 1,0 1-1,2 1 1,-1 3 0,2 1-1,65-10 1,-4 10-104,0 4 1,1 4-1,-1 5 1,141 22-1,-93 6-112,-118-22 0,-1 1 0,-1 1 0,30 16 0,102 76 0,-72-43 0,19 5 0,-41-26 0,69 53 0,-110-70 0,0 0 0,-1 1 0,27 37 0,51 85 0,-37-50 0,18 25 0,111 213 0,-150-241 0,-4 3 0,42 155 0,-37-72 0,26 91 0,-23-93 0,44 330 0,-77-329 0,-8 0 0,-28 304 0,-87 408-556,80-703 519,-7-1 0,-71 206 0,63-272 37,-5-2 0,-96 163 0,48-127 0,84-135 0,-1-1 0,-2 0 0,1-1 0,-2-1 0,-36 26 0,31-27-251,-2-2 1,1 0-1,-1-2 0,-31 9 0,-10-1-6019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34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24575,'0'0'0,"0"0"0,0 0 0,0 0 0,0 0 0,0 0 0,0 0 0,7-4 0,9-5 0,1-1-8191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37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0 24575,'-13'3'0,"9"-1"0,-1 1 0,1 0 0,0 0 0,1 0 0,-1 0 0,-5 6 0,-19 27 0,19-24 0,-23 31 0,3 1 0,-43 85 0,59-102 0,2 1 0,2 0 0,0 0 0,1 1 0,2 0 0,-4 48 0,9-28 5,2-1-1,8 61 0,26 95-167,34 97-568,19 108 703,-77-337 30,-4 0 1,-2 1-1,-9 124 1,2-166-19,-3 0 1,0-1-1,-2 1 0,-21 58 1,21-75 42,1 0-1,-2-1 1,0 0 0,-18 24 0,18-29 78,1 0 1,-2 0-1,1 0 0,-1-1 1,0 0-1,0-1 1,-16 8-1,22-13-105,2 0 0,-1 0 0,0 0 0,1 0 0,-1-1 0,0 1 0,1-1 0,-1 1 0,0-1 0,-3 1 0,13-3 0,-7 2 0,0 0 0,0-1 0,1 1 0,-1 0 0,0 0 0,0 0 0,0 0 0,1 0 0,-1 0 0,0 0 0,0 0 0,0 0 0,1 1 0,-1-1 0,0 0 0,0 1 0,1 0 0,5 3 0,-1 1 0,0 0 0,0 0 0,-1 1 0,0 0 0,0 0 0,7 10 0,-4-5 0,21 30-75,-2 1 0,-2 1 0,-2 1 0,-2 2 0,30 92 0,-29-58-75,-3 1-1,14 151 1,-26-14 146,-12 3-6,4 190-13,5-357 21,3 0 0,1 0 0,4 0 0,1-1 0,29 73 0,-33-105 37,0-1 1,23 35-1,-29-49-129,1-1 1,0 0-1,1 0 0,-1 0 0,1 0 0,0-1 1,0 1-1,0-1 0,1-1 0,-1 1 1,1-1-1,0 0 0,11 4 0,8-3-5940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5:09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0 402 24575,'2'-2'0,"-1"2"0,-1-1 0,1 0 0,0 0 0,-1 1 0,1-1 0,0 1 0,0-1 0,-1 1 0,1-1 0,0 1 0,0-1 0,0 1 0,0 0 0,0 0 0,0-1 0,-1 1 0,1 0 0,0 0 0,2 0 0,22-1 0,1 2 0,-1 0 0,0 2 0,0 1 0,40 11 0,-12 2 0,76 36 0,56 35 0,108 48 0,-250-119 0,2-2 0,0-2 0,0-2 0,1-2 0,1-2 0,-1-2 0,1-2 0,0-2 0,0-2 0,0-2 0,-1-2 0,1-2 0,49-15 0,24-14 0,49-12 0,-133 40 0,1 1 0,65-2 0,-66 9 0,-27 1 0,0 0 0,1-1 0,-1-1 0,0 1 0,-1-2 0,1 1 0,0-1 0,11-4 0,78-45 0,-31 15 0,3 2 0,125-40 0,-141 58 0,0 2 0,1 3 0,65-4 0,159 9 0,-196 6 0,-58 0 0,40-6 0,-53 4 0,0-1 0,0 0 0,0-1 0,0 0 0,12-7 0,-5 1 0,-1-2 0,0 0 0,29-25 0,41-52 0,-70 67-273,-1 0 0,-1-2 0,-1 0 0,19-40 0,-21 37-6553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16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894 1 24575,'0'0'0,"0"0"0,0 0 0,0 0 0,0 0 0,0 2 0,4 75 0,-19 144-1,-14 1-622,6-43 257,-40 665 179,62-792 253,-8 126 686,8-174-711,1 0 1,-1 0 0,0 0 0,0 0 0,0-1 0,0 1 0,-4 6 0,4-9-42,1 0 1,-1-1 0,0 1 0,1 0-1,-1 0 1,0 0 0,0-1 0,0 1-1,0-1 1,0 1 0,0 0 0,0-1-1,0 0 1,0 1 0,0-1 0,0 1-1,0-1 1,0 0 0,0 0 0,0 0-1,0 0 1,0 0 0,0 0-1,0 0 1,0 0 0,0 0 0,0 0-1,0 0 1,0-1 0,0 1 0,0 0-1,-1-1 1,-14-6-1,-17-9 0,24 11 0,0 1 0,0 0 0,0 0 0,0 0 0,-1 1 0,1 1 0,-19-3 0,18 5 0,-1 0 0,0 1 0,1 1 0,-1-1 0,1 2 0,0-1 0,-15 7 0,-69 35 0,85-40 0,-25 14 0,0 2 0,-41 31 0,56-35 0,0 0 0,2 1 0,0 0 0,-29 39 0,30-32 0,1 1 0,1 1 0,2-1 0,0 2 0,-12 41 0,19-50 0,1 0 0,0 0 0,1 1 0,2-1 0,0 1 0,0 0 0,2-1 0,0 1 0,7 31 0,-2-28 0,2 1 0,0-1 0,1 0 0,21 36 0,-7-22 0,48 59 0,-44-65-59,1-1-1,1-1 1,1-1 0,2-2-1,1-1 1,0-1-1,2-2 1,0-1 0,2-3-1,0 0 1,0-2-1,2-2 1,51 10 0,-65-18 59,0-2 0,0-1 0,1-1 0,-1-1 0,0-1 0,50-9 0,-44 3 0,-1-1 0,0-2 0,0-1 0,-1-1 0,31-19 0,-25 11 0,-1-1 0,-1-2 0,43-39 0,-56 42 0,0 0 0,-1-1 0,-2-1 0,0 0 0,25-45 0,-29 40 0,0-1 0,-1-1 0,-2 0 0,-1 0 0,-1-1 0,-2 0 0,-1 0 0,-1 0 0,-2-1 0,0 0 0,-3 1 0,0-1 0,-2 0 0,-1 1 0,-9-32 0,2 26-2,0 1 0,-3 1 0,-1 0 0,-1 1 0,-2 0 0,-1 2 0,-1 0 0,-2 1 0,-32-34 0,38 49-3,0 0 0,-1 1 0,-1 1 0,0 0 0,0 1 0,-1 2 0,-1 0 0,0 0 0,0 2 0,-1 1 0,0 0 0,-23-3 0,20 6 2,1 1 0,0 1 0,-1 1 0,1 1 0,-1 1 0,1 1 0,0 2 0,0 0 0,0 1 1,0 1-1,-25 11 0,20-4-15,0 1 0,2 0 0,0 2 0,1 2 0,0 0 0,2 1 0,0 1 1,1 2-1,1 0 0,-21 30 0,16-17-236,2 2 0,2 0 0,1 2 0,2 0 1,2 1-1,-17 60 0,10-8-5012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16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336 1 24575,'-1'0'0,"-1"0"0,1-1 0,-1 1 0,1 0 0,-1 1 0,1-1 0,0 0 0,-1 0 0,1 0 0,0 1 0,-1-1 0,1 1 0,0-1 0,-1 1 0,1 0 0,0-1 0,0 1 0,-1 0 0,1 0 0,0 0 0,0 0 0,0 0 0,0 0 0,-1 2 0,-2 3 0,-1 0 0,1 0 0,-4 11 0,8-16 0,-19 41 0,2 1 0,-14 54 0,-13 94 0,-3 205 0,30-210 0,16-175 17,0 0 0,-1-1 1,0 0-1,-1 1 0,0-1 0,-5 9 0,6-15-104,0 0-1,0 0 1,-1 0 0,0-1-1,1 1 1,-1-1 0,-1 0-1,1 0 1,0 0-1,-1 0 1,1 0 0,-1-1-1,0 0 1,0 1 0,0-2-1,-4 3 1,-20 4-6739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16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0 471 24575,'28'3'0,"-5"0"0,142 4 0,-16-9-500,40-4-1500,575-54-1391,-4-62 1580,27-61 1805,-602 138-22,41-12 868,-194 49-2135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17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0 24575,'-13'1'0,"12"-1"0,-1 1 0,1 0 0,-1-1 0,1 1 0,0 0 0,-1 0 0,1 0 0,0 0 0,-1 0 0,1 0 0,0 0 0,0 0 0,-1 2 0,-12 20 0,11-18 0,-18 37 0,1 0 0,-24 78 0,-8 97 0,24-29-1365,22-140-5461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17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378 0 24575,'14'0'0,"-4"0"0,14 1 0,-24-1 0,0 0 0,0 0 0,0 0 0,0 0 0,1 0 0,-1 0 0,0 0 0,0 0 0,0 0 0,0 0 0,0 0 0,0 1 0,0-1 0,1 0 0,-1 0 0,0 0 0,0 0 0,0 0 0,0 0 0,0 0 0,0 1 0,0-1 0,0 0 0,0 0 0,0 0 0,0 0 0,0 0 0,1 1 0,-1-1 0,0 0 0,0 0 0,0 0 0,0 0 0,0 0 0,0 1 0,0-1 0,-1 0 0,1 0 0,0 0 0,-3 8 0,2-5 0,-31 60 0,-65 93 0,91-147 0,-137 198 0,46-70 0,93-130 0,-10 13 0,-14 27 0,25-41-1365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17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255 191 24575,'0'0'0,"0"0"0,0 0 0,0 1 0,-2 9 0,-3 14 0,-5 16 0,-8 22 0,-6 25 0,-7 17 0,-5 6 0,-1-4 0,3-13 0,6-19 0,9-19 0,9-19 0,10-16 0,5-11-8191</inkml:trace>
  <inkml:trace contextRef="#ctx0" brushRef="#br0" timeOffset="0.5">881 1 24575,'0'0'0,"0"0"0,-2 2 0,-2 15 0,-5 30 0,-8 49 0,-5 55 0,-3 55-2498,-8 78 2498,1-9-5693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27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6 0,2 12 0,2 16 0,3 13 0,4 9 0,1 3 0,5 2 0,6-3 0,-2-14-8191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1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11 24575,'-6'-3'0,"-6"-4"0,12 7 0,0 0 0,-1 0 0,1 0 0,0 0 0,0 0 0,-1 0 0,1 0 0,0 0 0,0 0 0,0 0 0,-1 0 0,1 0 0,0 0 0,0 1 0,-1-1 0,1 0 0,0 0 0,0 0 0,0 0 0,-1 0 0,1 1 0,0-1 0,0 0 0,0 0 0,0 0 0,-1 1 0,1-1 0,0 0 0,0 0 0,0 0 0,0 1 0,0-1 0,0 0 0,0 0 0,0 1 0,0-1 0,0 0 0,0 0 0,0 1 0,0-1 0,0 0 0,0 0 0,0 1 0,0-1 0,0 1 0,-1 22 0,2 1 0,0 0 0,2 0 0,0 0 0,2-1 0,0 0 0,10 25 0,84 195 0,-54-136 0,-16-41-1365,-18-45-5461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2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74 24575,'6'0'0,"240"-37"0,-162 24 0,16-4-1365,-63 11-5461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2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24575,'0'0'0,"2"0"0,0 0 0,1 0 0,1 0 0,2 0 0,4 0 0,3 0 0,7 0 0,2 0 0,4-2 0,3-2 0,2-1 0,0 0 0,-2 2 0,-3 1 0,-7 1-8191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2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0 216 24575,'0'0'0,"0"0"0,4 0 0,10-2 0,17-4 0,24-7 0,31-10 0,25-16 0,8-8 0,-11 1-715,-24 7-6761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3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4 0,2 7 0,5 9 0,4 12 0,7 15 0,3 8 0,1 3 0,-2-1 0,-2-5 0,-5-7 0,-4-11-8191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3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484 528 24575,'0'0'0,"-10"1"0,0 0 0,0 1 0,0 0 0,0 1 0,0 0 0,-11 5 0,1-1 0,-32 11 0,-97 36 0,105-37 0,-55 33 0,94-48 0,1 0 0,0 1 0,0 0 0,1-1 0,-1 1 0,1 1 0,-5 4 0,8-8 0,-1 1 0,1-1 0,0 1 0,-1-1 0,1 1 0,0-1 0,0 1 0,-1-1 0,1 1 0,0 0 0,0-1 0,0 1 0,0-1 0,0 1 0,0 0 0,0-1 0,0 1 0,0-1 0,0 1 0,0 0 0,0-1 0,0 1 0,0-1 0,1 1 0,-1 0 0,0-1 0,1 1 0,-1-1 0,0 1 0,1-1 0,-1 1 0,0-1 0,1 1 0,-1-1 0,1 0 0,-1 1 0,1-1 0,-1 0 0,1 1 0,-1-1 0,1 0 0,0 1 0,3 1 0,0 0 0,0-1 0,0 1 0,8 1 0,5 1 0,2-1 0,-1-1 0,0-1 0,0 0 0,0-2 0,1 0 0,-1-1 0,0 0 0,0-2 0,0 0 0,-1-1 0,28-12 0,-35 12 0,0-1 0,0 0 0,-1 0 0,0-1 0,-1 0 0,1-1 0,-1 0 0,-1 0 0,0-1 0,0 0 0,0 0 0,-1-1 0,0 1 0,-1-1 0,-1 0 0,1-1 0,4-18 0,-5 13 0,0-1 0,-2 0 0,0 1 0,-1-1 0,0 0 0,-2 0 0,0 0 0,-1 1 0,0-1 0,-1 1 0,-8-22 0,3 14 0,-2 0 0,-1 0 0,0 2 0,-2-1 0,-1 1 0,-22-27 0,21 32 0,0 0 0,-1 1 0,0 1 0,-1 0 0,-1 2 0,0 0 0,-34-18 0,47 29 0,0-1 0,-1 1 0,0 0 0,-7-2 0,11 4 0,1-1 0,-1 1 0,1 0 0,-1 0 0,0 0 0,1 0 0,-1 0 0,1 0 0,-1 1 0,1-1 0,-1 0 0,1 1 0,-1-1 0,1 1 0,-1 0 0,1-1 0,0 1 0,-1 0 0,1 0 0,0 0 0,-2 1 0,1 1 0,0-1 0,0 1 0,0-1 0,1 1 0,-1 0 0,1 0 0,-1 0 0,1 0 0,0 0 0,0 0 0,1 0 0,-2 6 0,2 1 0,-1 0 0,1-1 0,2 12 0,1 0 0,1 0 0,0-1 0,8 20 0,26 58 0,-33-87 0,193 421-1365,-172-379-5461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4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24575,'0'0'0,"0"0"0,0 0 0,0-2 0,4-2 0,4-5 0,6-1 0,0 2-8191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5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24575,'0'0'0,"0"13"0,0 11-119,-1-7-130,1 1-1,1 0 1,1 0 0,7 34 0,-5-38-6577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5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24575,'15'6'0,"0"0"0,0-1 0,1-1 0,27 5 0,-30-7 0,22 4 0,0-2 0,0-2 0,0-1 0,38-4 0,-20-2 0,-1-3 0,54-15 0,-71 14-195,0-3 0,0 0 0,-1-2 0,-1-2 0,0-1 0,50-36 0,-45 24-6631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6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24575,'1'8'0,"7"29"0,21 57 0,-27-87 0,20 52 40,2-2 0,60 103 0,-37-86-783,81 98 1,-84-120-6084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28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863 702 24575,'-3'-3'0,"-7"-1"0,-1-1 0,0 1 0,-1 1 0,1 0 0,0 0 0,-15-1 0,17 3 0,-16-2 0,-1 1 0,1 1 0,0 2 0,-1 0 0,1 2 0,0 1 0,0 0 0,0 2 0,-30 11 0,-6 7 0,2 2 0,-79 47 0,44-16 0,70-41 0,-39 34 0,58-45 0,1-1 0,-1 1 0,1 0 0,0 0 0,-6 9 0,10-13 0,-1 0 0,0 1 0,1-1 0,-1 0 0,1 1 0,-1-1 0,1 0 0,-1 1 0,1-1 0,0 1 0,0-1 0,0 1 0,0-1 0,0 1 0,0-1 0,0 0 0,1 1 0,-1-1 0,0 1 0,1-1 0,-1 0 0,1 1 0,-1-1 0,1 0 0,0 1 0,0-1 0,0 0 0,-1 0 0,1 0 0,2 2 0,1 0 0,0 0 0,0 0 0,0-1 0,0 1 0,0-1 0,1 0 0,-1 0 0,1 0 0,0-1 0,0 1 0,-1-1 0,9 1 0,0-1 0,0-1 0,0 0 0,24-3 0,-14-1 0,1-1 0,-2-1 0,1-1 0,-1-1 0,0-1 0,22-12 0,-13 3 0,-1-1 0,-1-1 0,39-34 0,-51 38 0,-1 0 0,0-2 0,-1 1 0,-2-2 0,1 0 0,-2-1 0,-1 0 0,18-41 0,-21 36 0,0 0 0,-1 0 0,-2-1 0,-1 0 0,0 0 0,-2 0 0,-2-43 0,-2 40 0,-2-1 0,-1 1 0,-1 0 0,-1 0 0,-12-29 0,10 34 0,-2 0 0,-1 1 0,0 0 0,-2 1 0,0 1 0,-19-21 0,27 34 0,0 2 0,-1-1 0,-9-7 0,14 13 0,0 0 0,1 0 0,-1 0 0,0-1 0,0 2 0,0-1 0,0 0 0,0 0 0,0 1 0,0-1 0,0 1 0,0-1 0,0 1 0,0 0 0,0 0 0,0 0 0,0 0 0,0 0 0,0 0 0,-4 1 0,5 0 0,1-1 0,-1 1 0,0-1 0,0 1 0,0-1 0,0 1 0,1-1 0,-1 1 0,0 0 0,0 0 0,1-1 0,-1 1 0,1 0 0,-1 0 0,1 0 0,-1 1 0,-6 18 0,4 2 0,1-1 0,0 1 0,2 0 0,0 0 0,4 24 0,23 111 0,69 206-597,-51-208 430,-29-95-1071,-5-16-4951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6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24575,'0'14'0,"1"10"0,1 0 0,1-1 0,6 24 0,22 68 0,-26-100 0,12 43 0,3-2 0,3 0 0,1-1 0,33 51 0,-28-58 4,-3 2 1,39 104-1,-51-113-35,-3 0 0,-1 1 0,-3 1 1,5 64-1,-11-54-84,-2 0 0,-2 0 0,-12 63 0,6-74 66,-1 0-1,-2-1 1,-1-1-1,-29 57 1,36-83 49,-2-1 0,1 1 0,-2-1 0,0-1 0,-15 17 0,23-27 0,-1-1 0,1 0 0,-1 1 0,1-1 0,-1 0 0,1 0 0,-1 1 0,0-1 0,1 0 0,-1-1 0,0 1 0,0 0 0,0-1 0,0 1 0,0-1 0,0 1 0,0-1 0,0 0 0,0 0 0,0 0 0,0 0 0,1 0 0,-5-1 0,3 0 0,1 0 0,-1-1 0,0 0 0,0 1 0,1-1 0,-1 0 0,1-1 0,0 1 0,-1 0 0,1-1 0,0 1 0,0-1 0,1 1 0,-3-5 0,-4-7 70,1 0 1,1-1 0,0 0-1,1 0 1,-5-21 0,3-3 141,-3-41 0,6 34-322,2-1-1,9-88 0,-2 104 56,0 1 0,2 1 0,1-1-1,1 1 1,20-42 0,19-13-1200,-2 19-5018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6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24575,'3'5'0,"12"16"0,28 29 0,-17-20 0,86 112 0,-96-118 0,-1 0 0,-2 1 0,0 0 0,13 38 0,-18-37-1365,-1-4-5461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7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1 255 24575,'6'-6'0,"1"0"0,0 1 0,0 0 0,15-9 0,-3 2 0,170-94 120,9 13-1605,-181 86-5341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7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24575,'6'-1'0,"-1"1"0,1-1 0,0 0 0,0-1 0,7-2 0,5-1 0,36-13-82,87-39 0,-87 33-1119,-24 11-5625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5 0,0 13 0,2 13 0,3 11 0,1 7 0,1 0 0,1-3 0,-1-3 0,2-3 0,1-5 0,0-8-8191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8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1 193 24575,'0'0'0,"0"0"0,0 0 0,0-2 0,4-3 0,8-5 0,15-10 0,19-12 0,19-10 0,6-2 0,-9 6-8191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9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192 155 24575,'-6'-13'0,"-6"-5"0,-32-42 0,36 50 0,0 2 0,0-1 0,-1 1 0,-11-8 0,18 14 0,0 1 0,0 0 0,0-1 0,0 1 0,0 0 0,-1 0 0,1 0 0,0 1 0,-1-1 0,-2 0 0,4 1 0,-1 0 0,1 0 0,0 0 0,0 0 0,0 0 0,0 1 0,0-1 0,0 0 0,-1 1 0,1-1 0,0 1 0,0-1 0,0 1 0,0-1 0,0 1 0,1 0 0,-1 0 0,0-1 0,0 1 0,0 0 0,0 0 0,1 0 0,-1 0 0,0 1 0,-2 4 0,-1 0 0,2 0 0,-1 1 0,1 0 0,0-1 0,0 1 0,1 0 0,-1 7 0,-2 58 0,4-68 0,2 40 0,1-49 0,0-1 0,0 1 0,1 0 0,6-6 0,-6 6 0,0 0 0,0 0 0,1 1 0,0 0 0,0 0 0,5-3 0,-9 6 0,0 1 0,-1 0 0,1 0 0,-1 0 0,1-1 0,0 1 0,-1 0 0,1 0 0,0 0 0,-1 0 0,1 0 0,-1 0 0,1 0 0,0 0 0,-1 0 0,1 0 0,0 1 0,-1-1 0,1 0 0,-1 0 0,1 1 0,0-1 0,-1 0 0,1 0 0,-1 1 0,1-1 0,-1 1 0,1-1 0,-1 1 0,1 0 0,12 18 0,-11-17 0,8 17 0,-1-1 0,10 34 0,9 43 0,-28-94 0,52 231 0,-13-50 0,12-5 0,-46-162 40,1 0 0,12 22 0,-15-32-164,0-1 0,0 1 1,0-1-1,1 0 0,-1 0 0,1-1 1,0 1-1,0-1 0,0 1 0,0-1 1,6 3-1,6 0-6702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29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3 0,4 12 0,5 14 0,6 15 0,7 12 0,5 6 0,0-3 0,-2-8 0,-5-12 0,-4-10 0,-6-8 0,-4-8-8191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0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0,2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2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1900 24575,'0'0'0,"0"0"0,0 0 0,0 0 0,0-3 0,-32-119 0,-19-155 0,27-1 0,24 228 0,2 0 0,15-89 0,-9 102 0,2 1 0,0 0 0,3 0 0,22-43 0,-22 51 0,2 1 0,25-35 0,-38 59 0,1 1 0,-1-1 0,1 1 0,0-1 0,-1 1 0,1 0 0,0 1 0,0-1 0,0 0 0,1 1 0,-1-1 0,0 1 0,1 0 0,-1 0 0,0 1 0,5-1 0,5-1 0,1 2 0,25 2 0,-10 0 0,314-21 0,-338 18 0,375-46-1197,-115 13-552,986-58-3803,-103 102 5552,-106 1 0,-461-25-115,-285 5 73,216 23 7754,-354-8-6769,-156-7-943,-1 1 0,0-1 0,-1 1 0,1-1 0,0 0 0,0 0 0,0 0 0,0 0 0,0 0 0,-1 0 0,1 1 0,0-2 0,-1 1 0,1 0 0,-1 0 0,1 0 0,0-2 0,1-2 0,7-12 0,1-1 0,14-34 0,-11 13 0,31-76 0,-37 99 0,1 0 0,1 1 0,0 0 0,21-25 0,-24 33 0,0 1 0,1 0 0,0 0 0,0 0 0,1 1 0,-1 0 0,1 0 0,0 1 0,0 0 0,1 1 0,-1 0 0,14-3 0,-12 4 0,0 0 0,0 1 0,1 0 0,-1 1 0,0 0 0,0 1 0,0 0 0,1 1 0,-1 0 0,18 6 0,-10 0 0,-1 0 0,0 1 0,0 0 0,-1 2 0,0 0 0,-1 1 0,0 0 0,24 27 0,4 10 0,45 68 0,11 28-162,36 49-298,15-11 192,-148-182 268,56 56 0,-52-51 0,0-1 0,1-1 0,0 1 0,0-1 0,0 0 0,0-1 0,13 5 0,-16-7 10,0 0 1,0 0 0,-1-1-1,1 1 1,0-1 0,0 0 0,0 0-1,0-1 1,0 1 0,-1-1-1,1 0 1,6-2 0,-4 1 27,-1-1 0,0 1 1,0-1-1,0-1 0,0 1 0,0-1 1,6-6-1,0-3 51,0 0 0,0-1 0,-2 0 0,14-25 0,44-101-89,6-12 0,-59 128 0,0 1 0,1 1 0,2 0 0,20-22 0,-33 41 0,-1-1 0,1 1 0,0 0 0,0 0 0,0 0 0,0 1 0,0 0 0,1-1 0,-1 1 0,6-1 0,-8 2 0,1 1 0,0-1 0,-1 1 0,1 0 0,0 0 0,-1 0 0,1 0 0,0 0 0,-1 0 0,1 1 0,-1 0 0,1-1 0,-1 1 0,1 0 0,-1 0 0,1 0 0,-1 1 0,0-1 0,0 0 0,3 3 0,1 1 0,-1-1 0,0 1 0,-1 1 0,1-1 0,7 12 0,14 34 0,-19-37 0,42 94 0,31 60 0,-76-160 0,1 0 0,0-1 0,1 0 0,-1 0 0,2 0 0,9 8 0,-13-13 0,0 1 0,0-1 0,0 0 0,1-1 0,-1 1 0,1 0 0,-1-1 0,1 0 0,-1 0 0,1 0 0,0 0 0,0-1 0,-1 1 0,1-1 0,0 0 0,0 0 0,5-1 0,0-1 0,0 0 0,0-1 0,-1 0 0,1-1 0,-1 0 0,0 0 0,0-1 0,0 0 0,13-11 0,4-6 0,29-33 0,-7-1 0,47-74 0,-77 106 0,-12 16 0,1 1 0,-1 0 0,1 1 0,1-1 0,-1 1 0,10-6 0,-11 8 0,0 1 0,1 0 0,-1 0 0,1 1 0,0-1 0,0 1 0,0 1 0,0-1 0,11 0 0,-2 1 0,0 0 0,0 2 0,0 0 0,0 0 0,0 2 0,0 0 0,0 0 0,0 1 0,-1 1 0,25 12 0,0 4 0,0 1 0,49 39 0,-50-34 0,1-1 0,2-2 0,0-2 0,1-1 0,2-3 0,0-1 0,0-2 0,49 8 0,-9-9-350,0-3 1,149-2-1,172-31-1625,239-32 230,389-29-1528,552-3 1940,-1020 72 2810,-322 16 3946,-235-2-4948,1-1-1,-1 0 0,1 0 0,13-3 0,12-9-1735,-20 7-5565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28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24575,'0'0'0,"0"0"0,0 0 0,0 7 0,0 16 0,0 22 0,-2 15 0,-1 10 0,-1 6 0,-5 5 0,-2-2 0,1-8 0,2-14 0,3-18-8191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3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1 287 24575,'2'-16'0,"2"7"0,0 1 0,0 0 0,1 0 0,0 0 0,0 0 0,1 1 0,0 0 0,0 0 0,1 0 0,0 1 0,0 0 0,10-6 0,9-4 0,-1 1 0,43-17 0,-12 9 0,1 2 0,93-22 0,-117 36 0,0 2 0,1 1 0,-1 2 0,1 1 0,-1 1 0,45 7 0,-58-3 0,1 0 0,-1 2 0,-1 0 0,1 2 0,-1 0 0,0 1 0,-1 0 0,30 22 0,-29-16 0,0 0 0,-1 2 0,-1 0 0,0 1 0,-1 0 0,-1 2 0,14 23 0,-17-22 0,-1 0 0,0 1 0,-2 0 0,-1 0 0,-1 1 0,0 0 0,4 31 0,-9-34 0,0 0 0,-2 0 0,0 0 0,-1 0 0,-1 0 0,0 0 0,-2 0 0,0 0 0,-9 20 0,9-29 0,-1 0 0,0 0 0,0 0 0,-2-1 0,1 0 0,-1 0 0,0-1 0,-1 0 0,0 0 0,-13 10 0,17-16 0,-1 1 0,0-1 0,0 0 0,0 0 0,0-1 0,0 0 0,-1 0 0,1 0 0,-1 0 0,-5 0 0,6-2 0,0 1 0,0-1 0,0 0 0,1-1 0,-1 1 0,0-1 0,0 0 0,1 0 0,-1 0 0,1-1 0,-1 0 0,1 0 0,-7-3 0,4-1 0,-1 1 0,1-1 0,0 0 0,0 0 0,1-1 0,-1 0 0,2 0 0,-1-1 0,1 0 0,0 1 0,0-2 0,-4-12 0,2 4 0,1 0 0,1-1 0,0 0 0,1 0 0,-1-25 0,4 24 0,1 1 0,0-1 0,2 1 0,0-1 0,1 1 0,1 0 0,0 0 0,2 0 0,0 1 0,1 0 0,0 0 0,2 0 0,11-18 0,-10 21 0,0 0 0,1 1 0,1 0 0,0 0 0,1 1 0,0 1 0,0 0 0,1 1 0,1 0 0,0 2 0,0-1 0,0 2 0,1 0 0,24-7 0,-19 9 0,1 1 0,0 1 0,1 1 0,-1 0 0,0 2 0,0 1 0,1 1 0,35 7 0,-25-2 0,-1 2 0,-1 1 0,0 1 0,0 2 0,34 20 0,-44-21 0,0 2 0,0 0 0,-1 1 0,-1 1 0,0 1 0,-1 1 0,22 28 0,-32-34 0,0 0 0,0 0 0,-1 0 0,-1 1 0,0 0 0,-1 0 0,0 0 0,-1 1 0,-1 0 0,0 0 0,0 0 0,-2 0 0,0 0 0,-1 21 0,0-24 0,-1 1 0,-1 0 0,0-1 0,0 1 0,-1-1 0,-8 21 0,8-28 0,2-7 0,3-9 0,10-19 0,2-1 0,1 1 0,2 1 0,0 1 0,33-41 0,-17 31 0,1 2 0,2 1 0,41-32 0,-52 47 0,1 2 0,1 1 0,0 2 0,2 0 0,31-12 0,-42 21 0,0 1 0,0 1 0,0 1 0,1 0 0,-1 1 0,1 1 0,0 1 0,0 1 0,37 4 0,-32 0 0,-1 1 0,0 1 0,0 1 0,-1 2 0,0 0 0,0 1 0,-1 1 0,-1 1 0,0 1 0,36 29 0,-34-22 0,0 2 0,-2 0 0,0 1 0,-1 1 0,-2 0 0,0 2 0,-2 0 0,15 34 0,9 41 0,-23-56 0,23 45 0,-32-76 0,1 0 0,1-1 0,0 0 0,1 0 0,0-1 0,1 0 0,14 12 0,-9-12-5,0 0 0,1-1 0,0-1 0,1-1 0,1 0 0,-1-1 0,1-1 0,0-1 0,21 4 0,8-1-339,1-3 1,79 2-1,222-24-463,1-27-1031,-251 30 1765,738-84 165,3 63-1224,-323 44 1543,-500-9-309,154 8 3962,-171-9-4137,1 0-1,-1 0 1,0 0-1,0 0 1,0 1-1,1-1 0,-1 0 1,0 1-1,0-1 1,0 1-1,0 0 1,0-1-1,0 1 1,2 1-1,0 3-6752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4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0 222 24575,'6'4'0,"4"2"0,0 0 0,0-1 0,1 0 0,-1-1 0,15 4 0,62 11 0,-9-8-167,1-3-1,82-2 0,162-21-335,35-21 478,-26 2-17,0 22 20,-328 12 50,55 3-131,-52-2 233,0 0 0,-1 0 0,1 1 0,-1 0 0,1 0-1,7 4 1,-14-6-123,0 0-1,1 0 1,-1 0-1,0 1 1,0-1-1,0 0 1,1 0-1,-1 0 1,0 0-1,0 0 1,0 0-1,0 1 1,1-1-1,-1 0 1,0 0-1,0 0 1,0 0-1,0 1 1,0-1-1,0 0 1,0 0-1,0 1 0,1-1 1,-1 0-1,0 0 1,0 0-1,0 1 1,0-1-1,0 0 1,0 0-1,0 1 1,0-1-1,-6 6 50,-11 4-65,12-8 9,-1 0 0,0 0 0,0-1 0,0 0 0,-1 0 0,1 0 0,0-1 0,0 0 0,0 0 0,-1 0 0,1-1 0,0 0 0,0 0 0,0-1 0,0 0 0,0 0 0,1 0 0,-1-1 0,-9-5 0,14 7 0,-1 0 0,1 0 0,0 0 0,-1 0 0,1 0 0,0-1 0,0 1 0,0-1 0,0 1 0,0-1 0,0 1 0,1-1 0,-1 1 0,0-1 0,1 0 0,-1 1 0,1-1 0,-1 0 0,1 1 0,0-1 0,0 0 0,0 0 0,0 1 0,0-1 0,0 0 0,0 0 0,1 1 0,-1-1 0,1 0 0,-1 1 0,1-1 0,0 1 0,1-4 0,2-2 0,0 0 0,0 1 0,1-1 0,0 1 0,0 0 0,8-6 0,3-2 0,1 0 0,1 2 0,0 0 0,0 1 0,1 1 0,0 1 0,1 0 0,0 1 0,0 2 0,1 0 0,42-6 0,-42 9 0,0 2 0,1 0 0,-1 1 0,0 1 0,1 1 0,-1 1 0,0 1 0,0 1 0,-1 0 0,1 2 0,-1 0 0,19 11 0,-32-15 0,-1 1 0,0 0 0,1 0 0,-1 0 0,-1 1 0,1 0 0,6 8 0,-11-12 0,1 1 0,-1 0 0,1 0 0,-1 0 0,0 0 0,0 1 0,0-1 0,0 0 0,-1 0 0,1 1 0,-1-1 0,1 0 0,-1 1 0,0-1 0,1 0 0,-1 1 0,-1-1 0,1 0 0,0 1 0,0-1 0,-1 0 0,0 1 0,1-1 0,-1 0 0,-2 5 0,0-2 0,-1 1 0,0-1 0,0 1 0,-1-1 0,1 0 0,-1-1 0,0 1 0,-1-1 0,1 0 0,-1 0 0,1-1 0,-12 6 0,6-5 0,0 1 0,0-1 0,-1-1 0,1 0 0,-1 0 0,-16 0 0,27-3-80,0 1 19,-1-1-1,1 0 1,0 0 0,0 0 0,0 0 0,0 0-1,0 0 1,0 0 0,0 0 0,0 0 0,0-1 0,0 1-1,0 0 1,0-1 0,0 1 0,0-1 0,0 1-1,0-1 1,0 1 0,-1-2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5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24575,'0'0'0,"-2"5"0,-3 14 0,1 0 0,1 0 0,1 0 0,0 36 0,2-37 0,10 281 0,24 2 0,-2-9 0,-25-220-1365,-1-13-5461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5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0 316 24575,'3'-6'0,"-2"4"0,1 0 0,0 0 0,-1 1 0,1-1 0,0 0 0,0 1 0,0 0 0,4-3 0,2 0 0,135-75 0,-31 18 0,-65 34 0,76-40 0,-99 56 0,0 0 0,1 2 0,32-8 0,-46 15 12,0 0 0,0 1 0,0 0 0,0 0 0,0 2 0,0-1 0,1 1 0,-1 1 0,12 3 0,-10-1-198,-1 0 1,0 1-1,0 0 0,0 1 1,-1 0-1,1 1 1,13 12-1,14 14-6640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41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24575,'6'530'0,"-1"97"0,-9-698-1365,1 40-5461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42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1 430 24575,'0'-18'0,"3"0"0,0 0 0,1 0 0,1 0 0,8-18 0,-6 15 0,5-13 0,1 1 0,30-55 0,-37 77 0,0 1 0,1 0 0,1 0 0,-1 1 0,2 0 0,-1 0 0,1 1 0,0 0 0,1 0 0,0 1 0,21-10 0,-26 14 0,1 1 0,0 0 0,0 1 0,0 0 0,0 0 0,0 0 0,0 0 0,0 1 0,0 0 0,0 0 0,0 1 0,1 0 0,-1 0 0,0 0 0,-1 1 0,1 0 0,0 0 0,0 0 0,-1 1 0,1 0 0,-1 0 0,6 4 0,-3-1 0,0 1 0,0-1 0,-1 1 0,1 1 0,-2 0 0,1 0 0,-1 0 0,0 0 0,-1 1 0,0 0 0,0 1 0,5 15 0,-5-9 1,-2 0 0,1 0 0,-2 1 0,0-1-1,-2 1 1,1 0 0,-3 17 0,-2 3-34,-2-1 1,-12 40-1,5-27-32,-3 0 0,-2-2 0,-2 1 0,-2-2 0,-2-1 0,-39 55 0,24-54 43,7-9 135,31-37-85,1 1 0,-1-1 0,1 1 0,-1-1 1,1 1-1,0 0 0,-1-1 0,1 1 0,0 0 0,-1-1 1,1 1-1,0 0 0,0-1 0,-1 2 0,2-2-26,-1 0-1,0 1 1,0-1 0,0 0-1,1 0 1,-1 1 0,0-1-1,1 0 1,-1 0-1,0 0 1,0 1 0,1-1-1,-1 0 1,0 0-1,1 0 1,-1 0 0,0 0-1,1 0 1,0 0 0,9 4-2,11 9 0,-1 1 0,0 0 0,27 26 0,-38-32 0,34 32-341,-2 3 0,-2 1-1,35 52 1,-46-57-6485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42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392 31 24575,'0'0'0,"0"0"0,-2-2 0,-1 0 0,-1-1 0,1 1 0,-1 1 0,1-1 0,-1 0 0,0 1 0,-7-2 0,-29-3 0,31 5 0,-18-2 0,0 1 0,0 1 0,-27 4 0,40-2 0,1 1 0,0 0 0,0 1 0,1 1 0,-1 0 0,1 1 0,0 0 0,-15 8 0,23-10 0,0-1 0,0 1 0,0 0 0,0 1 0,1-1 0,-6 7 0,8-9 0,0 0 0,0 1 0,0-1 0,1 1 0,-1-1 0,0 1 0,1-1 0,-1 1 0,1-1 0,-1 1 0,1-1 0,0 1 0,0 0 0,0-1 0,0 1 0,0 0 0,0-1 0,0 1 0,0-1 0,1 1 0,-1 0 0,1-1 0,0 3 0,2 1 0,-1-1 0,1 0 0,-1 0 0,1-1 0,0 1 0,6 5 0,25 19 0,-33-27 0,181 116 0,-121-81 0,-56-33 0,0 0 0,0 1 0,-1-1 0,1 1 0,-1 0 0,0 0 0,7 9 0,-9-11 0,-1 1 0,1 0 0,-1 0 0,0 0 0,1 0 0,-1 0 0,-1 0 0,1 0 0,0 0 0,-1 1 0,0-1 0,0 0 0,0 0 0,0 1 0,-1 3 0,-1 3 0,0 0 0,-1-1 0,-1 1 0,1-1 0,-1 0 0,-1 0 0,0-1 0,0 1 0,-1-1 0,0 0 0,-11 11 0,-9 7 0,-49 39 0,73-64 0,-33 27-455,-1-3 0,-40 22 0,57-37-6371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43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0,2 6 0,6 11 0,9 18 0,12 18 0,6 10 0,0 1 0,-5-4 0,-6-7 0,-6-10 0,-7-11 0,-5-9 0,-4-8 0,-1-6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43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2 0,8 4 0,6 3 0,1 0-8191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48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29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24575,'0'3'0,"0"0"0,0 0 0,0 0 0,0 0 0,1 0 0,-1 0 0,1-1 0,0 1 0,0 0 0,0 0 0,0 0 0,0-1 0,1 1 0,-1-1 0,1 1 0,0-1 0,-1 1 0,1-1 0,0 0 0,0 0 0,1 0 0,-1 0 0,0 0 0,1-1 0,2 3 0,5 1 0,0 1 0,0-1 0,0-1 0,0 0 0,15 3 0,56 8 0,0 0 0,-59-9 0,-1 0 0,1 2 0,-2 0 0,1 1 0,-2 1 0,1 1 0,25 20 0,-34-22 0,0 0 0,-1 1 0,0 0 0,0 0 0,-1 1 0,-1 1 0,0 0 0,0 0 0,-1 0 0,-1 1 0,0 0 0,8 26 0,-11-21 0,1-1 0,-2 1 0,-1 0 0,0 0 0,-1-1 0,0 1 0,-2 0 0,0 0 0,-8 29 0,-2-8 0,-1-1 0,-1 0 0,-24 43 0,20-48 60,-42 62 0,51-82-246,-1-2 1,0 1-1,-1-1 0,0-1 1,-1 0-1,0 0 1,-22 13-1,6-10-6640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49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2 24575,'-12'-1'0,"6"0"0,0 1 0,-1 0 0,1 0 0,-11 3 0,15-3 0,1 1 0,-1-1 0,0 1 0,1-1 0,-1 1 0,1 0 0,-1 0 0,1 0 0,0 0 0,-1 0 0,1 0 0,0 0 0,0 0 0,-1 1 0,1-1 0,0 0 0,0 1 0,0-1 0,1 1 0,-1-1 0,0 1 0,0 2 0,-1 2 0,0 0 0,1 0 0,0 0 0,0 1 0,1-1 0,-1 1 0,1-1 0,2 13 0,0-10 0,0 1 0,1-1 0,0 0 0,0 1 0,6 10 0,2-2 0,0 0 0,1-1 0,0 0 0,27 26 0,1-5 0,67 48 0,13 12 0,-102-82 0,-2 1 0,0 1 0,-1 0 0,20 33 0,-23-30-17,-1 1-1,0 1 1,-2 0 0,-1 1-1,-1-1 1,8 48-1,-11-40-35,-1 1-1,-2 0 1,-2 0-1,-7 61 0,0-50 11,-2-1 0,-2 0-1,-1-1 1,-2 0 0,-2-1-1,-2 0 1,-1-2 0,-30 42-1,13-31 44,-2-1 0,-2-2 0,-2-2 0,-2-1 0,-53 37 0,69-60-1235,24-18-4941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1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24575,'1'15'0,"1"0"0,1 1 0,1-1 0,0 0 0,9 22 0,-8-23 0,9 20 0,1 0 0,36 59 0,23 47-943,-70-132 521,7 14-6404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1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10 241 24575,'-1'0'0,"1"0"0,0 0 0,-1 0 0,1 0 0,0 0 0,-1 0 0,1 0 0,0 0 0,-1 0 0,1 0 0,-1 0 0,1 0 0,0 0 0,-1-1 0,1 1 0,0 0 0,-1 0 0,1 0 0,0 0 0,-1-1 0,1 1 0,0 0 0,0 0 0,-1 0 0,1-1 0,0 0 0,0 1 0,0 0 0,0-1 0,0 1 0,0-1 0,1 1 0,-1 0 0,0-1 0,0 1 0,1 0 0,-1-1 0,0 1 0,0 0 0,1-1 0,-1 1 0,0 0 0,1 0 0,0-1 0,20-12 0,31-10 0,88-26 0,-106 37 0,72-21-161,1 5 0,1 4 0,122-11-1,62 22-1095,-232 13-5032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1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0 135 24575,'0'0'0,"0"0"0,0 0 0,0 0 0,0 0 0,0 0 0,6-2 0,11-2 0,15-5 0,12-4 0,13-4 0,19-3 0,22 1 0,15-2 0,-3 4-572,-19 5-7047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2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330 171 24575,'-37'1'0,"18"-2"0,1 2 0,0 0 0,0 1 0,-29 7 0,-32 18 0,70-23 0,0 0 0,0 0 0,0 1 0,1 1 0,0-1 0,-9 9 0,15-12 0,0 0 0,-1 0 0,1 1 0,1-1 0,-1 1 0,0-1 0,1 1 0,-1 0 0,1 0 0,0-1 0,0 1 0,0 0 0,0 0 0,0 0 0,0 4 0,1-7 0,0 0 0,0 0 0,0 0 0,0 0 0,0 0 0,0 1 0,0-1 0,0 0 0,0 0 0,0 0 0,0 0 0,0 0 0,0 1 0,0-1 0,0 0 0,0 0 0,0 0 0,0 0 0,0 0 0,1 0 0,-1 1 0,0-1 0,0 0 0,0 0 0,0 0 0,0 0 0,0 0 0,0 0 0,1 0 0,-1 0 0,0 0 0,0 1 0,0-1 0,0 0 0,0 0 0,0 0 0,1 0 0,-1 0 0,0 0 0,0 0 0,0 0 0,0 0 0,0 0 0,1 0 0,-1 0 0,0 0 0,10-4 0,8-10 0,-17 14 0,3-4 0,0 1 0,0-1 0,0 0 0,0-1 0,0 1 0,-1-1 0,0 1 0,0-1 0,0 0 0,-1 0 0,1 0 0,-1-1 0,0 1 0,-1 0 0,1-1 0,-1 1 0,0-1 0,0-9 0,-1-102 0,-1 50 0,1 81 0,2 0 0,-1 0 0,2 0 0,0 0 0,0-1 0,11 26 0,1-8 0,28 49 0,-9-29-455,2-1 0,50 52 0,-38-50-6371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3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24575,'-1'0'0,"1"0"0,-1 1 0,0-1 0,0 0 0,0 0 0,0 0 0,1 1 0,-1-1 0,0 0 0,0 1 0,1-1 0,-1 1 0,0-1 0,1 1 0,-1-1 0,0 1 0,1-1 0,-1 1 0,1 0 0,-1-1 0,1 1 0,-1 0 0,1-1 0,-1 1 0,1 0 0,0 0 0,0 0 0,-1-1 0,1 1 0,0 1 0,-2 4 0,2 0 0,-1 0 0,0 8 0,1-8 0,0 1-90,-1 46 312,1-47-436,1 1 0,0-1 0,0-1 0,1 1 1,-1 0-1,5 9 0,-2-6-6612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3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0 0,6 4 0,8 3 0,1 0-8191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4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592 438 24575,'-14'0'0,"11"0"0,-7-1 0,0 1 0,0 1 0,0 0 0,0 1 0,-10 2 0,-270 68 0,198-52 0,69-15 0,13-3 0,0 0 0,0 0 0,0 1 0,0 1 0,0-1 0,1 2 0,-12 6 0,20-11 0,0 1 0,1-1 0,-1 1 0,0-1 0,1 1 0,-1-1 0,1 1 0,-1 0 0,1-1 0,-1 1 0,1 0 0,-1-1 0,1 1 0,0 0 0,-1 0 0,1-1 0,0 1 0,0 0 0,0 0 0,0 0 0,-1-1 0,1 1 0,0 0 0,0 0 0,0 0 0,0-1 0,1 1 0,-1 0 0,0 0 0,0 0 0,0-1 0,1 1 0,-1 0 0,0 0 0,1-1 0,-1 1 0,1 0 0,0 0 0,2 3 0,0 0 0,0-1 0,0 0 0,1 0 0,4 4 0,3 2 0,1-2 0,0 1 0,0-1 0,0-1 0,1-1 0,0 1 0,0-2 0,17 4 0,-23-6 0,0-1 0,0-1 0,0 1 0,1-1 0,-1 0 0,0-1 0,12-2 0,-14 2 0,0-1 0,0 0 0,0 0 0,0 0 0,0 0 0,0-1 0,-1 0 0,1 0 0,-1 0 0,0 0 0,5-6 0,-3 2 0,0-1 0,0 0 0,-1 0 0,0-1 0,0 1 0,-1-1 0,0 0 0,-1 0 0,1-1 0,1-11 0,0-6 0,-1 0 0,0-39 0,-4-20 0,-16-109 0,2 52 0,17 156 0,1 1 0,11 25 0,-12-31 0,44 101-590,5-3-1,66 100 1,-66-123-5830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4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1 110 24575,'5'0'0,"39"-2"0,0-2 0,-1-2 0,81-21 0,29-25-818,-141 47 271,26-9-6279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5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24575,'0'0'0,"-2"4"0,0 7 0,-1 9 0,1 8 0,4 8 0,8 5 0,10 5 0,8 2 0,8 1 0,7 0 0,2-4 0,1-3 0,0 1 0,-3-2 0,-10-7-8191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5:56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1 24575,'5'2'0,"0"-1"0,-1 1 0,1 0 0,0 1 0,-1-1 0,6 5 0,-1-1 0,55 34 0,84 57 0,-116-73 0,-2 0 0,43 45 0,-46-38-14,0 2 0,-3 1 0,-1 0 0,-1 2-1,-2 0 1,-2 2 0,-1 0 0,-2 1 0,-1 0 0,9 49-1,-13-38-96,-3 0-1,-1 0 0,-3 0 0,-2 1 0,-2-1 0,-2 0 0,-2 1 0,-3-1 1,-27 95-1,10-75-253,-2-1-1,-4-1 1,-2-2 0,-64 94 0,56-101 165,-3-3 1,-2-2 0,-2-1-1,-98 81 1,50-64 259,80-60-209,1-2 1,-2 0-1,1 0 1,-24 6-1,3-6-3262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29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1 24575,'-6'9'0,"-32"53"0,-36 84 0,69-136 0,1 0 0,0 1 0,0-1 0,2 1 0,-4 17 0,6-23 0,0-1 0,0 0 0,0 1 0,0-1 0,1 0 0,-1 0 0,1 1 0,0-1 0,1 0 0,-1 0 0,1 0 0,0 0 0,0 0 0,0 0 0,0-1 0,0 1 0,5 4 0,0-1 14,0-1-1,0 0 0,1 0 0,-1 0 1,1-1-1,1 0 0,9 4 0,7 2-748,31 8-1,-2-3-6090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5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24575,'-2'0'0,"0"0"0,1 0 0,-1 0 0,0 0 0,0 0 0,0 1 0,0-1 0,0 1 0,0-1 0,0 1 0,1 0 0,-1 0 0,0-1 0,0 2 0,1-1 0,-1 0 0,1 0 0,-1 0 0,1 1 0,-1-1 0,1 0 0,0 1 0,0 0 0,0-1 0,0 1 0,0 0 0,0-1 0,0 1 0,0 0 0,1 0 0,-1 0 0,0 3 0,-2 8 0,0 1 0,1 0 0,1 0 0,0 0 0,1 0 0,1 0 0,0 1 0,0-2 0,2 1 0,0 0 0,0 0 0,1-1 0,1 1 0,0-1 0,12 20 0,24 36 0,-18-31 0,-1 0 0,29 70 0,-44-85 0,0-1 0,-1 1 0,-1 0 0,-2 1 0,2 30 0,-5-42 0,-1 1 0,0-1 0,0 1 0,-7 22 0,6-27 0,-1 0 0,0-1 0,-1 1 0,1-1 0,-1 0 0,-1 0 0,1 0 0,-8 7 0,10-11 0,0 0 0,-1-1 0,1 1 0,-1-1 0,0 0 0,0 1 0,0-2 0,0 1 0,0 0 0,0 0 0,0-1 0,0 0 0,-1 0 0,1 0 0,-1 0 0,1 0 0,-1 0 0,1-1 0,-1 0 0,1 0 0,-1 0 0,1 0 0,-1 0 0,1-1 0,-1 0 0,1 1 0,-1-1 0,1-1 0,0 1 0,0 0 0,-1-1 0,1 0 0,0 1 0,0-1 0,0 0 0,1-1 0,-1 1 0,-4-5 0,3 2 0,0 0 0,0 0 0,1 0 0,0 0 0,0-1 0,0 1 0,1-1 0,0 1 0,0-1 0,0 0 0,1 0 0,-1 0 0,2 0 0,-1 0 0,1 0 0,0-1 0,0 1 0,0 0 0,1 0 0,0 0 0,0 0 0,1 0 0,-1 0 0,1 0 0,1 1 0,-1-1 0,1 1 0,0-1 0,0 1 0,5-7 0,4-1-227,1 1-1,0 0 1,1 0-1,0 1 1,18-10-1,21-11-6598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6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24575,'1'19'0,"1"0"0,1 0 0,9 32 0,-1-8 0,2 16-113,33 197-1139,-42-212-5574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6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1 193 24575,'37'-1'0,"71"-10"0,-80 8 0,98-17 0,180-51 0,-71 2-1365,-173 51-5461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6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24575,'0'13'0,"0"4"0,0-16 0,0-2 0,0-9 0,0 6-1365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7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1 263 24575,'0'0'0,"0"0"0,0 0 0,0 0 0,5 0 0,10-1 0,0 0 0,0-1 0,0-1 0,23-6 0,56-27 0,-48 15 55,52-33 0,37-34-1229,-124 81 873,49-33-6525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7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599 0 24575,'-16'0'0,"-197"4"0,165 0 0,0 2 0,-63 15 0,90-15 0,-36 14 0,49-16 0,-1 0 0,1 0 0,0 1 0,0 0 0,0 1 0,-10 9 0,17-13 0,-1-1 0,1 1 0,-1 0 0,1-1 0,0 1 0,-1 0 0,1 0 0,0 0 0,0 0 0,0 0 0,1 0 0,-1 0 0,0 0 0,1 0 0,-1 1 0,1-1 0,0 0 0,0 4 0,0-3 0,1 0 0,0-1 0,-1 1 0,1 0 0,1-1 0,-1 1 0,0-1 0,1 1 0,-1-1 0,1 0 0,0 1 0,-1-1 0,1 0 0,4 3 0,7 6 0,0-1 0,1 0 0,0-1 0,29 14 0,66 20 0,-17-15 0,-79-25 0,1 0 0,0-1 0,-1-1 0,28-1 0,-31-1 0,-5 0 0,-2 8 0,23 98 0,7 31 0,-22-82-682,7 101-1,-18-139-6143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8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0,3 3 0,6 8 0,5 9 0,6 11 0,5 9 0,2 4 0,-2 0 0,-3-6 0,-3-7 0,-1-7 0,-2-3 0,-4-7-8191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58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0,2 0 0,4 0 0,2 0-8191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2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58 24575,'0'-3'0,"0"1"0,0-1 0,-1 0 0,1 1 0,-1-1 0,1 1 0,-1-1 0,0 0 0,0 1 0,0 0 0,0-1 0,-2-3 0,1 5 0,1-1 0,-1 1 0,1-1 0,-1 1 0,0-1 0,1 1 0,-1 0 0,0 0 0,0 0 0,0 0 0,0 0 0,0 0 0,0 0 0,0 1 0,-4-1 0,4 0 0,1 1 0,-1-1 0,0 1 0,0-1 0,0 1 0,0 0 0,0 0 0,0 0 0,0 0 0,0 0 0,-2 1 0,5 9 0,0-5 0,0 0 0,1 0 0,-1-1 0,1 1 0,0-1 0,0 1 0,1-1 0,-1 0 0,1 0 0,3 5 0,7 5 0,18 17 0,-27-27 0,90 83 0,107 110 0,-76-34 93,-15 10-914,-88-138 184,-7-11-6189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3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549 0 24575,'0'0'0,"-3"5"0,-22 41 0,-3 0 0,-1-2 0,-42 47 0,-147 193 0,103-99-68,76-122-1229,19-30-5529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29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24575,'0'0'0,"0"3"0,3 6 0,6 9 0,5 8 0,1 10 0,3 12 0,0 12 0,-1 9 0,-4 3 0,0 4 0,2 0 0,0-10 0,-3-16-8191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3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267 460 24575,'-13'5'0,"-2"2"0,-22 9 0,-61 36 0,89-46 0,0 1 0,0-1 0,0 1 0,1 1 0,0 0 0,0 0 0,1 0 0,0 1 0,1 0 0,0 1 0,-6 12 0,11-21 0,0 1 0,0 0 0,1 0 0,-1-1 0,1 1 0,-1 0 0,1 0 0,0 0 0,0 0 0,0 0 0,0 0 0,0-1 0,0 1 0,0 0 0,2 3 0,-2-4 0,1 0 0,-1 0 0,1 0 0,0 0 0,-1 0 0,1 0 0,0 0 0,0 0 0,0 0 0,0-1 0,-1 1 0,1 0 0,0-1 0,0 1 0,0-1 0,0 1 0,1-1 0,-1 1 0,0-1 0,0 0 0,0 1 0,0-1 0,0 0 0,0 0 0,1 0 0,1 0 0,2 0 0,0-1 0,1 0 0,-1 0 0,0 0 0,0-1 0,0 1 0,1-1 0,-2 0 0,1-1 0,0 1 0,0-1 0,-1 0 0,6-4 0,-2 0 0,1-1 0,-1 0 0,-1 0 0,1 0 0,9-15 0,-8 7 0,0-1 0,-1 0 0,-1 0 0,-1 0 0,0-1 0,4-24 0,-4 7 0,-1 0 0,0-50 0,-5 60 0,-1 1 0,-1-1 0,-6-30 0,5 43 0,0 1 0,0 0 0,-1 1 0,-1-1 0,1 1 0,-2-1 0,1 2 0,-2-1 0,-8-11 0,7 12 0,-1-1 0,0 1 0,0 1 0,-1-1 0,-11-6 0,23 17 0,1 1 0,-1 0 0,1-1 0,-1 1 0,0 0 0,0 0 0,0 0 0,1 5 0,18 36 0,-19-39 0,61 172 0,-13 7 0,-14-12-1365,-24-100-5461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4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24575,'2'37'0,"1"0"0,10 37 0,-1 0 0,-4-4-682,0 80-1,-9-138-6143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4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4 0,3 4 0,2 4 0,-1-1-8191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5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311 1 24575,'-7'0'0,"1"2"0,-1-1 0,0 1 0,0 0 0,0 0 0,-9 5 0,-37 23 0,39-22 0,-30 18-455,1 2 0,-47 40 0,80-60-6371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5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104 187 24575,'-8'-7'0,"0"0"0,-1 1 0,0 0 0,0 0 0,0 1 0,-1 0 0,0 1 0,-20-7 0,30 11 0,0 0 0,0 0 0,0 0 0,0 0 0,0 0 0,-1 0 0,1 0 0,0 0 0,0 0 0,0 0 0,0 0 0,0 0 0,0 0 0,0 0 0,0 0 0,0 0 0,0 0 0,0 0 0,0 0 0,0-1 0,0 1 0,0 0 0,0 0 0,-1 0 0,1 0 0,0 0 0,0 0 0,0 0 0,0 0 0,0 0 0,0 0 0,0 0 0,0 0 0,0 0 0,0 0 0,0-1 0,0 1 0,0 0 0,0 0 0,0 0 0,0 0 0,0 0 0,0 0 0,0 0 0,0 0 0,0 0 0,0 0 0,0 0 0,0 0 0,1 0 0,-1-1 0,0 1 0,0 0 0,0 0 0,5-4 0,8-2 0,19-6 0,46-9 0,-37 11 0,51-11 0,0 3 0,2 5 0,100-2 0,52 10-1365,-212 3-5461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6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24575,'115'138'0,"-90"-107"0,-10-11 0,-1 1 0,-1 0 0,0 1 0,-2 0 0,17 45 0,-23-52 0,-1 0 0,0 1 0,-1-1 0,-1 0 0,-1 1 0,0 0 0,-1 0 0,0-1 0,-1 1 0,-5 23 0,-8 6-1365,0-10-5461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6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391 1 24575,'-5'0'0,"1"0"0,0 1 0,0 0 0,0-1 0,-1 2 0,1-1 0,0 0 0,0 1 0,1 0 0,-6 3 0,3-2 0,-39 21 0,1 3 0,1 1 0,1 2 0,2 2 0,-48 49 0,85-78 0,-1 1 0,0 0 0,0 0 0,1 1 0,0-1 0,-5 9 0,7-12 0,1 0 0,-1 0 0,1 1 0,-1-1 0,1 0 0,0 0 0,0 1 0,0-1 0,0 0 0,0 0 0,0 1 0,0-1 0,0 0 0,0 1 0,0-1 0,1 0 0,-1 0 0,1 0 0,-1 1 0,1-1 0,-1 0 0,1 0 0,-1 0 0,1 0 0,0 0 0,0 0 0,0 0 0,0 0 0,-1 0 0,3 1 0,7 5 0,0 0 0,0 0 0,1-1 0,0 0 0,1-1 0,19 7 0,-7-3 0,29 13-1365,-4-2-5461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7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24575,'0'3'0,"0"-1"0,-1 1 0,1-1 0,-1 0 0,-2 5 0,-1 7 0,-3 33 0,3 1 0,1 66 0,3-72 0,0 31 0,-3 65 0,1-122-1365,0-4-5461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7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1 122 24575,'2'0'0,"0"0"0,-1 1 0,1-1 0,0 0 0,0 1 0,-1-1 0,4 2 0,3 1 0,14 2 0,0 0 0,1-2 0,0-1 0,-1 0 0,45-4 0,113-24 0,-160 23-87,132-30 305,-131 27-517,0 0 0,0-2-1,-1-1 1,37-21 0,-25 7-6527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7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24575,'0'0'0,"4"2"0,5 2 0,14 5 0,28 4 0,31 2 0,17 0 0,6-4 0,-3-6 0,-10-7 0,-15-6 0,-20-1-8191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0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8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667 359 24575,'-13'7'0,"1"2"0,7-6 0,1 0 0,0 0 0,-1 0 0,1 0 0,-1 0 0,0-1 0,0 0 0,0 0 0,-11 2 0,-36 2 0,-91 0 0,25-3 0,89-1 0,1 2 0,-33 8 0,50-10 0,1 2 0,-1-1 0,1 1 0,0 1 0,0 0 0,0 0 0,1 1 0,-12 9 0,17-11 0,0 0 0,-1 0 0,1 1 0,1-1 0,-1 1 0,1 0 0,-1 0 0,1 0 0,1 0 0,-1 1 0,1-1 0,0 1 0,0-1 0,1 1 0,-1 0 0,0 11 0,2-16 0,0 1 0,0-1 0,0 1 0,0-1 0,0 1 0,0-1 0,0 1 0,1 0 0,-1-1 0,0 0 0,1 1 0,-1-1 0,1 1 0,0-1 0,-1 1 0,1-1 0,0 0 0,0 0 0,0 1 0,0-1 0,0 0 0,0 0 0,0 0 0,1 0 0,-1 0 0,0 0 0,0-1 0,1 1 0,-1 0 0,0 0 0,1-1 0,2 1 0,2 0 0,-1 0 0,0 0 0,1-1 0,-1 0 0,1 0 0,-1-1 0,1 1 0,7-3 0,0 0 0,0-1 0,0 0 0,0-1 0,-1 0 0,0-1 0,0 0 0,0-1 0,14-11 0,-12 6 0,-1 0 0,-1 0 0,1-1 0,-2-1 0,18-25 0,-13 10 0,0 0 0,-2-1 0,-1-1 0,-2 0 0,0-1 0,7-46 0,-13 54 0,-2 0 0,1-29 0,-4 41 0,0 0 0,-1 0 0,0 0 0,-1 0 0,-1 0 0,-5-15 0,126 290 125,-3-9-1615,-91-190-5336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9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10 0,2 14 0,2 15 0,3 9 0,2 6 0,1 3 0,1-2 0,-1-5 0,-3-13 0,-2-12 0,-3-12 0,0-7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9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09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24575,'0'0'0,"-1"0"0,0 0 0,1 0 0,-1 1 0,0-1 0,0 0 0,1 0 0,-1 1 0,0-1 0,1 1 0,-1-1 0,0 0 0,1 1 0,-1-1 0,1 1 0,-1 0 0,0 0 0,-8 12 0,6-9 0,-15 29 0,1 1 0,-22 63 0,26-62 0,9-23 0,0-3 0,0 0 0,1 1 0,0-1 0,1 1 0,-2 14 0,4-23 0,0 1 0,0-1 0,1 1 0,-1-1 0,0 1 0,1-1 0,-1 1 0,0-1 0,1 1 0,0-1 0,-1 1 0,1-1 0,0 0 0,0 1 0,0-1 0,0 0 0,0 0 0,1 2 0,2 0 0,0 0 0,1 0 0,-1 0 0,7 3 0,9 3 0,-1-1 0,40 11 0,54 4 0,41-3-1365,16 0-5461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0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24575,'0'0'0,"3"5"0,3 3 0,1 1 0,0-1 0,0-1 0,1 1 0,10 7 0,46 29 0,-44-31 0,255 144 0,-56-37 0,-176-92-341,-1 1 0,-2 2-1,60 58 1,-69-56-6485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1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591 0 24575,'0'1'0,"-1"-1"0,1 0 0,-1 0 0,1 0 0,-1 0 0,1 0 0,0 1 0,-1-1 0,1 0 0,-1 0 0,1 1 0,0-1 0,-1 0 0,1 1 0,0-1 0,-1 0 0,1 1 0,0-1 0,-1 1 0,-1 1 0,-134 165 0,-146 195 0,277-356 0,-146 180-1365,144-179-5461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1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0 24575,'0'0'0,"0"0"0,-2 0 0,-3 2 0,-1 12 0,-3 18 0,1 18 0,-1 13 0,2 6 0,2 0 0,1 0 0,2-2 0,3-1 0,2-3 0,-1-11-8191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2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333 213 24575,'-1'-5'0,"1"0"0,-1 0 0,0 1 0,0-1 0,-1 1 0,1-1 0,-1 1 0,0-1 0,0 1 0,-1 0 0,1 0 0,-1 0 0,-5-6 0,-4-4 0,-1 1 0,-17-13 0,15 14 0,0 0 0,-1 1 0,-30-15 0,35 21 0,-1 0 0,0 0 0,-1 1 0,1 1 0,0 0 0,-21-2 0,30 5 0,1 0 0,-1-1 0,0 2 0,1-1 0,-1 0 0,1 0 0,-1 1 0,0 0 0,1-1 0,-5 3 0,6-2 0,-1 0 0,1-1 0,0 1 0,0 0 0,0 0 0,0 0 0,0 0 0,0 1 0,0-1 0,0 0 0,0 0 0,0 0 0,1 1 0,-1-1 0,1 1 0,-1-1 0,1 0 0,-1 1 0,1-1 0,-1 3 0,1 3 0,0 0 0,0-1 0,1 1 0,-1 0 0,1 0 0,1-1 0,-1 1 0,1-1 0,5 12 0,2 1 0,21 34 0,0-9 0,-27-39 0,1-1 0,1 1 0,-1-1 0,1 0 0,-1 0 0,9 5 0,-12-9 0,1 1 0,-1 0 0,0-1 0,1 1 0,-1-1 0,1 1 0,-1-1 0,1 0 0,-1 1 0,1-1 0,-1 0 0,1 0 0,0 0 0,-1 0 0,1 0 0,-1-1 0,1 1 0,-1 0 0,1-1 0,-1 1 0,1-1 0,-1 0 0,0 1 0,1-1 0,-1 0 0,0 0 0,0 0 0,1 0 0,-1 0 0,0 0 0,0 0 0,0 0 0,0 0 0,1-3 0,3-4 0,0 0 0,0 0 0,-1-1 0,5-11 0,-7 14 0,6-13 0,-1 3 0,-1 0 0,0 0 0,-1-1 0,0 0 0,2-24 0,-35 249 0,-4 36 0,29-156-455,4 0 0,23 153 0,-21-223-6371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2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4 0,0 5 0,0 7 0,0 3 0,0 4 0,0 1 0,0-4 0,0-3 0,0-4 0,0-6 0,0-3-8191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2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0 0,6 4 0,6 3 0,0 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0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612 292 24575,'0'-6'0,"-1"1"0,-1 0 0,1 0 0,0 0 0,-1 0 0,0 0 0,0 1 0,-1-1 0,-4-7 0,3 5 0,-7-11 0,-1 1 0,-1 0 0,-1 0 0,0 1 0,-1 1 0,-30-24 0,30 27 0,-1 1 0,-1 1 0,0 0 0,0 1 0,-1 1 0,0 1 0,-31-9 0,41 14 0,0 1 0,0 0 0,0 0 0,0 0 0,0 1 0,0 1 0,-12 1 0,14-1 0,0 0 0,0 1 0,0 0 0,0 1 0,0-1 0,1 1 0,-1 0 0,1 0 0,0 1 0,-6 4 0,-1 3 0,1 0 0,-1 2 0,2-1 0,0 1 0,0 1 0,-14 26 0,13-18 0,1 1 0,1 0 0,-11 47 0,15-52 0,-2 37 0,7-50 0,-1-1 0,1 1 0,1 0 0,-1 0 0,1 0 0,0 0 0,0 0 0,0 0 0,0-1 0,1 1 0,0-1 0,4 8 0,-3-9 0,-1 0 0,1 0 0,0-1 0,0 1 0,1-1 0,-1 1 0,0-1 0,1 0 0,-1 0 0,1-1 0,0 1 0,0-1 0,-1 0 0,1 0 0,0 0 0,0 0 0,0-1 0,5 1 0,6-1 0,0 0 0,0 0 0,24-5 0,-17 0 0,-1 0 0,0-1 0,0-1 0,0-1 0,-1-1 0,0 0 0,-1-2 0,0 0 0,-1-2 0,0 0 0,-1 0 0,0-2 0,-1 0 0,-1-1 0,-1 0 0,0-1 0,19-31 0,-26 36 0,-7 12 0,0 0 0,0 0 0,0 0 0,0 0 0,0 0 0,0 0 0,0 1 0,0-1 0,0 0 0,0 0 0,0 0 0,0 0 0,0 0 0,0 0 0,0 0 0,0 0 0,0 0 0,1 1 0,-1-1 0,0 0 0,0 0 0,0 0 0,0 0 0,0 0 0,0 0 0,0 0 0,0 0 0,0 0 0,1 0 0,-1 0 0,0 0 0,0 0 0,0 0 0,0 0 0,0 0 0,0 0 0,0 0 0,0 0 0,1 0 0,-1 0 0,0 0 0,0 0 0,0 0 0,0 0 0,0 0 0,0 0 0,0 0 0,0 0 0,1 0 0,-1 0 0,0 0 0,0-1 0,0 1 0,0 0 0,0 0 0,0 0 0,0 0 0,0 0 0,1 14 0,-1-10 0,10 150 0,3 237 0,-20-140 0,6-249 0,1 0 0,0 0 0,0 0 0,0 0 0,1 0 0,-1 0 0,1 3 0,-1-5 0,1 1 0,-1-1 0,0 1 0,0-1 0,1 0 0,-1 1 0,0-1 0,1 0 0,-1 1 0,0-1 0,1 0 0,-1 1 0,1-1 0,-1 0 0,0 0 0,1 0 0,-1 1 0,1-1 0,-1 0 0,1 0 0,-1 0 0,1 0 0,-1 0 0,1 0 0,-1 0 0,1 0 0,-1 0 0,1 0 0,-1 0 0,1 0 0,13-3-1365,0-2-5461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3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48 24575,'-3'0'0,"-4"2"0,20 2 0,27 6 0,1-1 0,77 4 0,-68-11 0,0-2 0,53-8 0,97-22 0,14-1 0,-171 27-35,50-6-1295,-66 5-5496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4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24575,'0'0'0,"1"0"0,4 1 0,1 0 0,0 0 0,-1 0 0,1 1 0,-1 0 0,1 0 0,7 4 0,-8-3 0,23 10 0,0 2 0,-2 1 0,40 31 0,-30-17 0,57 61 0,-80-77 0,-1 1 0,0 0 0,-1 1 0,12 23 0,-20-34 0,-1 1 0,1 0 0,-1 0 0,0 0 0,0 1 0,-1-1 0,0 0 0,0 1 0,-1-1 0,1 0 0,-1 1 0,-1-1 0,1 1 0,-1-1 0,0 0 0,-4 12 0,2-10 11,0-1 1,-1 0-1,0 0 0,-1 0 0,1 0 0,-1 0 1,-1-1-1,-6 6 0,-4 4-744,-31 20 0,-1-4-6093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4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384 0 24575,'-10'1'0,"0"1"0,0 1 0,1 0 0,-1 0 0,1 1 0,0 0 0,-9 6 0,-50 35 0,32-17 0,-43 42 0,60-51 0,2 0 0,0 2 0,-24 38 0,37-53 0,0 0 0,1 0 0,1 1 0,-4 9 0,5-14 0,1 0 0,-1 0 0,1 0 0,0 1 0,0-1 0,0 0 0,0 0 0,0 0 0,0 0 0,1 1 0,-1-1 0,1 0 0,-1 0 0,1 0 0,0 0 0,0 0 0,0 0 0,1 2 0,1 0 0,0 0 0,0-1 0,0 0 0,1 1 0,-1-1 0,1-1 0,4 4 0,33 16 0,-8-7 0,1-2 0,70 18 0,53 4-1365,17 0-5461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5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24575,'0'0'0,"0"3"0,1 40 0,8 51 0,15 43 0,6 65 0,-29-187-682,-1 26-1,-2-25-6143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5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1 251 24575,'0'0'0,"0"0"0,8-7 0,50-28 0,93-42 0,66-12 0,-186 77-682,57-14-1,-68 22-6143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5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24575,'59'-2'0,"262"-31"-1365,-288 28-5461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6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361 78 24575,'1'2'0,"-1"0"0,0 1 0,1-1 0,-1 0 0,1 0 0,0 0 0,1 2 0,-1-2 0,0 0 0,-1 0 0,1 0 0,0-1 0,-1 1 0,1 0 0,-1 0 0,0 0 0,0 3 0,0-5 0,0 0 0,0 1 0,0-1 0,0 0 0,0 0 0,0 0 0,0 0 0,0 0 0,0 1 0,0-1 0,-1 0 0,1 0 0,0 0 0,0 0 0,0 0 0,0 0 0,0 0 0,0 0 0,-1 1 0,1-1 0,0 0 0,0 0 0,0 0 0,0 0 0,-1 0 0,1 0 0,0 0 0,0 0 0,0 0 0,0 0 0,-1 0 0,1 0 0,0 0 0,0 0 0,0 0 0,0 0 0,-1 0 0,1 0 0,0 0 0,0-1 0,-10-2 0,8 2 0,-24-10 0,-44-26 0,43 21 0,-33-14 0,50 26 0,0 0 0,-1 0 0,0 1 0,0 1 0,-15-3 0,23 5 0,0 0 0,0 0 0,0 0 0,0 0 0,0 1 0,0-1 0,0 1 0,0-1 0,0 1 0,0 0 0,0 0 0,0 1 0,0-1 0,1 0 0,-1 1 0,1 0 0,-1 0 0,1 0 0,-1 0 0,1 0 0,0 0 0,0 0 0,0 1 0,-2 2 0,1 2 0,-1 1 0,1-1 0,0 1 0,0 0 0,1 0 0,0-1 0,1 2 0,-2 14 0,4 68 0,0-89 0,1 24 0,-2-26 0,0 0 0,0 0 0,0 0 0,0 0 0,0 0 0,0-1 0,0 1 0,0 0 0,0 0 0,0 0 0,0 0 0,0 0 0,0 0 0,0 0 0,0 0 0,0 0 0,0 0 0,0-1 0,0 1 0,0 0 0,0 0 0,0 0 0,0 0 0,0 0 0,0 0 0,0 0 0,0 0 0,0 0 0,0 0 0,0 0 0,0-1 0,0 1 0,0 0 0,0 0 0,0 0 0,1 0 0,-1 0 0,0 0 0,0 0 0,0 0 0,0 0 0,0 0 0,0 0 0,0 0 0,0 0 0,0 0 0,0 0 0,1 0 0,5 2 0,8 4 0,-9-2 0,1 0 0,-1 0 0,0 0 0,0 1 0,0 0 0,-1 0 0,0 0 0,0 0 0,0 1 0,0 0 0,-1-1 0,0 1 0,4 12 0,1 5 0,-2 1 0,6 34 0,7 150 0,-7-54 0,-12-151-35,2 12 75,0 0 0,1 0 0,5 17-1,-7-29-121,1 1-1,-1-1 0,1 1 0,-1-1 1,1 1-1,0-1 0,1 0 0,-1 0 1,0 0-1,1 0 0,0-1 0,0 1 1,-1-1-1,1 1 0,1-1 0,-1 0 1,6 3-1,11 1-6743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6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7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16 0,0 3-170,2 0-1,0 0 0,1-1 1,1 1-1,1-1 0,0 1 1,14 29-1,-16-41-6655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18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2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32 102 24575,'0'2'0,"0"-1"0,1 1 0,-1 0 0,1-1 0,0 1 0,0-1 0,-1 1 0,1-1 0,0 1 0,1 0 0,0 1 0,-3-3 0,-1 1 0,1-1 0,-1 1 0,1-1 0,-1 0 0,1 0 0,-1 0 0,1 0 0,-1 0 0,-1 0 0,2 0 0,-6 0 0,-7-1 0,12 1 0,7 1 0,59 9 0,68 8 0,239-3-885,3-21-33,190-22-244,-1-17 378,-432 34 746,558-38-912,-432 32 738,-232 16 142,170-10 554,-181 11-4140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36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24575,'0'1'0,"0"1"0,1-1 0,-1 0 0,1 0 0,-1 0 0,1 1 0,0-1 0,-1 0 0,1 0 0,0 0 0,0 0 0,1 1 0,2 3 0,320 383-155,-78-118-674,12-9 884,-245-248-64,159 145-203,9-13 170,-170-137 93,1 0 0,13 6-1,-24-14-67,-1 1-1,1-1 0,-1 0 0,1 1 0,-1-1 0,1 0 0,-1 0 0,1 1 0,-1-1 0,1 0 0,-1 0 0,1 0 0,-1 0 0,1 0 1,-1 0-1,1 0 0,-1 0 0,1 0 0,0 0 0,-1 0 0,1 0 0,-1 0 0,1 0 0,-1 0 0,1-1 0,-1 1 0,1 0 1,-1 0-1,1-1 0,0 0 0,0-4-6578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36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202 487 24575,'-11'-4'0,"5"1"0,-11-4 0,1-2 0,-1 0 0,1 0 0,1-2 0,-1 0 0,-18-18 0,28 23 0,0 0 0,1-1 0,0 0 0,0 0 0,1 0 0,-1 0 0,-3-10 0,6 11 0,0 1 0,1-1 0,0 0 0,-1 1 0,2-1 0,-1 0 0,1 0 0,0 0 0,0 0 0,0 1 0,2-10 0,1 5 0,0 0 0,1 1 0,-1-1 0,2 0 0,0 1 0,0 0 0,0 0 0,1 1 0,0-1 0,1 1 0,0 1 0,0-1 0,9-6 0,-1 2 0,1 0 0,0 1 0,1 1 0,0 0 0,0 2 0,22-8 0,-10 6 0,1 1 0,0 1 0,31-3 0,-38 8 0,0 1 0,-1 1 0,1 2 0,42 5 0,-53-4 0,-1 1 0,1 1 0,-1 0 0,1 0 0,-1 1 0,-1 1 0,1 0 0,-1 0 0,0 1 0,0 0 0,-1 1 0,0 0 0,0 1 0,14 18 0,-5-3 0,-2 1 0,0 0 0,-2 1 0,-1 1 0,10 28 0,-3 2 0,-3 0 0,-2 2 0,13 100 0,-19-63 0,-6 151 0,-4-213-1365,0-10-5461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37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535 162 24575,'-1'-1'0,"0"0"0,0 0 0,0 0 0,0 0 0,0 0 0,0 0 0,0 0 0,0 0 0,0 1 0,0-1 0,0 0 0,-2 0 0,0-1 0,-32-18 0,0 2 0,-1 1 0,-1 2 0,0 1 0,-53-12 0,71 22 0,1 1 0,0 0 0,-32 0 0,45 3 0,-1 0 0,1 0 0,0 1 0,-1 0 0,1 0 0,0 1 0,0-1 0,0 1 0,0 0 0,0 0 0,1 1 0,-1-1 0,1 1 0,-1 0 0,1 1 0,0-1 0,-6 7 0,4-2 0,1 0 0,0 0 0,0 0 0,1 1 0,0 0 0,1 0 0,0 0 0,0 0 0,1 0 0,-2 17 0,1 3 0,1 0 0,3 36 0,0-54 0,3 46 0,-3-51 0,1 1 0,-1 0 0,1 0 0,0-1 0,1 1 0,3 5 0,-5-10 0,-1 0 0,2 0 0,-1-1 0,0 1 0,0 0 0,0-1 0,1 0 0,-1 1 0,1-1 0,-1 0 0,1 1 0,0-1 0,-1 0 0,1 0 0,0 0 0,0-1 0,3 2 0,-3-2 0,1 1 0,-1-1 0,1 0 0,-1 0 0,1 0 0,-1 0 0,1-1 0,-1 1 0,1-1 0,-1 1 0,1-1 0,2-1 0,2-1 0,0-1 0,1-1 0,-2 1 0,1-1 0,0 0 0,-1 0 0,7-8 0,-3 1 0,0 1 0,-1-2 0,-1 1 0,0-1 0,0 0 0,-2-1 0,0 1 0,0-1 0,6-26 0,-6 13 0,-2 0 0,0 0 0,-2-1 0,-2-40 0,0 59 0,-1 4 0,1 0 0,0 0 0,0 1 0,2-9 0,-2 12 0,0 0 0,1 0 0,-1 0 0,0 0 0,1 0 0,-1 0 0,1 0 0,-1 0 0,1 0 0,0 0 0,-1 0 0,1 0 0,0 1 0,0-1 0,-1 0 0,1 0 0,0 1 0,0-1 0,0 1 0,0-1 0,0 1 0,0-1 0,0 1 0,2-1 0,3 0 0,0 0 0,0 0 0,1 0 0,-1 1 0,0 0 0,0 1 0,1-1 0,6 3 0,52 14 0,-52-13 0,2 1-119,89 23-1127,-86-25-5580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37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107 473 24575,'0'0'0,"0"0"0,10 1 0,2 2 0,0 0 0,0 1 0,18 8 0,33 21 0,-46-24 0,93 58 0,-99-61 0,-11-6 0,0 0 0,0 0 0,0 0 0,0 0 0,0 0 0,0-1 0,0 1 0,0 0 0,0 0 0,0 0 0,0 0 0,0 0 0,0 0 0,-1 0 0,1 0 0,0 0 0,0 0 0,0-1 0,0 1 0,0 0 0,0 0 0,0 0 0,0 0 0,1 0 0,-1 0 0,0 0 0,0 0 0,0 0 0,0 0 0,0-1 0,0 1 0,0 0 0,0 0 0,0 0 0,0 0 0,0 0 0,0 0 0,0 0 0,0 0 0,0 0 0,0 0 0,0 0 0,1 0 0,-1 0 0,0 0 0,0 0 0,0-1 0,0 1 0,0 0 0,0 0 0,0 0 0,0 0 0,0 0 0,0 0 0,1 0 0,-1 0 0,0 0 0,0 0 0,0 0 0,0 0 0,-7-9 0,-56-57 0,-34-41 0,64 64-227,3-2-1,1-1 1,2-1-1,3-1 1,-34-91-1,40 82-6598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38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24575,'-8'2'0,"7"-2"0,0 0 0,0 1 0,0-1 0,1 0 0,-1 0 0,0 0 0,0 1 0,0-1 0,1 0 0,-1 1 0,0-1 0,1 1 0,-2 0 0,1 0 0,0 0 0,0 0 0,0 0 0,1 0 0,-1 0 0,0 0 0,1 0 0,-1 0 0,0 1 0,1-1 0,0 0 0,-1 0 0,1 1 0,0-1 0,-1 0 0,1 1 0,0-1 0,0 0 0,0 1 0,0-1 0,0 0 0,0 0 0,1 1 0,-1-1 0,1 2 0,1 3 0,1 1 0,0-1 0,0 0 0,4 6 0,18 26 8,42 50-1,39 31-259,-105-119 248,244 243-1242,14-16-248,-235-206 1403,221 173-589,-216-174 643,2-1 0,0-2 1,1-1-1,1-1 0,0-2 0,56 15 0,-7-15-660,-15-9-2787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38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425 0 24575,'-6'2'0,"-4"1"0,4 2 0,0 0 0,0 1 0,1-1 0,-1 1 0,1 0 0,-7 12 0,-24 47 0,-81 229 0,66-156 0,14-46 0,-67 120 0,101-207 0,0-1 0,1 0 0,0 0 0,0 0 0,-2 8 0,3-11 0,1 0 0,0-1 0,0 1 0,0-1 0,0 1 0,0 0 0,0-1 0,0 1 0,0-1 0,0 1 0,0 0 0,0-1 0,0 1 0,1-1 0,-1 1 0,0-1 0,0 1 0,0-1 0,1 1 0,-1-1 0,0 1 0,1-1 0,-1 1 0,1-1 0,-1 1 0,0-1 0,1 1 0,-1-1 0,1 0 0,-1 1 0,1-1 0,-1 0 0,1 0 0,-1 1 0,1-1 0,0 0 0,-1 0 0,1 0 0,-1 0 0,1 1 0,-1-1 0,1 0 0,1 0 0,7 0 0,0 0 0,0 0 0,15-3 0,-3 0 0,500-70-781,-150 30-584,-281 40-4680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39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1063 24575,'0'15'0,"0"-2"0,0 1 0,4 22 0,-3-31 0,0 0 0,0-1 0,1 1 0,0 0 0,0-1 0,0 1 0,0-1 0,1 0 0,0 0 0,-1 0 0,6 4 0,0 1 0,2 0 0,-1-1 0,1-1 0,13 9 0,46 21 0,-57-32 0,168 80 0,235 77 0,-182-89 0,-230-72 0,1 0 0,-5-1 0,-16-6 0,-155-67 0,38 15 0,65 30 0,-27-11 0,-109-60 0,178 82 0,1-1 0,1 0 0,1-2 0,0-1 0,1-1 0,2-1 0,0-1 0,1-1 0,-20-35 0,21 28 0,1-2 0,2 0 0,1-1 0,2-1 0,2 0 0,1 0 0,-7-53 0,11 41-100,3 0-1,1-1 0,3 1 1,14-96-1,-3 80-260,3 1 0,3 1-1,29-70 1,-18 62-5882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3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0 790 24575,'1'-3'0,"-1"0"0,0 1 0,1-1 0,0 0 0,-1 1 0,1-1 0,0 1 0,0-1 0,2-1 0,14-24 0,-7 13 0,-4 7 0,67-99 0,-63 95 0,0 0 0,1 1 0,1 1 0,0-1 0,0 2 0,19-12 0,-13 11 0,1 1 0,0 1 0,1 1 0,0 0 0,38-6 0,-14 6 0,75-1 0,-118 8 0,9 0 0,-1 0 0,1-1 0,-1 0 0,0-1 0,10-2 0,-18 3 0,1 1 0,0-1 0,-1 1 0,1-1 0,-1 0 0,0 0 0,1 1 0,-1-1 0,0 0 0,1 0 0,-1 0 0,0-1 0,0 1 0,0 0 0,0 0 0,0-1 0,0 1 0,0 0 0,0-1 0,-1 1 0,1-1 0,0 1 0,-1-1 0,1 1 0,-1-1 0,0 0 0,1 1 0,-1-1 0,0 1 0,0-1 0,0 0 0,0 1 0,-1-1 0,1 0 0,0 1 0,-2-4 0,-2-8 0,-1-1 0,-1 1 0,-14-23 0,-3-9 0,15 25-151,1 0-1,0 0 0,2 0 0,0-1 1,2 1-1,0-1 0,1 0 1,2-34-1,3 3-6674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40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330 0 24575,'0'0'0,"0"0"0,-7 0 0,-6 1 0,0 0 0,0 1 0,1 0 0,-1 1 0,1 0 0,-15 7 0,-70 35 0,83-38 0,-2 0 0,-29 17 0,40-21 0,-1 1 0,1 0 0,0-1 0,1 2 0,-8 7 0,11-11 0,0 0 0,0 0 0,0 1 0,0-1 0,0 0 0,0 1 0,1-1 0,-1 1 0,1-1 0,-1 1 0,1 0 0,-1-1 0,1 1 0,0-1 0,0 3 0,0-3 0,0 1 0,0-1 0,1 0 0,-1 0 0,0 1 0,1-1 0,-1 0 0,1 0 0,0 0 0,-1 0 0,1 0 0,0 0 0,-1 0 0,1 0 0,2 2 0,0-1 0,0 0 0,0 0 0,1 0 0,-1 0 0,1 0 0,-1-1 0,1 0 0,-1 1 0,1-1 0,0-1 0,6 2 0,-4-2 0,0 1 0,0-2 0,1 1 0,-1 0 0,0-1 0,0-1 0,0 1 0,0-1 0,11-4 0,-1-2 0,0-1 0,16-10 0,-7 3 0,-16 10 0,2 1 0,-1 0 0,1 1 0,21-5 0,48-6 0,-66 13 0,246-21-1365,-214 22-5461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41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0 400 24575,'0'1'0,"1"-1"0,-1 1 0,0-1 0,0 1 0,0 0 0,0-1 0,1 1 0,-1-1 0,0 1 0,1-1 0,-1 1 0,0-1 0,1 1 0,-1-1 0,1 1 0,0-1 0,-1 1 0,11 10 0,1 0 0,0 0 0,21 14 0,-13-11 0,292 227 0,-290-225 0,-22-16 0,1 0 0,-1 0 0,0 0 0,0 0 0,0 0 0,0 1 0,0-1 0,0 0 0,1 0 0,-1 0 0,0 0 0,0 0 0,0 0 0,0 0 0,0-1 0,0 1 0,1 0 0,-1 0 0,0 0 0,0 0 0,0 0 0,0 0 0,0 0 0,0 0 0,1 0 0,-1 0 0,0 0 0,0 0 0,0 0 0,0-1 0,0 1 0,0 0 0,0 0 0,0 0 0,0 0 0,0 0 0,1 0 0,-1 0 0,0-1 0,0 1 0,0 0 0,0 0 0,0 0 0,0 0 0,0 0 0,0-1 0,0 1 0,0 0 0,0 0 0,0 0 0,0 0 0,0 0 0,0-1 0,-1-9 0,1 7 0,-2-18 0,1-1 0,2 0 0,2-23 0,-1 34 0,0-1 0,1 1 0,0 0 0,0 0 0,1 0 0,1 1 0,9-18 0,-11 24 0,0 0 0,0 0 0,1 0 0,-1 1 0,1-1 0,0 1 0,0 0 0,0 0 0,1 0 0,-1 0 0,1 1 0,-1 0 0,1 0 0,0 0 0,0 0 0,0 1 0,9-2 0,5 1 0,1 0 0,0 2 0,24 2 0,-21-1 0,-9 0 0,11-1 0,-25 0 0,0 0 0,0 0 0,0 0 0,0-1 0,0 1 0,0 0 0,0 0 0,1 0 0,-1 0 0,0-1 0,0 1 0,0 0 0,0 0 0,0 0 0,0-1 0,0 1 0,0 0 0,0 0 0,0 0 0,0-1 0,0 1 0,0 0 0,0 0 0,0 0 0,0 0 0,0-1 0,0 1 0,-1 0 0,1 0 0,0 0 0,0 0 0,0-1 0,0 1 0,0 0 0,0 0 0,0 0 0,-1 0 0,1 0 0,0-1 0,0 1 0,-1-2 0,-15-36 0,-17-62 0,30 90 0,2 7 0,-23-89 0,22 80 0,0 0 0,1 0 0,0 0 0,1 0 0,3-22 0,-2 29 0,0 0 0,0 0 0,1 0 0,0 0 0,0 1 0,0-1 0,1 1 0,-1-1 0,1 1 0,0 0 0,0 0 0,1 0 0,-1 0 0,1 1 0,0 0 0,0-1 0,0 1 0,0 1 0,1-1 0,-1 1 0,1-1 0,7-1 0,0-1 0,1 1 0,0 1 0,0 1 0,0 0 0,0 0 0,0 1 0,21 1 0,-22 1 12,1 1 0,-1 0 0,0 0 0,0 1 0,-1 1 0,1 0 0,-1 0 0,0 1 0,12 8 0,-8-4-260,-2 0 1,1 2-1,-1-1 1,-1 2-1,22 25 1,-15-14-6579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2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11 24575,'-9'1'0,"-1"-1"0,1 2 0,0-1 0,0 1 0,0 1 0,0-1 0,-12 7 0,2 0 0,1 0 0,-20 16 0,34-23 0,-22 17 0,24-17 0,0 0 0,0 0 0,0 0 0,1-1 0,-1 2 0,0-1 0,1 0 0,0 0 0,-2 4 0,3-6 0,0 1 0,-1-1 0,1 1 0,0-1 0,0 0 0,0 1 0,0-1 0,0 1 0,0-1 0,0 1 0,0-1 0,1 1 0,-1-1 0,0 0 0,0 1 0,0-1 0,0 1 0,0-1 0,1 0 0,-1 1 0,0-1 0,0 0 0,1 1 0,-1-1 0,0 0 0,1 1 0,-1-1 0,0 0 0,1 1 0,-1-1 0,0 0 0,1 0 0,-1 0 0,1 1 0,-1-1 0,1 0 0,19 5 0,4-3 0,0 0 0,31-3 0,-35 0 0,92-3 0,1033-20-3946,-644 14 3403,-3-23-27,-469 30 536,99-14 216,-106 13 582,0-1-1,-1-1 0,35-14 1,-43 13-1515,-6 2-4832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41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482 756 24575,'-7'-17'0,"-3"2"0,-25-27 0,15 18 0,-57-70 0,-120-134 0,193 224 0,-37-34 0,35 33 0,0 1 0,0 0 0,0 0 0,-1 0 0,-9-3 0,15 6 0,-1 1 0,1-1 0,0 1 0,-1-1 0,1 1 0,0 0 0,-1 0 0,1 0 0,0 0 0,-1 0 0,1 0 0,0 0 0,-1 0 0,1 0 0,0 0 0,-1 1 0,1-1 0,0 1 0,-2 0 0,2 0 0,0 0 0,0-1 0,0 1 0,0 0 0,0 0 0,0 1 0,0-1 0,0 0 0,1 0 0,-1 0 0,0 1 0,1-1 0,-1 0 0,1 0 0,-1 3 0,0 3 0,0-1 0,1 1 0,-1 0 0,2 0 0,-1-1 0,2 10 0,-1-6 0,1 0 0,1 1 0,0-1 0,0 0 0,8 14 0,-8-18 0,0 0 0,0-1 0,1 0 0,0 0 0,0 0 0,1 0 0,-1-1 0,1 1 0,0-1 0,8 5 0,-4-4 0,0 0 0,1-1 0,-1 0 0,1-1 0,0 0 0,0-1 0,0 0 0,0 0 0,0-1 0,1 0 0,-1-1 0,0 0 0,0 0 0,1-1 0,-1-1 0,11-3 0,-5 1 0,0-1 0,0-1 0,0 0 0,-1-1 0,1-1 0,-2-1 0,1 0 0,-1 0 0,14-14 0,-8 4-89,0-2 1,-1 0-1,-1-1 0,23-39 0,47-103-1664,-41 58-4241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6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0 210 24575,'1'4'0,"1"10"0,1 0 0,0-1 0,1 1 0,7 16 0,28 49 0,-32-68 0,240 402-879,-246-412 879,102 146 0,-86-126 0,1-1 0,0-1 0,1 0 0,36 25 0,-45-37-5,0-1 1,1 0-1,-1-1 1,1 0-1,0 0 0,0-1 1,20 4-1,-24-7 18,0 0 1,0 0-1,1-1 0,-1 0 0,0 0 0,0-1 0,1 0 0,-1 0 0,0-1 0,0 0 0,0 0 0,0 0 0,10-7 1,-5 2 63,-1 0 0,0-1 0,0-1 0,-1 0 0,-1 0 0,1-1 0,-1 0 1,-1-1-1,11-17 0,-2-1-90,-1 0 0,20-55 0,-14 21-22,17-84 1,2-69 233,-5 23-449,14 5-995,-34 143-5581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7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850 1088 24575,'-2'-9'0,"-3"-1"0,0 1 0,-1 0 0,0 0 0,0 0 0,-13-13 0,1 4 0,-27-20 0,19 18 0,0 1 0,-42-22 0,50 32 0,-1 1 0,1 0 0,-1 2 0,-1 0 0,-23-4 0,28 8 0,1 1 0,-1 1 0,1 0 0,-1 1 0,1 1 0,0 0 0,-1 1 0,1 0 0,-21 9 0,3 1 0,0 1 0,-53 34 0,64-36 0,1 2 0,1 0 0,0 1 0,1 1 0,-24 27 0,38-39 0,1 1 0,-1 0 0,1 0 0,0 0 0,-4 9 0,6-12 0,1-1 0,-1 0 0,1 1 0,-1-1 0,1 1 0,0 0 0,0-1 0,0 1 0,0-1 0,0 1 0,0-1 0,0 1 0,0-1 0,1 1 0,-1-1 0,0 1 0,1-1 0,0 1 0,-1-1 0,1 1 0,0-1 0,0 0 0,-1 1 0,1-1 0,2 2 0,0-1 0,-1 0 0,1 0 0,0 0 0,0 0 0,0 0 0,0-1 0,0 0 0,1 1 0,-1-1 0,0 0 0,1-1 0,-1 1 0,0-1 0,7 1 0,2-1 0,-1 0 0,0-1 0,15-3 0,-11 1 0,0-1 0,0-1 0,-1-1 0,1 0 0,-1 0 0,-1-2 0,1 1 0,17-15 0,-8 3 0,0 0 0,-1-2 0,27-33 0,-32 33 0,-1 0 0,-1-1 0,-1 0 0,-1-2 0,-1 1 0,-1-2 0,-1 1 0,-1-1 0,-1-1 0,-2 0 0,0 0 0,-2 0 0,2-40 0,-6 23 0,-2 0 0,-2 0 0,-1 0 0,-3 0 0,-1 1 0,-2 0 0,-2 1 0,-2 1 0,-37-73 0,46 101 0,0 0 0,-1 1 0,-1 1 0,0-1 0,-11-11 0,19 22 0,0 0 0,0-1 0,-1 1 0,1 0 0,0 0 0,0 0 0,0 0 0,0 0 0,0 0 0,0 0 0,0 0 0,0 0 0,0 0 0,0 0 0,-1 0 0,1 0 0,0 0 0,0 0 0,0 0 0,0 0 0,0 0 0,0 0 0,0 0 0,0 0 0,-1 0 0,1 0 0,0 0 0,0 0 0,0 0 0,0 0 0,0 0 0,0 0 0,0 0 0,0 0 0,-1 0 0,1 0 0,0 0 0,0 0 0,0 0 0,0 0 0,0 0 0,0 0 0,0 0 0,0 1 0,0-1 0,0 0 0,-2 8 0,1 14 0,1-19 0,25 364-519,38-4 1,9-103 663,-55-211-538,3-1 0,2-1 0,32 50 0,-16-39-5334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7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0,2 4 0,3 12 0,3 14 0,4 16 0,0 8 0,1 0 0,-2-8 0,-3-14 0,-1-15 0,1-17 0,-2-12 0,-1-3-8191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8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0 0,2 0 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8.4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1 123 24575,'0'0'0,"0"0"0,0 0 0,1 2 0,8 4 0,8 7 0,8 7 0,7 2 0,8-1 0,8-3 0,6-8 0,3-9 0,1-10 0,-1-9 0,-5-6 0,-8-3 0,-9 3 0,-10 4-8191</inkml:trace>
  <inkml:trace contextRef="#ctx0" brushRef="#br0" timeOffset="1">79 1 24575,'0'0'0,"0"0"0,0 0 0,0 0 0,0 3 0,3 14 0,8 21 0,7 23 0,3 13 0,1 6 0,1 1 0,1 0 0,-1-1 0,0-4 0,0-10 0,2-14 0,-2-13 0,-5-15-8191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24575,'1'9'0,"9"32"0,-5-23 0,46 146-58,50 201-282,-92-317 302,-1 0 1,-3 0 0,-2 0 0,-2 0-1,-9 85 1,5-110 37,-1-1 0,-1 0 0,-13 33 0,15-47 0,-1 1 0,0-1 0,0 0 0,-1-1 0,0 1 0,0-1 0,-1 0 0,0 0 0,0 0 0,0-1 0,-13 9 0,17-14 15,0 1 0,0-1-1,0 0 1,0 0 0,0 0 0,0 0 0,-1 0 0,1-1-1,0 1 1,0-1 0,-1 1 0,1-1 0,0 0-1,-1 0 1,1 0 0,0 0 0,-1 0 0,1-1 0,0 1-1,-3-1 1,3 0 3,-1-1 1,1 1-1,0-1 0,-1 1 1,1-1-1,0 0 0,0 0 1,0 1-1,0-2 0,0 1 0,0 0 1,1 0-1,-1 0 0,1-1 1,0 1-1,-2-5 0,-1-3-9,1 0 1,1 0-1,-1 0 0,2 0 0,-1 0 1,1 0-1,1 0 0,0 0 0,0 0 0,1-1 1,1 1-1,2-11 0,2-1-306,0 0 0,2 1 0,0-1 0,15-25 0,8-8-6529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9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 24575,'0'0'0,"6"6"0,53 57 0,93 105-330,55 60-458,19-18 795,-218-204-7,53 40 0,-53-42 0,0 1 0,0-1 0,0 0 0,0-1 0,1 0 0,9 3 0,-16-6-2,0 0-1,0 1 0,0-1 1,-1 0-1,1 0 0,0 0 1,0 0-1,0 0 0,0 0 1,0 0-1,-1-1 0,1 1 1,0-1-1,3-1 0,-4 1 12,0 1 0,0-1-1,0 0 1,0 0-1,0 0 1,0 0-1,0 0 1,0 0 0,0 0-1,-1-1 1,1 1-1,0 0 1,-1 0 0,1-1-1,0-1 1,0-3 94,0-1 1,0 1-1,-1 0 1,0-1-1,0 1 1,-1 0 0,-1-10-1,-8-33-1,-28-81-1,3 13-126,29 91 27,0 0 1,-2-40-1,8 53 9,0 0 0,1 1 0,0-1 0,1 1 0,0-1 0,1 1-1,0 0 1,1-1 0,0 2 0,10-18 0,-7 16-176,1 0 0,1 1 0,0 0 0,0 1 0,1 0 0,1 0 0,0 1 0,18-13 0,3 1-6661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39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454 300 24575,'0'0'0,"0"0"0,-1-3 0,-1-5 0,-1 0 0,0 0 0,0 1 0,-1-1 0,-8-12 0,-28-34 0,12 21 0,-40-37 0,57 60 0,0 0 0,-1 1 0,0 0 0,-1 1 0,0 0 0,0 1 0,-20-7 0,29 13 0,0 0 0,-1 0 0,1 0 0,0 0 0,-1 1 0,1-1 0,-1 1 0,1 0 0,-1 1 0,1-1 0,0 1 0,-1 0 0,1 0 0,0 0 0,-7 3 0,5-1 0,1 0 0,-1 0 0,1 1 0,0 0 0,1 0 0,-1 0 0,1 0 0,-1 1 0,1 0 0,-5 7 0,4-4 0,0-1 0,1 1 0,0 0 0,1 0 0,-1 1 0,1-1 0,1 0 0,0 1 0,0 0 0,-1 11 0,3-13 0,0 0 0,0-1 0,1 1 0,0 0 0,0-1 0,0 1 0,1-1 0,0 1 0,0-1 0,1 0 0,0 0 0,0 0 0,0 0 0,6 7 0,1-1 0,1 0 0,0-1 0,0 0 0,1-1 0,1 0 0,23 14 0,-14-11 0,2-2 0,-1 0 0,33 10 0,-41-17 0,-1 0 0,1-1 0,0-1 0,-1 0 0,1-1 0,0 0 0,0-1 0,18-3 0,-32 3 0,0 0 0,0 0 0,0 0 0,0 0 0,0 0 0,0 0 0,0 1 0,0-1 0,0 0 0,0 1 0,0-1 0,0 1 0,0-1 0,0 1 0,0-1 0,0 1 0,-1 0 0,1 0 0,0-1 0,0 1 0,-1 0 0,1 0 0,1 1 0,1 3 0,-1 1 0,1-1 0,2 7 0,-2-4 0,68 193 0,-10-21 0,-53-159-100,3 8 178,2 0-1,17 29 1,-26-51-193,1 0-1,-1 0 1,2 0 0,-1 0 0,1-1-1,0 0 1,0 0 0,1-1 0,0 0 0,0 0-1,0 0 1,12 5 0,10-1-6711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40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24575,'0'0'0,"0"4"0,0 10 0,0 15 0,0 15 0,0 11 0,0 2 0,0 0 0,0-5 0,0-6 0,0-11 0,0-8 0,0-9 0,0-7 0,0-6-8191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3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24575,'4'0'0,"0"1"0,0-1 0,-1 1 0,1 0 0,0 0 0,0 1 0,5 2 0,9 3 0,275 108-462,-142-53-976,658 229 1058,-781-282 379,129 46-17,-127-43 15,-1 2-1,-1 1 1,29 19-1,-44-25 4,-1 0 0,0 1 0,-1 1 0,0 0 0,0 0 0,11 18 0,-16-21 0,0 1 0,-1 0 0,-1 1 0,0-1 0,0 1 0,0 0 0,-1 0 0,-1 0 0,0 0 0,1 15 0,-2-10 7,-2 0 1,1 0-1,-2 0 0,0 0 1,-5 18-1,-2-3-117,-20 46 1,-2-11 14,-3-1 0,-2-2 0,-3-1 0,-3-2-1,-63 68 1,17-34-7,-4-4 0,-114 86-1,89-89 804,95-72-489,0-1 0,-1-1 0,-37 14 0,49-22-262,-1-1 0,0 0 0,1-1 0,-1 0-1,0-1 1,-1-1 0,1 1 0,0-2 0,0 0-1,0 0 1,0-1 0,-21-7 0,-9-6-5672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0:40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24575,'0'0'0,"0"4"0,1 5 0,2 1-8191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08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24575,'-1'-1'0,"-1"1"0,0 0 0,0 0 0,1 0 0,-1 1 0,0-1 0,0 0 0,1 1 0,-1-1 0,0 1 0,1-1 0,-1 1 0,1 0 0,-1 0 0,1 0 0,-1 0 0,1 0 0,-1 0 0,1 0 0,0 0 0,-1 0 0,1 1 0,0-1 0,0 0 0,0 1 0,0-1 0,0 1 0,1 0 0,-1-1 0,0 3 0,-4 9 0,1-1 0,0 1 0,1 0 0,0 0 0,-1 18 0,2 68 0,3-61 0,3 0 0,15 73 0,-12-83 0,2 1 0,1-2 0,1 1 0,19 34 0,-23-50-341,0-1 0,1 0-1,14 16 1,-5-11-6485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08.9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0 318 24575,'66'0'0,"111"-3"0,-25-11-361,259-47-1611,1-20 339,179-30 953,-427 88 559,-38 8-836,-33 5-1510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09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1 24575,'0'0'0,"-1"0"0,-4 0 0,-3 3 0,-7 6 0,-7 5 0,-5 3 0,-3 5 0,-1 3 0,1 2 0,2 2 0,4 5 0,6 1 0,4 1 0,4-2 0,4-6-8191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09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277 1 24575,'0'0'0,"-2"0"0,-2 0 0,-3 3 0,-4 6 0,-6 8 0,-5 13 0,-7 15 0,-4 9 0,-2 5 0,0-1 0,4-5 0,6-11 0,8-13 0,8-15 0,10-11 0,6-7 0,2-4-8191</inkml:trace>
  <inkml:trace contextRef="#ctx0" brushRef="#br0" timeOffset="1">724 55 24575,'0'0'0,"0"2"0,-2 5 0,-2 8 0,-1 23 0,1 20 0,0 0-8191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0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1 24575,'0'0'0,"0"4"0,-2 6 0,-2 12 0,-5 13 0,-4 14 0,-2 8 0,3-2 0,4-10-8191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4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74 24575,'-9'14'0,"7"-8"0,-1 0 0,1 1 0,0 0 0,1 0 0,0-1 0,-1 14 0,1-6 0,1 1 0,3 17 0,0-14 0,0 0 0,2 0 0,12 31 0,28 49 0,-43-95 0,80 160 0,48 101 0,-96-190 0,46 98 0,-55-122 0,45 62 0,-66-106 0,-1-1 0,1 0 0,-1-1 0,1 1 0,0-1 0,0 1 0,1-1 0,5 4 0,-9-8 0,-1 1 0,1-1 0,0 1 0,0-1 0,0 1 0,0-1 0,0 0 0,0 0 0,0 0 0,0 1 0,0-1 0,0 0 0,1 0 0,-1-1 0,0 1 0,0 0 0,0 0 0,0 0 0,0-1 0,0 1 0,0 0 0,0-1 0,-1 1 0,1-1 0,0 1 0,0-1 0,0 1 0,0-1 0,1-1 0,1-2 0,1 0 0,0 0 0,-1 0 0,4-7 0,-5 9 0,13-25 0,0 0 0,20-52 0,12-65 0,134-602-654,-174 709 736,1-11-751,24-80 0,-23 105-5612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5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298 676 24575,'1'7'0,"-1"-7"0,0 0 0,0 0 0,0 0 0,-1 0 0,1 0 0,0 0 0,0 0 0,0 0 0,0 0 0,0 0 0,0 0 0,0 0 0,0 0 0,0 0 0,0 0 0,-1 0 0,1 0 0,0 0 0,0 0 0,0 0 0,0 0 0,0 0 0,0 0 0,0 0 0,0 0 0,0 0 0,-1 0 0,1 0 0,0 0 0,0 0 0,0 0 0,0 0 0,0 0 0,0 0 0,0 0 0,0 0 0,0 0 0,0 0 0,0 0 0,0 1 0,0-1 0,0 0 0,-1 0 0,1 0 0,0 0 0,0 0 0,0 0 0,0 0 0,0 0 0,0 0 0,0 1 0,0-1 0,0 0 0,0 0 0,0 0 0,0 0 0,0 0 0,0 0 0,0 0 0,0 0 0,0 0 0,0 0 0,0 1 0,1-1 0,-1 0 0,-4-4 0,1 1 0,-1-1 0,0 1 0,0 0 0,0 0 0,0 1 0,-1-1 0,1 1 0,-1 0 0,1 0 0,-1 0 0,0 1 0,0-1 0,0 1 0,0 1 0,0-1 0,0 1 0,0-1 0,-5 2 0,2 0 0,0 0 0,1 0 0,-1 1 0,1 0 0,0 1 0,-1-1 0,1 2 0,0-1 0,1 1 0,-1 0 0,-10 8 0,5-3 0,2 1 0,0-1 0,0 2 0,0-1 0,2 1 0,-11 17 0,15-22 0,1 0 0,0 0 0,0 1 0,0-1 0,1 1 0,0-1 0,1 1 0,0 0 0,0-1 0,0 1 0,0 0 0,1 0 0,0 0 0,1 0 0,1 8 0,-2-14 0,1 0 0,-1 0 0,0 1 0,1-1 0,-1 0 0,1 0 0,-1 0 0,1 0 0,-1 0 0,1 0 0,0 0 0,-1-1 0,1 1 0,0 0 0,0 0 0,0 0 0,-1-1 0,1 1 0,0 0 0,0-1 0,1 1 0,0 0 0,0 0 0,0-1 0,1 0 0,-1 1 0,0-1 0,0 0 0,0 0 0,0 0 0,0 0 0,4-1 0,1-1 0,0 1 0,0-2 0,0 1 0,-1-1 0,1 0 0,6-4 0,-1-2 0,-1 0 0,0 0 0,0-1 0,-1-1 0,0 1 0,-1-2 0,0 1 0,-1-1 0,10-17 0,-5 2 0,0 0 0,-2 0 0,13-48 0,-17 47 0,-2-1 0,-1 1 0,-1-1 0,-1 0 0,-2 1 0,-1-1 0,-5-30 0,1 25 0,-2 0 0,-1 1 0,-2 0 0,-2 1 0,-23-49 0,30 70 0,0 0 0,-1 1 0,0 0 0,-1 0 0,0 1 0,0 0 0,-1 0 0,-9-8 0,16 16 0,0 1 0,-1-1 0,1 0 0,0 0 0,0 0 0,-1 1 0,1-1 0,0 0 0,-1 1 0,1-1 0,0 1 0,-1 0 0,1-1 0,-1 1 0,1 0 0,-1 0 0,1 0 0,-1 0 0,1 0 0,-1 0 0,1 0 0,0 1 0,-2 0 0,0 0 0,1 0 0,0 0 0,0 1 0,0-1 0,0 1 0,1-1 0,-1 1 0,0 0 0,1 0 0,-1 0 0,1-1 0,-1 2 0,0 2 0,-4 7 0,0 0 0,2 1 0,-1-1 0,1 1 0,1 0 0,1 1 0,-2 21 0,2 6 0,4 50 0,2-41 0,2 0 0,3-1 0,1 1 0,33 88 0,-17-72 0,4-2 0,70 116 0,7-24 127,-7-11-1619,-80-113-5334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5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4 0,1 0 0,0 0 0,0-1 0,0 1 0,3 6 0,1 5 0,111 327 0,-111-332-455,0-1 0,10 17 0,-7-17-6371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6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24575,'0'0'0,"0"0"0,0 0 0,0 0 0,2 0 0,10-2 0,11-3 0,1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4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0 24575,'0'0'0,"-7"1"0,0 0 0,0 1 0,1 0 0,0 0 0,-1 1 0,-8 4 0,6-2 0,-90 47 0,-118 84 0,214-134 0,-6 3 0,1 0 0,1 1 0,-1 0 0,1 1 0,-8 9 0,14-15 0,0 0 0,0 0 0,1 1 0,-1-1 0,0 0 0,1 1 0,-1-1 0,1 0 0,-1 1 0,1-1 0,0 0 0,-1 1 0,1-1 0,0 1 0,0-1 0,0 1 0,0-1 0,0 1 0,1-1 0,-1 1 0,0-1 0,1 0 0,-1 1 0,1-1 0,-1 0 0,1 1 0,0-1 0,-1 0 0,1 0 0,0 1 0,0-1 0,0 0 0,0 0 0,2 1 0,2 3 0,1 0 0,0-1 0,0 0 0,0 0 0,11 5 0,8 2 0,0-1 0,47 11 0,56 5 0,-16-4 0,-100-19 0,1 0 0,-1 1 0,1 1 0,11 5 0,-21-8 0,0 0 0,1 0 0,-1 0 0,-1 0 0,1 0 0,0 1 0,0-1 0,-1 1 0,1 0 0,-1 0 0,0 0 0,0 0 0,0 0 0,0 0 0,-1 1 0,1-1 0,-1 0 0,2 8 0,-2-3 0,0 1 0,-1 0 0,0 0 0,0-1 0,-1 1 0,0 0 0,-1-1 0,0 1 0,-5 15 0,-2 0 0,-1-2 0,-16 28 0,13-30 0,0 0 0,-1-1 0,-1-1 0,-1 0 0,0-1 0,-1-1 0,-25 18 0,14-14 0,0-2 0,-2 0 0,0-2 0,-46 17 0,66-29-195,-1-1 0,1 0 0,-1 0 0,1-1 0,-1-1 0,-20 2 0,11-5-6631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8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6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 24575,'11'-1'0,"267"-29"0,-170 17 0,340-42-1365,-390 48-5461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6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24575,'0'0'0,"0"3"0,0 56 0,4 216 0,0-196 0,22 113 0,-19-162 60,16 50 0,-17-65-308,0-1 1,1 0-1,0-1 1,1 1-1,12 14 1,5 0-6579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7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24575,'0'0'0,"1"33"0,10 62 0,15 30 0,-18-93 0,-4-14 0,51 242 0,-41-174 0,4 92 0,-17-136 0,-1 1 0,-3-1 0,-1 0 0,-3-1 0,-1 1 0,-2-1 0,-1-1 0,-3 0 0,-32 68 0,43-102 0,-6 12 0,-11 16 0,17-30 0,0 0 0,0 0 0,0 0 0,-1-1 0,0 1 0,1-1 0,-1 0 0,0 0 0,-5 3 0,8-6 0,0 1 0,0-1 0,0 1 0,0-1 0,0 0 0,0 1 0,0-1 0,0 0 0,0 0 0,0 0 0,0 0 0,0 0 0,0 0 0,0 0 0,0 0 0,0 0 0,0 0 0,0-1 0,0 1 0,0 0 0,0-1 0,0 1 0,1-1 0,-1 1 0,0-1 0,0 1 0,0-1 0,0 0 0,1 1 0,-1-1 0,-1-1 0,0-1 0,0 0 0,0 0 0,0-1 0,0 1 0,0-1 0,1 1 0,-2-5 0,0-6 0,0 1 0,1-1 0,1 0 0,0 1 0,0-1 0,2 0 0,-1 0 0,2 1 0,3-15 0,2-6 0,2 0 0,20-47 0,-4 23-948,60-99 0,-28 70-5347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7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1 387 24575,'0'2'0,"0"1"0,1-1 0,0 0 0,-1 0 0,1 0 0,0 0 0,0 0 0,0 0 0,0 0 0,3 3 0,1 4 0,11 15 0,1 0 0,33 37 0,50 39 0,-86-86 0,168 169 0,-133-128 0,63 92 0,-89-113 0,-23-34 0,0 0 0,0 0 0,0 0 0,0 1 0,0-1 0,0 0 0,1 0 0,-1 0 0,0 1 0,0-1 0,0 0 0,0 0 0,0 0 0,1 0 0,-1 1 0,0-1 0,0 0 0,0 0 0,0 0 0,1 0 0,-1 0 0,0 0 0,0 0 0,0 1 0,1-1 0,-1 0 0,0 0 0,0 0 0,0 0 0,1 0 0,-1 0 0,0 0 0,0 0 0,1 0 0,-1 0 0,0 0 0,0 0 0,0 0 0,1-1 0,-1 1 0,0 0 0,0 0 0,0 0 0,1 0 0,-1 0 0,0 0 0,0 0 0,1-1 0,3-10 0,-3 8 0,5-24 0,-1-1 0,-1-1 0,0-55 0,-3 60 0,2-102 0,4-97 0,17 1 0,-19 191-227,2 0-1,1 1 1,2 0-1,1 0 1,27-52-1,-5 28-6598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8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733 213 24575,'-2'0'0,"0"1"0,-1-1 0,1 0 0,0 0 0,-1 0 0,1 0 0,-5-1 0,-2 1 0,4-1 0,-1 1 0,1-1 0,-1 0 0,1-1 0,-1 1 0,1-1 0,0 0 0,0 0 0,-9-6 0,-4-4 0,-20-15 0,19 12 0,-18-10 0,-47-27 0,60 40 0,0 1 0,-1 0 0,-35-8 0,52 16 0,0 1 0,0 1 0,0 0 0,0 0 0,-1 0 0,1 1 0,0 0 0,0 1 0,0 0 0,0 0 0,-1 1 0,2 0 0,-1 0 0,0 1 0,0 0 0,1 0 0,-1 1 0,1-1 0,0 2 0,0-1 0,1 1 0,-1 0 0,-7 9 0,1 0 0,1 0 0,1 0 0,0 2 0,1-1 0,0 1 0,2 1 0,0 0 0,0 0 0,2 0 0,0 1 0,1 0 0,-3 23 0,7-37 0,1 0 0,0 0 0,0 0 0,0 0 0,0 0 0,0 0 0,1 0 0,1 5 0,-1-7 0,0 0 0,0 0 0,0 0 0,0 0 0,0 0 0,0-1 0,0 1 0,1 0 0,-1-1 0,1 1 0,-1-1 0,1 0 0,-1 1 0,1-1 0,0 0 0,0 0 0,2 1 0,2 1 0,1-1 0,-1-1 0,0 1 0,1-1 0,-1 0 0,1-1 0,-1 1 0,1-1 0,-1 0 0,1-1 0,-1 0 0,12-2 0,-3-1 0,-1-1 0,1 0 0,0 0 0,17-11 0,-12 4 0,-1 0 0,-1-2 0,0 0 0,-1 0 0,0-2 0,22-27 0,-7 3 0,47-82 0,-79 122 0,0-1 0,0 1 0,0 0 0,0 0 0,0 0 0,0 0 0,0 0 0,0 0 0,0 0 0,0 0 0,0 0 0,0 0 0,0 0 0,1 0 0,-1 0 0,0-1 0,0 1 0,0 0 0,0 0 0,0 0 0,0 0 0,0 0 0,0 0 0,0 0 0,0 0 0,0 0 0,0 0 0,0 0 0,0 0 0,0 0 0,0 0 0,1 0 0,-1 0 0,0 0 0,0 0 0,0 0 0,0 0 0,0 0 0,0 0 0,0 0 0,0 0 0,0 0 0,0 0 0,0 0 0,0 0 0,1 0 0,-1 0 0,0 0 0,0 0 0,0 0 0,0 0 0,0 0 0,0 0 0,1 6 0,-1 15 0,-1-14 0,13 297 0,25-3 0,12-19 0,-47-275-87,1 7 196,7 20 0,-8-30-245,-1-1 0,1 1 0,0-1 0,0 1 0,0-1 0,1 0 0,-1 0 0,1 0 0,-1 0 0,5 3 0,10 4-6690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8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24575,'6'9'0,"-2"-2"0,0 0 0,-1-1 0,-1 2 0,1-1 0,2 15 0,4 40 0,-5-29 0,7 40 0,24 88 0,-28-139 0,-3-14 0,-2-9 0,-1-7 0,-5-169 0,1 124 0,-4-58-1365,0 12-5461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9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0,6 0 0,11 2 0,13 0 0,6 3 0,-2-1-8191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9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24575,'0'13'0,"0"-9"0,0-1 0,0 0 0,0 0 0,0 1 0,1-1 0,0 0 0,0 0 0,-1 1 0,2-1 0,-1 0 0,0 0 0,1 0 0,-1 0 0,1-1 0,0 1 0,0 0 0,0-1 0,0 1 0,0-1 0,1 0 0,-1 0 0,4 3 0,6 3 0,-1-1 0,1 0 0,0-1 0,1 0 0,-1-1 0,1 0 0,0-1 0,0-1 0,1 0 0,-1-1 0,1 0 0,18 0 0,14-3 0,0-2 0,60-11 0,-31 3 0,-23 6-1365,-10 3-5461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19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24575,'0'0'0,"0"2"0,0 2 0,0 3 0,0 2 0,4 1 0,6 1 0,12 0 0,14-1 0,11-5 0,7-5 0,7-8 0,8-10 0,14-13 0,9-10 0,-11 3-8191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4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1 0,0 2 0,0-1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0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0 126 24575,'2'31'0,"1"-1"0,2 1 0,9 36 0,-13-63 0,69 238 17,20-6-489,-2-42 372,-69-159 102,2-1 0,1-1 0,34 40 0,-50-67 6,14 16-24,-19-21 23,0 0 1,1 0 0,-1 1-1,1-1 1,-1 0 0,1-1-1,-1 1 1,1 0 0,0 0-1,-1-1 1,1 1 0,2 0 0,-3-1 6,-1 0 1,1 0-1,-1 0 1,0 0 0,1 0-1,-1-1 1,1 1 0,-1 0-1,0 0 1,1 0 0,-1 0-1,0 0 1,1-1 0,-1 1-1,0 0 1,1 0 0,-1-1-1,0 1 1,1 0-1,-1 0 1,0-1 0,0 1-1,1 0 1,-1-1 0,0 1-1,0 0 1,1-1 0,2-13 26,-2 12-37,3-22-4,-1 1 0,1-33 0,-6-52 0,1 73 0,-3-75 0,-2-141 0,19 3 0,-8 208-273,2 1 0,1 1 0,2 0 0,28-70 0,-21 73-6553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0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24575,'0'19'0,"0"-5"0,-1 19 0,2 0 0,8 47 0,64 243 0,-72-316-101,-1-6 26,0 0 1,1 0 0,-1 1-1,0-1 1,0 0 0,1 0-1,-1 0 1,1 0 0,-1 0-1,1 1 1,0-1 0,-1 0-1,1 0 1,0 0 0,-1 0-1,2 1 1,3-3-6752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0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0,2 4 0,0 3 0,1 2 0,-2 0-8191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1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 24575,'0'0'0,"0"5"0,-17 208 6,10-103-171,-54 666-632,57-744 844,2-15 140,1 0 1,0 0-1,3 26 1,-2-42-178,1 0-1,-1 0 1,0 0-1,0 0 1,1 0 0,-1 0-1,1 0 1,-1 0 0,1 0-1,-1 0 1,1-1-1,-1 1 1,1 0 0,0 0-1,-1-1 1,1 1 0,1 1-1,1-1-11,-1 1 0,1-1-1,0 0 1,0 0 0,2 1-1,23 6 3,1-2 0,41 5 0,-38-7 0,269 27 0,-24-2 0,-3 21 0,-246-42-92,21 6 302,-42-13-457,-1 0 0,1 0-1,0-1 1,-1 0 0,9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2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391 39 24575,'0'-1'0,"0"0"0,0 0 0,-1 0 0,1-1 0,0 1 0,-1 0 0,1 0 0,-1 0 0,1 0 0,-1 0 0,1 0 0,-1 1 0,0-1 0,1 0 0,-1 0 0,0 0 0,-2-1 0,1 0 0,-1 0 0,1 1 0,-1-1 0,0 1 0,-4-3 0,0 2 0,0 1 0,0-1 0,0 1 0,0 0 0,0 1 0,-1-1 0,1 1 0,-14 3 0,2 0 0,1 1 0,-23 8 0,25-7 0,1 1 0,0 0 0,0 2 0,-20 12 0,27-14 0,0 0 0,1 1 0,-1-1 0,1 1 0,1 1 0,-1-1 0,1 1 0,-9 16 0,9-13 0,1 1 0,0 0 0,1 0 0,0 0 0,1 1 0,0-1 0,-2 27 0,4-23 0,2 1 0,-1 0 0,2 0 0,1 0 0,5 23 0,1-13 0,0 0 0,20 40 0,34 44 0,2-11 0,31 51 0,-67-100 0,24 55 0,-45-88 0,-1 0 0,-1 1 0,5 20 0,-10-33 0,0-1 0,0 1 0,-1 0 0,0 0 0,0 0 0,0 0 0,-1-1 0,1 1 0,-1 0 0,-1 0 0,1-1 0,-1 1 0,0 0 0,-4 7 0,1-6 0,-1 0 0,1 0 0,-1-1 0,0 1 0,0-1 0,-1-1 0,1 1 0,-2-1 0,1-1 0,0 1 0,-16 6 0,5-4 0,-1 0 0,0-1 0,0-1 0,-23 4 0,35-8 0,-1 0 0,1 0 0,-1-1 0,0 0 0,1-1 0,-15-2 0,19 3 0,1-1 0,0 0 0,-1 1 0,1-1 0,0 0 0,0-1 0,-1 1 0,1 0 0,0-1 0,0 1 0,0-1 0,1 1 0,-1-1 0,0 0 0,1 0 0,-1 0 0,1 0 0,-1 0 0,1 0 0,0 0 0,0 0 0,0-1 0,0 1 0,-1-5 0,1 1 0,1 0 0,-1 0 0,1 0 0,0 0 0,0-1 0,1 1 0,0 0 0,0 0 0,0 0 0,4-9 0,2-4 0,19-34 0,-3 12-455,2 1 0,39-47 0,-31 48-6371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2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24575,'0'0'0,"0"0"0,4 4 0,5 10 0,5 21 0,3 19 0,1 12 0,0 0 0,-4-5 0,-4-9 0,-3-18 0,-4-16 0,-1-11-8191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2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0 0,2 0 0,1 0-8191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0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24575,'0'5'0,"11"220"0,-3-96 0,11 130 0,0-15 0,-19-235 0,-2-13 0,-1-17 0,1-12-1365,-1-1-5461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1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24575,'129'-4'0,"-29"0"0,-46 3 0,142-1 0,-2 16 0,-168-10 30,0 1 0,-1 1 0,40 16 0,-48-15-278,0 1 1,0 1-1,-1 0 1,0 2-1,24 20 1,-3 4-6579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1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0 232 24575,'11'-2'0,"197"-50"24,-3-13-182,44-12-367,-209 67 107,1 1-1,42-4 1,-25 10-5859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4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382 0 24575,'-7'9'0,"-6"6"0,0 0 0,-1-1 0,-31 22 0,-54 29 0,45-35 0,31-18 0,-40 28 0,63-40 0,-1 0 0,1 0 0,0 0 0,-1 1 0,1-1 0,0 0 0,-1 0 0,1 1 0,0-1 0,-1 0 0,1 0 0,0 1 0,0-1 0,-1 0 0,1 1 0,0-1 0,0 0 0,0 1 0,0-1 0,-1 0 0,1 1 0,0-1 0,0 1 0,0-1 0,0 0 0,0 1 0,0-1 0,0 1 0,0-1 0,0 0 0,0 1 0,0-1 0,0 1 0,1 0 0,0 0 0,0 0 0,0 0 0,0 0 0,1 0 0,-1 0 0,0-1 0,0 1 0,2 0 0,45 21 0,1-3 0,73 18 0,26 10 0,-141-45 0,0 1 0,-1 0 0,1 0 0,-1 0 0,11 8 0,-15-9 0,-1-1 0,1 1 0,-1-1 0,0 1 0,1 0 0,-1-1 0,0 1 0,0 0 0,0 0 0,0 0 0,0 0 0,-1 0 0,1 0 0,-1 0 0,1 0 0,-1 0 0,0 0 0,1 0 0,-1 0 0,0 0 0,0 0 0,-1 0 0,1 1 0,-1 1 0,-1 3 0,0-1 0,0 1 0,-1-1 0,0 0 0,0 0 0,-1 0 0,0 0 0,0 0 0,0-1 0,-9 10 0,-5 2 0,-35 25 0,11-13 0,-73 38 0,-53 13 0,150-71 0,-2 0-1365,8-3-5461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2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653 464 24575,'-8'-6'0,"6"5"0,-10-5 0,-1-1 0,0 2 0,0 0 0,0 0 0,-1 1 0,0 1 0,-24-3 0,20 5 0,-1 1 0,0 0 0,1 1 0,-1 1 0,-25 7 0,1 0 0,2 3 0,-72 28 0,97-32 0,0 1 0,0 0 0,-24 19 0,31-20 0,0 0 0,1 0 0,0 1 0,0 0 0,1 1 0,-10 15 0,13-18 0,1 1 0,-1-1 0,1 1 0,1-1 0,0 1 0,0 0 0,0 0 0,0 14 0,2-18 0,-1 0 0,2 0 0,-1 0 0,0 0 0,1 0 0,0 0 0,0 0 0,0 0 0,0-1 0,1 1 0,-1 0 0,1-1 0,0 1 0,0-1 0,0 1 0,1-1 0,-1 0 0,1 0 0,3 4 0,-4-6 0,0 1 0,0-1 0,0 0 0,0 0 0,1 1 0,-1-1 0,0-1 0,0 1 0,1 0 0,-1 0 0,0-1 0,1 0 0,-1 1 0,1-1 0,3 0 0,-2 0 0,0-1 0,0 0 0,0 0 0,0 0 0,0 0 0,0-1 0,0 0 0,5-3 0,1-1 0,0-1 0,-1 0 0,0-1 0,-1 0 0,13-15 0,-9 8 0,-1-1 0,-1-1 0,0 0 0,-1-1 0,-1 1 0,-1-1 0,8-30 0,-2-5 0,8-77 0,-15 83 0,-1-81 0,-5 108 0,-2 1 0,0-1 0,-2 1 0,0 0 0,-1 0 0,-14-35 0,19 53 0,0-1 0,-1 0 0,0 1 0,0-1 0,0 0 0,0 0 0,0 0 0,-1 1 0,1-1 0,0 0 0,-1 1 0,1 0 0,-3-3 0,4 4 0,0 0 0,0 0 0,0 0 0,0 0 0,0 0 0,-1 0 0,1 0 0,0 0 0,0 0 0,0 0 0,0 0 0,0 0 0,0 0 0,0 0 0,0 0 0,0 0 0,-1 0 0,1 0 0,0 0 0,0 0 0,0 0 0,0 0 0,0 0 0,0 0 0,0 1 0,0-1 0,0 0 0,0 0 0,0 0 0,-1 0 0,1 0 0,0 0 0,0 0 0,0 0 0,0 0 0,0 0 0,0 0 0,0 0 0,0 1 0,0-1 0,0 0 0,0 0 0,0 0 0,0 0 0,0 0 0,0 0 0,0 0 0,-1 8 0,1-7 0,-1 39 0,7 67 0,15 41 0,-18-133 0,58 274 0,-49-249 0,2 0 0,1-1 0,2-1 0,2 0 0,25 36 0,-32-57-170,0-1-1,1 0 0,1-1 1,0 0-1,1-1 0,1-1 1,25 17-1,-1-7-6655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2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44 0,2 1 0,12 49 0,-1-3 0,-6-6 0,-8-80-35,1-10 114,0-11-1092,-2 15 617,2-19-6430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3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0,1 0 0,6 2 0,6 4 0,11 4 0,9-1 0,-2-1-8191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3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28 24575,'-4'0'0,"1"0"0,4 1 0,45 14 0,-18-5 0,39 7 0,-16-8 0,0-3 0,79-1 0,102-22 0,-182 10-341,-1-2 0,0-2-1,76-28 1,-105 31-6485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3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24575,'-1'0'0,"0"1"0,0-1 0,0 1 0,0 0 0,0-1 0,0 1 0,0 0 0,1-1 0,-1 1 0,0 0 0,1 0 0,-1 0 0,0 0 0,1 0 0,-1-1 0,0 3 0,0-1 0,-4 6 0,1 1 0,0-1 0,1 1 0,0 0 0,0 0 0,1 0 0,0 0 0,0 10 0,-6 41 0,2 1 0,4 85 0,6-69 0,21 116 0,-18-156 0,1 0 0,2 0 0,26 64 0,-33-96 13,0 1 0,0 0 0,1-1 0,0 1 0,-1-1 0,2 0 0,-1 0 0,8 6 0,-8-8-136,1 0-1,-1 0 1,0-1-1,1 0 1,0 0-1,-1 0 1,1 0-1,0-1 1,0 1-1,0-1 0,5 0 1,26 0-6703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4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0 24575,'-2'0'0,"0"0"0,0 1 0,1-1 0,-1 0 0,0 1 0,0-1 0,1 1 0,-1-1 0,0 1 0,0 0 0,1 0 0,-1 0 0,1 0 0,-1 0 0,1 0 0,-1 0 0,1 1 0,0-1 0,0 0 0,-1 1 0,0 1 0,-2 4 0,0 0 0,1 0 0,-5 14 0,6-16 0,-5 16 0,1 1 0,1-1 0,1 2 0,0-1 0,1 25 0,2-14 0,3-1 0,9 62 0,28 64 0,11-7 0,-45-137 0,91 288 0,-85-257 0,-2 1 0,-2 0 0,-2 1 0,-1 80 0,-6-101 0,-1-1 0,-1-1 0,-1 1 0,-10 30 0,11-41 0,-1-1 0,-1 0 0,0 0 0,-1-1 0,0 0 0,-1 0 0,-1 0 0,-18 20 0,23-28 0,0-1 0,-1 1 0,1-1 0,-1 0 0,1 0 0,-1 0 0,-10 4 0,14-7 0,0 0 0,0 1 0,0-1 0,0 0 0,-1 0 0,1 1 0,0-1 0,0 0 0,0 0 0,0 0 0,0-1 0,-1 1 0,1 0 0,1 0 0,-1-1 0,1 1 0,-1 0 0,1-1 0,-1 1 0,1 0 0,-1-1 0,1 1 0,0-1 0,-1 1 0,1-1 0,0 1 0,-1-1 0,1 1 0,0-1 0,0 1 0,0-1 0,-1 1 0,1-1 0,0 1 0,0-1 0,0 0 0,0 1 0,0-1 0,0 1 0,0-2 0,0-3 0,0 0 0,1 0 0,0 0 0,0 0 0,0 0 0,3-9 0,17-33 0,-17 39 0,31-60-682,83-114-1,-68 113-6143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4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24575,'1'6'0,"-1"0"0,1 0 0,0 0 0,4 11 0,1 4 0,33 176 0,10 42 0,-48-233-62,5 16-198,-2 0-1,0 0 0,-1 0 1,-1 36-1,-4-41-6565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4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1 410 24575,'17'-3'0,"-7"0"0,17-3 0,14-3 0,77-29 0,-40 1 0,112-72 0,-76 41 0,118-54-1365,-202 108-5461</inkml:trace>
  <inkml:trace contextRef="#ctx0" brushRef="#br0" timeOffset="1">549 1002 24575,'0'0'0,"0"0"0,0 1 0,0-1 0,0 1 0,0 0 0,0-1 0,0 1 0,0-1 0,0 1 0,0-1 0,1 1 0,-1-1 0,0 1 0,0-1 0,0 1 0,1-1 0,-1 1 0,0-1 0,1 1 0,-1-1 0,0 1 0,1-1 0,-1 1 0,1-1 0,0 1 0,8 2 0,0 1 0,0-1 0,1-1 0,-1 0 0,11 1 0,50 2 0,-32-5 26,-1-2 0,72-12-1,70-28-602,-125 28-288,16-4-5961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5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0 24575,'-2'1'0,"0"-1"0,0 0 0,1 0 0,-1 0 0,0 0 0,1 0 0,-5 0 0,1-1 0,-24 2 0,0 1 0,-1 1 0,1 2 0,0 1 0,-40 13 0,45-10 0,1 0 0,0 2 0,0 0 0,1 2 0,0 0 0,-30 26 0,45-33 0,0 0 0,0 1 0,1 0 0,-1 0 0,2 0 0,-11 17 0,15-22 0,0 1 0,0-1 0,0 0 0,0 1 0,0-1 0,1 1 0,-1-1 0,1 1 0,-1 0 0,1-1 0,0 1 0,0-1 0,0 1 0,1-1 0,-1 1 0,0 0 0,1-1 0,0 1 0,-1-1 0,1 1 0,0-1 0,1 0 0,-1 1 0,0-1 0,1 0 0,-1 0 0,1 0 0,-1 0 0,5 3 0,-1 0 0,1-1 0,0 0 0,1 0 0,-1 0 0,1-1 0,0 0 0,0 0 0,0 0 0,0-1 0,0 0 0,0-1 0,1 0 0,-1 0 0,13 0 0,1-1 0,0-1 0,0-1 0,41-10 0,-46 8 0,0-1 0,1-1 0,-2 0 0,1-1 0,-1-1 0,0-1 0,-1 0 0,0-1 0,15-13 0,-29 23 0,1 0 0,-1-1 0,1 1 0,-1 0 0,0-1 0,1 1 0,-1 0 0,1 0 0,-1 0 0,1-1 0,-1 1 0,1 0 0,-1 0 0,1 0 0,-1 0 0,1 0 0,-1 0 0,1 0 0,-1 0 0,1 0 0,-1 0 0,1 0 0,-1 0 0,1 0 0,-1 1 0,1-1 0,-1 0 0,0 0 0,1 0 0,-1 1 0,1-1 0,-1 0 0,1 1 0,-1-1 0,0 0 0,1 1 0,-1-1 0,0 0 0,1 1 0,1 3 0,1-1 0,-1 0 0,0 1 0,1 4 0,-1-4 0,17 40 0,-3 1 0,12 53 0,-15-51 0,-2-10 0,98 321 0,-105-345 0,10 24 0,-12-34 0,0 1 0,0-1 0,0 0 0,0 0 0,0 1 0,1-2 0,4 6 0,4-2-1365,-2-5-5461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5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18 136 24575,'-1'14'0,"-3"20"0,0 1 0,1 81 0,-1-332-1365,2 98-5461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5:57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707 134 24575,'-1'-2'0,"0"1"0,0 0 0,0 0 0,0-1 0,0 1 0,0 0 0,0 0 0,-2-1 0,0 0 0,-5-7 0,0 1 0,-1 0 0,0 1 0,0 0 0,0 0 0,-1 1 0,-18-9 0,-1 4 0,0 1 0,-1 1 0,1 2 0,-37-4 0,45 9 0,0 0 0,-1 2 0,1 0 0,0 1 0,0 2 0,-40 8 0,48-7 0,1 1 0,0 0 0,0 0 0,0 1 0,1 1 0,0 0 0,0 0 0,1 1 0,0 0 0,0 1 0,1 0 0,0 1 0,0 0 0,1 0 0,1 1 0,0 0 0,0 0 0,-9 23 0,9-15 0,0 0 0,1 1 0,1 0 0,1 0 0,1 1 0,1-1 0,1 1 0,0 0 0,1-1 0,2 1 0,4 26 0,0-21 0,1 0 0,1 0 0,2-1 0,0 0 0,2-1 0,0 0 0,2-1 0,21 29 0,17 13 0,80 78 0,-114-124 0,-16-17 0,51 56 0,-45-49 0,-1 1 0,0 0 0,0 0 0,5 14 0,-11-22 0,0-1 0,-1 1 0,1-1 0,0 1 0,-1-1 0,0 1 0,1 0 0,-1-1 0,0 1 0,0-1 0,0 1 0,0 0 0,0-1 0,0 1 0,0 0 0,-1-1 0,1 1 0,-1 0 0,1-1 0,-1 1 0,-1 2 0,1-3 0,0 1 0,0-1 0,-1 0 0,1 0 0,0 0 0,-1 0 0,1 0 0,-1 0 0,1-1 0,-1 1 0,0 0 0,1-1 0,-1 1 0,0-1 0,1 0 0,-1 1 0,0-1 0,1 0 0,-1 0 0,-3 0 0,0-1 0,-1 1 0,1-1 0,0 0 0,0 0 0,-1 0 0,1-1 0,0 0 0,-4-2 0,7 3 0,0 0 0,0 0 0,0-1 0,0 1 0,0 0 0,1-1 0,-1 1 0,1-1 0,-1 1 0,1-1 0,0 0 0,-1 0 0,1 1 0,0-1 0,0 0 0,0 0 0,0 0 0,1 0 0,-1 0 0,0-1 0,1 1 0,-1-4 0,2-6 0,0 0 0,1 0 0,0 0 0,1 1 0,1-1 0,7-17 0,76-168 0,-22 54 0,-24 42-455,-4-2 0,32-148 0,-58 193-6371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5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24575,'5'5'0,"53"39"0,21 17 0,-41-27 30,-2 1 0,-1 2 0,50 70 0,-69-84-195,-1 0 0,-2 1 0,0 1 0,-1 0 0,-2 1 0,-1 0 0,-1 1 0,7 39 0,-12-44-6661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6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24575,'0'0'0,"0"2"0,2 3 0,4 2 0,8 0 0,4-2 0,-1 0-8191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6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24575,'0'5'0,"0"-1"0,1 1 0,-1 0 0,1 0 0,0 0 0,0-1 0,1 1 0,-1 0 0,1-1 0,0 1 0,0-1 0,0 0 0,1 1 0,0-1 0,0 0 0,6 6 0,0-1 0,1 1 0,1-2 0,0 1 0,24 13 0,-13-11 0,44 17 0,-53-23 11,0-2 0,1 0 0,0 0 0,-1-1 0,1-1 0,0 0-1,0-1 1,0 0 0,0-1 0,23-5 0,-3-3-382,-1-1-1,0-1 1,33-17 0,-32 12-6455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6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24575,'0'0'0,"0"2"0,3 5 0,6 2 0,7 2 0,13 1 0,20-3 0,18-6 0,14-4 0,3-9 0,0-7 0,-2-8 0,-5-2 0,-13 3 0,-19 5-8191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7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24575,'0'0'0,"11"298"0,-5-240 0,3 0 0,2 0 0,20 60 0,38 75-1365,-55-146-5461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7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35 194 24575,'-32'0'0,"32"0"0,0 0 0,-1 0 0,1 0 0,0 0 0,0 0 0,0 0 0,0 0 0,0 0 0,0 0 0,0 0 0,0 0 0,0 0 0,0 0 0,0 0 0,0 0 0,0 0 0,0 0 0,-1 0 0,1 0 0,0 0 0,0 0 0,0 0 0,0-1 0,0 1 0,0 0 0,0 0 0,0 0 0,0 0 0,0 0 0,0 0 0,0 0 0,0 0 0,0 0 0,0 0 0,0 0 0,0 0 0,0 0 0,0 0 0,0 0 0,0 0 0,0-1 0,0 1 0,0 0 0,0 0 0,0 0 0,0 0 0,0 0 0,0 0 0,0 0 0,0 0 0,0 0 0,0 0 0,0 0 0,0 0 0,0 0 0,0 0 0,0-1 0,0 1 0,0 0 0,0 0 0,0 0 0,0 0 0,0 0 0,5-5 0,5-2 0,0 1 0,1 0 0,0 0 0,0 1 0,20-6 0,-21 7 0,221-62 15,6 22-501,-154 31 439,151-4 0,-220 17 153,1 1 0,24 5 0,-32-5-333,0 1 0,1 1 0,-1-1 0,0 1 0,0 0 0,10 7 0,-3 1-6128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8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24575,'0'0'0,"0"0"0,7 3 0,17 6 0,24 5 0,37 1 0,38-1 0,23-5 0,13-6-1610,5-9 1610,-9-9 0,-16-7 0,-17-4 0,-25-2-309,-28 4-5963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9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761 0 24575,'-5'1'0,"1"-1"0,0 1 0,-1 0 0,1 0 0,0 1 0,-8 2 0,-2 2 0,-46 16-70,1 3-1,1 3 1,-76 49-1,62-29-70,-128 114 0,176-140 141,1 0 0,-29 38 0,49-55 0,-1-1 0,1 1 0,0 0 0,1 0 0,-1 0 0,1 0 0,-3 11 0,4-13 0,1-1 0,0 1 0,0-1 0,0 1 0,0-1 0,0 1 0,1-1 0,-1 1 0,1-1 0,-1 1 0,1-1 0,0 1 0,0-1 0,0 0 0,0 0 0,0 1 0,1-1 0,-1 0 0,3 3 0,3 2 27,1 1 1,0-1-1,0 0 1,0-1-1,17 10 0,49 21 278,-74-37-304,57 25 31,2-2-1,104 25 0,-161-47-31,1 0 0,-1 0 0,1-1 0,-1 0 0,1 1 0,0-1 0,-1 0 0,1 0 0,0 0 0,-1-1 0,1 1 0,-1-1 0,1 1 0,-1-1 0,1 0 0,-1 0 0,1 0 0,-1 0 0,0 0 0,1-1 0,-1 1 0,0-1 0,0 1 0,0-1 0,2-3 0,11-9 0,0 0 0,1 2 0,0-1 0,1 2 0,0 0 0,1 1 0,0 1 0,0 1 0,1 0 0,0 1 0,1 1 0,-1 1 0,1 1 0,0 1 0,35-2 0,-52 5 0,7 0 0,0 0 0,0 0 0,17 4 0,-24-4 0,0 1 0,-1 0 0,1 0 0,-1 0 0,1 0 0,-1 0 0,0 0 0,1 1 0,-1-1 0,0 1 0,0-1 0,0 1 0,0 0 0,0 0 0,0 0 0,0 0 0,-1 0 0,3 5 0,4 12 0,-1 0 0,-1 0 0,-1 0 0,3 22 0,-3-18 0,4 23 0,9 40 0,-14-69 0,1 0 0,15 31 0,-17-42-341,1 0 0,-1 0-1,7 7 1,-3-5-6485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39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2 0,3 2 0,2 5 0,1 4 0,2 6 0,1 7 0,-1 5 0,-2 3 0,-4-1 0,-1-4 0,-1-5 0,-2-8 0,2-7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0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0 295 24575,'5'-2'0,"1"0"0,0 0 0,-1 0 0,9 0 0,1-2 0,139-21 9,7 12-86,-116 9-19,305-12-766,-40 2 900,-299 13-38,115-11 0,-107 9 0,0-1 0,-1-1 0,0 0 0,27-12 0,-40 15 111,0-1-1,0 1 0,0-1 1,-1-1-1,1 1 0,6-6 1,-10 7-99,1 0 0,-1 0-1,1 0 1,-1 0 0,0 0 0,0 0 0,0 0 0,0 0 0,0-1 0,0 1 0,-1 0 0,1 0 0,-1-1 0,1 1 0,-1 0 0,0-1 0,0-3 0,0 2-12,-1 0 0,1 1 0,-1-1 0,0 0 0,0 1 0,0-1 0,0 1 0,0 0 0,-4-6 0,4 7 0,-1 0 0,1 0 0,-1 0 0,0 0 0,0 1 0,0-1 0,0 1 0,0-1 0,0 1 0,0 0 0,0-1 0,-1 1 0,1 0 0,-5-1 0,6 2 8,0 0 0,1 0 0,-1-1 0,0 1 0,0 0 0,0-1 0,0 1 0,1-1 0,-1 1 0,0-1 0,0 1 0,1-1 0,-1 0 0,-1-1 0,2 2-63,0-1 0,0 1 0,0-1 0,0 1 0,-1-1 0,1 1 0,0-1 0,0 1 0,0-1 0,0 1 0,0-1 0,0 1 0,1-1 0,-1 1 0,0-1 0,0 0 0,0 1 0,0-1 0,1 1 0,-1 0 0,0-1 0,0 1 0,1-1 0,-1 1 0,0-1 0,1 1 0,4-6-6771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1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830 0 24575,'-6'7'0,"3"-4"0,-192 204 30,15 16-283,109-132-274,66-84 510,-285 375-116,274-358 133,1 0 0,-23 48 0,36-67 0,0 0 0,1-1 0,-1 1 0,1 0 0,0 0 0,1 0 0,-1 0 0,1 0 0,0 6 0,0-8 0,1-1 0,-1 1 0,1 0 0,0-1 0,0 1 0,0-1 0,0 0 0,0 1 0,1-1 0,-1 0 0,1 1 0,0-1 0,-1 0 0,1 0 0,0 0 0,0-1 0,0 1 0,3 2 0,1 0 39,1-1 0,-1 1 0,1-1 0,0 0 0,11 3 0,1-1 219,23 2 0,61 2-108,35-7-419,30-7-809,558-56-2890,16-1 2268,365 78 819,-977-9 844,88 7 2492,-196-11-2617,-14-1-2389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5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0 258 24575,'0'0'0,"4"0"0,5 0 0,9-2 0,10-2 0,12-3 0,17-5 0,21-7 0,15-4 0,4-1 0,-2-3 0,-6-5 0,-9-5 0,-12-2 0,-18 7-8191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1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24575,'0'0'0,"0"9"0,0 35 0,10 397 0,-10-432-195,0 1 0,2 0 0,-1-1 0,1 1 0,0-1 0,6 14 0,-1-10-6631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2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12 0,2-1 0,0 1 0,0-1 0,6 17 0,-2-6 0,12 39-273,2-1 0,2-1 0,4-1 0,64 110 0,-83-158-6553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2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1 363 24575,'0'0'0,"0"-2"0,2-3 0,8-3 0,17-6 0,19-4 0,15-7 0,19-3 0,20-4 0,15-1 0,4-1-763,-4-4 763,-9-6 0,-15 0 0,-22 7-7428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3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838 0 24575,'0'3'0,"0"-1"0,0 0 0,0 0 0,0 0 0,-1 0 0,1 0 0,-2 4 0,-1 4 0,-1-1 0,0 0 0,-1 0 0,0 0 0,0-1 0,-11 13 0,5-6 0,-380 570-729,387-579 729,-159 231 311,119-181-829,-2-2 0,-55 50-1,69-75-5699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3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24575,'14'9'0,"-8"-7"0,0 0 0,0 0 0,0 0 0,0 0 0,0-1 0,0 0 0,1-1 0,-1 1 0,13-2 0,-11 1 0,1 0 0,-1 0 0,0 1 0,0 0 0,10 3 0,-17-4 0,0 1 0,0-1 0,0 0 0,0 1 0,0-1 0,0 1 0,-1-1 0,1 1 0,0-1 0,0 1 0,0 0 0,-1-1 0,1 1 0,0 0 0,-1 0 0,1 0 0,0-1 0,-1 1 0,1 0 0,-1 0 0,1 0 0,-1 0 0,0 0 0,1 0 0,-1 0 0,0 0 0,0 0 0,0 0 0,0 0 0,0 0 0,0 0 0,0 0 0,0 0 0,0 0 0,0 0 0,0 0 0,-1 0 0,1 0 0,0 0 0,-2 2 0,-1 4 0,0 0 0,-1 0 0,0 0 0,-7 8 0,8-11 0,-25 34 0,-29 43 0,45-62 0,0 0 0,-11 28 0,21-40 0,-1-1 0,1 1 0,0 0 0,1-1 0,0 1 0,0 0 0,0 0 0,1 0 0,0 0 0,0 0 0,1 0 0,1 9 0,0-12 0,-1 0 0,0 1 0,1-1 0,0 0 0,0 0 0,1 0 0,-1 0 0,1 0 0,-1-1 0,1 1 0,0-1 0,1 1 0,-1-1 0,1 0 0,-1-1 0,1 1 0,0 0 0,0-1 0,7 3 0,-1-1 0,0 0 0,0-2 0,1 1 0,-1-1 0,1 0 0,-1-1 0,1 0 0,18-2 0,-3-1 0,0-2 0,36-9 0,-4-4-682,63-26-1,-51 13-6143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3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1 135 24575,'0'0'0,"0"0"0,0 0 0,3 2 0,12 2 0,16-1 0,16-3 0,11-3 0,6-8 0,1-10 0,-4-14 0,-9-4 0,-14 4-8191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4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86 24575,'-7'10'0,"3"-2"0,0 1 0,1-1 0,-1 1 0,2 0 0,-3 10 0,-5 49 0,8-50 0,-2 20 0,1-1 0,2 1 0,2 0 0,5 39 0,-3-60 0,0 0 0,1 0 0,1-1 0,0 1 0,2-1 0,-1-1 0,2 1 0,0-1 0,1 0 0,1-1 0,13 17 0,-9-16 0,0 0 0,1-2 0,0 0 0,1-1 0,0 0 0,1-1 0,0-1 0,19 8 0,-25-13 0,1-1 0,-1-1 0,0 0 0,1 0 0,0-1 0,16 0 0,-19-1 0,0-2 0,0 1 0,0-1 0,0-1 0,0 0 0,0 0 0,0-1 0,17-7 0,-12 3 0,-1-1 0,1-1 0,-1 0 0,-1-1 0,0 0 0,0-1 0,-1-1 0,0 1 0,-1-2 0,-1 1 0,9-15 0,-7 8 0,-1 0 0,0 0 0,-2-1 0,0-1 0,-1 1 0,-2-1 0,6-35 0,-8 37 0,-2 0 0,0 0 0,-2 0 0,0 1 0,-1-1 0,0 0 0,-2 0 0,0 1 0,-2 0 0,-9-24 0,8 27 0,0 1 0,-1-1 0,-1 1 0,0 1 0,-1 0 0,0 0 0,-1 1 0,0 0 0,-1 1 0,-1 0 0,0 1 0,-16-10 0,12 11 0,0 0 0,0 0 0,-1 2 0,0 0 0,0 2 0,-27-6 0,34 9 0,1 0 0,-1 1 0,0 1 0,0 0 0,0 0 0,0 1 0,1 0 0,-1 1 0,0 0 0,1 1 0,-1 0 0,-16 8 0,23-9 0,0 0 0,0 0 0,0 1 0,1-1 0,-1 1 0,1 0 0,0 0 0,0 0 0,0 1 0,-5 6 0,7-8 0,0 0 0,0 1 0,0-1 0,0 1 0,0-1 0,0 1 0,1 0 0,0-1 0,-1 1 0,1 0 0,0-1 0,0 1 0,0 0 0,0-1 0,1 1 0,-1 0 0,1-1 0,2 6 0,0-1 0,0 1 0,1-1 0,0 0 0,1 0 0,-1-1 0,1 1 0,0-1 0,1 0 0,11 9 0,-4-4 0,1-1 0,1 0 0,26 13 0,-14-11 17,1-1 0,0-1 1,1-2-1,-1 0 0,2-2 0,30 2 0,-15-4-388,1-3-1,-1-1 1,57-8 0,-30-3-6455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4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24575,'0'0'0,"0"2"0,-2 2 0,-2 5 0,-3 10 0,0 13 0,1 14 0,2 12 0,1 2 0,2-3 0,0-9 0,1-10 0,0-15 0,0-14 0,1-11 0,-1-5-8191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4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46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24575,'0'0'0,"2"0"0,2 0 0,1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5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58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1 154 24575,'0'0'0,"0"7"0,-1 10 0,2 0 0,0 0 0,0-1 0,2 1 0,8 31 0,-2-23 0,1-1 0,1 0 0,16 23 0,-18-32 0,2 0 0,0-1 0,0 0 0,2-1 0,19 17 0,-22-22 0,1-1 0,0 0 0,0-1 0,1 0 0,0-1 0,0 0 0,0-1 0,0-1 0,1 1 0,20 1 0,-3-2 0,1-1 0,-1-2 0,44-5 0,146-31 0,-3-16 0,15-4 0,-198 50 0,0 0 0,0 2 0,1 2 0,0 1 0,-1 1 0,52 8 0,-67-4 0,0 0 0,0 1 0,-1 1 0,0 1 0,25 13 0,-29-13 0,-2 1 0,1 1 0,-1 0 0,0 1 0,-1 0 0,0 0 0,16 21 0,-14-12 0,17 33 0,-19-31 0,20 27 0,-31-48 0,1 1 0,-1-1 0,1 1 0,-1-1 0,1 1 0,0-1 0,-1 1 0,1-1 0,0 0 0,0 1 0,-1-1 0,1 0 0,0 0 0,0 1 0,-1-1 0,1 0 0,0 0 0,0 0 0,-1 0 0,1 0 0,0 0 0,0 0 0,0 0 0,-1-1 0,1 1 0,0 0 0,0 0 0,-1-1 0,1 1 0,0 0 0,-1-1 0,2 0 0,4-2 0,-1-1 0,0 0 0,6-5 0,-2 2 0,9-5 0,0 1 0,0 1 0,1 0 0,0 2 0,1 0 0,26-6 0,127-21 0,138 2 0,71-12 0,-354 40 0,0-2 0,0-1 0,0-1 0,-1-2 0,0 0 0,30-19 0,-45 22 0,0-1 0,0 1 0,-1-2 0,0 0 0,18-22 0,-22 23 0,-1 0 0,0-1 0,0 0 0,-1 0 0,0 0 0,-1-1 0,0 1 0,3-18 0,-5 17 15,0 0 0,-1 0 0,-1 0 0,0 0 0,0-1 0,-1 1 0,-3-17 0,-1 11-386,0 0-1,0 0 1,-16-31 0,11 30-6455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59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 24575,'-1'0'0,"0"1"0,-1-1 0,1 1 0,0-1 0,0 1 0,0 0 0,0-1 0,0 1 0,0 0 0,0 0 0,1-1 0,-2 3 0,-3 1 0,-11 10 0,0 1 0,1 0 0,0 2 0,2 0 0,0 0 0,0 1 0,2 1 0,0 0 0,2 0 0,0 1 0,1 0 0,-8 29 0,9-17 0,0 0 0,2 0 0,2 1 0,1 0 0,1-1 0,2 1 0,6 41 0,-3-54 0,0-1 0,1 0 0,1 0 0,1-1 0,15 29 0,-15-33 0,1-1 0,1-1 0,0 1 0,1-2 0,0 1 0,1-1 0,24 18 0,-27-23 0,0-1 0,0-1 0,1 1 0,0-1 0,0-1 0,0 0 0,0 0 0,0-1 0,1 0 0,-1 0 0,1-1 0,0 0 0,-1-1 0,1 0 0,-1-1 0,1 0 0,0 0 0,-1-1 0,12-4 0,-13 4 0,0-1 0,-1 0 0,1 0 0,-1-1 0,0 0 0,0 0 0,0-1 0,0 0 0,-1 0 0,0 0 0,0-1 0,0 0 0,-1 0 0,1-1 0,-2 1 0,1-1 0,-1 0 0,0 0 0,0-1 0,-1 1 0,0-1 0,3-12 0,-4 10 0,-1 1 0,0 0 0,-1 0 0,0-1 0,0 1 0,-1 0 0,0 0 0,-4-14 0,4 18 0,-1-1 0,1 2 0,-1-1 0,0 0 0,-1 0 0,1 1 0,-1-1 0,0 1 0,0-1 0,0 1 0,0 0 0,-1 1 0,0-1 0,0 0 0,0 1 0,-7-4 0,7 5 0,0 0 0,0 1 0,0 0 0,0 0 0,0 0 0,-1 0 0,1 1 0,0-1 0,0 1 0,-1 0 0,1 1 0,0-1 0,-1 1 0,1 0 0,0 0 0,-4 1 0,-5 3 0,0 0 0,0 1 0,-19 12 0,18-10 30,1 1 0,0 1 0,-20 19 0,28-25-129,2 0 0,-1 0 0,0 0 0,1 1 0,0 0 0,0-1 0,0 1 0,1 0 0,0 0 0,0 1 0,0-1 0,0 0 0,1 1 0,-2 8 0,4 3-6727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59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1 259 24575,'0'12'0,"0"2"0,0-7 0,0 0 0,0 1 0,2 11 0,-2-17 0,1 0 0,0 0 0,-1 0 0,1 0 0,0 0 0,0 0 0,0 0 0,1 0 0,-1 0 0,0 0 0,1 0 0,-1-1 0,1 1 0,-1-1 0,1 1 0,2 1 0,3 1 0,1 0 0,-1 0 0,1-1 0,0 0 0,0 0 0,0-1 0,1 0 0,12 1 0,-3-1 0,0-1 0,0-1 0,20-2 0,-17-1 0,1-1 0,-1 0 0,0-2 0,0 0 0,0-1 0,28-15 0,-37 16 0,-1 0 0,0-1 0,0-1 0,-1 1 0,0-2 0,0 1 0,-1-1 0,0-1 0,-1 0 0,0 0 0,0-1 0,7-13 0,-12 19 0,-1-1 0,0 1 0,0-1 0,0 0 0,-1 1 0,1-1 0,0-11 0,-2 13 0,0 0 0,0 0 0,-1 0 0,1 0 0,-1 1 0,0-1 0,0 0 0,0 1 0,-1-1 0,1 1 0,-1-1 0,0 1 0,-3-4 0,0-1 0,-2 1 0,1 1 0,-1-1 0,0 1 0,0 1 0,-1-1 0,1 1 0,-1 0 0,0 1 0,-11-5 0,3 3 0,-1 0 0,0 1 0,0 0 0,-25-2 0,31 6 24,1 0 0,-1 1 0,1 0 0,-14 2 0,18-1-189,0 0 0,0 0 0,0 1 0,0 0 0,0 0 0,1 1 0,-1-1 0,-7 6 0,6-2-6661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00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24575,'0'0'0,"0"5"0,1 31 0,1-1 0,2 0 0,1 0 0,2 0 0,1-1 0,2 0 0,1 0 0,2-1 0,1-1 0,30 51 0,152 207 0,-135-203 0,40 51-1365,-80-109-5461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00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24575,'0'9'0,"0"40"0,1-1 0,14 82 0,-1-70 0,41 104 0,41 52 0,-20-37-1365,-58-127-5461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01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0 509 24575,'0'0'0,"2"-2"0,4-6 0,11-10 0,18-12 0,22-16 0,16-12 0,9-10 0,3-10 0,-9-2 0,-12 11 0,-18 17-8191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01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0 292 24575,'0'0'0,"0"0"0,0 0 0,0 0 0,0 0 0,2 0 0,12-2 0,20-3 0,19-3 0,24-7 0,22-7 0,15-6 0,6-7-840,-2-8 840,-10-7 0,-18 3 0,-24 10-7351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03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1 24575,'0'14'0,"-1"-11"0,0 1 0,0-1 0,0 0 0,0 1 0,0-1 0,-1 0 0,0 1 0,-2 2 0,-19 26 0,8-13 0,10-12 0,1-1 0,0 1 0,1 0 0,-5 10 0,7-14 0,0 0 0,0 1 0,0-1 0,1 0 0,-1 1 0,1-1 0,0 1 0,0-1 0,0 1 0,0-1 0,1 1 0,1 4 0,20 6 0,-19-10 0,0 0 0,0-1 0,0 1 0,0 0 0,-1 1 0,0-1 0,0 0 0,0 1 0,0-1 0,-1 1 0,1-1 0,-1 1 0,1 9 0,-1 4 0,0-1 0,-2 28 0,-3 1 0,-3 1 0,-1-1 0,-18 55 0,-56 131 0,25-96 0,-8 23 0,64-156 0,0 0 0,0 0 0,0 0 0,0 0 0,1 0 0,-1 4 0,1-7 0,0 1 0,0-1 0,0 0 0,0 0 0,0 1 0,0-1 0,0 0 0,0 0 0,0 1 0,0-1 0,1 0 0,-1 0 0,0 0 0,0 1 0,0-1 0,0 0 0,0 0 0,1 0 0,-1 1 0,0-1 0,0 0 0,0 0 0,1 0 0,-1 0 0,0 1 0,0-1 0,1 0 0,-1 0 0,0 0 0,1 0 0,0 0 0,0 0 0,0 0 0,0 0 0,0 0 0,0 0 0,0-1 0,0 1 0,0 0 0,0-1 0,0 1 0,2-1 0,16-10-50,0 0-1,-1-1 1,22-19-1,-13 11-1112,15-13-5663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17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18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24575,'-7'10'0,"0"1"0,0 1 0,1-1 0,1 1 0,0 1 0,1-1 0,0 1 0,1 0 0,0 0 0,1 0 0,0 0 0,1 0 0,2 24 0,8 88 0,3 45 0,-13-135-14,1-20-436,0 0-1,4 23 1,-2-28-6376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6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24575,'0'14'0,"-1"-3"0,1 0 0,1 0 0,0 0 0,0 0 0,1 0 0,0 0 0,6 13 0,3 5-273,2-1 0,2 0 0,0 0 0,39 49 0,-39-58-6553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47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1894 585 24575,'0'-2'0,"0"1"0,0 0 0,-1 0 0,1 0 0,-1 0 0,1-1 0,0 1 0,-1 0 0,0 0 0,1 0 0,-1 0 0,0 0 0,1 0 0,-1 0 0,-1-1 0,-17-13 0,12 9 0,-97-78 0,-48-41 0,28 25 0,93 78 0,0 2 0,-43-21 0,44 27-15,-1 1 1,-1 2-1,0 1 0,-1 1 0,0 2 1,0 1-1,-1 2 0,1 1 0,-1 2 0,-60 5 1,44 3-155,0 2 0,0 2 0,1 2 0,-52 22 0,48-12 162,1 1-1,1 3 0,-67 48 0,86-52-32,0 3-1,2 0 1,1 2-1,-36 45 1,43-45 22,3 0-1,0 1 1,2 0 0,1 2 0,-18 48 0,25-52 18,2-1 0,1 1 0,1 0 0,1 1 0,2-1 0,1 1 0,1 0 0,4 35 0,1-24 0,2 0 0,2-1 0,1 1 0,2-2 0,21 47 0,-9-36-259,1-2 0,49 67 1,81 74-518,-101-133 776,1-2 0,3-3 0,2-2 0,2-3 0,1-3 0,3-3 0,1-2 0,2-3 0,1-4 0,1-2 0,1-4 0,87 17 0,-83-26 0,0-3 0,1-4 0,0-3 0,99-7 0,-124-2 0,-1-2 0,1-2 0,-2-2 0,1-2 0,-2-3 0,0-2 0,58-30 0,-53 19 4,-2-3 1,-2-2 0,0-2-1,-3-2 1,48-50 0,-58 50-25,-2-3 0,-2 0 0,-2-2 0,-1-1 0,-3-2 0,26-55 0,-42 76-26,-1 0-1,-1-1 1,-2 0-1,0-1 1,-2 1 0,0-1-1,-2 0 1,-2 0-1,0 0 1,-1-1-1,-6-37 1,0 34 48,-1 0-1,-1 1 1,-1 0 0,-2 1-1,-1 0 1,-27-47-1,18 44-24,0 0-1,-2 2 0,-1 1 0,-2 1 0,-36-33 1,-3 8-368,-105-68 1,-86-26-1078,138 89 1405,-2 4-1,-3 6 0,-1 6 1,-199-42-1,122 57 103,153 24-11,1 3 0,-60 6 1,76-2-13,-1 2 1,0 1 0,1 1 0,-34 14 0,42-12-10,-1 1-1,2 1 1,0 1-1,0 1 0,-35 30 1,42-30-188,-21 24 0,3 7-1627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47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8 744 24575,'-4'-79'0,"1"53"0,2 0 0,1 0 0,5-38 0,-2 48 0,0 1 0,1 0 0,1 0 0,0 0 0,11-20 0,-12 27 0,0 1 0,1-1 0,0 1 0,0 1 0,1-1 0,0 1 0,0 0 0,0 0 0,1 1 0,0 0 0,13-8 0,-5 6 0,1 0 0,1 1 0,-1 0 0,32-5 0,72-4 0,-36 5 0,-77 9 0,14-2 0,-1 0 0,21-8 0,-35 9 0,0 0 0,0 0 0,-1-1 0,1 0 0,-1 0 0,0 0 0,0 0 0,0-1 0,0 0 0,-1 0 0,8-9 0,-2-3-68,0-1 0,-1 0 0,0 0 0,10-36 0,-9 26-957,11-27-5801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48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24575,'0'3'0,"0"0"0,0-1 0,1 1 0,0-1 0,-1 0 0,1 1 0,0-1 0,0 1 0,0-1 0,0 0 0,0 0 0,1 0 0,-1 0 0,1 0 0,0 0 0,-1 0 0,1 0 0,0 0 0,0-1 0,0 1 0,0-1 0,0 0 0,0 1 0,4 0 0,6 3 0,0 0 0,0-1 0,21 5 0,-21-6 0,48 9-200,1-1-1,104 2 0,125-14-488,-260 0 680,929-31-2016,438-7 2025,-992 24-844,-3-14 0,-207 1 1188,-157 22-3866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49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0 24575,'-2'5'0,"1"0"0,-1 0 0,1 0 0,0-1 0,1 1 0,-1 0 0,1 0 0,0 6 0,0 4 0,-4 387-276,6-296-317,-15 937-1344,9-950 1928,-14 691 10,18-769-401,0-7-4577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2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24575,'0'1'0,"0"0"0,1-1 0,-1 1 0,0 0 0,1 0 0,-1-1 0,0 1 0,1 0 0,-1-1 0,1 1 0,0 0 0,0 0 0,2 2 0,15 19 0,0-2 0,2 0 0,0-1 0,2-1 0,0-1 0,30 19 0,88 42 0,38 23 0,43 44 0,-169-106 0,-2 1 0,49 52 0,-87-79 0,0 1 0,0 0 0,-1 1 0,13 24 0,-20-31 0,0-1 0,-1 2 0,0-1 0,0 0 0,-1 1 0,0-1 0,-1 1 0,0-1 0,0 1 0,-1 0 0,-1 13 0,-1-4 0,-2 0 0,0 0 0,-1 0 0,0 0 0,-2-1 0,0 0 0,-1 0 0,0-1 0,-12 16 0,3-8 0,-1-1 0,-1-1 0,0-1 0,-2-1 0,-25 20 0,-180 129 130,66-53-1625,135-96-5331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3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24575,'-7'6'0,"-1"-1"0,-9 6 0,10-7 0,0 0 0,1 1 0,-10 7 0,14-10 0,0 1 0,0-1 0,1 0 0,-1 0 0,1 1 0,-1-1 0,1 1 0,0-1 0,0 1 0,0-1 0,0 1 0,0 0 0,0 0 0,1 2 0,-1 8 0,1 0 0,0 0 0,1 0 0,0 0 0,5 18 0,21 64 0,-24-84 0,124 308 0,-28-83 0,-96-228 0,0 2 0,1-1 0,2 16 0,-7-16 89,1-9-136,0 0 0,0 0 0,0 0 0,0 0 0,-1 1 0,1-1 0,0 0 0,0 0 1,0 0-1,-1 0 0,1 0 0,0 0 0,0 1 0,0-1 0,-1 0 0,1 0 0,0 0 1,0 0-1,-1 0 0,1 0 0,0 0 0,0 0 0,0 0 0,-1 0 0,1 0 0,0 0 1,0 0-1,-1 0 0,1 0 0,0-1 0,-8-2-6779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3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0 341 24575,'8'-7'0,"16"-5"0,42-15 0,-27 12 0,138-60 87,74-28-541,6 21 153,-227 75 356,39-3 0,-52 8-396,-1 2 0,1 0 0,30 4 0,-10 4-5928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3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1 308 24575,'0'0'0,"7"0"0,19 2 0,25-2 0,23-4 0,14-9 0,10-12 0,6-13 0,0-7 0,-3-5 0,-8-2 0,-15 5 0,-21 11-8191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4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420 1 24575,'-13'-1'0,"-1"2"0,0 0 0,1 1 0,0 0 0,-1 1 0,1 1 0,0 0 0,0 0 0,1 1 0,-1 1 0,1 0 0,-18 13 0,0 5 0,1 1 0,1 2 0,-31 36 0,57-60 0,-10 10 0,0 2 0,1-1 0,0 2 0,-8 15 0,16-24 0,0-1 0,0 0 0,1 0 0,0 1 0,0-1 0,1 1 0,0 0 0,0-1 0,0 1 0,1 0 0,0 0 0,0 0 0,1-1 0,1 10 0,1-7 0,0 0 0,1 0 0,0 0 0,0-1 0,1 1 0,0-1 0,0 0 0,1 0 0,0-1 0,0 1 0,10 7 0,3 2 0,1-2 0,0 0 0,25 14 0,-22-16 0,28 12 0,-42-21 0,1 0 0,-1-1 0,1 0 0,0-1 0,0 0 0,11 0 0,-17-2 0,1 0 0,0-1 0,-1 1 0,1-1 0,0 0 0,-1 0 0,1-1 0,-1 0 0,1 1 0,-1-2 0,0 1 0,0 0 0,4-4 0,6-4 0,0-2 0,14-16 0,2 0 0,-15 14 0,47-38 0,-51 44 0,0 0 0,0 1 0,24-11 0,-32 16 0,0 1 0,1 0 0,-1 0 0,1 0 0,-1 1 0,1-1 0,0 1 0,-1 0 0,1 0 0,-1 0 0,1 0 0,0 0 0,-1 1 0,1 0 0,4 1 0,-4 0 0,0 0 0,1 0 0,-1 1 0,0-1 0,0 1 0,0 0 0,0 0 0,-1 0 0,0 1 0,1-1 0,2 5 0,4 6 0,0 1 0,-1 0 0,-1 0 0,11 29 0,17 70 0,-24-70 0,20 46 0,-3-35-1365,-27-48-5461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4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3 0,4 3 0,3 7 0,4 9 0,2 5 0,0 4 0,-1-2 0,-3-5 0,0-4 0,-2-6 0,-1-6-8191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7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543 40 24575,'-9'-7'0,"-1"2"0,1 1 0,-1 0 0,0 1 0,0 0 0,0 0 0,-13-1 0,-3 0 0,-34 2 0,43 1 0,0 2 0,1 0 0,-1 1 0,0 1 0,1 1 0,0 0 0,0 1 0,0 0 0,0 1 0,1 1 0,0 1 0,1 0 0,-1 1 0,2 1 0,-24 19 0,21-13 0,-22 26 0,32-36 0,2 1 0,-1 0 0,1 0 0,0 1 0,0-1 0,0 1 0,-2 11 0,6-18 0,-1 0 0,1 0 0,0 0 0,0 1 0,-1-1 0,1 0 0,0 0 0,0 0 0,0 1 0,1-1 0,-1 0 0,0 0 0,0 0 0,1 1 0,-1-1 0,1 0 0,-1 0 0,1 0 0,-1 0 0,1 0 0,0 0 0,-1 0 0,1 0 0,0 0 0,0 0 0,0 0 0,0-1 0,0 1 0,0 0 0,0 0 0,0-1 0,0 1 0,0-1 0,0 1 0,0-1 0,0 0 0,3 1 0,3 1 0,0-1 0,0 0 0,1 0 0,13 0 0,-4-2 0,0 0 0,0-1 0,-1 0 0,18-6 0,-24 5 0,-1 0 0,1 0 0,-1-1 0,0 0 0,-1-1 0,1 0 0,-1 0 0,11-9 0,-8 1 0,-11 12 0,0 1 0,1 0 0,-1-1 0,0 1 0,0-1 0,1 1 0,-1 0 0,0-1 0,0 1 0,0-1 0,0 1 0,0 0 0,0-1 0,1 1 0,-1-1 0,0 1 0,0-1 0,0 1 0,0-1 0,-1 1 0,1-1 0,0 1 0,0 0 0,0-1 0,0 1 0,0-1 0,0 1 0,-1 0 0,1-1 0,0 1 0,0-1 0,-1 1 0,1-1 0,31 9 0,2 1 0,1-1 0,0-2 0,67 4 0,167-24-1365,-219 8-5461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5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0 0,0 0 0,0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5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35 587 24575,'-12'11'0,"11"-10"0,0 0 0,0 0 0,0 0 0,0 0 0,0 0 0,0-1 0,-1 1 0,1 0 0,0 0 0,-1-1 0,1 1 0,0-1 0,-1 1 0,1-1 0,-3 0 0,4 0 0,0-1 0,1 1 0,-1-1 0,1 0 0,-1 1 0,0-1 0,1 1 0,-1-1 0,1 1 0,0-1 0,-1 1 0,1 0 0,0-1 0,40-23 0,1 3 0,49-19 0,-10 10-231,112-27-1,89-5-207,-271 60 466,11-2-27,184-36 0,-2 14 0,-157 23 146,-47 3-128,1 0 1,-1 0-1,0 0 0,1 0 1,-1 0-1,1 0 1,-1 0-1,1 0 1,-1 0-1,0 0 1,1 0-1,-1-1 0,1 1 1,-1 0-1,0 0 1,1 0-1,-1-1 1,0 1-1,1 0 0,-1-1 1,0 1-1,1 0 1,-1-1-1,0 1 1,0 0-1,1-1 1,-1 1-1,0 0 0,0-1 1,0 1-1,1-1 1,-1 1-1,0-1 1,0 1-1,0 0 1,0-1-1,0 1 0,0-1 1,0 1-1,0-1 1,0 1-1,0-1 1,-1-3-44,0 1 0,0 0 1,0-1-1,-3-4 1,0 0 83,-3-9-59,-8-20 0,-20-72 0,26 62-1365,3 7-5461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7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1 134 24575,'0'7'0,"1"0"0,1 0 0,-1-1 0,1 1 0,0 0 0,1-1 0,0 1 0,0-1 0,5 8 0,6 14 0,34 79 0,64 138 0,13-6 0,-100-196 0,42 65 0,-66-107 0,0 1 0,0-1 0,0 1 0,1-1 0,-1 1 0,0-1 0,1 0 0,0 0 0,-1 1 0,1-1 0,2 1 0,-3-2 0,-1 0 0,0 0 0,1 0 0,-1 0 0,1 0 0,-1 0 0,1 0 0,-1 0 0,1 0 0,-1 0 0,0 0 0,1 0 0,-1 0 0,1 0 0,-1-1 0,1 1 0,-1 0 0,0 0 0,1 0 0,0-1 0,0 0 0,-1 0 0,1 0 0,0 0 0,0 0 0,0 0 0,-1 0 0,1 0 0,0-1 0,0-1 0,5-15 0,-1 0 0,0 0 0,-1-1 0,1-20 0,-2 11 0,25-197 0,6-40 0,18 6 0,-37 207-1365,-3 13-5461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7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0 24575,'0'0'0,"-6"5"0,0 5 0,1 0 0,0 0 0,0 1 0,1-1 0,-4 20 0,0-7 0,5-13 0,-25 86 0,23-78 0,2 0 0,0 0 0,0 28 0,3-39-1365,1-3-5461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7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0,2 2 0,0 1-8191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8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510 0 24575,'-2'1'0,"0"-1"0,1 0 0,-1 1 0,0-1 0,1 1 0,-1 0 0,0 0 0,1-1 0,-1 1 0,1 0 0,-1 0 0,1 1 0,-1-1 0,1 0 0,0 0 0,0 1 0,0-1 0,-1 0 0,1 1 0,0-1 0,1 1 0,-2 2 0,-13 26 0,-12 35 0,-6 12 0,-73 105 0,44-80 0,-133 276 0,187-361 0,1 1 0,1-1 0,1 2 0,-6 35 0,10-46 0,1 0 0,-1 0 0,2 0 0,-1 0 0,1 0 0,0 0 0,1 0 0,0 0 0,0 0 0,0 0 0,1-1 0,1 0 0,-1 1 0,5 6 0,0-3 0,1-1 0,0 0 0,0 0 0,1-1 0,0 0 0,0-1 0,1 0 0,0-1 0,1 0 0,-1 0 0,21 7 0,9 1 0,2-1 0,50 10 0,110 19 0,107 26 0,-294-66-195,0 2 0,-1 0 0,0 1 0,0 0 0,0 1 0,22 15 0,-16-6-6631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9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480 0 24575,'0'0'0,"-7"0"0,-11 1 0,1 0 0,-1 2 0,1 0 0,0 0 0,0 2 0,0 0 0,0 1 0,1 0 0,0 2 0,0 0 0,-23 16 0,27-15 0,2-1 0,-1 1 0,1 1 0,0 0 0,1 0 0,-13 19 0,16-20 0,1 0 0,0 1 0,1-1 0,0 1 0,0 0 0,1 0 0,0 0 0,1 0 0,-1 14 0,2-12 0,1-1 0,1 0 0,0 0 0,0 0 0,1 0 0,1 0 0,0-1 0,5 14 0,7 11 0,21 35 0,-16-32 0,6 14 0,86 186 0,-106-221 0,-1 0 0,0 1 0,-2-1 0,0 1 0,0 0 0,-2 0 0,-1 31 0,-1-34 0,-1 0 0,-1-1 0,0 1 0,0-1 0,-2 0 0,0 0 0,0-1 0,-1 1 0,-15 22 0,17-30 0,-1 1 0,0-1 0,0 0 0,-1 0 0,0-1 0,0 1 0,0-1 0,0-1 0,-1 1 0,0-1 0,0 0 0,0-1 0,-12 5 0,9-6 0,1 1 0,-1-1 0,1-1 0,-1 0 0,0 0 0,1-1 0,-1 0 0,0-1 0,1 0 0,-18-4 0,19 3 0,-1 0 0,1-1 0,0 0 0,0-1 0,0 1 0,0-1 0,-7-6 0,12 8 0,1 0 0,-1 0 0,1 0 0,0-1 0,-1 1 0,1 0 0,0-1 0,0 0 0,1 0 0,-1 1 0,0-1 0,1 0 0,0 0 0,0 0 0,0-1 0,0 1 0,0 0 0,1 0 0,-1 0 0,1-1 0,0-5 0,1 0 0,1 0 0,-1 0 0,1 1 0,1-1 0,0 1 0,0 0 0,8-13 0,36-52 0,-4 15-1365,-2 8-5461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9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4 0,0 5 0,0 7 0,0 5 0,0 3 0,0 1 0,0-2 0,0-2 0,0-1 0,0 0 0,2-1 0,3 1 0,2-1 0,0-2-8191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1:59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2 0,0 2 0,0 3 0,0 1 0,0 2 0,0 0 0,0-3-8191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4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800 1 24575,'-1'0'0,"-1"1"0,0-1 0,1 1 0,-1 0 0,0 0 0,1 0 0,-1 0 0,1 0 0,-1 0 0,1 0 0,0 0 0,0 1 0,-1-1 0,1 0 0,0 1 0,-1 1 0,0-1 0,-10 14 0,0 1 0,-13 25 0,-15 41 0,37-77 0,-106 264-620,24-57 27,-137 255 595,34-79-25,188-387 23,-43 98-5,33-75 5,-11 51 1,20-72 86,1 0 1,-1 0 0,0 0 0,1-1 0,0 1-1,0 0 1,0 0 0,2 6 0,-2-9-68,1 1 0,0 0 0,-1-1 1,1 1-1,0-1 0,0 1 0,0-1 0,0 0 0,0 1 1,0-1-1,1 0 0,-1 0 0,0 0 0,1 0 0,-1 0 1,1 0-1,-1 0 0,1 0 0,-1-1 0,1 1 1,3 0-1,17 6-19,1-2 1,45 6 0,53-4-3,-82-5 1,601 48-2767,-134 40 2343,-6 27 481,-307-71-36,-190-45-21,328 72-380,-225-54 302,123 6 1,-166-24-63,-50-2-4263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7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3 24575,'-1'-1'0,"-1"1"0,1-1 0,-1 1 0,1 0 0,0 0 0,-1-1 0,1 1 0,-1 0 0,1 0 0,-1 1 0,1-1 0,-1 0 0,1 0 0,0 1 0,-1-1 0,1 1 0,0-1 0,-1 1 0,1 0 0,-2 1 0,2-1 0,0 0 0,0 0 0,0 1 0,0-1 0,0 1 0,0-1 0,0 1 0,1-1 0,-1 1 0,0-1 0,1 1 0,0-1 0,-1 1 0,1 0 0,0 1 0,-1 6 0,2 0 0,-1 0 0,1 0 0,0 0 0,4 12 0,4 12 0,25 57 0,23 31 0,-18-41 0,61 154 0,-20 7 0,-72-209-412,4 46-1,-10-69-127,2 27-6286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5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24575,'0'5'0,"0"783"-1365,0-784-5461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5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24575,'77'203'0,"-15"16"0,-20-63 0,-38-141-341,1-1 0,0 1-1,14 26 1,-10-27-6485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5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1 294 24575,'32'-15'0,"27"-15"0,26-17 0,2 3 0,2 5 0,109-34 0,-155 61-136,2 2-1,-1 1 1,1 2-1,0 3 1,1 1-1,-1 3 1,0 1-1,1 2 0,71 15 1,-65-5-6690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6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1 203 24575,'17'-8'0,"0"1"0,0 0 0,1 2 0,20-5 0,-11 3 0,493-114 0,-294 88-1365,-166 29-5461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6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24575,'0'0'0,"27"6"0,23-4 0,-31-2 0,19 3 0,-36-3 0,-1 0 0,0 0 0,0 1 0,0-1 0,0 0 0,0 1 0,0-1 0,0 0 0,1 1 0,-1-1 0,0 1 0,-1 0 0,1-1 0,0 1 0,0 0 0,0 0 0,0-1 0,0 1 0,-1 0 0,1 0 0,0 0 0,-1 0 0,1 0 0,-1 0 0,1 0 0,-1 0 0,1 0 0,-1 0 0,0 0 0,1 1 0,-1-1 0,0 0 0,0 0 0,0 0 0,0 0 0,0 0 0,0 1 0,-1 1 0,0 2 0,0 1 0,-1 0 0,0 0 0,0-1 0,0 1 0,-5 7 0,-21 32 0,-43 52 0,30-41 0,30-42 0,-66 99 0,69-97 0,8-15 0,0-1 0,0 1 0,0 0 0,0-1 0,-1 1 0,1-1 0,0 1 0,0-1 0,0 1 0,0-1 0,1 1 0,-1 0 0,0-1 0,0 1 0,0-1 0,1 2 0,-1-2 0,0 0 0,1 1 0,-1-1 0,0 0 0,1 1 0,-1-1 0,1 0 0,-1 1 0,0-1 0,1 0 0,-1 0 0,1 0 0,-1 1 0,1-1 0,-1 0 0,1 0 0,-1 0 0,1 0 0,0 0 0,17-1 0,7-6 0,-1-1 0,0-1 0,36-18 0,-20 8 0,35-13-609,0 4-1,89-21 1,-66 27-5754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6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2 0,4 4 0,9 6 0,13 1 0,14 2 0,14-3 0,8-5 0,0-3 0,-10-3-8191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7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75 24575,'-1'6'0,"0"1"0,0 0 0,0-1 0,-3 10 0,-2 6 0,-27 182 0,28-146 0,2 91 0,3-133 0,1 0 0,1 0 0,1 0 0,7 23 0,-9-34 0,1 0 0,0 0 0,0-1 0,0 1 0,1-1 0,-1 1 0,1-1 0,0 0 0,1 0 0,-1 0 0,1-1 0,-1 1 0,1-1 0,0 0 0,0 0 0,1 0 0,-1-1 0,7 4 0,-1-3 0,0 0 0,0-1 0,1 0 0,-1-1 0,1 0 0,-1 0 0,1-1 0,-1-1 0,1 1 0,-1-2 0,17-3 0,-9 0 0,-1 0 0,0-1 0,0-1 0,0-1 0,30-17 0,-34 15 0,1 0 0,-2-1 0,1 0 0,-1-1 0,-1 0 0,0-1 0,-1 0 0,15-26 0,-16 22 0,0-1 0,-1 0 0,-1 0 0,-1-1 0,0 0 0,-2 0 0,3-22 0,-5 30 0,-2 0 0,0 0 0,0-1 0,-1 1 0,0 0 0,0 0 0,-2 0 0,1 0 0,-2 0 0,-7-19 0,4 17 0,0 1 0,0 0 0,-1 0 0,-1 1 0,0 0 0,0 1 0,-1-1 0,-13-9 0,4 5 0,0 1 0,-1 1 0,0 1 0,-1 1 0,-1 0 0,1 2 0,-1 0 0,-1 2 0,0 0 0,0 2 0,0 1 0,-1 0 0,1 2 0,-46 0 0,60 3 0,1 0 0,-1 0 0,1 1 0,0 0 0,-1 0 0,-13 6 0,20-6 0,-1-1 0,0 1 0,1-1 0,-1 1 0,1 0 0,0-1 0,0 1 0,-1 1 0,1-1 0,0 0 0,1 0 0,-1 1 0,0-1 0,1 1 0,-1 0 0,1-1 0,0 1 0,0 0 0,0 0 0,0 0 0,1-1 0,-2 6 0,2-4 0,0 1 0,0-1 0,1 0 0,-1 1 0,1-1 0,0 1 0,0-1 0,0 0 0,1 0 0,-1 1 0,1-1 0,0 0 0,0 0 0,1-1 0,5 8 0,-1-2 0,2-1 0,-1 1 0,1-1 0,19 12 0,-6-5 20,1-2 0,0-1 0,1-1 0,0 0 0,37 9 0,-26-11-391,0-2-1,0-1 1,54 2 0,-8-8-6455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7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24575,'0'16'0,"1"25"0,2 1 0,10 47 0,25 79 0,-36-160 0,11 44 0,22 57 0,-35-109 0,0 1 0,0-1 0,1 0 0,-1 1 0,0-1 0,0 0 0,0 1 0,0-1 0,0 0 0,0 1 0,1-1 0,-1 0 0,0 1 0,0-1 0,0 0 0,1 1 0,-1-1 0,0 0 0,1 0 0,-1 0 0,0 1 0,0-1 0,1 0 0,-1 0 0,0 0 0,1 0 0,0 1 0,-1-2 0,1 1 0,-1-1 0,1 0 0,-1 1 0,1-1 0,-1 0 0,1 1 0,-1-1 0,0 0 0,1 0 0,-1 1 0,0-3 0,15-55-655,-13 49-55,6-30-6116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8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24575,'0'0'0,"2"-2"0,4-1 0,2 1-8191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2:29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2 0,0 4 0,4 5 0,5 7 0,4 5 0,3 1 0,0-2 0,3-8 0,2-10 0,-2-7-8191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8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1 414 24575,'0'0'0,"0"0"0,0 0 0,0 0 0,0 0 0,2-4 0,10-7 0,15-11 0,15-9 0,13-10 0,8-6 0,7-6 0,4-2 0,8-2 0,0 5 0,-13 12-8191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58.0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929 1 24575,'-3'-1'0,"-1"1"0,1 0 0,-1 1 0,1-1 0,-1 1 0,1 0 0,-1 0 0,1 0 0,0 0 0,-1 0 0,1 1 0,0-1 0,0 1 0,0 0 0,0 0 0,-3 3 0,-38 34 0,3 1 0,-49 61 0,-43 44 0,-25-14 0,18-16 0,9 15 0,103-98 0,1 2 0,-29 48 0,53-77 0,1-2 0,-1 0 0,1 1 0,0 0 0,0-1 0,1 1 0,-1 0 0,1 0 0,0 0 0,-1 8 0,2-12-21,0 0 0,0 0 0,0 0 0,0-1 0,0 1 0,0 0 0,0 0 0,0 0 0,0 0 0,0 0 0,0 0 0,0 0 0,0 0 0,0 0 0,0 0 0,0 0 0,0 0 0,0 0 0,1 0 0,-1 0 0,0 0 0,0 0 0,0 0 0,0 0 0,0-1 0,0 1 0,0 0 0,0 0 0,0 0 0,0 0 0,0 0 0,0 0 0,1 0 0,-1 0 0,0 0 0,0 0 0,0 1 0,0-1 0,0 0 0,0 0 0,0 0 0,0 0 0,0 0 0,0 0 0,0 0 0,0 0 0,0 0 0,1 0 0,-1 0 0,0 0 0,0 0 0,0 0 0,0 0 0,0 0 0,0 0 0,0 0 0,0 0 0,0 1 0,0-1 0,0 0 0,0 0 0,0 0 0,0 0 0,0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58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0 24575,'-4'0'0,"0"0"0,1 1 0,-1-1 0,0 0 0,1 1 0,-1 0 0,1 0 0,-1 0 0,1 0 0,0 1 0,-1-1 0,1 1 0,0 0 0,0 0 0,0 0 0,0 0 0,0 1 0,1-1 0,-1 1 0,1-1 0,-1 1 0,-1 4 0,-10 12 0,1 0 0,2 1 0,0 1 0,-14 36 0,-22 94 0,-6 131 0,20-86 0,25-155 0,2 0 0,1 1 0,1 49 0,4-89 0,0 0 0,0 0 0,1 1 0,-1-1 0,1 0 0,-1 0 0,1 0 0,0 0 0,0 0 0,0-1 0,0 1 0,0 0 0,0 0 0,0 0 0,1-1 0,-1 1 0,1-1 0,-1 1 0,1-1 0,-1 0 0,1 1 0,0-1 0,3 1 0,3 2 0,0-1 0,1 1 0,0-2 0,11 3 0,-12-3 0,42 7-455,1-2 0,52 1 0,-40-5-6371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3:59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504 2 24575,'-1'0'0,"-1"-1"0,0 1 0,0 0 0,1 0 0,-1 0 0,0 0 0,0 0 0,1 0 0,-1 0 0,0 1 0,0-1 0,1 1 0,-1-1 0,0 1 0,1 0 0,-1 0 0,1-1 0,-1 1 0,1 0 0,-1 0 0,1 1 0,0-1 0,-1 0 0,1 0 0,-2 3 0,-2 2 0,1 1 0,0 0 0,0 1 0,-4 9 0,4-7 0,-131 353 0,18-40 0,49-179 0,52-114 0,-2-1 0,-35 45 0,39-57-1365,4-8-5461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00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24575,'1'8'0,"-1"-1"0,1 0 0,1 0 0,-1 0 0,1 0 0,0 0 0,1 0 0,3 6 0,30 50 0,-34-61 0,85 117 0,11-7 0,-78-88 0,-13-17 0,7 9 0,0-1 0,18 14 0,-27-24 0,1-1 0,-1-1 0,1 1 0,0-1 0,0 0 0,1 0 0,-1 0 0,0-1 0,1 0 0,10 1 0,4-1 0,0-1 0,0-1 0,0 0 0,24-5 0,82-21 0,-99 18-195,-1-1 0,-1 0 0,0-2 0,0-2 0,-1 0 0,26-19 0,4-8-6631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2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0 213 24575,'3'13'0,"56"133"0,-47-118 0,19 44 0,4-1 0,3-2 0,4-1 0,1-2 0,4-3 0,62 66 0,-97-117 0,0 0 0,1 0 0,1-1 0,0-1 0,0 0 0,1-1 0,20 9 0,-22-12 0,1-2 0,-1 1 0,1-2 0,-1 0 0,1 0 0,0-2 0,0 1 0,0-2 0,19-1 0,-21 0 0,-1 0 0,0-1 0,0 0 0,0-1 0,0 0 0,0-1 0,0 0 0,-1 0 0,0-1 0,0-1 0,0 0 0,-1 0 0,1-1 0,-2 0 0,1-1 0,-1 0 0,10-12 0,-8 7 0,-2-1 0,0 0 0,0-1 0,-1 1 0,-1-1 0,-1-1 0,0 1 0,-1-1 0,4-26 0,-6 23 0,-1-1 0,0 1 0,-2 0 0,0 0 0,-1 0 0,-1 0 0,0 0 0,-8-18 0,0 4 0,-2 2 0,-23-42 0,-43-55 0,45 76 0,-52-60 0,71 96 0,0 0 0,-1 1 0,0 1 0,-1 0 0,-1 1 0,0 1 0,-26-12 0,27 16 0,0 1 0,-1 1 0,1 0 0,-2 1 0,1 1 0,0 1 0,-1 1 0,0 0 0,-21 2 0,29 0 0,0 1 0,1 1 0,-1-1 0,1 2 0,-1 0 0,1 0 0,0 1 0,0 0 0,0 0 0,1 1 0,0 1 0,0 0 0,0 0 0,0 0 0,1 1 0,0 1 0,-9 10 0,12-11 0,0-1 0,0 1 0,1 0 0,0 0 0,-3 8 0,5-12 0,1 0 0,0 0 0,0 1 0,1-1 0,-1 0 0,1 1 0,-1-1 0,1 0 0,0 1 0,0-1 0,0 0 0,1 1 0,-1-1 0,3 7 0,-1-6 0,-1-1 0,1 1 0,0-1 0,1 1 0,-1-1 0,0 1 0,1-1 0,0 0 0,4 3 0,0 0 0,0 0 0,1-1 0,9 5 0,3 0 0,1-1 0,-1 0 0,1-2 0,1-1 0,42 8 0,-19-9 0,87 1 0,-94-7-151,0-1-1,0-2 0,0-2 0,-1-2 1,1-1-1,-2-1 0,0-3 1,56-26-1,-32 6-6674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2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0 24575,'0'0'0,"-7"1"0,6 0 0,-1 0 0,1 0 0,-1-1 0,1 2 0,-1-1 0,1 0 0,0 0 0,0 0 0,0 1 0,0-1 0,0 0 0,0 1 0,0-1 0,0 1 0,0-1 0,1 1 0,-2 1 0,0 5 0,-1 0 0,-1 10 0,0 3 0,2 0 0,0 1 0,1-1 0,2 1 0,4 37 0,1-26 0,1 0 0,22 63 0,-24-83-341,0-1 0,0 0-1,14 22 1,-13-26-6485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3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4 0,0 4 0,0 1 0,0 1 0,0 1 0,0-1 0,0-2 0,0-2 0,4-2 0,3 1 0,0-1-8191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3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24575,'404'3'0,"-1"18"0,-284-12-1365,-99-7-5461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4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1 421 24575,'0'0'0,"0"0"0,3 2 0,10 1 0,10-2 0,14-8 0,24-11 0,27-12 0,23-11 0,9-5 0,3-6 0,1-2-1077,-5 1 1077,-5 7 0,-11 9 0,-17 11 0,-23 9-7114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4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24575,'0'16'0,"27"480"-717,-18-381-275,49 503-1663,43-5 2249,-58-441-197,-26-118 440,26 55 1,-40-103 175,2 8 252,10 13 0,-14-24-190,1 0 1,0 0-1,0-1 0,0 1 0,1-1 1,-1 1-1,1-1 0,-1 0 0,1 0 1,3 2-1,-3-3-17,-1 0 0,0-1-1,0 1 1,1-1 0,-1 0 0,0 1 0,1-1-1,-1 0 1,0 0 0,1-1 0,-1 1 0,0 0 0,0-1-1,1 1 1,-1-1 0,0 0 0,0 0 0,0 0-1,0 0 1,0 0 0,0 0 0,3-3 0,19-14-5252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38.3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45 442 24575,'0'0'0,"0"0"0,0 0 0,0 0 0,0 0 0,2-1 0,1 0 0,0 0 0,-1-1 0,1 1 0,-1-1 0,1 0 0,-1 0 0,0 0 0,0 0 0,0 0 0,0-1 0,0 1 0,3-6 0,4-6 0,0-1 0,-1-1 0,0 0 0,10-32 0,-9 16 0,9-57 0,-15 67 0,1-37 0,-4 53 0,0 0 0,0 0 0,-1 0 0,0 0 0,0 0 0,-1 0 0,0 0 0,0 0 0,0 0 0,-6-10 0,7 14 0,0 0 0,-1 1 0,1-1 0,0 0 0,-1 1 0,1 0 0,-1-1 0,1 1 0,-1 0 0,0 0 0,1-1 0,-1 1 0,0 1 0,0-1 0,0 0 0,0 0 0,0 1 0,0-1 0,0 1 0,0 0 0,0-1 0,0 1 0,0 0 0,0 0 0,0 0 0,0 1 0,0-1 0,0 0 0,0 1 0,0-1 0,0 1 0,0 0 0,0 0 0,0 0 0,-1 1 0,-2 1 0,0 0 0,0 0 0,1 0 0,-1 1 0,1 0 0,0 0 0,0 0 0,0 0 0,1 1 0,0 0 0,-5 7 0,3-1 0,1 0 0,0 0 0,0 0 0,2 1 0,-1-1 0,1 1 0,1-1 0,0 1 0,1 12 0,0-17 0,0 1 0,1-1 0,0 0 0,1 0 0,-1 0 0,1 0 0,1-1 0,-1 1 0,1-1 0,0 1 0,1-1 0,-1 0 0,1 0 0,0 0 0,1-1 0,6 8 0,0-4 0,1-1 0,-1 0 0,1 0 0,1-2 0,-1 1 0,1-1 0,0-1 0,18 5 0,-7-4 0,0-1 0,0-1 0,48 2 0,-58-6-85,1 0 0,0-1-1,0-1 1,0 0 0,0-1-1,-1 0 1,1-1 0,-1-1-1,0 0 1,-1-1 0,1 0-1,-1-2 1,0 1 0,-1-1-1,16-13 1,8-14-6741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5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1 363 24575,'2'-14'0,"12"-27"0,2 1 0,2 1 0,31-51 0,-41 77 0,1 0 0,0 0 0,1 1 0,1 1 0,0-1 0,0 2 0,16-12 0,-21 18 0,1-1 0,0 1 0,1 1 0,-1-1 0,0 1 0,15-3 0,-17 5 0,1 0 0,-1 0 0,1 1 0,0-1 0,0 1 0,-1 1 0,1-1 0,0 1 0,0 0 0,7 3 0,-6-2 0,0 1 0,0 0 0,0 0 0,-1 1 0,1 0 0,-1 1 0,0-1 0,11 11 0,-8-6 0,-2 0 0,1 0 0,-1 1 0,0 0 0,5 12 0,-1 2 0,-1 0 0,-1 0 0,-1 1 0,7 41 0,-7-17 0,-2-1 0,-3 1 0,-1 0 0,-3 0 0,-1 0 0,-3 0 0,-11 49 0,10-77 0,0 1 0,-1-1 0,-1 0 0,-1 0 0,-23 38 0,27-52 0,9-9 0,3-3 0,51-37 0,0 0 0,-56 41 0,0-1 0,0 1 0,0 0 0,0 0 0,0 0 0,0 1 0,1-1 0,-1 0 0,0 1 0,1 0 0,2-1 0,-4 1 0,1 1 0,-1-1 0,0 0 0,0 0 0,0 1 0,0-1 0,0 0 0,0 1 0,0-1 0,0 1 0,0 0 0,0-1 0,0 1 0,0 0 0,0-1 0,0 1 0,-1 0 0,1 0 0,0 0 0,-1 0 0,1 0 0,0 0 0,-1 0 0,1 0 0,0 2 0,0 0 0,0 1 0,0 0 0,0 1 0,0-1 0,-1 0 0,1 0 0,-1 0 0,0 0 0,-1 7 0,-1 2 0,-6 22 0,1-15 0,0-1 0,-1-1 0,0 1 0,-2-1 0,0-1 0,-1 0 0,-1 0 0,0-1 0,-17 16 0,8-11 0,0-1 0,-2-1 0,-1-1 0,0-1 0,-42 22 0,57-34 0,0-1 0,0 0 0,0 0 0,-1-1 0,-18 4 0,26-7 0,1 0 0,-1 0 0,0 0 0,0 0 0,1 0 0,-1 0 0,-3-1 0,5 1 0,-1 0 0,1 0 0,-1-1 0,1 1 0,0 0 0,-1 0 0,1 0 0,0-1 0,-1 1 0,1 0 0,0 0 0,-1-1 0,1 1 0,0 0 0,-1-1 0,1 1 0,0 0 0,0-1 0,0 1 0,-1-1 0,1 1 0,0-1 0,0 0 0,0-1 0,0 1 0,1-1 0,-1 1 0,0-1 0,1 1 0,-1-1 0,1 1 0,-1 0 0,1-1 0,0 1 0,0 0 0,-1 0 0,1-1 0,0 1 0,0 0 0,2-2 0,8-8 35,0 0 0,25-17 0,29-15-1505,-22 16-5356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5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24575,'0'5'0,"40"266"0,-32-210 0,33 196 0,-39-244-341,1-1 0,0 0-1,7 16 1,-7-22-6485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5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2 0,0 3 0,2 4 0,2 1 0,5 2 0,4-1 0,2 0 0,-1-2-8191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6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24575,'3'2'0,"0"1"0,0 0 0,1-1 0,-1 0 0,1 0 0,0 0 0,-1 0 0,7 1 0,34 9 0,-41-12 0,73 14 0,154 8 0,-165-21 0,0-3 0,114-18 0,-149 15-455,-1-2 0,43-14 0,-64 17-6371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44.2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24575,'5'0'0,"114"-22"0,-1 1 0,168-12 0,456 6 0,-557 39-1365,-174-11-5461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4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1 314 24575,'16'-7'0,"59"-19"0,169-54 0,-136 46-31,272-74-363,-296 88 298,0 5-1,136-8 1,-154 22 252,68 9-1,61 18-1712,-138-16-4674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45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 0 0,1 0 0,-1 0 0,0 0 0,0 0 0,1 0 0,-1 0 0,1-1 0,-1 1 0,1 0 0,-1 0 0,1 0 0,-1 0 0,1-1 0,0 1 0,0 0 0,-1-1 0,1 1 0,1 0 0,20 12 0,-16-10 0,215 91 6,-111-51-193,15 11-141,-2 6 0,131 85 0,-172-91 348,-3 4 0,-3 3-1,125 129 1,-166-152-83,-1 2 0,-2 1 0,44 77 1,-65-98 41,-1 0 0,-1 1 0,-1 0 0,-1 0 0,-1 0 0,0 1 0,-2 0 0,-1 1 0,-1-1 0,0 0 0,-3 28 0,-2-21 16,-2 0 0,-1 0 0,-1 0 0,-2-1 0,0 0 0,-2-1 0,-2 0 1,-17 30-1,3-14 60,-1-1 0,-3-1 0,-68 71 0,98-111-35,-12 13 415,-2-1 0,-20 16 0,28-25-1712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7.6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78 24575,'-13'7'0,"10"-6"0,1 1 0,0-1 0,0 0 0,0 0 0,0 1 0,0-1 0,1 1 0,-1 0 0,0 0 0,1-1 0,-1 1 0,1 0 0,0 0 0,-1 0 0,1 0 0,0 1 0,0-1 0,-1 4 0,0 2 0,0 1 0,1-1 0,0 1 0,0 9 0,0 2 0,2 1 0,5 35 0,14 41 0,-16-82 0,-2-5 0,77 295-283,-60-243 193,4-1 0,55 108 0,-68-151 86,0-1 0,2 0 1,0-1-1,0 0 0,22 19 0,-29-30 7,1 0 0,0-1 0,0 0 0,1 0-1,-1 0 1,1-1 0,11 5 0,-12-7 5,-1 0-1,0 0 1,1 0 0,-1 0 0,0-1-1,1 0 1,-1 0 0,0 0-1,1-1 1,-1 0 0,10-2-1,-8 0 34,1 0 0,-1 0 0,0-1 0,0 1 0,0-1-1,0-1 1,0 0 0,-1 0 0,0 0 0,9-10 0,0-4-27,0 0 1,14-25 0,21-28-79,-44 65 68,0 0 1,1 0-1,0 0 1,1 1-1,0 0 1,16-10-1,-8 8-4,0 1 0,1 1 0,27-8 0,55-5 0,-87 17 0,68-11 0,86-17 0,-149 25 0,1 0 0,-1-2 0,0 0 0,0 0 0,-1-2 0,30-20 0,-40 24 0,0 0 0,-1 0 0,1 0 0,-1-1 0,-1 0 0,1 0 0,-1 0 0,0-1 0,6-13 0,-6 10 0,-1 0 0,0 0 0,0 0 0,-1 0 0,-1-1 0,1-15 0,-2 4 0,-2 1 0,0 0 0,-1 0 0,-1 0 0,-1 0 0,-12-31 0,7 27 0,-2 0 0,0 0 0,-2 1 0,0 1 0,-2 0 0,-24-26 0,18 24 0,-1 2 0,-2 1 0,0 0 0,-54-33 0,67 47-455,-1 1 0,-19-8 0,17 11-6371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8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328 0 24575,'-1'1'0,"-1"-1"0,1 0 0,-1 1 0,1-1 0,0 1 0,-1-1 0,1 1 0,0 0 0,0-1 0,-1 1 0,-1 2 0,-4 2 0,-9 3 0,1 0 0,-1-2 0,-25 8 0,-51 8 0,53-14 0,34-7 0,-1 0 0,1 1 0,0 0 0,-1 0 0,1 0 0,0 1 0,0 0 0,-4 3 0,7-4 0,-1 0 0,1 0 0,0 0 0,0 0 0,0 0 0,1 1 0,-1-1 0,0 1 0,1-1 0,0 1 0,-1-1 0,1 1 0,0 0 0,1 0 0,-1 0 0,0-1 0,0 5 0,1-1 0,0 0 0,1 1 0,0-1 0,0 0 0,0 0 0,0 0 0,1 0 0,0 0 0,1 0 0,-1 0 0,1 0 0,0-1 0,6 9 0,3 2 0,1 0 0,29 28 0,81 58 0,6 5 0,-123-101 0,0 0 0,0 1 0,-1 0 0,0 0 0,0 0 0,-1 0 0,0 1 0,5 11 0,-7-14 0,-1 1 0,1-1 0,-1 1 0,-1 0 0,1 0 0,-1 0 0,0-1 0,0 1 0,0 0 0,-1 0 0,0 0 0,0-1 0,-3 8 0,0-1 0,-1-1 0,0 0 0,-1 0 0,0 0 0,-1-1 0,-10 14 0,-1-4 0,-37 35 0,38-40 0,-1-1 0,-1-1 0,-24 15 0,35-24 0,0 0 0,0-1 0,0 1 0,0-1 0,-1-1 0,1 0 0,-1 0 0,1 0 0,-1-1 0,0-1 0,-12 0 0,18 0-80,-1 0 0,1-1-1,0 0 1,-1 0 0,1 0-1,0 0 1,-1 0 0,1-1-1,0 1 1,0-1 0,0 0 0,0 0-1,1 0 1,-1 0 0,0-1-1,-3-4 1,-9-16-6746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8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24575,'2'13'0,"43"124"0,-13-40 0,81 323 0,-55-195 0,-51-195 0,3 8 0,26 68 0,-32-96 0,1-1 0,-1 1 0,2-1 0,-1 0 0,1-1 0,1 0 0,-1 0 0,1 0 0,1-1 0,-1 1 0,2-2 0,8 7 0,-11-10 7,1 1 0,0-1 0,0-1 0,0 1 0,0-1 1,1-1-1,-1 1 0,1-1 0,-1 0 0,1-1 0,-1 0 0,1 0 0,-1-1 0,1 0 0,-1 0 0,15-4 0,-1-2-304,0-1 0,-1-1 0,0-1 0,27-17 0,-4-1-6529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42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8 0,1-5 0,0-1 0,0 0 0,0 0 0,0 0 0,0 0 0,0 0 0,1-1 0,-1 1 0,0-1 0,1 0 0,-1 0 0,6 0 0,-1 2 0,120 21 0,-88-18 0,0 1 0,45 15 0,-78-19 0,0-1 0,0 1 0,-1 0 0,1 0 0,-1 1 0,1 0 0,-1 0 0,-1 0 0,1 1 0,-1 0 0,1 0 0,-1 0 0,-1 1 0,1-1 0,-1 1 0,0 0 0,0 1 0,-1-1 0,0 1 0,3 8 0,1 5 0,-1 0 0,-2 1 0,0-1 0,-1 1 0,0 0 0,-2 0 0,-1 0 0,-1 0 0,0 0 0,-2 0 0,0 0 0,-11 35 0,10-41 0,-2-1 0,1 0 0,-2 0 0,0-1 0,0 0 0,-1 0 0,-1 0 0,0-1 0,-1-1 0,0 0 0,-1 0 0,0-1 0,-1 0 0,0-1 0,-1 0 0,1-1 0,-1 0 0,-21 8 0,26-13-72,-1 0 1,1 0-1,-1-1 0,0-1 0,0 1 0,0-1 0,0-1 0,0 0 1,0 0-1,0 0 0,0-1 0,0-1 0,0 0 0,0 0 0,1 0 1,-1-1-1,1-1 0,-14-6 0,2-1-6754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8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1 341 24575,'0'0'0,"0"0"0,0 0 0,0 0 0,4 0 0,5-2 0,11-8 0,18-19 0,30-28 0,27-25 0,3-4-965,-13 12-6261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39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24575,'0'14'0,"0"-10"0,-1 0 0,2 1 0,-1-1 0,0 0 0,1 1 0,0-1 0,0 0 0,0 0 0,0 0 0,1 0 0,-1 0 0,1 0 0,0 0 0,1 0 0,-1-1 0,0 1 0,1-1 0,0 0 0,0 1 0,4 2 0,8 5 0,0 0 0,0-1 0,1 0 0,0-2 0,24 10 0,-5-5 0,63 14 0,-46-17-82,1-3 0,-1-1-1,60-3 1,-26-6-93,96-15 0,-149 14-75,0-2-1,-1-1 1,0-2-1,59-23 1,-70 21-6010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40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24575,'0'0'0,"2"3"0,4 8 0,6 13 0,5 19 0,6 22 0,1 13 0,1 6 0,-1 6 0,3 9 0,4 3 0,1-9 0,3-16 0,9-23 0,7-23 0,-6-16-8191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40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24575,'0'0'0,"0"2"0,-2 4 0,0 7 0,-1 7 0,1 6 0,3 6 0,4 8 0,8 12 0,7 10 0,5 3 0,4-3 0,-3-6 0,-3-10 0,-4-8 0,-3-9 0,-4-9-8191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40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593 377 24575,'0'0'0,"0"2"0,5 6 0,13 15 0,15 25 0,14 23 0,5 12 0,-1 7 0,-7-3 0,-10-5 0,-9-11 0,-11-14 0,-6-15 0,-5-14 0,-3-12-8191</inkml:trace>
  <inkml:trace contextRef="#ctx0" brushRef="#br0" timeOffset="1">0 433 24575,'4'-2'0,"14"-4"0,24-13 0,34-19 0,36-13 0,21-8 0,8-4-2025,-7 2 2025,-20 5 0,-24 11 0,-29 13-6166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41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703 1 24575,'-8'9'0,"-8"13"0,1 1 0,1 1 0,0 1 0,-14 38 0,-29 110 0,52-159 0,-115 412-897,7-20-518,-21-8 814,121-365 380,-57 143-205,47-124 463,-38 62 1,49-96-4744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42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0 24575,'3'3'0,"0"-1"0,1 0 0,-1 0 0,0 0 0,1 0 0,-1 0 0,1-1 0,0 0 0,5 2 0,1 0 0,118 32 0,-10-3 0,-115-31 0,0 1 0,0-1 0,0 0 0,-1 1 0,1-1 0,0 1 0,0 0 0,-1 0 0,1 0 0,-1 0 0,0 1 0,0-1 0,1 1 0,-1-1 0,-1 1 0,1 0 0,0 0 0,-1-1 0,0 1 0,1 0 0,0 5 0,0 1 0,0 0 0,-1 0 0,0 0 0,0 0 0,-1 0 0,-2 16 0,0-9 0,-1 1 0,-1-1 0,-1 0 0,0 0 0,-1-1 0,-1 1 0,0-1 0,-14 20 0,-8 8 0,-49 56 0,-56 53 0,-22 26 0,147-167 0,3-5 0,1 1 0,-1 0 0,1 0 0,1 1 0,-8 15 0,11-23 0,1 0 0,0 0 0,0 0 0,0 0 0,0 0 0,0 0 0,0 1 0,0-1 0,0 0 0,0 0 0,0 0 0,0 0 0,0 0 0,0 1 0,0-1 0,0 0 0,0 0 0,0 0 0,0 0 0,0 0 0,0 1 0,0-1 0,0 0 0,0 0 0,0 0 0,0 0 0,0 0 0,0 1 0,0-1 0,0 0 0,0 0 0,0 0 0,0 0 0,1 0 0,-1 0 0,0 0 0,0 1 0,0-1 0,0 0 0,0 0 0,0 0 0,1 0 0,-1 0 0,0 0 0,0 0 0,0 0 0,0 0 0,0 0 0,1 0 0,-1 0 0,0 0 0,0 0 0,11-2 0,-9 2 0,153-43 5,67-16-112,71 6-227,-205 43 244,122 2 0,-198 8 80,-8-1 28,1 1 1,0 1 0,0-1 0,-1 1 0,9 1 0,-12-1-974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6:55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6:57.0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1 24575,'0'0'0,"0"0"0,-2 6 0,-21 29 0,-7 11 0,19-25 0,2 1 0,0 0 0,-6 23 0,-12 70 0,23-92 0,-27 131 0,7 0 0,7 1 0,5 250 0,13-383-1365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6:57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 24575,'0'-1'0,"0"1"0,0-1 0,0 1 0,0-1 0,1 1 0,-1-1 0,0 1 0,0-1 0,0 1 0,1 0 0,-1-1 0,0 1 0,0-1 0,1 1 0,-1 0 0,0-1 0,1 1 0,-1-1 0,0 1 0,1 0 0,-1 0 0,1-1 0,-1 1 0,0 0 0,1 0 0,-1-1 0,1 1 0,0 0 0,16-3 0,-9 2 0,150-32 0,4-2 0,-136 31 0,1 1 0,0 1 0,49 3 0,-73-1-80,-1 0 0,1 0-1,0 1 1,0-1 0,-1 1-1,1 0 1,0 0 0,-1 0-1,1 0 1,-1 0 0,0 1 0,1-1-1,-1 1 1,0-1 0,0 1-1,4 4 1,0 3-6746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43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382 0 24575,'-8'1'0,"0"0"0,0 0 0,0 0 0,1 1 0,-1 1 0,0-1 0,1 1 0,-1 0 0,1 1 0,-10 6 0,-1 2 0,0 1 0,-25 24 0,19-13 0,0 1 0,2 1 0,1 1 0,1 1 0,2 1 0,-25 50 0,37-65 0,0 1 0,0 0 0,2 0 0,0 0 0,1 0 0,0 1 0,-1 27 0,4-37 0,0 1 0,1 0 0,-1 0 0,1 0 0,1-1 0,0 1 0,-1 0 0,2-1 0,-1 1 0,1-1 0,0 0 0,0 0 0,1 0 0,0-1 0,0 1 0,0-1 0,1 0 0,-1 0 0,1 0 0,7 4 0,7 4-273,1-2 0,0-1 0,0 0 0,29 8 0,19 5-6553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6:57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0 138 24575,'0'0'0,"14"0"0,12 0 0,1-2 0,-1 0 0,0-2 0,26-8 0,-33 7 0,-1-1 0,0-1 0,0-1 0,-1 0 0,0-1 0,18-13 0,-15 7-59,-12 8-202,-1 2-1,1-1 1,0 1 0,15-7 0,-13 9-6565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6:58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0 140 24575,'0'2'0,"2"4"0,3 6 0,2 3 0,3 2 0,5 0 0,8-1 0,17-6 0,14-11 0,11-18 0,8-18 0,3-18 0,-5-10 0,-16 7-8191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6:58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24575,'0'0'0,"0"4"0,4 9 0,5 11 0,7 15 0,6 13 0,2 12 0,-6 9 0,-5-3 0,-6-12-8191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6:59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731 620 24575,'-3'-4'0,"1"2"0,0 0 0,0-1 0,-1 1 0,1 0 0,0 0 0,-1 0 0,0 1 0,1-1 0,-1 0 0,0 1 0,0 0 0,1 0 0,-1 0 0,0 0 0,0 0 0,-5 0 0,-3 0 0,0 1 0,0 1 0,0-1 0,0 2 0,-18 4 0,-55 20 0,70-21 0,-170 69 0,149-57 0,1 2 0,1 1 0,-34 26 0,52-34 0,1 0 0,0 1 0,0 1 0,2 0 0,0 1 0,0 0 0,-12 25 0,19-32 0,1 1 0,1-1 0,0 1 0,0 0 0,0 1 0,1-1 0,-1 11 0,3-12 0,0-1 0,0 0 0,1 1 0,0-1 0,0 0 0,0 0 0,1 1 0,0-1 0,0 0 0,5 8 0,-2-6 0,0 1 0,1-1 0,0 0 0,1 0 0,0-1 0,0 0 0,1 0 0,14 11 0,-16-15 0,-1 0 0,1 0 0,0 0 0,0-1 0,1 0 0,-1 0 0,1-1 0,-1 0 0,1 0 0,0-1 0,0 1 0,0-1 0,0-1 0,12 0 0,-9-1 0,1-1 0,-1 0 0,0-1 0,0 0 0,-1-1 0,1 0 0,-1-1 0,0 0 0,0 0 0,0-1 0,13-10 0,-8 3 0,0 0 0,-1-1 0,0 0 0,-1-1 0,16-26 0,-16 19 3,0 0 0,-2-2-1,-1 1 1,0-1 0,-2 0 0,-1-1-1,-1 0 1,-1 0 0,1-28 0,-4 2-146,-1 0 1,-3 0-1,-15-78 1,6 68 99,-2 1 1,-33-86-1,29 103 75,-1 1 0,-2 1 0,-53-76 0,74 117-11,0-1 1,0 1-1,0 0 0,-1-1 1,1 1-1,0-1 0,0 1 1,-1 0-1,1-1 1,0 1-1,0 0 0,-1-1 1,1 1-1,-1 0 0,1-1 1,0 1-1,-1 0 1,1 0-1,0 0 0,-1-1 1,1 1-1,-1 0 0,0 0 1,1 12 6,0-7-27,8 125-236,6-1-1,33 137 0,-31-196 198,3-2-1,3 0 1,52 111-1,-55-144 44,1 0 1,2-1-1,27 32 0,-30-43-7,2-1 1,0-1-1,2-1 0,42 30 1,-56-44-244,-1-1 0,1 0 0,1 0 1,13 4-1,-5-4-5874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6:59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0 24575,'0'0'0,"-2"2"0,-1 7 0,1 8 0,0 10 0,0 8 0,1 6 0,-1 9 0,-3 7 0,-2 4 0,1-2 0,0-5 0,2-6 0,-1-7 0,2-5 0,0-5 0,1-5 0,1-8-8191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6:59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24575,'0'0'0,"2"1"0,4 5 0,5 6 0,5 1 0,3 2 0,6-1 0,10 0 0,5-3 0,-4-3-8191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0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24575,'4'4'0,"9"9"0,1-1 0,0-1 0,1-1 0,0 0 0,19 9 0,-6-5 0,1-2 0,32 10 0,-33-14 0,0-2 0,1-1 0,-1-1 0,1-2 0,0-1 0,44-3 0,-2-6 0,101-24 0,90-46-1365,-227 65-5461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0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24575,'3'22'0,"0"-1"0,-1 1 0,0 29 0,-2-29 0,2 108 0,26 166 0,38 5 120,-44-231-615,2-1 0,40 78 0,-31-86-6331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1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24575,'9'30'0,"58"150"-7,75 217-583,-60-116 460,-61-194 135,12 112 0,-29-158-5,-1 61 0,-4-88 0,0 0 0,-1 0 0,0 0 0,-1 0 0,-1-1 0,0 1 0,-11 23 0,12-31 11,0-1 1,-1 0-1,1 0 0,-1-1 0,0 1 1,0-1-1,0 0 0,-1 0 0,0 0 1,1 0-1,-1-1 0,0 0 1,-1 0-1,1 0 0,-1-1 0,1 1 1,-11 1-1,11-3 13,0 0 1,0 0-1,-1-1 1,1 1-1,0-1 1,0-1-1,-1 1 1,1-1-1,0 0 1,0 0-1,0 0 1,0-1-1,0 0 1,0 0-1,0 0 1,0 0-1,1-1 1,-1 0-1,1 0 1,-6-5-1,7 5-24,-1-1 0,1 0 0,-1 0 0,1 0 0,1-1 0,-1 1 0,0-1 0,1 1 0,0-1 0,0 0 0,1 0 0,-1 0 0,1 0 0,0 0 0,0 0 0,1 0 0,-1-9 0,2 1 0,0 1 0,1-1 0,0 0 0,1 1 0,0 0 0,6-15 0,5-7-9,2 0 0,40-63 0,53-57 144,17-24-1608,-95 124-5353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1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24575,'0'0'0,"7"13"0,12 30 0,20 68 0,3 49 0,1 3 0,72 205 0,-106-339-119,3 11-504,29 69 0,-31-89-6203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5:58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0 24575,'-1'0'0,"0"0"0,0 0 0,0 0 0,0 1 0,0-1 0,0 0 0,0 1 0,0-1 0,0 1 0,0-1 0,-1 2 0,-2 1 0,0 1 0,0 0 0,1 0 0,-1 0 0,1 0 0,-3 6 0,-15 31 0,15-28 0,-6 13 0,1 1 0,2 1 0,0-1 0,2 2 0,1-1 0,-2 35 0,5-19 0,2 1 0,1-1 0,10 61 0,-4-70 0,1 0 0,1 0 0,2-1 0,2 0 0,1-1 0,23 43 0,-23-54 0,0-1 0,1 0 0,1-1 0,1 0 0,1-1 0,0-1 0,2-1 0,0-1 0,38 26 0,-52-39 0,0 0 0,0 0 0,0-1 0,1 0 0,-1 0 0,1 0 0,-1 0 0,9 1 0,-12-3 0,0 0 0,0 0 0,0 0 0,0-1 0,0 1 0,0 0 0,0-1 0,0 1 0,0-1 0,0 0 0,0 1 0,0-1 0,0 0 0,0 0 0,0 0 0,-1-1 0,1 1 0,0 0 0,-1-1 0,1 1 0,-1-1 0,0 1 0,0-1 0,1 0 0,-1 1 0,1-4 0,-1 3 0,1-1 0,-1 1 0,0-1 0,-1 0 0,1 1 0,0-1 0,-1 0 0,1 0 0,-1 0 0,0 1 0,0-1 0,0 0 0,0 0 0,-1 0 0,1 1 0,-1-1 0,0 0 0,1 0 0,-1 1 0,0-1 0,-1 1 0,1-1 0,0 1 0,-1-1 0,1 1 0,-1 0 0,-3-3 0,0-1 0,0 1 0,-1 0 0,0 0 0,0 1 0,0-1 0,0 1 0,0 1 0,-1-1 0,-9-3 0,4 3 0,0 1 0,-1 0 0,1 1 0,-1 0 0,1 1 0,-1 0 0,0 1 0,1 1 0,-1 0 0,0 0 0,1 2 0,-13 2 0,15-2 0,-1 1 0,1 0 0,0 0 0,0 0 0,0 2 0,1-1 0,0 1 0,0 0 0,0 1 0,1 0 0,0 1 0,0-1 0,1 1 0,-8 12 0,15-19-40,-10 17 205,9-18-206,1 1-1,0-1 1,0 1 0,-1-1-1,1 1 1,0-1-1,0 1 1,0-1 0,0 1-1,0-1 1,0 1-1,0-1 1,0 1 0,0-1-1,0 1 1,0-1-1,0 1 1,0-1 0,0 1-1,1-1 1,-1 0-1,0 1 1,0-1 0,1 1-1,-1-1 1,0 1 0,0-1-1,1 0 1,-1 1-1,0-1 1,1 1 0,-1-1-1,1 0 1,-1 0-1,1 1 1,7 1-6785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43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648 352 24575,'-16'8'0,"6"-3"0,-55 26 0,-107 35 0,81-33 0,-121 46 0,202-75 0,1-1 0,-1 1 0,1 0 0,-10 6 0,17-9 0,0 0 0,1 0 0,-1 0 0,0 1 0,1-1 0,-1 1 0,1-1 0,0 1 0,-1-1 0,1 1 0,0 0 0,0-1 0,0 1 0,0 0 0,0 0 0,1 0 0,-1 0 0,1 0 0,-1 0 0,1 0 0,-1 3 0,1-2 0,1 1 0,-1-1 0,1 0 0,0 1 0,-1-1 0,1 0 0,1 0 0,-1 1 0,0-1 0,1 0 0,0 0 0,0 0 0,0-1 0,0 1 0,0 0 0,0-1 0,1 1 0,-1-1 0,1 0 0,0 0 0,-1 0 0,1 0 0,0-1 0,6 3 0,1 1 0,0-1 0,1-1 0,0 1 0,0-2 0,0 0 0,15 1 0,-4-1 0,0-2 0,0-1 0,-1 0 0,1-2 0,0 0 0,-1-2 0,0 0 0,0-1 0,27-12 0,-33 11 0,0 0 0,0-1 0,-1-1 0,0 0 0,-1-1 0,0-1 0,0 0 0,-1 0 0,-1-1 0,1-1 0,-2 0 0,16-26 0,-15 19 0,-2 0 0,0-1 0,-2 0 0,0 0 0,-1 0 0,5-39 0,-9 45 0,-1 0 0,0 1 0,-1-1 0,-1 1 0,0-1 0,-1 0 0,-1 1 0,0 0 0,-1 0 0,0 0 0,-9-17 0,7 19 0,-1 1 0,-1-1 0,0 2 0,-1-1 0,0 1 0,0 1 0,-1 0 0,0 0 0,-1 1 0,0 0 0,0 1 0,0 0 0,-1 1 0,0 0 0,-1 0 0,-21-5 0,34 11 0,-3-1 0,-1 0 0,1 0 0,-1 1 0,0-1 0,1 1 0,-1 0 0,0-1 0,1 2 0,-6 0 0,9-1 0,0 0 0,0 0 0,0 0 0,0 0 0,0 0 0,0 0 0,0 0 0,0 0 0,0 0 0,0 0 0,0 0 0,0 0 0,0 0 0,-1 0 0,1 0 0,0 0 0,0 0 0,0 0 0,0 0 0,0 0 0,0 0 0,0 0 0,0 0 0,0 0 0,0 0 0,0 0 0,0 0 0,0 1 0,0-1 0,0 0 0,0 0 0,0 0 0,0 0 0,0 0 0,0 0 0,0 0 0,0 0 0,0 0 0,0 0 0,0 0 0,0 0 0,0 1 0,0-1 0,0 0 0,0 0 0,0 0 0,0 0 0,0 0 0,3 4 0,0-2 0,10 13 0,0 1 0,14 23 0,18 40 0,-39-68 0,148 277 0,-116-220-682,48 122-1,-68-140-6143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1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24575,'9'-1'0,"4"-1"0,-1 0 0,16-6 0,4-1 0,20-3 0,249-65 0,-277 70-341,1 1 0,0 1-1,37-3 1,-51 8-6485</inkml:trace>
  <inkml:trace contextRef="#ctx0" brushRef="#br0" timeOffset="1">359 562 24575,'0'0'0,"2"1"0,4 4 0,5 1 0,5 1 0,3-3 0,2-5 0,3-3 0,4-7 0,2-7 0,-1-5 0,-7 3 0,-6 3 0,-6 5-8191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2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2000 24575,'0'0'0,"0"0"0,2 1 0,3 4 0,3 1 0,12 3 0,16-3 0,17-9 0,14-18 0,8-21 0,3-16 0,-4-11 0,-11-2 0,-16 11-8191</inkml:trace>
  <inkml:trace contextRef="#ctx0" brushRef="#br0" timeOffset="1">607 1 24575,'0'1'0,"0"1"0,1-1 0,-1 1 0,0-1 0,0 1 0,0-1 0,0 1 0,0-1 0,-1 2 0,1 7 0,0 76 0,-18 476-933,5-273-410,11-200-4572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2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576 98 24575,'-1'-1'0,"-1"1"0,1 0 0,0-1 0,0 1 0,-1-1 0,1 1 0,0-1 0,0 0 0,-2-1 0,3 2 0,-87-50 0,72 43 0,0 1 0,0 0 0,-1 1 0,-18-3 0,12 4 0,0 2 0,0 0 0,0 1 0,0 2 0,0 0 0,-22 4 0,32-3 0,0 0 0,0 2 0,1-1 0,-1 1 0,1 1 0,0 0 0,0 0 0,0 1 0,1 1 0,0 0 0,0 0 0,-12 12 0,17-13 0,0-1 0,0 1 0,1 0 0,0 0 0,0 1 0,0-1 0,1 1 0,0 0 0,0 0 0,1 0 0,0 0 0,-1 8 0,2-11 0,1 0 0,0-1 0,-1 1 0,2 0 0,-1 0 0,0 0 0,1 0 0,0-1 0,0 1 0,0 0 0,0 0 0,0-1 0,1 1 0,-1-1 0,1 0 0,0 1 0,0-1 0,1 0 0,-1 0 0,1 0 0,-1 0 0,1-1 0,0 1 0,5 3 0,3 1 0,-1-2 0,1 1 0,1-1 0,-1 0 0,0-1 0,1-1 0,0 0 0,17 2 0,-14-3 0,0-1 0,-1 0 0,1-1 0,0-1 0,0-1 0,24-5 0,-29 4 0,-1 0 0,1-1 0,16-10 0,12-5 0,-36 19 0,-1-1 0,1 1 0,-1-1 0,0 1 0,1-1 0,-1 1 0,1 0 0,-1 0 0,1 0 0,-1 0 0,1 0 0,-1 0 0,1 0 0,-1 0 0,1 1 0,-1-1 0,1 0 0,-1 1 0,0 0 0,1-1 0,-1 1 0,0 0 0,1-1 0,-1 1 0,0 0 0,2 2 0,1 2 0,0 0 0,0 0 0,-1 0 0,0 0 0,4 10 0,8 20 0,-1 1 0,12 52 0,9 78 0,-3-13 0,-29-138-227,1-1-1,1 1 1,0-1-1,1 0 1,8 14-1,-5-15-6598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3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125 608 24575,'0'12'0,"12"235"0,0 18 0,-12-257 0,0-17 0,-3-75 0,0-22-87,-7-144-487,-17 0 189,-78-186 385,105 431 73,2 6 112,8 12 304,1 2-190,-4-9-526,0 1-1,0-2 1,1 1-1,0-1 1,9 4-1,2 0-6598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3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24575,'7'-11'0,"-5"10"0,0 0 0,0-1 0,0 1 0,0 0 0,0 1 0,0-1 0,0 0 0,1 0 0,-1 1 0,0-1 0,0 1 0,1 0 0,-1 0 0,0 0 0,1 0 0,-1 0 0,0 0 0,1 1 0,2 0 0,6 2 0,-1 1 0,20 9 0,-10-4 0,80 29 0,128 32 0,109-2 0,-283-60-455,0-2 0,94-1 0,-137-6-6371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4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1 0,0 4 0,0 3 0,4 4 0,7 2 0,15 3 0,18 1 0,17-3 0,13-6 0,10-8 0,5-10 0,1-7 0,-7-4 0,-14 3 0,-19 4-8191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4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24575,'0'4'0,"-1"-1"0,1 0 0,0 0 0,0 0 0,0 0 0,1 0 0,-1 0 0,2 6 0,5 12 0,-5-13 0,1 0 0,-1 0 0,-1 0 0,1 0 0,-1 12 0,-1-18 0,0 0 0,0 0 0,0-1 0,0 1 0,-1 0 0,1-1 0,-1 1 0,1 0 0,-1-1 0,0 1 0,0-1 0,1 1 0,-1-1 0,0 1 0,0-1 0,-1 0 0,1 1 0,0-1 0,0 0 0,-1 0 0,1 0 0,0 0 0,-1 0 0,1 0 0,-1 0 0,0 0 0,1-1 0,-1 1 0,1-1 0,-1 1 0,-2 0 0,0 0 0,-1 0 0,1 0 0,-1-1 0,1 1 0,-1-1 0,1 0 0,-1 0 0,1 0 0,-9-2 0,13 2 0,0 0 0,0 0 0,0-1 0,0 1 0,0 0 0,0 0 0,-1 0 0,1 0 0,0 0 0,0 0 0,0 0 0,0 0 0,0 0 0,0 0 0,0 0 0,0 0 0,0 0 0,0-1 0,0 1 0,0 0 0,-1 0 0,1 0 0,0 0 0,0 0 0,0 0 0,0 0 0,0 0 0,0-1 0,0 1 0,0 0 0,0 0 0,0 0 0,0 0 0,0 0 0,0 0 0,0 0 0,0-1 0,5-3 0,5-4-118,1 2-1,-1-1 0,24-8 1,-22 10-773,19-9-5935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5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2 0,0 5 0,0 4 0,0 2 0,0 3 0,0 1 0,2 5 0,2 7 0,3 5 0,4 4 0,3 5 0,6 4 0,3 2 0,-1-5 0,-3-10-8191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8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22 172 24575,'-2'3'0,"1"-1"0,-1 1 0,1-1 0,-1 1 0,1 0 0,0 0 0,0-1 0,0 1 0,1 0 0,-1 0 0,1 0 0,-1 0 0,1 3 0,-1 1 0,-3 33 0,1 0 0,3 46 0,2-71 0,0 1 0,1 0 0,1-1 0,0 1 0,1-1 0,1 0 0,0 0 0,1-1 0,0 0 0,14 18 0,7 6 0,2 0 0,37 35 0,-2-5 0,138 110 0,-200-176 0,13 10 0,20 11 0,-31-20 0,0-1 0,0 1 0,0-1 0,1-1 0,-1 1 0,0-1 0,1 0 0,10 1 0,-14-2 0,0 0 0,0 0 0,0 0 0,0-1 0,0 1 0,0-1 0,0 1 0,0-1 0,0 0 0,0 0 0,-1 0 0,1 0 0,0 0 0,0 0 0,-1 0 0,1-1 0,-1 1 0,1-1 0,-1 1 0,0-1 0,2-1 0,1-4 0,0 0 0,0-1 0,0 1 0,1-9 0,-2 9 0,7-17 0,23-41 0,-25 52 0,1 0 0,0 0 0,1 1 0,16-15 0,0 4 0,0 2 0,2 1 0,0 1 0,60-29 0,132-42 0,-11 5 0,-188 75 0,27-18 0,-43 25 0,0-1 0,0 0 0,0 0 0,0-1 0,-1 1 0,0-1 0,0 0 0,0 0 0,6-11 0,-9 14 0,0-1 0,0 1 0,0-1 0,-1 1 0,1-1 0,-1 1 0,1-1 0,-1 0 0,0 1 0,0-1 0,0 0 0,0 1 0,-1-1 0,0-3 0,0 2 0,-1-1 0,1 1 0,-1 0 0,0 0 0,0 0 0,-1 0 0,-4-6 0,-4-2 0,0 1 0,-1-1 0,-21-14 0,33 26 0,-38-27 7,-68-37 0,-47-11-35,35 18-1323,89 42-5475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8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24575,'32'31'0,"-10"-10"0,25 30 0,-43-45 0,0 0 0,0 0 0,-1 0 0,0 0 0,0 1 0,-1 0 0,0-1 0,0 1 0,0 0 0,-1 0 0,1 8 0,-1 10 0,-4 44 0,3-59 0,-12 96 0,5-53 0,0 61 0,7-108 0,1 0 0,-1 0 0,1 0 0,2 9 0,-2-13 0,-1-1 0,1 1 0,0 0 0,0 0 0,0-1 0,0 1 0,0-1 0,0 1 0,0-1 0,0 1 0,1-1 0,-1 0 0,0 1 0,1-1 0,-1 0 0,1 0 0,0 0 0,1 1 0,1-1 0,-1 0 0,1 0 0,-1 0 0,1 0 0,0-1 0,-1 1 0,1-1 0,5 0 0,3-1 0,18-4 0,-7-1 20,0 0 0,-1-2 0,-1 0 0,1-2 0,21-13 0,94-67-1505,-74 43-5341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44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24575,'0'0'0,"0"0"0,0 0 0,0 2 0,-2 4 0,-2 11 0,-3 16 0,-2 13 0,1 11 0,1 3 0,2-3 0,2-8 0,2-11-8191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9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24575,'0'0'0,"0"0"0,2 4 0,3 5 0,2 3 0,2 1 0,5 0 0,6-2 0,-1-2-8191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3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24575,'0'0'0,"0"0"0,3 7 0,4 3 0,1-1 0,0 0 0,1-1 0,0 1 0,0-1 0,15 8 0,10 11 0,24 23-179,79 93-1,38 70-324,-117-140 451,34 44 53,242 282 0,-319-384-606,19 17 0,-22-23-5457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3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144 499 24575,'0'0'0,"0"0"0,-7-7 0,-12-12 0,0-2 0,1 0 0,-21-36 0,32 46 0,2 0 0,-1 0 0,2 0 0,0 0 0,0-1 0,1 0 0,0 1 0,1-1 0,0-1 0,0-17 0,2 20 0,1 1 0,0-1 0,0 1 0,1-1 0,0 1 0,1 0 0,5-13 0,-5 16 0,0 0 0,0 0 0,1 0 0,0 0 0,0 1 0,1-1 0,-1 1 0,1 0 0,0 0 0,0 1 0,8-6 0,1 2 0,1 0 0,0 1 0,1 1 0,0 0 0,0 1 0,23-5 0,104-9 0,192 18-174,-231 4-282,4 0-910,-20-2-4829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4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24575,'3'14'0,"6"6"0,1 0 0,21 33 0,-17-30 0,104 154 10,11 17-136,89 202-379,-131-232 428,-20-41 77,92 175 0,-146-273-261,1-1 0,30 40 0,-32-49-6449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5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2 246 24575,'0'-14'0,"-1"6"0,1 1 0,0 0 0,0 0 0,0 1 0,1-1 0,0 0 0,0 0 0,1 0 0,0 1 0,0-1 0,4-6 0,-1 4 0,1 1 0,0 0 0,0 0 0,1 0 0,0 1 0,1 0 0,0 0 0,0 1 0,0 0 0,1 1 0,9-6 0,1 2 0,1 0 0,0 1 0,0 1 0,27-5 0,-36 10 0,0 0 0,0 0 0,0 1 0,20 1 0,-27 0 0,-1 0 0,1 1 0,0-1 0,-1 1 0,1 0 0,-1 0 0,1 1 0,-1-1 0,1 1 0,-1 0 0,0 0 0,0 0 0,0 0 0,0 0 0,0 1 0,0-1 0,-1 1 0,3 3 0,0 1 0,0 1 0,-1 0 0,0 0 0,-1 0 0,0 1 0,0-1 0,-1 1 0,3 12 0,3 75 0,-7-77 0,1 10 0,-2-2 0,2-1 0,1 0 0,11 44 0,-13-66 0,0-1 0,0 1 0,1-1 0,-1 0 0,1 0 0,0 1 0,0-1 0,0 0 0,0-1 0,5 6 0,-5-6 0,1-1 0,-1 1 0,1 0 0,-1-1 0,1 0 0,0 0 0,-1 0 0,1 0 0,0 0 0,0 0 0,0-1 0,0 1 0,0-1 0,2 0 0,12 0 0,0-1 0,-1 0 0,27-7 0,50-16 0,-25 5 0,-48 13 0,2 1 0,26-4 0,-43 8 0,0 0 0,0 1 0,1 0 0,-1 0 0,0 1 0,0-1 0,0 1 0,1 0 0,-1 0 0,8 4 0,-11-4 0,0 0 0,0 0 0,0 1 0,0-1 0,0 1 0,-1-1 0,1 1 0,0 0 0,-1 0 0,1 0 0,-1 0 0,0 0 0,0 0 0,1 0 0,-1 0 0,-1 0 0,1 0 0,0 1 0,0-1 0,-1 0 0,1 1 0,-1-1 0,0 0 0,0 1 0,0-1 0,0 3 0,-1 6 0,-1 0 0,0 0 0,0 0 0,-6 14 0,-57 141 113,-5 12-1591,66-165-5348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5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 24575,'9'-14'0,"-5"10"0,0 0 0,1 1 0,-1-1 0,1 1 0,0 0 0,0 0 0,0 1 0,0-1 0,0 1 0,1 0 0,-1 0 0,10-1 0,-7 2 0,0 1 0,0 0 0,1 0 0,-1 0 0,0 1 0,0 0 0,0 1 0,8 2 0,2 2 0,-1 1 0,-1 1 0,1 0 0,-2 1 0,1 1 0,-1 0 0,18 16 0,-8-2 0,-1 1 0,30 40 0,-15-16 0,-37-47 11,0 0 0,0 0 0,0 1 0,1-1 0,-1-1 0,0 1-1,1 0 1,-1-1 0,1 1 0,3 0 0,-4-1-110,0 0 0,0-1 0,0 0 0,1 1 0,-1-1 0,0 0 0,0 0 0,0 0 0,0 0 0,1-1 0,-1 1 0,0-1 0,0 1 0,2-2 0,5-1-6727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6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0,0 3 0,0 2 0,0 2 0,1 1 0,4-1 0,2 1 0,1-2 0,1-3-8191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6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24575,'0'0'0,"0"7"0,0 145 0,9-153 0,3 2 0,-1 1 0,1 0 0,-1 0 0,1 1 0,-1 1 0,0 0 0,0 0 0,0 1 0,15 10 0,-24-14 0,0 1 0,-1-1 0,1 1 0,0-1 0,-1 1 0,1 0 0,-1 0 0,1-1 0,-1 1 0,0 0 0,0 0 0,0 0 0,0 1 0,0-1 0,0 0 0,-1 0 0,1 0 0,-1 1 0,1-1 0,-1 0 0,0 0 0,0 1 0,0-1 0,0 0 0,0 1 0,-1-1 0,1 0 0,-1 0 0,1 1 0,-1-1 0,0 0 0,0 0 0,0 0 0,0 0 0,0 0 0,-1 0 0,1 0 0,0 0 0,-1-1 0,0 1 0,1 0 0,-4 1 0,5-2 4,-1 0-1,0 0 1,0-1-1,0 1 1,0-1-1,0 1 1,0 0-1,0-1 1,0 0-1,0 1 1,-1-1 0,1 0-1,0 1 1,0-1-1,0 0 1,0 0-1,-1 0 1,1 0-1,0 0 1,0 0-1,0-1 1,0 1-1,0 0 1,-1 0-1,1-1 1,0 1-1,0-1 1,0 1-1,0-1 1,0 1-1,0-1 1,0 0-1,-1 0 1,0-2-139,0 1 0,0-1 0,0 1 0,0-1 0,0 1 0,0-1 0,1 0 0,0 0 0,-1 0 0,0-5 0,-2-8-6691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7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0 141 24575,'0'0'0,"0"0"0,0 0 0,0 0 0,0 0 0,6 0 0,13-2 0,24-3 0,24-4 0,18-4 0,11-4 0,1-5 0,-2-4 0,-9 0 0,-18 5-8191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4:57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1 212 24575,'0'0'0,"0"0"0,4-2 0,11-2 0,18-7 0,18-7 0,24-6 0,27-6 0,20-4 0,4-1-990,-14 5 990,-26 7-7201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47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0,5 0 0,295 0 0,-294 0 0,6 0 0,22 3 0,-30-3 0,0 1 0,0 0 0,0 0 0,0 1 0,0-1 0,-1 1 0,1 0 0,0 0 0,4 4 0,-1 0 0,-1 0 0,1 1 0,-1-1 0,-1 2 0,1-1 0,-1 0 0,-1 1 0,1 0 0,4 13 0,0 2 0,-2-1 0,8 36 0,-10-29 0,-1 0 0,-1 0 0,-1 0 0,-2 1 0,-3 35 0,0-43 0,-1 0 0,0 0 0,-2 0 0,-1-1 0,0 0 0,-1-1 0,-18 31 0,13-29 0,-1-1 0,-2 0 0,0-1 0,-1-1 0,-1 0 0,0-2 0,-2 0 0,0-1 0,-1-1 0,-33 19 0,44-29 0,0 0 0,0-1 0,0-1 0,-1 1 0,-16 2 0,23-5 0,0-1 0,0 0 0,0 1 0,0-1 0,0-1 0,0 1 0,0-1 0,0 1 0,0-1 0,0 0 0,0-1 0,0 1 0,0-1 0,1 1 0,-1-1 0,1 0 0,-6-4 0,5 2-341,1 1 0,-1-1-1,-4-6 1,-5-11-6485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7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39 139 24575,'-2'-1'0,"0"1"0,0 0 0,1 0 0,-1 0 0,0 0 0,0 0 0,-2 0 0,0 1 0,3-1 0,1 0 0,-1 0 0,0 0 0,0 0 0,1 0 0,-1 1 0,0-1 0,1 0 0,-1 0 0,0 1 0,1-1 0,-1 0 0,1 1 0,-1-1 0,0 1 0,1-1 0,-1 1 0,1-1 0,-1 1 0,1-1 0,0 1 0,-1 0 0,1-1 0,-1 1 0,1 0 0,0-1 0,0 1 0,-1 0 0,1-1 0,0 1 0,0 0 0,0 1 0,-1 3 0,1 0 0,-1 0 0,2 9 0,-1-11 0,3 24 0,1-1 0,1 1 0,10 28 0,78 215-430,21-2-397,-64-152 956,-18-41-129,88 195 0,-114-259 0,0 3 0,0-1 0,2 1 0,-1-2 0,2 1 0,15 18 0,-23-30 0,0 1 0,1-1 0,-1 0 0,1 0 0,-1 1 0,1-1 0,0 0 0,-1 0 0,1 0 0,0-1 0,0 1 0,-1 0 0,1-1 0,0 1 0,0-1 0,0 1 0,0-1 0,0 0 0,0 0 0,0 0 0,0 0 0,-1 0 0,1-1 0,0 1 0,0 0 0,0-1 0,3-1 0,-1 0 0,1-1 0,-1 0 0,0 0 0,0 0 0,0 0 0,-1-1 0,1 0 0,-1 1 0,6-9 0,7-14 0,-1 0 0,-1-1 0,18-52 0,-1-12 30,31-141 0,-9-102-21,-43 233-319,-4 0 1,-4-1 0,-16-132 0,8 186-5586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8.3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725 539 24575,'-14'0'0,"-53"5"0,14-1 0,-97-2 0,12 0 0,113-1 0,1 1 0,-1 1 0,1 1 0,-27 9 0,40-10 0,1 1 0,0 0 0,0 0 0,0 1 0,1 1 0,-1-1 0,1 1 0,0 1 0,1 0 0,0 0 0,-12 14 0,16-16 0,1 0 0,0 0 0,0 1 0,0-1 0,0 1 0,1-1 0,0 1 0,1 0 0,-1 0 0,1-1 0,0 1 0,0 0 0,1 0 0,0 0 0,0 0 0,0 0 0,1 0 0,0 0 0,0 0 0,0 0 0,1 0 0,0 0 0,0-1 0,4 8 0,-3-7 0,0 0 0,1-1 0,-1 0 0,1 0 0,0 0 0,1 0 0,-1 0 0,1-1 0,0 0 0,0 0 0,0 0 0,0-1 0,1 0 0,-1 0 0,1 0 0,0 0 0,0-1 0,0 0 0,0 0 0,0-1 0,1 0 0,-1 0 0,8 0 0,2-2 0,-1 0 0,0-1 0,0-1 0,0 0 0,0-1 0,0-1 0,-1 0 0,22-12 0,-13 5 0,0-1 0,-1-2 0,-1 0 0,26-23 0,-25 16 0,-1 0 0,-1-2 0,-1 0 0,-1-1 0,-1-1 0,-2-1 0,15-32 0,-16 27 0,-2-1 0,0 0 0,-3-1 0,-1 0 0,-1-1 0,2-36 0,-8 53 0,-1-1 0,0 1 0,-1 0 0,-2-1 0,-4-22 0,4 31 0,1 1 0,-2-1 0,1 1 0,-1 0 0,-1 0 0,0 0 0,0 0 0,-1 1 0,0 0 0,0 0 0,-8-8 0,6 12 0,8 4 0,0 0 0,0 0 0,0 0 0,0 0 0,0 0 0,-1 0 0,1 0 0,0 0 0,0 0 0,0 0 0,0 1 0,0-1 0,0 0 0,0 0 0,0 0 0,0 0 0,-1 0 0,1 0 0,0 0 0,0 1 0,0-1 0,0 0 0,0 0 0,0 0 0,0 0 0,0 0 0,0 1 0,0-1 0,0 0 0,0 0 0,0 0 0,0 1 0,3 17 0,-2-14 0,59 234 0,-25-102 0,11 59 0,36 133 0,-59-263-1365,-16-50-5461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8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24575,'0'0'0,"0"2"0,2 4 0,3 9 0,1 10 0,3 6 0,2 3 0,-2 2 0,-2-2 0,-3-4 0,-1-6 0,-1-3 0,-2-1 0,2-2 0,2-2 0,0-5-8191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9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24575,'0'0'0,"0"6"0,2 9 0,2 8 0,3 6 0,2 0 0,1-4 0,5-5 0,3-7 0,-1-5-8191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9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24575,'-3'3'0,"1"0"0,0 0 0,-1 1 0,2-1 0,-1 1 0,0-1 0,1 1 0,-1 0 0,1-1 0,0 1 0,1 0 0,-1 0 0,0 0 0,1 0 0,0 0 0,0 0 0,0 0 0,1 0 0,-1-1 0,1 1 0,0 0 0,0 0 0,0 0 0,1-1 0,-1 1 0,1 0 0,0-1 0,3 5 0,3 1 0,0 1 0,1-2 0,0 1 0,1-1 0,0 0 0,0-1 0,0 0 0,1-1 0,13 6 0,1-1 0,1-1 0,0-2 0,30 7 0,-18-8 30,-1-1 0,1-3 0,70-1 0,-42-7-773,87-16 1,-111 12-6084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09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5 0,0 6 0,0 7 0,0 6 0,0 4 0,0 2 0,0 3 0,0-1 0,0 5 0,0 8 0,0 12 0,2 9 0,1 2 0,-1-5 0,0-13-8191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0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0 24575,'-6'6'0,"4"0"0,-1 0 0,2 0 0,-1 0 0,1 0 0,0 0 0,0 1 0,0-1 0,1 10 0,0 0 0,-1 29-29,2-1 1,2 1-1,1 0 0,3-1 0,14 47 0,78 211-287,-6-21 163,-84-248 153,-2 0 0,-1 1 0,-2 0 0,-1 0 0,-3 50 0,-1-65 0,-1-1 0,-1 1 0,-1-1 0,0 0 0,-2 0 0,0 0 0,-1 0 0,0-1 0,-2 0 0,0-1 0,-16 22 0,17-27 37,-2 1 1,0-2-1,0 0 1,-19 15-1,23-21-10,1 0 0,-1 0-1,0-1 1,0 0 0,0 0 0,0 0 0,-1-1-1,1 0 1,0 0 0,-1-1 0,0 0-1,-7 0 1,12-1-22,-1 0-1,0 0 1,0 0 0,0-1-1,0 1 1,0-1 0,0 0-1,0 0 1,1 0 0,-1 0-1,0-1 1,1 1 0,-1-1-1,1 0 1,0 1 0,-1-1-1,1 0 1,0 0 0,0 0-1,0-1 1,0 1 0,1 0-1,-1-1 1,-1-4 0,-1 0-6,1 0 0,1 0 0,0-1-1,0 1 1,0-1 0,1 0 0,0 1 0,0-13 0,2 1 3,0 0-1,2 1 1,0-1-1,1 1 1,1-1-1,1 1 1,0 1-1,12-24 1,6-5-88,55-77 0,139-148-1911,-164 213-4039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0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24575,'-1'0'0,"0"0"0,1 0 0,-1 0 0,0 0 0,1 0 0,-1 1 0,0-1 0,1 0 0,-1 1 0,0-1 0,1 0 0,-1 1 0,1-1 0,-1 1 0,1-1 0,-1 1 0,1-1 0,-1 1 0,1-1 0,-1 1 0,1 1 0,-7 14 0,3-4 0,1 1 0,1 0 0,0 0 0,1 0 0,1 0 0,1 21 0,2-4 0,12 53 0,-5-50 0,1 1 0,1-1 0,2-1 0,25 43 0,83 112 0,-117-179 0,33 45 0,83 127 0,-15 8 0,-99-174 0,2 3 0,7 23 0,-16-42 0,0 0 0,-1 1 0,2-1 0,-1 0 0,0 0 0,0 1 0,1-1 0,0-2 0,0-2 0,94-372 0,-14 112-1365,-66 227-5461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1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588 104 24575,'0'0'0,"0"0"0,-3 0 0,0-1 0,1 1 0,-1-1 0,0 0 0,0 0 0,1 0 0,-5-2 0,-5-3 0,-182-58 0,164 56 0,1 2 0,-1 1 0,0 1 0,-54 1 0,74 4 0,1 0 0,-1 0 0,1 1 0,-1 0 0,1 0 0,0 1 0,0 1 0,0-1 0,0 2 0,-8 4 0,13-7 0,1 0 0,0 1 0,0-1 0,1 1 0,-1-1 0,0 1 0,1 0 0,0 0 0,-1 0 0,1 0 0,0 0 0,1 1 0,-1-1 0,1 1 0,-1-1 0,1 1 0,0-1 0,0 1 0,1 0 0,-1-1 0,1 1 0,-1 0 0,1 0 0,1 0 0,-1-1 0,0 1 0,1 0 0,1 4 0,0 0 0,1 0 0,0-1 0,1 1 0,-1-1 0,1 0 0,1 0 0,-1 0 0,1-1 0,6 7 0,4 2 0,1 0 0,21 16 0,-12-12 0,52 28 0,-62-39 0,1-1 0,0 0 0,1-1 0,32 7 0,-42-12 0,0 0 0,-1 0 0,1-1 0,0 0 0,-1 0 0,1-1 0,-1 0 0,1 0 0,7-2 0,-9 1 0,0 0 0,0 0 0,-1 0 0,1-1 0,-1 0 0,1 1 0,-1-2 0,0 1 0,0 0 0,0-1 0,-1 0 0,4-4 0,-6 7 0,-1 1 0,0 0 0,0 0 0,0 0 0,0 0 0,0 0 0,0 0 0,0 0 0,0-1 0,1 1 0,-1 0 0,0 0 0,0 0 0,0 0 0,0 0 0,0 0 0,0 0 0,1 0 0,-1 0 0,0 0 0,0 0 0,0 0 0,0 0 0,0 0 0,1 0 0,-1 0 0,0 0 0,0 0 0,0 0 0,0 0 0,1 0 0,-1 0 0,0 0 0,0 0 0,0 0 0,5 6 0,2 12 0,-7-16 0,64 257 130,-22-77-1625,-35-155-5331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1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6 0,0 8 0,0 6 0,0 6 0,0 3 0,0 0 0,0 1 0,0-1 0,0-6 0,0-8 0,0-6-8191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47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541 1 24575,'-20'0'0,"0"2"0,0 1 0,0 0 0,1 1 0,-1 1 0,1 1 0,0 1 0,0 1 0,1 0 0,0 2 0,1 0 0,0 0 0,-19 16 0,10-4 0,0 2 0,1 0 0,2 1 0,0 2 0,2 0 0,-32 54 0,42-61 0,0 1 0,1-1 0,-9 31 0,17-44 0,0 1 0,0 0 0,0-1 0,1 1 0,0 0 0,1 0 0,0 0 0,0 0 0,0 0 0,1 0 0,1 0 0,-1-1 0,5 12 0,-4-13 0,1-1 0,0 0 0,0 0 0,1 0 0,-1 0 0,1 0 0,0-1 0,1 0 0,-1 1 0,1-2 0,0 1 0,0 0 0,6 2 0,6 3 0,1 0 0,32 9 0,33 6-1365,-4-7-5461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1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24575,'0'0'0,"4"0"0,5 0 0,1 0 0,-1 0-8191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4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22 24575,'0'-2'0,"0"1"0,0-1 0,0 1 0,0-1 0,0 0 0,0 1 0,-2-4 0,1 4 0,1 1 0,-1-1 0,0 1 0,0-1 0,0 1 0,0-1 0,0 1 0,1 0 0,-1-1 0,0 1 0,0 0 0,0 0 0,0-1 0,0 1 0,0 0 0,0 0 0,0 0 0,-2 1 0,-23 4 0,7-2 0,7-3 0,9 0 0,1 0 0,-1 0 0,0 0 0,1 0 0,-1 1 0,0-1 0,-2 1 0,5-1 0,0 1 0,-1-1 0,1 0 0,0 1 0,0-1 0,0 1 0,-1-1 0,1 0 0,0 1 0,0-1 0,0 1 0,0-1 0,0 0 0,0 1 0,0-1 0,0 1 0,0-1 0,0 0 0,0 1 0,0-1 0,0 1 0,0-1 0,0 1 0,0-1 0,0 0 0,1 1 0,-1 0 0,5 11 0,0-5 0,-1 0 0,2-1 0,-1 1 0,0-1 0,1 0 0,0-1 0,1 0 0,-1 0 0,1 0 0,10 5 0,3 1 0,1-2 0,34 12 0,172 36 0,7-18 0,-189-32 0,-9-2 0,115 16 0,-122-19 0,0-1 0,1-1 0,32-5 0,-50 3-682,17-4-1,-18 2-6143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5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24575,'0'0'0,"0"14"0,0 5 0,-6 304 0,-7-22 0,26-1 0,-11-282-455,1 1 0,9 31 0,-3-28-6371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5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24575,'0'2'0,"0"-1"0,-1 1 0,1-1 0,0 1 0,0 0 0,0-1 0,1 4 0,-1 0 0,1 52 0,12 102 0,61 160-218,25-6-135,-39-129 266,-54-165 109,68 187-1300,-67-190-4999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6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24575,'14'1'0,"0"0"0,0 0 0,0 2 0,0 0 0,0 0 0,-1 1 0,20 9 0,-16-5 0,0 1 0,0 1 0,-1 0 0,28 25 0,-36-28 0,0 0 0,-1 1 0,-1 0 0,1 1 0,-1-1 0,0 1 0,7 16 0,-8-12 0,0 1 0,0 0 0,-1 0 0,4 28 0,-6-12 0,0-1 0,-3 1 0,0-1 0,-10 56 0,3-47 0,-2 0 0,-15 40 0,-37 70 0,30-74 0,25-57 0,-12 31 0,17-43 0,1-1 0,0 1 0,1 0 0,-1-1 0,1 1 0,-1 0 0,1 0 0,1 6 0,0-9 0,-1 0 0,1-1 0,-1 1 0,1 0 0,0-1 0,-1 1 0,1 0 0,0-1 0,0 1 0,0-1 0,0 0 0,0 1 0,0-1 0,1 0 0,-1 1 0,0-1 0,1 0 0,-1 0 0,1 0 0,2 1 0,1 0 0,1 0 0,-1 0 0,1-1 0,-1 1 0,8 0 0,31 2 0,1-2 0,71-5 0,-46 0 0,-2 2-682,69 8-1,-89-1-6143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6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496 1 24575,'-2'0'0,"0"0"0,0 0 0,1 0 0,-1 0 0,0 1 0,0-1 0,-3 2 0,-44 19 0,-137 69 0,154-73 0,1 3 0,1 0 0,-46 41 0,65-51 0,1 0 0,1 0 0,-17 23 0,24-30 0,0 1 0,0-1 0,0 1 0,0 0 0,1 0 0,-1 0 0,1 0 0,0 0 0,0 0 0,1 0 0,-1 0 0,1 0 0,0 0 0,0 0 0,0 0 0,0 0 0,1 0 0,1 5 0,0-3 0,0 0 0,1 0 0,0 0 0,0 0 0,1 0 0,4 5 0,3 2 0,16 15 0,29 22 0,70 48 0,42 37 0,-157-126 0,-1 2 0,0 0 0,-1 0 0,0 0 0,8 15 0,-14-21 0,0 1 0,-1 0 0,1 1 0,-1-1 0,0 0 0,-1 1 0,1-1 0,-1 1 0,0-1 0,-1 1 0,0-1 0,0 1 0,-2 9 0,1-5 0,-2 0 0,0 0 0,0-1 0,-1 0 0,0 1 0,0-1 0,-1-1 0,-12 19 0,4-12 0,0 0 0,-1-1 0,-29 24 0,42-37-1365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7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24575,'-2'2'0,"-2"6"0,-1 11 0,0 15 0,2 10 0,1 5 0,0 0 0,2-4 0,0-8 0,0-9 0,0-8 0,0-9 0,0-3 0,0-4 0,0 0 0,3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17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24575,'-2'0'0,"0"0"0,-1 0 0,1 0 0,1 0 0,0 0 0,0 0 0,1 0 0,0 0 0,0 0 0,0 0 0,0 0 0,1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0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24575,'0'7'0,"12"338"0,9-183 0,65 247 0,-43-269-1365,-37-122-5461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0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0 153 24575,'0'0'0,"0"0"0,4 0 0,27-1 0,61-10 0,31-15 0,-104 22 0,70-17-54,139-30-348,2 16 127,-201 33 430,33 1 1,-48 2-467,0 0 0,0 1 0,0 1 0,16 5 0,0 3-5905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48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615 77 24575,'0'0'0,"0"0"0,0 0 0,-7-3 0,-28-11 0,0 1 0,-1 1 0,0 3 0,-1 0 0,1 3 0,-51-3 0,69 8 0,0 0 0,0 2 0,0 0 0,0 1 0,1 0 0,-1 2 0,-27 9 0,37-10 0,0 0 0,0 1 0,0 0 0,0 0 0,1 0 0,0 1 0,0 1 0,1-1 0,-1 1 0,1 0 0,0 0 0,1 1 0,-1 0 0,1 0 0,1 0 0,-1 1 0,-5 13 0,7-11 0,0 0 0,0-1 0,2 1 0,-1 0 0,1 0 0,0 0 0,1 0 0,0 0 0,1 0 0,0 0 0,4 16 0,-4-20 0,1-1 0,0 1 0,0 0 0,1-1 0,0 0 0,0 1 0,0-1 0,0 0 0,6 5 0,-6-7 0,0 0 0,0 0 0,1 0 0,-1-1 0,1 1 0,0-1 0,-1 0 0,1 0 0,0 0 0,0-1 0,1 1 0,-1-1 0,7 1 0,0-1 0,1 0 0,-1-1 0,0-1 0,0 0 0,0 0 0,0-1 0,0-1 0,0 1 0,19-9 0,-11 3 0,-1-1 0,-1 0 0,0-1 0,28-22 0,-36 25 0,-1 0 0,9-10 0,-15 15 0,0 0 0,-1 0 0,1-1 0,0 1 0,-1-1 0,1 1 0,-1-1 0,0 0 0,0 0 0,0 1 0,0-1 0,0 0 0,0-3 0,-1 6 0,0-1 0,0 1 0,0 0 0,0 0 0,0-1 0,0 1 0,0 0 0,0 0 0,0 0 0,0-1 0,0 1 0,0 0 0,0 0 0,0-1 0,-1 1 0,1 0 0,0 0 0,0 0 0,0-1 0,0 1 0,0 0 0,0 0 0,0 0 0,-1 0 0,1-1 0,0 1 0,0 0 0,0 0 0,0 0 0,-1 0 0,1-1 0,-1 1 0,1 1 0,0-1 0,0 0 0,-1 0 0,1 0 0,0 0 0,0 0 0,-1 1 0,1-1 0,0 0 0,0 0 0,-1 0 0,1 1 0,0-1 0,0 0 0,0 0 0,0 0 0,-1 1 0,1-1 0,0 0 0,0 1 0,0-1 0,0 0 0,0 0 0,0 1 0,0-1 0,-2 7 0,0 1 0,1-1 0,0 0 0,0 0 0,1 10 0,3 38 0,-1-38 0,5 43 0,2-1 0,3 0 0,3 0 0,36 92 0,-50-148 0,3 8 0,1 0 0,0 1 0,1-1 0,12 17 0,-18-27 0,1-1 0,-1 1 0,1-1 0,-1 1 0,1-1 0,-1 0 0,1 1 0,-1-1 0,1 0 0,-1 1 0,1-1 0,0 0 0,-1 0 0,1 0 0,0 1 0,-1-1 0,1 0 0,0 0 0,-1 0 0,1 0 0,-1 0 0,1 0 0,0 0 0,-1 0 0,1-1 0,0 1 0,0 0 0,18-11 0,-16 9 0,64-43-1365,-30 22-5461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0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24575,'0'0'0,"3"0"0,6 0 0,12 2 0,20 3 0,22 0 0,16-2 0,7-4 0,1-6 0,-5-3 0,-11 0 0,-14 2 0,-15 2-8191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4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459 731 24575,'-32'0'0,"1"1"0,-1 2 0,1 1 0,-54 14 0,57-9 0,0 1 0,-47 23 0,65-27 0,0-1 0,0 2 0,1-1 0,0 1 0,0 1 0,1 0 0,0 0 0,0 0 0,1 1 0,-8 12 0,13-17 0,0-1 0,0 1 0,1-1 0,-1 1 0,1-1 0,0 1 0,0 0 0,0 0 0,1 0 0,-1-1 0,1 1 0,0 0 0,0 0 0,0 0 0,1 0 0,0 0 0,-1 0 0,1-1 0,0 1 0,1 0 0,-1-1 0,1 1 0,-1-1 0,1 1 0,0-1 0,0 0 0,1 0 0,-1 0 0,1 0 0,5 5 0,-2-3 0,-1 0 0,1 0 0,0 0 0,1-1 0,-1 0 0,1-1 0,0 1 0,0-1 0,0 0 0,0-1 0,0 0 0,0 0 0,1-1 0,-1 0 0,1 0 0,-1 0 0,1-1 0,0 0 0,-1-1 0,1 0 0,-1 0 0,1 0 0,-1-1 0,0 0 0,1-1 0,-1 1 0,0-2 0,-1 1 0,1-1 0,9-6 0,-5 0 0,0 0 0,0 0 0,-1-2 0,-1 1 0,0-1 0,0 0 0,-1-1 0,-1 0 0,0 0 0,5-15 0,3-12 0,-3 0 0,11-54 0,-13 40 0,-2-1 0,-2 1 0,-3-1 0,-3 0 0,-1 0 0,-3 0 0,-3 1 0,-25-103 0,31 153 0,-5-17 0,-9-20 0,12 35 0,1 1 0,-1 0 0,0-1 0,0 1 0,-1 1 0,1-1 0,-1 0 0,-7-6 0,10 11 0,1-1 0,-1 1 0,0-1 0,1 1 0,-1-1 0,1 1 0,-1 0 0,0-1 0,1 1 0,-1 0 0,0 0 0,1-1 0,-2 1 0,2 0 0,0 0 0,-1 0 0,1 0 0,0 0 0,0 0 0,0 1 0,-1-1 0,1 0 0,0 0 0,0 0 0,0 0 0,-1 0 0,1 0 0,0 0 0,0 1 0,0-1 0,0 0 0,0 0 0,-1 0 0,1 0 0,0 1 0,0-1 0,0 0 0,0 0 0,0 0 0,0 1 0,0-1 0,-1 3 0,1 0 0,-1-1 0,1 1 0,0 0 0,1 4 0,-1-5 0,4 40 0,3 0 0,18 64 0,-22-93 0,96 301 120,-71-245-615,2 0 0,56 88 0,-54-108-6331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5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24575,'0'0'0,"0"4"0,0 5 0,0 4 0,0 3 0,0 0 0,0 3 0,4 5 0,9 8 0,5 1 0,1-5-8191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5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0,0 2 0,0 3 0,0 2 0,2 1 0,4 3 0,8 1 0,10-2 0,8-3 0,0-3-8191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6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0 224 24575,'0'0'0,"0"0"0,0 2 0,0 2 0,4 5 0,5 4 0,8 6 0,13 5 0,11 5 0,6-2 0,7-2 0,5-5 0,0-3 0,-2-4 0,-7-6 0,-12-2-8191</inkml:trace>
  <inkml:trace contextRef="#ctx0" brushRef="#br0" timeOffset="1">358 0 24575,'-1'1'0,"0"-1"0,0 1 0,0-1 0,0 1 0,0 0 0,1-1 0,-1 1 0,0 0 0,0-1 0,1 1 0,-1 0 0,0 0 0,1 0 0,-1-1 0,1 1 0,-1 2 0,0-3 0,-6 15 0,-1 0 0,2 0 0,0 0 0,1 0 0,-5 27 0,5-15 0,2 1 0,-1 43 0,5-44 0,1 0 0,2 0 0,9 40 0,31 77 0,-41-136 0,81 199-1365,-57-154-5461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6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24575,'0'1'0,"1"0"0,-1 1 0,0-1 0,0 0 0,0 1 0,1-1 0,-1 0 0,1 2 0,28 66 0,-4-11 0,42 131 0,55 253 0,-105-364 0,10 111 0,-25-151 0,0 0 0,-3 0 0,-1 1 0,-2-1 0,-10 39 0,11-62 0,-2 1 0,0-1 0,-9 18 0,12-28 0,-1 0 0,0 1 0,0-1 0,-1 0 0,0-1 0,0 1 0,0 0 0,0-1 0,-1 0 0,1 0 0,-8 4 0,11-7 0,0 0 0,-1 0 0,0 0 0,1-1 0,-1 1 0,1 0 0,-1-1 0,0 1 0,0-1 0,1 1 0,-1-1 0,0 0 0,0 0 0,0 1 0,1-1 0,-1-1 0,0 1 0,0 0 0,0 0 0,1-1 0,-1 1 0,0-1 0,1 1 0,-1-1 0,0 0 0,1 0 0,-1 0 0,1 0 0,-1 0 0,1 0 0,-1 0 0,1 0 0,0-1 0,0 1 0,-1 0 0,1-1 0,-1-1 0,-1-2 0,1 0 0,-1-1 0,1 1 0,0-1 0,0 0 0,0 0 0,1 0 0,0 0 0,0 0 0,0-6 0,1-10 17,2-1 0,0 1 1,1 0-1,1 0 0,1 0 0,10-25 0,0 7-512,1 1 0,29-49 0,-15 38-6331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6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24575,'1'20'0,"0"-1"0,2 0 0,0 1 0,9 26 0,30 73 0,-32-93 0,47 114 0,44 128 0,-99-263-75,2 8 178,3 17-1,-7-27-252,1 1 1,-1 0-1,0 0 1,0 0-1,0-1 1,-1 1-1,1 0 1,-1 0-1,-1 3 1,-4 7-6677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7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 24575,'0'0'0,"0"0"0,4 4 0,8 5 0,11 5 0,9 1 0,11 1 0,20-4 0,25-9 0,15-10 0,8-8 0,2-4 0,-7-4 0,-13-3 0,-20 1 0,-21 4-8191</inkml:trace>
  <inkml:trace contextRef="#ctx0" brushRef="#br0" timeOffset="1">684 979 24575,'0'0'0,"0"-2"0,4-2 0,7-5 0,11-8 0,11-9 0,4-2 0,-4 4-8191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7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337 0 24575,'-7'1'0,"-4"3"0,0 0 0,1 1 0,0 0 0,-17 11 0,8-5 0,-5 4 0,-83 50 0,90-53 0,-1 1 0,2 1 0,-26 28 0,39-40 0,1 0 0,1 1 0,-1-1 0,0 1 0,0-1 0,1 1 0,0 0 0,-2 4 0,3-6 0,-1 1 0,1-1 0,0 0 0,0 0 0,0 0 0,0 0 0,0 0 0,1 1 0,-1-1 0,0 0 0,0 0 0,1 0 0,-1 0 0,1 0 0,-1 0 0,1 0 0,-1 0 0,1 0 0,0 0 0,-1 0 0,1 0 0,0 0 0,0 0 0,0 0 0,1 0 0,5 5 0,0-1 0,0-1 0,1 0 0,-1 0 0,10 4 0,43 13 0,-36-14 0,18 8 0,-21-7 0,1 0 0,0-2 0,31 6 0,-51-12 0,2 0 0,0 0 0,-1 1 0,1 0 0,0 0 0,0 0 0,3 2 0,-5-2 0,0 0 0,-1 0 0,1 0 0,-1 0 0,1 1 0,-1-1 0,0 1 0,1-1 0,-1 1 0,0 0 0,0-1 0,0 1 0,0 0 0,1 2 0,4 13 0,0 0 0,6 28 0,2 39 0,-10-57 0,12 72-119,26 155 370,19-5-1748,-48-207-5329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8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259 302 24575,'0'0'0,"0"0"0,2 4 0,2 10 0,3 15 0,2 13 0,1 10 0,-1 1 0,-2-4 0,-2-9 0,-2-11 0,-3-11 0,-2-6 0,-1-5-8191</inkml:trace>
  <inkml:trace contextRef="#ctx0" brushRef="#br0" timeOffset="1">1 0 24575,'0'0'0,"0"2"0,2 5 0,2 6 0,3 5 0,0 4 0,-1 1 0,-2-1 0,1-3 0,-1-4-8191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55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299 0 24575,'0'14'0,"1"50"0,0-26 0,-1 0 0,-6 46 0,-38 110 0,20-97 0,-25 158 0,40-189 0,2 126 0,18-41 0,-7-116 0,3-1 0,12 42 0,-17-70 0,12 33 0,-12-35 0,0 0 0,0 0 0,0 0 0,0-1 0,1 1 0,-1-1 0,5 4 0,-10-14 0,-4-7 0,-1 0 0,0 2 0,-2-1 0,1 1 0,-1 0 0,-1 1 0,0 1 0,-1-1 0,-17-10 0,27 19 0,-1 0 0,0 1 0,0-1 0,0 1 0,0 0 0,0 0 0,0 0 0,0 0 0,0 1 0,-6-1 0,7 1 0,-1 0 0,1 0 0,0 1 0,-1-1 0,1 1 0,0-1 0,0 1 0,-1 0 0,1 0 0,0 0 0,0 0 0,0 0 0,0 1 0,0-1 0,-2 3 0,-1 1 0,1-1 0,0 2 0,0-1 0,0 0 0,1 1 0,0 0 0,0 0 0,0 0 0,1 0 0,-1 0 0,1 0 0,1 1 0,-2 6 0,2-1 0,0 0 0,0-1 0,1 1 0,0 0 0,1 0 0,3 18 0,2-10 0,0-1 0,0 0 0,2 0 0,0-1 0,2 0 0,0 0 0,15 20 0,6 2 0,62 63 0,-70-79 0,2-1 0,1-1 0,1-1 0,51 30 0,-65-44 0,0-1 0,0 0 0,0-1 0,1 0 0,-1-1 0,1-1 0,0 0 0,1-1 0,-1 0 0,0-1 0,0-1 0,1 0 0,26-5 0,-21 1 0,1-2 0,-1 0 0,-1-1 0,0-2 0,0 1 0,27-19 0,-24 13 0,0-2 0,-2 0 0,0-2 0,32-35 0,-37 35 0,-1-2 0,-1 0 0,-1 0 0,-1-1 0,0-1 0,-2 0 0,0 0 0,-1-1 0,-2 0 0,0 0 0,-2 0 0,0-1 0,0-33 0,-4 42 0,0 0 0,-1 0 0,0 0 0,-2 0 0,0 0 0,0 0 0,-1 0 0,-1 1 0,0 0 0,-1 0 0,-1 0 0,0 1 0,-1 0 0,0 1 0,-1-1 0,-1 1 0,1 1 0,-2 0 0,0 1 0,-16-14 0,10 13 0,-1 0 0,1 1 0,-2 0 0,1 2 0,-1 0 0,-1 1 0,-29-6 0,12 5 0,-1 2 0,0 2 0,-41 1 0,48 3 20,0 1 0,0 2 0,1 1 0,-1 1 0,-57 18 0,73-17-126,0-1 0,1 2 0,-1 0 0,2 1 0,-1 0 0,1 1-1,0 0 1,1 1 0,0 1 0,1 0 0,0 0 0,1 1 0,-13 19 0,1 9-6720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8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0 139 24575,'0'0'0,"2"0"0,4 2 0,10 0 0,10-1 0,15-9 0,14-13 0,18-14 0,12-6 0,-9 3-8191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8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24575,'0'0'0,"4"3"0,12 8 0,23 17 0,26 26 0,17 23 0,10 19 0,2 23-1374,-7 20 1374,-16 21 0,-25 20 0,-25 9-2084,-18-16 2084,-10-37-4733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29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1 24575,'-16'22'0,"5"-7"0,-9 14 2,1 1 1,1 0-1,2 2 0,1 0 0,-19 57 0,21-43-237,1 1-1,3 0 0,-7 84 0,15-71 16,3 0-1,2 0 1,2-1-1,4 0 1,28 99 0,-8-63-128,5-2 0,77 148 0,-76-175 325,3-2 0,67 83 0,-71-105-300,2-1 0,2-2-1,84 65 1,-33-43-3210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0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24575,'0'4'0,"0"0"0,1 1 0,-1-1 0,1 0 0,0 1 0,0-1 0,1 0 0,-1 0 0,1 0 0,0 0 0,0 0 0,0 0 0,4 5 0,-1-4 0,-1 0 0,1 0 0,0-1 0,0 0 0,1 0 0,-1 0 0,1 0 0,6 2 0,6 2 0,0-1 0,0-1 0,1 0 0,0-2 0,23 3 0,60 4 0,181-5 0,-124-17-1270,-158 11 1175,19-2-6731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0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24575,'-2'9'0,"-2"5"0,0 0 0,1 1 0,0-1 0,1 1 0,0 14 0,5 78 0,56 319 0,-7-81 0,-47-254-1365,-6-64-5461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1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24575,'0'0'0,"4"-1"0,-1 1 0,1 1 0,0-1 0,-1 0 0,1 1 0,-1 0 0,1 0 0,-1 0 0,1 0 0,-1 0 0,0 1 0,0-1 0,0 1 0,1 0 0,-2 0 0,1 0 0,0 1 0,0-1 0,3 5 0,2 2 0,-1 0 0,0 0 0,0 1 0,-1 0 0,7 17 0,19 60 0,10 59-233,-7 1 0,-6 1-1,16 251 1,-42-208 230,-5-147 1,-2 0 1,-12 53 0,13-85 1,0 1 0,-1 0 0,0-1 0,-10 20 0,13-31 14,1 0 1,-1 1-1,0-1 0,0 0 1,0 0-1,1 1 0,-1-1 1,-1 0-1,1 0 0,0 0 1,0 0-1,0 0 0,0-1 1,-1 1-1,1 0 0,0 0 1,-1-1-1,-1 1 0,2-1 6,0 0 1,0 0-1,-1 0 0,1 0 0,0-1 1,0 1-1,0 0 0,0-1 0,0 1 0,0-1 1,0 1-1,0-1 0,0 0 0,0 1 0,0-1 1,0 0-1,0 0 0,0 0 0,0 1 1,1-1-1,-1 0 0,0 0 0,1 0 0,-1-1 1,-5-9 2,0 0 0,2 0 0,-1 0 0,1 0 0,1-1 0,-4-21 0,0-7-23,2-1 1,0-73-1,7 50 0,12-70 0,-9 101 0,1 1 0,2-1 0,2 1 0,1 0 0,1 1 0,1 1 0,2 0 0,19-28 0,27-26-1365,-3 18-5461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24575,'2'8'0,"10"15"0,2 0 0,25 36 0,-19-31 0,34 45 0,3-3 0,118 111 0,-144-152 0,154 155 0,-87-87-1365,-76-79-5461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2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326 0 24575,'-2'6'0,"-5"21"0,-2 30 0,3-12 0,-59 259 0,40-217 0,-51 119 0,57-165 0,-2-1 0,-1 0 0,-33 41 0,52-76-119,-10 14 372,13-19-303,-1 1 0,1-1 0,0 1 0,-1 0 0,1-1 0,0 1 0,0-1 0,0 1 0,-1-1 0,1 1 0,0 0 0,0-1 0,0 1 0,0-1 0,0 1 0,0 0 0,0-1 0,0 1 1,1-1-1,-1 1 0,0 0 0,0-1 0,0 1 0,1-1 0,-1 1 0,0-1 0,1 1 0,-1-1 0,1 1 0,5 3-6776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2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24575,'0'0'0,"1"5"0,7 43 0,2 20 0,-5 3 0,-7 80 0,-15 72 0,6-90 0,9 6-1365,6-89-5461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3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446 376 24575,'0'13'0,"0"-9"0,0 1 0,-1-1 0,1 1 0,-1 0 0,-1 6 0,1-9 0,0-1 0,0 1 0,0 0 0,1-1 0,-1 1 0,-1 0 0,1-1 0,0 1 0,0-1 0,-1 0 0,1 1 0,0-1 0,-1 0 0,1 0 0,-1 0 0,-2 1 0,-9 4 0,0-1 0,-1-1 0,-20 5 0,4-2 0,-66 18 0,-71 21 0,163-45 0,-1 0 0,1 1 0,0 0 0,-1 0 0,1 0 0,0 0 0,-5 4 0,8-5 0,0 0 0,0 0 0,0 1 0,0-1 0,0 0 0,0 0 0,0 1 0,0-1 0,1 0 0,-1 1 0,1-1 0,-1 1 0,1-1 0,-1 1 0,1-1 0,0 1 0,0-1 0,-1 1 0,1-1 0,0 1 0,1 0 0,-1-1 0,0 1 0,0-1 0,1 2 0,1 5 0,1 0 0,0 0 0,1-1 0,-1 1 0,2-1 0,-1 0 0,1 0 0,10 12 0,-7-10 0,1 0 0,0-1 0,1 0 0,0 0 0,14 8 0,-19-13 0,-1-1 0,1 0 0,0 0 0,0 0 0,0-1 0,0 1 0,0-1 0,0 0 0,0-1 0,0 1 0,0-1 0,1 0 0,-1 0 0,0-1 0,0 0 0,0 0 0,0 0 0,0 0 0,0-1 0,0 0 0,0 0 0,0 0 0,-1 0 0,1-1 0,-1 0 0,7-6 0,-3 3 0,-1 0 0,0-1 0,-1 0 0,1 0 0,-2-1 0,1 1 0,8-16 0,-8 10 0,-1 1 0,0 0 0,-1-1 0,5-26 0,-5 10 0,-2 0 0,-1 0 0,-1 0 0,-5-42 0,-2 24 0,-14-56 0,-21-43 0,30 106 0,8 28 0,2 9 0,1 0 0,0-1 0,0 1 0,0-1 0,1 1 0,-1-1 0,1 1 0,0-5 0,2 26 0,1-7 0,6 32 0,24 68 0,25 42 0,-33-91 0,20 56 0,76 176 0,-89-236-1365,-20-41-5461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56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24575,'7'9'0,"1"4"0,-1 1 0,-1 0 0,8 22 0,10 50 0,-22-78 0,28 126 0,18 182 0,-34-219-1365,-10-81-5461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3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6 0,0 4 0,0 5 0,0 4 0,2 6 0,2 3 0,3 3 0,4 2 0,3 0 0,4 2 0,1 3 0,-2 0 0,-1-2 0,-4-8-8191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4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13 24575,'-2'-2'0,"-1"-1"0,1 0 0,0 1 0,0 1 0,1 0 0,1 1 0,0 1 0,0 6 0,0 4 0,2 3 0,4 1 0,4-1 0,-1-2-8191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5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24575,'7'14'0,"31"69"0,-3 1 0,-4 2 0,33 152 0,-14 14 0,-18-86 0,-26-132-1365,-1-8-5461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6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24575,'0'0'0,"0"0"0,5 2 0,19 5 0,1-1 0,-1-1 0,1-2 0,34 2 0,126-7 0,0-14 0,-9 0 0,-151 14-120,-2 0-129,0 0 0,0 2 0,1 1 0,23 4 0,-26 0-6577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6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24575,'0'0'0,"1"6"0,6 10 0,6 12 0,8 7 0,12 5 0,10 0 0,12-6 0,17-11 0,15-16 0,9-13 0,0-15 0,-1-8 0,-9-8 0,-14-1 0,-20 7-8191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6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949 260 24575,'-2'1'0,"0"-1"0,0 0 0,0 0 0,-1 1 0,1-1 0,0 0 0,0-1 0,-2 1 0,-6-1 0,-176 13 0,2 16 0,-44 22 0,190-39 0,1 2 0,0 2 0,-65 37 0,89-44 0,0 0 0,1 0 0,1 2 0,0-1 0,-16 18 0,25-24 0,0-1 0,0 0 0,0 1 0,1-1 0,-1 1 0,1-1 0,0 1 0,0 0 0,0 0 0,0-1 0,0 1 0,0 0 0,1 0 0,-1 0 0,1 5 0,1-5 0,-1-1 0,1 1 0,0 0 0,-1 0 0,1-1 0,1 1 0,-1-1 0,0 1 0,1-1 0,-1 1 0,1-1 0,0 0 0,-1 0 0,1 0 0,0 0 0,4 3 0,3 2 0,1 0 0,-1-1 0,1 0 0,1-1 0,-1 0 0,22 7 0,-3-3 0,45 6 0,-43-10 0,1-2 0,0-1 0,0-1 0,0-2 0,0-1 0,0-1 0,47-12 0,-61 11 0,0-2 0,0 0 0,-1-1 0,0-1 0,0 0 0,-1-1 0,0-1 0,-1-1 0,0 0 0,0-1 0,-1 0 0,-1-2 0,0 1 0,14-20 0,-18 19 0,-1 0 0,0 0 0,-1-1 0,0 1 0,-2-1 0,1-1 0,-2 1 0,0-1 0,3-25 0,-5 16 0,-2 0 0,0-1 0,-1 1 0,-2 0 0,-7-34 0,-23-82 0,33 140 0,1 2 0,3 7 0,6 12 0,9 26 0,26 94 0,-6 52 0,-26-91 76,6 28-1517,-11-95-5385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7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5 0,0 6 0,4 3 0,4 4 0,6 2 0,8 0 0,7-2 0,10-5 0,16-6 0,16-8 0,17-12 0,11-13 0,0-9 0,-12 1 0,-20 5-8191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7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24575,'2'118'0,"21"142"0,-10-168-16,27 223-615,-18 0 511,-22-196-1117,-1-19-4950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8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24575,'1'9'0,"0"-1"0,0 1 0,1-1 0,1 1 0,0-1 0,0 0 0,0 0 0,9 14 0,-4-5 0,30 60 0,-1-6 0,31 90 0,-50-104 0,17 84 0,-30-106 0,0 0 0,-2 0 0,-4 64 0,0-84 0,-1-1 0,0 1 0,-2-1 0,-8 27 0,10-36 0,0 0 0,-1 1 0,0-1 0,1 0 0,-2 0 0,1-1 0,-1 1 0,1-1 0,-1 0 0,0 1 0,-1-2 0,1 1 0,-1 0 0,0-1 0,-5 3 0,7-5 0,1 0 0,0 0 0,0 0 0,-1 0 0,1-1 0,-1 1 0,1-1 0,-1 1 0,1-1 0,-1 0 0,1 0 0,-1 0 0,1-1 0,-1 1 0,1 0 0,0-1 0,-1 0 0,1 1 0,-1-1 0,1 0 0,0 0 0,0-1 0,0 1 0,-1 0 0,1-1 0,1 1 0,-1-1 0,0 0 0,0 1 0,0-1 0,1 0 0,-1 0 0,1 0 0,0 0 0,-1 0 0,1-1 0,0 1 0,0 0 0,1-1 0,-2-2 0,0-2 0,1 0 0,0-1 0,0 1 0,1 0 0,0-1 0,0 1 0,1 0 0,0-1 0,0 1 0,0 0 0,4-7 0,0-3 0,2 0 0,0 1 0,14-24 0,-4 13-273,2 0 0,1 1 0,0 2 0,31-28 0,-13 17-6553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9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24575,'0'0'0,"0"7"0,0-3 0,0 1 0,1-1 0,0 0 0,0 0 0,0 0 0,0 0 0,1 0 0,0 0 0,-1 0 0,1 0 0,1-1 0,-1 1 0,4 3 0,4 5 0,1 0 0,14 12 0,-15-15 0,198 160 0,-22-20 0,-120-87-1365,-42-39-5461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56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24575,'0'0'0,"7"2"0,17 4 0,20 3 0,36 2 0,42 1 0,37 1 0,29-3-2698,13-6 2698,-1-8 0,-2-7 0,-6-5 0,-23-2 0,-34 2 0,-40 3-5493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9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535 0 24575,'-7'15'0,"-6"20"0,-9 37 0,14-39 0,-25 58 0,21-68 0,0-1 0,-1-1 0,-2 0 0,-21 24 0,-74 68 0,72-77 0,1 3 0,-40 53 0,54-58-682,-30 62-1,28-42-6143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39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24575,'0'0'0,"0"2"0,2 5 0,3 4 0,2 7 0,2 3 0,-1 3 0,-1 0 0,-2 0 0,-3 0 0,0 0 0,-1 5 0,0 13 0,5 8 0,1-3-8191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0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24575,'0'0'0,"0"0"0,-2 4 0,-2 7 0,-1 11 0,0 17 0,2 19 0,2 13 0,4 3 0,4 2 0,1-6 0,1-8 0,-2-13 0,-2-13 0,-2-11 0,-2-10-8191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1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13 24575,'-3'0'0,"1"1"0,-1-1 0,0 0 0,0 0 0,0 0 0,0-1 0,0 1 0,-5-2 0,8 2 0,-16-4 0,0 2 0,0-1 0,0 2 0,0 0 0,-19 2 0,34-1 0,0 0 0,-1 1 0,1-1 0,-1 0 0,1 1 0,-1-1 0,1 1 0,0-1 0,-1 1 0,1-1 0,0 1 0,0 0 0,-1 0 0,1 0 0,0 0 0,0 0 0,0 0 0,0 0 0,-2 2 0,2-1 0,0 0 0,1 0 0,-1 1 0,0-1 0,1 0 0,-1 0 0,1 0 0,-1 1 0,1-1 0,0 0 0,0 5 0,1-1 0,0 0 0,0 0 0,1 0 0,-1-1 0,1 1 0,0 0 0,1-1 0,5 11 0,-4-10 0,0-1 0,0 0 0,0 0 0,1 0 0,-1 0 0,7 4 0,-11-12 0,1 1 0,-1-1 0,1 1 0,-1 0 0,0-1 0,0 1 0,-1-4 0,1 5 0,-1-9 0,0-1 0,3 11 0,2 8 0,74 204 0,-61-158 0,-14-43-170,1-1-1,0 0 0,1 0 1,0-1-1,0 1 0,1-1 1,12 15-1,4-2-6655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1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10 24575,'0'-1'0,"-1"1"0,0-1 0,1 0 0,-1 0 0,0 1 0,0-1 0,1 1 0,-1-1 0,0 1 0,0-1 0,0 1 0,0-1 0,0 1 0,0 0 0,0-1 0,1 1 0,-1 0 0,0 0 0,0 0 0,0 0 0,0 0 0,0 0 0,0 0 0,0 0 0,0 0 0,0 0 0,0 0 0,0 1 0,0-1 0,0 0 0,0 1 0,0-1 0,0 1 0,1-1 0,-1 1 0,0-1 0,0 1 0,0-1 0,1 1 0,-1 0 0,0 0 0,1-1 0,-2 3 0,-1 0 0,0 1 0,1 1 0,-1-1 0,1 0 0,0 1 0,0-1 0,-2 7 0,1 2 0,1 0 0,0 0 0,0 0 0,2 0 0,0 0 0,0 0 0,5 25 0,3 3 0,16 44 0,-18-64 0,25 77-1365,-18-60-5461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2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4 0,0 5 0,0 5 0,0 4 0,0 2 0,0 0 0,0-3 0,2-5 0,1-4-8191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2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0 24575,'-2'1'0,"0"1"0,0-1 0,0 1 0,0 0 0,0 0 0,1-1 0,-1 1 0,-1 3 0,-6 6 0,-1-1 0,-57 62 0,57-60 0,1 1 0,1 0 0,0 0 0,-10 21 0,12-16 0,0 1 0,0 0 0,2 0 0,1 0 0,0 0 0,1 1 0,1-1 0,1 0 0,1 1 0,0-1 0,9 38 0,-3-26 0,2-2 0,1 1 0,1-1 0,1-1 0,2 0 0,30 46 0,11-3-1365,-5-16-5461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3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24575,'2'14'0,"28"88"0,-3-14 0,13 51 0,15 60 0,-12 4 0,-36-159 0,-3 1 0,-1 0 0,-4 47 0,0-70 0,-2-1 0,0 1 0,-1 0 0,-1-1 0,-2 0 0,0 0 0,-1 0 0,-13 23 0,16-34 0,-1-1 0,-1 0 0,0 0 0,0-1 0,-1 0 0,-16 14 0,20-18 0,-1-2 0,1 1 0,-1 0 0,1-1 0,-1 0 0,0 0 0,-7 2 0,9-3 0,0-1 0,0 1 0,-1-1 0,1 0 0,0 0 0,0 0 0,0 0 0,0-1 0,0 1 0,0-1 0,0 0 0,0 1 0,-4-3 0,3 0 0,0 1 0,0 0 0,1-1 0,-1 0 0,1 0 0,-1 0 0,1-1 0,0 1 0,0-1 0,1 1 0,-1-1 0,1 0 0,0 0 0,0 0 0,0 0 0,0-1 0,1 1 0,0 0 0,-2-8 0,1-1 0,1 0 0,-1 1 0,2-1 0,0 0 0,4-25 0,2 3 30,2 1 0,1 0 0,20-46 0,52-89-1515,-39 92-5341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3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24575,'0'9'0,"1"23"0,7 37 0,1 9 0,-5 72 0,5 63 0,-7-204-1365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3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1 223 24575,'0'0'0,"0"0"0,5 0 0,12-2 0,12-2 0,11-5 0,10-6 0,8-5 0,6-4 0,5-3 0,0-2 0,-4 0 0,-5 4 0,-4 6 0,-3 6 0,-5 7 0,-11 5-8191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57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457 1 24575,'0'0'0,"-2"2"0,-2 4 0,-7 9 0,-10 12 0,-12 10 0,-9 6 0,-12 14 0,-8 13 0,-3 3 0,7-7 0,12-17 0,15-18 0,13-17 0,8-11-8191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4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1 105 24575,'0'0'0,"2"0"0,6-2 0,12-3 0,13-5 0,17-8 0,20-6 0,12-1 0,-8 5-8191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4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1 24575,'-1'0'0,"-1"0"0,0 0 0,0 0 0,1 0 0,-1 0 0,0 0 0,1 1 0,-1-1 0,0 1 0,1-1 0,-1 1 0,-3 1 0,-1 0 0,-39 12 0,16-6 0,0 1 0,-41 20 0,67-27 0,0-1 0,0 1 0,0 0 0,0 0 0,1 0 0,-1 0 0,1 1 0,0-1 0,-1 1 0,-2 4 0,4-6 0,0 1 0,1 0 0,-1-1 0,0 1 0,1 0 0,0 0 0,-1-1 0,1 1 0,0 0 0,0 0 0,0-1 0,0 1 0,0 0 0,0 0 0,0 0 0,0-1 0,1 1 0,-1 0 0,1 0 0,0-1 0,0 3 0,2 1 0,0 0 0,0-1 0,1 1 0,-1-1 0,1 1 0,0-1 0,0 0 0,0-1 0,1 1 0,5 3 0,8 4 0,28 13 0,-11-7 0,-31-15 0,54 28 0,-55-28 0,1 0 0,-1 0 0,0 0 0,0 1 0,0-1 0,0 1 0,-1-1 0,1 1 0,-1 0 0,0 0 0,1 0 0,-1 1 0,-1-1 0,4 6 0,1 6 0,-1 0 0,4 19 0,-7-27 0,13 69 0,8 98 0,-17-116 0,5 36-1365,-1-13-5461</inkml:trace>
  <inkml:trace contextRef="#ctx0" brushRef="#br0" timeOffset="1">376 57 24575,'0'0'0,"0"0"0,0 2 0,2 8 0,3 18 0,2 19 0,2 13 0,1 4 0,1-3 0,0-8 0,-1-12 0,-2-10 0,-3-9 0,-3-8 0,0-7-8191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5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24575,'-1'0'0,"-2"4"0,1 5 0,0 6 0,1 7 0,0 2 0,1 0 0,0-2 0,0-5-8191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45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4 0,3 9 0,8 14 0,15 18 0,16 19 0,12 11 0,9 11 0,4 14 0,-4 16-963,-11 15 963,-22 11 0,-32 11 0,-34 6-1598,-19-13 1598,0-31-5630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54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719 21 24575,'-19'-6'0,"-9"1"0,-1 0 0,0 3 0,-46 0 0,52 2 0,-30 0 0,1 2 0,-82 13 0,112-11 0,-1 2 0,1 0 0,0 1 0,0 1 0,1 1 0,1 1 0,-1 1 0,-24 18 0,40-26 0,0 1 0,0 1 0,0-1 0,1 1 0,0 0 0,0 0 0,0 0 0,0 0 0,1 1 0,0 0 0,-3 6 0,4-7 0,1-1 0,0 1 0,0 0 0,0-1 0,1 1 0,-1 0 0,1 0 0,0 0 0,1-1 0,-1 1 0,1 0 0,0 0 0,0-1 0,0 1 0,3 7 0,0-5 0,-1 0 0,1 0 0,1-1 0,-1 1 0,1-1 0,0 0 0,1 0 0,-1 0 0,1-1 0,7 6 0,9 4 0,40 21 0,-5-8 0,88 31 0,66 8 0,-190-61 0,-4-1 0,-1 1 0,24 11 0,-35-15 0,0 1 0,0 0 0,0 1 0,-1-1 0,1 1 0,-1 0 0,0 0 0,0 0 0,-1 0 0,1 1 0,3 7 0,-1-1 0,-2 0 0,1 1 0,-2-1 0,1 1 0,-2 0 0,0 0 0,0 0 0,-1 0 0,0 12 0,-2 13 0,-9 61 0,-22 59 0,3-21 0,52-260-1365,-1 5-5461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55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24575,'0'-5'0,"0"2"0,0 4 0,3 9 0,0 0 0,0 1 0,1-1 0,1-1 0,0 1 0,9 14 0,129 199-51,-29-48-839,134 242 572,-236-397 344,1 0-27,9 23-1,-20-38 114,1 1 0,-1 0 1,-1 0-1,1 0 0,-1 0 0,0 0 0,0 0 1,-1 0-1,0 7 0,0-13-108,0 1 1,0 0-1,0 0 0,0-1 1,0 1-1,0 0 0,-1-1 1,1 1-1,0 0 1,0-1-1,-1 1 0,1-1 1,0 1-1,-1 0 0,1-1 1,-1 1-1,1-1 0,-1 1 1,1-1-1,-1 1 1,1-1-1,-1 0 0,0 1 1,1-1-1,-1 0 0,0 1 1,-2 0-7,1-1 1,-1 1-1,0-1 0,1 0 1,-6 0-1,-2 1 8,-92 13-6,65-8 0,-59 3 0,94-9 0,-4 0 0,0 0 0,0-1 0,-8 0 0,13 1 0,0 0 0,1-1 0,-1 1 0,0 0 0,0 0 0,0 0 0,1-1 0,-1 1 0,0 0 0,0-1 0,1 1 0,-1-1 0,0 1 0,1-1 0,-1 1 0,1-1 0,-1 1 0,0-1 0,1 1 0,-1-1 0,1 0 0,-1 1 0,1-1 0,0 0 0,-1 0 0,1 1 0,0-1 0,0 0 0,-1 0 0,1 0 0,0 1 0,0-2 0,1-3 0,0 0 0,0 1 0,1 0 0,0-1 0,0 1 0,0 0 0,0 0 0,1 0 0,0 0 0,4-5 0,4-6 0,52-72-144,82-88-1,92-60-1749,-173 178-4114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55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691 114 24575,'0'0'0,"-1"-2"0,0 1 0,0 0 0,0-1 0,0 1 0,0 0 0,-1 0 0,1 0 0,-2-1 0,1 0 0,-11-8 0,0 0 0,0 1 0,-1 0 0,0 1 0,0 1 0,-1 1 0,0 0 0,-1 0 0,-21-4 0,3 3 0,-1 2 0,1 1 0,-48 1 0,60 3 0,0 2 0,1 0 0,-1 1 0,1 1 0,-1 1 0,1 0 0,1 2 0,-1 1 0,1 0 0,-28 17 0,42-21 0,1-1 0,0 1 0,0 0 0,1 0 0,-1 1 0,1-1 0,0 1 0,0 0 0,0 0 0,1 1 0,0-1 0,0 1 0,-4 10 0,5-12 0,1 1 0,0-1 0,1 1 0,-1 0 0,1 0 0,0-1 0,0 1 0,0 0 0,0 0 0,1-1 0,0 1 0,0 0 0,0-1 0,1 1 0,0-1 0,-1 1 0,1-1 0,5 7 0,-4-6 0,1 0 0,0 0 0,0 0 0,0-1 0,1 0 0,-1 0 0,1 0 0,0 0 0,9 5 0,-5-5 0,0 0 0,0 0 0,1-1 0,-1 0 0,16 3 0,-7-4 0,0 0 0,0-1 0,0-1 0,0-1 0,0-1 0,22-4 0,-19 2 0,0-2 0,0-1 0,0 0 0,-1-1 0,28-16 0,-38 18 0,-1 0 0,1-1 0,-1 0 0,0 0 0,0-1 0,-1 0 0,0 0 0,-1-1 0,0 0 0,0 0 0,10-21 0,-16 28 0,7-17 0,-8 18 0,1 0 0,-1 0 0,0-1 0,0 1 0,1 0 0,-1 0 0,0 0 0,0 0 0,0 0 0,0 0 0,-1 0 0,1 0 0,0 0 0,0 0 0,-1-2 0,22 40 0,4 9 0,55 74 0,-51-86-341,1-1 0,1-2-1,44 33 1,-27-28-6485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56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9 0,1 0 0,0 0 0,1 0 0,-1-1 0,2 1 0,3 9 0,25 51 0,-24-55 0,124 226-452,14-2-81,-126-207 521,75 115-387,5-4-1,163 176 0,-223-275-5595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56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1046 24575,'-5'0'0,"0"0"0,0-1 0,0 0 0,0 0 0,1 0 0,-1-1 0,0 1 0,0-1 0,1 0 0,-1 0 0,1-1 0,0 0 0,-1 1 0,1-1 0,0-1 0,1 1 0,-1 0 0,1-1 0,-1 0 0,1 0 0,0 0 0,1 0 0,-1 0 0,1-1 0,-1 1 0,1-1 0,1 0 0,-1 1 0,-1-10 0,0-1 0,2 0 0,0 1 0,0-1 0,1 0 0,1 0 0,1 0 0,0 1 0,5-20 0,-2 16 0,0 0 0,2 1 0,0 0 0,1 0 0,1 0 0,13-19 0,-17 30 0,0 0 0,0 0 0,0 0 0,1 1 0,0 0 0,0 0 0,0 1 0,0-1 0,1 1 0,10-4 0,-7 4 0,0 0 0,1 1 0,-1 0 0,1 1 0,0 0 0,18 0 0,-2 2 0,0 2 0,0 1 0,0 1 0,-1 1 0,29 9 0,152 60 0,-37-12 0,-132-51 0,0-1 0,61 8 0,-86-17 0,0 0 0,1 0 0,-1-2 0,18-1 0,-26 1 0,-1 0 0,1 0 0,-1-1 0,1 1 0,-1-1 0,0 0 0,4-3 0,-6 4 0,1-1 0,-1 1 0,0-1 0,-1 0 0,1 0 0,0 0 0,0 0 0,-1 0 0,1 0 0,-1 0 0,0 0 0,0-1 0,2-3 0,-3 4 0,1 0 0,-1 0 0,1-1 0,-1 1 0,0 0 0,0-1 0,0 1 0,0 0 0,0-1 0,-1 1 0,1 0 0,-1-1 0,1 1 0,-1 0 0,0 0 0,0 0 0,0 0 0,0 0 0,0 0 0,0 0 0,-1 0 0,-1-3 0,-3-1 0,0 0 0,0 1 0,-1 0 0,1 0 0,-9-5 0,0 1 0,-1 1 0,1 1 0,-2 0 0,1 1 0,-1 1 0,0 1 0,0 0 0,-21-2 0,-19 2 0,-67 3 0,64 2 0,59-1 0,-1 0 0,0 0 0,0 0 0,0-1 0,0 1 0,0 0 0,0-1 0,0 1 0,-2-2 0,3 1 0,1 1 0,-1 0 0,1-1 0,0 1 0,-1 0 0,1-1 0,0 1 0,-1-1 0,1 1 0,0-1 0,0 1 0,-1-1 0,1 1 0,0-1 0,0 1 0,0-1 0,0 1 0,0-1 0,0 1 0,0-1 0,0 1 0,0-1 0,0 1 0,0-1 0,0 1 0,0-1 0,0 1 0,0-1 0,1 1 0,-1-1 0,0 1 0,0-1 0,0 1 0,1-1 0,-1 1 0,0-1 0,1 1 0,33-52 0,-1 3 0,2-17 0,13-20 0,-37 68 0,1 1 0,23-26 0,-29 37 0,0 1 0,0-1 0,0 1 0,0 1 0,1-1 0,0 1 0,0 0 0,0 1 0,0-1 0,1 1 0,0 1 0,-1 0 0,1 0 0,0 0 0,0 1 0,0 0 0,0 1 0,0-1 0,0 2 0,0-1 0,0 1 0,0 0 0,9 3 0,4 2 0,0 1 0,0 1 0,0 1 0,-1 1 0,-1 0 0,22 16 0,104 86 0,-134-102 0,13 9 0,-2-1 0,35 36 0,-61-60 0,0 0 0,0 0 0,0 0 0,1 0 0,0-1 0,1 1 0,-4-13 0,-9-52 0,15 69 0,-6-33 40,2-1 0,1-50 0,3 71-205,2 0 0,-1 0 0,2 0 0,0 0 0,1 0 0,0 0 0,1 1 0,9-18 0,1 6-6661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7:58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5913 0 24575,'0'0'0,"0"0"0,1 3 0,35 55 0,81 148 14,0 2-183,12 4-149,14 24-2,-12 7 180,-69-110 140,33 65 0,11-7 0,-101-183 32,-2-4 70,0 1 1,0-1-1,-1 1 1,4 9-1,-5-13-86,-1 0 0,0 1 1,0-1-1,0 0 0,1 1 0,-1-1 1,0 0-1,-1 1 0,1-1 0,0 0 0,0 1 1,0-1-1,-1 0 0,1 1 0,-1-1 1,1 0-1,-1 0 0,1 0 0,-1 1 0,0-1 1,0 0-1,0 0 0,-1 1 0,-4 3-16,0 0 0,0-1 0,0 0 0,0 0 0,-1-1 0,-13 6 0,-173 65 0,34-15 0,-42 23-814,-229 89-173,290-120 1051,-326 126-2376,89-16 1592,55-22-1373,-417 183 1621,-298 173-1152,656-293 2662,152-77-549,42-35 2901,153-77-2505,-1-1 0,0-1 0,-58 9 0,82-18-754,0-1 0,0 0 1,-15-1-1,22-1-133,0 1 0,-1-1 0,1 0 0,0 0 0,0-1 0,0 1 0,0-1 0,0 0 0,0 0 0,1 0 0,-8-5 0,-51-49 2,12 8 0,-66-47 12,-28-25-232,-60-71-581,71 65 558,88 84 243,-153-146 0,15-13 0,104 99-47,4-4 0,5-4 1,-58-124-1,113 204 47,-57-120 0,56 111 0,-22-77 0,36 108 97,1 1 0,0-1-1,0 1 1,0-1 0,1 0 0,1-9 0,-1 13-45,1 0 0,0 0 0,0 0 0,0 1 0,1-1 0,-1 0 0,1 1 0,0-1 0,0 1 0,0-1 0,0 1 0,1 0 0,4-5 0,2 0-47,0 0 0,1 1 1,0 0-1,0 0 0,1 1 0,15-7 0,75-22-8,76-12-115,-22 7-569,425-153-1077,-107 32-116,140-11 1516,-186 56 379,-118 25-15,143-40 0,3 19 0,-122 47-269,74-16-405,-7-32 290,-71-21 374,-44 15 1,54 9 2874,-282 96-2242,1 2 0,0 3-1,0 3 1,63 1 0,-39 3-1823,-60 1-5626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57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9 424 24575,'0'0'0,"-2"4"0,0 5 0,0 5 0,0 0-8191</inkml:trace>
  <inkml:trace contextRef="#ctx0" brushRef="#br0" timeOffset="1">547 0 24575,'0'0'0,"0"2"0,-2 9 0,-1 14 0,-1 20 0,-1 9 0,1-5-8191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27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0,1 0 0,4 0 0,1 0 0,5 0 0,4 0 0,2 2 0,4 3 0,1 2 0,2 0 0,4 0 0,0 2 0,-5-2-8191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05.28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24575,'1'2'0,"1"-1"0,-1 0 0,0 0 0,1 0 0,-1 0 0,1-1 0,-1 1 0,1 0 0,3 0 0,-3 0 0,-2-1 0,0 1 0,1-1 0,-1 0 0,1 1 0,-1-1 0,0 1 0,1-1 0,-1 1 0,0-1 0,0 1 0,1-1 0,-1 1 0,0-1 0,0 1 0,0-1 0,0 1 0,0-1 0,0 1 0,0-1 0,0 1 0,0 1 0,0 16 0,-1-10 0,1 25 0,-1-9 0,5 46 0,-3-62 0,1 0 0,0-1 0,0 1 0,0-1 0,1 1 0,0-1 0,1 0 0,0 0 0,0 0 0,5 6 0,15 14 0,1 0 0,34 26 0,17 18 0,-58-51 0,-1 0 0,0 1 0,-2 1 0,-1 1 0,0 0 0,-2 0 0,14 39 0,-10-21 0,-3 0 0,-1 1 0,-2 0 0,-2 1 0,-2-1 0,0 46 0,-8 151 0,19-475 0,-2 57 0,-15-40 0,-2 189 0,-2 0 0,-1 1 0,-1-1 0,-1 1 0,-15-36 0,15 50 0,-1 0 0,0 0 0,-1 1 0,0 0 0,-1 1 0,-1 0 0,0 1 0,-1 0 0,0 1 0,-22-16 0,14 13 0,-1 1 0,-1 1 0,0 0 0,0 2 0,-1 1 0,-36-10 0,50 17-170,-1-1-1,1 0 0,-1-1 1,1 0-1,0-1 0,1 1 1,-13-10-1,6 2-6655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06.40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24575,'0'0'0,"0"1"0,0 0 0,0 0 0,1 0 0,-1-1 0,1 1 0,-1 0 0,0-1 0,1 1 0,-1 0 0,1-1 0,0 2 0,3 2 0,192 248 0,-82-114 0,-101-120 0,-1 0 0,0 1 0,-1 0 0,11 30 0,-10-16 0,-1 0 0,6 36 0,14 93 0,-25-114 0,0 68 0,-8 68-1365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08.66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584 706 24575,'0'14'0,"0"23"0,7 57 0,-1-46 0,-2 0 0,-2 0 0,-2 0 0,-3 0 0,-11 66 0,12-100 0,-3 11 0,-1 49 0,5-101 0,-4-137 0,-4 47 0,-22-185 0,22 239 0,-4 1 0,-36-107 0,38 139 0,-2 1 0,-2 0 0,0 1 0,-2 1 0,-25-33 0,25 40 0,-1 0 0,0 1 0,-2 1 0,0 0 0,-1 2 0,-39-25 0,50 36 0,0 0 0,-1 0 0,-16-4 0,22 7 0,1 1 0,-1 0 0,0 0 0,0 1 0,0-1 0,0 1 0,0 0 0,1 1 0,-1-1 0,-9 3 0,14-2 0,-1 0 0,1 0 0,0 0 0,-1 0 0,1 0 0,0 0 0,0 0 0,0 0 0,0 0 0,0 0 0,0 0 0,0 0 0,0 0 0,0 2 0,3 21 0,-1-11 0,1 0 0,1 0 0,0 0 0,1 0 0,0-1 0,1 1 0,0-1 0,1-1 0,10 14 0,9 8 0,50 47 0,6 7 0,-71-73 0,0 0 0,-1 1 0,-1 0 0,13 26 0,-11-10 0,0-1 0,6 35 0,6 63 0,-10 50 0,-14 1 0,-1-45 0,2-124 0,-1-1 0,2-16 0,1 3 0,-1 0 0,0 0 0,1 1 0,-1-1 0,1 0 0,3-3 0,3-8 0,0-5 0,0 0 0,-2 0 0,0 0 0,-1-1 0,-1 0 0,2-41 0,-5 17 0,-3-1 0,-7-53 0,2 58 0,-1 0 0,-2 0 0,-2 1 0,-32-72 0,15 56 0,-1 0 0,-58-78 0,-33-18 0,31 39 0,46 50 0,50 74 0,4 8 0,29 27 0,90 82 0,-68-71 0,51 63 0,-97-101 0,-1 1 0,-1 0 0,0 1 0,15 39 0,-5-1 0,-4 2 0,-2 0 0,-3 2 0,9 86 0,-21-112 0,-1 1 0,-2-1 0,-1 0 0,-14 68 0,-52 140 0,56-206-1365,9-28-5461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10.01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1 24575,'0'0'0,"0"13"0,0 134 0,0-153-1365,0-1-5461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2:38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5:57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24575,'0'14'0,"8"86"0,0-37 0,-1 24 0,27 284 0,25-2 0,-55-354 0,15 61 0,-16-64 0,1 0 0,1 0 0,0-1 0,7 12 0,-11-22-39,0 0 0,-1 0 0,1 0 0,0 0 0,-1 0 0,1 0 0,0 0 0,0 0 0,0 0 0,0 0 0,0 0 0,0 0 0,0-1 0,0 1 0,0 0 0,1-1 0,-1 1 0,0-1 0,0 1 0,0-1 0,1 0 0,-1 1 0,0-1 0,1 0 0,-1 0 0,0 0 0,1 0 0,-1 0 0,0 0 0,0 0 0,1-1 0,-1 1 0,0 0 0,3-2 0,10-4-6787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5:57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24575,'14'-8'0,"40"-16"0,2 2 0,70-18 0,-117 37 0,42-10-682,72-11-1,-107 22-6143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5:58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1 229 24575,'0'2'0,"0"-1"0,0 1 0,0-1 0,0 1 0,0 0 0,0-1 0,0 1 0,0-1 0,1 1 0,-1 0 0,1-1 0,-1 1 0,1-1 0,0 0 0,0 1 0,-1-1 0,1 1 0,0-1 0,0 0 0,0 0 0,1 0 0,-1 1 0,0-1 0,0 0 0,1 0 0,-1-1 0,0 1 0,1 0 0,-1 0 0,1-1 0,-1 1 0,1-1 0,2 1 0,2 1 0,-1-1 0,1 0 0,0-1 0,0 1 0,-1-1 0,1 0 0,0-1 0,0 1 0,0-1 0,-1 0 0,1-1 0,8-2 0,6-5 0,0 0 0,20-12 0,-31 16 0,358-188-1365,-309 164-5461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5:58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0 291 24575,'0'0'0,"0"0"0,0 0 0,0 0 0,0 0 0,0 0 0,2-2 0,7-6 0,10-8 0,17-6 0,18-8 0,15-7 0,12-10 0,3-4 0,-9 7 0,-17 11-8191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5:59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0 153 24575,'0'0'0,"0"0"0,0 0 0,4 2 0,7 2 0,7-1 0,7-3 0,4-4 0,5-6 0,5-10 0,2-8 0,-1-8 0,-6 1 0,-8 6-8191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59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1 273 24575,'4'1'0,"1"0"0,0 0 0,-1 0 0,1 1 0,-1 0 0,1 0 0,4 3 0,29 22 0,-14-10 0,14 8 0,1-1 0,2-3 0,0-1 0,1-2 0,1-1 0,1-3 0,0-2 0,85 13 0,-121-24 0,4 1 0,-1-1 0,1-1 0,0 1 0,13-3 0,-22 2 0,0-1 0,0 1 0,-1-1 0,1 0 0,0 1 0,-1-1 0,1-1 0,-1 1 0,1 0 0,-1 0 0,0-1 0,0 0 0,1 1 0,-1-1 0,0 0 0,0 0 0,-1 0 0,1 0 0,0 0 0,-1-1 0,1 1 0,-1-1 0,2-3 0,2-11 0,0 0 0,-2-1 0,0 1 0,-1-1 0,0-23 0,4-30 0,7 6 0,25-78 0,-25 101 0,-6 20 0,-2 30 0,11 34 0,15 61 0,-19-58 0,9 34 0,-6-20 0,31 79 0,-46-137 0,2 4 0,1 1 0,-1-1 0,1 0 0,0 0 0,0 0 0,0 0 0,1 0 0,6 6 0,-10-10 0,1-1 0,-1 0 0,1 1 0,-1-1 0,1 0 0,-1 1 0,1-1 0,-1 0 0,1 0 0,-1 0 0,1 0 0,-1 1 0,1-1 0,-1 0 0,1 0 0,0 0 0,-1 0 0,1 0 0,-1 0 0,1 0 0,0-1 0,-1 1 0,1 0 0,-1 0 0,1 0 0,-1 0 0,1-1 0,-1 1 0,1 0 0,-1-1 0,1 1 0,-1 0 0,1-1 0,-1 0 0,3-1 0,-1 0 0,0-1 0,0 0 0,3-5 0,7-12 0,-2-1 0,12-32 0,11-49 0,-9 27 0,-21 66 0,3-10 0,1 1 0,1-1 0,14-23 0,-22 40 0,1 1 0,0 0 0,0-1 0,0 1 0,0 0 0,0 0 0,0 0 0,0 0 0,0 0 0,1 0 0,-1 0 0,2-1 0,-2 2 0,-1 0 0,0 0 0,1 0 0,-1 0 0,1-1 0,-1 1 0,0 1 0,1-1 0,-1 0 0,1 0 0,-1 0 0,0 0 0,1 0 0,-1 0 0,1 0 0,-1 0 0,0 1 0,1-1 0,0 0 0,7 11 0,1 7 0,-1 1 0,8 25 0,7 43 0,-19-72 0,7 35 0,-1 0 0,3 78 0,-13-126 0,0-1 0,1 1 0,-1-1 0,0 1 0,0-1 0,1 1 0,-1-1 0,0 0 0,1 1 0,0-1 0,-1 1 0,1-1 0,0 0 0,0 0 0,-1 1 0,1-1 0,0 0 0,0 0 0,0 0 0,1 0 0,-1 0 0,0 0 0,0 0 0,1-1 0,-1 1 0,0 0 0,1-1 0,-1 1 0,0 0 0,2-1 0,4 2 0,0-2 0,0 1 0,0-1 0,0 0 0,10-1 0,-15 1 0,151-14 0,204-6 0,-293 23 0,-57-2 0,0 0 0,1 1 0,-1-1 0,0 2 0,0-1 0,9 5 0,-12-5 0,-6-3 0,-6-3 0,-1-2 0,2-1 0,-1 0 0,1-1 0,0 1 0,1-1 0,-1 0 0,2-1 0,-6-10 0,8 15 0,1-1 0,0 0 0,0 0 0,1 0 0,-1 0 0,1 0 0,0 0 0,1 0 0,-1 0 0,1-1 0,0 1 0,0 0 0,1 0 0,0 0 0,0-1 0,0 1 0,3-9 0,-3 12 0,0 0 0,0 0 0,0-1 0,0 1 0,1 0 0,-1 0 0,1 1 0,-1-1 0,1 0 0,-1 0 0,1 1 0,0-1 0,0 1 0,0-1 0,0 1 0,0 0 0,3-2 0,-2 2 0,0 1 0,0-1 0,1 0 0,-1 1 0,0-1 0,1 1 0,-1 0 0,0 0 0,1 1 0,-1-1 0,4 1 0,4 2 0,0 1 0,0 0 0,-1 0 0,1 1 0,18 12 0,-16-8 0,0-1 0,-1 2 0,0 0 0,0 0 0,-1 1 0,16 21 0,-22-25 0,-1-1 0,0 0 0,-1 1 0,1 0 0,-1 0 0,-1 0 0,1 0 0,-1 1 0,0-1 0,-1 0 0,0 1 0,0-1 0,-1 1 0,0 0 0,-1 13 0,-2-8 0,0-1 0,0 1 0,-1-1 0,-1 0 0,0 0 0,-1-1 0,0 0 0,0 0 0,-14 18 0,17-26 0,0 0 0,0 0 0,0 0 0,-5 3 0,7-5 0,1-1 0,-1 1 0,0-1 0,1 1 0,-1-1 0,0 0 0,0 0 0,1 1 0,-1-1 0,0 0 0,0 0 0,0 0 0,0 0 0,0 0 0,1 0 0,-1 0 0,1 0 0,0 0 0,-1 0 0,1-1 0,-1 1 0,1 0 0,0 0 0,0-1 0,-1 1 0,1 0 0,0-1 0,-1 1 0,1 0 0,0 0 0,0-1 0,-1 1 0,1-1 0,0 1 0,0 0 0,0-1 0,0 1 0,0 0 0,-1-1 0,1 1 0,0-1 0,0-2 0,0 1 0,0-1 0,0 1 0,0 0 0,0-1 0,0 1 0,1 0 0,-1-1 0,1 1 0,-1 0 0,1-1 0,2-2 0,15-27 0,-15 27 0,13-18 0,0 1 0,2 0 0,1 1 0,0 1 0,2 1 0,0 1 0,1 0 0,36-21 0,-50 35 0,-1 0 0,1 0 0,0 1 0,0 0 0,0 0 0,0 0 0,17-1 0,-22 3 0,1 1 0,0 0 0,-1 0 0,1 1 0,0-1 0,-1 1 0,1-1 0,0 1 0,-1 0 0,1 1 0,-1-1 0,0 1 0,1-1 0,-1 1 0,0 0 0,0 0 0,0 0 0,0 1 0,0-1 0,3 6 0,0-1 0,-1 0 0,0 1 0,-1-1 0,0 1 0,0 0 0,0 1 0,-1-1 0,2 11 0,12 71 0,-16-80 0,11 128 0,-12-138 0,0 0 0,0 0 0,0 0 0,0 0 0,0 0 0,0 0 0,0 0 0,0 0 0,0 0 0,0 0 0,0 0 0,0 0 0,0 1 0,0-1 0,0 0 0,0 0 0,0 0 0,0 0 0,0 0 0,0 0 0,0 0 0,0 0 0,0 0 0,0 0 0,0 0 0,0 0 0,0 0 0,0 0 0,0 0 0,0 1 0,0-1 0,0 0 0,0 0 0,0 0 0,0 0 0,0 0 0,0 0 0,0 0 0,0 0 0,0 0 0,0 0 0,0 0 0,1 0 0,-1 0 0,0 0 0,0 0 0,0 0 0,0 0 0,0 0 0,0 0 0,0 0 0,0 0 0,0 0 0,0 0 0,0 0 0,0 0 0,0 0 0,0 0 0,0 0 0,1 0 0,-1 0 0,0 0 0,0 0 0,0 0 0,0 0 0,0 0 0,5-7 0,9-16 0,-8 13 0,13-21 0,1 2 0,29-32 0,-34 44 0,2 0 0,0 2 0,0-1 0,29-17 0,-40 29 0,1 0 0,0 1 0,0 0 0,0 0 0,0 0 0,0 1 0,0 0 0,1 0 0,7 0 0,-10 2 0,-1-1 0,0 2 0,1-1 0,-1 0 0,0 1 0,0 0 0,1 0 0,-1 0 0,0 1 0,0-1 0,0 1 0,0 0 0,-1 0 0,1 0 0,0 1 0,-1-1 0,5 5 0,0 1 0,-1 0 0,0 0 0,-1 1 0,1 0 0,4 10 0,24 52 0,-27-52 0,8 21 0,9 16 0,-21-48 0,0 0 0,0-1 0,1 0 0,11 12 0,-14-16 0,2-1 0,-1 1 0,0-1 0,0 0 0,1 0 0,0 0 0,-1-1 0,1 1 0,0-1 0,-1 0 0,1 0 0,0 0 0,0 0 0,0-1 0,0 0 0,0 0 0,7 0 0,5-2 0,1 0 0,29-8 0,-43 9 0,133-45 0,-90 29 0,76-18 0,-111 33-455,0 0 0,19 0 0,-19 2-6371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5:59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411 1 24575,'0'0'0,"0"0"0,-3 2 0,-4 8 0,0 0 0,-7 16 0,-1 1 0,-77 129 0,-22 38 0,70-121-28,-54 82-1309,81-131-5489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0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631 280 24575,'-3'-1'0,"-1"1"0,1 0 0,0 0 0,-6 0 0,6 0 0,0 0 0,-1 0 0,1 0 0,0 0 0,-4-1 0,2-1 0,-1 0 0,1-1 0,0 1 0,0-1 0,-1 0 0,2 0 0,-1 0 0,-5-5 0,-32-34 0,32 32 0,-30-36 0,-36-36 0,66 74 0,1 0 0,-1 0 0,0 1 0,0 0 0,-1 1 0,-20-9 0,25 13 0,0 0 0,-1 0 0,1 1 0,0 0 0,0 0 0,-1 1 0,1-1 0,0 2 0,-1-1 0,-7 2 0,5 0 0,1 0 0,-1 0 0,1 1 0,0 1 0,0-1 0,-14 10 0,10-5 0,1 0 0,0 1 0,1 0 0,0 1 0,1 0 0,0 1 0,0 0 0,1 0 0,-9 16 0,14-21 0,0 1 0,0-1 0,1 0 0,-1 1 0,1-1 0,1 1 0,-2 11 0,3-15 0,-1 0 0,2 0 0,-1 0 0,0 0 0,1-1 0,-1 1 0,1 0 0,0 0 0,0-1 0,0 1 0,0 0 0,0-1 0,0 1 0,1-1 0,-1 0 0,1 1 0,0-1 0,0 0 0,0 0 0,4 4 0,1-2 0,-1 1 0,1-1 0,0-1 0,0 1 0,0-1 0,0 0 0,1-1 0,-1 1 0,1-1 0,0-1 0,-1 0 0,1 0 0,0 0 0,0-1 0,0 0 0,-1-1 0,1 0 0,0 0 0,0 0 0,-1-1 0,1-1 0,-1 1 0,1-1 0,-1 0 0,0-1 0,0 1 0,0-1 0,-1-1 0,0 1 0,0-1 0,11-11 0,-7 2 0,0 0 0,-1-1 0,0 0 0,10-27 0,8-13 0,-27 54 0,0 1 0,1-1 0,-1 0 0,0 1 0,1-1 0,-1 1 0,1-1 0,-1 0 0,1 1 0,-1-1 0,1 1 0,0 0 0,-1-1 0,1 1 0,0-1 0,0 1 0,-1 0 0,0 0 0,1 0 0,-1 0 0,0 0 0,0 0 0,1 0 0,-1 0 0,0 0 0,0 0 0,1 0 0,-1 0 0,0 1 0,1-1 0,-1 0 0,0 0 0,0 0 0,0 0 0,1 1 0,-1-1 0,0 0 0,0 0 0,0 0 0,1 1 0,-1-1 0,0 1 0,2 2 0,0 1 0,-1 0 0,0-1 0,2 7 0,-2-6 0,36 178 0,-16-1 0,-3 242 23,-14-244-1411,-2-131-5438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0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10 0,0 14 0,2 16 0,2 13 0,3 10 0,2 5 0,1-2 0,0-6 0,-3-12 0,-3-15 0,-1-13 0,1-10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1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0 0,4 4 0,8 5 0,11 5 0,1 0-8191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1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46 183 24575,'0'0'0,"2"-2"0,6-2 0,12-3 0,13-2 0,11-5 0,7-4 0,3-2 0,-2-3 0,-2 0 0,-5-1 0,-7 3 0,-10 4-8191</inkml:trace>
  <inkml:trace contextRef="#ctx0" brushRef="#br0" timeOffset="1">1 630 24575,'0'0'0,"2"0"0,10 0 0,20 0 0,22 0 0,19-2 0,18-2 0,20-7 0,10-7 0,-6-6-630,-16-1 630,-26 4-7561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2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1 148 24575,'3'12'0,"57"127"0,-36-88 0,157 331 0,-177-374 0,75 147 0,-68-136 0,1-2 0,0 0 0,1 0 0,1-1 0,1 0 0,18 14 0,-27-25 0,0-1 0,1 1 0,-1-1 0,1 0 0,0-1 0,1 0 0,-1 0 0,1-1 0,-1 1 0,9 0 0,-10-2 0,0-1 0,0 1 0,0-1 0,0-1 0,0 1 0,0-1 0,-1 0 0,1 0 0,0-1 0,0 0 0,0 0 0,-1 0 0,9-6 0,-2 1 0,-1-1 0,0-1 0,0 0 0,-1 0 0,-1-1 0,1-1 0,-2 1 0,1-1 0,-2-1 0,8-13 0,-1-2 0,-1-1 0,-1-1 0,12-43 0,15-106-83,-12-4 282,1-7-386,13 5-1107,-29 147-5532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3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476 231 24575,'-1'-2'0,"0"0"0,1 0 0,-1 0 0,0 0 0,0 0 0,0 0 0,-1 0 0,1 1 0,0-1 0,-1 0 0,1 1 0,-3-3 0,-2-2 0,-27-38 0,-8-8 0,30 40 0,0 0 0,-1 1 0,0 0 0,-1 1 0,0 0 0,-17-8 0,25 15 0,0 0 0,-1 1 0,1 0 0,-1 0 0,0 0 0,1 1 0,-1 0 0,0 0 0,0 0 0,0 1 0,0 0 0,0 0 0,0 0 0,1 1 0,-1 0 0,0 0 0,0 0 0,0 1 0,1 0 0,-8 4 0,2 0 0,0 0 0,1 1 0,0 0 0,1 1 0,-1 0 0,1 1 0,1 0 0,-11 15 0,12-16 0,1 1 0,0 1 0,1-1 0,0 1 0,0 0 0,1 0 0,0 1 0,1-1 0,-3 21 0,5-23 0,1-1 0,0 0 0,0 1 0,1-1 0,0 1 0,0-1 0,1 0 0,0 0 0,0 0 0,1 0 0,0 0 0,0 0 0,1 0 0,0-1 0,8 11 0,-9-13 0,1 0 0,-1 0 0,1 0 0,0-1 0,0 1 0,0-1 0,1 0 0,-1-1 0,1 1 0,-1-1 0,1 0 0,0 0 0,0 0 0,0-1 0,0 1 0,0-1 0,0-1 0,0 1 0,1-1 0,-1 1 0,0-2 0,0 1 0,7-1 0,-4-1 0,0 0 0,0-1 0,0 0 0,0 0 0,-1-1 0,1 0 0,-1 0 0,0-1 0,0 1 0,11-12 0,1-3 0,-1 0 0,17-24 0,-14 16 0,-14 21 0,-6 6 0,-1 0 0,0 0 0,0 0 0,0-1 0,0 1 0,1 0 0,-1 0 0,0 1 0,0-1 0,0 0 0,1 0 0,-1 0 0,0 0 0,0 0 0,0 0 0,1 0 0,-1 0 0,0 0 0,0 0 0,0 0 0,0 0 0,0 1 0,1-1 0,-1 0 0,0 0 0,0 0 0,0 1 0,1 0 0,0 1 0,0 1 0,0-1 0,0 0 0,-1 0 0,1 3 0,0 0 0,67 398 0,-60-310 0,-5-1 0,-11 132 0,3-182 0,-2 33 0,9-60 102,-2-15-165,0 1-1,0-1 0,0 1 0,1-1 0,-1 1 1,0-1-1,0 0 0,1 1 0,-1-1 0,0 1 1,1-1-1,-1 0 0,0 1 0,1-1 0,-1 0 1,1 1-1,-1-1 0,0 0 0,1 0 0,-1 1 1,1-1-1,0 0 0,8 1-6762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3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5 0,3 12 0,6 15 0,5 14 0,1 9 0,1 1 0,-1-3 0,-3-9 0,-3-10 0,-3-10 0,-4-14 0,2-18 0,-2-15 0,0-3-8191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3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24575,'0'0'0,"4"0"0,10 4 0,17 1 0,16 0 0,6-2 0,-6 0-8191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4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 24575,'0'0'0,"0"0"0,2 0 0,6 0 0,13 2 0,13 3 0,12 2 0,15-2 0,20-4 0,19-5 0,10-6 0,1-6 0,-2-3 0,-4-7 0,-9-2 0,-21 4-8191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0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0,7 0 0,-2 0 0,0 0 0,-1 0 0,1 0 0,0 1 0,0 0 0,0 0 0,7 3 0,-11-3 0,1 0 0,0 0 0,0 0 0,-1 0 0,1 0 0,-1 1 0,1-1 0,-1 0 0,0 1 0,1-1 0,-1 1 0,0 0 0,0-1 0,0 1 0,0 0 0,0 0 0,-1-1 0,1 1 0,0 0 0,-1 0 0,1 3 0,0 7 0,0 0 0,-1-1 0,-3 23 0,4-33 0,-1-1 0,1 0 0,0 0 0,-1 0 0,1 0 0,-1 0 0,1 0 0,-1 0 0,1 0 0,-1 0 0,1 0 0,-1 0 0,1 0 0,-1 0 0,1-1 0,-1 1 0,1 0 0,0-1 0,0 1 0,27-6-341,0 2 0,0 1-1,48 0 1,-21 3-6485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4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24575,'0'0'0,"0"112"0,2 252 0,26-4 0,-3-229-1365,-19-107-5461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4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0 24575,'-1'1'0,"1"-1"0,-1 0 0,1 0 0,-1 0 0,1 1 0,0-1 0,-1 0 0,1 1 0,-1-1 0,1 0 0,0 1 0,-1-1 0,1 0 0,0 1 0,-1-1 0,1 1 0,0-1 0,0 0 0,0 1 0,-1 0 0,-4 13 0,4-10 0,-7 29 0,1 0 0,1 0 0,2 1 0,2 0 0,2 46 0,2-32-3,4 0-1,1-1 1,17 60-1,53 136 98,1 5-1539,-67-205-5381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5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1 181 24575,'0'-8'0,"0"1"0,0 0 0,0 0 0,2-8 0,-1 13 0,0-1 0,0 0 0,0 1 0,0-1 0,0 1 0,0 0 0,1-1 0,-1 1 0,1 0 0,-1 0 0,5-4 0,2-1 0,1 0 0,1 0 0,-1 1 0,1 0 0,0 1 0,0 0 0,14-4 0,10-2 0,35-7 0,35-1 0,-86 17 0,-1 0 0,0 2 0,0 0 0,19 3 0,-31-2 0,0 0 0,0 0 0,0 1 0,0-1 0,0 1 0,-1 0 0,1 1 0,-1-1 0,1 1 0,-1 0 0,0 0 0,0 0 0,0 1 0,-1-1 0,1 1 0,-1 0 0,0 0 0,0 0 0,0 1 0,0-1 0,-1 1 0,0-1 0,0 1 0,2 7 0,-1-2 0,0 0 0,-1 1 0,-1 0 0,0-1 0,0 1 0,-1 0 0,0 0 0,-1-1 0,0 1 0,-4 18 0,0-13 0,-1 1 0,0-1 0,-1 0 0,-1-1 0,-1 0 0,0 0 0,-14 18 0,-88 88 0,20-24 0,85-90 0,1 0 0,0 0 0,0 0 0,1 1 0,0-1 0,0 1 0,0 1 0,-1 7 0,3-10 0,1-1 0,0 0 0,1 0 0,0 1 0,-1-1 0,2 0 0,-1 1 0,1-1 0,-1 0 0,1 1 0,1-1 0,-1 0 0,1 0 0,3 7 0,1 0 0,1-1 0,0 1 0,1-1 0,1-1 0,-1 0 0,20 18 0,0-5 0,41 27 0,-44-34 0,2-1 0,-1-1 0,2-2 0,45 15 0,-10-10 0,67 10 0,-89-19-1365,-8-2-5461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5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398 1 24575,'0'0'0,"-7"0"0,-14 1 0,0 0 0,0 2 0,0 0 0,0 1 0,1 2 0,-1 0 0,1 1 0,0 0 0,1 2 0,0 1 0,1 0 0,0 1 0,-32 26 0,41-29 0,0 1 0,1 1 0,-11 14 0,15-18 0,0 0 0,0 1 0,1-1 0,0 1 0,1 0 0,-1-1 0,-1 12 0,3-15 0,1 0 0,0 0 0,0 0 0,0 0 0,0 1 0,1-1 0,-1 0 0,1 0 0,0 0 0,0 0 0,0 0 0,0 0 0,0 0 0,1 0 0,-1-1 0,1 1 0,0 0 0,2 2 0,4 4 0,0 0 0,1-1 0,14 10 0,71 47 0,-36-26 0,-50-34 0,0 2 0,0-1 0,-1 1 0,1 0 0,11 16 0,-16-19 0,0 1 0,0-1 0,-1 1 0,0 0 0,0 0 0,0 0 0,0 0 0,-1 0 0,0 0 0,0 1 0,0-1 0,-1 0 0,0 6 0,-1 0 0,0 0 0,-1-1 0,-1 1 0,0-1 0,0 1 0,-1-1 0,0 0 0,-1-1 0,0 1 0,-1-1 0,-8 12 0,-3 1 0,-1-1 0,-1 0 0,-27 22 0,24-24 0,-2-1 0,0-1 0,-50 27 0,62-40-1365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6.1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4 0,4 11 0,2 17 0,4 18 0,1 9 0,0 4 0,-1-3 0,-2-6 0,-3-10 0,-2-11 0,-4-11 0,-1-9 0,-1-7-8191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6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0,6 2 0,15 4 0,15 4 0,2-1-8191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8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4 0,0 19 0,3 207 0,14 0 0,64 272 0,-68-437-1365,-10-47-5461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9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0 355 24575,'0'-1'0,"0"0"0,0 0 0,1 1 0,-1-1 0,0 0 0,0 0 0,1 0 0,-1 0 0,1 0 0,-1 0 0,1 0 0,-1 1 0,2-2 0,2-2 0,0 0 0,1 0 0,-1 0 0,1 1 0,0 0 0,0 0 0,7-2 0,-9 3 0,233-102 0,-158 72 0,207-77-290,-231 92 217,1 2 1,0 3-1,77-7 1,-74 17-1197,-14 4-5073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9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1 203 24575,'0'0'0,"4"3"0,9 0 0,1 1 0,0-2 0,-1 0 0,1 0 0,19-1 0,-20-1 0,83 2-295,112-13 1,94-35-296,-69-14 882,-10-15-1753,-142 46-4382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09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472 205 24575,'0'-14'0,"1"1"0,-2 0 0,0 0 0,-1 0 0,-6-25 0,7 33 0,-1-1 0,0 2 0,0-1 0,-1 0 0,0 0 0,1 1 0,-1-1 0,-1 1 0,1 0 0,-1 0 0,1 0 0,-1 0 0,0 1 0,-1 0 0,-5-4 0,1 2 0,-1 1 0,1 0 0,-1 0 0,0 1 0,0 1 0,0 0 0,0 0 0,-1 1 0,1 0 0,-16 1 0,9 1 0,0 0 0,1 2 0,-1 0 0,1 1 0,-28 10 0,33-10 0,1 1 0,-1 0 0,1 1 0,0 1 0,1-1 0,-1 1 0,1 1 0,1 0 0,-1 0 0,-10 15 0,14-17 0,1 0 0,0 1 0,0-1 0,1 1 0,0 0 0,0 0 0,0 0 0,1 0 0,0 1 0,1-1 0,-1 1 0,1-1 0,1 1 0,0-1 0,0 1 0,0-1 0,2 10 0,1-7 0,-1 0 0,2 0 0,-1-1 0,1 0 0,1 0 0,0 0 0,0 0 0,0-1 0,1 1 0,1-1 0,-1-1 0,1 1 0,1-1 0,-1-1 0,1 1 0,0-1 0,10 5 0,-4-3 0,-1-1 0,1 0 0,0-1 0,1-1 0,-1 0 0,1-1 0,0 0 0,0-2 0,1 0 0,25 1 0,-21-4 0,0-1 0,-1 0 0,1-2 0,26-7 0,72-32 0,-69 24 0,-45 18 0,1-1 0,0 0 0,0 0 0,0 1 0,0-1 0,0 1 0,7 0 0,-11 1 0,0 0 0,1 0 0,-1 0 0,0 1 0,0-1 0,1 0 0,-1 1 0,0-1 0,0 1 0,1-1 0,-1 1 0,0 0 0,0-1 0,0 1 0,0 0 0,0 0 0,0 0 0,0 0 0,0 0 0,0 0 0,-1 0 0,1 0 0,0 0 0,-1 0 0,1 1 0,0-1 0,-1 0 0,0 0 0,1 1 0,-1 0 0,4 12 0,-2-1 0,0 1 0,-1 0 0,0 0 0,-1 14 0,0 3 0,0 0 0,24 328 0,-9-285 120,-13-64-368,1 0 1,1-1-1,0 1 1,0-1-1,7 11 1,-2-9-6579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2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24575,'0'0'0,"0"0"0,0 0 0,0 0 0,0 0 0,-7 7 0,4-4 0,0 1 0,0 0 0,0 0 0,0 0 0,0 1 0,1-1 0,0 1 0,0-1 0,0 1 0,1 0 0,-2 7 0,0 6 0,-1 33 0,3-41 0,0 73 60,9 89 0,27 81-1545,-29-221-5341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0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180 503 24575,'0'0'0,"0"0"0,0 0 0,0 2 0,4 6 0,5 12 0,3 15 0,1 11 0,0 6 0,-1-3 0,-4-7 0,-3-13 0,-5-16 0,-6-11 0,-1-6-8191</inkml:trace>
  <inkml:trace contextRef="#ctx0" brushRef="#br0" timeOffset="1">1 1 24575,'0'0'0,"0"0"0,0 0 0,0 0 0,2 0 0,10 1 0,13 4 0,1 0-8191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2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24575,'3'0'0,"0"0"0,1 0 0,-1 1 0,1-1 0,-1 1 0,7 2 0,2 1 0,46 12 0,329 79 0,-325-84 0,1-2 0,0-4 0,0-2 0,83-7 0,-120 2-151,0-2-1,0-1 0,-1 0 0,1-2 1,-1-1-1,-1-2 0,0 0 1,33-19-1,-22 6-6674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3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24575,'0'0'0,"0"5"0,0 16 0,0 19 0,0 18 0,0 13 0,0 3 0,0-2 0,0-6 0,0-6 0,0-1 0,4 3 0,3 7 0,0 2 0,0-11-8191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3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24575,'0'0'0,"125"0"0,133 1 0,-253-1 0,0 0 0,0 0 0,0 1 0,0 0 0,0 0 0,0 0 0,0 1 0,-1-1 0,9 5 0,-9-3 0,-1-1 0,0 0 0,0 1 0,0 0 0,0 0 0,-1 0 0,1 0 0,-1 0 0,0 1 0,0-1 0,0 1 0,0-1 0,1 5 0,6 16 0,-2 0 0,0 0 0,-2 0 0,-1 1 0,-1 0 0,-1 0 0,-1 0 0,-2 30 0,-1-35 0,-1-1 0,-1 0 0,-1-1 0,0 1 0,-2-1 0,0 0 0,0 0 0,-2-1 0,-18 28 0,11-23 0,0-1 0,-1-1 0,-1 0 0,-1-1 0,-1-2 0,-31 23 0,43-34-136,-1 0-1,1 0 1,-1-1-1,0-1 1,-1 1-1,1-1 1,-1-1-1,0 0 0,-17 3 1,7-5-6690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4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1 24575,'0'0'0,"-1"1"0,1-1 0,-1 1 0,1-1 0,-1 1 0,1 0 0,-1-1 0,1 1 0,0-1 0,-1 1 0,1 0 0,0 1 0,-2 0 0,-12 26 0,1 1 0,1 0 0,2 1 0,1 0 0,1 1 0,2 0 0,0 0 0,3 1 0,-1 38 0,5-42 0,0-1 0,2 1 0,1-1 0,1 1 0,17 51 0,-17-65 0,1-1 0,0 1 0,1-1 0,1 0 0,0-1 0,0 0 0,1 0 0,1-1 0,0 0 0,0-1 0,1 0 0,23 16 0,-19-17-273,1 0 0,0-2 0,0 0 0,19 6 0,5-2-6553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4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24575,'0'0'0,"0"0"0,0 0 0,-2 4 0,-1 9 0,1 13 0,2 14 0,3 13 0,1 6 0,0-8-8191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5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517 518 24575,'-6'1'0,"-1"0"0,1-1 0,0 2 0,-1-1 0,1 1 0,0 0 0,-6 3 0,-5 1 0,-179 70 0,169-63 0,0 2 0,1 0 0,1 1 0,-45 39 0,61-47 0,0 0 0,1 1 0,1 0 0,-1 1 0,-10 18 0,16-25 0,0 1 0,1-1 0,-1 1 0,1 0 0,-1 0 0,1 0 0,0 0 0,1 0 0,-1 0 0,1 0 0,0 0 0,0 0 0,0 0 0,0 0 0,1 0 0,-1 0 0,1 0 0,0-1 0,0 1 0,4 7 0,-2-5 0,1 0 0,0-1 0,1 1 0,-1-1 0,1 0 0,0-1 0,0 1 0,0-1 0,1 0 0,0 0 0,7 3 0,-1-1 0,1 0 0,-1-1 0,1 0 0,22 4 0,-27-8 0,1 1 0,0-1 0,0 0 0,0-1 0,0 0 0,10-2 0,-13 1 0,-1 0 0,1 0 0,0-1 0,-1 0 0,1 0 0,-1-1 0,1 1 0,-1-1 0,0 0 0,6-5 0,-1-1 0,-1-1 0,0 1 0,0-1 0,-1-1 0,0 0 0,-1 0 0,-1 0 0,1-1 0,-2 0 0,0 0 0,7-22 0,-6 8 0,0 0 0,-1 0 0,-2-1 0,1-51 0,-6 42 0,-1 0 0,-2 0 0,-1 0 0,-2 0 0,-1 1 0,-24-58 0,20 64 0,-1 1 0,-1 1 0,-1 0 0,-1 1 0,-1 0 0,-2 2 0,0 0 0,-28-23 0,40 39 0,0 2 0,0-1 0,-1 1 0,0 0 0,0 1 0,-13-6 0,20 10 0,1 1 0,-1-1 0,0 0 0,1 1 0,-1 0 0,0-1 0,1 1 0,-1 0 0,0 0 0,0 0 0,1 0 0,-1 0 0,0 0 0,1 0 0,-1 1 0,0-1 0,0 0 0,1 1 0,-1 0 0,1-1 0,-1 1 0,1 0 0,-1 0 0,1 0 0,-1 0 0,1 0 0,0 0 0,-1 0 0,1 0 0,0 1 0,0-1 0,0 0 0,0 1 0,0-1 0,0 1 0,-1 2 0,-1 3 0,1 1 0,0-1 0,0 1 0,1-1 0,-1 1 0,2 0 0,-1 9 0,1 7 0,2 0 0,0-1 0,10 43 0,28 68 0,-5-36-505,4-1 0,5-2 0,83 134-1,-107-199-5664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5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8 0,2 10 0,3 11 0,1 8 0,1 4 0,-2-2 0,-1-2 0,-1-7 0,1-6 0,-1-8 0,-1-7 0,0-6-8191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5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6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24575,'2'22'0,"0"0"0,2 0 0,10 38 0,-4-21 0,-9-36-16,87 316-1333,-80-300-5477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2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1 538 24575,'0'-41'0,"8"-67"0,-6 93 0,2 0 0,-1 1 0,2-1 0,0 1 0,1 0 0,0 0 0,15-23 0,-4 12 0,2 1 0,1 1 0,0 1 0,2 1 0,0 1 0,1 0 0,2 2 0,42-25 0,-55 37 0,-1 0 0,1 0 0,25-6 0,-31 10 0,-1 1 0,1 0 0,-1 1 0,1-1 0,-1 1 0,1 0 0,-1 1 0,1-1 0,-1 1 0,0 0 0,1 0 0,6 3 0,-3 0 0,-1 0 0,1 1 0,-1 0 0,0 0 0,0 1 0,-1 0 0,8 7 0,44 55 0,-56-65 0,129 179-252,-101-138-861,14 21-5713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6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 24575,'1'1'0,"0"0"0,0-1 0,1 1 0,-1 0 0,0-1 0,1 1 0,-1-1 0,0 1 0,1-1 0,-1 0 0,1 0 0,-1 1 0,1-1 0,-1 0 0,3 0 0,-1 0 0,151-3 0,-3-13 0,-67 3-682,97-30-1,-155 36-6143</inkml:trace>
  <inkml:trace contextRef="#ctx0" brushRef="#br0" timeOffset="1">91 912 24575,'0'0'0,"0"2"0,3 4 0,14 10 0,22 8 0,25 7 0,21 0 0,17-8 0,15-13 0,9-16-679,-1-14 679,-9-10 0,-15-6 0,-23 4 0,-23 8-7512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7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515 465 24575,'0'0'0,"-3"0"0,1 0 0,-1 1 0,1 0 0,-1 0 0,1-1 0,0 1 0,-1 1 0,-2 1 0,-7 3 0,-16 4 0,-54 12 0,-31-2 0,-20 5 0,117-21 0,0 0 0,-16 8 0,27-10 0,1 0 0,-1 0 0,1 0 0,0 1 0,0 0 0,0 0 0,0 0 0,1 0 0,-1 0 0,1 1 0,-4 5 0,6-7 0,0 0 0,0-1 0,0 1 0,0 0 0,1 0 0,-1-1 0,1 1 0,0 0 0,-1 0 0,1 0 0,0 0 0,0 0 0,0 0 0,0 0 0,1-1 0,-1 1 0,0 0 0,1 0 0,-1 0 0,1 0 0,0-1 0,0 1 0,-1 0 0,1-1 0,0 1 0,0 0 0,1-1 0,-1 1 0,2 1 0,3 3 0,1 0 0,-1 0 0,1-1 0,0 0 0,10 5 0,-4-2 0,0-2 0,1 0 0,0-1 0,0 0 0,0-1 0,0 0 0,1-2 0,0 1 0,-1-2 0,1 0 0,0-1 0,19-2 0,-22 1 0,1-1 0,-1 0 0,1-2 0,-1 1 0,0-1 0,0-1 0,-1 0 0,1-1 0,-1 0 0,0 0 0,-1-2 0,0 1 0,0-1 0,16-17 0,-16 13 0,0-1 0,-2 0 0,1 0 0,-2-1 0,0 0 0,0-1 0,-2 1 0,0-1 0,0 0 0,4-26 0,-4 6 0,-2 0 0,-1 1 0,-5-62 0,0 55 0,-13-56 0,12 80 0,-1 0 0,0 0 0,-1 1 0,-1 0 0,-17-29 0,23 44 0,1-1 0,-1 1 0,0 0 0,0 0 0,0-1 0,0 1 0,0 0 0,0 0 0,0 0 0,-2-1 0,2 2 0,1 0 0,0 0 0,0 0 0,0 1 0,-1-1 0,1 0 0,0 0 0,0 0 0,0 0 0,0 1 0,0-1 0,-1 0 0,1 0 0,0 1 0,0-1 0,0 0 0,0 0 0,0 0 0,0 1 0,0-1 0,0 0 0,0 0 0,0 1 0,0-1 0,0 0 0,0 0 0,0 1 0,0-1 0,0 0 0,0 0 0,0 1 0,0-1 0,0 0 0,0 0 0,0 1 0,2 9 0,6 18 0,17 43 40,3-2 0,70 124 0,104 113-1525,-163-253-5341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7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1 24575,'0'0'0,"0"0"0,-2 4 0,-2 6 0,-3 14 0,-2 16 0,-1 12 0,-1 5 0,-1-1 0,0-9 0,3-10 0,2-11 0,0-13 0,0-9 0,1-7-8191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8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0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1 0,0 0 0,0 1 0,0-1 0,0 0 0,1 1 0,-1-1 0,0 0 0,0 0 0,1 1 0,0 1 0,1-1 0,0 0 0,0-1 0,1 1 0,-1-1 0,0 1 0,1-1 0,-1 0 0,1 0 0,-1 0 0,5 1 0,-3 0 0,29 8 0,56 12 0,40-3 0,-41-11 0,0-4 0,0-4 0,-1-3 0,1-5 0,96-20 0,-171 26-1365,-5 0-5461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0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24575,'1'-1'0,"-1"0"0,0 1 0,1-1 0,-1 0 0,1 0 0,-1 1 0,1-1 0,0 0 0,-1 1 0,1-1 0,0 0 0,-1 1 0,1-1 0,0 1 0,0-1 0,0 1 0,-1 0 0,3-1 0,-1 0 0,28-13 0,1 1 0,0 1 0,64-13 0,-72 20 0,0 0 0,0 2 0,47 0 0,-58 3 0,0 1 0,1 1 0,-1 0 0,0 1 0,0 0 0,0 0 0,0 2 0,-1-1 0,15 9 0,-13-5 0,-1 1 0,0 0 0,0 1 0,-1 0 0,0 1 0,-1 0 0,0 0 0,-1 1 0,0 0 0,-1 1 0,0 0 0,-1 1 0,-1-1 0,0 1 0,-1 1 0,0-1 0,-1 1 0,-1-1 0,0 1 0,-1 0 0,-1 0 0,0 0 0,-1 1 0,-2 14 0,-2 0 0,-1 1 0,-1-1 0,-2-1 0,-1 1 0,-26 54 0,14-43 0,-1 0 0,-2-2 0,-39 47 0,58-80 0,-42 49 0,41-49 0,0 0 0,0 0 0,-1-1 0,0 0 0,0-1 0,-10 5 0,16-8-3,0 0 0,0-1 0,0 1 0,0-1 0,0 0-1,0 1 1,-1-1 0,1 0 0,0 0 0,0 1 0,0-1 0,-1 0-1,1 0 1,0-1 0,0 1 0,0 0 0,-1 0 0,1 0-1,0-1 1,0 1 0,0-1 0,-2 0 0,2 0 15,0 0-1,0 0 1,0 0 0,0-1 0,0 1 0,0 0-1,0-1 1,0 1 0,0 0 0,1-1 0,-1 1-1,1-1 1,-1 1 0,0-3 0,0-5-294,-1-1 0,1 1 0,1-1 1,1-12-1,-1 22 221,3-41-6765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1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 24575,'-1'0'0,"0"1"0,0-1 0,0 1 0,0 0 0,0-1 0,0 1 0,0 0 0,1-1 0,-1 1 0,0 0 0,0 0 0,1 0 0,-1 0 0,0 0 0,1 0 0,-1 0 0,1 0 0,-1 1 0,0 1 0,-6 12 0,0 0 0,1 1 0,1 0 0,-6 28 0,-4 70 0,13-82 0,0 0 0,3 1 0,0-1 0,2 0 0,2 0 0,0-1 0,15 44 0,-17-67 0,0 1 0,0-1 0,1 0 0,0 0 0,1 0 0,0 0 0,0-1 0,0 0 0,1 0 0,0-1 0,1 1 0,-1-1 0,1-1 0,0 1 0,1-1 0,-1 0 0,1-1 0,15 7 0,-11-7 16,0 0 0,0-1 0,1-1-1,0 0 1,-1 0 0,22-1 0,-11-2-508,0-1 0,39-8 0,2-7-6334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1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24575,'0'0'0,"0"2"0,2 6 0,2 15 0,3 15 0,-1 11 0,0 2 0,0-1 0,1-4 0,0-6 0,-2-8 0,-1-9-8191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2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490 7 24575,'0'0'0,"0"13"0,0-12 0,0-1 0,0 1 0,0-1 0,0 0 0,0 1 0,-1-1 0,1 1 0,0-1 0,0 0 0,0 1 0,0-1 0,-1 0 0,1 1 0,0-1 0,0 0 0,-1 1 0,1-1 0,0 0 0,0 0 0,-1 1 0,1-1 0,0 0 0,-1 0 0,1 1 0,0-1 0,-1 0 0,1 0 0,-1 0 0,1 0 0,0 0 0,-1 0 0,1 0 0,-1 0 0,1 1 0,0-1 0,-1-1 0,1 1 0,-1 0 0,0 0 0,-19-4 0,14 3 0,-29-7 0,0 2 0,0 1 0,-1 2 0,-37 1 0,58 3 0,0 1 0,1 0 0,-1 1 0,0 0 0,-16 7 0,22-6 0,0 0 0,0 0 0,0 1 0,1 0 0,-1 1 0,1 0 0,1 0 0,-13 13 0,16-14 0,-1 1 0,1-1 0,0 1 0,0 0 0,0 0 0,1 1 0,0-1 0,0 1 0,1-1 0,0 1 0,0 0 0,1 0 0,-1 0 0,1 10 0,1-11 0,0 0 0,0 0 0,1 1 0,0-1 0,1 0 0,-1 0 0,1 0 0,0 0 0,0-1 0,1 1 0,0 0 0,0-1 0,0 0 0,1 1 0,0-2 0,6 8 0,-4-6 0,0 0 0,1 0 0,-1-1 0,1 0 0,0 0 0,1-1 0,-1 0 0,1 0 0,0-1 0,0 0 0,11 3 0,-14-5 0,1 0 0,0 0 0,-1-1 0,1 1 0,0-1 0,0-1 0,0 1 0,-1-1 0,1 0 0,0-1 0,-1 1 0,1-1 0,-1 0 0,0 0 0,1-1 0,-1 1 0,7-6 0,-5 2 0,0 0 0,6-7 0,-8 8 0,-1 1 0,1 0 0,0-1 0,0 2 0,0-1 0,7-3 0,-11 6 0,0 1 0,0-1 0,0 1 0,0 0 0,0-1 0,0 1 0,1 0 0,-1 0 0,0 0 0,0 0 0,0 0 0,0 0 0,0 0 0,0 0 0,1 0 0,-1 1 0,0-1 0,0 0 0,0 1 0,1 0 0,0 0 0,0 0 0,0 1 0,0-1 0,0 1 0,-1 0 0,1-1 0,0 1 0,-1 0 0,2 3 0,2 3 0,-1 0 0,0 1 0,-1 0 0,3 9 0,12 51 0,10 79 0,-18-82 0,30 103 0,-34-151 60,17 34 0,-18-44-308,0 1 1,0-1-1,1-1 1,0 1-1,11 10 1,-2-5-6579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2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4 0,0 10 0,2 15 0,2 12 0,3 6 0,0 1 0,1-6 0,-2-8 0,-1-9 0,-1-12 0,-3-12 0,2-9 0,0-3-8191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4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24575,'2'14'0,"41"117"0,-23-78 0,1 8 0,3-1 0,2-2 0,36 58 0,-59-112 0,-1 0 0,0 0 0,1 0 0,-1 0 0,1-1 0,0 0 0,0 1 0,0-1 0,0 0 0,0 0 0,5 2 0,-8-5 0,0 0 0,0 0 0,1 1 0,-1-1 0,0 0 0,0 0 0,1 0 0,-1 0 0,0 0 0,1 0 0,-1 0 0,0 0 0,0 0 0,1 0 0,-1 0 0,0 0 0,1 0 0,-1 0 0,0 0 0,0-1 0,1 1 0,-1 0 0,0 0 0,0 0 0,1 0 0,-1 0 0,0-1 0,0 1 0,1 0 0,-1 0 0,0-1 0,6-9 0,-5 8 0,10-28 0,-2-1 0,10-49 0,-10 38 0,0 2 0,22-89 0,-22 97 0,26-58 0,-32 84-114,0 0 1,0 1-1,0-1 0,0 1 0,1 0 1,0 0-1,0 1 0,1-1 0,-1 1 1,1 0-1,7-5 0,6-1-6712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2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2 0,4 2 0,5 3 0,1 0-8191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3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 69 24575,'-3'1'0,"1"-1"0,-1 1 0,0-1 0,1 1 0,-1 0 0,0 0 0,1 0 0,-1 0 0,1 1 0,0-1 0,-1 1 0,1-1 0,0 1 0,0 0 0,-3 3 0,3-2 0,-1 0 0,1 1 0,0-1 0,0 1 0,1-1 0,-1 1 0,1 0 0,0 0 0,-2 6 0,1 4 0,1 1 0,0-1 0,1 1 0,4 24 0,6 30 0,25 85 0,-18-85 0,10 76 0,-23-96-1365,-1-10-5461</inkml:trace>
  <inkml:trace contextRef="#ctx0" brushRef="#br0" timeOffset="1">1 92 24575,'0'0'0,"3"0"0,354-10 0,-243 1 0,125-27 0,-239 36-1,25-5-454,1-1 1,43-16-1,-63 19-6371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3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0 184 24575,'0'0'0,"0"0"0,0 0 0,0 0 0,2 2 0,5 2 0,8 5 0,17 2 0,22-1 0,21-3 0,11-10 0,5-12 0,-3-16 0,-4-11 0,-3-6 0,-8 0 0,-17 8-8191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4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460 43 24575,'-2'0'0,"1"0"0,0 0 0,-1-1 0,1 1 0,-1-1 0,1 1 0,0-1 0,-1 0 0,1 0 0,0 1 0,-2-3 0,-6-2 0,-3 0 0,-1 0 0,-1 1 0,1 0 0,0 2 0,-18-3 0,-69 0 0,86 5 0,-1 1 0,0 0 0,1 1 0,-1 1 0,1 0 0,-22 7 0,29-7 0,0 0 0,1 0 0,-1 1 0,1 0 0,0 0 0,0 0 0,0 1 0,0 0 0,1 0 0,0 0 0,0 1 0,0-1 0,1 1 0,-7 12 0,7-11 0,1 1 0,0-1 0,0 1 0,1-1 0,0 1 0,1 0 0,-1 0 0,2 0 0,-1 0 0,1 0 0,0 0 0,1 0 0,-1 0 0,4 10 0,-3-12 0,1 0 0,0 0 0,0-1 0,0 1 0,1-1 0,0 0 0,0 0 0,1 0 0,-1 0 0,1 0 0,0-1 0,0 1 0,0-1 0,1 0 0,0 0 0,-1-1 0,2 1 0,-1-1 0,10 4 0,-4-3 0,2-1 0,-1 0 0,0 0 0,1-2 0,20 2 0,-16-2 0,0 0 0,21 6 0,-32-6 0,0 1 0,0 0 0,0 0 0,-1 1 0,1 0 0,-1 0 0,1 0 0,-1 0 0,0 1 0,0 0 0,-1 0 0,1 0 0,-1 1 0,0-1 0,0 1 0,0 0 0,-1 0 0,0 1 0,0-1 0,4 10 0,5 13 0,14 55 0,-1 33 0,-15-63 0,32 94 0,-39-137 0,2 0 0,-1-1 0,1 1 0,12 16 0,-14-22 0,1 0 0,-1 0 0,1-1 0,0 1 0,0-1 0,1 0 0,-1 0 0,0 0 0,1 0 0,0-1 0,8 4 0,23 2-1365,-2-3-5461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4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3 0,0 8 0,2 15 0,3 18 0,1 13 0,3 6 0,2-2 0,-2-7 0,-2-11 0,-3-13 0,-1-10 0,-1-14 0,0-11 0,1-6-8191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34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38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108 113 24575,'-107'0'0,"122"1"0,28 5 0,-8-1 0,63 6 0,216 17 0,121-19 0,-168-5 0,474 7 0,-101-14 0,-239-1 0,236-15 0,-369 7 0,-242 11 0,517-15 0,1 25 0,-246 11 0,151 6 0,108-20-583,19 1 521,-335 0-101,581 9-932,-230-26 398,175-1-333,-550 10 1030,778-9 0,64-34 0,-210 21 0,1 33 0,408-8 0,-1117-6 0,652-16 0,602 8-1154,-118 6 1154,-560 3 0,108-2 0,970 5 0,-419 4 128,-991-15 1792,102 0 816,-478 11-2736,-3 0 0,0 1 0,0-2 0,7 0 0,-12 1 0,0 0 0,0 0 0,0 0 0,0-1 0,0 1 0,-1 0 0,1-1 0,0 1 0,0 0 0,0-1 0,0 1 0,0-1 0,-1 0 0,1 1 0,0-1 0,0 0 0,-1 1 0,1-1 0,0 0 0,-1 0 0,1 1 0,-1-1 0,1 0 0,-1 0 0,1-1 0,-1-2-147,1 0 0,-1 0-1,0 0 1,-1 0 0,1 1-1,-2-6 1,2 7-187,-3-17-6492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39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24575,'1'17'0,"0"1"0,1 0 0,9 32 0,-2-20 0,17 39 0,-18-53 0,0-1 0,1 0 0,0-1 0,1 0 0,1 0 0,0-1 0,1 0 0,25 20 0,7 0 0,70 41 0,1-1 0,-28-6 0,-2 3 0,-3 4 0,75 90 0,-146-151 0,-1-3 0,-1 0 0,-1 1 0,14 22 0,-21-31 0,0 0 0,0 1 0,0 0 0,-1-1 0,1 1 0,-1-1 0,1 1 0,-1 0 0,0 0 0,0-1 0,0 1 0,0 0 0,-1-1 0,1 1 0,-1 0 0,1-1 0,-1 1 0,0-1 0,0 1 0,-2 2 0,-2 5 0,-1 0 0,-1-1 0,-10 13 0,10-13 0,-26 30 0,-2-2 0,-2-2 0,-1-1 0,-1-1 0,-48 29 0,-228 119 0,111-68 0,179-99 0,-41 23 0,65-37-89,0 1 14,0-1 0,0 1 0,1-1 0,-1 1 0,0-1 0,0 0-1,0 0 1,0 1 0,1-1 0,-1 0 0,0 0 0,0 0 0,0 0 0,0 0 0,0 0 0,-1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42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610 342 24575,'-2'-1'0,"-1"1"0,1-1 0,0 1 0,0 0 0,0 0 0,0 0 0,0 0 0,-4 1 0,-3 0 0,-12-1 0,1 2 0,0 1 0,-32 7 0,-57 24 0,94-29 0,-13 5 0,0 1 0,1 1 0,-35 21 0,46-23 0,-1 2 0,2 0 0,0 1 0,0 0 0,1 1 0,-12 16 0,15-16 0,1-1 0,0 1 0,2 1 0,0 0 0,0 0 0,-8 24 0,14-32 0,1-1 0,0 1 0,0-1 0,0 1 0,0 0 0,1-1 0,0 1 0,2 9 0,-1-11 0,0 0 0,1 0 0,-1 0 0,1-1 0,0 1 0,0-1 0,1 1 0,-1-1 0,1 0 0,0 1 0,0-2 0,5 6 0,-1-2 0,1-1 0,0 0 0,0 0 0,0-1 0,1 0 0,0 0 0,0-1 0,0 0 0,0-1 0,0 0 0,1 0 0,0-1 0,-1 0 0,20 1 0,-15-3 0,0 0 0,0-1 0,0-1 0,0 0 0,0 0 0,-1-2 0,1 1 0,-1-2 0,0 0 0,14-7 0,-10 1 0,0 0 0,0 0 0,-1-2 0,-1 0 0,0 0 0,-1-2 0,-1 0 0,0 0 0,-1-1 0,14-25 0,-10 14 0,-2 0 0,-1-2 0,-2 0 0,0 0 0,-2-1 0,5-32 0,-9 39 0,-2-1 0,-1 0 0,-1 0 0,-1 0 0,-4-31 0,2 37 0,-2 1 0,0 0 0,-1 0 0,0 0 0,-2 1 0,0 0 0,-17-30 0,16 34 0,-23-35 0,27 42 0,0 0 0,0 0 0,-1 0 0,1 1 0,-1 0 0,-8-5 0,11 7 0,-1 1 0,1 0 0,-1 0 0,1 0 0,-1 0 0,1 1 0,-1-1 0,0 1 0,-4-1 0,6 1 0,0 0 0,-1 0 0,1 0 0,0 0 0,-1 1 0,1-1 0,0 0 0,0 1 0,-1-1 0,1 0 0,0 1 0,0 0 0,0-1 0,0 1 0,0 0 0,0-1 0,0 1 0,0 0 0,0 0 0,0 0 0,0 0 0,-1 2 0,0 1 0,0 1 0,1-1 0,-1 1 0,1 0 0,0 0 0,0-1 0,1 1 0,-1 0 0,1 0 0,1 6 0,0 12 2,1 0 0,1 0 0,1 0 0,1-1 0,12 32 0,52 107-160,15-2-208,145 206 0,-219-351 259,0 1-264,0-1 1,24 26-1,-23-31-5723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43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737 0 24575,'-2'1'0,"0"-1"0,-1 0 0,1 1 0,-1-1 0,1 0 0,0 0 0,-5-1 0,-2 0 0,-94 7 0,34-1 0,-147 15 0,178-13 0,1 1 0,0 1 0,-60 25 0,83-28 0,0 1 0,-15 10 0,24-14 0,1 1 0,-1-1 0,0 1 0,1 0 0,0 1 0,0-1 0,0 1 0,-4 7 0,7-11 0,0 1 0,0 0 0,0 0 0,0 1 0,0-1 0,1 0 0,-1 0 0,1 0 0,-1 0 0,1 1 0,0-1 0,0 0 0,0 0 0,0 0 0,1 1 0,-1 1 0,2 0 0,-1-1 0,0 0 0,1 1 0,-1-1 0,1 0 0,0 0 0,0 0 0,0 0 0,3 3 0,3 2 0,1 1 0,1-1 0,-1-1 0,19 11 0,-4-3 0,1-2 0,1 0 0,46 15 0,-64-26 0,1-1 0,-1 1 0,0-1 0,1-1 0,12 0 0,43-6 0,-41 2 0,29 1 0,-16 4-455,0 3 0,60 13 0,-46-6-6371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4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236 498 24575,'-16'0'0,"-16"0"0,-43 1 0,63-1 0,-1 2 0,1 0 0,-23 6 0,32-7 0,0 0 0,0 1 0,0-1 0,1 0 0,-1 1 0,0-1 0,1 1 0,-1 0 0,1 0 0,-1 0 0,-1 3 0,3-4 0,0 0 0,1 0 0,-1 0 0,0 1 0,1-1 0,-1 0 0,1 0 0,0 0 0,-1 1 0,1-1 0,0 0 0,0 0 0,0 1 0,0-1 0,0 0 0,0 0 0,0 1 0,0-1 0,1 0 0,-1 0 0,0 0 0,1 1 0,-1-1 0,1 0 0,-1 0 0,1 0 0,0 0 0,-1 0 0,1 0 0,1 1 0,1 2 0,1 0 0,-1 0 0,1 0 0,0-1 0,0 0 0,0 0 0,1 0 0,-1 0 0,1-1 0,0 1 0,0-1 0,-1 0 0,1-1 0,0 1 0,1-1 0,-1 0 0,0-1 0,0 1 0,0-1 0,1 0 0,-1 0 0,8-1 0,-4-1 0,0 1 0,0-1 0,0-1 0,0 1 0,0-2 0,-1 1 0,0-1 0,1 0 0,-2-1 0,1 0 0,0 0 0,8-8 0,-7 3 0,0-1 0,0 0 0,-1 0 0,-1 0 0,0-1 0,0 0 0,-1 0 0,-1-1 0,0 0 0,0 0 0,-2 0 0,4-18 0,-3 4 0,-1 0 0,-1 0 0,-1-1 0,-2 1 0,-4-33 0,3 42 0,-1 0 0,-1 0 0,0 0 0,-2 0 0,0 1 0,0 0 0,-11-17 0,15 30 0,0 1 0,-1-1 0,0 1 0,0 0 0,0 0 0,0 0 0,-5-3 0,8 5 0,-1 0 0,0 1 0,1-1 0,-1 1 0,0 0 0,1-1 0,-1 1 0,0 0 0,0-1 0,1 1 0,-1 0 0,0 0 0,0-1 0,0 1 0,1 0 0,-1 0 0,0 0 0,0 0 0,0 0 0,0 0 0,1 1 0,-1-1 0,0 0 0,0 0 0,1 0 0,-1 1 0,0-1 0,0 0 0,1 1 0,-1-1 0,0 1 0,1-1 0,-1 1 0,0-1 0,1 1 0,-1-1 0,1 1 0,-1 0 0,1-1 0,-1 1 0,1 0 0,0-1 0,-1 1 0,1 0 0,0 0 0,-1 0 0,-1 6 0,0 0 0,0-1 0,0 1 0,1 0 0,0 0 0,1 0 0,0 9 0,5 50 0,-4-62 0,3 23 17,2 1 0,0-1 1,2 0-1,1 0 0,2-1 0,24 45 0,-14-36-314,1-1 0,2-1 0,1-2 0,32 32 0,-12-19-6529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43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24575,'3'5'0,"4"11"0,42 75 0,-41-78 0,0 0 0,2-1 0,-1 0 0,21 19 0,-22-25 0,0 0 0,1 0 0,0-1 0,-1 0 0,2-1 0,-1 0 0,17 5 0,72 12 0,-86-19 0,81 12 0,1-4 0,102-3 0,-189-7 0,-1 0 0,-1 0 0,0 0 0,6-1 0,-10 1 0,0-1 0,0 1 0,0 0 0,0 0 0,0-1 0,0 1 0,0 0 0,-1-1 0,1 1 0,0-1 0,0 1 0,-1-1 0,1 1 0,0-1 0,0 0 0,-1 1 0,1-1 0,-1 0 0,1 0 0,-1 1 0,1-1 0,-1 0 0,1-2 0,4-29-1365,-4 15-5461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43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1 24575,'-1'0'0,"0"0"0,0 0 0,0 0 0,0 1 0,0-1 0,0 1 0,0-1 0,0 0 0,0 1 0,0-1 0,0 1 0,0 0 0,0-1 0,0 1 0,0 0 0,0 0 0,1 0 0,-1-1 0,0 1 0,1 0 0,-1 0 0,0 0 0,1 0 0,-1 1 0,-2 5 0,1-1 0,0 0 0,-2 8 0,1-1 0,-41 141 0,-23 159 0,54-246 0,-7 120 0,20-182-97,0 1-1,0-1 1,1 1-1,-1-1 1,1 1-1,0-1 1,1 0-1,-1 1 1,1-1-1,0 0 1,0 0-1,1 0 0,5 8 1,4 1-6729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44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24575,'0'0'0,"3"4"0,108 204 0,-82-148 0,172 351-1365,-177-361-5461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44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840 660 24575,'-13'6'0,"-5"5"0,11-7 0,0 0 0,-1 1 0,1 0 0,1 0 0,-1 1 0,1 0 0,-6 8 0,11-14 0,0 1 0,1 0 0,0 0 0,-1-1 0,1 1 0,-1 0 0,1 0 0,0 0 0,-1-1 0,1 1 0,0 0 0,0 0 0,0 0 0,0 0 0,0 0 0,0 0 0,0-1 0,0 1 0,0 0 0,0 0 0,0 0 0,1 0 0,-1 0 0,0-1 0,1 1 0,-1 0 0,0 0 0,1 0 0,-1-1 0,1 1 0,0 0 0,-1-1 0,1 1 0,1 1 0,2 1 0,0 0 0,1 1 0,-1-1 0,10 3 0,-4 0 0,5 2 0,16 10 0,0 0 0,40 33 0,-68-49 0,-1 1 0,0-1 0,1 0 0,-1 1 0,0-1 0,0 1 0,-1-1 0,1 1 0,-1 0 0,1 0 0,1 6 0,-2-7 0,-1 0 0,0 1 0,0-1 0,1 0 0,-2 1 0,1-1 0,0 0 0,0 1 0,-1-1 0,1 0 0,-1 0 0,0 1 0,0-1 0,0 0 0,0 0 0,0 0 0,-2 2 0,-4 6 0,0 0 0,-2 0 0,1-1 0,-1 0 0,0-1 0,-14 10 0,1-2 0,-46 23 0,31-22-1365,6-5-5461</inkml:trace>
  <inkml:trace contextRef="#ctx0" brushRef="#br0" timeOffset="1">1 1 24575,'0'0'0,"0"2"0,0 4 0,2 9 0,4 8 0,5 5 0,13-2 0,18-9 0,12-9 0,-3-7-8191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03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5023 24575,'1'-8'0,"0"5"0,6 2 0,-1 1 0,8 0 0,1 0 0,0 0 0,0-2 0,0 0 0,25-7 0,90-29 0,1-1 0,-91 26 0,47-24 0,-23 4 0,114-51 0,182-42 0,-149 55 0,-36 3 0,-130 47 0,76-48 0,-84 45 0,11-9 0,67-33 0,157-41 0,-221 89 0,585-162 0,-320 94 0,-3-16 0,130-22 0,67 25 0,-387 78 0,330-42 0,-313 46 0,-120 14 0,567-75 0,-2-25 0,-394 62-26,502-103-327,7 34 90,-430 80 205,351-46-381,-7-38-139,-104-33 343,30-7 255,5 50-20,2 28 0,269-57 25,-8-41-335,-128 30-1113,-426 99 1423,143-27 0,-3-17 0,244-104 0,55-15 0,-437 147 0,254-72 0,-54-31 11,-173 59-24,3 12-157,-74 34-185,246-76-150,-119 5 497,13-4 47,-182 77 502,268-51 0,-354 93 1239,134-5-1,-164 14-3144,-46 5-5461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04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24575,'1'0'0,"0"0"0,0 0 0,1 1 0,-1-1 0,0 0 0,0 1 0,1-1 0,-1 0 0,0 1 0,0-1 0,2 2 0,0 0 0,32 11 0,1-1 0,50 11 0,79 0 0,-156-22 0,301 33 0,-211-18 0,110 31 0,49 39 0,-203-63 0,-1 2 0,79 50 0,-124-69 0,-1 0 0,0 0 0,0 0 0,0 1 0,6 8 0,-12-13 0,0 1 0,0-1 0,-1 1 0,1-1 0,-1 1 0,1 0 0,-1 0 0,0 0 0,0 0 0,0 0 0,-1 0 0,1 0 0,-1 0 0,0 0 0,0 0 0,0 0 0,0 0 0,0 0 0,0 1 0,-2 3 0,0 1 0,-1-1 0,0 1 0,0 0 0,-1-1 0,-5 8 0,-26 34 0,26-37 0,-188 226 0,110-135 0,-133 143 0,102-117 0,76-79 0,39-47-55,6-10 192,5-10-1584,0 4-5379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19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368 1 24575,'0'0'0,"0"0"0,0 0 0,-2 0 0,-7 0 0,1 1 0,-1 0 0,1 1 0,-1 0 0,1 0 0,0 1 0,0 0 0,-14 7 0,-4 5 0,-27 20 0,48-31 0,-18 13 0,-1 2 0,-33 35 0,45-40 0,0 0 0,1 0 0,0 1 0,1 0 0,-12 27 0,20-39 0,1 1 0,-1 0 0,1 0 0,0 0 0,0 0 0,0 0 0,1 1 0,-1-1 0,1 0 0,0 0 0,0 0 0,0 1 0,1-1 0,-1 0 0,1 0 0,0 0 0,1 0 0,-1 0 0,1 0 0,-1 0 0,1 0 0,0-1 0,0 1 0,1-1 0,-1 1 0,1-1 0,0 0 0,3 3 0,5 4 0,0-1 0,0 0 0,1-1 0,1 0 0,-1-1 0,21 9 0,-8-6 0,0-2 0,43 10 0,-41-13 0,-1-2 0,37 1 0,53-7 0,-70 1 0,-45 2 0,3-1 0,1 1 0,-1 0 0,1 1 0,7 0 0,-11 0 0,0-1 0,0 0 0,0 1 0,0-1 0,0 1 0,0-1 0,0 1 0,0-1 0,0 1 0,0 0 0,0 0 0,0-1 0,0 1 0,0 0 0,-1 0 0,1 0 0,0 0 0,-1 0 0,1 0 0,-1 0 0,1 0 0,0 2 0,0 1 0,0 0 0,0 0 0,-1 1 0,0-1 0,1 0 0,-1 0 0,-1 7 0,-7 31 0,5-29 0,-3 13 0,-2 0 0,0-1 0,-1 1 0,-2-2 0,0 1 0,-2-2 0,0 0 0,-19 24 0,32-47 0,-56 68 0,48-59 0,-1-1 0,1 0 0,-1 0 0,-1-1 0,-13 8 0,0-6-1365,4-4-5461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20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9 0,0-1 0,1 0 0,-1 1 0,2-1 0,-1 0 0,1 0 0,1 0 0,-1 0 0,8 15 0,14 20 0,51 68 0,-35-54 0,114 174 120,-14 8-1605,-117-194-5341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20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525 0 24575,'0'0'0,"0"0"0,0 0 0,0 0 0,-8 1 0,-17 3 0,1 1 0,0 1 0,-42 16 0,60-20 0,-23 9 0,1 1 0,1 2 0,0 0 0,1 2 0,-36 28 0,43-29 0,2 1 0,0 0 0,1 1 0,1 1 0,0 1 0,1 0 0,-19 37 0,28-46 0,1-1 0,0 1 0,0-1 0,-3 19 0,6-26 0,1 1 0,-1-1 0,1 0 0,0 1 0,0-1 0,0 1 0,0-1 0,0 0 0,0 1 0,1-1 0,0 1 0,-1-1 0,1 0 0,0 0 0,0 1 0,0-1 0,0 0 0,0 0 0,1 0 0,-1 0 0,1 0 0,-1 0 0,1-1 0,0 1 0,-1 0 0,3 1 0,3 0 0,0 1 0,0-1 0,0-1 0,0 1 0,0-1 0,0 0 0,1-1 0,-1 0 0,0 0 0,1 0 0,-1-1 0,1 0 0,-1-1 0,10-1 0,0-1 0,1-1 0,-1 0 0,0-1 0,-1-1 0,17-8 0,14-14 0,-33 20 0,0-1 0,22-8 0,-25 14 0,1 0 0,-1 1 0,1 0 0,-1 1 0,1 0 0,16 2 0,13-2 0,-10 0 0,0-3 0,0 0 0,-1-2 0,0-1 0,0-2 0,47-20 0,55-45-1365,-83 42-5461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21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1 24575,'-1'0'0,"-1"1"0,1-1 0,0 1 0,-1-1 0,1 1 0,0 0 0,-1-1 0,1 1 0,0 0 0,0 0 0,0 0 0,0 0 0,0 0 0,0 0 0,0 0 0,-1 2 0,-2 2 0,-11 11 0,-12 12 0,-39 52 0,64-77 0,0 1 0,0-1 0,0 0 0,0 0 0,-1 7 0,3-9 0,-1 0 0,1 0 0,0 0 0,0 0 0,0 0 0,0 0 0,0 0 0,0 0 0,0-1 0,0 1 0,0 0 0,0 0 0,0 0 0,1 0 0,-1 0 0,0 0 0,1-1 0,-1 1 0,1 0 0,-1 0 0,1 0 0,-1-1 0,1 1 0,-1 0 0,1-1 0,0 1 0,-1-1 0,1 1 0,1 0 0,8 4 0,0-1 0,1 0 0,-1 0 0,0-2 0,1 1 0,17 1 0,-16-2 0,31 4-341,-1-3 0,0-1-1,44-4 1,-46-1-6485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5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68 24575,'-8'0'0,"7"-3"0,12-4 0,-5 4 0,16-10 60,27-10 0,-39 19-308,1 1 1,-1 0-1,1 0 1,-1 1-1,16-2 1,-15 4-6579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21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24575,'0'1'0,"0"-1"0,0 1 0,0 0 0,0-1 0,0 1 0,0-1 0,1 1 0,-1 0 0,0-1 0,0 1 0,1-1 0,-1 1 0,0-1 0,2 2 0,-1 0 0,8 10 0,1-2 0,-1 1 0,18 13 0,-27-23 0,224 190-309,-24-19-336,-39-26 645,92 82 0,-208-193-1206,-11-10-4825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21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0 24575,'-10'7'0,"-45"55"0,3 1 0,3 3 0,-64 113 0,106-167 0,4-9 0,1 1 0,-1 0 0,1 0 0,0 1 0,0-1 0,1 0 0,-1 1 0,-1 7 0,3-12 0,0 0 0,0 1 0,1-1 0,-1 0 0,0 1 0,0-1 0,0 0 0,0 1 0,0-1 0,0 0 0,0 0 0,1 1 0,-1-1 0,0 0 0,0 0 0,0 1 0,1-1 0,-1 0 0,0 0 0,0 0 0,1 1 0,-1-1 0,0 0 0,1 0 0,-1 0 0,0 0 0,0 0 0,1 1 0,6 1 0,-1 0 0,1 0 0,0-1 0,0 1 0,9-1 0,1 1 0,104 10-455,-1-5 0,127-9 0,-140-4-6371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22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24575,'0'0'0,"1"6"0,2 22 0,2-1 0,1 1 0,19 52 0,-11-43 0,3-1 0,26 43 0,3-11 0,2-2 0,63 67 0,-56-72-98,6 5-535,62 90-1,-100-121-6192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22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0 168 24575,'0'-1'0,"0"0"0,0-1 0,0 1 0,0 0 0,0 0 0,1 0 0,-1 0 0,0 0 0,1 0 0,0-2 0,3-3 0,1 0 0,0 0 0,0 1 0,0 0 0,1 0 0,-1 0 0,10-5 0,-6 3 0,8-5 0,2 0 0,-1 0 0,2 2 0,-1 0 0,1 1 0,34-9 0,-36 14 0,0 0 0,0 1 0,1 0 0,-1 2 0,1 0 0,0 1 0,-1 1 0,20 4 0,-24-3 0,-1 1 0,-1 1 0,1 0 0,0 1 0,-1 0 0,0 1 0,0 0 0,-1 1 0,0 0 0,0 1 0,0 0 0,-1 1 0,0 0 0,-1 0 0,0 1 0,-1 0 0,0 1 0,0 0 0,-1 0 0,10 23 0,-9-15 0,-1 0 0,-1 0 0,-1 0 0,5 31 0,-7-19 0,-1-1 0,-3 43 0,-6 0 0,-27 115 0,8-73 0,25-103 0,1-12 0,0 0 0,0 0 0,0 0 0,0 0 0,0 1 0,0-1 0,1 0 0,-1 0 0,0 0 0,0 0 0,0 0 0,0 0 0,0 0 0,0 0 0,0 1 0,0-1 0,1 0 0,-1 0 0,0 0 0,0 0 0,0 0 0,0 0 0,0 0 0,1 0 0,-1 0 0,0 0 0,0 0 0,0 0 0,0 0 0,0 0 0,0 0 0,1 0 0,-1 0 0,0 0 0,0 0 0,0 0 0,0 0 0,3-1 0,-1-1 0,1 1 0,-1 0 0,0-1 0,3-2 0,-2 2 0,67-60 0,-4 5 0,-63 54 0,0 1 0,-1-1 0,1 1 0,0 0 0,0 0 0,7-2 0,-10 3 0,1 1 0,0 0 0,0 0 0,-1 0 0,1 0 0,0 0 0,0 0 0,-1 0 0,1 0 0,0 0 0,-1 0 0,1 0 0,0 0 0,0 0 0,-1 1 0,1-1 0,0 0 0,-1 0 0,1 1 0,0-1 0,-1 1 0,1-1 0,-1 0 0,1 1 0,-1-1 0,1 1 0,-1 0 0,1-1 0,-1 1 0,1-1 0,-1 1 0,0 0 0,1-1 0,-1 2 0,4 6 0,0 1 0,-1-1 0,-1 1 0,0 0 0,0 0 0,0 0 0,-1 0 0,0 10 0,-1 1 0,-1 1 0,-6 32 0,5-40 17,-1 0 0,-1 0 1,0 0-1,0-1 0,-2 0 0,-11 21 0,14-27-100,0-1 1,-1 0-1,0-1 1,0 1-1,0-1 1,0 1-1,-1-1 1,0-1-1,1 1 1,-2-1-1,1 1 1,0-2-1,0 1 1,-1 0-1,0-1 1,1 0-1,-7 1 1,-9 0-6744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23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57 24575,'0'15'0,"0"-11"0,1 1 0,-1-1 0,1 0 0,0 0 0,0-1 0,0 1 0,1 0 0,-1 0 0,1 0 0,0-1 0,0 1 0,0-1 0,0 1 0,4 3 0,4 3 0,0 0 0,22 16 0,116 75 0,-112-81 0,2-1 0,51 19 0,-82-36 0,0 1 0,0-1 0,0-1 0,0 1 0,0-1 0,12 0 0,-16-1 0,-1-1 0,1 1 0,0 0 0,0-1 0,-1 0 0,1 0 0,0 0 0,-1 0 0,1 0 0,-1 0 0,0-1 0,1 1 0,-1-1 0,0 0 0,0 1 0,0-1 0,0 0 0,0 0 0,0 0 0,1-3 0,4-5 0,-2-1 0,1 0 0,-1 0 0,-1 0 0,0 0 0,0 0 0,-1-1 0,1-13 0,1-10 0,-1-50 0,-4 60 0,0 14 0,0 0 0,2-21 0,-1 31 0,-1 0 0,0-1 0,1 1 0,-1 0 0,1 0 0,-1 0 0,1-1 0,-1 1 0,1 0 0,0 0 0,0 0 0,0 0 0,-1 0 0,1 0 0,0 0 0,0 1 0,0-1 0,0 0 0,1 0 0,-1 1 0,0-1 0,0 1 0,0-1 0,2 0 0,1 0 0,1 0 0,0 0 0,-1 1 0,1 0 0,7 0 0,12 1 30,-1 1 0,1 2 0,27 7-1,67 26-1513,-62-16-5342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23.8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0 24575,'-1'1'0,"0"-1"0,0 1 0,0-1 0,0 1 0,0 0 0,0-1 0,0 1 0,0 0 0,0 0 0,0 0 0,0-1 0,-1 2 0,-1 2 0,-27 24 0,1 0 0,2 2 0,-38 54 0,61-79 0,2 0 0,-1 0 0,0 0 0,1 0 0,0 0 0,0 0 0,1 0 0,-1 1 0,1-1 0,0 6 0,1-8 0,0 0 0,0 0 0,0-1 0,1 1 0,-1 0 0,1-1 0,0 1 0,0 0 0,0-1 0,0 1 0,0-1 0,0 1 0,1-1 0,-1 0 0,1 1 0,0-1 0,-1 0 0,1 0 0,0 0 0,0-1 0,0 1 0,4 2 0,2 1 0,1 0 0,0 0 0,1-1 0,12 5 0,44 9 0,-24-7 0,-33-9 0,0 1 0,0-1 0,-1 1 0,1 1 0,13 7 0,-20-10 0,0 0 0,0 1 0,0-1 0,0 1 0,-1-1 0,1 1 0,-1 0 0,1-1 0,-1 1 0,1 0 0,-1 0 0,0 0 0,0 0 0,0 0 0,0 1 0,-1-1 0,1 0 0,0 0 0,-1 1 0,0-1 0,1 0 0,-1 0 0,0 1 0,0 2 0,-1 3 0,-1 0 0,1 0 0,-1-1 0,-1 1 0,1 0 0,-1-1 0,-1 0 0,1 1 0,-6 6 0,-7 10 0,-24 26 0,10-14 0,12-10-1365,5-6-5461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32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24575,'0'9'0,"1"0"0,0 0 0,0 0 0,1 0 0,0 0 0,1 0 0,0-1 0,0 1 0,1-1 0,0 0 0,0 0 0,1 0 0,7 9 0,101 122 0,-5-9 0,-49-48 0,-4 2 0,-4 3 0,48 107 0,-92-177-1365,-3-7-5461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33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1 109 24575,'0'-2'0,"0"0"0,1 0 0,-1 0 0,1 0 0,-1 0 0,1 0 0,0 0 0,0 0 0,0 0 0,0 0 0,0 1 0,0-1 0,0 0 0,1 0 0,-1 1 0,0-1 0,3-1 0,3-3 0,0 1 0,14-8 0,-11 7 0,1-1 0,1 2 0,0-1 0,0 1 0,0 1 0,0 0 0,1 1 0,24-3 0,-1 3 0,56 2 0,-67 2 0,0 1 0,0 1 0,-1 1 0,37 11 0,-50-12 0,0 2 0,-1-1 0,1 1 0,-1 1 0,0 0 0,0 0 0,-1 1 0,0 0 0,0 0 0,0 1 0,-1 1 0,7 8 0,-4-1 0,-2 0 0,1 0 0,-2 1 0,0 1 0,-1-1 0,-1 1 0,0 0 0,-1 0 0,-1 1 0,2 33 0,-4-16 0,-1-1 0,-2 0 0,-2 0 0,-13 66 0,8-70 0,-2-1 0,-1 0 0,-1-1 0,-23 40 0,35-69 0,0 0 0,0 0 0,0 0 0,0 0 0,0 0 0,0 1 0,0-1 0,1 0 0,-1 0 0,0 0 0,0 0 0,0 0 0,0 0 0,0 1 0,0-1 0,0 0 0,0 0 0,0 0 0,0 0 0,0 0 0,0 0 0,0 0 0,0 0 0,1 1 0,-1-1 0,0 0 0,0 0 0,0 0 0,0 0 0,0 0 0,0 0 0,0 0 0,1 0 0,-1 0 0,0 0 0,0 0 0,0 0 0,0 0 0,0 0 0,0 0 0,1 0 0,-1 0 0,0 0 0,0 0 0,0 0 0,0 0 0,0 0 0,0 0 0,1 0 0,-1 0 0,0 0 0,12-1 0,-9 0 0,22 0 0,-1 1 0,1 1 0,37 6 0,72 22 0,-104-22 0,27 7-1365,-8-2-5461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33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297 292 24575,'1'-3'0,"-1"1"0,1-1 0,0 1 0,1-1 0,-1 1 0,0-1 0,1 1 0,-1 0 0,4-4 0,3-5 0,-2 1 0,0-1 0,-1 0 0,0 0 0,-1-1 0,0 1 0,3-16 0,-6 22 0,0-1 0,-1 1 0,0 0 0,0 0 0,0-1 0,0 1 0,-1 0 0,0 0 0,0-1 0,-1 1 0,1 0 0,-1 0 0,0 0 0,0 1 0,-1-1 0,1 0 0,-5-4 0,2 3 0,0 1 0,0 0 0,-1 0 0,1 1 0,-1 0 0,0-1 0,0 2 0,-1-1 0,1 1 0,-1 0 0,0 0 0,0 1 0,0 0 0,-14-2 0,4 1 0,-1 1 0,0 1 0,0 1 0,-35 4 0,44-3 0,0 0 0,0 1 0,0 0 0,0 1 0,1 0 0,-12 6 0,18-8 0,0 0 0,0 0 0,0 0 0,0 0 0,1 0 0,-1 1 0,0-1 0,1 1 0,-1-1 0,1 1 0,-1 0 0,1 0 0,0-1 0,0 1 0,0 0 0,0 0 0,0 0 0,0 0 0,0 0 0,1 1 0,-1-1 0,1 0 0,-1 0 0,1 0 0,0 1 0,0-1 0,0 0 0,0 0 0,0 0 0,1 1 0,0 3 0,1-1 0,0 1 0,1-1 0,-1 1 0,1-1 0,0 0 0,1 0 0,-1 0 0,1 0 0,8 7 0,-1-2 0,0-1 0,0 0 0,15 8 0,-7-7 0,1 0 0,0-1 0,1-1 0,0 0 0,0-2 0,0-1 0,1 0 0,27 1 0,-9-3 0,1-2 0,-1-2 0,65-9 0,-57 2-341,-1-2 0,0-2-1,59-24 1,-56 14-6485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34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 24575,'-2'13'0,"-7"18"0,-9 59 0,17-78 0,0 0 0,1 0 0,0 0 0,1 0 0,0 0 0,1 0 0,0 0 0,6 17 0,-1-12 0,0 0 0,2 0 0,0-1 0,15 21 0,51 56 0,-63-79 0,280 301-696,-208-228 597,-53-55 254,48 67-1,-69-83-347,0-1 0,-1 1 1,-1 1-1,-1 0 1,0 0-1,-1 0 0,4 22 1,-4-1-5972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5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24575,'-4'11'0,"1"-1"0,-5 24 0,-4 60 0,6 37 0,6-122 0,-1 62 60,7 73 0,-2-109-357,2 0 0,1-1 0,1 0 0,15 37 0,-9-36-6529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34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1 242 24575,'0'0'0,"0"0"0,0 0 0,4-2 0,6-2 0,12-7 0,13-6 0,10-9 0,6-7 0,0-6 0,-1-1 0,-6 1 0,-11 8-8191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34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24575,'0'0'0,"0"0"0,0 0 0,0 0 0,2-2 0,2-2 0,3-1 0,0 1-8191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35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 24575,'0'0'0,"-6"0"0,3 1 0,0 0 0,0 0 0,1 0 0,-1 0 0,0 1 0,1-1 0,-1 1 0,1-1 0,-1 1 0,1 0 0,0 0 0,0 0 0,-2 3 0,-1 1 0,1-1 0,1 1 0,-1-1 0,-5 12 0,5-5 0,0 0 0,1 0 0,0 1 0,1-1 0,0 1 0,0 24 0,3-7 0,8 53 0,-4-55 0,1-1 0,1 1 0,2-2 0,1 1 0,13 25 0,-4-16 0,1-2 0,47 61 0,67 53 0,9-15 0,-141-131 0,81 74-1365,-56-51-5461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35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1 424 24575,'14'-7'0,"16"-3"0,0 1 0,60-8 0,-42 11 0,59 2 0,-79 4 0,-1 2 0,36 7 0,-46-6 0,-1 1 0,1 1 0,-1 1 0,29 14 0,-45-20 0,0 0 0,0 1 0,0-1 0,1 0 0,-1 0 0,0 0 0,0 0 0,0 0 0,0 0 0,0 0 0,1 1 0,-1-1 0,0 0 0,0 0 0,0 0 0,0 0 0,1 0 0,-1 0 0,0 0 0,0 0 0,0 0 0,1 0 0,-1 0 0,0 0 0,0 0 0,0 0 0,0 0 0,1 0 0,-1 0 0,0 0 0,0 0 0,0 0 0,0-1 0,1 1 0,-1 0 0,0 0 0,0 0 0,0 0 0,0 0 0,0 0 0,1 0 0,-1-1 0,0 1 0,0 0 0,0 0 0,0 0 0,0 0 0,0-1 0,0 1 0,0 0 0,0 0 0,1 0 0,-1 0 0,0-1 0,0 1 0,0 0 0,0 0 0,0 0 0,0-1 0,0 1 0,-3-15 0,1 9 0,-25-169 120,23 131-863,4-87 1,4 86-6084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36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358 100 24575,'7'-13'0,"14"-13"0,-14 18 0,0 0 0,7-13 0,-14 21 0,1 0 0,-1 0 0,0 0 0,0-1 0,0 1 0,0 0 0,0 0 0,0 0 0,0-1 0,0 1 0,0 0 0,0 0 0,0 0 0,0-1 0,0 1 0,0 0 0,0 0 0,0 0 0,0-1 0,0 1 0,0 0 0,0 0 0,0 0 0,-1-1 0,1 1 0,0 0 0,0 0 0,0 0 0,0 0 0,0-1 0,-1 1 0,-7-5 0,-12 1 0,19 4 0,-27-4 0,1 1 0,-2 1 0,-33 3 0,40 1 0,1 0 0,-1 2 0,1 1 0,-38 12 0,53-15 0,0 1 0,0 0 0,0 0 0,1 0 0,-1 1 0,1 0 0,0 0 0,0 0 0,0 1 0,1-1 0,-1 1 0,1 0 0,-4 7 0,5-7 0,1-1 0,0 1 0,0 0 0,0 0 0,1 0 0,-1 0 0,1 0 0,0 0 0,1 0 0,-1 0 0,1 0 0,0 0 0,1 1 0,-1-1 0,1 0 0,0 0 0,2 7 0,0-4 0,1 1 0,0 0 0,0-1 0,1 0 0,0 0 0,0 0 0,1-1 0,0 0 0,0 0 0,1 0 0,8 6 0,2 0 0,0 0 0,1-1 0,33 16 0,-39-22 0,0 0 0,0-1 0,0-1 0,0 0 0,1 0 0,-1-1 0,15 1 0,-25-3 0,0-1 0,0 0 0,0 0 0,0 0 0,0-1 0,-1 1 0,1 0 0,0-1 0,0 1 0,0-1 0,0 0 0,-1 1 0,3-2 0,-3 1 0,0 0 0,0 0 0,0 0 0,0 0 0,-1 0 0,1 0 0,0 0 0,-1 0 0,1 0 0,0 0 0,-1 0 0,1-1 0,-1 1 0,0 0 0,1 0 0,-1-1 0,0 1 0,0 0 0,0 0 0,0-2 0,0-5 0,0 0 0,-1 1 0,0-1 0,0 1 0,-1 0 0,0-1 0,-3-6 0,-26-50 0,22 47 0,0-1 0,-8-26 0,17 43 0,-1 0 0,1 0 0,0 0 0,-1 0 0,1 0 0,0 0 0,0 0 0,0-1 0,0 1 0,0 0 0,0 0 0,0 0 0,1 0 0,-1 0 0,0 0 0,0-1 0,1 1 0,0-1 0,0 1 0,-1 0 0,1 1 0,0-1 0,0 0 0,-1 1 0,1-1 0,0 1 0,0-1 0,0 1 0,0-1 0,-1 1 0,1 0 0,0-1 0,0 1 0,0 0 0,0 0 0,2 0 0,3-1 0,1 2 0,0-1 0,0 1 0,13 3 0,-15-3 0,133 27-1365,-98-21-5461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37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24575,'0'14'0,"1"-6"0,1 0 0,0-1 0,0 1 0,1 0 0,0-1 0,1 1 0,4 7 0,-1-3 0,0-1 0,1 0 0,16 16 0,-7-11 0,1 0 0,0-1 0,1-1 0,21 11 0,87 41 0,-112-59 0,-7-3 0,21 11 0,-26-14 0,-1 1 0,0-1 0,1 1 0,-1 0 0,0 0 0,0 0 0,0 0 0,2 4 0,-4-6 0,0 0 0,1 1 0,-1-1 0,0 0 0,0 0 0,0 0 0,0 1 0,0-1 0,-1 0 0,1 0 0,0 1 0,0-1 0,0 0 0,0 0 0,0 0 0,0 0 0,0 1 0,0-1 0,0 0 0,0 0 0,-1 0 0,1 1 0,0-1 0,0 0 0,0 0 0,0 0 0,-1 0 0,1 0 0,0 0 0,0 1 0,0-1 0,0 0 0,-1 0 0,1 0 0,0 0 0,0 0 0,0 0 0,-1 0 0,1 0 0,0 0 0,0 0 0,-1 0 0,1 0 0,0 0 0,0 0 0,0 0 0,-1 0 0,1 0 0,0 0 0,-15 0 0,14 0 0,-7 0 0,3 0 0,1 0 0,0 0 0,-9-2 0,13 2 0,-1 0 0,1 0 0,0 0 0,-1-1 0,1 1 0,0 0 0,0 0 0,0 0 0,-1 0 0,1 0 0,0-1 0,0 1 0,0 0 0,-1 0 0,1 0 0,0-1 0,0 1 0,0 0 0,0 0 0,-1-1 0,1 1 0,0 0 0,0 0 0,0-1 0,0 1 0,0 0 0,0 0 0,0-1 0,0 1 0,0 0 0,0 0 0,0-1 0,0 1 0,0 0 0,0 0 0,0-1 0,0 1 0,0 0 0,0 0 0,0-1 0,1 1 0,-1 0 0,0 0 0,0-1 0,0 1 0,0 0 0,0 0 0,1 0 0,-1-1 0,0 1 0,11-11 0,-2 5 0,1 0 0,-1 1 0,1 0 0,0 1 0,0 0 0,1 1 0,-1 0 0,1 1 0,13-2 0,3 1 0,1 1 0,40 3 0,-67-1 0,-1 1 0,0-1 0,1 0 0,-1 0 0,0 0 0,0 0 0,1 0 0,-1 0 0,0 0 0,1 0 0,-1 0 0,0 0 0,1 0 0,-1 0 0,0 0 0,1 0 0,-1 0 0,0 0 0,1 0 0,-1-1 0,0 1 0,1 0 0,-1 0 0,0 0 0,0-1 0,1 1 0,-1 0 0,-6-7 0,1 3 0,-2-4 0,0 1 0,1-1 0,0 0 0,0 0 0,1 0 0,-6-12 0,8 13 0,0 1 0,1-1 0,0 0 0,0 0 0,0 0 0,1 0 0,0 0 0,0 0 0,1-11 0,0 16 0,0 0 0,0 0 0,0 0 0,1 0 0,-1 0 0,1-1 0,0 1 0,-1 0 0,1 0 0,0 1 0,0-1 0,0 0 0,1 0 0,-1 0 0,0 1 0,1-1 0,-1 0 0,1 1 0,-1 0 0,1-1 0,0 1 0,0 0 0,-1 0 0,1 0 0,0 0 0,0 0 0,0 0 0,0 0 0,0 1 0,0-1 0,0 1 0,1-1 0,-1 1 0,3 0 0,3 0 0,1 0 0,-1 1 0,0 0 0,0 0 0,1 1 0,-1 0 0,12 5 0,-11-3-455,0 0 0,8 5 0,-4 0-6371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38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71 473 24575,'2'-7'0,"6"-14"0,-1-1 0,-1 0 0,-1 0 0,-1 0 0,0 0 0,-2-1 0,-1 0 0,-3-37 0,0 41 0,0 0 0,-1-1 0,-2 1 0,0 1 0,-1-1 0,0 1 0,-2 0 0,-13-24 0,18 37 0,0 1 0,0 0 0,-7-7 0,9 9 0,0 1 0,0 0 0,-1 0 0,1 0 0,0 0 0,-1 0 0,1 1 0,0-1 0,-1 0 0,1 1 0,-1-1 0,0 0 0,1 1 0,-1 0 0,1-1 0,-3 1 0,4 0 0,0 0 0,-1 1 0,1-1 0,0 0 0,-1 0 0,1 0 0,0 1 0,0-1 0,-1 0 0,1 0 0,0 1 0,0-1 0,0 0 0,-1 1 0,1-1 0,0 0 0,0 1 0,0-1 0,0 0 0,0 1 0,0-1 0,0 0 0,0 1 0,0-1 0,0 0 0,0 1 0,0-1 0,0 0 0,0 1 0,0 14 0,1-13 0,-1 4 0,1 0 0,0 0 0,1 0 0,-1 0 0,1 0 0,1 0 0,-1 0 0,1-1 0,0 1 0,0-1 0,7 9 0,-4-7 0,0-1 0,0 0 0,0 0 0,1 0 0,0-1 0,0 0 0,1-1 0,7 4 0,0-1 12,1 0 0,0-1 0,0-1 0,0-1 0,1-1 0,-1 0 0,1-1 0,0 0 0,23-2 0,-25-1-147,0 0 0,0-1 0,0-1 0,0-1 0,0 0 0,-1 0 0,0-2 0,0 0 0,0 0 0,20-14 0,-8 1-6691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40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 0 24575,'0'0'0,"0"0"0,-7 5 0,-45 41 0,-93 62 0,96-74 0,30-21 0,-29 21 0,-66 60 0,113-93 0,-4 4 0,0 0 0,1 0 0,-8 10 0,11-13 0,0-1 0,1 1 0,-1-1 0,0 1 0,1-1 0,-1 1 0,1-1 0,-1 1 0,1-1 0,0 1 0,0 0 0,0-1 0,0 1 0,0 0 0,0-1 0,0 1 0,0-1 0,1 1 0,-1 0 0,1-1 0,0 3 0,2 1 0,1 0 0,0 0 0,0 0 0,0-1 0,1 0 0,-1 0 0,1 0 0,0 0 0,0-1 0,7 4 0,11 7 0,0-2 0,1-1 0,46 14 0,81 13 0,-100-27 0,0 2 0,75 31 0,-118-41 0,0 1 0,0 1 0,12 8 0,-18-12 0,1 1 0,-1 0 0,0 0 0,0 0 0,0 1 0,0-1 0,-1 0 0,1 1 0,0-1 0,-1 1 0,0 0 0,0-1 0,0 1 0,0 0 0,1 3 0,-2-1 0,1 1 0,-1-1 0,0 1 0,0-1 0,-1 1 0,1-1 0,-1 0 0,-4 11 0,-1 2 0,-11 21 0,12-29 0,-58 112 0,47-95 0,-1-1 0,-29 33 0,46-58 0,-4 3 0,1 0 0,-1 0 0,-1 0 0,-3 3 0,7-7 0,0 1 0,1-1 0,-1 1 0,0-1 0,0 1 0,1-1 0,-1 0 0,0 1 0,0-1 0,1 0 0,-1 0 0,0 1 0,0-1 0,0 0 0,0 0 0,1 0 0,-1 0 0,0 0 0,0 0 0,0 0 0,0-1 0,1 1 0,-1 0 0,0 0 0,0-1 0,1 1 0,-1 0 0,0-1 0,0 1 0,1-1 0,-1 1 0,0-1 0,1 1 0,-2-2 0,1 0 0,-1 0 0,1 0 0,0 0 0,0 0 0,-1-1 0,2 1 0,-1 0 0,0-1 0,0 1 0,0-4 0,-1-29 0,1 32 0,2-59-682,12-92-1,-4 90-6143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40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40 143 24575,'-15'0'0,"-5"1"0,15-1 0,6-1 0,8-1 0,0 0 0,0-1 0,0 0 0,-1 0 0,0-1 0,1 0 0,-1-1 0,11-8 0,7-6 0,23-24 0,-45 39 0,19-17-1365,-6 5-5461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41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0 274 24575,'0'0'0,"0"0"0,0 0 0,0-2 0,6-5 0,11-8 0,14-9 0,17-11 0,14-12 0,4-6 0,-6 3 0,-13 9-8191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5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24575,'5'5'0,"8"17"0,-1-1 0,17 43 0,-9-21 0,69 171 0,-78-180 0,-2 0 0,-1 1 0,-1 0 0,3 53 0,-9-64 0,-1-1 0,-1 1 0,-1 0 0,-1 0 0,-7 27 0,7-42 0,1 0 0,-2 0 0,1 0 0,-1 0 0,-1-1 0,0 0 0,0 0 0,0 0 0,-1 0 0,0-1 0,-1 0 0,1 0 0,-1-1 0,-1 1 0,-13 7 0,19-12 0,-2 0 0,0 1 0,-1 0 0,0-1 0,1 0 0,-7 2 0,10-4 0,1 0 0,-1 0 0,1 0 0,-1 0 0,1 0 0,-1 0 0,1 0 0,-1 0 0,1 0 0,-1 0 0,1 0 0,0 0 0,-1 0 0,1 0 0,-1 0 0,1 0 0,-1-1 0,1 1 0,-1 0 0,1 0 0,0-1 0,-1 1 0,1 0 0,-1-1 0,1 0 0,-1 1 0,1-1 0,0 0 0,0 1 0,-1-1 0,1 0 0,0 0 0,0 0 0,0 1 0,0-1 0,0 0 0,0 0 0,0 0 0,0 1 0,0-2 0,1-5 0,1 1 0,0-1 0,0 1 0,0 0 0,1 0 0,0 0 0,5-9 0,31-38 0,-34 47 0,76-84-1365,-46 56-5461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41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0 378 24575,'1'2'0,"-1"0"0,1 0 0,0 0 0,0 0 0,-1 0 0,1 0 0,1 0 0,0 2 0,3 3 0,-5-6 0,6 11 0,1 0 0,12 17 0,-16-25 0,0 0 0,0 0 0,1-1 0,0 0 0,0 0 0,0 0 0,0 0 0,0 0 0,0-1 0,9 4 0,-2-3 0,-1 1 0,1-2 0,0 0 0,0 0 0,0-1 0,0 0 0,0 0 0,20-3 0,-17 0 0,1-1 0,-1 0 0,0-1 0,1-1 0,-2 0 0,17-8 0,-14 4 0,0 0 0,-1-1 0,0-1 0,-1 0 0,0-1 0,0 0 0,-2-1 0,1-1 0,-2 0 0,0-1 0,11-19 0,-16 25 0,-1-1 0,-1 0 0,0-1 0,0 1 0,-1-1 0,0 0 0,-1 0 0,2-21 0,-4 24 0,0 1 0,-1 0 0,1-1 0,-2 1 0,1-1 0,-1 1 0,0 0 0,0 0 0,-1 0 0,0 0 0,0 1 0,-1-1 0,0 1 0,-5-8 0,3 7-6,0 0 0,-1 1 0,1-1 0,-1 1-1,-1 0 1,1 1 0,-1 0 0,0 0 0,0 1-1,-1 0 1,1 0 0,-11-3 0,7 4 28,0 1 0,0 0 1,-1 0-1,1 1 0,0 0 0,-1 1 1,1 1-1,-21 3 0,19-1-47,0 0 0,0 1 0,1 1-1,0 0 1,-1 1 0,2 0 0,-18 11 0,21-10-103,0-1-1,0 1 1,1 1-1,0-1 1,0 2 0,1-1-1,0 1 1,1 0-1,-9 15 1,-1 13-6698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2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0,6 0 0,43 7 0,61 5 0,-11-9-5,93 8-1355,-171-7-5466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3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24575,'0'0'0,"0"0"0,0 0 0,0 0 0,0 2 0,0 3 0,6 3 0,15 5 0,23 2 0,21 1 0,17-3 0,15-6 0,12-9 0,5-10 0,-4-9 0,-13-4 0,-23 1-8191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3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1 308 24575,'5'3'0,"2"3"0,0 0 0,0 1 0,-1-1 0,0 1 0,9 13 0,-1-2 0,53 63 0,105 99 0,-125-137 0,118 115 0,-13 11 0,-128-136 0,30 54 0,-44-68 0,-8-17 0,-1 1 0,1 0 0,0 0 0,0 0 0,3 3 0,-4-5 0,-1-1 0,0 0 0,1 1 0,-1-1 0,1 1 0,-1-1 0,1 0 0,-1 1 0,1-1 0,-1 0 0,1 0 0,-1 0 0,1 1 0,0-1 0,-1 0 0,1 0 0,-1 0 0,1 0 0,0 0 0,-1 0 0,1 0 0,-1 0 0,1 0 0,-1 0 0,1 0 0,0-1 0,-1 1 0,1 0 0,-1 0 0,1-1 0,-1 1 0,1-1 0,3-2 0,0 0 0,-1-1 0,0 0 0,0 0 0,0 0 0,0 0 0,-1 0 0,5-9 0,-6 9 0,18-35 3,17-54 0,8-48-38,-24 73-93,98-291-721,-79 259 879,77-143 1,-111 234-31,0-1 0,0 1 0,1 0 0,1 1 0,-1 0 0,10-9 0,-14 15-151,-1 1 0,1 0 0,0 0 0,0-1 0,0 1 0,0 0 0,3-1 0,10 1-5887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4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749 811 24575,'0'0'0,"0"0"0,-20 4 0,5-1 0,-61 3 0,-30 4 0,26 3 0,0 4 0,-118 40 0,183-52 0,0 2 0,0 0 0,1 0 0,0 1 0,0 1 0,1 0 0,-16 15 0,24-19 0,1 0 0,0 0 0,0 0 0,0 0 0,0 0 0,1 1 0,0 0 0,0 0 0,-2 7 0,4-9 0,-1 1 0,2 0 0,-1-1 0,0 1 0,1 0 0,0 0 0,0-1 0,0 1 0,1 0 0,0-1 0,0 1 0,0 0 0,3 7 0,-1-5 0,0-1 0,1 1 0,0-1 0,0 0 0,0-1 0,1 1 0,-1-1 0,1 0 0,1 0 0,-1 0 0,1 0 0,0-1 0,0 0 0,0-1 0,0 1 0,1-1 0,6 2 0,-3-1 0,-1-1 0,1 0 0,0-1 0,-1 0 0,1-1 0,0 0 0,0-1 0,0 0 0,0 0 0,0-1 0,19-4 0,-18 2 0,0 0 0,0-2 0,-1 1 0,0-1 0,1 0 0,-2-1 0,14-10 0,-11 6 0,-1 0 0,1-1 0,-2-1 0,17-23 0,-11 11 0,-1-2 0,-1 0 0,-2-1 0,0 0 0,9-36 0,-10 19-48,-1 0 1,-3-1-1,-1 0 0,-2 0 0,-3-54 0,-7 2-95,-23-127 0,13 134 143,-28-90 0,45 215 573,27 159-573,-12-83 0,86 490-789,-93-559 825,2 0 0,24 59 0,-29-88-158,0 1 0,1-1 0,1 0 0,0 0 0,1-1 0,0 0 0,1-1 0,0 0 0,0 0 0,21 15 0,4-5-6046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4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2 0,0 4 0,2 10 0,4 17 0,6 15 0,1 12 0,2 0 0,0-6 0,-4-9 0,-2-14 0,-4-13 0,0-16 0,1-11 0,-1-5-8191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4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0 0,5 2 0,6 2 0,13 5 0,8 2 0,-3 0-8191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5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24575,'0'0'0,"0"1"0,-1 0 0,1 0 0,-1 0 0,1 0 0,-1-1 0,1 1 0,-1 0 0,0-1 0,0 2 0,-2 0 0,1 1 0,-1 0 0,1 0 0,0 0 0,0 0 0,0 0 0,-2 4 0,4-6 0,-1 0 0,1 0 0,-1 1 0,1-1 0,0 0 0,0 0 0,-1 0 0,1 1 0,0-1 0,0 0 0,0 0 0,1 1 0,-1-1 0,0 0 0,0 0 0,1 0 0,-1 1 0,0-1 0,1 0 0,-1 0 0,1 0 0,0 0 0,-1 0 0,1 0 0,0 0 0,0 1 0,4 3 0,1-1 0,-1 1 0,1-1 0,-1 0 0,1-1 0,12 6 0,43 13 0,-29-13 0,-1-2 0,2-1 0,53 3 0,99-10 0,-117-3-273,1-3 0,-2-4 0,1-2 0,113-39 0,-148 40-6553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5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24575,'0'0'0,"0"3"0,15 242 0,-4-103 0,-7-36 0,5 66 0,-6-150-682,10 40-1,-4-35-6143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6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0 24575,'-3'6'0,"-9"23"0,-14 53 0,0 33 0,24-105 0,-10 59 0,3 0 0,-2 104 0,13-70 0,16 106 0,7-17-1365,-19-151-5461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6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91 24575,'0'0'0,"0"0"0,0 0 0,5 1 0,-1 1 0,0-1 0,0 1 0,0 0 0,-1 1 0,1-1 0,0 0 0,5 7 0,22 23 0,-25-25 0,47 58 0,58 96 0,-71-99 0,-16-29 0,-24-32 0,0-1 0,0 0 0,0 0 0,1 1 0,-1-1 0,0 0 0,0 0 0,0 0 0,0 1 0,1-1 0,-1 0 0,0 0 0,0 0 0,0 1 0,1-1 0,-1 0 0,0 0 0,0 0 0,1 0 0,-1 0 0,0 0 0,0 0 0,1 1 0,-1-1 0,0 0 0,1 0 0,-1 0 0,0 0 0,0 0 0,1 0 0,-1 0 0,0 0 0,0 0 0,1-1 0,-1 1 0,0 0 0,0 0 0,1 0 0,-1 0 0,0 0 0,0 0 0,1 0 0,-1-1 0,0 1 0,0 0 0,0 0 0,1 0 0,-1-1 0,0 1 0,0 0 0,1-1 0,4-15 0,-4 13 0,34-160 38,27-95-1441,-50 222-5423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6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1 300 24575,'0'-3'0,"0"-1"0,1 0 0,-1 1 0,1-1 0,0 1 0,0 0 0,1-1 0,-1 1 0,1 0 0,3-6 0,2-2 0,16-16 0,-16 18 0,12-12 0,1 1 0,0 1 0,1 1 0,1 1 0,48-29 0,-50 35 0,1 1 0,0 1 0,1 1 0,0 1 0,0 0 0,0 2 0,38-4 0,-49 7 0,0 2 0,0 0 0,16 1 0,-24 0 0,-1-1 0,1 1 0,0-1 0,0 1 0,-1 0 0,1 0 0,-1 0 0,1 0 0,-1 1 0,1-1 0,-1 1 0,0-1 0,0 1 0,0 0 0,0 0 0,0 0 0,0 0 0,0 0 0,1 3 0,-1-1 0,0 1 0,0-1 0,0 1 0,-1-1 0,0 1 0,0 0 0,0 0 0,0-1 0,-1 7 0,0 3 0,-4 28 0,-2-8 0,-1-1 0,-2 0 0,-1 0 0,-22 46 0,-73 121 0,80-154 0,17-33 0,1 1 0,0 0 0,1 1 0,-8 29 0,13-40 0,0 0 0,0 0 0,1 0 0,0 1 0,0-1 0,0 0 0,0 0 0,1 1 0,-1-1 0,1 0 0,0 0 0,0 0 0,1 0 0,-1 0 0,1 0 0,0 0 0,0 0 0,1-1 0,-1 1 0,0-1 0,1 1 0,6 5 0,18 12 0,0 0 0,49 27 0,-33-23 0,-4 0-119,23 13-504,72 58 0,-118-82-6203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6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437 1 24575,'-1'0'0,"-1"-1"0,0 2 0,1-1 0,-1 0 0,1 0 0,-1 0 0,1 1 0,-1-1 0,1 1 0,-1-1 0,1 1 0,0 0 0,-3 1 0,-2 1 0,-84 35 0,-40 18 0,96-39 0,-55 36 0,81-47 0,0-1 0,1 1 0,0 1 0,0-1 0,-9 11 0,15-15 0,0 0 0,-1 0 0,1 0 0,0 0 0,0 0 0,0 0 0,0 0 0,1 0 0,-1 0 0,0 0 0,1 0 0,0 0 0,-1 0 0,1 1 0,0-1 0,0 0 0,0 0 0,1 1 0,-1-1 0,0 0 0,1 0 0,-1 0 0,1 0 0,0 0 0,0 0 0,0 0 0,0 0 0,2 3 0,4 4 0,-1-1 0,2 0 0,-1-1 0,1 1 0,17 11 0,48 26 0,1-10 0,8 4 0,-80-38 0,0 0 0,0 0 0,0 1 0,1-1 0,-1 1 0,0-1 0,-1 1 0,1 0 0,0 0 0,0 0 0,-1 0 0,1 0 0,-1 0 0,0 0 0,0 1 0,0-1 0,0 0 0,0 1 0,0-1 0,0 1 0,-1-1 0,1 1 0,-1-1 0,0 1 0,0-1 0,0 1 0,0-1 0,0 1 0,-1 4 0,-4 19 0,0-1 0,-9 25 0,-21 47 0,2-20 0,17-40 0,-16 48 0,28-67-1365,2-6-5461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7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45 302 24575,'0'0'0,"0"0"0,0 0 0,2 6 0,5 11 0,4 18 0,3 17 0,0 8 0,1 0 0,-3-6 0,-4-11 0,-3-10 0,-2-10 0,-1-7 0,-2-8 0</inkml:trace>
  <inkml:trace contextRef="#ctx0" brushRef="#br0" timeOffset="1">1 1 24575,'0'0'0,"0"0"0,0 0 0,4 2 0,4 4 0,4 4 0,-1-1-8191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7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24575,'0'0'0,"0"4"0,3 10 0,1 0 0,0 0 0,9 18 0,-2-7 0,188 553 0,-196-569 0,26 78-1365,-25-74-5461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8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24575,'0'0'0,"6"0"0,165 5 0,49 0 0,22-22 120,-189 10-615,0-2 0,76-25 0,-100 24-6331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8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0,1 2 0,6 5 0,8 4 0,15 7 0,23 3 0,24-1 0,16-7 0,7-8 0,0-14 0,-11-8 0,-21-2-8191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8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594 687 24575,'0'0'0,"-7"0"0,-2 0 0,0 1 0,0 0 0,1 1 0,-1 0 0,-10 3 0,-43 20 0,62-25 0,-224 117 0,154-77 0,37-22 0,10-7 0,0 2 0,1 0 0,-35 30 0,56-43 0,0 1 0,1 0 0,-1-1 0,0 1 0,0 0 0,1 0 0,-1-1 0,1 1 0,-1 0 0,1 0 0,-1 0 0,1 0 0,-1 0 0,1 0 0,0-1 0,0 1 0,-1 0 0,1 0 0,0 2 0,0-2 0,1-1 0,-1 1 0,0 0 0,1 0 0,-1-1 0,1 1 0,-1 0 0,1-1 0,0 1 0,-1-1 0,1 1 0,-1-1 0,1 1 0,0-1 0,0 1 0,-1-1 0,1 1 0,0-1 0,0 0 0,-1 0 0,1 1 0,2-1 0,4 2 0,0 0 0,1-1 0,-1 0 0,1-1 0,-1 0 0,1 0 0,-1 0 0,1-1 0,-1 0 0,1 0 0,13-5 0,-10 2 0,0-1 0,0 1 0,0-2 0,-1 1 0,0-2 0,19-14 0,-16 9 0,0-1 0,0-1 0,-1 0 0,-1-1 0,0 0 0,-1-1 0,-1 0 0,0 0 0,-2-1 0,8-22 0,-6 11 0,-2 0 0,-1 0 0,-1 0 0,-1-1 0,-1-58 0,-7 13 0,-21-122 0,-35-72 0,64 307 0,10 27 0,3-1 0,48 118 0,-33-112 0,3 0 0,53 76 0,-62-108-341,2-1 0,1-2-1,49 48 1,-50-59-6485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9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6 0,2 11 0,4 12 0,6 11 0,3 6 0,2 1 0,0-2 0,-1-6 0,-2-9 0,-2-6 0,-5-9 0,2-7 0,0-6 0,0-4-8191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9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0,4 2 0,4 2 0,12 5 0,9 2 0,0 0-8191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9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0 24575,'-2'1'0,"-1"-1"0,1 1 0,-1-1 0,1 0 0,0 0 0,-1 0 0,-4-1 0,-2 0 0,6 1 0,0 0 0,0 0 0,-1 0 0,1 1 0,0-1 0,0 1 0,0 0 0,-1 0 0,-2 1 0,4 0 0,0-1 0,0 1 0,0-1 0,0 1 0,0 0 0,1 0 0,-1 0 0,1 0 0,-1 0 0,1 0 0,0 0 0,0 0 0,-2 5 0,-5 15 0,1 0 0,0 1 0,2-1 0,-3 30 0,-3 99 0,11-148 0,-6 185-338,8 0 0,46 316 1,-35-435 337,-10-61 255,-1-8 127,2-10-1540,-2-2-5499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5:59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781 323 24575,'0'-14'0,"-1"10"0,0-1 0,0 1 0,-1 0 0,1-1 0,-1 1 0,0 0 0,0 0 0,0 0 0,0 0 0,-1 1 0,0-1 0,-4-4 0,-4-3 0,-1 0 0,-16-11 0,-9-6 0,-2 3 0,-1 1 0,0 2 0,-53-21 0,57 30 0,-1 0 0,-1 3 0,1 1 0,-2 1 0,-52-3 0,77 10 0,1 1 0,-1 0 0,0 0 0,0 1 0,1 1 0,-27 7 0,37-8 0,0 0 0,0 1 0,0-1 0,1 1 0,-1-1 0,0 1 0,1 0 0,0 0 0,-1 0 0,1 0 0,0 0 0,0 1 0,0-1 0,0 1 0,0-1 0,-1 5 0,1-3 0,0 1 0,1-1 0,-1 1 0,1 0 0,1 0 0,-1 0 0,0 0 0,1-1 0,1 9 0,1 4 0,1 1 0,0 0 0,2-1 0,10 28 0,-4-19 0,1 0 0,1-1 0,1 0 0,2-1 0,0-1 0,1 0 0,2-1 0,38 35 0,10 0 0,113 73 0,-69-54 0,-90-60 0,37 34 0,-50-42 0,0 1 0,0 1 0,-1 0 0,0 0 0,0 0 0,6 15 0,-12-23 0,0 0 0,0 1 0,0-1 0,0 0 0,0 1 0,-1-1 0,1 1 0,-1-1 0,0 0 0,1 1 0,-2 4 0,-1-19 0,2-22 0,1 0 0,2 0 0,8-37 0,-1 20-341,2 1 0,2 1-1,23-53 1,-5 28-6485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7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389 72 24575,'0'0'0,"0"0"0,0 0 0,0 0 0,-1-2 0,0 1 0,0 0 0,-1-1 0,1 1 0,0 0 0,-1 0 0,-2-2 0,3 1 0,-7-3 0,1 0 0,-1 1 0,0-1 0,0 2 0,0-1 0,-14-3 0,-53-10 0,60 14 0,0 1 0,0 1 0,-1 0 0,1 1 0,0 0 0,-24 5 0,34-4 0,0 0 0,0 0 0,0 1 0,0-1 0,0 1 0,1 0 0,-1 1 0,1-1 0,-1 1 0,1 0 0,0 0 0,0 0 0,0 1 0,1-1 0,-1 1 0,1 0 0,0 0 0,0 0 0,0 1 0,1-1 0,-1 1 0,1-1 0,-2 7 0,2-4 0,1 0 0,0 0 0,0 0 0,0 0 0,1 0 0,0 0 0,0 0 0,1 0 0,0 0 0,0 0 0,1 0 0,0 0 0,0-1 0,0 1 0,1-1 0,5 10 0,0-2 0,1 0 0,0-1 0,1 0 0,0-1 0,1 0 0,13 12 0,-15-16 0,1 0 0,0-1 0,0 0 0,0-1 0,1 0 0,21 9 0,-27-13 0,0-1 0,0 0 0,0 0 0,0 0 0,1 0 0,-1-1 0,0 0 0,7-1 0,-9 1 0,1-1 0,-1 0 0,1 0 0,-1 0 0,1 0 0,-1 0 0,1-1 0,-1 0 0,0 0 0,0 0 0,0 0 0,5-5 0,-3 2 0,0-1 0,0 0 0,-1 0 0,1 0 0,-1-1 0,-1 1 0,1-1 0,-1 0 0,-1 0 0,1-1 0,-1 1 0,2-15 0,-4 18 0,-2 7 0,-3 7 0,-2 12 0,0-1 0,1 1 0,-4 44 0,1 69 0,9-126 0,-2 195 0,2-203 0,2 9 0,-2-10 0,0 0 0,1 0 0,-1 0 0,1 0 0,-1 0 0,0 0 0,1 0 0,-1 0 0,0 0 0,1 0 0,-1 0 0,1 0 0,-1-1 0,0 1 0,1 0 0,-1 0 0,0 0 0,0 0 0,1-1 0,-1 1 0,0 0 0,1 0 0,-1-1 0,0 1 0,0 0 0,1-1 0,30-26 0,1 1 0,52-30 0,-17 19-1365,-5 5-5461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19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 24575,'0'0'0,"0"0"0,0 0 0,0 0 0,0 0 0,12-7 0,6 2 0,1 0 0,33-5 0,42 1 0,-76 8 0,153-9 0,0 13 0,-148-1-341,0 1 0,-1 2-1,33 10 1,-31-7-6485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0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24 139 24575,'-1'0'0,"1"0"0,-1 0 0,1 0 0,-1 0 0,0 0 0,1 0 0,-1 0 0,1 0 0,-1 0 0,0 0 0,1 0 0,-1 0 0,1 0 0,-1 0 0,0 1 0,1-1 0,-1 0 0,1 0 0,-1 1 0,1-1 0,-1 0 0,1 1 0,-1-1 0,1 0 0,-1 1 0,1-1 0,0 1 0,-1-1 0,1 1 0,-1-1 0,1 1 0,-1 0 0,1 1 0,-1-1 0,0 0 0,0 1 0,1-1 0,-1 0 0,1 1 0,-1-1 0,1 1 0,0-1 0,-1 1 0,1 2 0,0-4 0,0 1 0,0-1 0,1 0 0,-1 0 0,0 1 0,0-1 0,0 0 0,0 0 0,1 0 0,-1 1 0,0-1 0,0 0 0,0 0 0,1 0 0,-1 0 0,0 1 0,0-1 0,0 0 0,1 0 0,-1 0 0,0 0 0,0 0 0,1 0 0,-1 0 0,0 0 0,1 0 0,-1 0 0,0 0 0,0 0 0,1 0 0,-1 0 0,0 0 0,0 0 0,1 0 0,-1 0 0,0 0 0,1-1 0,11-3 0,8-6 0,-1-1 0,20-14 0,10-6 0,-1 6-682,55-21-1,-60 28-6143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0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0 198 24575,'0'0'0,"0"2"0,0 2 0,0 3 0,0 2 0,0 3 0,4 1 0,11 1 0,15-4 0,19-8 0,14-11 0,10-14 0,7-15 0,0-10 0,0-6 0,-3 0 0,-14 9-8191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1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24575,'0'0'0,"0"5"0,3 22 0,6 28 0,3 28 0,3 26 0,-1 23 0,-5 11-1172,-4-11 1172,-2-23 0,-3-30-7019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1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613 595 24575,'-1'-1'0,"0"1"0,0-1 0,0 0 0,0 1 0,0-1 0,1 0 0,-1 0 0,0 0 0,-1-1 0,-2-3 0,-1 1 0,0 1 0,-1-1 0,0 1 0,1 0 0,-1 0 0,0 1 0,-1 0 0,1 0 0,0 0 0,-1 1 0,-7-2 0,-7 1 0,0 1 0,-25 2 0,14 1 0,0 1 0,0 2 0,1 1 0,-1 2 0,2 1 0,-1 1 0,1 2 0,1 1 0,-33 19 0,51-25 0,0 0 0,1 1 0,-15 13 0,22-18 0,0 0 0,0 1 0,0-1 0,0 1 0,0 0 0,1 0 0,0 0 0,-1 1 0,2-1 0,-1 0 0,0 1 0,-1 8 0,3-12 0,0 0 0,-1 0 0,1 0 0,0 0 0,0 0 0,0 0 0,0 1 0,0-1 0,0 0 0,0 0 0,1 0 0,-1 0 0,0 0 0,1 0 0,-1 0 0,0 0 0,1 0 0,-1 0 0,1-1 0,0 1 0,-1 0 0,2 1 0,-1-1 0,0-1 0,0 1 0,0-1 0,0 1 0,0-1 0,1 0 0,-1 1 0,0-1 0,0 0 0,0 0 0,1 0 0,-1 0 0,0 0 0,0 0 0,0 0 0,2 0 0,4-2 0,-1 0 0,1 0 0,-1 0 0,1-1 0,10-6 0,4-4 0,-2-1 0,1-1 0,-2-1 0,0 0 0,19-23 0,-23 23 0,-1-1 0,-1 0 0,-1-1 0,0 0 0,-1-1 0,10-28 0,-14 26 0,0 0 0,-2 0 0,0-1 0,-1 0 0,-2 0 0,0 0 0,-3-29 0,-1 18 0,-2 0 0,-1 0 0,-2 1 0,-13-37 0,-15-18 0,33 84 0,1 6 0,2 12 0,1-12 0,1 34 0,3 1 0,10 42 0,26 73 0,-35-132 0,129 379-621,-121-365 200,2-1 1,39 64-1,-35-71-5887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1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24575,'0'387'-1365,"0"-375"-5461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6:22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24575,'0'0'0,"4"4"0,6 5 0,9 5 0,3 4 0,-1-2-8191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47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10966 24575,'6'-10'0,"-3"8"0,-5 9 0,1-3 0,-1 0 0,1 0 0,0-1 0,0 1 0,0 0 0,1 0 0,-1 8 0,1-158 0,1 104 0,18-297 30,17 0-471,15-219 66,-51 124 455,-24-1-1220,-5-348 1066,32 0-1855,13 127 1536,2-192 428,-18 592-35,16-595 0,31 144-628,-2 32 40,-7-84 588,-26 538 0,46-245 0,-15 240 160,17-98 349,-18-3-208,-23-323 4152,-17 624-4563,0 1 0,11-46 0,-8 46-925,0-3-5791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48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1250 24575,'7'-6'0,"-4"5"0,19-14 0,0-1 0,-1-1 0,-1-1 0,0-1 0,-2-1 0,25-33 0,90-120-13,115-146-1207,-163 211 1219,149-174-21,-207 254-13,1 1 0,1 2 0,42-28 1,-56 43 56,0 1 1,0 1-1,1 0 1,0 1 0,0 1-1,1 1 1,0 0-1,0 1 1,29-3-1,-38 6 90,-1 1 0,1 1 0,-1-1-1,1 1 1,-1 0 0,1 1-1,-1 0 1,0 0 0,9 4-1,-6-1-102,0 0 0,-1 1 0,0 0 0,0 0-1,15 15 1,101 109-9,-48-47 0,-49-55-111,124 133-257,-14 10-1157,-85-92-4662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50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571 209 24575,'0'0'0,"0"0"0,-7 0 0,-5-1 0,1 0 0,-1-1 0,1 0 0,-1 0 0,-18-7 0,-52-27 0,67 29 0,-105-55 0,-13-7 0,126 66 0,0 0 0,0 0 0,0 1 0,0 0 0,-13-2 0,18 4 0,0 0 0,0 0 0,0 0 0,-1 0 0,1 0 0,0 1 0,0-1 0,0 0 0,0 1 0,-1 0 0,1 0 0,0-1 0,0 1 0,0 0 0,1 1 0,-1-1 0,0 0 0,0 0 0,1 1 0,-1-1 0,0 1 0,1 0 0,-2 2 0,0 1 0,0 0 0,0 0 0,1 0 0,0 1 0,0-1 0,0 1 0,1-1 0,0 1 0,-1 10 0,1 5 0,2 28 0,-1-42 0,3 44 0,2 1 0,3-1 0,2-1 0,26 83 0,-28-113 0,0 1 0,2-2 0,0 1 0,12 17 0,-18-31 0,1 1 0,0-1 0,0-1 0,0 1 0,0-1 0,1 1 0,0-1 0,0-1 0,1 0 0,-1 1 0,1-2 0,0 1 0,0-1 0,13 4 0,-16-6 0,0 0 0,0-1 0,0 0 0,0 1 0,0-1 0,0-1 0,0 1 0,0-1 0,0 1 0,0-1 0,6-2 0,-4 0 0,0 0 0,-1 0 0,1 0 0,0-1 0,-1 1 0,7-8 0,2-3 0,0-1 0,-2 0 0,18-27 0,-9 8 0,-2 0 0,-1-1 0,-2-1 0,-1-1 0,16-62 0,-26 74 0,-5 25 0,0 0 0,0 0 0,0 0 0,0 1 0,0-1 0,0 0 0,0 0 0,0 0 0,0 0 0,0 0 0,0 0 0,0 0 0,0 0 0,0 0 0,0 0 0,0 0 0,0 0 0,0 0 0,0 0 0,0 0 0,1 0 0,-1 0 0,0 0 0,0 0 0,0 0 0,0 0 0,0 0 0,0 0 0,0 0 0,0 0 0,0 0 0,0 0 0,0 0 0,0 0 0,0 0 0,0 0 0,0 0 0,0 0 0,0 0 0,0 0 0,0 0 0,1 0 0,-1 0 0,0 0 0,0 0 0,0 0 0,0-1 0,0 1 0,0 0 0,0 0 0,0 0 0,0 0 0,0 0 0,0 0 0,0 0 0,0 0 0,0 0 0,0 0 0,0 0 0,0 0 0,0 0 0,0 0 0,0 0 0,0 0 0,0 0 0,0 0 0,0 0 0,0-1 0,0 1 0,4 7 0,5 11 0,283 539 0,-289-553 0,17 30 0,2-1 0,34 42 0,-53-71 0,1-1 0,-1 0 0,1 1 0,0-1 0,0 0 0,0-1 0,6 5 0,-8-7 0,0 1 0,0 0 0,0-1 0,0 1 0,0-1 0,0 0 0,0 1 0,0-1 0,0 0 0,0 0 0,1-1 0,-1 1 0,0 0 0,0-1 0,0 1 0,0-1 0,0 1 0,0-1 0,2-2 0,4-2-195,-1 0 0,1 0 0,-1-1 0,-1 0 0,1-1 0,5-7 0,11-14-6631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9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13 24575,'7'5'0,"-3"0"0,0 0 0,-1 1 0,1 0 0,-1-1 0,0 1 0,-1 0 0,1 0 0,-1 1 0,0-1 0,-1 0 0,0 1 0,0-1 0,0 11 0,0-3 0,-2 0 0,0 0 0,0-1 0,-1 1 0,-6 17 0,5-18 0,-1-1 0,-6 12 0,8-20 0,0 0 0,1-1 0,-2 0 0,1 0 0,0 1 0,0-1 0,-1 0 0,0-1 0,0 1 0,-6 4 0,8-6 0,1-1 0,-1 1 0,0-1 0,0 0 0,0 1 0,0-1 0,0 0 0,0 0 0,0 1 0,0-1 0,0 0 0,0 0 0,0 0 0,1 0 0,-1 0 0,0 0 0,0-1 0,0 1 0,0 0 0,0 0 0,0-1 0,0 1 0,0 0 0,0-1 0,0 1 0,1-1 0,-1 1 0,0-1 0,0 0 0,1 1 0,-1-1 0,0 0 0,0 0 0,-2-3 0,1 1 0,-1-1 0,1 0 0,0 0 0,-3-8 0,0 0 0,1 0 0,1 1 0,0-2 0,1 1 0,0 0 0,-1-25 0,3 31 0,1 1 0,-1-1 0,1 0 0,0 1 0,0-1 0,1 0 0,-1 1 0,1 0 0,1-1 0,-1 1 0,1 0 0,0 0 0,0 0 0,0 1 0,0-1 0,1 1 0,6-6 0,-2 4 0,0 0 0,1 0 0,-1 1 0,1 0 0,0 1 0,1 0 0,-1 1 0,16-4 0,-13 4 0,0 1 0,0 0 0,0 1 0,0 0 0,0 1 0,22 2 0,-26 0 0,-1-1 0,1 2 0,-1-1 0,0 1 0,0 0 0,0 0 0,0 1 0,0 0 0,-1 0 0,0 1 0,0 0 0,0 0 0,0 0 0,-1 1 0,0 0 0,0 0 0,0 0 0,-1 0 0,0 1 0,5 11 0,-4-8 0,-1 0 0,0 1 0,-1 0 0,0-1 0,-1 1 0,0 0 0,0 1 0,-2-1 0,1 0 0,-1 0 0,-1 0 0,0 1 0,-4 17 0,1-14 0,-2-1 0,1 1 0,-1-1 0,-16 25 0,-41 49 0,4-5 0,46-63 0,2 0 0,-16 37 0,25-50 0,-1-1 0,1 1 0,1-1 0,-1 1 0,1 0 0,0-1 0,1 1 0,0 0 0,0 0 0,0 0 0,1-1 0,0 1 0,3 13 0,0-12-151,0 0-1,1 0 0,-1 0 0,1 0 1,1-1-1,0 0 0,0 0 1,9 8-1,19 15-6674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50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620 256 24575,'-7'-8'0,"-35"-54"0,25 35 0,-1 0 0,-30-31 0,41 51 0,0 0 0,0 0 0,-1 1 0,0 0 0,0 0 0,0 1 0,-1 0 0,0 1 0,0 0 0,0 0 0,-19-4 0,20 6 0,-1 1 0,1 0 0,0 1 0,-1 0 0,1 0 0,0 1 0,0 0 0,-1 0 0,-8 3 0,5 0 0,0 0 0,1 1 0,0 0 0,0 1 0,-17 12 0,11-5 0,0 1 0,0 1 0,2 0 0,0 1 0,1 1 0,-20 30 0,24-31 0,2 0 0,-1 0 0,2 1 0,0-1 0,-6 28 0,10-30 0,0-1 0,1 1 0,1 0 0,0-1 0,1 1 0,0 0 0,4 24 0,-3-33 0,1 0 0,-1 0 0,0 0 0,1 0 0,0 0 0,0-1 0,1 1 0,-1-1 0,1 1 0,0-1 0,0 0 0,6 5 0,-6-6 0,0 0 0,0-1 0,1 0 0,-1 0 0,1 0 0,0 0 0,-1 0 0,1 0 0,0-1 0,0 0 0,0 0 0,0 0 0,1-1 0,-1 1 0,7-1 0,4 0 0,-1-2 0,0 0 0,0 0 0,0-1 0,0-1 0,20-9 0,-11 3 0,0-1 0,39-26 0,-43 23 0,-1-1 0,18-19 0,-15 14 0,-16 16 0,-1 1 0,1-1 0,0 1 0,-1 0 0,1 1 0,1-1 0,-1 1 0,0 0 0,1 0 0,-1 1 0,1 0 0,-1 0 0,1 0 0,-1 0 0,1 1 0,11 1 0,3 1 0,1 1 0,-1 1 0,24 8 0,-2 1 0,-1 2 0,0 2 0,-2 2 0,0 1 0,-1 2 0,35 27 0,-59-39-118,-7-4 180,1 0 0,0-1 1,10 6-1,-17-10-124,1 0 0,-1-1-1,1 1 1,0 0 0,-1-1-1,1 1 1,0-1 0,-1 0-1,1 0 1,0 1 0,0-1-1,-1 0 1,1-1-1,0 1 1,0 0 0,-1 0-1,1-1 1,0 1 0,-1-1-1,1 1 1,-1-1 0,1 0-1,1-1 1,6-5-6764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51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24575,'230'9'0,"-8"0"0,-222-9 0,171-2 0,-116-1 0,59-11 0,-103 12-105,-1 0 0,-1 0 0,1-1 0,0-1 0,-1 1 0,1-1 0,-1-1 0,0 0 0,0 0 0,-1-1 0,0 0 0,14-13 0,2-10-6721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51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24575,'-14'9'0,"11"-5"0,0 0 0,0 0 0,0 1 0,1 0 0,-1-1 0,1 1 0,0 0 0,-2 10 0,0 3 0,-1 24 0,5-38 0,-5 84 0,4 0 0,3-1 0,19 114 0,-19-184-48,69 517-1269,-68-507-5509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52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24575,'0'0'0,"0"0"0,1 3 0,3 19 0,1 0 0,14 37 0,24 42 0,-41-95 0,219 456 0,-175-378-1365,-33-62-5461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7:52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918 0 24575,'-1'1'0,"1"0"0,-1 0 0,1-1 0,-1 1 0,1 0 0,0 0 0,-1 0 0,1 0 0,0 0 0,-1 0 0,1 0 0,0 0 0,0 1 0,-1 5 0,-15 59 0,3 0 0,4 1 0,-2 68 0,10-122 0,1-1 0,1 1 0,4 24 0,-5-34 0,1 1 0,1 0 0,-1-1 0,0 1 0,1-1 0,0 0 0,0 1 0,0-1 0,0 0 0,0 0 0,1 0 0,-1 0 0,1-1 0,0 1 0,-1 0 0,1-1 0,6 3 0,0 0 0,0-1 0,1 0 0,-1-1 0,17 4 0,42 4 0,5 1 0,-69-11 0,0 0 0,-1 0 0,1 0 0,0 1 0,-1-1 0,1 1 0,-1 0 0,1 0 0,-1 1 0,0-1 0,3 3 0,-4-3 0,-1 0 0,1 0 0,-1 0 0,0 0 0,0 0 0,0 0 0,0 0 0,0 1 0,0-1 0,0 0 0,-1 0 0,1 1 0,-1-1 0,0 0 0,0 1 0,0-1 0,0 1 0,0-1 0,-1 4 0,0 1 17,-1 0 0,0 0 0,0 0 0,-1 0 0,1 0 0,-6 8-1,-1 1-757,-16 19-1,4-10-6084</inkml:trace>
  <inkml:trace contextRef="#ctx0" brushRef="#br0" timeOffset="1">0 258 24575,'0'0'0,"0"0"0,2 0 0,6 3 0,6 6 0,1 1-8191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44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1371 24575,'0'2'0,"0"0"0,0 0 0,0 0 0,0 0 0,0 0 0,1 0 0,-1 0 0,1 0 0,0 0 0,0 0 0,-1 0 0,1-1 0,0 1 0,1 0 0,1 2 0,-1 0 0,15 22 0,2 0 0,1-2 0,30 31 0,75 58 0,-104-95 0,-14-12 0,343 276-353,-290-241 236,71 35 0,-84-54 81,0-1 1,68 20 0,-112-40 37,12 3 118,0 0 0,24 3 0,-35-6-100,0-1-1,0 0 1,-1 0-1,1 0 1,0 0-1,0-1 1,-1 0-1,1 1 1,0-1-1,-1 0 0,1-1 1,-1 1-1,1-1 1,-1 0-1,0 1 1,4-4-1,-3 2-19,-1-1 0,1 0 0,-1 1 0,0-1 0,-1 0 0,1-1 0,3-5 0,0-4 0,5-19 0,0-3 5,-2-2-1,5-41 1,0-79-234,-9-3-560,-16-186 0,-43-161-465,52 491 1252,-27-247-381,24 185 208,7-104 1,0 152 266,7-33-1,-7 52-244,2 1 0,-1-1 0,1 0 0,1 1 0,8-16 0,4 3-3522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45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2 24575,'-13'0'0,"-23"-1"0,14 0 0,-36 3 0,56-1 0,0-1 0,0 1 0,0-1 0,0 1 0,0 0 0,0 0 0,0 0 0,0 0 0,0 0 0,1 0 0,-1 0 0,0 1 0,1-1 0,-1 1 0,1-1 0,0 1 0,-1 0 0,1-1 0,0 1 0,0 0 0,0 0 0,0 0 0,0 0 0,0 0 0,0 4 0,-2 3 0,1 1 0,1 0 0,0 1 0,0 10 0,1 3 0,1-1 0,1 1 0,1-1 0,1 1 0,1-1 0,1 0 0,16 40 0,-16-49 0,1 0 0,0 0 0,1-1 0,0 0 0,1-1 0,1 0 0,0 0 0,0-1 0,1 0 0,1-1 0,-1 0 0,2-1 0,15 9 0,-23-15 0,-1-1 0,1 0 0,0 0 0,0 0 0,0-1 0,0 1 0,0-1 0,1 0 0,-1-1 0,8 1 0,-10-1 0,1-1 0,-1 1 0,0-1 0,0 0 0,1 0 0,-1 0 0,0 0 0,0 0 0,0-1 0,0 1 0,0-1 0,-1 0 0,1 0 0,0 0 0,-1 0 0,0-1 0,4-3 0,-1-1 0,0 0 0,-1 0 0,0 0 0,-1-1 0,0 1 0,0-1 0,0 0 0,-1 0 0,0 0 0,-1 0 0,0 0 0,0 0 0,0 0 0,-1 0 0,-1-9 0,-1 1 0,0-1 0,-1 2 0,0-1 0,-1 0 0,-1 1 0,-12-27 0,12 31 0,-15-22 0,17 29 0,1 1 0,-1 0 0,0-1 0,0 1 0,0 0 0,0 1 0,-1-1 0,1 0 0,-7-2 0,10 5 0,0-1 0,0 1 0,-1 0 0,1 0 0,0 0 0,0 0 0,0 0 0,0 0 0,-1 0 0,1 0 0,0 0 0,0 0 0,0-1 0,-1 1 0,1 0 0,0 0 0,0 0 0,0 0 0,-1 0 0,1 0 0,0 1 0,0-1 0,0 0 0,-1 0 0,1 0 0,0 0 0,0 0 0,0 0 0,0 0 0,-1 0 0,1 0 0,0 0 0,0 1 0,0-1 0,0 0 0,-1 0 0,1 0 0,0 0 0,0 0 0,0 1 0,0-1 0,0 0 0,0 0 0,0 0 0,0 1 0,0-1 0,0 0 0,-1 0 0,1 0 0,0 1 0,0-1 0,0 0 0,0 0 0,0 1 0,2 13 0,3 5 0,1 0 0,15 34 0,25 36 0,-37-72 0,47 84 0,-14-26 0,44 108 0,-50-82 0,25 61 0,-59-158 0,0 0 0,0 1 0,0-1 0,1 0 0,-1-1 0,1 1 0,4 4 0,-6-7 0,0-1 0,0 1 0,0 0 0,1 0 0,-1-1 0,0 1 0,0 0 0,0-1 0,1 0 0,-1 1 0,0-1 0,1 0 0,-1 1 0,1-1 0,-1 0 0,0 0 0,1 0 0,-1 0 0,0 0 0,1-1 0,-1 1 0,0 0 0,1-1 0,-1 1 0,0 0 0,1-1 0,-1 0 0,0 1 0,2-2 0,2-1 0,0-1 0,-1 0 0,1 0 0,-1 0 0,0 0 0,7-10 0,5-8 0,21-40 0,89-210-2837,-71 138-2517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21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0 200 24575,'0'0'0,"0"0"0,0 0 0,0 4 0,0 5 0,0 9 0,0-1 0,2 1 0,6 35 0,39 87 0,11-4 0,-45-108 0,111 226 0,-99-205 0,-24-47 0,4 8 0,1 1 0,0-1 0,0 0 0,12 13 0,-17-21 0,1 0 0,0 0 0,0-1 0,0 1 0,1 0 0,-1-1 0,0 1 0,0-1 0,1 0 0,-1 0 0,1 0 0,0 0 0,-1 0 0,1 0 0,0-1 0,-1 1 0,1-1 0,0 0 0,-1 1 0,1-2 0,0 1 0,0 0 0,-1 0 0,6-2 0,-2 0 0,0-1 0,-1 0 0,0 0 0,0 0 0,1 0 0,-2-1 0,1 0 0,0 0 0,-1 0 0,0 0 0,0-1 0,4-5 0,7-11 0,18-35 0,-30 49 0,23-43 0,-2 0 0,28-95 0,8-114 0,-49 191 0,-4 14 0,3 2 0,18-60 0,-22 98-455,0 0 0,12-22 0,-4 15-6371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22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588 1 24575,'-4'8'0,"1"0"0,0 0 0,0 0 0,-1 10 0,-2 6 0,-15 37 0,-47 100 0,-46 50 0,-64 66 0,50-86 0,122-181 0,-28 50 0,31-54 0,1-1 0,-1 1 0,1 0 0,1-1 0,-1 1 0,1 0 0,0 0 0,1 0 0,-1 7 0,1-13 0,0 1 0,0-1 0,0 1 0,0 0 0,0-1 0,1 1 0,-1-1 0,0 1 0,0-1 0,0 1 0,1-1 0,-1 1 0,0-1 0,1 1 0,-1-1 0,0 1 0,1-1 0,-1 1 0,1-1 0,0 1 0,11 4 0,-7-4 0,365 88-274,5-23-1,64 27-633,-434-92-5826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22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489 11 24575,'0'0'0,"0"0"0,0 0 0,0 0 0,-7-4 0,0 2 0,0 1 0,0-1 0,0 1 0,0 1 0,0-1 0,0 1 0,-10 2 0,-2 0 0,-28 8 0,27-4 0,0 1 0,1 0 0,-1 2 0,2 0 0,-1 1 0,-27 21 0,24-14 0,1 1 0,0 1 0,1 1 0,-25 32 0,37-42 0,0 1 0,1 1 0,0-1 0,1 1 0,-5 14 0,8-19 0,1 1 0,0-1 0,0 1 0,1 0 0,0-1 0,1 1 0,-1 0 0,1 0 0,1 0 0,1 8 0,1-1 0,1-1 0,1 0 0,0 0 0,1 0 0,0-1 0,2 1 0,-1-2 0,19 25 0,2-3 0,57 52 0,112 88 0,-192-170 0,-1 1 0,1-1 0,-1 1 0,7 11 0,-10-14 0,0-1 0,0 1 0,0 0 0,-1-1 0,1 1 0,-1 0 0,1 0 0,-1-1 0,0 1 0,1 0 0,-1 0 0,0 0 0,0-1 0,0 1 0,-1 0 0,1 0 0,0 0 0,-1-1 0,1 1 0,-1 0 0,1 0 0,-3 2 0,0 1 0,0 0 0,-1 0 0,0 0 0,0-1 0,0 0 0,-1 0 0,1 0 0,-10 6 0,-4 1 0,-21 9 0,39-19 0,-29 13 0,-1-1 0,0-2 0,-1-1 0,-38 8 0,63-16 0,0-1 0,0-1 0,0 1 0,-1-1 0,1 0 0,-8-2 0,12 2 0,0 0 0,0-1 0,1 1 0,-1-1 0,0 0 0,1 1 0,-1-1 0,1 0 0,-1 0 0,1 0 0,-1 0 0,1 0 0,0 0 0,-1-1 0,1 1 0,0 0 0,0-1 0,0 1 0,0-1 0,0 1 0,0-1 0,0 0 0,1 1 0,-1-1 0,0 0 0,1-1 0,-1-2 0,0-1 0,0 1 0,1 0 0,0-1 0,0 1 0,0 0 0,2-8 0,1 0 0,8-25 0,20-34-1365,5 2-5461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09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19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5236 24575,'0'1'0,"0"0"0,-1 0 0,1 0 0,0 0 0,0 0 0,0 0 0,0 0 0,0 0 0,0 0 0,0 0 0,0 0 0,0 0 0,0 0 0,1 0 0,-1 0 0,0 0 0,1 0 0,-1 0 0,0 0 0,1 0 0,0-1 0,-1 1 0,1 0 0,-1 0 0,1 0 0,1 1 0,0-2 0,0 1 0,0-1 0,0 1 0,-1-1 0,1 0 0,0 0 0,0 0 0,0 0 0,0 0 0,0 0 0,0 0 0,0-1 0,0 1 0,0-1 0,2 0 0,3-2 0,1-1 0,9-5 0,-10 6 0,37-25 0,-2-1 0,40-35 0,14-10 0,18-5 0,81-62 0,-71 40 8,104-79-615,169-105 487,35-13 120,-104 128 0,-116 67 0,94-71 0,122-62 0,-346 197 0,375-197 0,-153 63 0,13 18 0,-288 142 0,291-137 0,-116 39 0,42-23 0,8 13 0,77-7 0,17-7 0,-94 20 0,9-4 0,6 16 0,-18 25 7,147-51-242,-18-21-1010,192-66 1346,-365 152-297,224-77-399,-49-12 595,-23 9 0,11 26 0,-159 67-11,80-20-20,-280 68-26,274-74 1008,-4-13 1079,-265 84-2030,1 1 0,24-5 0,-40 10-11,0 0-1,0-1 0,0 1 1,0-1-1,-1 1 0,1-1 1,0 1-1,0-1 0,0 0 1,0 1-1,-1-1 0,1 0 1,0 1-1,-1-1 0,1 0 1,0 0-1,-1 0 0,1 0 1,-1 0-1,0 0 1,1 1-1,-1-1 0,0 0 1,1 0-1,-1 0 0,0 0 1,0-2-1,2-4-1027,2-6-5787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20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24575,'-1'9'0,"1"-8"0,0 0 0,-1 1 0,1-1 0,0 0 0,0 1 0,0-1 0,0 1 0,0-1 0,1 0 0,-1 1 0,0-1 0,1 0 0,-1 1 0,0-1 0,1 0 0,0 1 0,-1-1 0,1 0 0,0 0 0,-1 0 0,1 0 0,0 0 0,2 2 0,4 1 0,0 0 0,0-1 0,0 1 0,0-2 0,11 4 0,42 6 0,-50-10 0,227 31 0,-13-3 0,-134-14 0,-1 4 0,105 37 0,-149-41 0,-1 3 0,-1 2 0,-1 1 0,0 2 0,-2 2 0,38 32 0,5 18 0,-72-65 0,0 1 0,-1 1 0,0 0 0,15 27 0,-23-35 0,0 0 0,-1 0 0,1 0 0,-1 0 0,0 0 0,0 0 0,-1 0 0,0 0 0,1 1 0,-2-1 0,1 0 0,-1 0 0,-1 6 0,-2 8 0,-2 0 0,-8 21 0,11-33 0,-17 39-32,-1-2 0,-2-1-1,-40 56 1,-100 114-687,134-176 639,4-6 80,-168 214 0,173-219 0,12-19 86,7-8-289,3-3-891,3-6-4958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30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24575,'-1'64'0,"2"72"0,8-56-1365,-8-70-5461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31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24575,'2'16'0,"2"-6"0,0 0 0,10 19 0,-8-19 0,-5-7 0,0-1 0,0 1 0,0 0 0,-1 0 0,1 0 0,-1 0 0,0-1 0,0 1 0,0 5 0,0 1 0,0 333 0,-1-133 0,5-148 0,-2-43 0,-3 0-1365,0-13-5461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41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11 24575,'0'-3'0,"0"3"0,0 0 0,0 0 0,0-1 0,0 1 0,1 0 0,-1 0 0,0-1 0,0 1 0,0 0 0,0 0 0,0-1 0,0 1 0,0 0 0,0 0 0,0-1 0,-1 1 0,1 0 0,0 0 0,0-1 0,0 1 0,0 0 0,0 0 0,0-1 0,0 1 0,-1 0 0,1 0 0,0 0 0,0-1 0,0 1 0,0 0 0,-1 0 0,1-1 0,-13 2-1365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41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24575,'0'0'0,"0"0"0,0 0 0,-2 0 0,-5 0 0,-10 2 0,-10 1 0,-4-1 0,3 0-8191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41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1581 1 24575,'-2'0'0,"-3"0"0,-2 1 0,-2 5 0,-1 6 0,-1 1 0,-1 2 0,-1-1 0,-5 0 0,-7 1 0,-8-3 0,-3-2 0,5-3-8191</inkml:trace>
  <inkml:trace contextRef="#ctx0" brushRef="#br0" timeOffset="1">58 89 24575,'0'0'0,"-2"0"0,-3 2 0,-3 3 0,-5 2 0,-3 1 0,3 1-8191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42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1502 22 24575,'0'0'0,"0"0"0,-2 0 0,-2 2 0,-3 0 0,-2 1 0,-9-1 0,-7-1 0,0 0-8191</inkml:trace>
  <inkml:trace contextRef="#ctx0" brushRef="#br0" timeOffset="1">371 0 24575,'0'0'0,"-2"0"0,-2 0 0,-3 2 0,-4 0 0,-7 1 0,-15-2 0,-18 3 0,-14 1 0,-3 0 0,5 0 0,14-2-8191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42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1272 180 24575,'-2'-2'0,"-2"-2"0,-5-1 0,-2-1 0,-3-2 0,-8 1 0,-6-1 0,-4 2 0,5 1-8191</inkml:trace>
  <inkml:trace contextRef="#ctx0" brushRef="#br0" timeOffset="1">187 1 24575,'0'0'0,"0"0"0,0 2 0,-2 3 0,-2 2 0,-5 1 0,-7-1 0,-11-3 0,-15 0 0,-4 0 0,6-2-8191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43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871 0 24575,'0'0'0,"0"0"0,0 2 0,-2 1 0,-3 1 0,-6 2 0,-11 4 0,-5 2 0,2-1-8191</inkml:trace>
  <inkml:trace contextRef="#ctx0" brushRef="#br0" timeOffset="1">31 190 24575,'0'0'0,"-2"0"0,-3 0 0,-2 0 0,-2 0 0,1 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19.2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85 176 24575,'-14'2'0,"-11"3"0,16-3 0,1 0 0,-1 0 0,-10 5 0,36-3 0,31 5 0,19-3 0,0-2 0,75-5 0,136-23 0,-156 12 0,150-14-129,499-44-359,-140 35 488,-615 35 0,543-3 24,-18 0-1300,-183-12 1276,153-5 0,225 11 0,146 15-1,-477-4 2,254 15-1,197 0 0,4-36-1717,323-4 1349,-334 34-1485,-2 27 2002,-34 1-149,-318-16 0,461 37-1163,133 6 548,132-38 615,305 23-1475,135 65 1475,-1296-89 0,-45-4 0,1282 110 0,-734-51 0,3-31 0,-215-35-436,341 11-382,125 31 835,-243-11-26,-1-15-78,-289-29-63,652-81 1,-986 48 149,260-28 0,1 29 0,6 50 356,-4 41 1520,-268-20-1623,-156-24-386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43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516 1 24575,'0'2'0,"2"2"0,0 3 0,1 2 0,-1 1 0,-1-1 0,0 0 0,0 1 0,-3-3 0,-3-3 0,-2-2 0,0-3-8191</inkml:trace>
  <inkml:trace contextRef="#ctx0" brushRef="#br0" timeOffset="1">1 24 24575,'0'0'0,"2"2"0,0 0 0,0 2 0,0 3 0,-1 1 0,0 3 0,2 2 0,-1-1-8191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38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24575,'3'13'0,"1"0"0,0-1 0,1 0 0,10 17 0,25 35 0,-22-36 0,-7-11 0,18 29 0,-1 1 0,28 64 0,-25-33 0,151 334 0,-78-233 0,-82-147 0,1-1 0,1-1 0,38 37 0,-54-60 0,0 0 0,0 0 0,1-1 0,13 8 0,-20-13 0,0 0 0,0 0 0,1 0 0,-1 0 0,0 0 0,1 0 0,-1-1 0,1 1 0,-1-1 0,1 0 0,-1 0 0,1 0 0,-1 0 0,1 0 0,-1 0 0,1-1 0,-1 1 0,1-1 0,-1 1 0,0-1 0,1 0 0,-1 0 0,0 0 0,2-2 0,1-1 0,0 0 0,-1 0 0,0 0 0,0-1 0,0 1 0,0-1 0,-1 0 0,4-7 0,3-8 0,6-20 0,-11 28 0,18-53 0,28-122 0,-11-72 0,-30 158-682,-7-183-1,-4 276-6143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39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436 329 24575,'0'0'0,"0"0"0,0 0 0,-7-6 0,3 3 0,0 1 0,1-1 0,-1 1 0,0 0 0,0 0 0,0 0 0,0 0 0,-1 1 0,1 0 0,0 0 0,-8-1 0,-7 0 0,-26 1 0,40 1 0,-15 0 0,0 1 0,0 1 0,0 1 0,-37 11 0,44-10 0,1 0 0,0 1 0,0 1 0,1 0 0,0 0 0,0 1 0,0 1 0,-15 14 0,21-18 0,1 1 0,-1 0 0,1 1 0,0-1 0,1 1 0,0-1 0,0 1 0,0 0 0,0 0 0,-2 10 0,3-8 0,1 1 0,-1 0 0,2 0 0,-1-1 0,1 1 0,0 0 0,2 9 0,3 4 0,0-1 0,1 0 0,1-1 0,1 0 0,16 31 0,-9-23 0,1-1 0,1 0 0,1-1 0,1-1 0,42 42 0,-58-64 0,-1-1 0,0 0 0,1 0 0,-1-1 0,1 1 0,0 0 0,-1-1 0,1 0 0,0 0 0,3 1 0,-5-1 0,0-1 0,-1 0 0,1 0 0,0 0 0,0 0 0,-1 0 0,1 0 0,0 0 0,0-1 0,0 1 0,-1 0 0,1 0 0,0-1 0,-1 1 0,1 0 0,0-1 0,0 0 0,1 0 0,-1 0 0,0 0 0,0 0 0,0-1 0,-1 1 0,1 0 0,0-1 0,0 1 0,-1 0 0,1-1 0,0-2 0,2-7 0,0 0 0,-2 0 0,1 0 0,-1-18 0,-4-47 0,1 52 0,-38-334 0,6 84 0,32 258 0,0 1 0,1 0 0,2-21 0,-5 39 0,1 0 0,0 1 0,1-1 0,-1 0 0,-2 6 0,-1 1 0,1 0 0,1 1 0,0-1 0,0 1 0,1 0 0,1 0 0,0 1 0,0-1 0,1 0 0,1 1 0,0-1 0,0 1 0,4 19 0,0-10 0,1 1 0,0-1 0,2 0 0,1 0 0,0-1 0,15 24 0,-8-19 0,0 0 0,2-1 0,1 0 0,1-2 0,1 0 0,1-1 0,1-1 0,39 28 0,-40-37-125,0 0 1,0-2-1,1 0 0,33 8 0,-37-12-616,2 2-6085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32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24575,'0'0'0,"0"4"0,0 4 0,0 8 0,0 4 0,0 1 0,0-2 0,0-1 0,0-5-8191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31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24575,'0'0'0,"0"4"0,0 6 0,0 8 0,0 7 0,0 4 0,0 3 0,-2 2 0,-1-1 0,1-5 0,0-4 0,1-7-8191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8:32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24575,'3'9'0,"-2"-6"0,14 37 0,-2 1 0,11 55 0,-21-77 0,-1 1 0,0 0 0,-1 0 0,-2 0 0,0 0 0,-1 0 0,-5 25 0,4-30 0,1 0 0,0 0 0,1 0 0,1 0 0,2 19 0,14 75 0,-5-51 0,-4-10 0,-2 0 0,-1 89 0,-6-94 0,7 63 0,13 39 0,1 8 0,-17-137 0,0 10 0,0 1 0,-3 28 0,1-52-1365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07.2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477 1014 24575,'22'0'0,"26"-1"0,-43 1 0,0-1 0,0 0 0,0 0 0,0 0 0,0-1 0,-1 0 0,8-3 0,-4 0 0,0-1 0,0 0 0,-1 0 0,0-1 0,0 1 0,-1-2 0,1 1 0,-1-1 0,-1 0 0,0 0 0,0 0 0,7-18 0,-5 9 0,-1-1 0,-1 0 0,-1 0 0,0-1 0,1-32 0,-5 35 0,0 0 0,-1 1 0,-1-1 0,-1 1 0,0-1 0,-1 1 0,-1 0 0,0 0 0,-1 0 0,-11-20 0,-10-11 0,-57-74 0,62 92 0,-20-31 0,15 20 0,-2 1 0,-40-41 0,56 67 7,-1 1 0,0 0 1,0 1-1,-1 1 0,0 1 0,-1 0 0,-16-6 0,-118-32-354,82 28-728,51 13-5751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08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137 328 24575,'0'57'0,"-14"-58"0,11 1 0,0-2 0,-1 1 0,1 0 0,0-1 0,0 1 0,0-1 0,0 0 0,0 0 0,0 0 0,1 0 0,-1 0 0,1-1 0,-1 1 0,1-1 0,-4-5 0,-1-4 0,-1-1 0,-7-18 0,11 23 0,-3-9 0,0 0 0,1 0 0,1 0 0,0-1 0,-4-32 0,9 42 0,0 0 0,0 0 0,0 0 0,1 0 0,0 0 0,4-13 0,-4 16 0,1 0 0,0 0 0,0 0 0,1 1 0,-1-1 0,1 1 0,0 0 0,0 0 0,1 0 0,-1 0 0,6-5 0,-4 7 0,-1-1 0,1 0 0,-1 1 0,1 0 0,0 0 0,0 0 0,0 1 0,0-1 0,0 1 0,0 1 0,0-1 0,0 1 0,7 0 0,9 0 0,38 7 0,-58-7 0,127 26 0,-12-2 0,-24-11-682,123 3-1,-158-16-6143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59:09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378 0 24575,'-2'0'0,"0"1"0,1-1 0,-1 0 0,0 0 0,0 0 0,1 0 0,-4-1 0,0 1 0,-12 0 0,-1 1 0,1 0 0,-1 2 0,1 0 0,0 0 0,0 2 0,1 0 0,-26 12 0,18-6 0,1 1 0,0 1 0,0 1 0,-31 27 0,50-38 0,0 1 0,0 0 0,1 0 0,-5 7 0,7-10 0,0 0 0,0 1 0,0-1 0,1 1 0,-1-1 0,1 1 0,-1 0 0,1-1 0,0 1 0,-1-1 0,1 1 0,0 0 0,0-1 0,0 1 0,0-1 0,1 1 0,-1 0 0,1 2 0,1 0 0,-1 0 0,1 0 0,1-1 0,-1 1 0,0-1 0,1 1 0,-1-1 0,7 6 0,3 1 0,13 10 0,-19-16 0,22 15 0,1 0 0,1-2 0,1-2 0,48 18 0,134 31 0,-92-30 0,-98-27 0,0 0 0,-1 2 0,0 1 0,26 15 0,-39-19 0,1 1 0,-1 0 0,-1 0 0,1 1 0,-1 0 0,0 1 0,-1-1 0,0 1 0,0 1 0,9 19 0,-10-17 0,-1 0 0,0 1 0,-1 0 0,0 0 0,-1 0 0,0 0 0,-1 0 0,-1 1 0,0 23 0,-2-30 0,0 1 0,0-1 0,0 1 0,-1-1 0,0 0 0,0 1 0,-1-1 0,0 0 0,0-1 0,-1 1 0,0-1 0,0 1 0,-1-1 0,1 0 0,-1 0 0,0-1 0,-1 0 0,-10 8 0,7-6 0,-1-1 0,0-1 0,0 0 0,-1 0 0,0-1 0,1 0 0,-19 3 0,13-4 0,1-1 0,-1 0 0,1-2 0,-1 1 0,-16-3 0,24 1 0,1 0 0,-1-1 0,1 0 0,-1 0 0,1-1 0,-1 1 0,1-2 0,0 1 0,1-1 0,-1 0 0,0 0 0,-7-7 0,6 3 0,0 0 0,1-1 0,0 1 0,0-1 0,1-1 0,0 1 0,-9-20 0,8 12 0,0-1 0,2 1 0,-1-1 0,2 0 0,1 0 0,-2-19 0,4 22 0,1 1 0,0-1 0,1 0 0,1 0 0,0 1 0,1-1 0,9-26 0,-5 24-682,18-32-1,10-5-6143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0:04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1357 24575,'15'0'0,"19"-2"0,-1-2 0,45-10 0,-52 9 0,180-36 0,82-34 0,-123 28 0,-49 15 0,119-27 0,-145 41 0,185-42 0,-68 16 0,2 18 0,38-17 0,-77 11 0,210-36 0,-76 18 0,-170 29 0,217-41 0,81-31 0,-392 83 0,46-8 0,152-11 0,91 16 0,-75 6 0,263-57 0,-198 19 0,-84 17 0,109-8 0,-272 31 0,322-16 0,-343 20 0,174-8 0,-1-13 0,-88-8 0,-86 17 0,62-7 0,-48 15 0,66 5 0,-127 0 0,-1 1 0,1-1 0,-1 0 0,1-1 0,-1 1 0,1 0 0,-1-1 0,1 1 0,-1-1 0,1 0 0,-1 0 0,1 0 0,-1 0 0,0 0 0,0-1 0,0 1 0,1-1 0,-1 1 0,-1-1 0,1 0 0,0 0 0,0 0 0,-1 0 0,3-2 0,39-76-55,-27 47-1255,8-12-5516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20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24575,'0'0'0,"-3"5"0,-3 19 0,0-1 0,1 1 0,-1 26 0,-1 75 0,9-10 32,17 134-1,38 110-956,-53-335 815,44 211 147,-35-183-467,2-1-1,32 71 0,-27-82-5533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0:05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24575,'-1'2'0,"0"0"0,0 0 0,0 1 0,0-1 0,0 0 0,0 0 0,0 0 0,-1 0 0,1 0 0,-1 0 0,-2 1 0,-2 5 0,-6 7 0,5-6 0,-1 2 0,1-1 0,0 0 0,-6 16 0,13-26 0,0 1 0,0-1 0,0 0 0,0 1 0,0-1 0,0 0 0,0 1 0,0-1 0,0 0 0,0 1 0,0-1 0,0 0 0,0 1 0,0-1 0,0 0 0,0 1 0,1-1 0,-1 0 0,0 1 0,0-1 0,0 0 0,1 1 0,-1-1 0,0 0 0,0 0 0,1 1 0,-1-1 0,0 0 0,0 0 0,1 1 0,-1-1 0,0 0 0,1 0 0,-1 0 0,0 0 0,1 0 0,-1 1 0,0-1 0,1 0 0,17 3 0,-15-3 0,109 11 0,93 14 0,-142-10 0,-2 2 0,0 3 0,62 30 0,-26-3 0,92 62 0,-181-105 0,-1 1 0,1 1 0,-1-1 0,-1 1 0,1 0 0,7 10 0,-11-13 0,-1 1 0,0 0 0,0-1 0,0 1 0,0 0 0,-1 0 0,1 0 0,-1 0 0,0 0 0,0 0 0,-1 1 0,1-1 0,-1 0 0,0 0 0,-1 6 0,0 1 0,-1-1 0,0 0 0,-1 1 0,0-1 0,-1 0 0,-9 17 0,-1-2 0,-23 31 0,-4-2 0,-52 53 0,-56 43 0,117-118 0,9-9 0,-22 22 0,38-39 0,0-1 0,0 1 0,-1-1 0,-13 6 0,21-10-42,-1-1-1,1 0 0,-1 1 1,1-1-1,-1 0 0,1 0 1,-1 1-1,1-1 0,-1 0 1,0 0-1,1 0 0,-1 0 1,1 0-1,-1 0 0,1 0 1,-1 0-1,1 0 0,-1 0 1,0 0-1,1 0 0,-1 0 1,1 0-1,-1-1 0,1 1 1,-1 0-1,1 0 0,-1 0 1,1-1-1,-1 1 0,1 0 1,-1-1-1,-2-6-6783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0:06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24575,'1'5'0,"0"1"0,0 0 0,0 0 0,1-1 0,0 1 0,0-1 0,4 9 0,1 0 0,55 125 0,30 77 0,-75-167 0,-1-4 0,32 67 0,-47-111 0,1 3 0,0 0 0,0-1 0,0 1 0,0-1 0,1 1 0,3 2 0,-5-5 0,-1-1 0,1 1 0,0-1 0,0 1 0,-1-1 0,1 0 0,0 1 0,0-1 0,-1 0 0,1 0 0,0 1 0,0-1 0,0 0 0,-1 0 0,1 0 0,0 0 0,0 0 0,0 0 0,0 0 0,-1-1 0,1 1 0,0 0 0,0 0 0,-1-1 0,1 1 0,0 0 0,0-1 0,-1 1 0,1-1 0,0 1 0,-1-1 0,1 1 0,0-1 0,-1 1 0,1-1 0,-1 0 0,1 0 0,8-9-1365,0-1-5461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0:06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59 115 24575,'-4'0'0,"0"1"0,1 0 0,-1 0 0,0 0 0,0 0 0,1 1 0,-1 0 0,-3 2 0,-15 5 0,214-58 0,-115 31 0,-25 5 0,123-26 0,-135 32 0,0 2 0,57-1 0,-90 6-105,-1 0 0,0 0 0,0 1 0,0 0 0,0 0 0,0 1 0,0-1 0,-1 1 0,1 0 0,0 1 0,-1-1 0,10 7 0,-4 0-6721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0:07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1 297 24575,'0'0'0,"0"0"0,2 0 0,6-2 0,15-4 0,18-7 0,14-7 0,9-8 0,8-8 0,5-8 0,4-2 0,4 3 0,-6 9 0,-15 10-8191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0:08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0 24575,'-14'0'0,"10"1"0,0-1 0,0 1 0,0-1 0,-1 1 0,1 1 0,0-1 0,0 1 0,0-1 0,1 1 0,-1 0 0,0 0 0,-6 6 0,-3 3 0,1 0 0,-12 14 0,4-4 0,-10 8 0,-65 68 0,72-71 0,-37 55 0,54-73 0,1 1 0,1 0 0,0 0 0,0 0 0,0 0 0,-3 16 0,6-20 0,1 1 0,-1-1 0,1 1 0,0-1 0,0 0 0,1 1 0,-1-1 0,1 0 0,0 1 0,1-1 0,-1 0 0,1 0 0,4 8 0,-2-6 0,0 0 0,1 0 0,-1-1 0,1 1 0,1-1 0,0-1 0,-1 1 0,11 6 0,-6-4 0,0-2 0,1 0 0,0 0 0,23 8 0,-10-7 0,1-1 0,0 0 0,0-2 0,46 1 0,-48-4 0,1-1 0,-1-2 0,47-8 0,-70 10 0,0 0 0,1 0 0,-1 0 0,1 0 0,-1 0 0,1 0 0,-1 0 0,0 0 0,1-1 0,-1 1 0,1 0 0,-1 0 0,0-1 0,1 1 0,-1 0 0,0 0 0,1-1 0,-1 1 0,0 0 0,1-1 0,-1 1 0,0 0 0,0-1 0,1 1 0,-1-1 0,0 1 0,0 0 0,0-1 0,0 1 0,0-1 0,1 1 0,-1-1 0,0 1 0,0-1 0,0 1 0,0 0 0,0-1 0,0 1 0,0-1 0,-1 1 0,1-1 0,0 1 0,0 0 0,0-1 0,0 1 0,-1-1 0,1 1 0,0 0 0,0-1 0,0 1 0,-1 0 0,1-1 0,-1 0 0,-2-3 0,-1 0 0,0 0 0,-6-6 0,4 5 0,4 3 0,0-1 0,0 1 0,0 0 0,0-1 0,0 1 0,1-1 0,-1 0 0,1 0 0,-1 0 0,1 1 0,0-1 0,0 0 0,1 0 0,-2-5 0,2 5 0,0-1 0,1 1 0,-1 0 0,1-1 0,-1 1 0,1-1 0,0 1 0,0 0 0,1-1 0,-1 1 0,1 0 0,3-5 0,2-3 0,1 0 0,1 1 0,0 0 0,0 0 0,1 1 0,12-9 0,-5 6 0,1 0 0,1 0 0,19-7 0,-29 14 0,0 2 0,0-1 0,0 1 0,14-3 0,-20 6 0,0-1 0,-1 1 0,1 0 0,0 0 0,-1 0 0,1 0 0,0 1 0,-1-1 0,1 1 0,-1-1 0,1 1 0,-1 0 0,1 0 0,-1 0 0,0 0 0,1 1 0,-1-1 0,0 1 0,0-1 0,0 1 0,2 2 0,5 7 12,0 0-1,7 14 0,11 14-7,-24-35-204,1 0-1,0 0 1,0 0-1,0 0 1,0-1-1,7 5 1,-6-6-6626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0:09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11 355 24575,'-5'-4'0,"-1"-2"0,7 4 0,4 2 0,9-1 0,-1-1 0,1 0 0,0-1 0,25-8 0,-7 2 0,144-41 0,58-16 0,1 18 0,-114 35 0,0 5 0,130 9 0,-251-1 0,1 1 0,-1-1 0,0 0 0,0 0 0,1 0 0,-1 0 0,0 0 0,1 0 0,-1 0 0,0 0 0,0 0 0,1 0 0,-1 0 0,0 0 0,0-1 0,1 1 0,-1 0 0,0 0 0,0 0 0,1 0 0,-1 0 0,0 0 0,0-1 0,1 1 0,-1 0 0,0 0 0,0 0 0,1-1 0,-4-8 0,2 7 0,-7-14 0,4 8 0,0 0 0,1 0 0,0-1 0,0 1 0,-2-14 0,3 1-1365,1 3-5461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0:11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24575,'0'12'0,"0"-5"0,-1-1 0,2 1 0,-1 0 0,1-1 0,0 1 0,0-1 0,0 1 0,1-1 0,0 1 0,4 6 0,0-1-151,0 0-1,2-1 0,-1 0 0,1 0 1,1 0-1,0-1 0,1-1 1,17 15-1,-9-11-6674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0:47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24575,'16'0'0,"-10"0"0,1 0 0,0 0 0,12 3 0,-15-2 0,-1 1 0,1-1 0,-1 1 0,1-1 0,-1 1 0,0 0 0,0 0 0,5 4 0,4 6 0,0-1 0,-1 2 0,19 25 0,21 45 0,-33-52 0,-12-23 0,-1 0 0,2-1 0,-1 0 0,1 0 0,0 0 0,0 0 0,14 8 0,63 34 0,-63-38 0,32 15 0,43 27 0,-85-46 0,-1 0 0,0 1 0,-1 1 0,0-1 0,0 1 0,13 19 0,-2 4 0,32 69 0,-30-54 0,-16-34 0,-1-1 0,0 0 0,-1 1 0,0 0 0,-1 0 0,-1 0 0,0 1 0,0-1 0,-2 1 0,0 13 0,-2 349 0,3-209 0,-1 27-1365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0:50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24575,'1'2'0,"1"-1"0,0 0 0,0 1 0,1-1 0,-1 0 0,0 0 0,0 0 0,4 1 0,0 11 0,6 0 0,1 0 0,-1-1 0,2 0 0,21 15 0,-22-18 0,-4-3 0,85 69 0,-80-62 0,0 1 0,-1 1 0,0 0 0,12 19 0,44 82 0,-69-116 0,0 0 0,0-1 0,0 1 0,0 0 0,0 0 0,0 0 0,0 0 0,0 0 0,0 0 0,0 0 0,0 0 0,0 0 0,0 0 0,0 0 0,0 0 0,0 0 0,0 0 0,0 0 0,0 0 0,0 0 0,0 0 0,0-1 0,0 1 0,0 0 0,1 0 0,-1 0 0,0 0 0,0 0 0,0 0 0,0 0 0,0 0 0,0 0 0,0 0 0,0 0 0,0 0 0,0 0 0,0 0 0,0 0 0,0 0 0,0 0 0,0 0 0,1 0 0,-1 0 0,0 0 0,0 0 0,0 0 0,0 0 0,0 0 0,0 0 0,0 1 0,0-1 0,0 0 0,0 0 0,0 0 0,0 0 0,0 0 0,0 0 0,0 0 0,0 0 0,0 0 0,0 0 0,0 0 0,0 0 0,0 0 0,0 0 0,0 0 0,0 0 0,1-8 0,-1-15 0,0 22 0,-1-7 0,1 6 0,0 0 0,0-1 0,-1 1 0,1-1 0,1 1 0,0-5 0,0 6 0,0 1 0,0-1 0,0 1 0,0-1 0,0 1 0,0 0 0,0-1 0,0 1 0,0 0 0,0 0 0,0-1 0,0 1 0,0 0 0,2 0 0,4 0 0,36-13 0,45-18 0,-34 10 0,177-72-1365,-203 79-5461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23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24575,'0'0'0,"2"0"0,1 0 0,-1 2 0,2 3 0,1 4 0,5 4 0,4 4 0,5 3 0,5 1 0,3 0 0,2-6 0,0-6 0,-3-4 0,-6-3-8191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20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0,4 4 0,5 8 0,7 15 0,4 11 0,3 11 0,-1 12 0,-2 13 0,-3 11 0,-2 4 0,-2-3 0,-5-7 0,-3-10 0,-4-10 0,-1-12 0,-1-13-8191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24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4 0,0 5 0,0 3 0,0 1 0,0 0 0,2 0 0,3 0 0,1 0 0,3-4 0,0-2 0,-3-2 0,-1-3 0,0 1 0,1 1 0,-1 3 0,0-1-8191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24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0,0 2 0,0 1 0,0 0 0,0 0 0,0-1 0,0 1 0</inkml:trace>
  <inkml:trace contextRef="#ctx0" brushRef="#br0" timeOffset="1">214 279 24575,'0'0'0,"0"0"0,0 4 0,-2 5 0,-3 5 0,-2 3 0,-2 3 0,1 1 0,1-5 0,3-4-8191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24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0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 24575,'0'0'0,"0"0"0,-1 0 0,1 0 0,0 0 0,0 0 0,-1 0 0,1 0 0,0 1 0,0-1 0,-1 0 0,1 0 0,0 0 0,-1 0 0,1 0 0,0 0 0,0-1 0,-1 1 0,1 0 0,0 0 0,0 0 0,-1 0 0,1 0 0,0 0 0,0 0 0,-1 0 0,1-1 0,0 1 0,0 0 0,0 0 0,0 0 0,0 0 0,0 0 0,-1 0 0,1 0 0,0 0 0,0 0 0,0 0 0,0 0 0,0 0 0,0 0 0,-1 0 0,1 0 0,0 0 0,0 0 0,0 0 0,0 0 0,0 0 0,-1 0 0,1 0 0,0 0 0,0 0 0,0 0 0,0 1 0,0-1 0,0 0 0,-1 0 0,1 0 0,0 0 0,0 0 0,0 0 0,0 0 0,0 0 0,0 1 0,0-1 0,0 0 0,0 0 0,0 0 0,0 0 0,0 0 0,-1 0 0,1 1 0,0-1 0,0 0 0,0 0 0,0 0 0,2 24 0,0-1 0,2 1 0,1-1 0,0 0 0,10 25 0,1 12 0,14 102 0,-3-8 0,-20-125 0,1-1 0,1 0 0,17 34 0,-11-35 59,-10-18-534,0 0 1,4 11-1,-6-11-6351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0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1 260 24575,'0'2'0,"1"0"0,-1-1 0,0 1 0,1 0 0,0-1 0,-1 1 0,1-1 0,0 1 0,0-1 0,0 1 0,0-1 0,0 0 0,2 2 0,16 15 0,-18-17 0,1 1 0,0 0 0,1 0 0,-1-1 0,1 1 0,0-1 0,-1 1 0,1-1 0,0 0 0,0 0 0,0 0 0,0 0 0,5 0 0,-4-1 0,0 0 0,0 0 0,0-1 0,0 1 0,0-1 0,0 0 0,-1 0 0,1 0 0,6-3 0,119-62 0,-28 13 0,183-63 0,-224 97 0,0 3 0,118-16 0,-91 25-682,114 6-1,-176 2-6143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1.0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1 261 24575,'0'2'0,"0"0"0,0-1 0,0 1 0,0 0 0,0-1 0,1 1 0,-1-1 0,0 1 0,1 0 0,-1-1 0,2 3 0,-1-3 0,-1 2 0,1 0 0,1-1 0,-1 1 0,0-1 0,1 1 0,-1-1 0,1 0 0,0 1 0,0-1 0,0 0 0,2 2 0,-2-3 0,-1 0 0,1 0 0,-1 0 0,1 0 0,0 0 0,0-1 0,-1 1 0,1-1 0,0 1 0,0-1 0,-1 0 0,1 1 0,0-1 0,0 0 0,0 0 0,0 0 0,-1-1 0,1 1 0,2-1 0,11-3 0,0-1 0,-1-1 0,22-11 0,-14 5 0,395-230-1365,-362 206-5461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1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642 194 24575,'-34'0'0,"1"1"0,-60 11 0,73-8 0,0 1 0,0 1 0,0 1 0,1 1 0,0 0 0,1 1 0,0 2 0,0-1 0,1 2 0,0 0 0,1 2 0,-21 21 0,20-15 0,0 1 0,2 0 0,0 1 0,1 1 0,2 0 0,0 1 0,2 0 0,0 1 0,2 0 0,0 0 0,2 1 0,1 0 0,-3 43 0,8-69 0,0 6 0,-1-1 0,1 0 0,1 0 0,-1 0 0,3 9 0,-3-13 0,0 0 0,0 0 0,1-1 0,-1 1 0,1 0 0,-1 0 0,0-1 0,1 1 0,0 0 0,-1-1 0,1 1 0,-1 0 0,1-1 0,0 1 0,-1-1 0,2 2 0,0-2 0,-1 0 0,0 1 0,0-1 0,0 0 0,0 0 0,0 0 0,1 0 0,-1 0 0,0 0 0,0 0 0,0 0 0,0-1 0,0 1 0,1 0 0,-1-1 0,1 1 0,4-3 0,1 0 0,-1 0 0,0 0 0,1-1 0,-2 0 0,1 0 0,0 0 0,-1-1 0,0 0 0,8-9 0,-7 6 0,-1 0 0,0-1 0,0 1 0,-1-1 0,0 0 0,0 0 0,2-10 0,-2-1 0,0 1 0,-1-1 0,-1 0 0,-1 0 0,-1 0 0,-1 0 0,-3-20 0,-2 4 0,-1 1 0,-2 0 0,-1 1 0,-2 0 0,-1 0 0,-2 2 0,-1 0 0,-2 0 0,-1 2 0,-24-31 0,28 42 0,5 6 0,-16-23 0,33 46 0,0 0 0,1 0 0,11 11 0,-2-2 0,394 399 0,-386-393-341,2-2 0,1-1-1,47 29 1,-49-38-6485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3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4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16 24575,'0'0'0,"0"0"0,0 0 0,0 0 0,-2 0 0,-1 0 0,-1 0 0,0 0 0,0 0 0,-1 0 0,-1-2 0,-2-2 0,-1-1 0,0 1-8191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5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317 147 24575,'-14'0'0,"6"1"0,1-1 0,0-1 0,-1 1 0,1-1 0,0-1 0,-1 1 0,1-1 0,0-1 0,0 1 0,1-1 0,-1 0 0,0-1 0,-8-6 0,-112-65-1365,59 34-5461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21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0 733 24575,'0'0'0,"0"0"0,0 0 0,6-2 0,15-3 0,17-4 0,20-8 0,20-16 0,20-20 0,13-16 0,0-11-1028,-5-10 1028,-11-7 0,-13-6 0,-15 6 0,-20 19-7163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5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1038 12 24575,'0'0'0,"-2"0"0,-3 0 0,-2-2 0,-2-3 0,1 0-8191</inkml:trace>
  <inkml:trace contextRef="#ctx0" brushRef="#br0" timeOffset="1">153 168 24575,'-2'-2'0,"-5"-1"0,-2 1 0,-2 0 0,-1 0 0,-3 1 0,-3 1 0,-8 0 0,-2 0 0,4 0-8191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6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 24575,'0'0'0,"-2"0"0,-3 2 0,-2 2 0,-2 3 0,-1 0 0,-5-1 0,-9 0 0,-4 1 0,2-1-8191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6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1044 1 24575,'0'0'0,"-2"0"0,-3 2 0,-2 2 0,-1 3 0,-3 1 0,0 3 0,0 0 0,-1 0 0,1 1 0,-3-3 0,2-2 0,3-2-8191</inkml:trace>
  <inkml:trace contextRef="#ctx0" brushRef="#br0" timeOffset="1">204 11 24575,'0'0'0,"-2"0"0,-2 2 0,-3 3 0,-2 2 0,-5-2 0,-6-4 0,-9-2 0,-11 0 0,-2-1 0,5 0-8191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6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1820 320 24575,'-13'7'0,"-6"9"0,14-11 0,-1 0 0,-9 6 0,12-10 0,1 1 0,0-1 0,-1 0 0,1 0 0,0-1 0,-1 1 0,0 0 0,1-1 0,-1 1 0,1-1 0,-4 0 0,0-1 0,0 1 0,0-2 0,1 1 0,-1 0 0,1-1 0,-1 0 0,1 0 0,0-1 0,-9-5 0,-5-5 0,-21-17 0,22 15 0,-6-4 0,-209-152 0,220 163 0,-1 0 0,1 0 0,-1 2 0,-1-1 0,1 2 0,-1 0 0,0 1 0,0 0 0,0 1 0,-1 1 0,1 1 0,-20 0 0,-16 4 0,0 2 0,0 3 0,-97 28 0,91-17 0,35-10 0,-42 9 0,56-16 0,1-1 0,-1-1 0,0 1 0,0-1 0,0 0 0,1-1 0,-1 0 0,0 0 0,-11-4 0,-191-65 0,151 51 0,-90-22 0,144 39 0,-1 1 0,1 1 0,-1-1 0,0 1 0,0 0 0,1 0 0,-1 0 0,0 1 0,1 0 0,-1 0 0,1 1 0,-1-1 0,1 1 0,-1 0 0,1 1 0,0-1 0,0 1 0,0 0 0,1 0 0,-1 1 0,1 0 0,-1-1 0,1 1 0,-4 6 0,-22 24-1365,23-27-5461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39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24575,'0'1'0,"0"1"0,1-1 0,-1 1 0,0-1 0,1 1 0,-1-1 0,1 1 0,1 1 0,0 4 0,0 0 0,-1 1 0,0 14 0,1 8 0,-2-28 0,1 0 0,0-1 0,-1 1 0,1 0 0,0 0 0,0-1 0,0 1 0,0 0 0,0-1 0,0 1 0,1-1 0,-1 1 0,0-1 0,1 0 0,-1 1 0,1-1 0,-1 0 0,1 0 0,0 0 0,-1 0 0,1-1 0,0 1 0,2 1 0,4 0 0,0 0 0,0 0 0,0-1 0,9 1 0,1-2 0,0 0 0,31-4 0,37-12 0,-37 7 0,70-11 0,0 5 0,236 2 0,-378 7 0,-16-2 0,-1 2 0,0 1 0,-47 2 0,-121 13 0,-110 24-1365,240-28-5461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40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0 24575,'-14'4'0,"-2"0"0,1-2 0,-1 0 0,0-1 0,-30-2 0,15 0 0,18 1 0,5 0 0,1 0 0,-1 0 0,1 0 0,-10 3 0,15-2 0,0-1 0,0 1 0,0-1 0,0 1 0,0 0 0,1 0 0,-1 0 0,0 0 0,0 1 0,1-1 0,-1 0 0,1 1 0,-1-1 0,1 1 0,0-1 0,0 1 0,-1 0 0,1-1 0,0 1 0,-1 3 0,1 0 0,-1-1 0,1 1 0,0 0 0,0 0 0,1 0 0,-1 0 0,1 0 0,0-1 0,1 1 0,-1 0 0,1 0 0,0 0 0,2 7 0,3 4 0,0-1 0,15 28 0,179 297-92,20-27-407,22-19 538,-150-189-1312,-79-89-5093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40.9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0 724 24575,'0'0'0,"0"0"0,0 0 0,0-1 0,0 1 0,0-1 0,0 1 0,0 0 0,0-1 0,0 1 0,1 0 0,-1 0 0,0-1 0,0 1 0,0 0 0,0-1 0,0 1 0,1 0 0,-1-1 0,0 1 0,0 0 0,1 0 0,-1-1 0,0 1 0,1 0 0,8-9 0,1 1 0,0 0 0,12-8 0,9-5 0,180-167-158,-127 108-321,85-70 319,13 14 192,-161 123-32,0 0 0,1 2 0,0 0 0,1 1 0,0 2 0,1 0 0,46-8 0,-28 10-619,79 1 0,-54 7-5569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41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1077 24575,'0'-2'0,"0"-3"0,4-6 0,10-10 0,17-14 0,18-19 0,14-25 0,10-23 0,3-16-1188,5-13 1188,5-10 0,2-5-1663,-7 15 1663,-17 31-5340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1:42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470 137 24575,'0'-1'0,"-1"-1"0,1 1 0,0-1 0,-1 1 0,1-1 0,-1 1 0,0-1 0,1 1 0,-1-1 0,0 1 0,0 0 0,0-1 0,0 1 0,0 0 0,0 0 0,-2-2 0,-24-17 0,21 16 0,-14-9 0,-1 0 0,-1 2 0,-38-15 0,44 21 0,0 0 0,-1 0 0,1 2 0,-1 0 0,0 1 0,-19 0 0,27 2 0,0 1 0,0 0 0,0 1 0,0 0 0,0 0 0,0 1 0,0 0 0,1 1 0,-1-1 0,-14 11 0,19-12 0,0 1 0,0 0 0,1 0 0,-1 0 0,1 0 0,0 1 0,0-1 0,0 1 0,0 0 0,0 0 0,1 0 0,0 0 0,0 0 0,0 1 0,0-1 0,1 0 0,0 1 0,0 0 0,0-1 0,0 1 0,1 0 0,0 8 0,1-3 0,1 0 0,0 0 0,1 0 0,0-1 0,0 1 0,1-1 0,1 0 0,-1 0 0,12 15 0,-5-9 0,1 0 0,0 0 0,2-2 0,17 16 0,-26-25 0,-1 0 0,1-1 0,-1 0 0,1 0 0,0-1 0,0 1 0,1-1 0,-1 0 0,10 2 0,-12-3 0,0-1 0,0 0 0,0 0 0,0 0 0,0 0 0,0 0 0,0 0 0,0-1 0,0 0 0,-1 1 0,1-1 0,0 0 0,0-1 0,-1 1 0,1 0 0,0-1 0,-1 1 0,0-1 0,1 0 0,2-2 0,0-2 0,0 1 0,-1-1 0,0 0 0,1 0 0,4-11 0,14-36 0,-19 42 0,1 0 0,-1 1 0,-1-1 0,0 1 0,0-1 0,-1 0 0,1-20 0,11 67 0,5 20 0,94 238 0,-54-177-168,5-3 0,5-3 0,156 192 0,-219-297 168,2 4 0,0 0 0,15 12 0,-22-21 5,-1-1 1,1 1-1,-1-1 1,1 1-1,0-1 1,-1 1-1,1-1 1,0 1-1,-1-1 0,1 0 1,0 1-1,-1-1 1,1 0-1,0 0 1,0 0-1,0 1 1,-1-1-1,1 0 1,0 0-1,0 0 0,-1 0 1,1 0-1,0-1 1,0 1-1,0 0 1,-1 0-1,1 0 1,0-1-1,0 1 0,-1 0 1,1-1-1,0 1 1,-1-1-1,1 1 1,0-1-1,2-2 41,-1 0-1,0 0 1,0 0-1,0 0 1,-1 0-1,1 0 1,0-4-1,16-44 6,20-97 1,-28 105-43,44-208-1984,-33 144-4241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2:18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0 0,0 0 0,0 0 0,2 16 0,13 32 0,21 84 0,-12 29 0,-10-57 0,-11-84 0,0 6 0,9 30 0,-10-49 0,1 0 0,-1 0 0,1-1 0,0 1 0,0-1 0,1 0 0,0 0 0,0 0 0,6 7 0,-4-9-1365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21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0 137 24575,'1'3'0,"25"59"0,-6-17 0,50 150 0,-16-41 0,11-7 0,-57-132 0,-8-15 0,0 0 0,0 0 0,0 0 0,0 0 0,0 0 0,0 1 0,0-1 0,0 0 0,0 0 0,0 0 0,0 0 0,0 0 0,0 0 0,1 0 0,-1 1 0,0-1 0,0 0 0,0 0 0,0 0 0,0 0 0,0 0 0,0 0 0,1 0 0,-1 0 0,0 0 0,0 0 0,0 0 0,0 0 0,0 0 0,1 0 0,-1 0 0,0 0 0,0 0 0,0 0 0,0 0 0,0 0 0,1 0 0,-1 0 0,2-6 0,-1-13 0,-1 18 0,0-5 0,0-22 0,1 0 0,5-31 0,-4 50 0,0-1 0,0 1 0,1-1 0,1 1 0,0 0 0,0 0 0,0 1 0,1-1 0,12-14 0,-5 10 0,0 1 0,1 0 0,0 1 0,1 1 0,0 0 0,0 0 0,1 2 0,1 0 0,-1 0 0,1 2 0,0 0 0,1 1 0,26-5 0,-41 9 0,2 1 0,0-1 0,-1 0 0,1 0 0,0 0 0,5-3 0,-8 3 0,0 1 0,0-1 0,0 0 0,0 0 0,0 0 0,0 1 0,0-1 0,-1 0 0,1 0 0,0 0 0,0 0 0,-1-1 0,1 1 0,-1 0 0,1 0 0,-1 0 0,0 0 0,1-1 0,-1 1 0,0 0 0,0-3 0,0-5 0,0 0 0,-1 0 0,0 0 0,0 0 0,-1 0 0,-5-14 0,-24-52 0,-12-3 0,1 3 0,33 52-1365,5 6-5461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2:18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24575,'-1'2'0,"1"0"0,0 0 0,0-1 0,0 1 0,0 0 0,0 0 0,0 2 0,1 1 0,-1 15 0,0 28 0,6 54 0,25 167 0,21 144 0,-44-366-682,23 78-1,-27-112-6143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2:57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2 113 24575,'10'18'0,"-9"-12"0,-1 0 0,1 0 0,-1 0 0,0 0 0,0 0 0,0 0 0,-3 11 0,-1-1 0,3-12 0,-1 0 0,1 1 0,0 0 0,1-1 0,-1 1 0,1 0 0,0-1 0,0 1 0,1 6 0,19-12 0,43 1 0,77 0 0,-119-2 0,-1-2 0,1 1 0,-1-2 0,23-9 0,7-1 0,203-28 0,-215 38 0,206-17 0,-198 18 0,1-3 0,63-17 0,-17 4 0,31-10 0,-8 2 0,-76 23 0,0 1 0,0 2 0,42 3 0,-27 0 0,135-9 0,-169 7 0,37-4 0,65-2 0,408 7-1365,-523 0-5461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3:00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24575,'0'0'0,"1"0"0,0-1 0,0 1 0,0 1 0,-1-1 0,1 0 0,0 0 0,0 0 0,-1 0 0,1 0 0,0 1 0,0-1 0,-1 0 0,1 1 0,0-1 0,0 1 0,-1-1 0,1 1 0,-1-1 0,1 1 0,0-1 0,-1 1 0,1-1 0,-1 1 0,1 0 0,-1-1 0,0 1 0,1 0 0,0 1 0,6 8 0,11 7 0,0 0 0,26 18 0,44 24 0,-44-31 0,-36-22 0,131 83 0,-105-70 0,1-1 0,44 15 0,18-3 0,106 18 0,-154-38 0,-34-6 0,0 0 0,0 0 0,22 12 0,-36-16 0,0 1 0,-1-1 0,1 1 0,0-1 0,-1 0 0,1 1 0,-1 0 0,1-1 0,-1 1 0,1-1 0,-1 1 0,1 0 0,-1-1 0,1 1 0,-1 0 0,0-1 0,1 1 0,-1 0 0,0-1 0,0 1 0,0 0 0,0 0 0,1 0 0,-1-1 0,0 1 0,0 0 0,0 0 0,-1-1 0,1 1 0,0 0 0,0 0 0,0-1 0,0 1 0,-1 0 0,1 0 0,0-1 0,-1 1 0,1 0 0,-1 0 0,-3 5 0,1-1 0,-1 1 0,-8 8 0,5-6 0,-39 41 0,10-10 0,-235 311 0,228-292 0,1-1-682,-52 52-1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3:03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7 0,0 145 0,3 229 0,11-194 0,-9-157 0,0 0 0,2-1 0,2 0 0,13 33 0,-18-53 0,0 0 0,0-1 0,1 1 0,0-1 0,1 0 0,0-1 0,11 13 0,-12-16-1365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3:03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24575,'0'0'0,"0"0"0,0 0 0,0 1 0,0-1 0,0 0 0,0 1 0,0-1 0,0 0 0,0 1 0,0-1 0,0 0 0,0 1 0,0-1 0,0 0 0,0 1 0,0-1 0,0 0 0,0 1 0,0-1 0,1 0 0,-1 0 0,0 1 0,0-1 0,0 0 0,1 0 0,-1 1 0,0-1 0,0 0 0,1 0 0,-1 1 0,9-6 0,0-1 0,2 0 0,1 1 0,0 1 0,0-1 0,0 2 0,0 0 0,1 0 0,0 1 0,-1 1 0,1 0 0,19 1 0,-27 1 0,1-1 0,-1 1 0,1 0 0,-1 0 0,1 0 0,-1 1 0,0 0 0,1 0 0,-1 1 0,8 4 0,-6-2 0,-1 0 0,0 0 0,-1 0 0,1 0 0,-1 1 0,0 0 0,4 7 0,2 5 0,-2 1 0,1 0 0,-2 0 0,10 37 0,-7-15 0,-1 0 0,-3 1 0,-1 1 0,-2-1 0,-2 1 0,-2-1 0,-10 79 0,2-72 0,-3 37 0,11-86 0,0 0 0,1 0 0,-1 1 0,0-1 0,1 0 0,-1 0 0,0 0 0,1 0 0,-1 0 0,1 1 0,-1-1 0,0 0 0,1 0 0,-1 0 0,0 0 0,1 0 0,-1 0 0,1 0 0,-1 0 0,0 0 0,1 0 0,-1-1 0,1 1 0,-1 0 0,1 0 0,15-4 0,-12 4 0,9-3 0,1 1 0,-1 0 0,1 1 0,20 1 0,-25 1 0,-1 0 0,1 1 0,0 0 0,-1 0 0,0 1 0,1 0 0,-1 0 0,9 6 0,-6-2-170,-1 0-1,0 1 0,0 0 1,0 0-1,-1 2 0,-1-1 1,12 15-1,-3-1-6655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3:04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32 24575,'-3'-3'0,"0"0"0,0 1 0,-1 0 0,1-1 0,-1 1 0,1 1 0,-1-1 0,0 0 0,0 1 0,-8-2 0,-3 1 0,-24-2 0,34 4 0,-15-1 0,-1 1 0,-36 4 0,48-3 0,0 1 0,0 0 0,0 0 0,0 1 0,0 0 0,1 1 0,-1 0 0,-11 8 0,19-11 0,-1 0 0,0 0 0,1 0 0,-1 1 0,1-1 0,0 1 0,-1-1 0,1 1 0,0-1 0,0 1 0,0 0 0,0 0 0,0-1 0,0 1 0,1 0 0,-1 0 0,0 0 0,0 4 0,1-3 0,0 0 0,1 0 0,-1-1 0,1 1 0,-1 0 0,1 0 0,0 0 0,0 0 0,0 0 0,0-1 0,3 5 0,3 4 0,1 0 0,1 0 0,0-1 0,14 13 0,-22-22 0,26 24 0,2-1 0,61 38 0,72 28 0,-75-44 0,-83-44 0,2 1 0,0 1 0,0 0 0,10 8 0,-15-12 0,-1 1 0,1-1 0,0 1 0,0 0 0,-1-1 0,1 1 0,0 0 0,-1 0 0,1-1 0,-1 1 0,1 0 0,-1 0 0,0 0 0,1 0 0,-1 0 0,0 0 0,1 0 0,-1-1 0,0 1 0,0 0 0,0 0 0,0 0 0,0 0 0,0 0 0,0 0 0,0 0 0,0 0 0,-1 0 0,1 0 0,0 0 0,-1 0 0,1 0 0,0 0 0,-1 0 0,0 0 0,-3 3 0,0 0 0,0 0 0,-1 0 0,1-1 0,-1 0 0,0 0 0,-8 4 0,1-1 0,-69 32 0,52-25 0,-35 20 0,63-33-28,-18 13 180,18-12-276,0 0-1,-1 0 1,1 0 0,0 0 0,0 0 0,0 1 0,0-1 0,1 0 0,-1 1 0,0-1 0,-1 3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3:04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24575,'2'0'0,"0"0"0,0 0 0,1 1 0,-1-1 0,0 0 0,0 1 0,0 0 0,0-1 0,0 1 0,0 0 0,0 0 0,0 0 0,0 0 0,3 2 0,-3-1 0,0 1 0,0-1 0,0 1 0,0-1 0,0 1 0,0 0 0,-1 0 0,0-1 0,2 6 0,22 65 0,17 93 0,-14-52 0,-13-56-116,55 214-1133,-61-233-5577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3:05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1 284 24575,'6'7'0,"1"-1"0,-2 0 0,1 0 0,0-1 0,9 6 0,-13-9 0,1 0 0,0-1 0,0 0 0,0 0 0,0 0 0,0 0 0,0 0 0,0 0 0,0-1 0,0 1 0,0-1 0,5 0 0,6-1 0,-1-1 0,1 0 0,21-7 0,40-18 0,-54 19 0,211-91-35,32-13 158,-211 93-487,0 3 1,2 1 0,57-6 0,-64 15-6463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3:05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0 345 24575,'3'9'0,"-2"-6"0,1 0 0,0 0 0,0-1 0,0 1 0,1-1 0,-1 1 0,1-1 0,-1 0 0,1 0 0,0 0 0,0 0 0,0-1 0,0 1 0,0-1 0,0 1 0,0-1 0,1 0 0,-1 0 0,0-1 0,1 1 0,-1-1 0,7 1 0,-1-1 0,0-1 0,1 0 0,-1 0 0,0-1 0,0 0 0,0 0 0,12-6 0,22-12 0,-1-2 0,60-42 0,-76 47 0,59-41-96,64-39 312,6 12-1701,-122 71-5341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3:06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1 24575,'-2'13'0,"-2"-6"0,-1-1 0,1 1 0,-1-1 0,0 0 0,-1 0 0,1 0 0,-1-1 0,-9 6 0,-5 6 0,0 2 0,-43 42 0,57-54 0,0 1 0,0 0 0,1 0 0,0 0 0,1 0 0,-1 1 0,-2 10 0,3-7 0,1 1 0,0-1 0,1 1 0,1 0 0,0 0 0,0-1 0,1 1 0,1 0 0,2 14 0,0-11 0,1-1 0,1 0 0,0 1 0,1-2 0,0 1 0,16 24 0,-10-20 0,1-1 0,0-1 0,2-1 0,0 0 0,1 0 0,0-2 0,1 0 0,1-1 0,0 0 0,39 18 0,-51-28 0,0 0 0,0-1 0,1 0 0,-1 0 0,0 0 0,8 0 0,-12-2 0,0 0 0,0 0 0,-1 0 0,1 0 0,0 0 0,0 0 0,0-1 0,0 1 0,0-1 0,0 1 0,-1-1 0,1 0 0,0 0 0,0 0 0,-1 0 0,1 0 0,-1 0 0,1 0 0,-1 0 0,1-1 0,-1 1 0,0 0 0,0-1 0,2-2 0,1-3 0,-1 0 0,1 0 0,-2 0 0,1 0 0,-1-1 0,0 1 0,1-11 0,3-57 0,-6 66 0,0-60 0,1-11 0,-1 66 0,2-1 0,0 1 0,6-21 0,-5 28 0,-1 0 0,1 0 0,1 0 0,-1 0 0,1 1 0,8-11 0,-10 15 0,0-1 0,0 1 0,0 0 0,0-1 0,1 1 0,-1 0 0,1 1 0,0-1 0,-1 0 0,1 1 0,0-1 0,0 1 0,0 0 0,0 0 0,0 0 0,0 0 0,0 1 0,4-1 0,-7 1 0,1 0 0,-1 0 0,0 0 0,1 0 0,-1 1 0,0-1 0,0 0 0,0 0 0,1 0 0,-1 1 0,0-1 0,0 0 0,0 0 0,1 1 0,-1-1 0,0 0 0,0 0 0,0 1 0,0-1 0,0 0 0,0 0 0,0 1 0,0-1 0,1 0 0,-1 0 0,0 1 0,0 0 0,1 11 0,-1-5 0,5 24 24,1-1 0,1 1 0,2-1 0,16 36 0,-16-46-236,0 0 0,2 0 0,1-1-1,0-1 1,1 0 0,28 29 0,-9-17-6614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22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24575,'5'-7'0,"0"3"0,0 1 0,0-1 0,0 1 0,0 1 0,1-1 0,-1 1 0,1 0 0,0 0 0,7-2 0,-2 2 0,-1 1 0,1-1 0,0 2 0,15 0 0,-20 0 0,0 1 0,0 0 0,0 0 0,0 1 0,0-1 0,-1 1 0,1 1 0,0-1 0,-1 1 0,0 0 0,1 0 0,-1 0 0,6 6 0,-5-3 0,-1 0 0,1 0 0,-1 0 0,0 1 0,-1-1 0,0 1 0,0 0 0,-1 0 0,5 11 0,-5-6 0,1-1 0,-2 1 0,1 0 0,-2 0 0,1 0 0,-2 0 0,0 0 0,0 0 0,-1 0 0,0 0 0,-1 0 0,-1 0 0,-5 17 0,2-16 0,0-1 0,-1 0 0,-10 14 0,-11 19 0,27-44 0,1 0 0,-1 0 0,1 0 0,-1 0 0,1 1 0,-1-1 0,1 0 0,-1 0 0,1 0 0,0 1 0,0-1 0,0 0 0,0 0 0,0 0 0,0 1 0,0-1 0,0 0 0,0 0 0,1 2 0,0-2 0,0 1 0,0-1 0,0 0 0,0 0 0,0 0 0,0 0 0,1 0 0,-1 0 0,0-1 0,1 1 0,-1 0 0,0-1 0,1 1 0,-1-1 0,3 1 0,56 17 0,28 9 0,-71-21 0,0 1 0,31 18 0,-43-22 0,-1 0 0,1 0 0,-1 1 0,1 0 0,-1 0 0,4 5 0,-6-7 0,-1 0 0,1 0 0,-1 0 0,0 1 0,0-1 0,0 0 0,0 1 0,0-1 0,-1 1 0,1-1 0,-1 1 0,1-1 0,-1 1 0,0-1 0,0 6 0,-2-1 0,1 0 0,-1-1 0,0 1 0,0 0 0,-1-1 0,0 1 0,0-1 0,-1 0 0,1 0 0,-8 8 0,1-1 0,-2 0 0,0-1 0,-17 14 0,10-12 28,-1 0 0,-1-1 0,-28 13 0,-67 24-1263,109-47 993,-46 18-6584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3:07.5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1 696 24575,'0'-1'0,"1"1"0,0 0 0,0 0 0,-1 0 0,1 0 0,0 0 0,0 0 0,-1 0 0,1 0 0,0 0 0,0 0 0,-1 0 0,1 1 0,1-1 0,4 2 0,19 0 0,-1-1 0,42-3 0,49-13 0,-74 7 0,0-3 0,-1-1 0,49-21 0,108-62 0,-80 33 0,105-52 0,-167 89 0,1 2 0,66-16 0,-86 30 0,1 2 0,1 1 0,60-2 0,-85 6 0,-12 2 0,-1 0 0,0 0 0,0 0 0,0 0 0,0 0 0,0 0 0,0 0 0,1 0 0,-1 0 0,0 0 0,0 0 0,0 0 0,0 0 0,0-1 0,0 1 0,0 0 0,0 0 0,0 0 0,1 0 0,-1 0 0,0 0 0,0 0 0,0-1 0,0 1 0,0 0 0,0 0 0,0 0 0,0 0 0,0 0 0,0 0 0,0-1 0,0 1 0,0 0 0,0 0 0,0 0 0,0 0 0,0 0 0,0 0 0,0-1 0,0 1 0,0 0 0,-2-2 0,0 1 0,1-1 0,-1 1 0,0-1 0,1 1 0,-1 0 0,0 0 0,-2-2 0,-52-24 0,-11-7 0,59 29 0,0 0 0,1 0 0,0-1 0,0 0 0,0 0 0,-6-8 0,5 3-341,0-1 0,1 0-1,-11-24 1,6 4-6485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3:11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2 0,0 30 0,13 289 0,22-116 0,-25-169 0,1 0 0,1-1 0,28 54 0,-26-62-119,26 46 370,-33-63-550,0 1-1,0-1 1,1-1-1,14 14 1,-4-9-6527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3:12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24575,'-1'1'0,"0"0"0,0 0 0,-1 0 0,1 0 0,0 1 0,0-1 0,0 0 0,0 0 0,0 1 0,0-1 0,0 0 0,1 1 0,-1-1 0,0 1 0,1-1 0,-1 1 0,1-1 0,0 1 0,-1 0 0,1-1 0,0 1 0,0-1 0,0 1 0,0 0 0,0-1 0,1 1 0,-1 2 0,2 5 0,0-1 0,1 1 0,5 14 0,12 18 0,33 55 0,2 0 0,-28-38 0,27 83 0,7 65 0,-56-188 0,16 51-1365,-12-45-5461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4:28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4135 24575,'0'-14'0,"0"-8"0,0-71 0,13-106 0,7 75 0,12-123 0,-29-168 0,-5 236 0,1-27 0,5-335 0,11 260 0,1-44 0,-15-199 0,-2 266 0,2 247 0,1 1 0,0-1 0,0 1 0,1 0 0,0 0 0,6-12 0,3-10 0,1-15 0,-2 0 0,6-52 0,-2-99 0,-15 195 0,5-63 0,-4 59 0,1 1 0,-1-1 0,2 0 0,-1 0 0,0 1 0,1-1 0,5-7 0,20-36-1365,-19 31-5461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4:29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0 955 24575,'1'-11'0,"2"-13"0,1 0 0,1 0 0,1 1 0,1-1 0,15-30 0,-4 14 0,2 2 0,30-42 0,118-139 0,-51 73 0,-14-9 0,-55 67 0,-47 88 0,-1 0 0,0-1 0,0 1 0,0 0 0,0 0 0,0-1 0,1 1 0,-1 0 0,0 0 0,0-1 0,1 1 0,-1 0 0,0 0 0,0 0 0,1-1 0,-1 1 0,0 0 0,1 0 0,-1 0 0,0 0 0,0 0 0,1 0 0,-1 0 0,0-1 0,1 1 0,-1 0 0,0 0 0,1 0 0,-1 0 0,0 0 0,1 0 0,-1 1 0,0-1 0,1 0 0,-1 0 0,0 0 0,1 0 0,-1 0 0,0 0 0,0 1 0,1-1 0,-1 0 0,0 0 0,0 0 0,1 1 0,-1-1 0,14 15 0,-10-9 0,37 38 0,65 55 0,-61-60 0,62 69 0,-77-69 30,-1 1 0,-2 2 0,31 64 0,43 142-1515,-89-214-5341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4:32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1 24575,'-1'47'0,"3"55"0,-1-93 0,1 0 0,0 0 0,0-1 0,1 1 0,4 9 0,23 42 0,-16-34 0,48 96-244,-6 2 0,77 259 0,-108-288 215,-5 1 0,-3 1-1,-6 1 1,0 189 0,-11-279 29,0-1 0,0-1 0,-1 0 0,1 0 0,-1 0 0,-1 0 0,1 0 0,-4 9 0,5-14 10,-1 0 0,1 0 1,-1 0-1,1-1 0,-1 1 1,1 0-1,-1 0 1,0-1-1,1 1 0,-1 0 1,0-1-1,0 1 0,0-1 1,1 1-1,-1-1 0,0 1 1,0-1-1,0 0 0,0 1 1,0-1-1,-1 0 0,-1 0 53,1 0 0,-1 0 1,0 0-1,1 0 0,-1-1 0,1 1 0,-4-2 0,-7-3-31,0 0 0,0-1-1,1 0 1,-19-13 0,-44-38-45,42 28 13,1-2 0,1-1 0,2-2 0,1 0 0,2-2 0,1-1 0,-33-69 0,47 84 0,2-1 0,-7-27 0,13 40 0,1 1 0,0-1 0,1 0 0,0 0 0,0 0 0,1 0 0,1 0 0,1-11 0,-1 15 0,1 0 0,0 0 0,1-1 0,0 2 0,-1-1 0,2 0 0,-1 0 0,1 1 0,0 0 0,0 0 0,0 0 0,1 0 0,0 0 0,9-6 0,-3 3 0,2 0 0,-1 0 0,1 2 0,0-1 0,21-6 0,15-1-1365,-6 6-5461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4:33.1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24575,'2'13'0,"2"-5"0,0 1 0,0-1 0,1-1 0,0 1 0,1-1 0,-1 0 0,1 0 0,1-1 0,-1 1 0,1-1 0,9 6 0,8 4 0,1-2 0,30 14 0,-44-22 0,35 16 0,30 14 0,112 72 0,-57-12 93,27 18-1551,-113-85-5368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4:33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0 24575,'0'0'0,"-7"9"0,-18 27 0,1 0 0,2 1 0,2 1 0,-26 70 0,29-59 0,2 1 0,3 0 0,-9 83 0,13-30 0,5 0 0,20 194 0,-10-243-1365,0-17-5461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4:34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251 395 24575,'0'0'0,"-2"0"0,-15 0 0,-26 3 0,37-2 0,0 0 0,0 0 0,0 1 0,1 0 0,-1 0 0,0 1 0,1 0 0,-5 3 0,0 0 0,1 0 0,1 1 0,-1 0 0,1 1 0,0-1 0,1 2 0,0-1 0,0 1 0,1 0 0,0 0 0,1 1 0,0 0 0,0 0 0,1 0 0,1 0 0,-1 1 0,2 0 0,-1-1 0,1 1 0,1 0 0,0 21 0,1-29 0,0 1 0,1-1 0,0 0 0,0 1 0,-1-1 0,2 0 0,-1 1 0,0-1 0,1 0 0,-1 0 0,1 0 0,0 0 0,0 0 0,0-1 0,1 1 0,4 4 0,-5-5 0,0-1 0,1 1 0,-1-1 0,0 1 0,1-1 0,-1 0 0,1 0 0,-1 0 0,1 0 0,-1 0 0,1-1 0,0 1 0,-1-1 0,1 0 0,0 0 0,-1 0 0,1 0 0,0 0 0,-1-1 0,1 1 0,0-1 0,3-1 0,-3 1 0,0 0 0,-1 0 0,1-1 0,0 0 0,-1 1 0,1-1 0,-1 0 0,1 0 0,-1 0 0,0-1 0,2-2 0,0 0 0,-1 0 0,0 0 0,0 0 0,-1 0 0,3-8 0,0-3 0,-1 0 0,-1 0 0,3-22 0,-5 7 0,0 0 0,-2 0 0,-1 0 0,-1 0 0,-2 1 0,-1-1 0,-15-41 0,5 26 0,-2 1 0,-2 1 0,-3 0 0,-27-40 0,43 76 0,5 9 0,1 7 0,1 13 0,2 0 0,0 0 0,6 23 0,19 62 0,-12-58 0,3-1 0,1 0 0,2-1 0,2-2 0,2 0 0,57 75 0,-69-104 40,0 0 0,31 26 0,-34-33-288,1-1 1,-1 0-1,1-1 1,0 0-1,21 7 1,-4-4-6579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4:34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0 0,0 4 0,0 8 0,4 15 0,5 17 0,4 16 0,3 8 0,0 1 0,-5-3 0,-6-7 0,-3-10 0,-3-11 0,-1-12-8191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24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2483 0 24575,'-1'1'0,"0"-1"0,0 1 0,0-1 0,0 1 0,0-1 0,0 1 0,0 0 0,0-1 0,0 1 0,0 0 0,1 0 0,-2 0 0,-3 4 0,-20 14 0,-2-1 0,1-2 0,-2 0 0,-46 18 0,28-16 0,-1-3 0,-63 12 0,-192 20-470,-3-17-256,62-7 558,-254 45-1465,411-50 1567,2 3 1,0 4-1,-140 62 1,201-76 366,1 0 0,0 2 0,-23 18 0,37-25-130,1 0 0,1 0 1,-1 1-1,1-1 0,0 2 1,0-1-1,1 1 0,0-1 0,0 2 1,1-1-1,-6 16 0,-1 20-171,2 0 0,-6 80 0,10-80 0,-25 395-759,46 2 576,54 58 183,-68-489 0,14 57 0,-13-56 0,1-1 0,0 0 0,10 20 0,-12-28 55,-1 1 1,1-1 0,0 0 0,0 1 0,0-1 0,1 0 0,-1 0 0,0-1 0,1 1 0,-1 0-1,1-1 1,0 1 0,-1-1 0,1 0 0,0 0 0,0 0 0,3 0 0,6 1-84,-1-1-1,0 0 1,16-1 0,-18 0 77,282-20-14,1-21-857,51-24 292,-4-12-174,70-15 250,373-37 225,3 43-196,-528 57 229,33-3 955,-109 28 1807,-179 4-2566,-1 0 0,1 0 0,0 0 0,-1 0 0,1 0 0,-1-1 0,1 1 0,-1 0 0,1-1 0,-1 0 0,1 1 0,-1-1 0,0 0 0,1 0 0,-1 0 0,0 1 0,1-1 0,-1-1 0,0 1 0,0 0 0,0 0 0,0 0 0,0-1 0,0 1 0,-1 0 0,2-3 0,1-2 0,-1-1 0,0 0 0,0 0 0,2-12 0,-4 18 0,10-86 0,-1-105 0,-8 160 0,0-20-8,12-785-799,-13 828 807,-5-162 0,3 139 0,-2 0 0,-2 0 0,-11-40 0,14 64 45,0-1 0,0 1 1,-1 0-1,0 0 0,-1 0 1,0 1-1,0-1 0,-8-8 1,8 12-15,1-1 0,-1 1 1,0 1-1,0-1 0,0 1 1,0-1-1,-1 2 0,1-1 1,-1 1-1,0-1 1,0 2-1,-12-4 0,4 4-31,0-1 0,-1 2 0,1 0 0,-20 2 0,-59 13 0,70-10 0,-470 63-946,-8-36 138,-20-28-1644,397-7-1533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4:35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24575,'0'10'0,"2"-4"0,0 0 0,1-1 0,-1 1 0,1 0 0,0-1 0,1 0 0,-1 0 0,8 8 0,-1 0 0,161 230 0,-119-161 0,45 98 0,-94-174-102,-2-4-56,0 0 0,0 0 0,0 0 1,0 0-1,0 1 0,-1-1 0,1 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4:36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0 426 24575,'0'0'0,"0"0"0,0 0 0,0 0 0,6-7 0,76-79 0,107-99 0,-139 144-682,81-49-1,-104 73-6143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4:36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1 527 24575,'0'0'0,"0"0"0,0 0 0,3-2 0,12-5 0,16-6 0,18-7 0,20-12 0,20-13 0,15-14 0,7-13-1070,-3-9 1070,-9 2 0,-19 12 0,-22 18-7121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4:37.1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440 374 24575,'-1'-1'0,"-1"1"0,1-1 0,0 0 0,0 0 0,0 1 0,0-1 0,1 0 0,-1 0 0,-1-2 0,-1 0 0,-12-12 0,5 4 0,0 1 0,0 0 0,-2 1 0,-12-9 0,21 16 0,0 1 0,1-1 0,-1 1 0,0 0 0,0-1 0,0 1 0,0 1 0,0-1 0,0 0 0,0 1 0,-1-1 0,1 1 0,0 0 0,0 0 0,0 0 0,0 1 0,-1-1 0,1 1 0,0 0 0,0-1 0,0 1 0,0 1 0,0-1 0,-4 3 0,1 0 0,0 1 0,0 0 0,1 0 0,0 1 0,0 0 0,0 0 0,1 0 0,-1 0 0,1 1 0,-4 10 0,-1 2 0,2 1 0,-9 31 0,11-32 0,1 1 0,0 0 0,2 0 0,-1 25 0,3-39 0,0 1 0,1-1 0,-1 0 0,1 0 0,1 1 0,-1-1 0,1 0 0,0 0 0,1 0 0,-1 0 0,1-1 0,0 1 0,0-1 0,1 1 0,0-1 0,0 0 0,6 6 0,-7-9 0,0 1 0,0-1 0,0 0 0,0-1 0,0 1 0,0 0 0,0-1 0,1 0 0,-1 1 0,1-1 0,4 0 0,-7-1 0,1 1 0,0-1 0,0 0 0,0 0 0,0-1 0,0 1 0,0 0 0,-1-1 0,1 1 0,0-1 0,0 1 0,-1-1 0,1 0 0,0 0 0,-1 0 0,1 0 0,0 0 0,-1 0 0,0 0 0,1-1 0,-1 1 0,0 0 0,2-3 0,1-1 0,-1-1 0,0 0 0,0 0 0,0 0 0,-1 0 0,0 0 0,0-1 0,2-12 0,-2 0 0,0-35 0,-2 21 0,-3 1 0,0 0 0,-2 0 0,-2 1 0,0 0 0,-17-40 0,14 45 0,-1 1 0,-1 1 0,-2 0 0,0 1 0,-1 0 0,-2 1 0,-33-35 0,40 48 0,0 0 0,-19-13 0,25 19 0,0 1 0,-1-1 0,1 1 0,-1 0 0,1 1 0,-1-1 0,1 1 0,-1 0 0,0 0 0,-9-1 0,14 2 0,-1 0 0,1 0 0,-1 0 0,1 0 0,-1 0 0,0 0 0,1 1 0,-1-1 0,1 0 0,-1 0 0,1 0 0,-1 1 0,0-1 0,1 0 0,-1 1 0,1-1 0,0 0 0,-1 1 0,1-1 0,-1 1 0,1-1 0,-1 0 0,1 1 0,0-1 0,-1 1 0,1-1 0,0 1 0,0-1 0,-1 1 0,1 0 0,0-1 0,0 1 0,0-1 0,0 1 0,0-1 0,0 1 0,0 0 0,0-1 0,0 1 0,0 1 0,0 2 0,1 0 0,0 1 0,0-1 0,3 7 0,9 23 0,2-1 0,24 39 0,47 59 0,-32-56 0,3-2 0,81 79 0,-123-136-195,2-1 0,0 0 0,1-2 0,0 0 0,1-1 0,33 16 0,-29-19-6631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0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2539 1 24575,'0'0'0,"0"0"0,0 0 0,0 0 0,0 0 0,0 0 0,-17 0 0,2 0 0,-172 6 0,-50 13 0,77-8 0,-563 70-545,325-33 323,297-38 203,-164-6 1,189-8 6,0-4-1,-131-32 1,178 33 272,-14-4 309,42 11-605,1 0 0,0 0 1,0-1-1,-1 1 1,1 0-1,0 0 0,0 0 1,0-1-1,-1 1 1,1 0-1,0 0 0,0-1 1,0 1-1,0 0 1,-1 0-1,1-1 0,0 1 1,0 0-1,0-1 1,0 1-1,0 0 0,0-1 1,0 1-1,0 0 1,0 0-1,0-1 0,0 1 1,0 0-1,0-1 1,0 1-1,0 0 1,0 0-1,0-1 0,1 1 1,-1 0-1,0-1 1,0 1-1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1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888 0 24575,'-6'0'0,"0"0"0,0 0 0,0 1 0,-1-1 0,1 2 0,0-1 0,0 0 0,0 1 0,0 0 0,1 1 0,-1-1 0,-9 7 0,-198 122 0,158-98 0,2 3 0,2 1 0,1 3 0,-56 57 0,-67 115 0,135-162 0,13-18 0,-11 14 0,44-45 0,0 0 0,1 1 0,12 3 0,25 8 0,0 3 0,-1 1 0,54 29 0,-23 0-1365,-8-1-5461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4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24575,'7'14'0,"14"30"0,24 78 0,5 53 0,-33-112 0,42 137 0,5 18 0,-16 2 0,-39-140 0,-8-67 0,-1 0 0,-1 1 0,-4 24 0,5-35 0,-1 0 0,0 0 0,0 0 0,0 0 0,0 0 0,0 0 0,-3 3 0,4-5 0,-1-1 0,1 1 0,0-1 0,-1 0 0,1 1 0,-1-1 0,1 1 0,-1-1 0,1 0 0,-1 1 0,0-1 0,1 0 0,-1 1 0,1-1 0,-1 0 0,0 0 0,1 0 0,-1 0 0,1 1 0,-1-1 0,0 0 0,1 0 0,-1 0 0,0 0 0,1-1 0,-1 1 0,0 0 0,1 0 0,-1 0 0,0 0 0,1-1 0,-1 1 0,1 0 0,-1 0 0,1-1 0,-1 1 0,1-1 0,-2 0 0,-1-2 0,-1 0 0,0 0 0,1 0 0,-1-1 0,1 0 0,0 0 0,-4-7 0,-15-33 0,18 36 0,-12-28 0,-22-76 0,33 89 0,0 1 0,1-1 0,1 0 0,1-43 0,3 57 0,-1 1 0,2-1 0,-1 1 0,1-1 0,0 1 0,1 0 0,0 0 0,0 0 0,1 0 0,0 0 0,0 1 0,1 0 0,0 0 0,0 0 0,0 0 0,1 1 0,0 0 0,1 0 0,7-5 0,3-1 29,0 0-1,1 2 0,30-13 1,-12 8-769,37-9 1,-11 8-6087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5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24575,'0'3'0,"1"1"0,-1-1 0,1 0 0,-1 1 0,1-1 0,0 0 0,0 0 0,1 0 0,-1 0 0,3 4 0,2 2 0,13 16 0,-17-23 0,21 24 0,48 41 0,35 18 0,-46-37 0,131 107-1365,-163-133-5461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5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0 24575,'-2'10'0,"-3"4"0,0 0 0,-1 0 0,-1-1 0,0 0 0,-1 0 0,0-1 0,-12 13 0,-73 74 0,82-88 0,-78 70 0,46-44 0,-64 72 0,100-100-136,0 1-1,1 0 1,0 0-1,0 1 1,1 0-1,0 0 1,1 0-1,1 1 0,-5 21 1,1 11-6690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5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3 0,2 8 0,4 9 0,8 11 0,10 11 0,12 14 0,12 8 0,6-2 0,-7-12-8191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00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24575,'0'0'0,"0"0"0,3-3 0,0 1 0,1-1 0,0 1 0,1-1 0,-1 1 0,0 0 0,1 1 0,-1-1 0,1 1 0,0 0 0,5-1 0,2 1 0,1 0 0,22 2 0,-15 0 0,0 2 0,0 0 0,-1 1 0,1 1 0,-1 1 0,0 1 0,31 15 0,-35-14 0,-1 1 0,0 0 0,-1 1 0,0 0 0,0 1 0,-1 1 0,0 0 0,-1 0 0,18 28 0,-13-12-18,-1 2-1,-1 0 1,-1 1-1,-2 0 0,-1 0 1,8 46-1,-7-9-149,-2 0 0,-2 74 0,-15 94 168,1-174 0,-26 108 0,27-150 0,2-14 0,4-6 0,0 0 0,0 0 0,0 0 0,0 0 0,0 0 0,-1 0 0,1 0 0,0 0 0,0 0 0,0 0 0,0 0 0,0 0 0,0 0 0,0 0 0,0 0 0,0 0 0,-1 0 0,1 0 0,0 0 0,0-1 0,0 1 0,0 0 0,0 0 0,0 0 0,0 0 0,0 0 0,0 0 0,0 0 0,0 0 0,0 0 0,0 0 0,0-1 0,0 1 0,0 0 0,0 0 0,0 0 0,0 0 0,0 0 0,0 0 0,0 0 0,0 0 0,0-1 0,0 1 0,0 0 0,0 0 0,0 0 0,0 0 0,0 0 0,0 0 0,0 0 0,0-1 0,0-15-183,0 0 0,1-1 1,4-20-1,0 5-6643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47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142 325 24575,'0'-16'0,"1"-21"0,-2-45 0,0 78 0,0 0 0,0 0 0,0 1 0,0-1 0,-1 0 0,0 1 0,1-1 0,-1 1 0,0 0 0,-1-1 0,1 1 0,-1 0 0,1 0 0,-5-3 0,4 3 0,0 1 0,1 0 0,-1 0 0,0 0 0,0 0 0,0 0 0,0 1 0,0-1 0,0 1 0,-1 0 0,1 0 0,0 0 0,-1 1 0,1-1 0,-1 1 0,-5 0 0,7 0 0,0 1 0,0-1 0,0 1 0,0 0 0,0 0 0,0 0 0,0 0 0,0 0 0,1 0 0,-1 0 0,0 1 0,1-1 0,-1 1 0,1-1 0,0 1 0,-1 0 0,1-1 0,0 1 0,0 0 0,0 0 0,0 0 0,0 0 0,0 2 0,-2 5 0,0 0 0,1-1 0,0 1 0,0 10 0,0 1 0,1 0 0,2 1 0,4 37 0,19 62 0,22 58 0,-33-135 0,2-1 0,24 45 0,-30-71 0,0-1 0,1-1 0,1 1 0,0-2 0,1 0 0,1 0 0,0-1 0,0 0 0,1-2 0,1 1 0,-1-2 0,2 0 0,-1 0 0,1-2 0,1 0 0,-1-1 0,1 0 0,0-2 0,1 0 0,-1 0 0,1-2 0,-1 0 0,19-1 0,-29-2 0,1 1 0,0-2 0,0 1 0,-1-1 0,1 0 0,-1 0 0,1-1 0,-1 0 0,0 0 0,0-1 0,0 0 0,10-8 0,-7 3 0,-1 0 0,0 0 0,0 0 0,-1-1 0,0-1 0,12-21 0,-4 1 0,-1-1 0,-1 0 0,-2-1 0,12-53 0,-15 43 0,-2 0 0,-2 0 0,0-58 0,-6 70 0,0-1 0,-2 0 0,-2 1 0,-9-36 0,11 54 0,-1 0 0,-1 1 0,0 0 0,-1 0 0,0 0 0,0 0 0,-2 1 0,1 0 0,-1 1 0,-1 0 0,0 0 0,-16-13 0,11 13 0,1 1 0,-2 0 0,1 2 0,-1-1 0,0 2 0,-1 0 0,1 1 0,-1 0 0,0 2 0,-1-1 0,1 2 0,-1 0 0,1 1 0,-1 1 0,1 1 0,-17 2 0,19-1 0,0 0 0,0 1 0,0 1 0,0 0 0,1 1 0,0 0 0,0 1 0,0 1 0,1 0 0,0 1 0,0 0 0,1 0 0,0 1 0,1 1 0,-1 0 0,2 0 0,0 1 0,-15 23 0,21-29 0,0 0 0,0 1 0,1-1 0,0 0 0,0 1 0,-2 7 0,4-12 0,0 1 0,0-1 0,-1 1 0,1 0 0,0-1 0,0 1 0,1-1 0,-1 1 0,0 0 0,1-1 0,-1 1 0,1-1 0,-1 1 0,1-1 0,-1 1 0,1-1 0,0 0 0,0 1 0,0-1 0,0 0 0,0 1 0,0-1 0,0 0 0,0 0 0,1 0 0,-1 0 0,0 0 0,2 0 0,8 4 0,0 0 0,0-1 0,0-1 0,0 0 0,22 3 0,17 1 0,0-2 0,0-3 0,1-2 0,-1-2 0,0-2 0,58-12 0,-24-3 0,-2-2 0,146-61 0,-168 56-1365,-14 4-5461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6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2 24575,'-14'0'0,"-1"-1"0,9 1 0,1-1 0,0 1 0,0 0 0,-10 2 0,15-2 0,-1 1 0,1-1 0,-1 0 0,1 1 0,0-1 0,-1 0 0,1 1 0,0-1 0,-1 1 0,1-1 0,0 0 0,0 1 0,-1-1 0,1 1 0,0-1 0,0 1 0,0-1 0,0 1 0,0-1 0,0 1 0,0-1 0,0 1 0,0-1 0,0 2 0,0 14 0,1-12 0,-1 2 0,0-5 0,0 1 0,0-1 0,0 0 0,0 0 0,0 1 0,0-1 0,1 0 0,-1 0 0,1 3 0,0-4 0,-1 1 0,1-1 0,-1 0 0,1 1 0,-1-1 0,1 1 0,-1-1 0,1 0 0,0 0 0,-1 1 0,1-1 0,-1 0 0,1 0 0,0 0 0,-1 0 0,1 0 0,0 1 0,-1-1 0,1 0 0,0-1 0,-1 1 0,2 0 0,39-1 0,-37 6 0,4 21 0,0-1 0,8 48 0,-11-46 0,11 77 0,-3 1 0,-5 205 0,-8-304 0,0 14 0,0-19 0,0-1 0,0 1 0,1 0 0,-1-1 0,0 1 0,0-1 0,1 1 0,-1-1 0,0 1 0,0-1 0,1 1 0,-1-1 0,1 1 0,-1-1 0,0 1 0,1-1 0,-1 1 0,1-1 0,-1 0 0,1 1 0,-1-1 0,1 0 0,-1 0 0,1 1 0,0-1 0,-1 0 0,1 0 0,0 0 0,5 1 0,-1-1 0,1-1 0,0 1 0,-1-1 0,1 0 0,10-3 0,-9 2 0,97-27-1365,-53 14-5461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7.3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0 24575,'-14'1'0,"10"0"0,0 0 0,0 0 0,1 0 0,-1 1 0,0 0 0,1-1 0,-1 1 0,1 1 0,0-1 0,-1 0 0,1 1 0,0 0 0,0 0 0,1 0 0,-1 0 0,1 0 0,-3 4 0,0 1 0,0 0 0,1 0 0,0 0 0,1 0 0,-1 1 0,-2 13 0,4-11 0,0 0 0,1 0 0,1 20 0,0-26 0,0 1 0,1 0 0,0-1 0,0 1 0,0-1 0,1 1 0,0-1 0,0 0 0,3 6 0,-5-10 0,1-1 0,-1 1 0,1 0 0,0 0 0,-1-1 0,1 1 0,0 0 0,0-1 0,-1 1 0,1 0 0,0-1 0,0 1 0,0-1 0,-1 0 0,1 1 0,0-1 0,0 0 0,0 1 0,0-1 0,0 0 0,0 0 0,0 0 0,0 0 0,0 0 0,0 0 0,2 0 0,1-1 0,0 0 0,1-1 0,-1 1 0,7-4 0,-10 4 0,34-17-177,43-30-1,-55 32-832,25-15-5816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7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24575,'4'12'0,"121"235"0,-85-172 0,48 130-1365,-81-185-5461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8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24575,'0'0'0,"23"0"-68,205-6 265,-191 2-571,0-1 1,1-2-1,70-23 1,-87 23-6453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8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 24575,'0'14'0,"0"-3"0,0 0 0,1-1 0,0 1 0,5 20 0,-5-27 0,1 0 0,0 0 0,-1 0 0,1-1 0,1 1 0,-1 0 0,0-1 0,1 0 0,0 1 0,0-1 0,0 0 0,0 0 0,0-1 0,1 1 0,6 3 0,1 0 0,-1-1 0,1-1 0,0 0 0,1-1 0,-1 0 0,0-1 0,1 0 0,0 0 0,0-2 0,-1 1 0,21-3 0,-3-1 0,0-2 0,0-1 0,45-15 0,104-50 81,-6-12-704,-124 59-200,26-13-6003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49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2 24575,'-6'-1'0,"1"1"0,-1-1 0,1 1 0,-11 1 0,-1 0 0,-34-2 0,-62 3 0,100-1 0,1 1 0,0 0 0,0 0 0,0 2 0,0-1 0,-21 11 0,29-12 0,0 0 0,0 1 0,0 0 0,0-1 0,0 1 0,1 1 0,-1-1 0,1 0 0,0 1 0,0 0 0,1 0 0,-1-1 0,1 2 0,-1-1 0,-2 7 0,4-5 0,0-1 0,-1 0 0,2 1 0,-1-1 0,1 1 0,-1-1 0,1 1 0,1-1 0,-1 1 0,1-1 0,0 1 0,1-1 0,1 6 0,0-3 0,0 0 0,1-1 0,-1 1 0,2-1 0,-1 0 0,1 0 0,0 0 0,1-1 0,9 10 0,-13-13 0,2-1 0,-1 1 0,0-1 0,1 1 0,-1-1 0,1 0 0,-1 0 0,1-1 0,0 1 0,0-1 0,0 0 0,0 0 0,0 0 0,0 0 0,0-1 0,0 1 0,0-1 0,1 0 0,-1-1 0,0 1 0,6-2 0,-2-1 0,0 1 0,-1-2 0,1 0 0,-1 1 0,0-2 0,1 1 0,-2-1 0,11-10 0,5-6 0,19-26 0,-10 12 0,-13 18 0,-18 16 0,0 1 0,0 0 0,0 0 0,0 0 0,0 0 0,1 0 0,-1 0 0,0 0 0,0 0 0,0 0 0,0 0 0,0 0 0,0 0 0,0 0 0,0 0 0,0-1 0,1 1 0,-1 0 0,0 0 0,0 0 0,0 0 0,0 0 0,0 0 0,0 0 0,0 0 0,1 0 0,-1 0 0,0 0 0,0 1 0,0-1 0,0 0 0,0 0 0,0 0 0,0 0 0,0 0 0,0 0 0,1 0 0,-1 0 0,0 0 0,0 0 0,0 0 0,0 0 0,0 0 0,0 0 0,0 1 0,0-1 0,0 0 0,2 7 0,-2-5 0,10 83 0,34 134 0,-35-184 0,2 9 0,2-1 0,19 43 0,-30-83 0,-1 1 0,1-1 0,0 1 0,0-1 0,1 0 0,-1 0 0,1 0 0,-1 0 0,7 5 0,-7-7 0,-1 0 0,1 0 0,0 0 0,0 0 0,0-1 0,-1 1 0,1-1 0,0 1 0,0-1 0,0 0 0,0 0 0,0 0 0,0 0 0,0 0 0,0 0 0,0 0 0,0 0 0,-1-1 0,1 1 0,0-1 0,3-1 0,9-5-227,-2 0-1,1-1 1,-1 0-1,0-1 1,12-12-1,1-1-6598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51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1 24575,'0'0'0,"0"0"0,0 0 0,0 7 0,0 5 0,-1-1 0,0 1 0,-4 18 0,4-24 0,-1-1 0,0 0 0,0 0 0,0 0 0,0 0 0,-1 0 0,1-1 0,-1 1 0,-1-1 0,-4 6 0,6-9 0,0 1 0,-1 0 0,1 0 0,-1-1 0,0 0 0,0 1 0,1-1 0,-1 0 0,0 0 0,0-1 0,0 1 0,0-1 0,0 1 0,0-1 0,0 0 0,0 0 0,0 0 0,0-1 0,0 1 0,0-1 0,0 1 0,0-1 0,-3-1 0,0-1 0,-1 1 0,1-1 0,-1 0 0,1 0 0,0-1 0,0 0 0,1 0 0,-11-9 0,3-4 0,12 16 0,1 0 0,-1 0 0,0 0 0,1 0 0,-1-1 0,1 1 0,-1 0 0,1 0 0,0-1 0,0 1 0,-1 0 0,1-1 0,0-1 0,3 23 0,-3 1 0,-6 31 0,0 12 0,7-68 0,-1 1 0,1-1 0,-1 1 0,1-1 0,2-4 0,3-10 0,-4 6-136,0-1-1,0 1 1,-2 0-1,1-1 1,-1 1-1,-1 0 1,0-1-1,-1 1 0,-7-22 1,1 8-6690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5:52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31 24575,'0'0'0,"0"0"0,-2 0 0,-3 0 0,0 0 0,1 0 0,1-2 0,-1-2 0,-2-3 0,-2-2 0,1 1-8191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28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12160 1 24575,'0'0'0,"0"0"0,0 0 0,0 0 0,0 0 0,0 0 0,0 0 0,0 0 0,0 0 0,0 0 0,0 0 0,-1 1 0,0 0 0,1 0 0,-1 0 0,0 0 0,0 0 0,0 0 0,0 0 0,-2 1 0,-1 1 0,-23 24 0,-2-2 0,-53 36 0,-18 1 0,-2-6 0,-126 51 0,212-100 0,-146 62 0,113-45 0,-57 37 0,-79 77 0,58-38 0,-112 60 0,52-35 0,-63 57-390,-98 66-233,325-233 623,-170 114 0,9 12 0,70-39-57,-91 73-77,-69 50 134,-17 17-774,200-176 632,-195 156 129,181-122 13,-131 114 0,37-60 467,31-24-104,45-31-363,-150 118 0,35-52 94,-2 2 1,137-84-95,-44 35 0,-3-12 99,-85 65 95,139-90-194,-100 77 0,-23 0 0,40-30 0,-195 150 0,129-95 0,-159 147 0,71-63-487,129-108 6,-147 113 287,-67 46 194,-42 50-384,-382 298 490,745-584 647,3 4 1,-160 191 0,109-84-754,-57 69 0,131-180 0,-142 174 0,73-83 0,93-120 0,-62 53 0,7-25 0,8-6 0,77-61-170,1 2-1,0 0 0,1 1 1,1 0-1,0 1 0,2 1 1,-21 38-1,29-45-6655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29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0,0 0 0,0 1 0,0 0 0,0 1 0,1-1 0,-1 1 0,1-1 0,-1 0 0,1 1 0,0-1 0,-1 0 0,1 1 0,0-1 0,0 0 0,0 0 0,0 0 0,0 0 0,0 0 0,0 0 0,0 0 0,0 0 0,1 0 0,-1-1 0,0 1 0,3 1 0,4 1 0,0 0 0,15 5 0,-17-7 0,36 9 0,0-2 0,1-1 0,57 1 0,131-11 0,-80-5 0,106-2 0,-256 9 0,-1 1 0,0 0 0,1 0 0,-1 0 0,1 0 0,-1 1 0,0-1 0,1 0 0,-1 0 0,1 0 0,-1 0 0,0 0 0,1 0 0,-1 1 0,1-1 0,-1 0 0,0 0 0,1 0 0,-1 1 0,0-1 0,1 0 0,-1 1 0,0-1 0,0 0 0,1 1 0,-1-1 0,0 0 0,0 1 0,0-1 0,1 1 0,-1 14 0,-1-6 0,3 18 0,1 0 0,1 0 0,13 45 0,6 35 0,-15-37-29,-2 71-1,-11 75-957,-66 541-2124,59-679-923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47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0 24575,'0'0'0,"0"0"0,0 0 0,0 0 0,0 0 0,0 0 0,1 59 0,-1 42 0,-4-66 0,-15 62 0,-19 31 0,31-107 0,2-6 0,-9 37 0,13-47 0,0 0 0,0-1 0,1 1 0,0 0 0,0-1 0,0 1 0,1 0 0,1 8 0,-1-12 0,-1 1 0,1-1 0,-1 0 0,1 0 0,-1 1 0,1-1 0,0 0 0,0 0 0,0 0 0,0 0 0,0 0 0,0 0 0,0 0 0,0 0 0,0 0 0,0-1 0,0 1 0,1 0 0,-1-1 0,0 1 0,1-1 0,-1 1 0,0-1 0,3 1 0,1 0 0,1-1 0,-1 0 0,1 0 0,0 0 0,6-2 0,10-2 20,1-1 0,-1 0-1,0-2 1,-1-1 0,28-14 0,98-61-1504,-147 83 1484,73-45-6826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0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0.9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24575,'1'0'0,"-1"0"0</inkml:trace>
  <inkml:trace contextRef="#ctx0" brushRef="#br0" timeOffset="1">112 616 24575,'1'11'0,"0"0"0,1 1 0,1-1 0,5 18 0,-3-10 0,79 217 0,-81-228 0,-1 1 0,0-1 0,0 1 0,-1-1 0,0 1 0,0 0 0,-1 0 0,-1 12 0,-3 9 0,-7 32 0,4-30 0,3-14-59,-33 202 246,32-170-685,1 0 1,5 73-1,-1-118-6328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1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24575,'0'0'0,"0"2"0,0 4 0,0 5 0,2 7 0,3 5 0,1 1 0,1-3-8191</inkml:trace>
  <inkml:trace contextRef="#ctx0" brushRef="#br0" timeOffset="1">16 1317 24575,'0'0'0,"0"4"0,0 8 0,0 11 0,0 8 0,0 7 0,-2 5 0,-2 2 0,-1-1 0,1-8-8191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1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24575,'0'0'0,"0"3"0,0 6 0,0 5 0,0 4 0,0 2 0,0 4 0,0 1 0,0-3-8191</inkml:trace>
  <inkml:trace contextRef="#ctx0" brushRef="#br0" timeOffset="1">7 961 24575,'0'0'0,"0"4"0,0 5 0,0 4 0,0 5 0,0 2 0,-2 6 0,0 4 0,-1-3-8191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2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24575,'0'6'0,"2"41"0,18 92 0,-12-93 0,-7-40 0,6 41 0,18 57 0,-24-103 0,-1 0 0,1 0 0,-1 1 0,1-1 0,-1 0 0,1 0 0,0 0 0,0 0 0,0 0 0,-1 0 0,1 0 0,0-1 0,0 1 0,0 0 0,0 0 0,2 0 0,-1 0 0,0 1 0,0-1 0,0 0 0,0 1 0,3 3 0,0 2 0,0 1 0,0-1 0,0 2 0,-1-1 0,-1 0 0,1 1 0,2 9 0,13 69 0,-16-68 0,50 318 0,-35-209 0,-16-115-92,3 18-227,-1 1 1,-2-1 0,-2 45 0,0-73-6508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2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24575,'-2'2'0,"-2"4"0,-1 9 0,0 14 0,0 8 0,0 5 0,1-2 0,2-5 0,0-9 0,2-9 0,0-9 0,1-8 0</inkml:trace>
  <inkml:trace contextRef="#ctx0" brushRef="#br0" timeOffset="1">25 492 24575,'0'0'0,"0"4"0,2 7 0,1 9 0,-3 7 0,-2 4 0,-4 3 0,-1-2 0,-1-5 0,2-7-8191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2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1 24575,'0'33'0,"-2"0"0,-1 0 0,-2 0 0,-1-1 0,-15 50 0,14-64 0,0 0 0,-1-1 0,0 0 0,-2 0 0,0-1 0,0 0 0,-2-1 0,0 0 0,-1 0 0,-28 23 0,40-37-47,0 0 0,0-1 0,-1 1 0,1 0 0,0 0 0,0 0 0,0 0 0,0 0 0,0 1-1,0-1 1,1 0 0,-1 0 0,0 1 0,0-1 0,1 0 0,-1 1 0,1-1 0,-1 0 0,1 1 0,0-1 0,0 1 0,-1-1-1,1 1 1,0-1 0,0 1 0,0-1 0,1 1 0,-1 1 0,1 2-6779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5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24575,'1'2'0,"-1"-1"0,0 1 0,0-1 0,1 1 0,-1-1 0,1 1 0,-1-1 0,1 1 0,0 1 0,1 1 0,29 101 0,-10-28 0,110 444 0,-130-517-46,5 26-284,2 0 1,0-1-1,14 30 0,-19-54-6496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5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 24575,'0'0'0,"0"0"0,0 0 0,0 0 0,0 0 0,0 0 0,0 0 0,11 0 0,0-2 0,0 1 0,0-1 0,11-4 0,-3 1 0,140-41 0,-3 0 0,-149 44-124,-1 0 0,1 1 0,0 0 0,0 0 0,0 1 0,-1-1-1,1 1 1,0 1 0,0-1 0,9 3 0,-1 3-6702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6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1 180 24575,'0'0'0,"0"2"0,2 2 0,2 3 0,3 2 0,2 1 0,3-1 0,7-4 0,14-7 0,16-8 0,14-10 0,7-8 0,1-4 0,-4-1 0,-7 1 0,-8 3 0,-12 6 0,-12 7-8191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48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6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1910 24575,'0'0'0,"0"0"0,4 1 0,6 2 0,14-5 0,16-7 0,14-11 0,15-17 0,10-12 0,-4-2 0,-14 8-8191</inkml:trace>
  <inkml:trace contextRef="#ctx0" brushRef="#br0" timeOffset="1">325 0 24575,'0'0'0,"0"0"0,0 0 0,4 4 0,5 11 0,4 13 0,7 19 0,7 15 0,4 13 0,-1-1 0,-5-13-8191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7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574 655 24575,'-1'-1'0,"-1"0"0,1 0 0,-1 0 0,1 0 0,-1 0 0,0 0 0,1 0 0,-1 1 0,0-1 0,1 1 0,-1-1 0,0 1 0,-3-1 0,-27 0 0,22 1 0,-17 0 0,1 2 0,-1 0 0,1 1 0,-30 8 0,37-5 0,0 0 0,1 1 0,-1 0 0,1 2 0,1 0 0,-22 16 0,16-8 0,0 1 0,2 0 0,-27 30 0,38-37 0,1 1 0,1-1 0,-1 1 0,2 1 0,0-1 0,0 1 0,1 1 0,-6 21 0,11-30 0,-1 0 0,2 0 0,-1 1 0,0-1 0,1 0 0,1 10 0,-1-14 0,0 0 0,0 0 0,0 0 0,1 0 0,-1 0 0,0 1 0,1-1 0,-1 0 0,1 0 0,-1 0 0,1 0 0,-1 0 0,1 0 0,0-1 0,-1 1 0,1 0 0,0 0 0,0 0 0,0-1 0,-1 1 0,1 0 0,0-1 0,0 1 0,0-1 0,0 1 0,0-1 0,0 1 0,0-1 0,1 0 0,-1 1 0,0-1 0,0 0 0,0 0 0,0 0 0,0 0 0,0 0 0,2 0 0,4-1 0,-1 0 0,1-1 0,-1 0 0,1 0 0,-1 0 0,0-1 0,7-3 0,3-3 0,21-17 0,-24 16 0,0-1 0,-1 0 0,-1-1 0,0-1 0,0 0 0,-1 0 0,-1-1 0,0 0 0,-1 0 0,-1-1 0,0 0 0,-1-1 0,-1 0 0,0 0 0,-1 0 0,-1 0 0,0 0 0,0-23 0,-2 8 0,-2 0 0,-1 0 0,-2 1 0,-1-1 0,-14-48 0,-1 18 0,-45-99 0,42 112 0,-1 2 0,-34-48 0,55 89 0,0 0 0,-1 0 0,0 0 0,0 1 0,0-1 0,-1 1 0,0 0 0,-9-6 0,13 10 0,1 0 0,0-1 0,-1 1 0,1 0 0,0 0 0,-1 0 0,1 0 0,0-1 0,-1 1 0,1 0 0,0 0 0,-1 0 0,1 0 0,0 0 0,-1 0 0,1 0 0,0 0 0,-1 0 0,1 0 0,-1 0 0,1 0 0,0 1 0,-1-1 0,1 0 0,0 0 0,-1 0 0,1 0 0,0 1 0,-1-1 0,1 0 0,0 0 0,0 0 0,-1 1 0,1-1 0,0 0 0,0 1 0,-1-1 0,1 0 0,0 0 0,0 1 0,0-1 0,0 0 0,0 1 0,-1-1 0,1 0 0,0 1 0,0-1 0,0 1 0,0-1 0,0 0 0,0 1 0,0 23 0,0-22 0,5 39 0,1 0 0,2-1 0,2 0 0,1 0 0,24 52 0,-2-19 0,78 124 0,-47-99-455,3-3 0,91 97 0,-143-177-6371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47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35 380 24575,'0'-9'0,"0"17"0,2 10 0,1-7 0,0 0 0,1 0 0,0-1 0,10 17 0,27 38 0,-25-41 0,47 71-1365,-56-86-5461</inkml:trace>
  <inkml:trace contextRef="#ctx0" brushRef="#br0" timeOffset="1">1 0 24575,'0'0'0,"0"0"0,0 2 0,0 3 0,0 1 0,0 3 0,0 0 0,0-2-8191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50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24575,'0'0'0,"0"0"0,0 0 0,-2 0 0,-2 2 0,-3 3 0,-2 1 0,1 3 0,1 0 0,3-2 0,1-3 0,-1-3 0,-1-6 0,1-4 0,0 0-8191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50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1367 1 24575,'0'0'0,"0"0"0,0 0 0,-2 0 0,-4 2 0,-6 2 0,-7 1 0,-9-1 0,-7-2 0,1-2 0,6-1-8191</inkml:trace>
  <inkml:trace contextRef="#ctx0" brushRef="#br0" timeOffset="1">180 13 24575,'0'0'0,"0"1"0,-2 4 0,-2 2 0,-3 1 0,-4 3 0,-5-1 0,-6 2 0,-5 0 0,-6-2 0,2-3 0,5-2-8191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50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1705 157 24575,'0'0'0,"0"0"0,-2 0 0,-3 2 0,-2 3 0,-3 1 0,-7 3 0,-3 1 0,-5-2 0,-10-6 0,-10-4 0,3-2-8191</inkml:trace>
  <inkml:trace contextRef="#ctx0" brushRef="#br0" timeOffset="1">586 0 24575,'-2'0'0,"-3"4"0,-4 3 0,-4 4 0,-4 5 0,-3 2 0,-1 3 0,-4-1 0,-3 1 0,-4-3 0,-8-1 0,-11-2 0,-11-4 0,-10-5 0,-1-8 0,8-3 0,15-1-8191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51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2590 0 24575,'-3'2'0,"-12"6"0,-14 8 0,-15 6 0,-10 6 0,-4 1 0,1-2 0,1-4 0,0-3 0,-4-8 0,-7-5 0,-7-7 0,-4-6 0,-1-8 0,10-4 0,16 1-8191</inkml:trace>
  <inkml:trace contextRef="#ctx0" brushRef="#br0" timeOffset="1">811 100 24575,'-6'4'0,"-13"9"0,-15 9 0,-11 7 0,-5 5 0,-1-1 0,0-1 0,-2-5 0,-5-4 0,-9-7 0,-11-6 0,-5-6 0,0-12 0,8-10 0,17-2-8191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51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2314 101 24575,'0'0'0,"-2"0"0,-2 2 0,-5 2 0,-4 3 0,-6 2 0,-7 1 0,-9-1 0,-15-2 0,-19-6 0,-5-5 0,11-2-8191</inkml:trace>
  <inkml:trace contextRef="#ctx0" brushRef="#br0" timeOffset="1">1049 1 24575,'0'0'0,"-1"4"0,-4 2 0,0 4 0,-1 0 0,-2 1 0,-1 1 0,-1 0 0,-3-2 0,1-1 0,3-1-8191</inkml:trace>
  <inkml:trace contextRef="#ctx0" brushRef="#br0" timeOffset="2">30 67 24575,'0'0'0,"-1"0"0,-4 0 0,0 0 0,1 2 0,-1 3 0,0 2 0,1-1-8191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52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24575,'0'0'0,"0"0"0,5 2 0,17 7 0,1-1 0,1-1 0,38 7 0,-47-11 0,22 2 0,0 0 0,0-2 0,0-2 0,53-5 0,146-30 0,-177 24 0,109-21 0,109-16 0,-215 40 0,-1 2 0,95 6 0,-151 0 0,-5 0 0,-10 2 0,4-2 0,-360 75 0,308-66 0,-348 51-605,-2-38 1,359-24-560,15-1-4654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53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24575,'0'18'0,"1"2"0,0 0 0,2 0 0,0 0 0,7 20 0,29 78 0,-37-112 0,46 121 0,5-2 0,82 139 0,-115-231-1365,-5-11-5461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49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24575,'4'13'0,"-2"-3"0,1 1 0,-2 0 0,1 19 0,-3 34 0,0-26 0,1 12 0,0-50 1,0 0 0,0 0 0,0 0-1,0 0 1,0 0 0,0 1 0,0-1 0,0 0 0,0 0-1,0 0 1,0 0 0,0 0 0,0 0 0,0 0-1,0 0 1,0 0 0,0 0 0,0 1 0,0-1-1,0 0 1,0 0 0,0 0 0,0 0 0,0 0-1,0 0 1,0 0 0,0 0 0,0 0 0,0 0 0,0 1-1,0-1 1,0 0 0,0 0 0,0 0 0,0 0-1,0 0 1,0 0 0,0 0 0,0 0 0,0 0-1,1 0 1,-1 0 0,0 0 0,0 0 0,0 0-1,0 0 1,0 0 0,0 0 0,0 0 0,0 0-1,0 0 1,0 0 0,1 0 0,-1 0 0,0 0 0,0 0-1,0 0 1,0 0 0,4-4-795,-3 3 175,4-6-6207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53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0 285 24575,'0'0'0,"0"0"0,5-7 0,80-71 0,-56 53 0,8-5 60,50-33 0,-62 48-431,1 0-1,0 2 1,34-12 0,-20 12-6455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54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0 205 24575,'0'0'0,"0"-2"0,4-3 0,8-2 0,11-3 0,12-9 0,10-8 0,3-3 0,-2 0 0,-3 1 0,-9 3 0,-9 7-8191</inkml:trace>
  <inkml:trace contextRef="#ctx0" brushRef="#br0" timeOffset="1">0 539 24575,'0'0'0,"0"0"0,4-2 0,10-6 0,19-13 0,20-21 0,15-19 0,2-6 0,-12 9-8191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54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4 0,0 7 0,2 7 0,0 8 0,0 8 0,0 5 0,-3 3 0,0 3 0,-1-4 0,0-10-8191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09:55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629 35 24575,'-5'-1'0,"1"1"0,0-1 0,-1 0 0,1 0 0,0 0 0,-1 0 0,-5-4 0,-16-4 0,-7 3 0,0 2 0,0 1 0,-42 2 0,40 0 0,13 1 0,-86 1 0,86 0 0,0 1 0,-40 10 0,54-10 0,1 0 0,0 1 0,1 0 0,-1 1 0,0-1 0,1 1 0,0 0 0,0 1 0,0 0 0,0 0 0,1 0 0,0 0 0,-9 12 0,11-13 0,1 0 0,-1 0 0,1 1 0,0-1 0,0 1 0,1-1 0,-1 1 0,1-1 0,0 1 0,0 0 0,1-1 0,-1 1 0,1 0 0,0 0 0,1 0 0,-1-1 0,1 1 0,0 0 0,0-1 0,0 1 0,0 0 0,4 6 0,-1-4 0,0-1 0,0 0 0,0 0 0,1 0 0,0-1 0,0 0 0,1 0 0,-1 0 0,1 0 0,0-1 0,0 0 0,1 0 0,-1-1 0,10 4 0,-7-3 0,1-1 0,-1 0 0,1 0 0,0-1 0,0 0 0,-1-1 0,1 0 0,0-1 0,0 0 0,13-2 0,-15 1 0,-1-1 0,1 0 0,-1-1 0,1 0 0,-1 0 0,0-1 0,0 0 0,0 0 0,-1 0 0,0-1 0,1 0 0,-2 0 0,1 0 0,0-1 0,-1 0 0,0 0 0,8-14 0,-6 7 0,1-1 0,-2-1 0,1 1 0,-2-1 0,0 0 0,-1 0 0,-1-1 0,2-16 0,-4 25 0,0 4 0,-1 0 0,1-1 0,-1 1 0,0-1 0,0 1 0,0 0 0,-1-1 0,0-5 0,0 23 0,7 42 0,20 76 0,-6-35 0,6 63 0,19 93 0,-43-241 0,1 1 0,0-1 0,1 0 0,9 18 0,-13-28 0,1-1 0,0 0 0,0 1 0,-1-1 0,1 0 0,0 0 0,0 0 0,0 0 0,0 1 0,0-2 0,0 1 0,1 0 0,-1 0 0,0 0 0,0 0 0,1-1 0,-1 1 0,1-1 0,-1 1 0,0-1 0,1 1 0,-1-1 0,1 0 0,-1 0 0,1 0 0,-1 0 0,2 0 0,2-1 0,-1 0 0,0 0 0,0 0 0,0-1 0,0 0 0,0 0 0,0 0 0,5-4 0,24-17-682,37-37-1,-19 14-6143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22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1 203 24575,'0'0'0,"0"0"0,0-18 0,0 0 0,2 0 0,6-32 0,-7 45 0,1-1 0,0 0 0,0 0 0,0 1 0,1-1 0,0 1 0,0 0 0,0 0 0,1 0 0,0 0 0,0 0 0,0 1 0,0 0 0,1 0 0,5-4 0,-6 6 0,0 0 0,-1 0 0,1 0 0,0 1 0,0-1 0,0 1 0,0 0 0,0 1 0,0-1 0,0 1 0,0-1 0,0 1 0,0 0 0,0 1 0,0-1 0,0 1 0,0 0 0,0 0 0,0 0 0,0 0 0,0 1 0,0-1 0,0 1 0,-1 0 0,1 0 0,-1 1 0,0-1 0,0 1 0,1-1 0,-1 1 0,-1 0 0,1 0 0,0 1 0,-1-1 0,0 0 0,0 1 0,2 4 0,-3-5 0,-1-4 0,0 0 0,-1 1 0,1-1 0,0 0 0,0 1 0,0-1 0,0 1 0,0-1 0,0 0 0,0 1 0,0-1 0,0 0 0,0 1 0,1-1 0,-1 0 0,5-5 19,-2 2 13,-3 4-58,0 0 1,0 0 0,0-1 0,0 1-1,0 0 1,0 0 0,0 0-1,0 0 1,0 0 0,0 0 0,0 0-1,0 0 1,0 0 0,0 0 0,0 0-1,0 0 1,0 0 0,0-1-1,0 1 1,0 0 0,0 0 0,0 0-1,0 0 1,0 0 0,0 0-1,0 0 1,0 0 0,0 0 0,0 0-1,-1 0 1,1 0 0,0 0-1,0 0 1,0 0 0,0 0 0,0 0-1,0 0 1,0 0 0,0 0-1,0 0 1,0 0 0,0 0 0,0 0-1,-1 0 1,1 0 0,0 0-1,0 0 1,0 0 0,0 0 0,0 0-1,0 0 1,0 0 0,0 0-1,0 0 1,0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24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113 113 24575,'0'0'0,"5"5"0,45 46 0,53 69 0,-100-117 0,-1 1 0,0-1 0,1 1 0,-1-1 0,-1 1 0,1 0 0,0-1 0,-1 1 0,0 0 0,0 0 0,0 0 0,0 0 0,0 5 0,-1-9 0,0 0 0,0 0 0,0 0 0,0 0 0,-1 0 0,1 0 0,0 0 0,0 0 0,0 0 0,0 0 0,0 0 0,0 0 0,0 0 0,0 0 0,0 1 0,0-1 0,0 0 0,0 0 0,0 0 0,0 0 0,0 0 0,0 0 0,0 0 0,0 0 0,0 0 0,0 0 0,0 0 0,0 0 0,0 0 0,0 0 0,0 0 0,0 0 0,0 0 0,-1 0 0,1 0 0,0 0 0,0 0 0,0 0 0,0 0 0,0 0 0,0 0 0,0 0 0,0 0 0,0 0 0,0 0 0,0 0 0,0 0 0,0 0 0,0 0 0,0 0 0,0 0 0,0 0 0,0 0 0,0 0 0,0 0 0,0 0 0,0 0 0,-1-1 0,-3-2 0,-4-7 0,-2-8 0,0 0 0,-7-21 0,-6-13 0,-46-62 0,46 78 0,19 29 0,0 1 0,-1 0 0,0 0 0,0 0 0,-10-9 0,14 14 0,0 0 0,0 0 0,0 1 0,-1-1 0,1 0 0,0 0 0,-1 1 0,1-1 0,0 1 0,-1-1 0,1 1 0,0 0 0,-1-1 0,1 1 0,-1 0 0,1 0 0,-1 0 0,1 0 0,-1 0 0,1 0 0,-1 0 0,1 1 0,0-1 0,-1 1 0,1-1 0,-1 1 0,1-1 0,0 1 0,0 0 0,-1-1 0,1 1 0,0 0 0,0 0 0,0 0 0,0 0 0,-2 2 0,-1 2 0,0 0 0,1 1 0,0-1 0,0 1 0,0-1 0,1 1 0,0 0 0,0 0 0,-2 12 0,0 1 0,0 39 0,4-35 0,0-1 0,2 1 0,1-1 0,0 0 0,14 43 0,-12-50 0,1 0 0,0-1 0,1 0 0,1 0 0,0 0 0,1-1 0,0-1 0,1 1 0,15 13 0,14 8-1365,-5-9-5461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28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0 0,0 7 0,1 18 0,1-1 0,7 38 0,18 48 0,-15-67 0,56 189 0,-46-173 0,54 103 0,-72-154-227,0 0-1,1 0 1,0 0-1,1-1 1,11 13-1,-9-14-6598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28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1 160 24575,'0'0'0,"0"0"0,0 0 0,0 0 0,4-2 0,74-31 0,-26 12 0,13-9 0,25-11 0,-71 33 0,0 1 0,35-7 0,-35 12-1365,-5 1-5461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29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0 134 24575,'0'0'0,"0"0"0,0 0 0,2 0 0,7 2 0,12 0 0,17-1 0,10-4 0,6-6 0,1-8 0,-3-4 0,-5-5 0,-7 0 0,-8 5 0,-9 6-8191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29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1183 24575,'0'0'0,"0"0"0,0 0 0,0 0 0,2 0 0,4-2 0,8-2 0,10-7 0,10-10 0,4-6 0,-5 2-8191</inkml:trace>
  <inkml:trace contextRef="#ctx0" brushRef="#br0" timeOffset="1">280 1 24575,'0'0'0,"0"0"0,0 0 0,0 3 0,0 6 0,4 8 0,9 13 0,15 15 0,11 3 0,-1-6-8191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0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24575,'4'4'0,"1"0"0,0 0 0,-1-1 0,1 1 0,0-1 0,1 0 0,-1-1 0,0 1 0,1-1 0,9 2 0,0-1 0,1 0 0,28 0 0,9-2 0,-1-3 0,56-9 0,104-28 0,-204 37-72,71-13 273,-64 13-574,-1 1-1,0 0 1,22 2-1,-19 2-6452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0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24575,'2'39'0,"0"-1"0,3 0 0,11 45 0,38 108 0,-29-111 0,17 93 0,-38-142 0,-5-42 0,0 1 0,0 0 0,1 0 0,1 0 0,-1 1 0,4-16 0,2 5 0,-1 0 0,-1 0 0,-1-1 0,0 0 0,-2 1 0,0-1 0,-3-23 0,-25-120-1365,21 135-5461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1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24575,'0'0'0,"0"2"0,0 4 0,0 9 0,2 15 0,4 18 0,5 12 0,4 1 0,3-1 0,-3-4 0,-4-8 0,-3-12-8191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2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346 420 24575,'0'0'0,"0"-12"0,-1 9 0,0 1 0,0-1 0,0 1 0,0-1 0,-1 1 0,1 0 0,0-1 0,-1 1 0,0 0 0,0 0 0,1 0 0,-1 0 0,0 0 0,-1 1 0,1-1 0,0 0 0,0 1 0,-5-2 0,-1-1 0,0 0 0,0 1 0,-1 1 0,-13-4 0,7 4 0,0 0 0,1 1 0,-1 0 0,0 1 0,0 1 0,0 1 0,1 0 0,-1 0 0,1 2 0,-1-1 0,-18 9 0,30-10 0,-1 0 0,0 0 0,0 0 0,1 1 0,-1-1 0,1 1 0,0 0 0,0 0 0,0 0 0,0 0 0,0 1 0,1-1 0,-4 7 0,4-5 0,0-1 0,0 1 0,1 0 0,0 0 0,0 0 0,0 0 0,0 0 0,1 0 0,0 0 0,0 0 0,1 7 0,2 5 0,1-1 0,0 0 0,1 0 0,1 0 0,0-1 0,1 0 0,1 0 0,0 0 0,1-1 0,20 24 0,-26-35 0,-1 0 0,0-1 0,1 0 0,-1 1 0,1-1 0,0 0 0,0-1 0,4 3 0,-6-3 0,0-1 0,0 0 0,1 1 0,-1-1 0,0 0 0,0 0 0,1 0 0,-1 1 0,0-1 0,0-1 0,1 1 0,-1 0 0,0 0 0,0 0 0,1-1 0,-1 1 0,0-1 0,0 1 0,0-1 0,0 1 0,0-1 0,1 0 0,-1 1 0,1-3 0,2 0 0,0-1 0,-1 0 0,0 0 0,0 0 0,0-1 0,0 1 0,-1-1 0,1 0 0,1-6 0,2-6 0,5-25 0,-6 11 0,-1 1 0,-1-1 0,-2-54 0,-20-93 0,-2 66 0,14 86 0,0 2 0,-16-35 0,20 55 0,2 6 0,0 9 0,1-8 0,1 36 0,2 0 0,2-1 0,1 1 0,2-1 0,18 54 0,-18-71-170,1-2-1,1 1 0,1-1 1,1-1-1,1 0 0,0-1 1,24 25-1,-2-7-6655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3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24575,'0'0'0,"0"8"0,2 10 0,0 0 0,1 0 0,1 0 0,12 32 0,-11-35 0,6 18-62,-4-15-373,-1 1 1,6 33 0,-12-47-6392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4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74 24575,'0'0'0,"0"0"0,0 0 0,0 0 0,3 0 0,7 2 0,0-1 0,0 0 0,1 0 0,-1-1 0,17-2 0,51-11 0,-72 12 0,38-10-455,-1-1 0,46-21 0,-71 26-6371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4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24575,'-2'9'0,"-4"7"0,2 2 0,0-1 0,1 0 0,1 1 0,1-1 0,0 1 0,1 0 0,5 32 0,0-20 0,1 1 0,2-1 0,2 0 0,14 34 0,-4-19 40,3-1 0,36 54 0,-38-67-411,2-1-1,1-1 1,46 42 0,-40-45-6455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5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24575,'0'14'0,"0"-9"0,0-1 0,0-1 0,0 0 0,0 1 0,1-1 0,-1 0 0,2 6 0,-1-8 0,-1 0 0,1 0 0,0 1 0,-1-1 0,1 0 0,0 0 0,0-1 0,-1 1 0,1 0 0,0 0 0,0 0 0,0-1 0,0 1 0,0 0 0,0-1 0,1 1 0,-1-1 0,0 1 0,0-1 0,0 1 0,0-1 0,1 0 0,0 0 0,13 2 0,-1-1 0,1 0 0,0-1 0,18-3 0,59-12 0,-90 15 0,203-52-1365,-155 37-5461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6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24575,'0'0'0,"0"0"0,9 0 0,5 3 0,0 0 0,0 1 0,0 1 0,25 13 0,-26-11 0,0 0 0,0 1 0,-1 1 0,0 0 0,0 1 0,-1 0 0,-1 1 0,17 22 0,-2 1 0,37 71 0,-20-22-215,-3 2-1,50 166 1,-78-212 215,7 52 0,-16-74 0,0 0 0,-1 0 0,-1 0 0,-1 0 0,-4 28 0,5-45 0,-1 4 0,1-1 0,-1 0 0,0 1 0,0-1 0,0 0 0,0 0 0,0 1 0,-1-1 0,1 0 0,-1 0 0,0 0 0,-3 3 0,5-6-1,-1 0 0,1 1 0,-1-1 0,1 0 0,-1 1 0,1-1 1,-1 0-1,1 0 0,-1 0 0,1 0 0,-1 1 0,1-1 0,-1 0 0,0 0 0,1 0 0,-1 0 1,1 0-1,-1 0 0,1 0 0,-1 0 0,0-1 0,1 1 0,-1 0 0,1 0 0,-1 0 0,1-1 1,-1 1-1,1 0 0,-1-1 0,-2-1 23,1 1 1,0-1-1,0 0 1,0 0-1,-2-3 1,-4-7 87,0 1 0,0-1 0,2-1 0,-7-13 0,-17-56-123,30 82 14,-12-36-171,2 0-1,1-1 0,2 0 1,1 0-1,3-1 0,0 1 1,5-60-1,5 45-6655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6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24575,'-2'9'0,"0"-2"0,1 1 0,0-1 0,0 0 0,1 1 0,0-1 0,0 0 0,0 1 0,1-1 0,0 0 0,1 0 0,2 9 0,4 5 0,1 0 0,15 26 0,-23-45 0,78 139 120,-58-107-863,52 62 1,-50-71-6084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7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0 297 24575,'0'0'0,"0"0"0,3-2 0,7-3 0,-1 0 0,16-5 0,-2 1 0,28-14 0,-2-3 0,0-2 0,58-44 0,-75 48-99,82-56-1167,-90 67-5560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0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1 234 24575,'0'0'0,"6"-2"0,19-2 0,28-3 0,24-1 0,14-6 0,9-6 0,6-4 0,3 0 0,-1-1 0,-5-4 0,-14 0 0,-19 2 0,-21 7-8191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7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0 116 24575,'0'0'0,"0"0"0,0 0 0,0 0 0,0 0 0,2 0 0,5 0 0,4 0 0,7-2 0,5-3 0,5-4 0,3-6 0,3-6 0,-4-4 0,-6 3 0,-7 5-8191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7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0 961 24575,'0'0'0,"0"0"0,4-2 0,5-2 0,8-3 0,10-5 0,5-4 0,-2 2-8191</inkml:trace>
  <inkml:trace contextRef="#ctx0" brushRef="#br0" timeOffset="1">302 1 24575,'0'0'0,"0"0"0,0 0 0,0 0 0,0 0 0,0 0 0,2 0 0,4 4 0,10 5 0,8 6 0,9 7 0,4 5 0,-1 1 0,2-4 0,-2-6 0,-8-5-8191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8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369 119 24575,'0'0'0,"0"0"0,0 0 0,0 0 0,-2-7 0,-6-6 0,1-1 0,-1 1 0,-15-18 0,20 27 0,0 1 0,-1-1 0,0 1 0,1 0 0,-1 0 0,0 0 0,0 1 0,-1-1 0,1 1 0,-1 0 0,1 0 0,-6-1 0,2 2 0,0 0 0,0 0 0,0 1 0,0-1 0,0 2 0,0-1 0,0 1 0,0 1 0,0-1 0,0 1 0,-14 6 0,2 1 0,0 0 0,0 1 0,-19 14 0,36-21 0,-27 18 0,28-19 0,0 0 0,0 0 0,0 0 0,0 0 0,0 1 0,0-1 0,1 1 0,-1-1 0,-1 5 0,3-7 0,-1 1 0,1 0 0,0 0 0,0 0 0,0 0 0,0-1 0,0 1 0,0 0 0,0 0 0,0 0 0,0 0 0,0 0 0,1-1 0,-1 1 0,0 0 0,1 0 0,-1-1 0,0 1 0,1 0 0,-1 0 0,1-1 0,-1 1 0,1 0 0,-1-1 0,1 1 0,0-1 0,-1 1 0,1-1 0,0 1 0,0 0 0,3 2 0,1-1 0,-1 0 0,9 4 0,-10-5 0,9 3 0,0 0 0,0-1 0,0 0 0,0-1 0,1 0 0,23-1 0,-26-1 0,-1-1 0,1 0 0,-1 0 0,0-1 0,1-1 0,-1 1 0,0-1 0,0-1 0,14-8 0,-10 4 0,-9 5 0,-1 1 0,1-1 0,0 1 0,0 0 0,1 0 0,-1 0 0,0 1 0,9-2 0,-10 28 0,4 8 34,21 56-1,22 30-487,-32-76-524,-4-12-5848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9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24575,'0'0'0,"0"2"0,0 2 0,0 3 0,2 4 0,4 3 0,6 4 0,3 4 0,3 4 0,0 0 0,2-3 0,2-6 0,-2-5 0,-4-4-8191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1:39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24575,'0'0'0,"0"0"0,2 1 0,6 4 0,7 0 0,2-1-8191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3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24575,'1'2'0,"0"0"0,-1 0 0,1 0 0,0 0 0,0 0 0,0 0 0,0-1 0,0 1 0,1 0 0,-1-1 0,1 1 0,-1 0 0,1-1 0,2 2 0,0 1 0,136 120 0,-15-15 0,-78-64 0,-3 2 0,71 97 0,-96-115 0,0 1 0,-2 2 0,-1-1 0,-2 2 0,-1 0 0,16 62 0,-26-80 0,0-1 0,0 16 0,-3-25 0,0-1 0,0 0 0,0 0 0,0 1 0,-1-1 0,0 0 0,0 0 0,0 0 0,-1 0 0,1 0 0,-4 6 0,4-9 0,1 1 0,-1-1 0,0 0 0,0 0 0,0 0 0,0 0 0,0 0 0,0 0 0,0 0 0,0-1 0,0 1 0,0 0 0,0-1 0,-1 1 0,1-1 0,0 1 0,-1-1 0,1 1 0,0-1 0,-1 0 0,1 0 0,0 1 0,-1-1 0,1 0 0,0 0 0,-1-1 0,1 1 0,0 0 0,-1 0 0,1-1 0,0 1 0,-1 0 0,-1-2 0,-2-1 0,-1 1 0,1-1 0,0-1 0,1 1 0,-1-1 0,-6-6 0,4 3 0,0-1 0,0 0 0,1 0 0,0-1 0,1 0 0,0 0 0,0 0 0,1 0 0,0-1 0,1 0 0,0 1 0,1-1 0,-1-1 0,1-10 0,0 2 0,2 0 0,0 0 0,1 0 0,1 0 0,1 1 0,9-33 0,4 2-1365,-1 10-5461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3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24575,'0'0'0,"0"0"0,2 2 0,4 2 0,6 5 0,9 6 0,17 8 0,15 8 0,12 5 0,6-1 0,-3-4 0,-5-3 0,-8-5 0,-8-6 0,-8-7 0,-10-4-8191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4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0 24575,'0'0'0,"0"0"0,-2 0 0,-3 0 0,-1 4 0,-3 7 0,-3 12 0,-4 21 0,0 20 0,2 14 0,3 3 0,4-5 0,3-10 0,3-12 0,0-14 0,2-11 0,-1-11 0,1-8-8191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4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0,0 5 0,0 10 0,2 12 0,2 9 0,3 10 0,2 6 0,1 3 0,-1-1 0,0-7 0,0-10 0,-1-12-8191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5.0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426 1 24575,'-167'28'0,"123"-20"0,-49 12 0,75-15 0,0 1 0,1 0 0,-20 10 0,34-15 0,1 1 0,-1 0 0,0 0 0,1 0 0,-1 0 0,1 0 0,-1 0 0,1 0 0,0 1 0,-2 2 0,4-4 0,-1-1 0,1 1 0,0 0 0,-1 0 0,1-1 0,0 1 0,0 0 0,0-1 0,0 1 0,-1 0 0,1 0 0,0 0 0,0-1 0,0 1 0,1 0 0,-1 0 0,0-1 0,0 2 0,1-1 0,-1 0 0,1 0 0,0 0 0,0 0 0,-1 0 0,1 0 0,0 0 0,0 0 0,0 0 0,0-1 0,0 1 0,0 0 0,0-1 0,0 1 0,2 0 0,4 2 0,-1-1 0,2 0 0,-1 0 0,0-1 0,0 1 0,0-2 0,1 1 0,-1-1 0,0 0 0,9-1 0,-8 0 0,0-1 0,0 1 0,0-1 0,0 0 0,-1-1 0,1 0 0,-1 0 0,0-1 0,9-5 0,2-7 0,-17 16 0,0-1 0,0 0 0,0 0 0,0 0 0,-1 0 0,1 0 0,0 0 0,-1-1 0,1 1 0,-1 0 0,1 0 0,-1 0 0,1-1 0,-1 1 0,0 0 0,0-2 0,19 23 0,27 44-455,-3 2 0,34 72 0,-63-112-6371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2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5 261 24575,'-4'23'0,"4"2"0,1-1 0,0 0 0,2 0 0,1 0 0,1 0 0,1 0 0,1-1 0,11 24 0,-5-17 0,2 0 0,0-1 0,2-1 0,2 0 0,30 35 0,-32-44 0,34 30 0,-46-44 0,0-1 0,1 1 0,0-1 0,0-1 0,0 1 0,1-1 0,-1 0 0,1-1 0,0 1 0,-1-1 0,9 1 0,-12-3 0,-1 0 0,1 0 0,0 0 0,-1 0 0,1 0 0,-1-1 0,1 1 0,-1-1 0,1 0 0,-1 1 0,0-1 0,1 0 0,-1-1 0,3 0 0,-2-1 0,0 1 0,0-1 0,0 0 0,-1 1 0,1-1 0,-1 0 0,0 0 0,4-6 0,0-4 0,-1 0 0,0 0 0,0-1 0,2-14 0,-5 20 0,17-87 0,-2 4 0,-16 86 0,0 1 0,0-1 0,1 0 0,0 1 0,-1 0 0,2-1 0,-1 1 0,0 0 0,1 0 0,0 0 0,0 0 0,0 0 0,0 1 0,1 0 0,0-1 0,-1 1 0,1 0 0,0 1 0,0-1 0,1 1 0,-1 0 0,8-3 0,3 0 0,1 1 0,-1 1 0,1 0 0,-1 1 0,20 0 0,81 6 0,-85-2 0,33 2 0,-1 0 0,77-3 0,-133-2 0,0 0 0,1 0 0,-1 0 0,13-5 0,-19 6 0,0 0 0,1-1 0,-1 1 0,0-1 0,1 0 0,-1 0 0,0 1 0,0-1 0,1 0 0,-1 0 0,0 0 0,0 0 0,0 0 0,0 0 0,0-1 0,-1 1 0,1 0 0,0 0 0,-1-1 0,1 1 0,0 0 0,-1-1 0,1 1 0,-1-1 0,0 1 0,0 0 0,1-1 0,-1 1 0,0-1 0,0-1 0,-2-4 0,1 0 0,-1 0 0,0 0 0,0 1 0,-1-1 0,0 1 0,0-1 0,-6-8 0,-37-45 0,42 55 0,-85-92 0,3 5 0,83 88-136,0 0-1,0 0 1,0 0-1,0 0 1,1-1-1,0 1 1,0-1-1,0 0 0,-1-4 1,0-10-6690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5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0 24575,'-1'0'0,"0"1"0,0-1 0,0 0 0,0 0 0,0 1 0,0-1 0,-1 0 0,1 1 0,1-1 0,-1 1 0,-2 0 0,-5 6 0,-1 1 0,1 0 0,1 0 0,-1 1 0,1 0 0,1 0 0,0 0 0,0 1 0,1 0 0,-8 20 0,6-9 0,0 0 0,2 0 0,0 1 0,-2 33 0,6-33 0,1 1 0,0-1 0,2 0 0,1 0 0,0 0 0,2 0 0,0-1 0,2 1 0,0-1 0,1-1 0,1 1 0,1-2 0,1 1 0,1-1 0,0-1 0,2 0 0,0-1 0,25 24 0,-20-23-195,1-2 0,0 0 0,1-1 0,0-1 0,1-1 0,42 17 0,-20-14-6631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5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24575,'0'0'0,"0"5"0,0-4 0,0 13 0,3 27 0,-2-35 0,0-1 0,0 0 0,1 0 0,0 0 0,0 0 0,0 0 0,1-1 0,5 9 0,5 3 0,1-1 0,1 0 0,0-1 0,34 23 0,-20-15 0,31 25 0,-3 2 0,88 97 0,-120-116 0,-1 1 0,-1 1 0,-2 1 0,-2 1 0,-1 0 0,-1 2 0,14 44 0,-21-48 0,8 51 0,-15-67 0,-2-1 0,0 1 0,0 0 0,-2 0 0,-2 21 0,2-33 0,1-1 0,-1 1 0,0-1 0,0 0 0,0 1 0,-1-1 0,1 0 0,-1 0 0,-2 5 0,3-7 0,0 0 0,-1 0 0,1 0 0,0 0 0,0 0 0,0 0 0,-1 0 0,1-1 0,-1 1 0,1 0 0,0-1 0,-1 1 0,1-1 0,-1 0 0,1 1 0,-1-1 0,1 0 0,-1 0 0,0 0 0,1 0 0,-1 0 0,1 0 0,-3-1 0,-3 0 0,-1-1 0,1 0 0,0-1 0,0 0 0,0 0 0,-12-7 0,5 0 0,0 0 0,-13-12 0,18 14 0,0 0 0,2-1 0,-1 0 0,1 0 0,0-1 0,1 0 0,0 0 0,0-1 0,1 1 0,1-1 0,0 0 0,0-1 0,1 1 0,1-1 0,0 1 0,0-1 0,1 0 0,1-23 0,3 7-341,0 1 0,2-1-1,14-42 1,3 5-6485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6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24575,'0'0'0,"0"2"0,0 6 0,4 10 0,5 11 0,5 10 0,2 8 0,0 1 0,-1-1 0,-1-7 0,-1-8 0,-2-10 0,-4-7 0,-3-5-8191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6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1 440 24575,'4'-7'0,"1"2"0,1 1 0,0-1 0,0 2 0,10-6 0,-7 4 0,141-71 0,-28 16 0,118-70 0,-103 53 0,-49 32-1365,-58 31-5461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7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0 140 24575,'0'0'0,"0"0"0,6-2 0,13-2 0,19-5 0,18-4 0,12-6 0,7-9 0,-2-6 0,-13 4-8191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7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369 35 24575,'-14'-1'0,"0"-2"0,0 0 0,-16-5 0,14 3 0,-29-4 0,25 6 0,1 1 0,-1 1 0,1 1 0,-34 5 0,46-4 0,0 0 0,1 1 0,-1 0 0,1 1 0,-1-1 0,1 1 0,-8 5 0,10-5 0,0 0 0,1 0 0,0 0 0,0 0 0,0 0 0,0 0 0,0 1 0,1-1 0,-1 1 0,1 0 0,0 0 0,-3 7 0,4-8 0,0 1 0,0 0 0,1 0 0,-1 0 0,1 0 0,0-1 0,0 1 0,0 0 0,1 0 0,-1 0 0,1 0 0,0 0 0,0 0 0,2 6 0,-1-7 0,-1 0 0,1 0 0,-1 0 0,1 0 0,0 0 0,0 0 0,1 0 0,-1-1 0,0 1 0,1-1 0,0 0 0,-1 1 0,1-1 0,0 0 0,0-1 0,6 3 0,-7-3 0,-1-1 0,1 1 0,0-1 0,0 0 0,0 0 0,0 0 0,0 0 0,0 0 0,0 0 0,0-1 0,0 1 0,0-1 0,0 1 0,0-1 0,-1 0 0,1 1 0,0-1 0,0 0 0,2-2 0,0 0 0,0 0 0,0 0 0,-1-1 0,1 1 0,-1-1 0,6-8 0,-9 12 0,0 0 0,0 0 0,0 0 0,0 0 0,0 0 0,0 0 0,0 0 0,0 0 0,0 0 0,0 0 0,0 0 0,1 0 0,-1 0 0,0 0 0,0 0 0,0 0 0,0 0 0,0 0 0,0 0 0,0 0 0,0 0 0,0 0 0,0 0 0,1 0 0,-1 0 0,0 0 0,0 0 0,0 0 0,0 0 0,0 0 0,0 0 0,0 0 0,0 0 0,0 0 0,0 0 0,0 1 0,0-1 0,1 0 0,-1 0 0,0 0 0,0 0 0,0 0 0,0 0 0,0 0 0,0 0 0,0 0 0,0 0 0,0 0 0,0 1 0,0-1 0,0 0 0,4 7 0,-3-4 0,53 107-341,6-2 0,4-3-1,116 145 1,-149-212-6485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18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4 0,4 5 0,7 8 0,11 9 0,19 12 0,21 15 0,22 18 0,9 17 0,-1 12-1098,-7 20 1098,-11 19 0,-13 6 0,-15-11 0,-16-29-7093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21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0 358 24575,'0'0'0,"0"0"0,0 0 0,1-1 0,42-11 0,-2 0 0,41-18 0,146-89 0,-127 63 0,77-37-1365,-107 58-5461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21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0 214 24575,'0'0'0,"0"0"0,0 0 0,0 0 0,4 0 0,5-1 0,8-4 0,11-3 0,14-7 0,17-7 0,16-6 0,8-7 0,2-3 0,-8 3 0,-17 8-8191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2:22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24575,'-2'0'0,"0"0"0,0 0 0,0 1 0,0-1 0,1 0 0,-1 1 0,0-1 0,0 1 0,0 0 0,1-1 0,-1 1 0,0 0 0,1 0 0,-1 0 0,1 0 0,-1 1 0,1-1 0,-1 0 0,1 1 0,0-1 0,0 1 0,-1-1 0,1 1 0,-1 3 0,-4 5 0,1 0 0,1 0 0,-4 12 0,6-15 0,-11 35 0,2 0 0,2 1 0,2 1 0,2-1 0,0 76 0,5-104 0,1 1 0,4 24 0,-4-35 0,0 1 0,1-1 0,-1 0 0,1 0 0,0-1 0,1 1 0,-1 0 0,1-1 0,0 1 0,0-1 0,6 6 0,-1-3 0,0 0 0,0-1 0,1 0 0,-1 0 0,16 6 0,50 17 0,-66-26 0,277 74 4,-158-47-133,-10 2-1611,-17-4-4586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2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0 24575,'0'0'0,"0"0"0,0 0 0,0 0 0,0 0 0,0 0 0,0 0 0,0 4 0,1 37 0,-8 160 0,-8-103 0,-30 98 0,40-176 0,2-11 0,1 0 0,0 0 0,0 0 0,0 0 0,2 1 0,-1-1 0,2 17 0,-1-25 0,0 0 0,0 0 0,0 0 0,1 0 0,-1 0 0,0 0 0,1 0 0,-1 0 0,1 0 0,-1 0 0,1 0 0,0-1 0,-1 1 0,1 0 0,0 0 0,0 0 0,-1-1 0,1 1 0,0 0 0,0-1 0,0 1 0,0-1 0,0 1 0,0-1 0,0 1 0,0-1 0,1 1 0,2-1 0,0 1 0,0-1 0,-1 0 0,1 0 0,0-1 0,6 0 0,11-3 0,-1-1 0,0-1 0,-1-1 0,1-1 0,-2 0 0,1-2 0,18-11 0,0-4 0,0-2 0,37-35 0,-9-1-1365,-12 9-5461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3:10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1058 24575,'0'0'0,"14"0"0,22 1 0,52 9 0,34 13 0,-64-11 0,102 9 0,-156-21 0,0 0 0,0 0 0,0-1 0,0 1 0,0-1 0,0 0 0,0 0 0,0 0 0,0 0 0,0-1 0,-1 1 0,7-4 0,-5 1 0,0 0 0,0-1 0,0 1 0,-1-1 0,1 0 0,6-10 0,-2-1 0,-1 1 0,0-1 0,10-30 0,3-6 0,-16 41 0,0 1 0,1-1 0,1 1 0,-1 0 0,12-11 0,-13 15 0,0 1 0,0 1 0,1-1 0,0 1 0,0 0 0,0 0 0,1 0 0,-1 1 0,1 0 0,7-2 0,1 1 0,0 0 0,0 2 0,0-1 0,1 2 0,-1 0 0,1 1 0,18 2 0,4 3 0,65 17 0,-94-20 0,50 12 0,-50-13 0,0 0 0,0 0 0,0-1 0,15-1 0,-21 0 0,0 0 0,0 1 0,0-1 0,-1-1 0,1 1 0,-1 0 0,1-1 0,-1 1 0,1-1 0,-1 0 0,0 0 0,0 0 0,0 0 0,0 0 0,0 0 0,0-1 0,-1 1 0,1-1 0,-1 1 0,2-4 0,3-7 0,-1-1 0,7-24 0,-10 31 0,1-5 0,3-10 0,0 1 0,11-23 0,-13 37 0,-1 0 0,1 0 0,1 1 0,-1-1 0,1 1 0,0 0 0,0 1 0,1-1 0,0 1 0,6-5 0,3 1 0,-1 0 0,2 1 0,31-11 0,52-12 0,-83 27 0,62-17 0,107-34 0,-179 53 0,0-1 0,-1 0 0,1 0 0,-1 0 0,1 0 0,-1-1 0,7-6 0,-10 7 0,1 0 0,-1 0 0,1 0 0,-1 0 0,0-1 0,0 1 0,0-1 0,-1 1 0,1-1 0,-1 0 0,0 0 0,0 1 0,1-6 0,-1-4 0,0-1 0,-1 1 0,-1 0 0,0-1 0,-3-14 0,-1 3 0,-15-44 0,14 56-195,0 0 0,0 0 0,-1 1 0,-1 0 0,0 0 0,-11-12 0,-3 0-6631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3:19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24575,'0'0'0,"0"2"0,0 2 0,0 1 0,0-1 0,0 0 0,-4 0 0,-2 0 0,1-1 0,1-1 0,0-6 0,-1-3 0,2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5:52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3630 24575,'1'-1'0,"-1"1"0,1-1 0,0 1 0,0-1 0,0 0 0,-1 1 0,1 0 0,0-1 0,0 1 0,1-1 0,-1 1 0,15-7 0,11-5 0,0 0 0,-1-2 0,28-19 0,-19 7 9,47-47 0,26-42-261,-100 106 201,103-116-1089,18-27 392,17-30-1101,234-312-1218,-45 57 2495,411-505 572,-580 736 0,-21 23-249,-17 26-748,109-114 916,-70 103 4953,-161 163-3658,-12 11-1089,-5 6-5539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5:52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3452 24575,'0'0'0,"1"-3"0,0 0 0,0 1 0,0 0 0,0-1 0,1 1 0,-1 0 0,1 0 0,0 0 0,2-2 0,1-2 0,273-320-642,-162 186-8,244-308-650,-9-12-573,86-108 590,166-169 1283,-109 151-1331,-465 550 1914,1-2 1285,36-36 1,-57 67-1845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09.2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3086 24575,'-1'13'0,"-6"14"0,4-16 0,2-10 0,1-4 0,3-5 0,1 0 0,-1 0 0,1 1 0,1-1 0,-1 1 0,10-11 0,-7 9 0,190-233-288,-112 142-521,235-271-759,-52 60 863,-134 153 705,359-434 0,-179 218-16,10 10-964,-211 242 931,182-150 0,-133 134 3962,-141 120-3362,-26 22-551,-1 0 0,1 0 0,-7 6 0,-4 4 0,-25 22 0,-59 65 0,-29 52 0,29-32 0,-12 6-576,-231 287-90,68-24 44,11 8-296,154-231 786,-62 82-220,-207 230-1,329-422 60,-3-3 0,-83 69 0,74-78-3400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12.4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1490 24575,'0'0'0,"1"0"0,0 1 0,-1-1 0,1 1 0,-1-1 0,1 1 0,-1-1 0,0 1 0,1 0 0,-1-1 0,1 1 0,-1 0 0,0-1 0,1 1 0,-1 0 0,0 0 0,0 0 0,0-1 0,1 1 0,-1 0 0,0-1 0,0 1 0,0-1 0,1 1 0,-1-1 0,0 1 0,1-1 0,-1 1 0,1-1 0,-1 1 0,0-1 0,1 1 0,-1-1 0,1 0 0,-1 1 0,1-1 0,-1 0 0,1 1 0,-1-1 0,1 0 0,0 0 0,0 1 0,3-1 0,1 0 0,-1 0 0,0 0 0,0 0 0,0 0 0,0-1 0,0 0 0,6-2 0,33-14 0,-19 6 0,124-40 0,56-24 0,55-57-265,-7-23-143,-130 78 332,399-272-647,-127 81 172,-29 61 306,-211 125 355,-92 45 531,12-6 821,-69 41-1410,-8 5-44,-10 6-13,-96 63-1360,72-46-5461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13.0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1528 24575,'0'0'0,"0"1"0,0-1 0,0 0 0,0 0 0,0 0 0,0 0 0,0 1 0,0-1 0,0 0 0,0 0 0,0 0 0,0 1 0,0-1 0,-1 0 0,1 0 0,0 0 0,0 0 0,0 1 0,0-1 0,0 0 0,0 0 0,-1 0 0,1 0 0,0 0 0,0 0 0,0 1 0,0-1 0,0 0 0,-1 0 0,1 0 0,0 0 0,0 0 0,0 0 0,-1 0 0,1 0 0,0 0 0,0 0 0,-8 4 0,8-4 0,-2 1 0,0 0 0,0-1 0,0 1 0,0-1 0,0 0 0,1 0 0,-1 1 0,0-1 0,-4-1 0,7-13 0,-1 7 0,1-1 0,0 1 0,1 0 0,0 0 0,0 0 0,0 0 0,1 0 0,0 0 0,0 0 0,0 1 0,1 0 0,0 0 0,8-9 0,7-6 0,0 1 0,30-22 0,-34 29 0,392-291-1474,26 29 280,-174 113 731,-119 72 512,315-194-837,-449 281 802,294-177 1401,-274 163-1422,-8 6-5736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22.6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4313 2958 24575,'0'-17'0,"-2"-1"0,0-1 0,-1 1 0,-7-26 0,3 16 0,-62-233 0,48 201 0,-4 2 0,-2 0 0,-45-70 0,-49-42 0,-16 11 0,-118-98 0,-13 17 0,218 199 0,-71-46 0,-61-21 0,-95-59 0,139 81 0,-107-41 0,-11 19 0,206 88 0,-175-74 0,170 67 0,-102-66 0,95 49 0,-90-60 0,104 74 0,-65-29 0,103 55 0,-214-94 0,156 72 0,-96-24 0,97 37 0,1 3 0,-82-3 0,-136 10 0,166 4 0,117-1 11,0 0 0,0 0 0,0 0 0,0 0 0,0-1 0,0 1-1,0 0 1,0 0 0,0-1 0,-1 0 0,2 1-44,0 0 0,0 0 0,0 0 0,-1-1 0,1 1 0,0 0 0,0 0 0,0 0 0,0-1 0,0 1 0,0 0 0,0 0 0,0-1 0,0 1 0,0 0 0,0 0 0,0-1 0,0 1 0,0 0 0,0 0 0,0 0 0,0-1 0,0 1 0,0 0 0,0 0 0,0-1 0,0 1 0,0 0 0,0 0 0,1 0 0,-1-1 0,0 1 0,0 0 0,0 0 0,0 0 0,1 0 0,-1-1 0,0 1 0,0 0 0,0 0 0,0 0 0,1 0 0,-1 0 0,0-1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23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981 11 24575,'0'-1'0,"1"1"0,-1-1 0,0 0 0,1 1 0,-1-1 0,0 0 0,1 1 0,-1-1 0,1 1 0,-1-1 0,1 1 0,-1-1 0,1 0 0,0 1 0,-1 0 0,0 0 0,0 0 0,0-1 0,0 1 0,0 0 0,0 0 0,1 0 0,-1 0 0,0 0 0,0 0 0,0 0 0,0 0 0,0 0 0,1 0 0,-1 0 0,0 0 0,0 0 0,0 0 0,0 0 0,1 0 0,-1 0 0,0 0 0,0 0 0,0 0 0,0 0 0,1 0 0,-1 0 0,0 0 0,0 0 0,0 0 0,0 0 0,0 0 0,1 0 0,-1 1 0,0-1 0,0 0 0,0 0 0,0 0 0,0 0 0,0 0 0,1 0 0,-1 1 0,0-1 0,0 0 0,0 0 0,0 0 0,0 0 0,0 1 0,0-1 0,0 0 0,0 0 0,0 0 0,0 0 0,0 1 0,0-1 0,0 0 0,0 0 0,0 0 0,0 0 0,0 1 0,0-1 0,0 0 0,0 0 0,0 0 0,0 0 0,0 0 0,-1 1 0,1 1 0,0 1 0,0 0 0,0-1 0,0 1 0,-1-1 0,1 1 0,-1 0 0,0-1 0,0 1 0,0-1 0,0 0 0,0 1 0,0-1 0,-1 0 0,1 0 0,-1 0 0,1 0 0,-1 0 0,0 0 0,0 0 0,0 0 0,0-1 0,0 1 0,-1-1 0,1 1 0,-4 0 0,-7 4 0,0 0 0,0-1 0,-23 5 0,-45 4 0,47-9 0,-584 118 0,583-115 0,-62 17 0,96-25 0,0 1 0,0-1 0,1 1 0,-1 0 0,0-1 0,0 1 0,0 0 0,0-1 0,1 1 0,-1 0 0,0 0 0,0 0 0,1 0 0,-1 0 0,1 0 0,-1 0 0,1 0 0,-1 0 0,1 0 0,0 0 0,-1 0 0,1 0 0,0 0 0,0 0 0,0 0 0,0 0 0,0 0 0,0 0 0,0 0 0,1 2 0,-1 5 0,2 0 0,-1-1 0,4 10 0,-3-11 0,5 18 0,2 0 0,0-1 0,16 28 0,45 64 0,4 8 0,-1 43 0,-52-111 0,50 92 0,-44-107-1365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32.7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 1 24575,'0'13'0,"0"-8"0,0-5 0,0 1 0,0 0 0,0 0 0,0 0 0,1 0 0,-2 0 0,1 0 0,0-1 0,0 1 0,0 0 0,0 0 0,0 0 0,-1 0 0,1 0 0,0-1 0,-2 3 0,2-3 0,-1 0 0,0 1 0,0-1 0,0 1 0,1-1 0,-1 1 0,0-1 0,1 1 0,-1-1 0,1 1 0,-1 0 0,0-1 0,1 1 0,-1 0 0,1-1 0,0 1 0,-1 1 0,-5 15 0,2-1 0,1-1 0,1 1 0,0 0 0,1 28 0,12 65 0,-7-84 0,2 0 0,1-1 0,1 0 0,1 0 0,0 0 0,2-1 0,1-1 0,1 0 0,1 0 0,17 19 0,-7-12 0,2-2 0,1 0 0,1-2 0,2-1 0,0-1 0,35 20 0,-50-34 0,0-1 0,1 0 0,-1-1 0,1 0 0,33 7 0,-41-12 0,-1-1 0,1 0 0,-1-1 0,0 0 0,1 0 0,-1 0 0,1-1 0,-1 0 0,0-1 0,1 1 0,-1-1 0,0-1 0,0 1 0,0-1 0,-1-1 0,9-4 0,-8 3 0,0 0 0,0-1 0,-1 0 0,0 0 0,0 0 0,0-1 0,0 0 0,6-11 0,-10 14 0,0 0 0,0 1 0,0-1 0,-1 0 0,1 0 0,-1 0 0,0 0 0,0 0 0,0-1 0,-1 1 0,0 0 0,1 0 0,-1 0 0,-1-1 0,1 1 0,-1 0 0,1 0 0,-1 0 0,-3-7 0,3 8 0,0 1 0,-1-1 0,0 1 0,1 0 0,-1-1 0,0 1 0,0 0 0,0 0 0,-1 0 0,1 0 0,0 0 0,-1 1 0,1-1 0,-1 1 0,-4-2 0,-3-1 0,0 1 0,0 0 0,-12-1 0,-4 0 0,-1 1 0,0 1 0,0 1 0,-29 4 0,35-1 0,0 1 0,0 0 0,0 2 0,1 1 0,-34 14 0,46-17 0,1 1 0,0 0 0,0 0 0,0 0 0,0 1 0,1 0 0,0 0 0,-9 11 0,14-15 0,0 0 0,0 0 0,1 0 0,-1 0 0,0 0 0,1 0 0,-1 0 0,1 0 0,-1 0 0,1 0 0,-1 0 0,1 1 0,0-1 0,0 0 0,-1 0 0,1 0 0,0 1 0,0-1 0,0 0 0,0 0 0,0 1 0,1-1 0,-1 0 0,0 0 0,1 0 0,-1 0 0,0 1 0,1-1 0,0 0 0,-1 0 0,1 0 0,0 0 0,-1 0 0,1 0 0,1 1 0,1 1 0,1-1 0,0 1 0,0-1 0,-1 1 0,1-1 0,1 0 0,-1-1 0,6 3 0,4 0-682,20 3-1,14-1-6143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3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0,2 2 0,4 1 0,6-1 0,-1 0-8191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33.1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407 2 24575,'0'0'0,"-6"3"0,-4 5 0,0 1 0,1 0 0,1 1 0,-1 0 0,2 0 0,-8 13 0,9-13 0,0 1 0,1-1 0,1 1 0,0 0 0,0 0 0,1 1 0,-3 20 0,6-31 0,-1 0 0,1 0 0,0 0 0,0 0 0,0 1 0,0-1 0,0 0 0,0 0 0,0 0 0,1 0 0,-1 0 0,0 0 0,0 0 0,1 0 0,-1 0 0,1 0 0,-1 0 0,1 0 0,-1 0 0,1 0 0,0 0 0,-1-1 0,2 2 0,-1-2 0,0 1 0,1-1 0,-1 1 0,0-1 0,0 0 0,1 0 0,-1 1 0,0-1 0,0 0 0,1 0 0,-1 0 0,0-1 0,0 1 0,1 0 0,-1 0 0,0-1 0,0 1 0,1-1 0,0 0 0,6-2 0,-1-1 0,0 0 0,-1-1 0,1 0 0,-1 0 0,0 0 0,0 0 0,-1-1 0,1 0 0,-1 0 0,-1-1 0,1 0 0,-1 1 0,0-1 0,-1-1 0,6-14 0,-8 20 0,-1 0 0,1-1 0,-1 1 0,1-1 0,-1 1 0,0-1 0,0 1 0,0-1 0,-1 1 0,1-1 0,0 1 0,-1-1 0,0 1 0,1-1 0,-1 1 0,-2-3 0,2 3 0,-1-1 0,0 1 0,0-1 0,0 1 0,0 0 0,-1 0 0,1 0 0,-1 0 0,1 0 0,-1 0 0,-3-1 0,-6-2 0,1 0 0,-1 1 0,0 1 0,0 0 0,-16-1 0,-2-1 0,-1 2 0,-36 1 0,53 3 0,1 0 0,0 0 0,0 1 0,-1 1 0,1 0 0,1 1 0,-21 8 0,28-10-105,1 0 0,0 1 0,0-1 0,0 1 0,0-1 0,1 1 0,-1 0 0,1 1 0,0-1 0,0 0 0,0 1 0,-5 7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33.5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24575,'28'26'0,"0"2"0,-2 0 0,-1 2 0,-2 1 0,-1 1 0,-1 1 0,19 40 0,52 140 0,-13-28 0,-54-133 0,46 70 0,-18-48-1365,-7-17-5461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34.0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24575,'3'9'0,"3"2"0,13 19 0,-14-23 0,209 268 0,-17-25 0,-89-93 120,-84-117-615,-1 1 0,17 44 0,-24-44-6331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34.3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0 305 24575,'0'0'0,"6"-2"0,11-4 0,17-9 0,13-12 0,8-10 0,5-8 0,-1-5 0,-6 1 0,-10 7 0,-13 10-8191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34.7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 24575,'0'0'0,"5"0"0,71 0 0,-16-2 0,104 12 0,-156-9 0,-1 0 0,1 1 0,-1-1 0,0 2 0,0-1 0,0 1 0,0 0 0,10 7 0,-13-7 0,-1 0 0,1 0 0,-1 0 0,0 0 0,0 1 0,0-1 0,0 1 0,-1-1 0,1 1 0,-1 0 0,0 0 0,0 1 0,-1-1 0,1 0 0,1 8 0,-2-1 0,1 1 0,-1 0 0,-1 0 0,0-1 0,-1 1 0,0 0 0,-1 0 0,0-1 0,-7 20 0,-5 10 0,-26 50 0,28-65 0,0 0 0,-30 67 0,34-70 0,0-1 0,-5 28 0,12-45 0,0-1 0,0 1 0,1-1 0,0 1 0,0 0 0,0 6 0,1-9 0,-1-1 0,0 0 0,1 1 0,-1-1 0,1 0 0,-1 1 0,1-1 0,0 0 0,-1 1 0,1-1 0,0 0 0,0 0 0,0 0 0,0 0 0,0 0 0,0 0 0,0 0 0,0 0 0,0 0 0,1-1 0,-1 1 0,0 0 0,3 0 0,1 1 0,0-1 0,0 0 0,0 0 0,0-1 0,1 0 0,-1 0 0,0 0 0,0 0 0,6-2 0,4-1 0,26-8 0,-10-1-455,0-1 0,38-23 0,-37 17-6371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35.1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24575,'0'0'0,"0"0"0,0 0 0,2 0 0,6-2 0,20-8 0,27-14 0,27-14 0,11-6 0,-10 4-8191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35.6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 24575,'0'0'0,"0"7"0,0 24 0,2 0 0,1 1 0,14 57 0,-11-67 0,1-1 0,1 0 0,1 0 0,1 0 0,0-2 0,16 23 0,-21-36 0,-1 0 0,1 0 0,0 0 0,1 0 0,-1-1 0,1 0 0,0 0 0,1-1 0,6 5 0,-9-7 0,1 0 0,-1-1 0,1 1 0,-1-1 0,1 0 0,-1 0 0,1 0 0,0-1 0,-1 1 0,1-1 0,0 0 0,0-1 0,-1 1 0,1-1 0,0 0 0,4-1 0,5-3 0,0-1 0,0 0 0,-1-1 0,0 0 0,0-1 0,0-1 0,-1 0 0,-1-1 0,1 0 0,-2 0 0,1-1 0,-1-1 0,10-15 0,-16 20 8,0 0-1,0 0 1,-1-1-1,0 1 1,0-1-1,-1 1 1,0-1-1,0 0 1,-1 0-1,0 0 1,-1 0-1,1 1 1,-1-1-1,-1 0 1,-2-15-1,0 13-131,1-1 0,-2 1 1,0 0-1,0 0 0,-1 0 0,0 1 1,0 0-1,-1 0 0,-1 0 0,1 1 1,-9-9-1,-15-11-6702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36.9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 24575,'0'0'0,"0"0"0,0 0 0,0 0 0,0 0 0,0-2 0,0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6:38.5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292 365 24575,'-19'4'0,"6"-1"0,-38 4 0,-102 2 0,152-9 0,1 0 0,-1 0 0,1 0 0,-1 0 0,0 0 0,1 0 0,-1 0 0,0 0 0,1 1 0,-1-1 0,1 0 0,-1 0 0,0 0 0,1 1 0,-1-1 0,1 0 0,-1 1 0,0 0 0,1-1 0,0 1 0,-1-1 0,1 1 0,0-1 0,0 0 0,0 1 0,0-1 0,-1 1 0,1-1 0,0 1 0,0-1 0,0 1 0,0-1 0,0 1 0,0-1 0,0 1 0,1-1 0,-1 0 0,0 2 0,1 1 0,1 1 0,0 0 0,0-1 0,4 7 0,-6-10 0,28 39 0,2-2 0,64 63 0,-69-77 0,0-1 0,2-2 0,0-1 0,2-1 0,42 20 0,-22-16 0,0-3 0,85 22 0,-114-36 0,1-1 0,0 0 0,0-2 0,31 0 0,-42-2 0,0-1 0,1 0 0,-1-1 0,0 0 0,-1-1 0,1 0 0,0 0 0,-1-1 0,0 0 0,1-1 0,10-7 0,-7 2 0,0-1 0,-1 0 0,0-1 0,-1 0 0,0 0 0,-1-1 0,0-1 0,-1 0 0,-1 0 0,0-1 0,-1 0 0,-1 0 0,0 0 0,-1-1 0,0 0 0,-1 0 0,-1 0 0,-1-1 0,0 1 0,-2-1 0,1 0 0,-2 1 0,0-1 0,-6-23 0,3 19 0,-2-1 0,-1 1 0,-1 0 0,0 0 0,-2 1 0,0 0 0,-15-20 0,13 24 0,0 0 0,-1 1 0,-1 1 0,0 0 0,-1 0 0,-1 2 0,0 0 0,-20-11 0,16 11 0,-1 2 0,0 0 0,-1 2 0,-37-11 0,43 15 0,0 2 0,0-1 0,0 2 0,0 0 0,0 1 0,0 1 0,-28 4 0,19 0 0,0 2 0,1 1 0,-1 1 0,-29 16 0,9-1 0,-50 36 0,70-42 0,1 0 0,1 1 0,0 2 0,1 0 0,-33 44 0,46-53 0,2-1 0,0 1 0,0 1 0,1-1 0,0 1 0,1 0 0,1 1 0,0-1 0,1 1 0,0 0 0,1 0 0,0 0 0,2 0 0,0 24 0,2-28 0,0 1 0,0-1 0,1 0 0,0 0 0,1 0 0,0 0 0,0 0 0,1-1 0,1 0 0,-1 0 0,12 13 0,-9-13 0,1 1 0,0-1 0,0-1 0,1 0 0,1 0 0,-1-1 0,1 0 0,0 0 0,14 4 0,-18-8 0,0-1 0,-1 0 0,1-1 0,0 0 0,0 0 0,0 0 0,0-1 0,0 0 0,-1-1 0,1 1 0,0-1 0,0-1 0,0 1 0,12-5 0,0-2 0,-1 0 0,0-2 0,32-21 0,-8 0 20,-1-2 0,-1-1 0,-2-2 0,-2-2 0,59-79 0,-56 60-391,-2-1-1,-3-2 1,51-127 0,-65 133-6455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7:07.6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1 606 24575,'0'0'0,"0"0"0,0-1 0,-1 1 0,1 0 0,0-1 0,0 1 0,0 0 0,0-1 0,0 1 0,0 0 0,0-1 0,1 1 0,-1 0 0,0 0 0,0-1 0,0 1 0,0 0 0,0-1 0,0 1 0,1 0 0,-1 0 0,0-1 0,0 1 0,0 0 0,1 0 0,-1-1 0,0 1 0,0 0 0,1 0 0,-1 0 0,0-1 0,0 1 0,1 0 0,-1 0 0,0 0 0,1 0 0,-1 0 0,0 0 0,1 0 0,-1 0 0,0 0 0,1 0 0,-1 0 0,0 0 0,0 0 0,1 0 0,-1 0 0,1 0 0,16 8 0,-12-5 0,9 3 0,1 0 0,-1-1 0,1-1 0,0 0 0,0-1 0,0-1 0,24 1 0,110-8 0,101-19-962,-2-11 0,440-122 0,-330 50 649,210-60-395,-238 82 551,-111 36 2835,-206 46-2537,-1 0 168,1 1 0,-1 0-1,14 0 1,-40 4-328,-19 6 0,15-4-1298,-2 1-5509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3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67 24575,'0'0'0,"0"0"0,5 9 0,0-3 0,0 0 0,0-1 0,0 0 0,1 0 0,0 0 0,0-1 0,1 0 0,-1 0 0,1 0 0,13 4 0,-11-5 0,-1 0 0,1-1 0,1 0 0,-1 0 0,0-1 0,0 0 0,1-1 0,15-1 0,-5-3 20,0 0 0,0-1 0,0 0-1,0-2 1,18-9 0,88-51-1504,-64 30-5342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17:16.5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 0 24575,'0'0'0,"-2"0"0,-1 0 0,1 0 0,0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2:12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1 449 24575,'0'0'0,"0"2"0,0 0 0,0 1 0,4-1 0,4-1 0,6-2 0,4-5 0,2-7 0,2-7 0,3-10 0,1-16 0,3-24 0,4-22 0,-1-6 0,-6 15-8191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4:27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13 114 24575,'-1'5'0,"1"-4"0,0-1 0,0 0 0,0 0 0,0 0 0,0 0 0,0 1 0,0-1 0,0 0 0,0 0 0,0 1 0,0-1 0,0 0 0,0 0 0,0 0 0,0 1 0,0-1 0,0 0 0,0 0 0,0 0 0,0 1 0,0-1 0,0 0 0,0 0 0,0 0 0,-1 0 0,1 1 0,0-1 0,0 0 0,0 0 0,0 0 0,0 0 0,-1 0 0,1 0 0,0 1 0,0-1 0,0 0 0,-1 0 0,1 0 0,0 0 0,0 0 0,0 0 0,-1 0 0,1 0 0,0 0 0,0 0 0,0 0 0,-1 0 0,1 0 0,0 0 0,0 0 0,0 0 0,-1 0 0,1 0 0,0 0 0,0 0 0,0 0 0,-1 0 0,1-1 0,0 1 0,0 0 0,0 0 0,0 0 0,-1 0 0,1 0 0,0 0 0,0-1 0,0 1 0,-1 0 0,1-1 0,0 1 0,0 0 0,-1 0 0,1-1 0,0 1 0,0 0 0,0 0 0,-1-1 0,1 1 0,0 0 0,0-1 0,0 1 0,0 0 0,0-1 0,-1 1 0,1 0 0,0-1 0,0 1 0,0 0 0,0-1 0,0 1 0,0 0 0,0-1 0,0 1 0,0 0 0,1-1 0,-1 1 0,0 0 0,0-1 0,0 1 0,0 0 0,0-1 0,1 0 0,7-10 0,2 3 0,0 0 0,1 0 0,0 2 0,1-1 0,0 1 0,16-6 0,5-3 0,-1-1-1365,-3 2-5461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33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1687 230 24575,'-71'-21'0,"32"14"0,-1 2 0,1 2 0,-1 1 0,0 2 0,1 2 0,-1 2 0,-62 13 0,31 1 0,0 3 0,1 2 0,-79 40 0,86-31-93,0 3 0,3 2 0,-59 47-1,30-11-183,-87 91 0,134-120 277,-60 81 0,80-94 0,1 2 0,2 1 0,-24 60 0,30-61 0,2 0 0,1 1 0,-8 57 0,16-76 0,1 1 0,0 0 0,1-1 0,1 1 0,0 0 0,1-1 0,1 1 0,0-1 0,1 0 0,9 24 0,-4-22 62,1 0-1,0 0 1,1-1-1,1 0 1,0-1-1,1-1 1,28 25-1,-24-25 1,1 0 0,0-2 1,1 0-1,1-1 0,-1-1 0,38 13 0,-25-13-104,1-3 0,0 0-1,1-2 1,-1-1 0,1-2-1,0-2 1,58-5 0,-22-5-71,-1-3 0,116-37 0,-117 28 113,-2-4 0,-1-2 0,-1-3 0,-2-3 0,97-70 0,-78 43 0,-3-4 0,94-101 0,-137 127 0,-1-2 0,-1-2 0,-3-1 0,-2-1 0,-1-2 0,24-60 0,-42 83 0,0 0 0,-2 0 0,-1-1 0,-1 0 0,0 0 0,-3 0 0,0-1 0,-1 1 0,-1-1 0,-2 1 0,0 0 0,-2-1 0,-1 1 0,-12-39 0,7 39 0,0 0 0,-1 1 0,-2 0 0,0 0 0,-27-34 0,26 42 0,0 0 0,-1 0 0,0 2 0,-1 0 0,-1 0 0,0 2 0,-32-18 0,18 15 0,1 2 0,-2 1 0,0 1 0,0 2 0,-1 1 0,0 2 0,0 1 0,-59-1 0,53 6 0,0 2 0,0 2 0,0 2 0,0 1 0,1 2 0,1 1 0,-47 20 0,41-11-157,1 2 1,1 2-1,1 1 1,1 3-1,1 1 1,2 1-1,-38 39 0,29-19-6104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34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48 544 24575,'-7'-13'0,"3"8"0,0 0 0,0-1 0,1 1 0,0-1 0,0 0 0,0 1 0,0-1 0,1-1 0,0 1 0,-2-10 0,1-15 0,1-1 0,3-48 0,-1 77 0,0 0 0,0 0 0,1 0 0,-1 0 0,1 1 0,0-1 0,-1 0 0,1 1 0,1-1 0,-1 1 0,2-4 0,-2 4 0,0 1 0,1 0 0,-1 0 0,0 0 0,0 0 0,1 0 0,-1 0 0,1 0 0,-1 1 0,0-1 0,1 0 0,0 1 0,-1-1 0,1 1 0,-1 0 0,1-1 0,0 1 0,-1 0 0,1 0 0,2 0 0,8 2 0,0 0 0,0 0 0,0 1 0,0 1 0,-1 0 0,17 8 0,3 1 0,-15-6 0,74 25 0,-78-29 0,-1 0 0,0-1 0,1 0 0,0-1 0,-1 0 0,13-2 0,-21 1 0,-1 0 0,1-1 0,0 1 0,-1-1 0,1 0 0,-1 0 0,1 0 0,-1 0 0,1 0 0,-1-1 0,0 1 0,1-1 0,2-2 0,-2 1 0,0 0 0,0 0 0,-1-1 0,1 1 0,-1-1 0,0 0 0,3-7 0,0-3 0,-1-1 0,-1 0 0,4-27 0,-6 34 0,6-65 76,4-21-1517,-3 49-5385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35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24575,'0'0'0,"0"0"0,6 0 0,259 14 6,-142-6-260,1594 48-6114,-1221-62 5539,-5-26 97,-387 20 1302,0-4 0,136-41 1,-200 45-2296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35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24575,'1'3'0,"29"225"-365,-9 1 0,-10 233 0,-45 157 470,10-223-1393,20-316-4625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36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24575,'-14'470'0,"13"-447"-77,-34 362-1211,31-353-5538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36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768 1 24575,'-1'0'0,"1"1"0,-1-1 0,1 1 0,0-1 0,-1 1 0,1-1 0,-1 1 0,1 0 0,0-1 0,0 1 0,-1 0 0,1-1 0,0 1 0,0 0 0,0 1 0,-2 4 0,-88 230 11,39-109-194,-50 116-375,68-174 408,-62 95-1,-64 42 107,60-83 3,10 8 21,81-119 122,1 1-1,1 0 1,0 1-1,-6 17 1,11-27-78,0 0 1,1-1-1,-1 1 1,0 0-1,1 0 0,0 0 1,0-1-1,0 1 0,1 0 1,-1 0-1,1-1 0,0 1 1,0 0-1,0-1 0,0 1 1,1 0-1,-1-1 0,1 0 1,0 1-1,0-1 1,5 5-1,2 2-8,1-1 0,0-1 0,1 1 1,0-2-1,16 9 0,64 26-21,-37-22 5,59 13 0,55 4 0,-60-14 0,9 7-341,-1 4 0,-2 5-1,159 80 1,-213-89-6485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37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47 247 24575,'0'12'0,"1"0"0,1-1 0,0 1 0,0 0 0,1 0 0,0-1 0,1 1 0,1-1 0,0 0 0,0 0 0,1-1 0,0 0 0,1 0 0,10 11 0,-11-14 0,0 0 0,0-1 0,1 0 0,0 0 0,1-1 0,-1 0 0,1 0 0,0 0 0,0-1 0,1-1 0,-1 1 0,1-1 0,-1-1 0,1 0 0,0 0 0,0 0 0,0-1 0,0-1 0,12 0 0,-9-1 0,-1-1 0,1 0 0,-1-1 0,0 0 0,0-1 0,0 0 0,0-1 0,19-12 0,-11 5 0,0-2 0,-1 0 0,25-26 0,-32 30 0,-2-1 0,1-1 0,-2 0 0,1 0 0,-2 0 0,0-1 0,0 0 0,-1-1 0,5-17 0,-9 24 0,0-1 0,0 1 0,-1-1 0,0 0 0,0 1 0,-1-1 0,0 0 0,0 0 0,-1 1 0,0-1 0,0 0 0,-1 1 0,0-1 0,-1 1 0,1 0 0,-1 0 0,-1 0 0,1 0 0,-6-8 0,3 8 0,0 1 0,0 0 0,0 0 0,-1 1 0,0-1 0,0 1 0,0 1 0,0-1 0,-1 1 0,0 1 0,0-1 0,0 1 0,0 1 0,-13-3 0,-1 1 0,0 1 0,1 0 0,-1 2 0,-34 3 0,42-2 0,0 2 0,0 0 0,1 0 0,-1 2 0,1-1 0,0 2 0,0 0 0,0 0 0,1 1 0,0 1 0,0 0 0,0 0 0,1 1 0,0 1 0,-18 19 0,19-17 0,0 0 0,2 1 0,-1 0 0,2 0 0,-1 1 0,2 0 0,0 1 0,-7 20 0,11-27 0,0 0 0,1 0 0,0 1 0,0-1 0,0 1 0,1-1 0,0 1 0,1-1 0,0 1 0,0-1 0,0 0 0,1 1 0,0-1 0,0 0 0,1 0 0,0 0 0,0 0 0,6 7 0,-2-4-341,0-1 0,1 1-1,17 14 1,28 17-6464,-53-41 6783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6:00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1 209 24575,'0'0'0,"0"0"0,0 0 0,2 0 0,11 3 0,22 4 0,22 2 0,19-2 0,22-6 0,18-13 0,9-18-898,1-16 898,-13-9 0,-23 3 0,-26 11-7293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3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24575,'0'0'0,"0"6"0,2 24 0,1-2 0,2 1 0,14 52 0,-5-29 0,-4-7 0,1 6 0,25 67 0,-22-88-1365,-2-8-5461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39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0 701 24575,'1'0'0,"0"0"0,0 0 0,-1 0 0,1 0 0,0 0 0,0 0 0,0 0 0,-1 0 0,1 0 0,0 0 0,0 0 0,1 1 0,6 1 0,103 9 0,2-3 0,45 0-419,44-3-1257,36-7 720,483-48-3502,-2-45 3201,-624 81 1317,364-53-657,2 17-478,1 32 855,-3 49 2185,-327-9-266,-21-3 2842,-108-18-4252,12 0 1276,-12-3-1047,-9-4-497,-55-33-21,-4-4 0,57 37 0,-5-3 0,0-1 0,1 0 0,-14-16 0,23 23 0,1 0 0,-1 0 0,1 0 0,0 0 0,0-1 0,0 1 0,0-1 0,1 1 0,0-1 0,-1 0 0,1 1 0,0-1 0,1 0 0,-1 0 0,1 0 0,0 0 0,0 0 0,0 1 0,1-6 0,1 0 0,1 0 0,0 1 0,0-1 0,1 1 0,0 0 0,1 0 0,0 0 0,0 0 0,1 1 0,6-7 0,5-4 0,0 2 0,35-26 0,-30 27 0,0 1 0,1 0 0,1 2 0,0 1 0,1 2 0,0 0 0,1 1 0,0 1 0,0 2 0,0 1 0,1 1 0,-1 1 0,1 1 0,-1 1 0,1 2 0,-1 0 0,1 2 0,31 9 0,-47-10 0,1 1 0,-1 0 0,0 1 0,0 0 0,-1 1 0,0 0 0,0 0 0,0 1 0,-1 1 0,0 0 0,0 0 0,-1 0 0,0 1 0,0 1 0,-1-1 0,11 21 0,-6-6 0,-1 0 0,-1 1 0,-1 0 0,-2 0 0,0 1 0,5 46 0,-10-42 0,0-1 0,-2 1 0,-1 0 0,-1 0 0,-12 52 0,10-64 0,-1-1 0,-1 0 0,0-1 0,-2 0 0,0 0 0,0 0 0,-12 15 0,14-24 0,0 1 0,0-1 0,0 0 0,-1 0 0,0-1 0,-1 1 0,1-2 0,-1 1 0,0-1 0,-1 0 0,1-1 0,-1 0 0,0-1 0,-15 5 0,20-7 0,0 0 0,0-1 0,0 1 0,0-1 0,0 0 0,-1 0 0,1 0 0,0-1 0,0 0 0,0 1 0,0-1 0,-4-2 0,5 2 0,0-1 0,1 1 0,-1-1 0,1 0 0,-1 1 0,1-1 0,0 0 0,0-1 0,0 1 0,0 0 0,0 0 0,0-1 0,0 1 0,1-1 0,-1 0 0,1 1 0,-2-5 0,1-2 0,0 1 0,0-1 0,1 1 0,0-1 0,0 1 0,1-1 0,0 1 0,1-1 0,0 1 0,3-15 0,2-2 0,2 0 0,13-31 0,-4 20-40,1 0 0,2 1 0,1 1 0,2 1 0,2 1 0,0 1 0,2 1 0,1 1 0,2 2 0,1 1 0,0 1 0,2 2 0,1 1 0,58-27-1,-70 38 41,1 2 0,0 0 0,0 2 0,1 0 0,0 2 0,0 1 0,0 0 0,1 2 0,0 1 0,34 3 0,-29 1 0,1 1 0,-1 2 0,0 1 0,-1 2 0,1 0 0,-2 2 0,40 21 0,-48-21 0,-1 1 0,0 1 0,-1 1 0,0 0 0,-1 1 0,-1 1 0,-1 0 0,0 2 0,-1-1 0,21 35 0,-25-34-1,-1 1 0,-1 0 0,0 0-1,-1 1 1,-2-1 0,6 32 0,-9-41 8,-1 0 0,0 1 0,-1 0 1,0-1-1,-1 1 0,0-1 1,-1 1-1,0-1 0,0 0 0,-1 0 1,-1 0-1,1 0 0,-2 0 0,-7 13 1,1-9 399,7-12-302,6-11-117,8-16 14,2 1 0,1 0-1,1 1 1,1 1 0,1 0-1,1 1 1,22-22 0,9-3-438,92-69 0,-87 77 390,1 2 0,2 3 1,113-49-1,-131 66 42,2 3-1,-1 1 1,2 2 0,0 2-1,0 2 1,0 1 0,49 1-1,-59 6-8,0 0-1,-1 3 1,1 0 0,-1 2-1,0 1 1,0 2-1,-1 0 1,-1 2 0,0 2-1,0 0 1,-1 2-1,-1 1 1,-1 1-1,0 1 1,-2 1 0,31 32-1,-9 1 14,67 103 0,-51-66 0,-46-70 3,0-1 0,2-1 0,0 0 0,1-1 0,0-1 1,24 16-1,-15-15-59,1-1 1,0-1 0,1-1 0,42 13 0,83 15-964,39-10 447,37-11-696,35-11 441,539-23-3410,3-34 2614,-429 23 1916,888-35-1042,-503 43 1411,-257 15 3314,-439 2-922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39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0 24575,'-5'189'0,"1"-35"0,6 419-1651,-2 123-546,-23-190 1512,-35-7-55,43-420 622,-9 75 1232,22-116-1570,4-13-3002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40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0 266 24575,'9'-7'0,"-3"4"0,0 1 0,0 0 0,0 0 0,0 0 0,10-1 0,-7 1 0,440-61-1265,-427 61 1057,859-80-2423,-364 37 1673,-348 26 1956,66-5 1285,-165 24-486,-37 0-1813,-13-6-1349,-14 4-5461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42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1714 420 24575,'-2'2'0,"1"-1"0,-1 1 0,0-1 0,0 0 0,1 0 0,-1 0 0,0 0 0,0 0 0,0 0 0,0 0 0,0-1 0,0 1 0,-1-1 0,1 0 0,0 1 0,-4-1 0,-4 0 0,0-1 0,-14-3 0,11 2 0,-150-27 0,-45-5 0,129 25-128,1 4 0,-134 9 0,168 1 44,0 1 1,1 2 0,0 2-1,1 2 1,0 2-1,-55 26 1,63-23 83,1 2 0,1 2 0,1 0 0,0 2 0,2 2 0,1 1 0,1 0 0,1 2 0,1 1 0,2 2 0,1 0 0,-29 55 0,28-38 0,2 2 0,2 0 0,2 1 0,3 0 0,2 2 0,2-1 0,2 1 0,3 1 0,2 65 0,4-83 0,1 1 0,2-1 0,1 0 0,2 0 0,1 0 0,2-1 0,2-1 0,1 0 0,2 0 0,20 34 0,-9-27-226,2-1 0,1-1 0,2-2-1,2-1 1,48 42 0,-28-35 119,1-2 0,1-2 0,77 38 0,-63-42-112,1-4 0,2-3 0,1-3-1,1-3 1,0-4 0,2-3 0,101 8-1,-92-18 138,1-4-1,-1-3 1,1-5-1,-1-2 1,-1-5-1,116-34 1,-95 15-153,-2-4 0,105-55 0,-136 54 59,-2-3-1,-1-2 1,92-79 0,-100 69 162,58-68 0,-81 77-7,-3-1 1,41-66-1,-55 75 6,-2-1 0,-1-1-1,24-77 1,-33 82 10,-2 0 1,-1 0-1,-1-1 0,-2 0 1,-2-48-1,-4 39 5,-2 0 0,-21-83 0,10 69 0,-40-89 0,38 108 0,-1 2 0,-2 0 0,-2 1 0,-1 1 0,-32-35 0,18 29 0,-1 2 0,-2 1 0,-64-43 0,39 36-7,-2 4 1,-1 2-1,-2 3 1,-1 3-1,-2 4 1,-106-27-1,114 40-3,0 4-1,-131-7 0,141 17 8,-1 4-1,0 1 1,-100 22-1,112-14 4,1 1 0,0 2 0,1 2 0,1 2 0,1 2 0,-71 47 0,79-43 0,2 0 0,0 2 0,2 1 0,0 2 0,3 0 0,0 2 0,-41 69 0,43-56 7,2 0 0,-27 83-1,-7 99-264,36-108-930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43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113 726 24575,'-15'0'0,"12"0"0,-2 0 0,-1 0 0,1-1 0,0 1 0,-7-2 0,10 1 0,0 1 0,0-1 0,0 0 0,1 0 0,-1 0 0,0 0 0,0 0 0,1 0 0,-1-1 0,1 1 0,-1 0 0,1-1 0,-1 1 0,-1-4 0,-1-2 0,-1-1 0,1 0 0,0-1 0,1 1 0,0 0 0,0-1 0,-2-15 0,4 13 0,-1 1 0,1-1 0,1 0 0,0 0 0,1 0 0,2-12 0,-2 17 0,1 0 0,0 1 0,0-1 0,0 0 0,1 1 0,0 0 0,0 0 0,0 0 0,1 0 0,0 0 0,0 1 0,0-1 0,0 1 0,1 0 0,0 0 0,-1 1 0,1-1 0,6-2 0,3-1 0,1 0 0,0 1 0,0 1 0,0 0 0,26-4 0,-13 5 0,-1 1 0,1 1 0,0 2 0,0 1 0,0 1 0,33 7 0,161 46 0,-210-51 0,207 62 0,-211-64 0,9 3 0,30 5 0,-43-9 0,1 0 0,-1-1 0,1 0 0,-1 0 0,0 0 0,1-1 0,-1 1 0,1-1 0,-1 0 0,0-1 0,9-2 0,-11 2 0,1 0 0,-1 1 0,1-1 0,-1 0 0,0-1 0,0 1 0,0 0 0,0-1 0,0 1 0,0-1 0,-1 1 0,1-1 0,-1 0 0,0 0 0,1-3 0,1-4 0,0 0 0,-1 0 0,1-14 0,0-9 0,-2-1 0,-6-57 0,-17-68 0,12 95 0,9 57-115,0 3 11,1 1 0,-1-1 0,1 1 0,-1-1-1,1 0 1,0 1 0,1-1 0,-1 0 0,0 1-1,1-1 1,2-5 0,1 1-6722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45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24575,'-14'7'0,"7"-2"0,0 1 0,1-1 0,-1 1 0,1 1 0,0-1 0,1 1 0,0 0 0,0 0 0,0 1 0,1 0 0,0-1 0,0 1 0,1 1 0,0-1 0,1 0 0,0 1 0,0-1 0,0 1 0,1 0 0,1 0 0,0-1 0,0 1 0,0 0 0,1 0 0,4 15 0,0-9-170,0 0-1,1 0 0,1-1 1,1 0-1,0 0 0,0-1 1,17 19-1,-6-10-6655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46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647 108 24575,'-3'4'0,"-36"50"0,21-31 0,-18 32 0,22-30 0,1 1 0,1 1 0,1 0 0,2 0 0,1 1 0,-9 54 0,15-63 0,0 0 0,2 1 0,0-1 0,1 0 0,1 0 0,0 0 0,2 0 0,0 0 0,1-1 0,1 1 0,12 23 0,-5-16 0,2-1 0,1-1 0,1 0 0,0-1 0,2-1 0,1-1 0,43 36 0,-49-47 0,-1-1 0,2 0 0,-1-1 0,1-1 0,0 0 0,1-1 0,-1-1 0,1 0 0,32 4 0,-14-5 0,0-1 0,0-2 0,61-6 0,-50-1 0,0-1 0,0-3 0,-1-1 0,0-2 0,72-33 0,-79 28 0,0-2 0,-1-2 0,-1-1 0,-1-1 0,-1-2 0,40-41 0,-57 50 0,0-1 0,-1-1 0,0 0 0,17-32 0,-28 43 0,0 0 0,0 0 0,-1-1 0,0 0 0,0 0 0,-1 1 0,0-2 0,-1 1 0,0 0 0,0 0 0,-1 0 0,0 0 0,-1-1 0,-3-15 0,-1 7 0,-1 1 0,0 1 0,-1-1 0,-1 1 0,-13-19 0,-4-1 0,-29-34 0,35 48-6,0 1-1,-2 0 0,-1 2 1,0 0-1,-1 2 1,-1 0-1,-1 2 1,0 1-1,-1 0 0,0 2 1,-1 1-1,-1 2 1,1 0-1,-1 2 0,-1 1 1,1 1-1,-1 1 1,0 2-1,0 1 1,-45 4-1,17 5-143,-1 2 1,1 3-1,1 3 1,-104 43-1,74-19 169,3 3 0,-104 72-1,120-67-427,3 2 0,-90 91 0,91-75-5725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3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24575,'0'2'0,"0"0"0,1 0 0,0-1 0,-1 1 0,1 0 0,0 0 0,0-1 0,0 1 0,0 0 0,0-1 0,2 3 0,2 2 0,56 87 0,57 114 0,24 109 0,-99-211-1365,-29-73-5461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4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1 498 24575,'0'0'0,"6"-2"0,11-4 0,18-8 0,18-8 0,20-10 0,21-11 0,18-8 0,10-4-925,-2-3 925,-4-2 0,-8-1 0,-17 8 0,-24 13-7266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4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0 408 24575,'0'0'0,"0"0"0,0 0 0,5 9 0,13 19 0,1-2 0,31 35 0,53 43 0,-88-89 0,-11-11 0,0 1 0,1-1 0,-1 0 0,1 0 0,0-1 0,6 5 0,-9-7 0,0-1 0,0 1 0,0 0 0,-1-1 0,1 1 0,0-1 0,0 0 0,0 0 0,0 0 0,0 0 0,0 0 0,0 0 0,0 0 0,0 0 0,0-1 0,0 1 0,0-1 0,0 0 0,0 1 0,2-2 0,66-37 0,3-2 0,68-22 0,65-34 0,-203 96 0,6-4 0,-1 0 0,0 0 0,10-8 0,-16 11 0,0 0 0,0 0 0,-1 0 0,1 0 0,0 0 0,-1 0 0,1-1 0,-1 1 0,0-1 0,0 1 0,0 0 0,0-1 0,0 0 0,-1 1 0,1-1 0,0-4 0,-1-1 0,-1 0 0,0 0 0,0 0 0,0 0 0,-5-15 0,-19-39 0,13 34 0,4 6 40,0 0 0,-4-24 0,10 34-288,0 0 1,0-1-1,2 1 1,-1 0-1,3-20 1,4 0-6579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4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24575,'11'8'0,"62"61"0,-67-64 0,62 64-252,73 93 0,-110-121 152,-2 1-1,-1 2 0,-3 1 0,23 53 0,-38-72 101,-1 0 0,-1 1 0,-1 0 0,-1 0 0,3 43 0,-8-47 0,-1 0 0,-1 0 0,-2 0 0,0-1 0,-1 1 0,-1 0 0,-9 24 0,3-18-94,-1-1-1,-1 0 0,-26 39 0,15-32-412,-2-1 0,-52 55 1,-109 76-691,-15-11-2890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5.3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199 188 24575,'0'0'0,"2"11"0,3-9 0,-18-3 0,-4 3 0,1 1 0,-1 1 0,1 0 0,0 1 0,0 1 0,1 0 0,0 1 0,-16 10 0,26-14 0,1-1 0,0 1 0,0 0 0,-5 5 0,8-7 0,1-1 0,-1 1 0,1-1 0,-1 1 0,1 0 0,-1-1 0,1 1 0,-1 0 0,1-1 0,0 1 0,-1 0 0,1-1 0,0 1 0,-1 0 0,1-1 0,0 1 0,0 0 0,0 0 0,0 0 0,0-1 0,0 1 0,0 0 0,0 0 0,0-1 0,0 1 0,0 0 0,1 0 0,-1-1 0,0 1 0,0 0 0,1-1 0,-1 1 0,0 0 0,1-1 0,-1 1 0,1 0 0,-1-1 0,1 1 0,2 2 0,1 0 0,-1-1 0,1 0 0,-1 0 0,1 0 0,0 0 0,0 0 0,6 1 0,35 7 0,-34-7 0,7 0 0,1 0 0,-1-1 0,0-1 0,1 0 0,19-3 0,-31 1 0,0 0 0,0 0 0,0-1 0,-1 1 0,1-2 0,-1 1 0,1-1 0,-1 0 0,0 0 0,0 0 0,0-1 0,0 0 0,-1 0 0,0-1 0,0 1 0,8-10 0,-8 7 0,0 0 0,-1-1 0,0 1 0,-1-1 0,0 0 0,0 0 0,0 0 0,-1 0 0,0 0 0,-1 0 0,0-1 0,0 1 0,0 0 0,-1-1 0,-1 1 0,0-1 0,0 1 0,-4-16 0,3 18 0,0 0 0,0-1 0,0 1 0,-1 0 0,0 0 0,-1 0 0,1 1 0,-1-1 0,0 1 0,0 0 0,-1 0 0,0 0 0,0 1 0,0 0 0,0-1 0,0 2 0,-1-1 0,0 1 0,0 0 0,0 0 0,0 0 0,0 1 0,-1 0 0,-6-1 0,6 2 0,0 0 0,1 0 0,-1 1 0,0 0 0,0 0 0,1 1 0,-1 0 0,0 0 0,1 1 0,-1 0 0,1 0 0,-1 0 0,1 1 0,-10 5 0,15-7 6,-1 0 0,1 0 0,-1 0 0,1 0 0,0 0 0,-1 0 0,1 0 1,0 1-1,0-1 0,0 0 0,0 1 0,0-1 0,0 1 0,0-1 0,1 1 0,-1-1 0,0 3 0,1-2-88,0-1 0,0 1 0,0 0 0,0-1 0,0 1 1,0 0-1,1-1 0,-1 1 0,1-1 0,-1 1 0,1 0 0,0-1 0,-1 1 1,1-1-1,0 0 0,0 1 0,1 1 0,15 15-6744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5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24575,'0'0'0,"0"0"0,0 0 0,4 0 0,5-2 0,8-3 0,10-6 0,9-6 0,8-13 0,6-12 0,-1-2 0,-10 5-8191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6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598 1187 24575,'-3'-3'0,"-85"-112"0,34 49-160,3-2-1,-82-149 0,79 110 20,-62-179 0,98 236 117,-59-200-61,74 230 174,3 20-85,0 0 1,0 0-1,0 0 1,-1 0-1,1-1 1,0 1-1,0 0 1,0 0-1,0 0 0,0 0 1,0 0-1,0 0 1,0-1-1,0 1 1,0 0-1,1 0 1,-1 0-1,0 0 1,0 0-1,0-1 0,0 1 1,0 0-1,0 0 1,0 0-1,0 0 1,0 0-1,0 0 1,0 0-1,0 0 1,1-1-1,-1 1 0,0 0 1,0 0-1,0 0 1,0 0-1,0 0 1,0 0-1,1 0 1,-1 0-1,0 0 0,0 0 1,0 0-1,0 0 1,0 0-1,0 0 1,1 0-1,-1 0 1,3 2 62,-1 0 1,1 0 0,-1 0-1,0 1 1,0-1 0,3 4-1,8 9 30,147 142-85,-64-67-211,8 14-602,156 142 738,-220-212-188,2-2-1,2-2 1,1-2-1,81 38 1,-81-48-5632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6.6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0 181 24575,'0'0'0,"0"0"0,0 0 0,4 0 0,5 0 0,8 0 0,12 0 0,9-2 0,9-3 0,3-1 0,1-7 0,-1-6 0,0-8 0,1-8 0,1-4 0,-9 4-8191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7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24575,'0'0'0,"0"9"0,0-2 0,1-1 0,0 1 0,0 0 0,1-1 0,0 1 0,0-1 0,1 1 0,-1-1 0,1 0 0,1 0 0,-1 0 0,1-1 0,0 1 0,0-1 0,7 6 0,7 7 0,2-1 0,33 24 0,13 5 0,1-3 0,3-2 0,135 56 0,-185-90-170,-1-1-1,1 0 0,0-2 1,1 0-1,-1-1 0,1-1 1,24-1-1,1-4-6655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7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1 24575,'0'0'0,"-1"5"0,-10 62 0,-21 66 0,0-37 0,19-64 0,-12 51 0,24-75-227,0 1-1,0-1 1,0 1-1,1 0 1,2 16-1,3 3-6598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7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24575,'0'0'0,"0"1"0,0 55 0,3 0 0,3-1 0,2 1 0,2-1 0,3-1 0,23 64 0,-31-106 0,0 0 0,0 0 0,15 22 0,-15-29 0,-1 0 0,0 1 0,1-2 0,0 1 0,0 0 0,1-1 0,-1 0 0,1 0 0,8 4 0,-4-4-455,1 1 0,15 3 0,19 3-6371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8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1187 458 24575,'0'0'0,"0"4"0,1 8 0,1 1 0,0 0 0,0-1 0,2 1 0,0-1 0,8 19 0,-10-26 0,10 25 0,2-1 0,24 40 0,-28-53 0,1-1 0,1 0 0,0-1 0,0 0 0,26 20 0,-29-25 0,-9-9 0,1 1 0,-1-1 0,0 0 0,0 0 0,0 1 0,0-1 0,0 0 0,1 0 0,-1 1 0,0-1 0,0 0 0,0 1 0,0-1 0,0 0 0,0 0 0,0 1 0,0-1 0,0 0 0,0 1 0,0-1 0,0 0 0,-1 1 0,0 0 0,0 0 0,0 1 0,-1-1 0,1 0 0,0 0 0,-1 0 0,1 0 0,-1-1 0,1 1 0,-4 1 0,-82 32 119,1-1-1603,55-18-5342</inkml:trace>
  <inkml:trace contextRef="#ctx0" brushRef="#br0" timeOffset="1">0 1 24575,'0'0'0,"0"0"0,0 0 0,0 0 0,4 2 0,3 2 0,0 1-8191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8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914 1292 24575,'-3'1'0,"0"-1"0,0-1 0,0 1 0,0 0 0,0-1 0,0 1 0,0-1 0,0 0 0,0 0 0,-5-3 0,3 2 0,-13-6 0,1 0 0,0-1 0,0-1 0,-28-24 0,-58-58 0,99 88 0,-294-309-775,213 209 662,-87-136-1,161 222 114,-35-58 0,38 61 0,1 0 0,0 0 0,-5-20 0,11 32 0,1 1 0,-1-1 0,0 0 0,1 1 0,0-1 0,-1 0 0,1 1 0,0-1 0,0 0 0,1 1 0,-1-1 0,1 0 0,-1 1 0,1-1 0,0 0 0,0 1 0,0-1 0,0 1 0,0 0 0,0-1 0,1 1 0,-1 0 0,1 0 0,0 0 0,0 0 0,0 0 0,0 0 0,0 0 0,0 1 0,0-1 0,0 1 0,1-1 0,3-1 0,6-2 128,0 0 0,1 0 0,-1 2 0,1-1 1,25-2-1,-11 3-12,52 2 1,-54 3-117,0 2 0,-1 0 0,0 1 0,0 2 0,0 0 0,-1 2 0,0 0 0,0 2 0,20 13 0,25 19 0,88 74 0,-112-82 0,-38-30 0,-3-3 0,0 1 0,0-1 0,1 0 0,-1 0 0,0 0 0,7 3 0,-10-5 0,1 0 0,-1 0 0,1 0 0,-1 0 0,0 0 0,1 0 0,-1 0 0,1 0 0,-1 0 0,0 0 0,1-1 0,-1 1 0,1 0 0,-1 0 0,0 0 0,1 0 0,-1-1 0,0 1 0,1 0 0,-1 0 0,0-1 0,1 1 0,-1 0 0,0 0 0,0-1 0,1 1 0,-1 0 0,0-1 0,0 1 0,1-1 0,-1 1 0,0 0 0,0-1 0,0 1 0,0 0 0,0-1 0,0 1 0,0-1 0,0 1 0,0-1 0,2-20 0,-2 18 0,1-45 0,1 0 0,4 0 0,1 1 0,25-90 0,-28 125 0,0 1 0,1-1 0,0 1 0,9-16 0,-12 25 0,0-1 0,0 0 0,0 0 0,0 1 0,0 0 0,1-1 0,-1 1 0,1 0 0,-1 0 0,1 0 0,0 0 0,0 1 0,0-1 0,0 1 0,0 0 0,0-1 0,0 1 0,0 1 0,1-1 0,-1 0 0,6 1 0,-1 0 0,1 1 0,-1 0 0,-1 1 0,1 0 0,0 0 0,0 1 0,11 5 0,1 2 0,28 20 0,-13-4 0,-1 0 0,-1 2 0,55 64 0,73 112 0,-99-122 0,-56-73-118,-1-2-132,0-1 1,0 0 0,0-1-1,9 8 1,-6-7-6577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9.3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463 497 24575,'0'0'0,"3"0"0,4 1 0,-1 1 0,1-1 0,0-1 0,-1 1 0,1-1 0,9-1 0,-13 0 0,0 0 0,0 1 0,0-1 0,0-1 0,0 1 0,0 0 0,0-1 0,0 1 0,-1-1 0,1 0 0,0 0 0,-1 0 0,0 0 0,1 0 0,3-5 0,-2 1 0,0 0 0,0 0 0,-1-1 0,1 1 0,-1-1 0,-1 1 0,1-1 0,-1 0 0,0 0 0,-1 0 0,2-14 0,-3 12 0,0-1 0,-1 1 0,0 0 0,0-1 0,-1 1 0,0 0 0,-1 0 0,-6-16 0,-1 4 0,-1 1 0,-2 0 0,1 1 0,-2 0 0,-1 1 0,0 0 0,-1 1 0,-1 1 0,-1 1 0,0 0 0,-33-20 0,39 28 0,0 0 0,0 1 0,-1 1 0,1 0 0,-1 1 0,0 0 0,-21-3 0,24 6 0,-1 1 0,1-1 0,-1 2 0,1-1 0,-1 1 0,1 1 0,-1 0 0,1 0 0,0 1 0,-12 5 0,13-3 0,-1-1 0,1 1 0,0 1 0,0-1 0,0 2 0,1-1 0,0 1 0,0 0 0,-10 12 0,15-14 0,-1 0 0,1 0 0,0 0 0,0 0 0,0 0 0,1 1 0,0-1 0,0 1 0,0 0 0,1-1 0,0 1 0,0 0 0,0 0 0,1 0 0,0 0 0,0 0 0,0 0 0,2 6 0,-1-5-341,1 0 0,0 0-1,5 9 1,9 13-6485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4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1 24575,'0'0'0,"-2"0"0,-4 0 0,-8 2 0,-8 4 0,-8 9 0,-7 12 0,-2 12 0,1 11 0,3 6 0,4 6 0,6 8 0,6 20 0,11 17 0,12 13 0,12 23-1159,13 62 1159,3-4-7032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59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351 518 24575,'-3'3'0,"-23"20"0,1 2 0,-28 36 0,23-26 0,-3 2 0,-68 82 0,98-115 0,0 0 0,0 0 0,0 0 0,0 1 0,1-1 0,-4 7 0,6-10 0,0-1 0,0 0 0,0 1 0,-1-1 0,1 0 0,0 1 0,0-1 0,0 1 0,0-1 0,0 0 0,0 1 0,0-1 0,0 0 0,0 1 0,0-1 0,0 1 0,0-1 0,0 0 0,0 1 0,0-1 0,1 0 0,-1 1 0,0-1 0,0 0 0,0 1 0,0-1 0,1 0 0,-1 1 0,0-1 0,0 0 0,1 1 0,-1-1 0,0 0 0,1 0 0,-1 0 0,0 1 0,1-1 0,-1 0 0,0 0 0,1 0 0,-1 0 0,0 1 0,1-1 0,-1 0 0,1 0 0,0 0 0,0 0 0,1 0 0,0 0 0,0 0 0,0 0 0,0-1 0,0 1 0,0-1 0,2 0 0,4-3 0,-1 1 0,0-1 0,0 0 0,-1-1 0,1 0 0,-1 0 0,0 0 0,0-1 0,-1 0 0,6-8 0,0-1 0,-1 0 0,0-1 0,11-25 0,-13 22 0,-1-1 0,-1 0 0,0 0 0,-2 0 0,0 0 0,2-41 0,-6 35 0,-1 0 0,-1 0 0,-2 0 0,0 0 0,-9-27 0,2 20 0,-1 0 0,-1 1 0,-2 0 0,-1 1 0,-2 1 0,-1 0 0,-1 2 0,-39-43 0,55 66 0,-1-1 0,0 1 0,-1-1 0,-10-7 0,16 13 0,0 0 0,0 0 0,-1 0 0,1-1 0,0 1 0,0 0 0,0 0 0,-1 0 0,1 0 0,0 0 0,0 0 0,-1-1 0,1 1 0,0 0 0,0 0 0,-1 0 0,1 0 0,0 0 0,0 0 0,-1 0 0,1 0 0,0 0 0,0 0 0,-1 0 0,1 0 0,0 0 0,0 0 0,0 0 0,-1 1 0,1-1 0,0 0 0,0 0 0,-1 0 0,1 0 0,0 0 0,0 0 0,-1 1 0,1 0 0,0-1 0,0 1 0,-1 0 0,1 0 0,0 0 0,0-1 0,0 1 0,0 0 0,0 0 0,0 0 0,1 1 0,1 7 0,0 0 0,1-1 0,0 1 0,1-1 0,0 0 0,6 10 0,-5-9 0,172 302-303,-52-94-1746,-74-125-3790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00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333 924 24575,'-73'0'0,"-85"1"0,155-1 0,-6 0 0,0 0 0,0 0 0,-1 1 0,1 1 0,0 0 0,0 0 0,-10 4 0,18-6 0,0 1 0,0-1 0,0 0 0,0 1 0,0-1 0,0 1 0,1 0 0,-1-1 0,0 1 0,0 0 0,1-1 0,-1 1 0,0 0 0,1 0 0,-1-1 0,0 1 0,1 0 0,-1 0 0,1 1 0,-1-1 0,1 0 0,0 0 0,0 0 0,1-1 0,-1 1 0,0 0 0,0 0 0,0-1 0,0 1 0,1 0 0,-1 0 0,0-1 0,1 1 0,-1 0 0,1 0 0,-1-1 0,0 1 0,1-1 0,0 2 0,3 1 0,0 1 0,0-1 0,0 0 0,0 0 0,1-1 0,7 4 0,10 3 2,1-1 1,1 0-1,-1-2 0,1-1 0,27 2 1,6-3-93,62-2 1,-83-3-18,0-2-1,0-1 1,0-2 0,-1-2 0,1-1-1,-2-2 1,54-23 0,-67 23 115,1-1 0,-2 0 0,0-2 0,0 0 0,19-19 0,-25 19-57,0-1 1,-1 0-1,-1-1 1,0-1-1,-1 0 0,15-32 1,-15 23 34,-1-1 1,-1-1 0,-1 1-1,-2-1 1,5-42-1,-8 35 17,-2 0 1,-1 0-1,-2 0 0,-6-38 0,5 55 26,-1 0-1,-1 0 1,-1 0-1,0 1 0,-1 0 1,-1 0-1,0 1 0,-2 0 1,-13-18-1,15 23 13,-1 1-1,0 0 1,-1 1-1,0 0 1,-1 0 0,0 1-1,0 0 1,0 1-1,-1 0 1,0 1-1,-1 0 1,-25-7-1,36 12-22,-1 0 24,1 1 0,-1-1 0,1 0 0,-1 1 0,0 0 1,1 0-1,-4 0 0,5 0-35,1 0-1,0 0 1,-1 0 0,1 0 0,0 0 0,-1 0 0,1 1 0,0-1 0,-1 0 0,1 0 0,0 0 0,-1 1 0,1-1 0,0 0 0,0 0 0,-1 1 0,1-1-1,0 0 1,0 0 0,-1 1 0,1-1 0,0 1 0,0 0-3,-1 0 1,1 0-1,0 0 0,0 0 0,0 0 1,0 0-1,0 0 0,0 0 0,1 0 1,-1 0-1,0 0 0,1 2 0,7 18-4,0-1 0,22 36 0,-25-46 0,149 234-657,18-11-342,95 90-90,-208-261-4357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47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24575,'5'0'0,"15"0"0,121 2 0,-108 1 0,0 1 0,39 9 0,-62-11 0,0 1 0,0 0 0,-1 1 0,1 0 0,-1 1 0,0 0 0,11 7 0,-17-9 0,0-1 0,0 0 0,-1 1 0,1-1 0,-1 1 0,1 0 0,-1 0 0,0 0 0,0 0 0,0 0 0,0 1 0,-1-1 0,0 0 0,1 1 0,-1-1 0,0 1 0,-1 0 0,1-1 0,0 1 0,-1 0 0,0-1 0,0 1 0,-1 6 0,-1 1 0,-1 0 0,0-1 0,0 1 0,-1-1 0,-7 13 0,-31 47 0,36-60 0,-142 196 0,65-95 0,82-109 0,0-1 0,0 0 0,0 1 0,0-1 0,0 0 0,1 1 0,-1-1 0,0 1 0,1-1 0,-1 3 0,0-4 0,2 0 0,-1 1 0,0-1 0,0 0 0,0 0 0,0 1 0,0-1 0,0 0 0,0 1 0,0-1 0,0 0 0,0 0 0,0 1 0,1-1 0,-1 0 0,0 0 0,0 0 0,0 1 0,1-1 0,-1 0 0,0 0 0,1 1 0,10 2 0,-1-2 0,0 0 0,1-1 0,-1-1 0,0 0 0,12-2 0,54-16 0,-15 0 49,71-34 0,52-35-1715,-170 81 1308,78-39-5907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0:48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405 1 24575,'0'1'0,"0"-1"0,-1 1 0,1 0 0,0-1 0,-1 1 0,1 0 0,0-1 0,-1 1 0,1 0 0,-1-1 0,1 1 0,-1-1 0,1 1 0,-1-1 0,0 1 0,0 0 0,-2 1 0,-14 14 0,-1 0 0,1 1 0,-14 20 0,-1 7 3,3 1 1,-45 92-1,39-58-471,-26 89 1,39-95 399,4 2 1,-12 91 0,25-115 70,2 0 1,2 0-1,2 0 0,10 68 0,-6-92-3,0 0 0,2 0 0,1-1 0,1 0 0,1-1 0,2 0 0,0 0 0,2-1 0,0-1 0,1 0 0,2-1 0,0-1 0,2 0 0,0-2 0,34 28 0,-22-25 0,0-1 0,2-1 0,0-2 0,1-2 0,71 25 0,-51-25 0,1-3 0,0-2 0,78 6 0,-82-14-121,1-1 0,-1-4 0,0-1-1,0-2 1,-1-3 0,0-2-1,62-21 1,-78 19-25,0-2 1,-1-1-1,-1-2 1,44-30-1,-51 29 168,-1-1 0,-1-2-1,-1 0 1,-1-1 0,33-45-1,-32 34-14,-2-1-1,-1-1 0,-1-1 0,-2 0 1,-2-1-1,17-70 0,-23 67-111,-1 0-1,-2 0 1,-1-1-1,-3 0 1,-1 0-1,-9-63 1,4 74 97,-2 0 0,0 0-1,-2 1 1,-1 1 0,-2 0 0,-1 0 0,0 1 0,-2 0-1,-2 2 1,0 0 0,-1 0 0,-2 2 0,0 0-1,-1 2 1,-2 0 0,-35-25 0,23 22-49,-2 2-1,0 1 1,-41-15 0,23 14-195,-97-23-1,52 24 9,0 5-1,-129-4 1,-12 20 655,200 4-541,0 1 0,0 2 0,-68 20 0,57-7-2973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03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92 24575,'0'0'0,"0"0"0,0 0 0,3 0 0,15-1 0,1-1 0,34-8 0,-12 1 0,83-15 0,74-13 0,-189 36 0,6-2 0,0 1 0,0 0 0,1 2 0,26 1 0,-40-1 0,1 1 0,-1 0 0,0 0 0,1 0 0,-1 1 0,0-1 0,0 1 0,0-1 0,1 1 0,-2 0 0,1-1 0,0 1 0,0 0 0,-1 0 0,1 1 0,-1-1 0,2 3 0,4 6 0,-1 1 0,4 12 0,-10-24 0,6 17 0,-1-1 0,-1 1 0,-1-1 0,0 1 0,1 21 0,-4 89 0,-2-64 0,12 633 0,7 701-2325,-19-1299 2325,-19 667 0,-8-395-622,-3 77 3103,32-421-3380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03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1 121 24575,'0'1'0,"0"-1"0,0 1 0,0-1 0,1 1 0,-1 0 0,0-1 0,0 1 0,1-1 0,-1 1 0,1-1 0,-1 1 0,0-1 0,1 0 0,-1 1 0,1-1 0,-1 1 0,2 0 0,8 4 0,0 0 0,1 0 0,-1-1 0,19 4 0,50 7 0,-79-15 0,87 12-108,119 0 0,93-20-634,4-24 742,-219 17 0,127-39 0,-172 40-603,66-33 0,-57 21-5424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04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0,1 6 0,0 0 0,1-1 0,0 0 0,1 0 0,-1 0 0,1 0 0,0 0 0,0-1 0,1 0 0,-1 1 0,6 3 0,-6-4 0,37 39 0,72 60 0,55 28 0,-113-90 0,129 94 5,8-15-476,84 19-894,-212-110-4995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04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464 1 24575,'0'0'0,"-1"0"0,-4 5 0,-2 16 0,-5 23 0,-7 25 0,-9 24 0,-8 22 0,-6 16-1058,-2 2 1058,-3-11 0,1-17 0,1-20 0,3-20 0,5-17 0,6-17 0,10-13-7133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10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321 0 24575,'-10'12'0,"0"0"0,2 0 0,-15 25 0,17-28 0,-26 51 0,3 1 0,-39 115 0,60-151 0,1 0 0,1 1 0,1-1 0,1 1 0,-1 46 0,6-62 0,0 0 0,0 0 0,0 0 0,2 0 0,-1 0 0,1 0 0,7 15 0,-7-19 0,1 0 0,0 1 0,0-2 0,0 1 0,1 0 0,-1-1 0,1 0 0,1 0 0,-1 0 0,1-1 0,0 0 0,6 4 0,-5-5 0,0 0 0,0 0 0,1 0 0,-1-1 0,1 0 0,-1-1 0,1 1 0,0-1 0,0-1 0,0 0 0,10-1 0,-5 0 0,-1-1 0,0 0 0,0-1 0,0 0 0,0-1 0,16-7 0,-22 8 0,-1 0 0,1 0 0,-1-1 0,0 1 0,0-1 0,0 0 0,-1-1 0,1 1 0,-1-1 0,0 0 0,-1 0 0,4-5 0,-3 3 0,-1 0 0,0 1 0,-1-1 0,0 0 0,0 0 0,0-1 0,-1 1 0,0 0 0,0-15 0,-1 8 0,0 0 0,-2-1 0,0 1 0,0 0 0,-2 0 0,1 0 0,-2 0 0,0 1 0,-11-22 0,12 27 0,-1 0 0,0 0 0,-1 1 0,0 0 0,0 0 0,-1 0 0,1 1 0,-1 0 0,-1 0 0,1 0 0,-1 1 0,0 0 0,0 1 0,-1 0 0,-17-6 0,14 7 12,0 0 0,-1 1 0,0 0 0,1 1 0,-1 0 0,0 1 0,1 1 0,-1 0 0,-19 4 0,17-1-198,1 0 1,-1 1-1,1 0 0,0 1 1,1 1-1,-1 0 1,-20 15-1,0 6-6640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10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2 0,0 3 0,0 2 0,0 2 0,0-1-8191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5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0 337 24575,'0'0'0,"0"0"0,0 5 0,1 0 0,-1 0 0,1 0 0,0 0 0,1 0 0,-1 0 0,1 0 0,4 8 0,-4-8 0,44 91 0,94 146 0,-105-187 0,79 94 0,-111-146 0,-1 0 0,1 0 0,0 0 0,0-1 0,0 1 0,1-1 0,-1 0 0,5 2 0,-7-3 0,0-1 0,0 0 0,1 1 0,-1-1 0,0 0 0,0 0 0,0 0 0,1 0 0,-1 0 0,0 0 0,0-1 0,0 1 0,0 0 0,1-1 0,-1 1 0,0 0 0,0-1 0,0 1 0,0-1 0,0 0 0,0 1 0,0-1 0,0 0 0,0 0 0,0 0 0,-1 1 0,1-1 0,0 0 0,0 0 0,0-2 0,6-9 0,0 0 0,0-1 0,-2 1 0,1-2 0,6-25 0,1-2 0,-8 25 0,2 0 0,0 1 0,14-23 0,-15 30 0,-1 0 0,2 0 0,-1 1 0,1 0 0,0 0 0,0 1 0,15-10 0,1 3 0,1 1 0,0 0 0,0 2 0,47-13 0,109-15 0,-157 34 0,-19 3 0,4 0 0,-1 0 0,1-1 0,0 0 0,-1-1 0,12-5 0,-17 7 0,0 0 0,-1 0 0,1 0 0,-1 0 0,1 0 0,-1-1 0,1 1 0,-1-1 0,0 1 0,0-1 0,0 0 0,0 1 0,0-1 0,0 0 0,0 1 0,0-1 0,-1 0 0,1 0 0,-1 0 0,0 0 0,1 0 0,-1 0 0,0 0 0,0 0 0,0 0 0,0 0 0,0 0 0,-1-2 0,-2-9 0,-1 0 0,0 0 0,0 1 0,-1-1 0,-1 1 0,-12-19 0,-51-67 0,-59-52 0,88 105 0,34 39 0,2 2 0,1 1 0,0 0 0,0-1 0,1 0 0,-1 0 0,1 0 0,-1 0 0,-1-5 0,4 8-45,0 0-1,0 0 1,0 1-1,0-1 1,0 0-1,0 0 1,0 0-1,0 0 1,0 0-1,0 1 1,0-1-1,0 0 1,1 0-1,-1 0 1,0 0-1,1 1 1,-1-1-1,1 0 1,-1 0-1,1 1 1,-1-1-1,1 0 1,-1 1-1,1-1 0,0 1 1,-1-1-1,1 1 1,0-1-1,1 0 1,10-5-6781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11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586 1 24575,'-58'14'0,"-1"-2"0,-1-3 0,-66 2 0,-50-11 0,90-1 0,85 1 0,1 0 0,-1 0 0,0 0 0,0 0 0,0 0 0,1 0 0,-1 0 0,0 0 0,0 0 0,0 1 0,1-1 0,-1 0 0,0 0 0,1 1 0,-1-1 0,0 1 0,0-1 0,1 0 0,-1 1 0,1 0 0,-1-1 0,0 1 0,0 0 0,0 1 0,1 0 0,-1 0 0,1-1 0,0 1 0,-1 0 0,1 0 0,0 0 0,0-1 0,0 1 0,1 2 0,1 17 0,1 0 0,10 34 0,18 40 0,-26-80 0,36 98 0,-35-128 0,-2 8 0,1-1 0,0 1 0,1-1 0,-1 2 0,1-1 0,0 0 0,1 1 0,0 1 0,0-1 0,0 1 0,1 0 0,12-6 0,-2 2 0,1 1 0,-1 1 0,2 1 0,29-6 0,-36 9 0,-1 1 0,2 1 0,-1 0 0,0 1 0,0 0 0,0 1 0,23 4 0,-28-3 0,0 1 0,0 0 0,0 0 0,0 0 0,-1 1 0,1 0 0,-1 1 0,0-1 0,0 1 0,0 1 0,-1-1 0,12 14 0,-10-9 0,0 1 0,-1 0 0,0 0 0,-1 0 0,0 1 0,0 0 0,4 16 0,-8-21 0,0-1 0,-1 1 0,0-1 0,0 1 0,0 0 0,-1 0 0,0-1 0,0 1 0,-1 0 0,0-1 0,0 1 0,0 0 0,-1-1 0,0 0 0,-1 1 0,-3 6 0,0-2 0,-2-1 0,1 0 0,-1 0 0,-1 0 0,0-1 0,0-1 0,-1 1 0,-15 9 0,-5 1 0,-56 27 0,49-29 0,1-2 0,-2-1 0,0-2 0,0-1 0,-45 5 0,65-15-1365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12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24575,'0'0'0,"0"0"0,1 0 0,15 15 0,1-1 0,1-1 0,0-1 0,1-1 0,1 0 0,26 10 0,-17-9 0,1-2 0,0-1 0,0-2 0,1-1 0,41 3 0,-19-5 0,1-4 0,68-7 0,-76 2-455,0-3 0,67-19 0,-73 14-6371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12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24575,'0'0'0,"0"2"0,0 4 0,2 7 0,3 9 0,1 12 0,3 16 0,1 14 0,1 9 0,1 3 0,-1-3 0,1-8 0,0-10 0,1-7 0,3-6 0,2-5 0,-2-10-8191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13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0 24575,'1'9'0,"0"0"0,0 0 0,1-1 0,3 12 0,0-1 0,87 284 44,1 3-918,-78-236 858,-2 1-1,-4 1 0,-3 0 1,-3 0-1,-3 0 1,-4 0-1,-2-1 0,-4 1 1,-25 97-1,-13-18 17,35-119 0,-1 0 0,-27 43 0,35-64 0,-1-2 0,0 1 0,0-1 0,-1 0 0,-18 15 0,22-20 0,0-1 0,-1 0 0,1-1 0,-1 1 0,0-1 0,0 0 0,0 0 0,0 0 0,0-1 0,0 1 0,0-1 0,-1 0 0,1-1 0,0 0 0,-7 0 0,4-1 31,0 0 0,-1-1 1,1 0-1,0 0 0,1-1 0,-1 0 0,0 0 0,1-1 0,-1 0 0,1 0 1,0-1-1,1 0 0,-1 0 0,1-1 0,-6-6 0,3 2 25,0 0-1,1-1 0,1 0 1,-1 0-1,2-1 0,0 0 1,0 0-1,-7-23 0,7 9-84,1 1-1,1-1 0,1 1 1,1-1-1,2 0 1,0 0-1,2 0 0,8-42 1,-1 26-318,1 0 1,3 1-1,1 1 1,28-55 0,-4 24-5847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13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123 124 24575,'0'19'0,"4"99"0,-2-103 0,1-1 0,0 0 0,0 0 0,1 0 0,1 0 0,7 14 0,-5-15 0,0-1 0,1 0 0,1-1 0,0 0 0,0 0 0,1-1 0,0 0 0,1 0 0,0-2 0,0 1 0,15 7 0,-18-11 0,0-1 0,0-1 0,1 1 0,-1-1 0,1-1 0,0 0 0,0 0 0,10 0 0,-13-1 0,1-1 0,0 0 0,0-1 0,0 0 0,-1 0 0,1 0 0,0-1 0,-1 0 0,0 0 0,1-1 0,9-5 0,-10 4 0,-1 1 0,0-1 0,1-1 0,-2 1 0,1-1 0,0 1 0,-1-1 0,0-1 0,0 1 0,0 0 0,-1-1 0,0 0 0,0 0 0,0 0 0,-1 0 0,0 0 0,0-1 0,0 1 0,-1-1 0,0 1 0,0-13 0,-1 5 0,-1 0 0,0 0 0,0 1 0,-2-1 0,0 0 0,0 1 0,-1-1 0,-1 1 0,-9-17 0,5 12 0,-1 2 0,-1-1 0,-1 2 0,0-1 0,-1 2 0,0 0 0,-2 0 0,1 1 0,-2 1 0,1 0 0,-28-14 0,29 19 0,0 0 0,0 1 0,0 1 0,0 1 0,-1 0 0,-25-4 0,28 7 0,1 0 0,0 1 0,0 0 0,-1 1 0,1 1 0,0-1 0,0 2 0,0-1 0,-17 8 0,19-6-455,1 0 0,-13 8 0,-7 10-6371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13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24575,'0'0'0,"0"0"0,0 0 0,0 0 0,-2 4 0,0 5 0,-1 6 0,1 4 0,1-3 0,2-3 0,1-4-8191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14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24575,'24'6'0,"14"4"0,42 5 0,-25-10 0,-28-3 0,1 1 0,30 7 0,-55-9 0,1 1 0,-1-1 0,1 1 0,-1-1 0,0 1 0,1 0 0,-1 0 0,0 0 0,0 1 0,-1-1 0,1 1 0,0 0 0,-1-1 0,0 1 0,0 0 0,0 1 0,0-1 0,0 0 0,0 0 0,-1 1 0,1-1 0,-1 1 0,1 6 0,1 4 0,-1 0 0,-1 0 0,0 0 0,-3 27 0,0-9 0,-3 0 0,-14 54 0,-28 60 0,-3 10 0,49-149 0,-2 0 0,1 0 0,1 1 0,-1-1 0,1 1 0,0-1 0,1 1 0,1 14 0,-1-22 0,0 0 0,0 0 0,0 0 0,-1 0 0,1 0 0,0 0 0,0 0 0,0 0 0,0 0 0,0 0 0,0 0 0,0 0 0,0 1 0,0-1 0,0 0 0,0 0 0,0 0 0,0 0 0,0 0 0,0 0 0,0 0 0,0 0 0,0 0 0,0 0 0,0 0 0,0 0 0,0 1 0,0-1 0,0 0 0,1 0 0,-1 0 0,0 0 0,0 0 0,0 0 0,0 0 0,0 0 0,0 0 0,0 0 0,0 0 0,0 0 0,0 0 0,0 0 0,0 0 0,0 0 0,0 0 0,0 0 0,1 0 0,-1 0 0,0 0 0,0 0 0,0 0 0,0 0 0,0 0 0,0 0 0,0 0 0,0 0 0,0 0 0,0 0 0,0 0 0,0 0 0,0 0 0,1 0 0,-1 0 0,1-4 0,12 4 0,284-10 120,-244 4-491,0-2-1,0-2 1,80-26 0,-119 30-6455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6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824 0 24575,'0'13'0,"1"10"0,-1-13 0,1 0 0,-3 19 0,1-27 0,1-1 0,-1 1 0,1-1 0,-1 0 0,1 1 0,-1-1 0,0 0 0,0 0 0,0 0 0,0 0 0,0 0 0,0 0 0,0 0 0,-1 1 0,-20 12 0,2-4 0,0-2 0,-1 0 0,-28 7 0,-70 10 0,99-21 0,-228 36 0,68-12 0,143-23 0,25-4 0,-1 1 0,-23 6 0,35-8 0,0 0 0,0 1 0,1-1 0,-1 0 0,0 1 0,0-1 0,1 1 0,-1-1 0,0 1 0,1 0 0,-1-1 0,1 1 0,-1 0 0,1-1 0,-1 1 0,1 0 0,-1 0 0,1-1 0,0 1 0,0 0 0,-1 0 0,1 0 0,0 0 0,0 0 0,-1 4 0,1-1 0,0 0 0,1 8 0,-1-8 0,16 107 0,-1-8 0,-5 137 0,-10-236 0,1 13 0,-1-17 0,0 0 0,0 1 0,1-1 0,-1 0 0,0 1 0,0-1 0,1 0 0,-1 1 0,0-1 0,1 0 0,-1 0 0,0 1 0,1-1 0,-1 0 0,0 0 0,1 0 0,-1 1 0,0-1 0,1 0 0,-1 0 0,1 0 0,-1 0 0,0 0 0,1 0 0,-1 0 0,1 0 0,-1 0 0,0 0 0,1 0 0,-1 0 0,0 0 0,1 0 0,-1 0 0,1 0 0,-1-1 0,1 1 0,13-5 0,-1-1 0,0 0 0,0-1 0,20-14 0,11-7 0,-6 8 0,1 1 0,54-18 0,-76 31 0,1 1 0,-1 1 0,1 0 0,0 2 0,0 0 0,0 1 0,0 1 0,24 2 0,-33-1 0,0 1 0,-1 0 0,1 0 0,-1 1 0,0 0 0,0 1 0,0 0 0,0 0 0,13 10 0,-17-11 0,0 0 0,0 1 0,0 0 0,-1 0 0,1 0 0,-1 0 0,0 0 0,0 1 0,-1 0 0,1-1 0,-1 1 0,0 0 0,0 0 0,-1 0 0,1 0 0,-1 1 0,0 6 0,-1-3 0,0 0 0,-1 0 0,0 0 0,0-1 0,-1 1 0,-1 0 0,1-1 0,-1 0 0,-1 1 0,0-1 0,0-1 0,-6 11 0,-7 7 0,-2 0 0,-24 26 0,13-19 0,-1-1 0,-44 33 0,57-50 0,-1-1 0,-1-1 0,0 0 0,0-2 0,-1 0 0,-23 7 0,33-14 20,-1 0 0,0 0 0,0-2 0,0 1 0,-13-1 0,20-1-49,0-1 1,0 1-1,0-1 0,0 0 0,0 0 1,-7-3-1,9 3-70,1-1 0,-1 1 1,1 0-1,0-1 0,0 1 0,0-1 1,0 0-1,0 0 0,0 0 0,0 0 0,0 0 1,-2-5-1,-3-7-6727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7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22 24575,'-1'1'0,"1"-1"0,-1 0 0,0 1 0,1-1 0,0 1 0,-1-1 0,1 1 0,-1 0 0,1-1 0,0 1 0,-1-1 0,1 1 0,-1 0 0,1 1 0,-4 5 0,1 1 0,1-1 0,-1 1 0,1 0 0,0 0 0,0 8 0,0 2 0,1 30 0,2-37 0,1 0 0,-1 0 0,2 0 0,-1-1 0,2 1 0,-1-1 0,1 0 0,1 0 0,0 0 0,0-1 0,1 1 0,0-1 0,1-1 0,0 1 0,0-1 0,1 0 0,0-1 0,0 0 0,15 10 0,-13-10 0,1-1 0,0 1 0,1-2 0,-1 0 0,1 0 0,0-1 0,0 0 0,0-1 0,1-1 0,-1 0 0,1 0 0,-1-2 0,1 1 0,0-1 0,-1-1 0,23-4 0,-20 1 0,-1-1 0,1 0 0,-1-1 0,0-1 0,-1 0 0,0 0 0,0-2 0,18-14 0,-21 14 0,1 0 0,-1-1 0,-1-1 0,0 0 0,0 0 0,-1 0 0,-1-1 0,0 0 0,7-18 0,-11 23 0,-1 1 0,0-1 0,0 0 0,-1 0 0,0 0 0,0 1 0,0-1 0,-1 0 0,0 0 0,-1 0 0,1 0 0,-3-10 0,1 12 0,1 0 0,-1 1 0,0-1 0,0 1 0,-1 0 0,1-1 0,-1 1 0,0 0 0,0 0 0,0 1 0,-1-1 0,1 1 0,-1-1 0,0 1 0,0 0 0,0 1 0,0-1 0,-7-3 0,-4 0 0,0 1 0,0 0 0,0 1 0,0 1 0,-1 0 0,-27-1 0,15 3 0,-1 2 0,-52 7 0,67-6 0,1 1 0,-1 1 0,0 0 0,1 1 0,0 0 0,0 1 0,0 0 0,1 1 0,0 1 0,0 0 0,1 0 0,0 1 0,1 1 0,0 0 0,0 0 0,1 1 0,-16 23 0,-3 19-1365,8-8-5461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7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572 0 24575,'-3'1'0,"0"0"0,1-1 0,-1 2 0,0-1 0,0 0 0,0 0 0,1 1 0,-4 2 0,-3 1 0,-45 26 0,1 3 0,-77 64 0,108-79 0,2 1 0,1 1 0,0 1 0,-15 25 0,-52 101 0,-4 19-1365,83-154-5461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5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509 1 24575,'0'0'0,"0"0"0,-3 0 0,-214 0 0,205 2 0,12-2 0,0 0 0,-1 0 0,1 1 0,0-1 0,0 0 0,0 0 0,0 0 0,-1 0 0,1 1 0,0-1 0,0 0 0,0 0 0,0 0 0,0 1 0,0-1 0,0 0 0,-1 0 0,1 0 0,0 1 0,0-1 0,0 0 0,0 0 0,0 1 0,0-1 0,0 0 0,0 0 0,0 1 0,0-1 0,1 2 0,0 0 0,0 0 0,0 0 0,1 0 0,-1 0 0,0-1 0,1 1 0,1 2 0,22 22 0,-2 2 0,26 41 0,-42-57 0,0 0 0,-1 0 0,-1 0 0,0 0 0,-1 1 0,0 0 0,-1 0 0,0 0 0,1 24 0,-4-28 0,0-1 0,-1 0 0,0 0 0,-1 0 0,1 0 0,-2 0 0,1 0 0,-1-1 0,0 1 0,-1-1 0,0 1 0,0-1 0,0 0 0,-1-1 0,0 1 0,0-1 0,-10 9 0,-4 1 0,0 0 0,-1-1 0,-1-1 0,-32 16 0,10-7-455,-2-2 0,-80 25 0,100-39-6371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7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0 0,0 0 0,0 2 0,2 3 0,3 3 0,1 3 0,7 2 0,4 0 0,0-2-8191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8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24575,'0'0'0,"0"0"0,0 0 0,0-2 0,2-1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8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0 24575,'-1'1'0,"0"-1"0,0 1 0,1-1 0,-1 1 0,0-1 0,0 1 0,0 0 0,0-1 0,0 1 0,1 0 0,-1 0 0,0-1 0,0 3 0,-2 0 0,-13 15 0,0 1 0,1 1 0,2 0 0,0 1 0,-11 23 0,19-32 0,0 0 0,1 1 0,0-1 0,1 1 0,0 0 0,1 0 0,1 0 0,0 0 0,0 0 0,2 0 0,1 18 0,6 10 0,2-1 0,16 45 0,38 78 0,-42-110 0,77 225 0,-85-227 0,-3 0 0,-1 0 0,3 85 0,-13-92-1365,-1-33-5461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9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24575,'0'0'0,"17"0"0,0 2 0,0 0 0,0 1 0,19 5 0,63 26 0,-95-32 0,116 50 0,-101-42 0,0 0 0,-1 2 0,-1 0 0,18 16 0,-31-24 0,0 0 0,0 0 0,-1 0 0,1 0 0,-1 0 0,0 1 0,0 0 0,-1-1 0,1 1 0,2 9 0,-4-9 0,0-1 0,0 1 0,-1 0 0,0 0 0,1 0 0,-2 0 0,1-1 0,-1 1 0,1 0 0,-1 0 0,-1 0 0,-1 6 0,-9 15 0,0-1 0,-2 0 0,-29 42 0,-24 25 0,-4-2 0,-138 134 0,167-186 0,41-37-102,-3 3 334,4-4-262,0 0 0,0 0 0,0 0 0,0 1 0,0-1 0,0 0 0,0 0 0,0 0 1,0 0-1,0 0 0,0 0 0,0 0 0,0 0 0,0 0 0,0 0 0,0 1 0,0-1 0,0 0 1,0 0-1,0 0 0,0 0 0,0 0 0,0 0 0,0 0 0,0 0 0,0 0 0,0 0 1,0 0-1,0 1 0,0-1 0,0 0 0,0 0 0,0 0 0,0 0 0,0 0 0,0 0 1,0 0-1,0 0 0,0 0 0,1 0 0,-1 0 0,0 0 0,0 0 0,0 0 0,0 0 1,0 0-1,0 0 0,0 0 0,0 0 0,6 1-6796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29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0 24575,'-13'3'0,"6"1"0,0 0 0,0 1 0,1 0 0,-1 0 0,1 0 0,1 1 0,-1-1 0,-6 10 0,-1 3 0,-19 35 0,-17 45-17,-3 5 111,38-79-575,0-1 1,-21 25-1,19-30-6345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0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24575,'0'0'0,"3"0"0,47 2 0,-1 1 0,0 3 0,0 2 0,53 16 0,-90-21 0,0 1 0,0 0 0,-1 1 0,12 6 0,-20-10 0,-1 1 0,1-1 0,-1 1 0,1 0 0,-1 0 0,0 0 0,0 0 0,0 0 0,0 0 0,0 0 0,-1 0 0,1 1 0,-1-1 0,1 1 0,-1-1 0,0 1 0,0 0 0,0 0 0,0-1 0,-1 1 0,1 0 0,-1 0 0,1 0 0,-1 3 0,-2 4 0,0 1 0,-1 0 0,0 0 0,0-1 0,-1 0 0,-1 1 0,-5 8 0,8-13 0,-85 151 0,-12-2 0,10-15 0,84-133 0,-4 9 0,-1 0 0,-7 19 0,17-34 0,-1 1 0,1-1 0,-1 0 0,1 0 0,-1 0 0,1 1 0,0-1 0,0 0 0,0 1 0,-1-1 0,1 0 0,1 1 0,-1-1 0,0 0 0,0 1 0,0-1 0,1 0 0,-1 0 0,0 1 0,1-1 0,-1 0 0,1 0 0,0 0 0,-1 0 0,1 1 0,0-1 0,0 0 0,0 0 0,0-1 0,0 1 0,0 0 0,0 0 0,0 0 0,0 0 0,0-1 0,0 1 0,0-1 0,0 1 0,3 0 0,3 1 0,1 0 0,0 0 0,0-1 0,0 0 0,11 0 0,10 0 29,1-2-1,-1-2 1,31-5-1,84-25-1340,-138 32 1145,67-18-6659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1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0 24575,'0'0'0,"0"0"0,-2 1 0,0-1 0,0 0 0,-1 1 0,1-1 0,0 1 0,0 0 0,0-1 0,0 1 0,0 0 0,0 0 0,0 0 0,-2 3 0,-22 19 0,13-10 0,-17 13 0,-2-2 0,-56 33 0,81-53 0,0 0 0,0 1 0,0 0 0,0 0 0,-10 13 0,14-15 0,1 0 0,-1 1 0,1-1 0,0 1 0,1-1 0,-1 1 0,0 0 0,1 0 0,0 0 0,0 0 0,0 0 0,1 0 0,-1 0 0,1 6 0,1 7 0,0-1 0,7 32 0,14 33 0,-1-6 0,-16-53 0,0 0 0,-2 1 0,0-1 0,-1 29 0,-3-48 0,2-9 0,-1 5 0,0-1 0,1 0 0,-1 0 0,1 0 0,0 0 0,1-3 0,1 1 0,0 1 0,0-1 0,0 1 0,0 0 0,1 0 0,0 0 0,0 0 0,-1 1 0,2 0 0,-1-1 0,0 1 0,0 1 0,1-1 0,-1 1 0,1-1 0,8 0 0,-1 0 0,0 1 0,1 0 0,-1 1 0,0 1 0,16 1 0,-22-1 0,0 0 0,0 1 0,0-1 0,-1 1 0,1 0 0,-1 0 0,0 1 0,1 0 0,-1 0 0,0 0 0,0 1 0,-1-1 0,1 1 0,-1 0 0,0 0 0,0 1 0,0-1 0,-1 1 0,1 0 0,-1 0 0,0 0 0,-1 0 0,1 1 0,3 10 0,-3-3 0,0-1 0,-1 1 0,0 0 0,-1 0 0,0 0 0,-1 0 0,0 0 0,-2 0 0,1 0 0,-1 0 0,-1 0 0,0-1 0,-1 1 0,-1-1 0,0 0 0,-10 19 0,6-15 0,-1 0 0,-1-1 0,0-1 0,-1 0 0,0 0 0,-1-1 0,-1 0 0,0-1 0,-1-1 0,0-1 0,-20 11 0,32-19-116,-13 6 366,15-8-333,0 1-1,0-1 1,1 0 0,-1 0 0,0 0-1,0 1 1,0-1 0,1 0 0,-1 0-1,0 0 1,0 0 0,0-1-1,1 1 1,-1 0 0,0 0 0,0 0-1,0-1 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1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425 0 24575,'0'0'0,"0"5"0,-2 12 0,0 1 0,-1-1 0,-1 0 0,-10 28 0,6-18 0,-3 9 0,-2 1 0,-1-2 0,-2 0 0,-23 38 0,-99 170 0,3-6 0,120-212-1365,5-7-5461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1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0,0 4 0,0 5 0,0 4 0,0 7 0,2 3 0,2 1 0,3 1 0,2-2 0,-1-5-8191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2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1 24575,'0'0'0,"0"0"0,1 0 0,-3 2 0,-3 4 0,-3 6 0,-5 3 0,-4 2 0,-1 0 0,0-1 0,4-2 0,4-3 0,4-5 0,5-4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7:59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45 219 24575,'-9'-11'0,"5"8"0,1-1 0,-1-1 0,1 1 0,0-1 0,0 0 0,1 0 0,-1 0 0,1 0 0,0 0 0,1 0 0,-3-10 0,4 12 0,-1 0 0,1 0 0,0 0 0,0-1 0,0 1 0,0 0 0,1 0 0,-1 0 0,1 0 0,0-1 0,0 1 0,0 0 0,0 0 0,0 1 0,1-1 0,-1 0 0,1 0 0,0 1 0,4-6 0,1 2 0,0 0 0,1 0 0,0 0 0,0 1 0,1 1 0,11-6 0,-2 2 0,1 2 0,23-6 0,-30 9 0,0 1 0,1 1 0,-1 0 0,1 0 0,-1 1 0,0 1 0,1 0 0,-1 0 0,23 7 0,-26-5 0,-1 0 0,1 1 0,-1-1 0,0 2 0,0-1 0,-1 1 0,1 0 0,-1 1 0,0-1 0,-1 1 0,1 1 0,-1-1 0,0 1 0,6 11 0,-5-7 0,-1 1 0,-1 1 0,0-1 0,0 1 0,-1 0 0,-1 0 0,0 0 0,-1 0 0,-1 0 0,0 1 0,0 13 0,-3 15 0,-2 0 0,-10 48 0,-33 126 0,7-38 0,37-165 0,1-5 0,0 1 0,1 0 0,0 0 0,1 14 0,21-38 0,-6 7 0,1 1 0,1 1 0,-1 0 0,28-4 0,69-6 0,-85 14 60,33 1 0,-48 1-357,1 2 0,-1 0 0,1 0 0,17 6 0,-5 2-6529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2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24575,'1'23'0,"1"1"0,1-1 0,1 0 0,1 1 0,1-2 0,1 1 0,14 29 0,-3-15 0,1 0 0,2-1 0,33 43 0,-46-68-341,1 0 0,0-1-1,14 13 1,-18-20-6485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3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81 24575,'0'0'0,"0"0"0,7 0 0,39-2 0,63-11 0,-61 6 0,78-10-63,213-23-1239,-309 39-5524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3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1 234 24575,'5'-2'0,"214"-72"0,149-46 0,-292 99-1365,-9 4-5461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3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0 24575,'0'0'0,"0"0"0,0 0 0,-2 4 0,-2 7 0,-7 11 0,-6 13 0,-7 14 0,-5 8 0,-2 2 0,-5-1 0,-5-3 0,2-8 0,9-11-8191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5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24575,'210'44'0,"-188"-42"0,-8 0 0,0-1 0,15 6 0,-26-7 0,0 1 0,1 1 0,-1-1 0,0 0 0,0 1 0,0 0 0,0 0 0,0 0 0,0 0 0,0 0 0,-1 0 0,1 1 0,3 4 0,-3-3 0,0 1 0,-1 1 0,1-1 0,-1 0 0,0 1 0,-1-1 0,1 1 0,-1-1 0,0 1 0,0 6 0,0 5 0,-1 0 0,-3 20 0,0-10 0,-2-1 0,0-1 0,-2 1 0,-16 39 0,3-20 0,-40 65 0,57-105 0,1-2 0,0 0 0,0 0 0,0 1 0,0-1 0,1 1 0,-1-1 0,1 1 0,0 0 0,0 0 0,0-1 0,0 6 0,1-8 0,1 0 0,-1 0 0,1-1 0,0 1 0,-1 0 0,1 0 0,-1 0 0,1-1 0,0 1 0,0 0 0,0 0 0,-1-1 0,1 1 0,0-1 0,0 1 0,0-1 0,0 1 0,0-1 0,0 0 0,0 1 0,0-1 0,1 0 0,1 1 0,14 5 0,-1-1 0,1-1 0,0-1 0,22 1 0,71 0 0,-100-4 0,115-8-1365,-106 6-5461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6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439 1 24575,'0'0'0,"-7"4"0,-3 2 0,0 0 0,0 0 0,0-1 0,-12 3 0,-47 13 0,35-11 0,9-3 0,-99 32 0,121-38 0,1 0 0,0 0 0,0 0 0,0 0 0,0 0 0,0 0 0,0 1 0,0-1 0,0 1 0,0-1 0,1 1 0,-1 0 0,0 0 0,0 2 0,0-1 0,0 0 0,1 1 0,0-1 0,0 1 0,0-1 0,0 1 0,0-1 0,1 7 0,-7 34 0,-1 0 0,-16 50 0,10-46 0,-9 64 0,23-108 0,-1-2 0,1-1 0,0 1 0,0-1 0,-1 0 0,1 1 0,0-1 0,1 0 0,-1 1 0,0 1 0,5 0 0,5-7 0,8-2 0,1 0 0,0 0 0,0 2 0,0 0 0,0 2 0,1 0 0,31 1 0,-45 1 0,0 0 0,1 0 0,-1 1 0,0 0 0,0 1 0,0-1 0,0 1 0,0 0 0,0 0 0,0 1 0,-1 0 0,1 0 0,-1 0 0,0 1 0,0 0 0,0-1 0,0 2 0,-1-1 0,1 1 0,-1-1 0,0 1 0,-1 0 0,1 1 0,4 10 0,-4-8 0,0 1 0,-1 0 0,0 0 0,-1 0 0,0 0 0,0 1 0,-1-1 0,-1 1 0,1-1 0,-1 1 0,-1-1 0,0 1 0,0-1 0,-1 0 0,0 1 0,-1-1 0,0 0 0,0 0 0,-1-1 0,0 1 0,0-1 0,-1 0 0,0 0 0,-1 0 0,0 0 0,0-1 0,0 0 0,-1-1 0,-10 9 0,6-7 0,1-1 0,-1 0 0,0-1 0,-19 9 0,29-15-115,-2 1 359,4-1-1738,3 0-5332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6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405 0 24575,'0'13'0,"-1"0"0,-1-1 0,0 0 0,-1 0 0,0 0 0,-1 0 0,-7 17 0,-6 17 0,4-5 0,-67 193 0,63-195 0,0-1 0,-3 0 0,-44 63 0,56-90 30,-1 0 0,0 0 0,-21 18 0,26-26-117,1-1-1,-1 1 1,0-1 0,1 0-1,-1 0 1,0 0 0,0 0-1,-1-1 1,1 1-1,0-1 1,0 0 0,-1 0-1,1-1 1,0 1 0,-1-1-1,-6-1 1,-8-2-6739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6.8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24575,'0'0'0,"2"3"0,4 6 0,6 7 0,9 6 0,7 3 0,-1-2-8191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7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0 24575,'0'0'0,"0"0"0,0 0 0,-2 0 0,-3 0 0,0 0 0,0 0 0,2 0 0,0 0 0,2 0 0,0 0 0,-1 0 0,0 2 0,0 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7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24575,'0'147'0,"13"-155"0,4 0 0,0 0 0,1 1 0,0 0 0,0 2 0,1 0 0,0 1 0,0 1 0,0 0 0,26 1 0,93 9 0,-24 0 0,-112-7 0,0 0 0,-1 0 0,1 0 0,-1 0 0,1 0 0,0 1 0,-1-1 0,1 0 0,-1 1 0,1-1 0,-1 1 0,1 0 0,-1 0 0,0-1 0,1 1 0,1 2 0,-1-1 0,-1 0 0,0 0 0,0-1 0,0 1 0,0 0 0,0 0 0,0 0 0,-1 0 0,1 1 0,-1-1 0,1 0 0,-1 3 0,1 9 0,0 1 0,-1 0 0,-1-1 0,0 1 0,-1-1 0,-1 1 0,0-1 0,-7 18 0,-7 14 0,-26 48 0,-166 285 0,152-294 0,20-32 0,35-50 0,0 0 0,0 1 0,0-1 0,1 1 0,0 0 0,-1-1 0,1 1 0,1 0 0,-1 0 0,0 4 0,1-6 0,0 0 0,0 0 0,0 0 0,0 0 0,1 0 0,-1 0 0,0 0 0,1 0 0,-1 0 0,1-1 0,0 1 0,0 0 0,0 0 0,0-1 0,0 1 0,0-1 0,0 1 0,0-1 0,1 1 0,-1-1 0,0 1 0,3 0 0,4 3 0,0-1 0,-1-1 0,2 0 0,-1 0 0,0 0 0,14 1 0,3 0 0,26 0 0,-23-3 24,-1-2 0,1-1 0,-1-1 0,40-10 0,-30 3-519,0-2 0,56-26 0,-77 31-6331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0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0 192 24575,'1'7'0,"0"-1"0,1 1 0,-1-1 0,1 1 0,1-1 0,-1 0 0,1 0 0,0 0 0,6 8 0,2 8 0,26 61 0,36 125 0,-12-29 0,-43-133 0,43 78 0,-55-115 0,0 1 0,0-1 0,1-1 0,0 1 0,13 11 0,-17-17 0,0 0 0,0-1 0,0 0 0,0 0 0,1 0 0,-1 0 0,1-1 0,0 1 0,-1-1 0,1 0 0,0 0 0,0 0 0,0 0 0,-1-1 0,1 0 0,0 0 0,0 0 0,7-1 0,-7 1 0,-1 0 0,0-1 0,-1 1 0,1-1 0,0 0 0,0 0 0,0 1 0,-1-2 0,1 1 0,0 0 0,-1-1 0,1 1 0,-1-1 0,0 0 0,1 1 0,-1-1 0,0 0 0,0 0 0,0-1 0,-1 1 0,1 0 0,0-1 0,-1 1 0,3-5 0,7-21 0,14-46 0,42-204-985,-58 233 913,-2-1 1,1-82-1,-9 91 77,-1 0-1,-2 1 0,-16-66 0,16 86-24,-1 0-1,0 1 0,-1 0 0,-11-21 1,14 31 95,0 0 1,0 1 0,0 0-1,-1-1 1,1 1 0,-1 0-1,0 1 1,0-1 0,-1 1 0,1-1-1,-1 1 1,1 1 0,-1-1-1,0 1 1,0-1 0,-10-2-1,15 6-75,0-1 0,-1 0 0,1 0 0,0 0 0,0 0 0,0 0 0,0 1 0,0-1 0,0 0 0,0 0 0,0 0 0,0 0 0,0 1 0,0-1 0,0 0 0,0 0 0,0 0 0,0 0 0,0 1 0,0-1 0,0 0 0,0 0 0,0 0 0,0 0 0,0 1 0,0-1 0,0 0 0,0 0 0,0 0 0,0 0 0,0 1 0,0-1 0,0 0 0,1 0 0,-1 0 0,0 0 0,0 0 0,0 0 0,0 1 0,6 9 0,30 50 0,60 74 0,285 384-1365,-363-490-5461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38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24575,'0'13'0,"0"-12"0,0-1 0,0 1 0,1 0 0,-1-1 0,0 1 0,0-1 0,1 1 0,-1 0 0,0-1 0,1 1 0,-1-1 0,0 1 0,1-1 0,-1 1 0,1-1 0,-1 0 0,1 1 0,-1-1 0,1 1 0,-1-1 0,2 1 0,14 3 0,6-3 0,0-1 0,0-1 0,26-4 0,-21 2 0,142-21 0,-15 2 0,-1 12 0,-137 10-455,0 1 0,20 4 0,-24-2-6371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45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715 0 24575,'0'1'0,"0"-1"0,0 1 0,0 0 0,0-1 0,-1 1 0,1-1 0,0 1 0,-1-1 0,1 1 0,-1-1 0,1 1 0,0-1 0,-1 1 0,1-1 0,-1 1 0,1-1 0,-1 0 0,1 1 0,-1-1 0,1 0 0,-1 1 0,0-1 0,1 0 0,-1 0 0,-1 1 0,-20 4 0,14-4 0,-131 29 0,-1-6 0,-186 7 0,314-30 0,8-2 0,-1 1 0,1 0 0,0 1 0,0-1 0,0 1 0,-1 0 0,1 0 0,0 0 0,-5 3 0,9-4 0,-1 1 0,0-1 0,0 1 0,1 0 0,-1 0 0,1-1 0,-1 1 0,1 0 0,-1 0 0,1 0 0,-1 0 0,1 0 0,0 0 0,-1 0 0,1-1 0,0 1 0,0 0 0,0 0 0,0 0 0,0 0 0,0 0 0,0 0 0,0 0 0,0 0 0,1 2 0,0 3 0,0 0 0,5 11 0,-4-12 0,4 10 0,5 13 0,-1 1 0,-2-1 0,8 47 0,-13-41 0,-2 59 0,-1-92 0,0-1 0,0 0 0,0 1 0,0-1 0,0 0 0,0 1 0,0-1 0,0 0 0,0 1 0,0-1 0,0 0 0,0 1 0,0-1 0,1 0 0,-1 1 0,0-1 0,0 0 0,0 1 0,1-1 0,-1 0 0,0 0 0,0 1 0,1-1 0,-1 0 0,0 0 0,1 1 0,-1-1 0,1 0 0,0 0 0,0 1 0,0-1 0,0 0 0,0 0 0,0 0 0,0 0 0,0 0 0,0 0 0,3 0 0,3-2 0,0 1 0,11-5 0,-11 4 0,69-24 0,49-13 0,-105 34 0,1 0 0,0 2 0,0 1 0,23 0 0,-35 2 0,-1 0 0,1 1 0,-1 0 0,0 1 0,1 0 0,-1 0 0,8 4 0,-12-4 0,-1-1 0,0 1 0,1 0 0,-1 0 0,0 0 0,0 1 0,0-1 0,-1 1 0,1-1 0,-1 1 0,1 0 0,-1 0 0,0 0 0,0 0 0,0 1 0,0-1 0,-1 0 0,2 6 0,-1-2 0,-1 0 0,0 0 0,0 0 0,0 0 0,-1 0 0,0 0 0,-1 0 0,0 0 0,-2 12 0,-4 5 0,-13 33 0,19-56 0,-20 52 0,-2-2 0,-2-1 0,-3-1 0,-38 52 0,53-83 0,-2-1 0,1 0 0,-2-1 0,0 0 0,-1-2 0,-19 14 0,31-26 0,1 1 0,-1 0 0,1-1 0,-10 4 0,14-6 0,-1 0 0,1 0 0,-1 0 0,0 1 0,1-1 0,-1 0 0,1 0 0,-1 0 0,0 0 0,1 0 0,-1 0 0,1 0 0,-1 0 0,0 0 0,1 0 0,-1-1 0,1 1 0,-1 0 0,0 0 0,1 0 0,-1-1 0,1 1 0,-1 0 0,1-1 0,-1 1 0,1 0 0,-1-1 0,1 1 0,-1-1 0,1 1 0,0-1 0,-1 1 0,1-1 0,0 1 0,-1-1 0,1 1 0,0-1 0,0 1 0,0-1 0,-1 0 0,1 1 0,0-1 0,0 1 0,0-1 0,0 0 0,0 1 0,0-1 0,0 0 0,0 0 0,3-23-1365,5-2-5461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45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32 24575,'-1'9'0,"0"1"0,-2 0 0,1 1 0,-5 9 0,-5 18 0,11-35 0,-2 11 0,1-1 0,-2 26 0,4-36 0,0 1 0,0-1 0,0 0 0,0 1 0,1-1 0,0 0 0,0 1 0,0-1 0,0 0 0,0 0 0,0 0 0,1 0 0,0 0 0,-1 0 0,1 0 0,0 0 0,4 3 0,0-1 0,1 0 0,0 0 0,0-1 0,0 0 0,0 0 0,1 0 0,9 2 0,58 14 0,-43-14 0,56 5 0,-71-10 0,0-1 0,1-1 0,-1 0 0,0-2 0,18-3 0,-28 3 0,0 1 0,0-1 0,-1 0 0,1-1 0,0 1 0,-1-1 0,0-1 0,0 1 0,-1-1 0,1 0 0,-1 0 0,0-1 0,0 1 0,0-1 0,-1 0 0,0-1 0,-1 1 0,1-1 0,-1 0 0,3-7 0,-4 8 0,0 0 0,-1 0 0,1-1 0,-1 1 0,0 0 0,-1 0 0,0-1 0,0 1 0,0 0 0,-1-1 0,1 1 0,-1 0 0,-1 0 0,0-1 0,1 1 0,-2 0 0,1 1 0,-1-1 0,0 0 0,0 1 0,0-1 0,-1 1 0,-7-8 0,4 7 11,0 0 0,0 0 0,0 1 0,-1 0 0,1 0 0,-1 1-1,0 0 1,-1 0 0,1 1 0,-16-4 0,18 5-110,-1 1 0,0 0 0,1 0 0,-1 0 0,0 1 0,0 0 0,1 1 0,-1 0 0,0 0 0,1 0 0,-1 0 0,0 1 0,1 0 0,-11 6 0,-6 6-6727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45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473 1 24575,'-8'5'0,"-12"23"0,1 0 0,-19 38 0,15-24 0,-51 81 0,-151 196 0,165-248 0,54-66-1365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46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24575,'0'0'0,"0"1"0,0 5 0,0 6 0,2 7 0,5 9 0,8 3 0,8-2 0,-1-6-8191</inkml:trace>
  <inkml:trace contextRef="#ctx0" brushRef="#br0" timeOffset="1">740 782 24575,'0'0'0,"0"0"0,0 2 0,0 0 0,2-1 0,4-4 0,3 0 0,0-1-8191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46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25 242 24575,'-6'9'0,"3"-3"0,0 0 0,0-1 0,1 1 0,0 0 0,1 0 0,-1 0 0,1 1 0,0-1 0,1 0 0,-1 0 0,1 1 0,1-1 0,0 8 0,2 3 0,0 0 0,1 0 0,11 28 0,-4-20 0,1 0 0,0-1 0,2 0 0,1-1 0,34 40 0,-28-41 0,0 0 0,2-1 0,0-2 0,1 0 0,31 18 0,-40-29 0,0 0 0,0 0 0,1-2 0,-1 0 0,2-1 0,-1 0 0,21 2 0,-27-6 0,-1 0 0,1 0 0,0-1 0,-1-1 0,1 0 0,-1 0 0,1-1 0,-1 0 0,0 0 0,1-1 0,-1 0 0,0-1 0,-1 0 0,11-6 0,-10 4 0,-1 0 0,0-1 0,0 0 0,0-1 0,-1 1 0,0-1 0,0-1 0,-1 1 0,0-1 0,0 0 0,-1-1 0,0 1 0,-1-1 0,0 0 0,3-14 0,-4 9 0,0 0 0,-1-1 0,-1 1 0,0 0 0,-1-1 0,-1 1 0,0 0 0,-1-1 0,0 1 0,-6-17 0,-1 4 0,-1 2 0,-1-1 0,-1 1 0,-2 0 0,0 2 0,-2-1 0,0 2 0,-2 0 0,-30-31 0,29 36 0,-1 0 0,-1 1 0,0 1 0,-1 1 0,0 1 0,-1 2 0,-1 0 0,0 1 0,-1 1 0,-36-10 0,48 17-273,1 1 0,-1 0 0,1 1 0,-17 0 0,4 3-6553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47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 24575,'0'0'0,"0"0"0,-1 0 0,1 0 0,-1 0 0,1 0 0,0 0 0,-1 0 0,1 0 0,-1 0 0,1 0 0,0 0 0,-1 0 0,1 0 0,0 1 0,-1-1 0,1 0 0,-1 0 0,1 1 0,1 4 0,12 8 0,-12-13 0,30 25 0,1-3 0,1 0 0,58 27 0,113 37 0,-189-80 0,135 49 109,-64-24-1583,-56-20-5352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47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24575,'0'0'0,"0"4"0,1 5 0,4 5 0,3 6 0,5 2 0,0-1-8191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49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24575,'0'-1'0,"1"0"0,-1 1 0,0-1 0,0 1 0,1-1 0,-1 0 0,0 1 0,1-1 0,-1 1 0,1-1 0,-1 1 0,1 0 0,-1-1 0,1 0 0,3-1 0,-2 4 0,-6 14 0,2 0 0,0 0 0,1 24 0,1-16 0,-1 45 0,3-1 0,4 0 0,22 111 0,95 278 0,-51-209 0,-71-244-92,-1-1-24,1 0 0,0 0 1,0 0-1,0 0 0,0 0 1,1 0-1,-1-1 0,1 1 0,0 0 1,2 3-1,1-3-6710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50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0 166 24575,'1'-3'0,"-1"0"0,1 0 0,-1 0 0,1 0 0,0 0 0,0 0 0,0 0 0,1 0 0,-1 1 0,1-1 0,1-2 0,3-3 0,0 0 0,10-9 0,-5 7 0,0 0 0,1 1 0,1 1 0,-1-1 0,2 2 0,-1 0 0,1 1 0,0 0 0,0 1 0,0 0 0,1 2 0,-1-1 0,1 2 0,0 0 0,27 0 0,-28 2 0,1 0 0,-1 2 0,1-1 0,-1 2 0,0 0 0,1 1 0,-2 0 0,1 1 0,0 1 0,-1 0 0,0 0 0,0 2 0,-1-1 0,0 2 0,-1-1 0,17 17 0,-20-16 0,-1 1 0,0 0 0,0 0 0,-1 0 0,0 1 0,-1 0 0,-1 0 0,1 1 0,-2-1 0,1 1 0,-2 0 0,2 13 0,-1 7 0,-1 0 0,-1 0 0,-5 44 0,1-51 0,-1 0 0,0 0 0,-13 36 0,11-45 0,0 0 0,-1 0 0,-1-1 0,-1 0 0,0 0 0,-12 13 0,5-7 0,-2-2 0,-1 0 0,0-1 0,-1-1 0,-1-1 0,0-1 0,-1 0 0,-1-2 0,-25 11 0,27-17-1365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0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0 195 24575,'0'0'0,"0"0"0,4-2 0,5-4 0,7-9 0,8-10 0,9-9 0,6-7 0,-3 1 0,-7 9-8191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50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 24575,'0'0'0,"-2"2"0,-2 4 0,-5 9 0,-5 10 0,-3 7 0,-2 7 0,-3 2 0,3-4 0,5-7 0,5-8 0,3-6 0,4-5 0,1-5-8191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51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824 0 24575,'0'0'0,"0"0"0,0 0 0,-8 2 0,-249 87 0,38-16 0,167-53 0,1 3 0,-53 32 0,89-46 0,1 0 0,0 1 0,-24 23 0,33-28 0,0 0 0,0 1 0,1 0 0,0 0 0,0 0 0,1 0 0,0 0 0,0 1 0,0-1 0,1 1 0,0 0 0,-2 7 0,1 17 0,1-1 0,2 0 0,3 35 0,1-4 0,-4-61 0,0 1 0,0-1 0,0 0 0,0 0 0,0 0 0,0 0 0,0 0 0,0 0 0,0 0 0,1 0 0,-1 0 0,0 0 0,0 0 0,0 0 0,0 0 0,0 0 0,0 0 0,0 0 0,1 0 0,-1 0 0,0 0 0,0 0 0,0 0 0,0 0 0,0 0 0,0 0 0,1 0 0,-1 0 0,0 0 0,0 0 0,0 0 0,0 0 0,0 0 0,0 0 0,0 0 0,1 0 0,-1 0 0,0 0 0,0 0 0,0 0 0,0-1 0,8-3 0,-7 3 0,17-9 0,1 2 0,-1 0 0,1 0 0,1 2 0,21-4 0,5 1 0,51-2 0,-69 8 0,0 2 0,0 1 0,53 6 0,-72-4 0,0 0 0,1 1 0,-1 0 0,0 0 0,-1 1 0,14 7 0,-17-8 0,0 1 0,0 0 0,0 0 0,-1 0 0,1 1 0,-1-1 0,0 1 0,0 0 0,0 0 0,5 11 0,-6-9 0,0 0 0,-1 0 0,1 0 0,-1 0 0,-1 0 0,0 0 0,0 1 0,0-1 0,-1 0 0,0 10 0,-1-6 0,-1 1 0,0-1 0,-1-1 0,0 1 0,-1 0 0,-5 11 0,-2 0 0,-1-1 0,-1-1 0,0 0 0,-2-1 0,-28 29 0,23-27 0,-1-2 0,-1 0 0,-1-2 0,0 0 0,-42 22 0,48-33 120,17-6-150,0 0 1,0 0-1,-1 0 0,1 0 0,0 0 1,-1 0-1,1 0 0,0 0 1,0 0-1,-1 0 0,1 0 1,0 0-1,-1 0 0,1 0 0,0 0 1,0 0-1,-1 0 0,1-1 1,0 1-1,0 0 0,-1 0 1,1 0-1,0 0 0,0 0 0,0-1 1,-1 1-1,1 0 0,0 0 1,0-1-1,0 1 0,0 0 1,-1 0-1,1 0 0,0-1 0,0 1 1,0 0-1,0-1 0,0 1 1,0 0-1,0 0 0,0-1 1,0 1-1,0 0 0,0 0 0,0-1 1,0 1-1,0 0 0,0-1 1,0 1-1,1-5-6796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52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35 24575,'1'13'0,"0"-10"0,-1 0 0,1 0 0,1 0 0,-1 0 0,0 0 0,1-1 0,-1 1 0,1 0 0,0-1 0,2 3 0,23 22 0,-23-23 0,15 13 0,1-1 0,0-2 0,1 0 0,24 12 0,-34-20 0,1-1 0,-1 0 0,1-1 0,0 0 0,0-1 0,0 0 0,0-1 0,1-1 0,-1 1 0,17-2 0,-22-1 0,0 0 0,0 0 0,0-1 0,0 0 0,-1 0 0,1-1 0,0 0 0,7-4 0,-11 5 0,0 0 0,0 0 0,0 0 0,0 0 0,-1 0 0,1-1 0,-1 0 0,1 1 0,-1-1 0,0 0 0,0 0 0,0 0 0,0 0 0,-1 0 0,0 0 0,1-1 0,-1 1 0,1-6 0,-2 7 0,0 0 0,0-1 0,0 1 0,0 0 0,0-1 0,0 1 0,-1 0 0,1-1 0,-1 1 0,0 0 0,0 0 0,0 0 0,0 0 0,0-1 0,0 1 0,-1 1 0,1-1 0,0 0 0,-4-3 0,-1 0 0,0 0 0,0 0 0,-1 0 0,-11-5 0,-9-4 0,0 2 0,-2 1 0,1 2 0,-1 0 0,-1 2 0,1 1 0,-1 2 0,-54-2 0,66 6 60,-30 3 0,40-1-272,1-1 0,-1 1 0,0 0-1,1 0 1,-1 1 0,-7 4 0,6-1-6614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52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426 1 24575,'0'9'0,"3"64"0,0 17 0,-4-57 0,-2 1 0,-8 41 0,7-59 0,0 0 0,-1 0 0,-1 0 0,0-1 0,-1 0 0,-15 24 0,3-13 0,-1-1 0,-1-1 0,-25 23 0,-76 59 0,120-104 0,-12 9-117,-37 30 368,44-36-501,0-1 0,-1 1 0,1-1 1,-1-1-1,-11 4 0,7-4-6576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52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24575,'0'0'0,"0"0"0,0 4 0,0 5 0,0 8 0,4 9 0,7 10 0,11 6 0,7 0 0,0-8-8191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53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24575,'0'0'0,"0"2"0,-2 2 0,-2 5 0,-3 2 0,-2 2 0,-1 0 0,1-2 0,2-3 0,2-3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53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0 0,6 2 0,14 5 0,2-2 0,-1 0 0,1-1 0,-1-1 0,44-1 0,111-14 0,-150 9 0,-3 1 0,154-9 0,-175 10 0,0 1 0,1 1 0,-1-1 0,0 0 0,0 0 0,0 1 0,0-1 0,0 1 0,0 0 0,3 1 0,-4-1 0,-1-1 0,1 1 0,0 0 0,0 0 0,0 0 0,-1 0 0,1 0 0,0 0 0,-1 0 0,1 0 0,-1 0 0,1 0 0,-1 1 0,0-1 0,1 0 0,-1 0 0,0 0 0,0 0 0,0 1 0,0 1 0,-1 15 0,0 0 0,-2 0 0,0-1 0,-1 1 0,-10 26 0,6-19 0,-31 93 0,-87 177 0,51-151 0,-28 64 0,101-202 0,-1 0 0,0 0 0,1 1 0,0-1 0,0 1 0,0 7 0,2-12 0,0 0 0,0-1 0,0 1 0,0 0 0,0-1 0,0 1 0,1 0 0,-1-1 0,0 1 0,1-1 0,0 1 0,-1 0 0,1-1 0,0 1 0,0-1 0,0 0 0,0 1 0,0-1 0,0 0 0,0 1 0,0-1 0,1 0 0,-1 0 0,0 0 0,4 1 0,3 2 0,0 0 0,0 0 0,1-1 0,-1-1 0,1 0 0,0 0 0,13 1 0,66 0 0,-79-3 0,207-15 72,0-16-579,-141 20-423,-39 5-5896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54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0 175 24575,'0'0'0,"6"2"0,17 4 0,0 0 0,46 4 0,51-6 0,-53-8 0,0-3 0,0-3 0,-1-2 0,0-4 0,99-37 0,-116 33-682,53-30-1,-49 20-6143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1:59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88 24575,'0'0'0,"0"0"0,0 0 0,0-2 0,0-3 0,-2-1 0,-2-5 0,-3-2 0,-1 0 0,-2-1 0,0 1 0,3 2-8191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2:00.0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417 20 24575,'0'-13'0,"0"6"0,1 12 0,2 6 0,61 174 10,11 31-154,130 462-1839,-185-603 1989,-2 0-1,6 82 1,-20-119-39,-2 0 0,-2 0 0,-1 0 0,-2 0 0,-2 0 1,-11 43-1,12-67 30,0-1 1,-1 1-1,-1-1 1,0 0-1,0 0 1,-2 0-1,0-1 1,0 0-1,-1-1 1,0 0-1,-1 0 1,0-1-1,-1 0 1,0-1-1,0 0 1,-24 14-1,17-14 3,0 0 0,0-1 0,0-1 0,-1 0 0,0-2 0,0 0 0,-33 4 0,35-8 0,1 0 0,-1-1 0,0-1 0,1 0 0,-1-1 0,1-1 0,-1-1 0,1 0 0,-23-10 0,21 6 0,1-1 0,-1-1 0,2 0 0,0-1 0,0-1 0,1 0 0,0-1 0,1-1 0,0 0 0,2-1 0,0 0 0,0-1 0,1 0 0,1-1 0,1 0 0,0-1 0,2 0 0,-10-31 0,11 27 0,2 0 0,0-1 0,1 0 0,2 1 0,0-1 0,1 0 0,1 0 0,2 0 0,0 1 0,1-1 0,1 1 0,2 0 0,0 0 0,1 1 0,1 0 0,1 0 0,1 1 0,15-22 0,-6 16-73,2 0 0,0 1 0,46-38 0,-28 32-676,76-48-1,-29 32-3277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0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24575,'-1'43'0,"2"48"0,1-80 0,0-1 0,0 0 0,5 14 0,-2-12 0,2 18 0,-1 16 0,-2 0 0,-4 59 0,0-57 0,-1 13 0,0-12 0,2 1 0,8 55 0,-8-96 0,1 0 0,0-1 0,1 1 0,0-1 0,0 1 0,1-1 0,7 12 0,-9-16 0,1-1 0,0 1 0,0 0 0,0-1 0,1 0 0,-1 0 0,1 0 0,0 0 0,0 0 0,0-1 0,0 1 0,0-1 0,1 0 0,-1-1 0,8 3 0,-5-3 0,-1 0 0,1 0 0,0-1 0,-1 0 0,1 0 0,0-1 0,-1 0 0,1 0 0,-1 0 0,1-1 0,-1 0 0,0 0 0,0-1 0,0 0 0,7-4 0,2-2 0,1-2 0,-1 0 0,-1-1 0,16-15 0,14-21-1365,-9 4-5461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2:00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 24575,'-3'0'0,"-1"1"0,1 0 0,-1 0 0,1 0 0,0 0 0,-1 0 0,1 1 0,0-1 0,0 1 0,0 0 0,0 0 0,0 0 0,0 0 0,1 1 0,-1-1 0,1 1 0,-3 2 0,-3 5 0,0 1 0,1 0 0,-8 14 0,7-9 0,2 0 0,0 0 0,1 1 0,0 0 0,1 0 0,1 0 0,1 0 0,0 0 0,2 1 0,-1-1 0,2 1 0,5 27 0,-6-41 0,1 0 0,1 1 0,-1-1 0,1 0 0,-1 0 0,1 0 0,0 0 0,1 0 0,-1 0 0,6 6 0,-6-8 0,1 1 0,0-1 0,-1 0 0,1 0 0,0 0 0,0-1 0,0 1 0,0-1 0,1 1 0,-1-1 0,0 0 0,0 0 0,1-1 0,4 1 0,3 0 0,-1-1 0,0 0 0,1-1 0,-1 0 0,0-1 0,0 0 0,0-1 0,0 0 0,0 0 0,0-1 0,-1 0 0,13-9 0,-10 6 0,-1 0 0,0-2 0,0 1 0,-1-1 0,0-1 0,0 0 0,-1 0 0,15-23 0,-21 27 0,1-1 0,-1 1 0,0-1 0,-1 0 0,1 0 0,-1 0 0,-1 0 0,1 0 0,-1 0 0,0-1 0,-1 1 0,0 0 0,0 0 0,-3-14 0,2 16 0,0 0 0,0 1 0,-1-1 0,0 0 0,0 1 0,0-1 0,0 1 0,-1 0 0,0 0 0,1 0 0,-2 0 0,1 0 0,0 1 0,-1 0 0,0-1 0,1 1 0,-1 0 0,0 1 0,-1-1 0,1 1 0,0 0 0,-9-3 0,6 3 9,0 0-1,0 1 1,1 0-1,-1 1 1,0-1 0,0 1-1,0 1 1,0-1-1,1 1 1,-1 0-1,0 1 1,0 0-1,-6 2 1,8-2-96,0 0-1,-1 0 1,1 1 0,0 0-1,0-1 1,1 2 0,-1-1-1,1 1 1,-1-1-1,1 1 1,0 0 0,1 1-1,-1-1 1,1 1 0,0-1-1,-3 6 1,0 9-6739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2:00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4 0,0 7 0,0 11 0,2 9 0,2 1 0,1-4-8191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2:01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24575,'3'-14'0,"-2"11"0,1 0 0,0 0 0,0 0 0,0 0 0,0 1 0,0-1 0,1 1 0,-1-1 0,1 1 0,0 0 0,-1 0 0,1 0 0,0 0 0,0 1 0,0-1 0,1 1 0,-1 0 0,4-1 0,5-2 0,0 1 0,0 1 0,21-1 0,-8 1 0,0 1 0,30 3 0,-53-2 0,0 1 0,-1-1 0,1 1 0,0-1 0,0 1 0,0 0 0,-1 0 0,1 0 0,0 0 0,-1 0 0,1 0 0,-1 0 0,1 0 0,-1 1 0,0-1 0,1 0 0,-1 1 0,0-1 0,0 1 0,0 0 0,0-1 0,0 1 0,0 0 0,-1-1 0,1 1 0,0 3 0,1 3 0,-1 0 0,0 0 0,0 0 0,-1 1 0,0 7 0,-2 13 0,-1 1 0,-2-1 0,-10 35 0,-32 84 0,44-138 0,-26 66 0,14-40 0,2 0 0,2 0 0,-7 42 0,17-76 0,-1 18 0,2-20 0,0 0 0,0 1 0,0-1 0,0 0 0,0 1 0,0-1 0,0 0 0,0 1 0,0-1 0,0 0 0,0 1 0,0-1 0,0 0 0,0 1 0,1-1 0,-1 0 0,0 0 0,0 1 0,0-1 0,0 0 0,1 1 0,-1-1 0,0 0 0,0 0 0,0 1 0,1-1 0,-1 0 0,0 0 0,0 0 0,1 1 0,-1-1 0,0 0 0,1 0 0,-1 0 0,0 0 0,1 0 0,-1 1 0,0-1 0,1 0 0,-1 0 0,0 0 0,1 0 0,53-13 0,26-4 0,-8 9 0,0 4 0,1 4 0,78 8 0,-107-5-1365,-8 0-5461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2:02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541 0 24575,'0'0'0,"0"0"0,0 0 0,0 0 0,0 0 0,-7 0 0,-436 0 0,431 0 0,0 1 0,1 0 0,-1 1 0,-19 5 0,30-7 0,0 1 0,1-1 0,-1 0 0,0 1 0,1-1 0,-1 1 0,1-1 0,-1 1 0,0-1 0,1 1 0,-1-1 0,1 1 0,0-1 0,-1 1 0,1 0 0,-1-1 0,1 1 0,0 0 0,-1-1 0,1 1 0,0 0 0,0-1 0,0 1 0,-1 1 0,1 21 0,0-14 0,2 386 0,-2-394 0,0 0 0,0 0 0,0 0 0,0 0 0,0 0 0,0 0 0,1 0 0,-1 0 0,0-1 0,0 1 0,1 0 0,-1 0 0,1 0 0,-1 0 0,1 1 0,0-1 0,0-1 0,0 1 0,0-1 0,0 0 0,-1 1 0,1-1 0,0 0 0,0 1 0,0-1 0,0 0 0,0 0 0,0 0 0,0 0 0,0 0 0,0 0 0,1 0 0,25-3 0,0-1 0,-1-1 0,39-14 0,-34 10 0,-11 4 0,78-19 0,-86 22 0,0 0 0,0 2 0,0-1 0,1 1 0,-1 1 0,16 3 0,-11 0 0,-1 0 0,32 13 0,-39-12 0,1-1 0,-1 2 0,-1-1 0,1 1 0,-1 0 0,10 9 0,-15-11 0,1 0 0,-1 1 0,0-1 0,0 1 0,0-1 0,-1 1 0,1 0 0,-1 0 0,-1 0 0,1 0 0,-1 0 0,1 1 0,-1-1 0,0 7 0,-1 2 0,0 1 0,0-1 0,-1 0 0,-4 17 0,0-6-91,-2 0 0,-1 0 0,0-1 0,-2 0 0,-1-1 0,0 0 0,-2-1 0,-1 0 0,0-1 0,-2 0 0,0-2 0,-1 0 0,-1 0 0,-22 16 0,20-20-6735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30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2627 24575,'8'-7'0,"207"-141"0,179-119-1308,-344 235 1334,357-216-1977,12 12-793,-278 157 2459,613-321-1628,-320 174 1087,-93 48 219,245-133 57,-17-26 2810,-536 315-1276,95-57 2776,-110 69-3157,1 1 0,1 1 0,0 1-1,39-10 1,-50 15-807,-1 1 0,0 0-1,1 0 1,-1 0 0,16 2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3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0 465 24575,'13'-3'0,"53"-12"0,0-4 0,-2-3 0,63-29 0,159-91 120,-203 94-863,99-75 1,-128 81-6084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32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0 24575,'0'3'0,"0"0"0,1-1 0,0 1 0,-1 0 0,1-1 0,0 1 0,0-1 0,2 4 0,3 6 0,68 174 50,30 79-315,-18 9-397,-26 29 662,-51-222 0,-1 145 0,-10-183 0,-13 76 0,11-99 0,-1-1 0,-1 0 0,0 0 0,-2 0 0,-19 34 0,23-46 26,0-1 0,0 0 0,-1-1 0,0 1 0,0-1 0,0 0 0,-1 0 1,1 0-1,-1-1 0,0 0 0,-1 0 0,1-1 0,-1 0 0,1 0 0,-1 0 1,0-1-1,0 0 0,0 0 0,-1-1 0,1 1 0,0-2 0,-1 1 0,1-1 1,0 0-1,-1-1 0,1 0 0,-13-3 0,10 2-16,0-2 0,0 1 0,1-1 0,-1-1 0,1 0 0,0 0 0,0-1 0,0 0-1,1-1 1,0 1 0,0-2 0,1 1 0,0-1 0,0 0 0,-10-17 0,7 8-12,0-1 1,1 0-1,1-1 1,1 0-1,0 0 0,1-1 1,-3-25-1,6 24 2,1 1-1,1-1 0,1 1 1,0-1-1,2 1 0,5-29 1,-1 22-44,2 0 1,1 0 0,0 0-1,15-26 1,-2 12-270,46-65 0,37-26-917,-41 60-4884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33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341 1 24575,'-7'13'0,"-111"205"0,37-72 0,70-124 0,-100 199 0,109-216 0,0-1 0,0 0 0,1 0 0,-1 1 0,1-1 0,-2 10 0,3-13 0,0 0 0,0 0 0,0 0 0,1 0 0,-1 1 0,0-1 0,0 0 0,1 0 0,-1 0 0,0 0 0,1 0 0,0 0 0,-1 0 0,1 0 0,-1 0 0,1 0 0,0 0 0,0 0 0,-1 0 0,1 0 0,0-1 0,0 1 0,0 0 0,0-1 0,0 1 0,0-1 0,0 1 0,2 0 0,8 3 0,0-1 0,0 0 0,1-1 0,-1 0 0,0 0 0,20-1 0,2-2 0,37-6 0,-23 0 0,-1-3 0,0-2 0,56-22 0,127-65 0,-189 81 0,189-98-1365,-201 99-5461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33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24575,'0'5'0,"1"9"0,0 0 0,6 22 0,-2-11 0,88 666-982,-64-380-219,-23-255-4807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38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1255 166 24575,'-1'-10'0,"-1"1"0,1 0 0,-2-1 0,1 1 0,-1 0 0,-1 1 0,1-1 0,-2 1 0,1-1 0,-1 1 0,-6-8 0,7 11 0,1 1 0,-1 0 0,0 0 0,0 0 0,-1 1 0,1 0 0,-1-1 0,1 1 0,-1 1 0,0-1 0,0 1 0,-1 0 0,1 0 0,0 0 0,-1 1 0,1 0 0,-1 0 0,-6 0 0,-2 0 0,0 2 0,0 0 0,0 1 0,0 0 0,0 1 0,-17 6 0,-33 12 0,-64 32 0,-59 41 0,-12 18 0,-20 10 0,197-110 0,0 0 0,0 2 0,-28 23 0,43-30 0,-1 0 0,1 1 0,0-1 0,1 1 0,0 1 0,0-1 0,1 1 0,0 0 0,0 1 0,1-1 0,-4 12 0,5-6 0,0 0 0,0 1 0,2-1 0,0 0 0,0 1 0,2-1 0,0 0 0,5 26 0,5 9 0,22 61 0,-20-71 0,53 185-1257,66 409 0,-97-348 1257,-4 306 0,-33-264-359,0-144 2746,2-179-2311,0 0-1,1 1 1,-1-1-1,1 0 1,1 8-1,-1-11-72,1 1-1,-1-1 1,0 1-1,1-1 1,-1 1-1,1-1 1,0 0-1,-1 1 1,1-1 0,0 0-1,0 0 1,3 1-1,20 15-2,42 22 0,-13-8 0,413 242-1001,-223-134-366,-178-101-4456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5:48:01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0,0 0 0,0 2 0,4 3 0,3 2 0,0 0-8191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1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80 24575,'-7'6'0,"5"-4"0,-21 24 0,21-23 0,0-1 0,0 1 0,1 0 0,-1 0 0,1-1 0,0 1 0,0 0 0,0 0 0,-1 4 0,3-5 0,1 0 0,-1 0 0,1 0 0,-1 0 0,1 0 0,0 0 0,0 0 0,-1-1 0,1 1 0,4 1 0,3 2 0,-1-1 0,0 0 0,1 0 0,-1-1 0,1 0 0,0-1 0,0 0 0,11 1 0,10 0 0,35-1 0,-36-3 0,0-1 0,1-2 0,50-13 0,82-37 0,-123 37-455,-1-2 0,58-38 0,-50 26-6371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2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24575,'0'14'0,"0"-3"0,0-1 0,0 0 0,0-1 0,1 1 0,0 0 0,0 0 0,1 0 0,1-1 0,6 17 0,82 148 14,-20-45-191,62 178-682,-105-223 882,31 153 0,-43-123-23,-15-94 0,-1-1 0,0 1 0,-6 33 0,5-47-2,0 0 1,-1 0 0,1-1 0,-1 1 0,-1-1-1,1 1 1,-1-1 0,0 0 0,0 0 0,0 0 0,-7 8-1,6-10 15,0 1 0,0-1-1,0 0 1,-1 0 0,1-1-1,-1 1 1,1-1 0,-1 0-1,0 0 1,0 0-1,0-1 1,0 1 0,-7 0-1,2-1 22,0-1 0,0 1 0,0-2 0,0 1 0,0-1 0,0-1 0,0 0 0,0 0 0,1-1-1,-1 0 1,1-1 0,-1 0 0,1 0 0,0-1 0,1 0 0,-1-1 0,1 0 0,0 0 0,1-1 0,-1 1 0,1-2-1,1 1 1,-8-12 0,5 8-34,1-1 0,1 0 0,0-1 0,1 1 0,0-1 0,0-1 0,2 1 0,0-1 0,0 0 0,1 0 0,1 0 0,1 0 0,0-1 0,0 1 0,2 0 0,-1 0 0,2-1 0,0 1 0,1 0 0,0 0 0,1 0 0,8-19 0,1 6 38,2 1 0,32-47 0,45-41-1517,-37 54-5347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2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1 24575,'0'0'0,"0"0"0,-1 0 0,1 0 0,-1 0 0,1 1 0,0-1 0,-1 0 0,1 0 0,0 0 0,-1 1 0,1-1 0,0 0 0,-1 0 0,1 1 0,0-1 0,0 0 0,-1 1 0,1-1 0,0 1 0,-7 8 0,1 1 0,1 0 0,-8 18 0,5-10 0,-16 34 0,-46 96 0,-14-6 0,77-132 0,-13 21 0,19-29 0,-1 0 0,1 1 0,0-1 0,0 1 0,0 0 0,1-1 0,-1 1 0,1 0 0,-1-1 0,1 5 0,0-5 0,1-1 0,-1 1 0,1-1 0,-1 1 0,1-1 0,0 1 0,-1-1 0,1 1 0,0-1 0,0 0 0,0 1 0,0-1 0,0 0 0,0 0 0,1 0 0,-1 0 0,0 0 0,0 0 0,1 0 0,-1 0 0,1-1 0,1 2 0,4 1 0,1 0 0,16 4 0,-24-7 0,31 7-105,-1-1 0,1-1 0,0-2 0,1-1 0,-1-2 0,0-1 0,0-1 0,1-2 0,-2-1 0,1-1 0,-1-2 0,32-12 0,-36 10-6721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3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0,4 4 0,8 10 0,17 23 0,15 27 0,13 24 0,3 11 0,-2 6-651,-5 4 651,-8-2 0,-12-20-7540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6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4 0,2 68 0,16 99 0,25 70 0,-29-171 0,16 75 0,36 233 0,-59-255 0,-7-107 0,-1 0 0,0-1 0,-1 1 0,-1 0 0,-8 23 0,11-37 0,-1 0 0,1 0 0,-1-1 0,0 1 0,0 0 0,0-1 0,0 1 0,0-1 0,0 1 0,0-1 0,0 0 0,-1 1 0,1-1 0,-2 1 0,2-1 0,0-1 0,0 0 0,0 0 0,0 1 0,0-1 0,0 0 0,0 0 0,0 0 0,0 0 0,0 0 0,0 0 0,0 0 0,0-1 0,0 1 0,0 0 0,0 0 0,0-1 0,0 1 0,0-1 0,0 1 0,0-1 0,0 1 0,1-1 0,-1 0 0,0 1 0,0-2 0,-7-5 0,1 0 0,1 0 0,-1 0 0,1-1 0,0 0 0,1-1 0,-6-11 0,1-2 0,-15-45 0,17 39 20,2-1 0,1 1 0,1-1 0,1-1 0,2-48 0,4 32-515,2 0 0,20-84 0,-12 85-6331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6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558 1 24575,'-5'9'0,"2"-2"0,-31 56 0,-111 179-287,-106 188-385,229-391 672,-6 10 0,-33 83 0,60-130 0,0 1 0,-1 1 0,1 0 0,0 0 0,0 0 0,0-1 0,0 7 0,1-10 6,1 0-1,-1 1 0,0-1 1,0 0-1,0 0 1,0 0-1,0 1 0,0-1 1,0 0-1,0 0 1,0 0-1,0 1 0,0-1 1,1 0-1,-1 0 1,0 0-1,0 0 0,0 0 1,0 1-1,1-1 0,-1 0 1,0 0-1,0 0 1,0 0-1,0 0 0,1 0 1,-1 0-1,0 0 1,0 0-1,0 1 0,1-1 1,-1 0-1,0 0 1,0 0-1,0 0 0,1 0 1,-1 0-1,0-1 1,12-1 429,-8 1-282,284-77 21,-7-27-188,-155 49-1351,-80 37-5461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7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0 24575,'0'0'0,"-2"0"0,-3 0 0,-2 4 0,-3 5 0,-5 8 0,1 12 0,4 11 0,10 19 0,13 21 0,9 18 0,9 14 0,7 6-790,2 1 790,-1 0 0,-6-6 0,-8-22-7401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3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24575,'6'10'0,"-3"-2"0,46 78 0,84 109 0,-64-101 0,58 110 0,-94-141 0,-2 1 0,45 136 0,-35-34 0,-36-136 0,-1 1 0,-2-1 0,-2 47 0,0-68 0,-1-1 0,0 0 0,-1 0 0,0 0 0,0 0 0,-1 0 0,0 0 0,0-1 0,-1 1 0,0-1 0,0 0 0,-1 0 0,-5 6 0,6-8 0,0-1 0,-1 0 0,1 0 0,-1-1 0,0 1 0,0-1 0,0 0 0,0 0 0,-1-1 0,1 0 0,-1 0 0,0 0 0,1 0 0,-1-1 0,0 0 0,0 0 0,0-1 0,-10 0 0,6 0 0,1-2 0,-1 0 0,1 0 0,0 0 0,-1-1 0,1-1 0,0 1 0,1-2 0,-1 1 0,1-1 0,-16-12 0,9 5 0,0-2 0,1 1 0,0-2 0,-21-29 0,23 27 0,1 0 0,1-1 0,1-1 0,0 1 0,1-2 0,2 1 0,0-1 0,-4-23 0,7 26 0,1 1 0,1-1 0,0 1 0,1-1 0,1 0 0,1 1 0,0-1 0,1 1 0,1 0 0,10-27 0,-4 20 23,1 0 0,2 1-1,0 0 1,17-20 0,0 4-763,40-38 1,-9 17-6087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4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0 24575,'-8'10'0,"-1"0"0,2 0 0,-1 1 0,2 0 0,-8 14 0,1 0 0,-33 59 0,5 1 0,3 2 0,-38 133 0,72-208 0,1 0 0,-1-1 0,2 1 0,0 0 0,-1 15 0,3-26 0,0-1 0,0 1 0,0-1 0,0 1 0,0-1 0,0 1 0,0-1 0,0 1 0,1-1 0,-1 1 0,0-1 0,0 1 0,0-1 0,1 0 0,-1 1 0,0-1 0,1 1 0,-1-1 0,0 0 0,1 1 0,-1-1 0,0 0 0,1 1 0,-1-1 0,1 0 0,-1 0 0,0 1 0,1-1 0,-1 0 0,1 0 0,-1 0 0,1 0 0,-1 0 0,1 1 0,-1-1 0,1 0 0,-1 0 0,1 0 0,3 0 0,0-1 0,0 1 0,0-1 0,4-1 0,-1 1 0,252-63 0,-3 0 0,-205 54-116,332-70-1133,-361 74-5577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6:23:44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2 0,3 9 0,8 14 0,7 20 0,8 22 0,8 28 0,3 25 0,1 21-1383,-2 21 1383,-7 13 0,-8-14 0,-9-32 0,-5-36-6808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B181-EF03-BF1E-24A1-3030FF09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21E8C-A965-907D-83F2-B307D12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7F95-0554-1DC3-25E9-DC840F3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EB87-46B4-CAE0-374F-14A0302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166-B894-4D3A-1619-8551CA3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94E4-E625-0117-DF7B-A75EE72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86D29-AF9C-CBFF-E54E-BEE1022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FB5F-9AE9-2C95-F404-6AA272B8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2261-2F5E-D043-4DBE-E0DEF42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EF60-F08E-7151-C1E8-9AD3AD77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5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7077-0859-3C2D-FBA2-ABD53FDE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775D-0868-83AB-7D65-E5BE9D8B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B871-07E5-7D17-34E8-96FF525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AAF3-1586-72EA-8C85-F6D3CFF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88D32-423B-D181-31D4-CC00E72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7C2-3F0D-BD6E-9524-A949A8A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7E4-F895-C907-9598-F5C55C2C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D92-37CE-D3EA-0B1E-91224F7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E98F-895A-490F-8587-8A1F57B6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D47-A6DA-EE4C-1272-6420E7D9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98E-F023-B474-98BE-911E4A15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3742D-4164-C33E-9BC1-D722B9B3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01F4-3FB2-EE82-8476-4427ECA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77CA-2E39-5F68-AFFE-2AE037A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31A1-B82B-AF26-1F1B-7EAADDD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38B0-CE2D-D380-6422-08663B4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2632-5BD5-D892-3A32-15D0B16D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F4A1-F849-DE23-3B72-E5DC08C81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4CE4-8BDE-A94A-416E-4F5A2DED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3C7C-F7F9-8680-3867-068A37C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1D58-DB0C-0841-A0BC-BDCA3F5F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9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1FC-0DEA-F46D-054A-8FA4DAF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D902-0243-2D20-88B0-76B1F17A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3FB2-2677-726A-D8F7-DA5D58A3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4CDDB-DA5C-25D3-D5AE-1FAA8A80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8AF36-2F8E-3B34-7869-807F671E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1B285-0828-09C4-0E83-AEF39F6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A5CC5-2FFF-D4BD-E088-AD98512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B743E-82E1-D094-C915-FC23787C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7F9-9531-C8F3-7561-ABBD94D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E48D-A201-26B9-AD0C-A157A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0FA6-2486-AE29-F174-325BA6D9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76E2-C666-74FC-305D-7167E70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1AB82-5000-9580-C92F-0DB3F5D8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5E88-94F9-366D-7124-0B8DC06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EE34-F696-8895-2E72-780028D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DD45-86E8-C9B2-8484-EC6EA13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D809-8371-A5AD-3E60-6355AE90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2B4-C212-33B7-ED8B-4CAFA4DA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CEC3D-BEE3-3D09-CC2F-5E81AF1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046B2-3E0E-011B-3335-2C70DA5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4CA7-D897-D981-87C4-555F9DD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08E-5B1A-50AD-26D1-069519A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8ED01-9C3D-FDCB-C9D0-B0018E4D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16767-CE8D-BC15-7ADF-FC90B149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DA32-796D-31BC-28BC-90A0991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58C-F96A-734E-0A64-5967ED56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7006-16FE-0A0F-B85F-6378F819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2A64B-F37A-E3C4-F528-065E87CA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39224-6143-9F93-3BA6-F27BA2F2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C18C-6678-2103-E582-A286C35D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6329-688E-422E-8587-541E5127DE3F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BFC8-8554-DA5F-5FC3-0B1C339A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5C-45F4-1048-BE9D-7095C56F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B4A1-4396-46F5-A9AE-3662752D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99" Type="http://schemas.openxmlformats.org/officeDocument/2006/relationships/image" Target="../media/image147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8.png"/><Relationship Id="rId324" Type="http://schemas.openxmlformats.org/officeDocument/2006/relationships/image" Target="../media/image159.png"/><Relationship Id="rId366" Type="http://schemas.openxmlformats.org/officeDocument/2006/relationships/customXml" Target="../ink/ink186.xml"/><Relationship Id="rId170" Type="http://schemas.openxmlformats.org/officeDocument/2006/relationships/image" Target="../media/image83.png"/><Relationship Id="rId226" Type="http://schemas.openxmlformats.org/officeDocument/2006/relationships/image" Target="../media/image111.png"/><Relationship Id="rId433" Type="http://schemas.openxmlformats.org/officeDocument/2006/relationships/image" Target="../media/image212.png"/><Relationship Id="rId268" Type="http://schemas.openxmlformats.org/officeDocument/2006/relationships/image" Target="../media/image132.png"/><Relationship Id="rId475" Type="http://schemas.openxmlformats.org/officeDocument/2006/relationships/image" Target="../media/image233.png"/><Relationship Id="rId32" Type="http://schemas.openxmlformats.org/officeDocument/2006/relationships/customXml" Target="../ink/ink16.xml"/><Relationship Id="rId74" Type="http://schemas.openxmlformats.org/officeDocument/2006/relationships/image" Target="../media/image36.png"/><Relationship Id="rId128" Type="http://schemas.openxmlformats.org/officeDocument/2006/relationships/customXml" Target="../ink/ink65.xml"/><Relationship Id="rId335" Type="http://schemas.openxmlformats.org/officeDocument/2006/relationships/customXml" Target="../ink/ink170.xml"/><Relationship Id="rId377" Type="http://schemas.openxmlformats.org/officeDocument/2006/relationships/image" Target="../media/image185.png"/><Relationship Id="rId5" Type="http://schemas.openxmlformats.org/officeDocument/2006/relationships/image" Target="../media/image2.png"/><Relationship Id="rId181" Type="http://schemas.openxmlformats.org/officeDocument/2006/relationships/customXml" Target="../ink/ink92.xml"/><Relationship Id="rId237" Type="http://schemas.openxmlformats.org/officeDocument/2006/relationships/customXml" Target="../ink/ink120.xml"/><Relationship Id="rId402" Type="http://schemas.openxmlformats.org/officeDocument/2006/relationships/customXml" Target="../ink/ink204.xml"/><Relationship Id="rId279" Type="http://schemas.openxmlformats.org/officeDocument/2006/relationships/customXml" Target="../ink/ink141.xml"/><Relationship Id="rId444" Type="http://schemas.openxmlformats.org/officeDocument/2006/relationships/customXml" Target="../ink/ink226.xml"/><Relationship Id="rId486" Type="http://schemas.openxmlformats.org/officeDocument/2006/relationships/image" Target="../media/image238.png"/><Relationship Id="rId43" Type="http://schemas.openxmlformats.org/officeDocument/2006/relationships/image" Target="../media/image21.png"/><Relationship Id="rId139" Type="http://schemas.openxmlformats.org/officeDocument/2006/relationships/image" Target="../media/image68.png"/><Relationship Id="rId290" Type="http://schemas.openxmlformats.org/officeDocument/2006/relationships/image" Target="../media/image143.png"/><Relationship Id="rId304" Type="http://schemas.openxmlformats.org/officeDocument/2006/relationships/customXml" Target="../ink/ink154.xml"/><Relationship Id="rId346" Type="http://schemas.openxmlformats.org/officeDocument/2006/relationships/customXml" Target="../ink/ink176.xml"/><Relationship Id="rId388" Type="http://schemas.openxmlformats.org/officeDocument/2006/relationships/customXml" Target="../ink/ink197.xml"/><Relationship Id="rId85" Type="http://schemas.openxmlformats.org/officeDocument/2006/relationships/image" Target="../media/image41.png"/><Relationship Id="rId150" Type="http://schemas.openxmlformats.org/officeDocument/2006/relationships/customXml" Target="../ink/ink76.xml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413" Type="http://schemas.openxmlformats.org/officeDocument/2006/relationships/image" Target="../media/image203.png"/><Relationship Id="rId248" Type="http://schemas.openxmlformats.org/officeDocument/2006/relationships/image" Target="../media/image122.png"/><Relationship Id="rId455" Type="http://schemas.openxmlformats.org/officeDocument/2006/relationships/image" Target="../media/image223.png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customXml" Target="../ink/ink160.xml"/><Relationship Id="rId357" Type="http://schemas.openxmlformats.org/officeDocument/2006/relationships/image" Target="../media/image175.png"/><Relationship Id="rId54" Type="http://schemas.openxmlformats.org/officeDocument/2006/relationships/customXml" Target="../ink/ink27.xml"/><Relationship Id="rId96" Type="http://schemas.openxmlformats.org/officeDocument/2006/relationships/customXml" Target="../ink/ink49.xml"/><Relationship Id="rId161" Type="http://schemas.openxmlformats.org/officeDocument/2006/relationships/image" Target="../media/image79.png"/><Relationship Id="rId217" Type="http://schemas.openxmlformats.org/officeDocument/2006/relationships/customXml" Target="../ink/ink110.xml"/><Relationship Id="rId399" Type="http://schemas.openxmlformats.org/officeDocument/2006/relationships/image" Target="../media/image196.png"/><Relationship Id="rId259" Type="http://schemas.openxmlformats.org/officeDocument/2006/relationships/customXml" Target="../ink/ink131.xml"/><Relationship Id="rId424" Type="http://schemas.openxmlformats.org/officeDocument/2006/relationships/customXml" Target="../ink/ink216.xml"/><Relationship Id="rId466" Type="http://schemas.openxmlformats.org/officeDocument/2006/relationships/customXml" Target="../ink/ink237.xml"/><Relationship Id="rId23" Type="http://schemas.openxmlformats.org/officeDocument/2006/relationships/image" Target="../media/image11.png"/><Relationship Id="rId119" Type="http://schemas.openxmlformats.org/officeDocument/2006/relationships/image" Target="../media/image58.png"/><Relationship Id="rId270" Type="http://schemas.openxmlformats.org/officeDocument/2006/relationships/image" Target="../media/image133.png"/><Relationship Id="rId326" Type="http://schemas.openxmlformats.org/officeDocument/2006/relationships/image" Target="../media/image160.png"/><Relationship Id="rId65" Type="http://schemas.openxmlformats.org/officeDocument/2006/relationships/customXml" Target="../ink/ink33.xml"/><Relationship Id="rId130" Type="http://schemas.openxmlformats.org/officeDocument/2006/relationships/customXml" Target="../ink/ink66.xml"/><Relationship Id="rId368" Type="http://schemas.openxmlformats.org/officeDocument/2006/relationships/customXml" Target="../ink/ink187.xml"/><Relationship Id="rId172" Type="http://schemas.openxmlformats.org/officeDocument/2006/relationships/image" Target="../media/image84.png"/><Relationship Id="rId228" Type="http://schemas.openxmlformats.org/officeDocument/2006/relationships/image" Target="../media/image112.png"/><Relationship Id="rId435" Type="http://schemas.openxmlformats.org/officeDocument/2006/relationships/image" Target="../media/image213.png"/><Relationship Id="rId477" Type="http://schemas.openxmlformats.org/officeDocument/2006/relationships/customXml" Target="../ink/ink243.xml"/><Relationship Id="rId281" Type="http://schemas.openxmlformats.org/officeDocument/2006/relationships/customXml" Target="../ink/ink142.xml"/><Relationship Id="rId337" Type="http://schemas.openxmlformats.org/officeDocument/2006/relationships/image" Target="../media/image165.png"/><Relationship Id="rId34" Type="http://schemas.openxmlformats.org/officeDocument/2006/relationships/customXml" Target="../ink/ink17.xml"/><Relationship Id="rId76" Type="http://schemas.openxmlformats.org/officeDocument/2006/relationships/image" Target="../media/image37.png"/><Relationship Id="rId141" Type="http://schemas.openxmlformats.org/officeDocument/2006/relationships/image" Target="../media/image69.png"/><Relationship Id="rId379" Type="http://schemas.openxmlformats.org/officeDocument/2006/relationships/image" Target="../media/image186.png"/><Relationship Id="rId7" Type="http://schemas.openxmlformats.org/officeDocument/2006/relationships/image" Target="../media/image3.png"/><Relationship Id="rId183" Type="http://schemas.openxmlformats.org/officeDocument/2006/relationships/customXml" Target="../ink/ink93.xml"/><Relationship Id="rId239" Type="http://schemas.openxmlformats.org/officeDocument/2006/relationships/customXml" Target="../ink/ink121.xml"/><Relationship Id="rId390" Type="http://schemas.openxmlformats.org/officeDocument/2006/relationships/customXml" Target="../ink/ink198.xml"/><Relationship Id="rId404" Type="http://schemas.openxmlformats.org/officeDocument/2006/relationships/customXml" Target="../ink/ink205.xml"/><Relationship Id="rId446" Type="http://schemas.openxmlformats.org/officeDocument/2006/relationships/customXml" Target="../ink/ink227.xml"/><Relationship Id="rId250" Type="http://schemas.openxmlformats.org/officeDocument/2006/relationships/image" Target="../media/image123.png"/><Relationship Id="rId292" Type="http://schemas.openxmlformats.org/officeDocument/2006/relationships/image" Target="../media/image144.png"/><Relationship Id="rId306" Type="http://schemas.openxmlformats.org/officeDocument/2006/relationships/customXml" Target="../ink/ink155.xml"/><Relationship Id="rId488" Type="http://schemas.openxmlformats.org/officeDocument/2006/relationships/image" Target="../media/image239.png"/><Relationship Id="rId45" Type="http://schemas.openxmlformats.org/officeDocument/2006/relationships/image" Target="../media/image22.png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348" Type="http://schemas.openxmlformats.org/officeDocument/2006/relationships/customXml" Target="../ink/ink177.xml"/><Relationship Id="rId152" Type="http://schemas.openxmlformats.org/officeDocument/2006/relationships/customXml" Target="../ink/ink77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415" Type="http://schemas.openxmlformats.org/officeDocument/2006/relationships/image" Target="../media/image204.png"/><Relationship Id="rId457" Type="http://schemas.openxmlformats.org/officeDocument/2006/relationships/image" Target="../media/image224.png"/><Relationship Id="rId261" Type="http://schemas.openxmlformats.org/officeDocument/2006/relationships/customXml" Target="../ink/ink132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61.xml"/><Relationship Id="rId359" Type="http://schemas.openxmlformats.org/officeDocument/2006/relationships/image" Target="../media/image176.png"/><Relationship Id="rId98" Type="http://schemas.openxmlformats.org/officeDocument/2006/relationships/customXml" Target="../ink/ink50.xml"/><Relationship Id="rId121" Type="http://schemas.openxmlformats.org/officeDocument/2006/relationships/image" Target="../media/image59.png"/><Relationship Id="rId163" Type="http://schemas.openxmlformats.org/officeDocument/2006/relationships/customXml" Target="../ink/ink83.xml"/><Relationship Id="rId219" Type="http://schemas.openxmlformats.org/officeDocument/2006/relationships/customXml" Target="../ink/ink111.xml"/><Relationship Id="rId370" Type="http://schemas.openxmlformats.org/officeDocument/2006/relationships/customXml" Target="../ink/ink188.xml"/><Relationship Id="rId426" Type="http://schemas.openxmlformats.org/officeDocument/2006/relationships/customXml" Target="../ink/ink217.xml"/><Relationship Id="rId230" Type="http://schemas.openxmlformats.org/officeDocument/2006/relationships/image" Target="../media/image113.png"/><Relationship Id="rId468" Type="http://schemas.openxmlformats.org/officeDocument/2006/relationships/customXml" Target="../ink/ink238.xml"/><Relationship Id="rId25" Type="http://schemas.openxmlformats.org/officeDocument/2006/relationships/image" Target="../media/image12.png"/><Relationship Id="rId67" Type="http://schemas.openxmlformats.org/officeDocument/2006/relationships/customXml" Target="../ink/ink34.xml"/><Relationship Id="rId272" Type="http://schemas.openxmlformats.org/officeDocument/2006/relationships/image" Target="../media/image134.png"/><Relationship Id="rId328" Type="http://schemas.openxmlformats.org/officeDocument/2006/relationships/image" Target="../media/image161.png"/><Relationship Id="rId132" Type="http://schemas.openxmlformats.org/officeDocument/2006/relationships/customXml" Target="../ink/ink67.xml"/><Relationship Id="rId174" Type="http://schemas.openxmlformats.org/officeDocument/2006/relationships/image" Target="../media/image85.png"/><Relationship Id="rId381" Type="http://schemas.openxmlformats.org/officeDocument/2006/relationships/image" Target="../media/image187.png"/><Relationship Id="rId241" Type="http://schemas.openxmlformats.org/officeDocument/2006/relationships/customXml" Target="../ink/ink122.xml"/><Relationship Id="rId437" Type="http://schemas.openxmlformats.org/officeDocument/2006/relationships/image" Target="../media/image214.png"/><Relationship Id="rId479" Type="http://schemas.openxmlformats.org/officeDocument/2006/relationships/customXml" Target="../ink/ink244.xml"/><Relationship Id="rId36" Type="http://schemas.openxmlformats.org/officeDocument/2006/relationships/customXml" Target="../ink/ink18.xml"/><Relationship Id="rId283" Type="http://schemas.openxmlformats.org/officeDocument/2006/relationships/customXml" Target="../ink/ink143.xml"/><Relationship Id="rId339" Type="http://schemas.openxmlformats.org/officeDocument/2006/relationships/image" Target="../media/image166.png"/><Relationship Id="rId490" Type="http://schemas.openxmlformats.org/officeDocument/2006/relationships/image" Target="../media/image240.png"/><Relationship Id="rId78" Type="http://schemas.openxmlformats.org/officeDocument/2006/relationships/image" Target="../media/image38.png"/><Relationship Id="rId101" Type="http://schemas.openxmlformats.org/officeDocument/2006/relationships/image" Target="../media/image49.png"/><Relationship Id="rId143" Type="http://schemas.openxmlformats.org/officeDocument/2006/relationships/image" Target="../media/image70.png"/><Relationship Id="rId185" Type="http://schemas.openxmlformats.org/officeDocument/2006/relationships/customXml" Target="../ink/ink94.xml"/><Relationship Id="rId350" Type="http://schemas.openxmlformats.org/officeDocument/2006/relationships/customXml" Target="../ink/ink178.xml"/><Relationship Id="rId406" Type="http://schemas.openxmlformats.org/officeDocument/2006/relationships/customXml" Target="../ink/ink206.xml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392" Type="http://schemas.openxmlformats.org/officeDocument/2006/relationships/customXml" Target="../ink/ink199.xml"/><Relationship Id="rId448" Type="http://schemas.openxmlformats.org/officeDocument/2006/relationships/customXml" Target="../ink/ink228.xml"/><Relationship Id="rId252" Type="http://schemas.openxmlformats.org/officeDocument/2006/relationships/image" Target="../media/image124.png"/><Relationship Id="rId294" Type="http://schemas.openxmlformats.org/officeDocument/2006/relationships/image" Target="../media/image145.png"/><Relationship Id="rId308" Type="http://schemas.openxmlformats.org/officeDocument/2006/relationships/customXml" Target="../ink/ink156.xml"/><Relationship Id="rId47" Type="http://schemas.openxmlformats.org/officeDocument/2006/relationships/image" Target="../media/image23.png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54" Type="http://schemas.openxmlformats.org/officeDocument/2006/relationships/customXml" Target="../ink/ink78.xml"/><Relationship Id="rId361" Type="http://schemas.openxmlformats.org/officeDocument/2006/relationships/image" Target="../media/image177.png"/><Relationship Id="rId196" Type="http://schemas.openxmlformats.org/officeDocument/2006/relationships/image" Target="../media/image96.png"/><Relationship Id="rId417" Type="http://schemas.openxmlformats.org/officeDocument/2006/relationships/customXml" Target="../ink/ink212.xml"/><Relationship Id="rId459" Type="http://schemas.openxmlformats.org/officeDocument/2006/relationships/image" Target="../media/image225.png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63" Type="http://schemas.openxmlformats.org/officeDocument/2006/relationships/customXml" Target="../ink/ink133.xml"/><Relationship Id="rId319" Type="http://schemas.openxmlformats.org/officeDocument/2006/relationships/customXml" Target="../ink/ink162.xml"/><Relationship Id="rId470" Type="http://schemas.openxmlformats.org/officeDocument/2006/relationships/customXml" Target="../ink/ink239.xml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image" Target="../media/image162.png"/><Relationship Id="rId165" Type="http://schemas.openxmlformats.org/officeDocument/2006/relationships/customXml" Target="../ink/ink84.xml"/><Relationship Id="rId372" Type="http://schemas.openxmlformats.org/officeDocument/2006/relationships/customXml" Target="../ink/ink189.xml"/><Relationship Id="rId428" Type="http://schemas.openxmlformats.org/officeDocument/2006/relationships/customXml" Target="../ink/ink218.xml"/><Relationship Id="rId232" Type="http://schemas.openxmlformats.org/officeDocument/2006/relationships/image" Target="../media/image114.png"/><Relationship Id="rId274" Type="http://schemas.openxmlformats.org/officeDocument/2006/relationships/image" Target="../media/image135.png"/><Relationship Id="rId481" Type="http://schemas.openxmlformats.org/officeDocument/2006/relationships/customXml" Target="../ink/ink245.xml"/><Relationship Id="rId27" Type="http://schemas.openxmlformats.org/officeDocument/2006/relationships/image" Target="../media/image13.png"/><Relationship Id="rId69" Type="http://schemas.openxmlformats.org/officeDocument/2006/relationships/customXml" Target="../ink/ink35.xml"/><Relationship Id="rId134" Type="http://schemas.openxmlformats.org/officeDocument/2006/relationships/customXml" Target="../ink/ink68.xml"/><Relationship Id="rId80" Type="http://schemas.openxmlformats.org/officeDocument/2006/relationships/image" Target="../media/image39.png"/><Relationship Id="rId176" Type="http://schemas.openxmlformats.org/officeDocument/2006/relationships/image" Target="../media/image86.png"/><Relationship Id="rId341" Type="http://schemas.openxmlformats.org/officeDocument/2006/relationships/image" Target="../media/image167.png"/><Relationship Id="rId383" Type="http://schemas.openxmlformats.org/officeDocument/2006/relationships/image" Target="../media/image188.png"/><Relationship Id="rId439" Type="http://schemas.openxmlformats.org/officeDocument/2006/relationships/image" Target="../media/image215.png"/><Relationship Id="rId201" Type="http://schemas.openxmlformats.org/officeDocument/2006/relationships/customXml" Target="../ink/ink102.xml"/><Relationship Id="rId243" Type="http://schemas.openxmlformats.org/officeDocument/2006/relationships/customXml" Target="../ink/ink123.xml"/><Relationship Id="rId285" Type="http://schemas.openxmlformats.org/officeDocument/2006/relationships/customXml" Target="../ink/ink144.xml"/><Relationship Id="rId450" Type="http://schemas.openxmlformats.org/officeDocument/2006/relationships/customXml" Target="../ink/ink229.xml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image" Target="../media/image152.png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customXml" Target="../ink/ink95.xml"/><Relationship Id="rId352" Type="http://schemas.openxmlformats.org/officeDocument/2006/relationships/customXml" Target="../ink/ink179.xml"/><Relationship Id="rId394" Type="http://schemas.openxmlformats.org/officeDocument/2006/relationships/customXml" Target="../ink/ink200.xml"/><Relationship Id="rId408" Type="http://schemas.openxmlformats.org/officeDocument/2006/relationships/customXml" Target="../ink/ink207.xml"/><Relationship Id="rId212" Type="http://schemas.openxmlformats.org/officeDocument/2006/relationships/image" Target="../media/image104.png"/><Relationship Id="rId254" Type="http://schemas.openxmlformats.org/officeDocument/2006/relationships/image" Target="../media/image125.png"/><Relationship Id="rId49" Type="http://schemas.openxmlformats.org/officeDocument/2006/relationships/image" Target="../media/image24.png"/><Relationship Id="rId114" Type="http://schemas.openxmlformats.org/officeDocument/2006/relationships/customXml" Target="../ink/ink58.xml"/><Relationship Id="rId296" Type="http://schemas.openxmlformats.org/officeDocument/2006/relationships/image" Target="../media/image146.png"/><Relationship Id="rId461" Type="http://schemas.openxmlformats.org/officeDocument/2006/relationships/image" Target="../media/image226.png"/><Relationship Id="rId60" Type="http://schemas.openxmlformats.org/officeDocument/2006/relationships/customXml" Target="../ink/ink30.xml"/><Relationship Id="rId156" Type="http://schemas.openxmlformats.org/officeDocument/2006/relationships/customXml" Target="../ink/ink79.xml"/><Relationship Id="rId198" Type="http://schemas.openxmlformats.org/officeDocument/2006/relationships/image" Target="../media/image97.png"/><Relationship Id="rId321" Type="http://schemas.openxmlformats.org/officeDocument/2006/relationships/customXml" Target="../ink/ink163.xml"/><Relationship Id="rId363" Type="http://schemas.openxmlformats.org/officeDocument/2006/relationships/image" Target="../media/image178.png"/><Relationship Id="rId419" Type="http://schemas.openxmlformats.org/officeDocument/2006/relationships/image" Target="../media/image205.png"/><Relationship Id="rId223" Type="http://schemas.openxmlformats.org/officeDocument/2006/relationships/customXml" Target="../ink/ink113.xml"/><Relationship Id="rId430" Type="http://schemas.openxmlformats.org/officeDocument/2006/relationships/customXml" Target="../ink/ink219.xml"/><Relationship Id="rId18" Type="http://schemas.openxmlformats.org/officeDocument/2006/relationships/customXml" Target="../ink/ink9.xml"/><Relationship Id="rId265" Type="http://schemas.openxmlformats.org/officeDocument/2006/relationships/customXml" Target="../ink/ink134.xml"/><Relationship Id="rId472" Type="http://schemas.openxmlformats.org/officeDocument/2006/relationships/customXml" Target="../ink/ink240.xml"/><Relationship Id="rId125" Type="http://schemas.openxmlformats.org/officeDocument/2006/relationships/image" Target="../media/image61.png"/><Relationship Id="rId167" Type="http://schemas.openxmlformats.org/officeDocument/2006/relationships/customXml" Target="../ink/ink85.xml"/><Relationship Id="rId332" Type="http://schemas.openxmlformats.org/officeDocument/2006/relationships/image" Target="../media/image163.png"/><Relationship Id="rId374" Type="http://schemas.openxmlformats.org/officeDocument/2006/relationships/customXml" Target="../ink/ink190.xml"/><Relationship Id="rId71" Type="http://schemas.openxmlformats.org/officeDocument/2006/relationships/customXml" Target="../ink/ink36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image" Target="../media/image136.png"/><Relationship Id="rId441" Type="http://schemas.openxmlformats.org/officeDocument/2006/relationships/image" Target="../media/image216.png"/><Relationship Id="rId483" Type="http://schemas.openxmlformats.org/officeDocument/2006/relationships/customXml" Target="../ink/ink246.xml"/><Relationship Id="rId40" Type="http://schemas.openxmlformats.org/officeDocument/2006/relationships/customXml" Target="../ink/ink20.xml"/><Relationship Id="rId136" Type="http://schemas.openxmlformats.org/officeDocument/2006/relationships/customXml" Target="../ink/ink69.xml"/><Relationship Id="rId178" Type="http://schemas.openxmlformats.org/officeDocument/2006/relationships/image" Target="../media/image87.png"/><Relationship Id="rId301" Type="http://schemas.openxmlformats.org/officeDocument/2006/relationships/image" Target="../media/image148.png"/><Relationship Id="rId343" Type="http://schemas.openxmlformats.org/officeDocument/2006/relationships/image" Target="../media/image168.png"/><Relationship Id="rId82" Type="http://schemas.openxmlformats.org/officeDocument/2006/relationships/image" Target="../media/image40.png"/><Relationship Id="rId203" Type="http://schemas.openxmlformats.org/officeDocument/2006/relationships/customXml" Target="../ink/ink103.xml"/><Relationship Id="rId385" Type="http://schemas.openxmlformats.org/officeDocument/2006/relationships/image" Target="../media/image189.png"/><Relationship Id="rId245" Type="http://schemas.openxmlformats.org/officeDocument/2006/relationships/customXml" Target="../ink/ink124.xml"/><Relationship Id="rId287" Type="http://schemas.openxmlformats.org/officeDocument/2006/relationships/customXml" Target="../ink/ink145.xml"/><Relationship Id="rId410" Type="http://schemas.openxmlformats.org/officeDocument/2006/relationships/customXml" Target="../ink/ink208.xml"/><Relationship Id="rId452" Type="http://schemas.openxmlformats.org/officeDocument/2006/relationships/customXml" Target="../ink/ink230.xml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image" Target="../media/image153.png"/><Relationship Id="rId354" Type="http://schemas.openxmlformats.org/officeDocument/2006/relationships/customXml" Target="../ink/ink180.xml"/><Relationship Id="rId51" Type="http://schemas.openxmlformats.org/officeDocument/2006/relationships/image" Target="../media/image25.png"/><Relationship Id="rId93" Type="http://schemas.openxmlformats.org/officeDocument/2006/relationships/image" Target="../media/image45.png"/><Relationship Id="rId189" Type="http://schemas.openxmlformats.org/officeDocument/2006/relationships/customXml" Target="../ink/ink96.xml"/><Relationship Id="rId396" Type="http://schemas.openxmlformats.org/officeDocument/2006/relationships/customXml" Target="../ink/ink201.xml"/><Relationship Id="rId214" Type="http://schemas.openxmlformats.org/officeDocument/2006/relationships/image" Target="../media/image105.png"/><Relationship Id="rId256" Type="http://schemas.openxmlformats.org/officeDocument/2006/relationships/image" Target="../media/image126.png"/><Relationship Id="rId298" Type="http://schemas.openxmlformats.org/officeDocument/2006/relationships/customXml" Target="../ink/ink151.xml"/><Relationship Id="rId421" Type="http://schemas.openxmlformats.org/officeDocument/2006/relationships/image" Target="../media/image206.png"/><Relationship Id="rId463" Type="http://schemas.openxmlformats.org/officeDocument/2006/relationships/image" Target="../media/image227.png"/><Relationship Id="rId116" Type="http://schemas.openxmlformats.org/officeDocument/2006/relationships/customXml" Target="../ink/ink59.xml"/><Relationship Id="rId158" Type="http://schemas.openxmlformats.org/officeDocument/2006/relationships/customXml" Target="../ink/ink80.xml"/><Relationship Id="rId323" Type="http://schemas.openxmlformats.org/officeDocument/2006/relationships/customXml" Target="../ink/ink164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customXml" Target="../ink/ink42.xml"/><Relationship Id="rId179" Type="http://schemas.openxmlformats.org/officeDocument/2006/relationships/customXml" Target="../ink/ink91.xml"/><Relationship Id="rId365" Type="http://schemas.openxmlformats.org/officeDocument/2006/relationships/image" Target="../media/image179.png"/><Relationship Id="rId386" Type="http://schemas.openxmlformats.org/officeDocument/2006/relationships/customXml" Target="../ink/ink196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customXml" Target="../ink/ink114.xml"/><Relationship Id="rId246" Type="http://schemas.openxmlformats.org/officeDocument/2006/relationships/image" Target="../media/image121.png"/><Relationship Id="rId267" Type="http://schemas.openxmlformats.org/officeDocument/2006/relationships/customXml" Target="../ink/ink135.xml"/><Relationship Id="rId288" Type="http://schemas.openxmlformats.org/officeDocument/2006/relationships/image" Target="../media/image142.png"/><Relationship Id="rId411" Type="http://schemas.openxmlformats.org/officeDocument/2006/relationships/image" Target="../media/image202.png"/><Relationship Id="rId432" Type="http://schemas.openxmlformats.org/officeDocument/2006/relationships/customXml" Target="../ink/ink220.xml"/><Relationship Id="rId453" Type="http://schemas.openxmlformats.org/officeDocument/2006/relationships/image" Target="../media/image222.png"/><Relationship Id="rId474" Type="http://schemas.openxmlformats.org/officeDocument/2006/relationships/customXml" Target="../ink/ink241.xml"/><Relationship Id="rId106" Type="http://schemas.openxmlformats.org/officeDocument/2006/relationships/customXml" Target="../ink/ink54.xml"/><Relationship Id="rId127" Type="http://schemas.openxmlformats.org/officeDocument/2006/relationships/image" Target="../media/image62.png"/><Relationship Id="rId313" Type="http://schemas.openxmlformats.org/officeDocument/2006/relationships/customXml" Target="../ink/ink159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customXml" Target="../ink/ink86.xml"/><Relationship Id="rId334" Type="http://schemas.openxmlformats.org/officeDocument/2006/relationships/image" Target="../media/image164.png"/><Relationship Id="rId355" Type="http://schemas.openxmlformats.org/officeDocument/2006/relationships/image" Target="../media/image174.png"/><Relationship Id="rId376" Type="http://schemas.openxmlformats.org/officeDocument/2006/relationships/customXml" Target="../ink/ink191.xml"/><Relationship Id="rId397" Type="http://schemas.openxmlformats.org/officeDocument/2006/relationships/image" Target="../media/image195.png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Relationship Id="rId278" Type="http://schemas.openxmlformats.org/officeDocument/2006/relationships/image" Target="../media/image137.png"/><Relationship Id="rId401" Type="http://schemas.openxmlformats.org/officeDocument/2006/relationships/image" Target="../media/image197.png"/><Relationship Id="rId422" Type="http://schemas.openxmlformats.org/officeDocument/2006/relationships/customXml" Target="../ink/ink215.xml"/><Relationship Id="rId443" Type="http://schemas.openxmlformats.org/officeDocument/2006/relationships/image" Target="../media/image217.png"/><Relationship Id="rId464" Type="http://schemas.openxmlformats.org/officeDocument/2006/relationships/customXml" Target="../ink/ink236.xml"/><Relationship Id="rId303" Type="http://schemas.openxmlformats.org/officeDocument/2006/relationships/image" Target="../media/image149.png"/><Relationship Id="rId485" Type="http://schemas.openxmlformats.org/officeDocument/2006/relationships/customXml" Target="../ink/ink247.xml"/><Relationship Id="rId42" Type="http://schemas.openxmlformats.org/officeDocument/2006/relationships/customXml" Target="../ink/ink21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image" Target="../media/image169.png"/><Relationship Id="rId387" Type="http://schemas.openxmlformats.org/officeDocument/2006/relationships/image" Target="../media/image190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412" Type="http://schemas.openxmlformats.org/officeDocument/2006/relationships/customXml" Target="../ink/ink209.xml"/><Relationship Id="rId107" Type="http://schemas.openxmlformats.org/officeDocument/2006/relationships/image" Target="../media/image52.png"/><Relationship Id="rId289" Type="http://schemas.openxmlformats.org/officeDocument/2006/relationships/customXml" Target="../ink/ink146.xml"/><Relationship Id="rId454" Type="http://schemas.openxmlformats.org/officeDocument/2006/relationships/customXml" Target="../ink/ink231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3.png"/><Relationship Id="rId314" Type="http://schemas.openxmlformats.org/officeDocument/2006/relationships/image" Target="../media/image154.png"/><Relationship Id="rId356" Type="http://schemas.openxmlformats.org/officeDocument/2006/relationships/customXml" Target="../ink/ink181.xml"/><Relationship Id="rId398" Type="http://schemas.openxmlformats.org/officeDocument/2006/relationships/customXml" Target="../ink/ink202.xml"/><Relationship Id="rId95" Type="http://schemas.openxmlformats.org/officeDocument/2006/relationships/image" Target="../media/image46.png"/><Relationship Id="rId160" Type="http://schemas.openxmlformats.org/officeDocument/2006/relationships/customXml" Target="../ink/ink81.xml"/><Relationship Id="rId216" Type="http://schemas.openxmlformats.org/officeDocument/2006/relationships/image" Target="../media/image106.png"/><Relationship Id="rId423" Type="http://schemas.openxmlformats.org/officeDocument/2006/relationships/image" Target="../media/image207.png"/><Relationship Id="rId258" Type="http://schemas.openxmlformats.org/officeDocument/2006/relationships/image" Target="../media/image127.png"/><Relationship Id="rId465" Type="http://schemas.openxmlformats.org/officeDocument/2006/relationships/image" Target="../media/image228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60.xml"/><Relationship Id="rId325" Type="http://schemas.openxmlformats.org/officeDocument/2006/relationships/customXml" Target="../ink/ink165.xml"/><Relationship Id="rId367" Type="http://schemas.openxmlformats.org/officeDocument/2006/relationships/image" Target="../media/image180.png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434" Type="http://schemas.openxmlformats.org/officeDocument/2006/relationships/customXml" Target="../ink/ink221.xml"/><Relationship Id="rId476" Type="http://schemas.openxmlformats.org/officeDocument/2006/relationships/customXml" Target="../ink/ink242.xml"/><Relationship Id="rId33" Type="http://schemas.openxmlformats.org/officeDocument/2006/relationships/image" Target="../media/image16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customXml" Target="../ink/ink171.xml"/><Relationship Id="rId75" Type="http://schemas.openxmlformats.org/officeDocument/2006/relationships/customXml" Target="../ink/ink38.xml"/><Relationship Id="rId140" Type="http://schemas.openxmlformats.org/officeDocument/2006/relationships/customXml" Target="../ink/ink71.xml"/><Relationship Id="rId182" Type="http://schemas.openxmlformats.org/officeDocument/2006/relationships/image" Target="../media/image89.png"/><Relationship Id="rId378" Type="http://schemas.openxmlformats.org/officeDocument/2006/relationships/customXml" Target="../ink/ink192.xml"/><Relationship Id="rId403" Type="http://schemas.openxmlformats.org/officeDocument/2006/relationships/image" Target="../media/image198.png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445" Type="http://schemas.openxmlformats.org/officeDocument/2006/relationships/image" Target="../media/image218.png"/><Relationship Id="rId487" Type="http://schemas.openxmlformats.org/officeDocument/2006/relationships/customXml" Target="../ink/ink248.xml"/><Relationship Id="rId291" Type="http://schemas.openxmlformats.org/officeDocument/2006/relationships/customXml" Target="../ink/ink147.xml"/><Relationship Id="rId305" Type="http://schemas.openxmlformats.org/officeDocument/2006/relationships/image" Target="../media/image150.png"/><Relationship Id="rId347" Type="http://schemas.openxmlformats.org/officeDocument/2006/relationships/image" Target="../media/image170.png"/><Relationship Id="rId44" Type="http://schemas.openxmlformats.org/officeDocument/2006/relationships/customXml" Target="../ink/ink22.xml"/><Relationship Id="rId86" Type="http://schemas.openxmlformats.org/officeDocument/2006/relationships/customXml" Target="../ink/ink44.xml"/><Relationship Id="rId151" Type="http://schemas.openxmlformats.org/officeDocument/2006/relationships/image" Target="../media/image74.png"/><Relationship Id="rId389" Type="http://schemas.openxmlformats.org/officeDocument/2006/relationships/image" Target="../media/image191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414" Type="http://schemas.openxmlformats.org/officeDocument/2006/relationships/customXml" Target="../ink/ink210.xml"/><Relationship Id="rId456" Type="http://schemas.openxmlformats.org/officeDocument/2006/relationships/customXml" Target="../ink/ink232.xml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image" Target="../media/image155.png"/><Relationship Id="rId55" Type="http://schemas.openxmlformats.org/officeDocument/2006/relationships/image" Target="../media/image27.png"/><Relationship Id="rId97" Type="http://schemas.openxmlformats.org/officeDocument/2006/relationships/image" Target="../media/image47.png"/><Relationship Id="rId120" Type="http://schemas.openxmlformats.org/officeDocument/2006/relationships/customXml" Target="../ink/ink61.xml"/><Relationship Id="rId358" Type="http://schemas.openxmlformats.org/officeDocument/2006/relationships/customXml" Target="../ink/ink182.xml"/><Relationship Id="rId162" Type="http://schemas.openxmlformats.org/officeDocument/2006/relationships/customXml" Target="../ink/ink82.xml"/><Relationship Id="rId218" Type="http://schemas.openxmlformats.org/officeDocument/2006/relationships/image" Target="../media/image107.png"/><Relationship Id="rId425" Type="http://schemas.openxmlformats.org/officeDocument/2006/relationships/image" Target="../media/image208.png"/><Relationship Id="rId467" Type="http://schemas.openxmlformats.org/officeDocument/2006/relationships/image" Target="../media/image229.png"/><Relationship Id="rId271" Type="http://schemas.openxmlformats.org/officeDocument/2006/relationships/customXml" Target="../ink/ink137.xml"/><Relationship Id="rId24" Type="http://schemas.openxmlformats.org/officeDocument/2006/relationships/customXml" Target="../ink/ink12.xml"/><Relationship Id="rId66" Type="http://schemas.openxmlformats.org/officeDocument/2006/relationships/image" Target="../media/image32.png"/><Relationship Id="rId131" Type="http://schemas.openxmlformats.org/officeDocument/2006/relationships/image" Target="../media/image64.png"/><Relationship Id="rId327" Type="http://schemas.openxmlformats.org/officeDocument/2006/relationships/customXml" Target="../ink/ink166.xml"/><Relationship Id="rId369" Type="http://schemas.openxmlformats.org/officeDocument/2006/relationships/image" Target="../media/image181.png"/><Relationship Id="rId173" Type="http://schemas.openxmlformats.org/officeDocument/2006/relationships/customXml" Target="../ink/ink88.xml"/><Relationship Id="rId229" Type="http://schemas.openxmlformats.org/officeDocument/2006/relationships/customXml" Target="../ink/ink116.xml"/><Relationship Id="rId380" Type="http://schemas.openxmlformats.org/officeDocument/2006/relationships/customXml" Target="../ink/ink193.xml"/><Relationship Id="rId436" Type="http://schemas.openxmlformats.org/officeDocument/2006/relationships/customXml" Target="../ink/ink222.xml"/><Relationship Id="rId240" Type="http://schemas.openxmlformats.org/officeDocument/2006/relationships/image" Target="../media/image118.png"/><Relationship Id="rId478" Type="http://schemas.openxmlformats.org/officeDocument/2006/relationships/image" Target="../media/image234.png"/><Relationship Id="rId35" Type="http://schemas.openxmlformats.org/officeDocument/2006/relationships/image" Target="../media/image17.png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282" Type="http://schemas.openxmlformats.org/officeDocument/2006/relationships/image" Target="../media/image139.png"/><Relationship Id="rId338" Type="http://schemas.openxmlformats.org/officeDocument/2006/relationships/customXml" Target="../ink/ink172.xml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184" Type="http://schemas.openxmlformats.org/officeDocument/2006/relationships/image" Target="../media/image90.png"/><Relationship Id="rId391" Type="http://schemas.openxmlformats.org/officeDocument/2006/relationships/image" Target="../media/image192.png"/><Relationship Id="rId405" Type="http://schemas.openxmlformats.org/officeDocument/2006/relationships/image" Target="../media/image199.png"/><Relationship Id="rId447" Type="http://schemas.openxmlformats.org/officeDocument/2006/relationships/image" Target="../media/image219.png"/><Relationship Id="rId251" Type="http://schemas.openxmlformats.org/officeDocument/2006/relationships/customXml" Target="../ink/ink127.xml"/><Relationship Id="rId489" Type="http://schemas.openxmlformats.org/officeDocument/2006/relationships/customXml" Target="../ink/ink249.xml"/><Relationship Id="rId46" Type="http://schemas.openxmlformats.org/officeDocument/2006/relationships/customXml" Target="../ink/ink23.xml"/><Relationship Id="rId293" Type="http://schemas.openxmlformats.org/officeDocument/2006/relationships/customXml" Target="../ink/ink148.xml"/><Relationship Id="rId307" Type="http://schemas.openxmlformats.org/officeDocument/2006/relationships/image" Target="../media/image151.png"/><Relationship Id="rId349" Type="http://schemas.openxmlformats.org/officeDocument/2006/relationships/image" Target="../media/image171.png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customXml" Target="../ink/ink183.xml"/><Relationship Id="rId416" Type="http://schemas.openxmlformats.org/officeDocument/2006/relationships/customXml" Target="../ink/ink211.xml"/><Relationship Id="rId220" Type="http://schemas.openxmlformats.org/officeDocument/2006/relationships/image" Target="../media/image108.png"/><Relationship Id="rId458" Type="http://schemas.openxmlformats.org/officeDocument/2006/relationships/customXml" Target="../ink/ink233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29.png"/><Relationship Id="rId318" Type="http://schemas.openxmlformats.org/officeDocument/2006/relationships/image" Target="../media/image156.png"/><Relationship Id="rId99" Type="http://schemas.openxmlformats.org/officeDocument/2006/relationships/image" Target="../media/image48.png"/><Relationship Id="rId122" Type="http://schemas.openxmlformats.org/officeDocument/2006/relationships/customXml" Target="../ink/ink62.xml"/><Relationship Id="rId164" Type="http://schemas.openxmlformats.org/officeDocument/2006/relationships/image" Target="../media/image80.png"/><Relationship Id="rId371" Type="http://schemas.openxmlformats.org/officeDocument/2006/relationships/image" Target="../media/image182.png"/><Relationship Id="rId427" Type="http://schemas.openxmlformats.org/officeDocument/2006/relationships/image" Target="../media/image209.png"/><Relationship Id="rId469" Type="http://schemas.openxmlformats.org/officeDocument/2006/relationships/image" Target="../media/image230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73" Type="http://schemas.openxmlformats.org/officeDocument/2006/relationships/customXml" Target="../ink/ink138.xml"/><Relationship Id="rId329" Type="http://schemas.openxmlformats.org/officeDocument/2006/relationships/customXml" Target="../ink/ink167.xml"/><Relationship Id="rId480" Type="http://schemas.openxmlformats.org/officeDocument/2006/relationships/image" Target="../media/image235.png"/><Relationship Id="rId68" Type="http://schemas.openxmlformats.org/officeDocument/2006/relationships/image" Target="../media/image33.png"/><Relationship Id="rId133" Type="http://schemas.openxmlformats.org/officeDocument/2006/relationships/image" Target="../media/image65.png"/><Relationship Id="rId175" Type="http://schemas.openxmlformats.org/officeDocument/2006/relationships/customXml" Target="../ink/ink89.xml"/><Relationship Id="rId340" Type="http://schemas.openxmlformats.org/officeDocument/2006/relationships/customXml" Target="../ink/ink173.xml"/><Relationship Id="rId200" Type="http://schemas.openxmlformats.org/officeDocument/2006/relationships/image" Target="../media/image98.png"/><Relationship Id="rId382" Type="http://schemas.openxmlformats.org/officeDocument/2006/relationships/customXml" Target="../ink/ink194.xml"/><Relationship Id="rId438" Type="http://schemas.openxmlformats.org/officeDocument/2006/relationships/customXml" Target="../ink/ink223.xml"/><Relationship Id="rId242" Type="http://schemas.openxmlformats.org/officeDocument/2006/relationships/image" Target="../media/image119.png"/><Relationship Id="rId284" Type="http://schemas.openxmlformats.org/officeDocument/2006/relationships/image" Target="../media/image140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52.xml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86" Type="http://schemas.openxmlformats.org/officeDocument/2006/relationships/image" Target="../media/image91.png"/><Relationship Id="rId351" Type="http://schemas.openxmlformats.org/officeDocument/2006/relationships/image" Target="../media/image172.png"/><Relationship Id="rId393" Type="http://schemas.openxmlformats.org/officeDocument/2006/relationships/image" Target="../media/image193.png"/><Relationship Id="rId407" Type="http://schemas.openxmlformats.org/officeDocument/2006/relationships/image" Target="../media/image200.png"/><Relationship Id="rId449" Type="http://schemas.openxmlformats.org/officeDocument/2006/relationships/image" Target="../media/image220.png"/><Relationship Id="rId211" Type="http://schemas.openxmlformats.org/officeDocument/2006/relationships/customXml" Target="../ink/ink107.xml"/><Relationship Id="rId253" Type="http://schemas.openxmlformats.org/officeDocument/2006/relationships/customXml" Target="../ink/ink128.xml"/><Relationship Id="rId295" Type="http://schemas.openxmlformats.org/officeDocument/2006/relationships/customXml" Target="../ink/ink149.xml"/><Relationship Id="rId309" Type="http://schemas.openxmlformats.org/officeDocument/2006/relationships/customXml" Target="../ink/ink157.xml"/><Relationship Id="rId460" Type="http://schemas.openxmlformats.org/officeDocument/2006/relationships/customXml" Target="../ink/ink234.xml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image" Target="../media/image157.png"/><Relationship Id="rId155" Type="http://schemas.openxmlformats.org/officeDocument/2006/relationships/image" Target="../media/image76.png"/><Relationship Id="rId197" Type="http://schemas.openxmlformats.org/officeDocument/2006/relationships/customXml" Target="../ink/ink100.xml"/><Relationship Id="rId362" Type="http://schemas.openxmlformats.org/officeDocument/2006/relationships/customXml" Target="../ink/ink184.xml"/><Relationship Id="rId418" Type="http://schemas.openxmlformats.org/officeDocument/2006/relationships/customXml" Target="../ink/ink213.xml"/><Relationship Id="rId222" Type="http://schemas.openxmlformats.org/officeDocument/2006/relationships/image" Target="../media/image109.png"/><Relationship Id="rId264" Type="http://schemas.openxmlformats.org/officeDocument/2006/relationships/image" Target="../media/image130.png"/><Relationship Id="rId471" Type="http://schemas.openxmlformats.org/officeDocument/2006/relationships/image" Target="../media/image231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3.xml"/><Relationship Id="rId70" Type="http://schemas.openxmlformats.org/officeDocument/2006/relationships/image" Target="../media/image34.png"/><Relationship Id="rId166" Type="http://schemas.openxmlformats.org/officeDocument/2006/relationships/image" Target="../media/image81.png"/><Relationship Id="rId331" Type="http://schemas.openxmlformats.org/officeDocument/2006/relationships/customXml" Target="../ink/ink168.xml"/><Relationship Id="rId373" Type="http://schemas.openxmlformats.org/officeDocument/2006/relationships/image" Target="../media/image183.png"/><Relationship Id="rId429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18.xml"/><Relationship Id="rId440" Type="http://schemas.openxmlformats.org/officeDocument/2006/relationships/customXml" Target="../ink/ink224.xml"/><Relationship Id="rId28" Type="http://schemas.openxmlformats.org/officeDocument/2006/relationships/customXml" Target="../ink/ink14.xml"/><Relationship Id="rId275" Type="http://schemas.openxmlformats.org/officeDocument/2006/relationships/customXml" Target="../ink/ink139.xml"/><Relationship Id="rId300" Type="http://schemas.openxmlformats.org/officeDocument/2006/relationships/customXml" Target="../ink/ink152.xml"/><Relationship Id="rId482" Type="http://schemas.openxmlformats.org/officeDocument/2006/relationships/image" Target="../media/image236.png"/><Relationship Id="rId81" Type="http://schemas.openxmlformats.org/officeDocument/2006/relationships/customXml" Target="../ink/ink41.xml"/><Relationship Id="rId135" Type="http://schemas.openxmlformats.org/officeDocument/2006/relationships/image" Target="../media/image66.png"/><Relationship Id="rId177" Type="http://schemas.openxmlformats.org/officeDocument/2006/relationships/customXml" Target="../ink/ink90.xml"/><Relationship Id="rId342" Type="http://schemas.openxmlformats.org/officeDocument/2006/relationships/customXml" Target="../ink/ink174.xml"/><Relationship Id="rId384" Type="http://schemas.openxmlformats.org/officeDocument/2006/relationships/customXml" Target="../ink/ink195.xml"/><Relationship Id="rId202" Type="http://schemas.openxmlformats.org/officeDocument/2006/relationships/image" Target="../media/image99.png"/><Relationship Id="rId244" Type="http://schemas.openxmlformats.org/officeDocument/2006/relationships/image" Target="../media/image120.png"/><Relationship Id="rId39" Type="http://schemas.openxmlformats.org/officeDocument/2006/relationships/image" Target="../media/image19.png"/><Relationship Id="rId286" Type="http://schemas.openxmlformats.org/officeDocument/2006/relationships/image" Target="../media/image141.png"/><Relationship Id="rId451" Type="http://schemas.openxmlformats.org/officeDocument/2006/relationships/image" Target="../media/image221.png"/><Relationship Id="rId50" Type="http://schemas.openxmlformats.org/officeDocument/2006/relationships/customXml" Target="../ink/ink25.xml"/><Relationship Id="rId104" Type="http://schemas.openxmlformats.org/officeDocument/2006/relationships/customXml" Target="../ink/ink53.xml"/><Relationship Id="rId146" Type="http://schemas.openxmlformats.org/officeDocument/2006/relationships/customXml" Target="../ink/ink74.xml"/><Relationship Id="rId188" Type="http://schemas.openxmlformats.org/officeDocument/2006/relationships/image" Target="../media/image92.png"/><Relationship Id="rId311" Type="http://schemas.openxmlformats.org/officeDocument/2006/relationships/customXml" Target="../ink/ink158.xml"/><Relationship Id="rId353" Type="http://schemas.openxmlformats.org/officeDocument/2006/relationships/image" Target="../media/image173.png"/><Relationship Id="rId395" Type="http://schemas.openxmlformats.org/officeDocument/2006/relationships/image" Target="../media/image194.png"/><Relationship Id="rId409" Type="http://schemas.openxmlformats.org/officeDocument/2006/relationships/image" Target="../media/image201.png"/><Relationship Id="rId92" Type="http://schemas.openxmlformats.org/officeDocument/2006/relationships/customXml" Target="../ink/ink47.xml"/><Relationship Id="rId213" Type="http://schemas.openxmlformats.org/officeDocument/2006/relationships/customXml" Target="../ink/ink108.xml"/><Relationship Id="rId420" Type="http://schemas.openxmlformats.org/officeDocument/2006/relationships/customXml" Target="../ink/ink214.xml"/><Relationship Id="rId255" Type="http://schemas.openxmlformats.org/officeDocument/2006/relationships/customXml" Target="../ink/ink129.xml"/><Relationship Id="rId297" Type="http://schemas.openxmlformats.org/officeDocument/2006/relationships/customXml" Target="../ink/ink150.xml"/><Relationship Id="rId462" Type="http://schemas.openxmlformats.org/officeDocument/2006/relationships/customXml" Target="../ink/ink235.xml"/><Relationship Id="rId115" Type="http://schemas.openxmlformats.org/officeDocument/2006/relationships/image" Target="../media/image56.png"/><Relationship Id="rId157" Type="http://schemas.openxmlformats.org/officeDocument/2006/relationships/image" Target="../media/image77.png"/><Relationship Id="rId322" Type="http://schemas.openxmlformats.org/officeDocument/2006/relationships/image" Target="../media/image158.png"/><Relationship Id="rId364" Type="http://schemas.openxmlformats.org/officeDocument/2006/relationships/customXml" Target="../ink/ink185.xml"/><Relationship Id="rId61" Type="http://schemas.openxmlformats.org/officeDocument/2006/relationships/image" Target="../media/image30.png"/><Relationship Id="rId199" Type="http://schemas.openxmlformats.org/officeDocument/2006/relationships/customXml" Target="../ink/ink101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66" Type="http://schemas.openxmlformats.org/officeDocument/2006/relationships/image" Target="../media/image131.png"/><Relationship Id="rId431" Type="http://schemas.openxmlformats.org/officeDocument/2006/relationships/image" Target="../media/image211.png"/><Relationship Id="rId473" Type="http://schemas.openxmlformats.org/officeDocument/2006/relationships/image" Target="../media/image232.png"/><Relationship Id="rId30" Type="http://schemas.openxmlformats.org/officeDocument/2006/relationships/customXml" Target="../ink/ink15.xml"/><Relationship Id="rId126" Type="http://schemas.openxmlformats.org/officeDocument/2006/relationships/customXml" Target="../ink/ink64.xml"/><Relationship Id="rId168" Type="http://schemas.openxmlformats.org/officeDocument/2006/relationships/image" Target="../media/image82.png"/><Relationship Id="rId333" Type="http://schemas.openxmlformats.org/officeDocument/2006/relationships/customXml" Target="../ink/ink169.xml"/><Relationship Id="rId72" Type="http://schemas.openxmlformats.org/officeDocument/2006/relationships/image" Target="../media/image35.png"/><Relationship Id="rId375" Type="http://schemas.openxmlformats.org/officeDocument/2006/relationships/image" Target="../media/image184.png"/><Relationship Id="rId3" Type="http://schemas.openxmlformats.org/officeDocument/2006/relationships/image" Target="../media/image1.png"/><Relationship Id="rId235" Type="http://schemas.openxmlformats.org/officeDocument/2006/relationships/customXml" Target="../ink/ink119.xml"/><Relationship Id="rId277" Type="http://schemas.openxmlformats.org/officeDocument/2006/relationships/customXml" Target="../ink/ink140.xml"/><Relationship Id="rId400" Type="http://schemas.openxmlformats.org/officeDocument/2006/relationships/customXml" Target="../ink/ink203.xml"/><Relationship Id="rId442" Type="http://schemas.openxmlformats.org/officeDocument/2006/relationships/customXml" Target="../ink/ink225.xml"/><Relationship Id="rId484" Type="http://schemas.openxmlformats.org/officeDocument/2006/relationships/image" Target="../media/image237.png"/><Relationship Id="rId137" Type="http://schemas.openxmlformats.org/officeDocument/2006/relationships/image" Target="../media/image67.png"/><Relationship Id="rId302" Type="http://schemas.openxmlformats.org/officeDocument/2006/relationships/customXml" Target="../ink/ink153.xml"/><Relationship Id="rId344" Type="http://schemas.openxmlformats.org/officeDocument/2006/relationships/customXml" Target="../ink/ink17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19.png"/><Relationship Id="rId299" Type="http://schemas.openxmlformats.org/officeDocument/2006/relationships/image" Target="../media/image2110.png"/><Relationship Id="rId21" Type="http://schemas.openxmlformats.org/officeDocument/2006/relationships/image" Target="../media/image1971.png"/><Relationship Id="rId63" Type="http://schemas.openxmlformats.org/officeDocument/2006/relationships/image" Target="../media/image1992.png"/><Relationship Id="rId159" Type="http://schemas.openxmlformats.org/officeDocument/2006/relationships/image" Target="../media/image2040.png"/><Relationship Id="rId324" Type="http://schemas.openxmlformats.org/officeDocument/2006/relationships/customXml" Target="../ink/ink2182.xml"/><Relationship Id="rId170" Type="http://schemas.openxmlformats.org/officeDocument/2006/relationships/customXml" Target="../ink/ink2105.xml"/><Relationship Id="rId226" Type="http://schemas.openxmlformats.org/officeDocument/2006/relationships/customXml" Target="../ink/ink2133.xml"/><Relationship Id="rId268" Type="http://schemas.openxmlformats.org/officeDocument/2006/relationships/customXml" Target="../ink/ink2154.xml"/><Relationship Id="rId32" Type="http://schemas.openxmlformats.org/officeDocument/2006/relationships/customXml" Target="../ink/ink2036.xml"/><Relationship Id="rId74" Type="http://schemas.openxmlformats.org/officeDocument/2006/relationships/customXml" Target="../ink/ink2057.xml"/><Relationship Id="rId128" Type="http://schemas.openxmlformats.org/officeDocument/2006/relationships/customXml" Target="../ink/ink2084.xml"/><Relationship Id="rId335" Type="http://schemas.openxmlformats.org/officeDocument/2006/relationships/image" Target="../media/image2128.png"/><Relationship Id="rId5" Type="http://schemas.openxmlformats.org/officeDocument/2006/relationships/image" Target="../media/image1963.png"/><Relationship Id="rId181" Type="http://schemas.openxmlformats.org/officeDocument/2006/relationships/image" Target="../media/image2051.png"/><Relationship Id="rId237" Type="http://schemas.openxmlformats.org/officeDocument/2006/relationships/image" Target="../media/image2079.png"/><Relationship Id="rId279" Type="http://schemas.openxmlformats.org/officeDocument/2006/relationships/image" Target="../media/image2100.png"/><Relationship Id="rId43" Type="http://schemas.openxmlformats.org/officeDocument/2006/relationships/image" Target="../media/image1982.png"/><Relationship Id="rId139" Type="http://schemas.openxmlformats.org/officeDocument/2006/relationships/image" Target="../media/image2030.png"/><Relationship Id="rId290" Type="http://schemas.openxmlformats.org/officeDocument/2006/relationships/customXml" Target="../ink/ink2165.xml"/><Relationship Id="rId304" Type="http://schemas.openxmlformats.org/officeDocument/2006/relationships/customXml" Target="../ink/ink2172.xml"/><Relationship Id="rId85" Type="http://schemas.openxmlformats.org/officeDocument/2006/relationships/image" Target="../media/image2003.png"/><Relationship Id="rId150" Type="http://schemas.openxmlformats.org/officeDocument/2006/relationships/customXml" Target="../ink/ink2095.xml"/><Relationship Id="rId192" Type="http://schemas.openxmlformats.org/officeDocument/2006/relationships/customXml" Target="../ink/ink2116.xml"/><Relationship Id="rId206" Type="http://schemas.openxmlformats.org/officeDocument/2006/relationships/customXml" Target="../ink/ink2123.xml"/><Relationship Id="rId248" Type="http://schemas.openxmlformats.org/officeDocument/2006/relationships/customXml" Target="../ink/ink2144.xml"/><Relationship Id="rId12" Type="http://schemas.openxmlformats.org/officeDocument/2006/relationships/customXml" Target="../ink/ink2026.xml"/><Relationship Id="rId108" Type="http://schemas.openxmlformats.org/officeDocument/2006/relationships/customXml" Target="../ink/ink2074.xml"/><Relationship Id="rId315" Type="http://schemas.openxmlformats.org/officeDocument/2006/relationships/image" Target="../media/image2118.png"/><Relationship Id="rId54" Type="http://schemas.openxmlformats.org/officeDocument/2006/relationships/customXml" Target="../ink/ink2047.xml"/><Relationship Id="rId96" Type="http://schemas.openxmlformats.org/officeDocument/2006/relationships/customXml" Target="../ink/ink2068.xml"/><Relationship Id="rId161" Type="http://schemas.openxmlformats.org/officeDocument/2006/relationships/image" Target="../media/image2041.png"/><Relationship Id="rId217" Type="http://schemas.openxmlformats.org/officeDocument/2006/relationships/image" Target="../media/image2069.png"/><Relationship Id="rId259" Type="http://schemas.openxmlformats.org/officeDocument/2006/relationships/image" Target="../media/image2090.png"/><Relationship Id="rId23" Type="http://schemas.openxmlformats.org/officeDocument/2006/relationships/image" Target="../media/image1972.png"/><Relationship Id="rId119" Type="http://schemas.openxmlformats.org/officeDocument/2006/relationships/image" Target="../media/image2020.png"/><Relationship Id="rId270" Type="http://schemas.openxmlformats.org/officeDocument/2006/relationships/customXml" Target="../ink/ink2155.xml"/><Relationship Id="rId326" Type="http://schemas.openxmlformats.org/officeDocument/2006/relationships/customXml" Target="../ink/ink2183.xml"/><Relationship Id="rId65" Type="http://schemas.openxmlformats.org/officeDocument/2006/relationships/image" Target="../media/image1993.png"/><Relationship Id="rId130" Type="http://schemas.openxmlformats.org/officeDocument/2006/relationships/customXml" Target="../ink/ink2085.xml"/><Relationship Id="rId172" Type="http://schemas.openxmlformats.org/officeDocument/2006/relationships/customXml" Target="../ink/ink2106.xml"/><Relationship Id="rId228" Type="http://schemas.openxmlformats.org/officeDocument/2006/relationships/customXml" Target="../ink/ink2134.xml"/><Relationship Id="rId281" Type="http://schemas.openxmlformats.org/officeDocument/2006/relationships/image" Target="../media/image2101.png"/><Relationship Id="rId337" Type="http://schemas.openxmlformats.org/officeDocument/2006/relationships/image" Target="../media/image2129.png"/><Relationship Id="rId34" Type="http://schemas.openxmlformats.org/officeDocument/2006/relationships/customXml" Target="../ink/ink2037.xml"/><Relationship Id="rId76" Type="http://schemas.openxmlformats.org/officeDocument/2006/relationships/customXml" Target="../ink/ink2058.xml"/><Relationship Id="rId141" Type="http://schemas.openxmlformats.org/officeDocument/2006/relationships/image" Target="../media/image2031.png"/><Relationship Id="rId7" Type="http://schemas.openxmlformats.org/officeDocument/2006/relationships/image" Target="../media/image1964.png"/><Relationship Id="rId183" Type="http://schemas.openxmlformats.org/officeDocument/2006/relationships/image" Target="../media/image2052.png"/><Relationship Id="rId239" Type="http://schemas.openxmlformats.org/officeDocument/2006/relationships/image" Target="../media/image2080.png"/><Relationship Id="rId250" Type="http://schemas.openxmlformats.org/officeDocument/2006/relationships/customXml" Target="../ink/ink2145.xml"/><Relationship Id="rId292" Type="http://schemas.openxmlformats.org/officeDocument/2006/relationships/customXml" Target="../ink/ink2166.xml"/><Relationship Id="rId306" Type="http://schemas.openxmlformats.org/officeDocument/2006/relationships/customXml" Target="../ink/ink2173.xml"/><Relationship Id="rId45" Type="http://schemas.openxmlformats.org/officeDocument/2006/relationships/image" Target="../media/image1983.png"/><Relationship Id="rId87" Type="http://schemas.openxmlformats.org/officeDocument/2006/relationships/image" Target="../media/image2004.png"/><Relationship Id="rId110" Type="http://schemas.openxmlformats.org/officeDocument/2006/relationships/customXml" Target="../ink/ink2075.xml"/><Relationship Id="rId152" Type="http://schemas.openxmlformats.org/officeDocument/2006/relationships/customXml" Target="../ink/ink2096.xml"/><Relationship Id="rId173" Type="http://schemas.openxmlformats.org/officeDocument/2006/relationships/image" Target="../media/image2047.png"/><Relationship Id="rId194" Type="http://schemas.openxmlformats.org/officeDocument/2006/relationships/customXml" Target="../ink/ink2117.xml"/><Relationship Id="rId208" Type="http://schemas.openxmlformats.org/officeDocument/2006/relationships/customXml" Target="../ink/ink2124.xml"/><Relationship Id="rId229" Type="http://schemas.openxmlformats.org/officeDocument/2006/relationships/image" Target="../media/image2075.png"/><Relationship Id="rId240" Type="http://schemas.openxmlformats.org/officeDocument/2006/relationships/customXml" Target="../ink/ink2140.xml"/><Relationship Id="rId261" Type="http://schemas.openxmlformats.org/officeDocument/2006/relationships/image" Target="../media/image2091.png"/><Relationship Id="rId14" Type="http://schemas.openxmlformats.org/officeDocument/2006/relationships/customXml" Target="../ink/ink2027.xml"/><Relationship Id="rId35" Type="http://schemas.openxmlformats.org/officeDocument/2006/relationships/image" Target="../media/image1978.png"/><Relationship Id="rId56" Type="http://schemas.openxmlformats.org/officeDocument/2006/relationships/customXml" Target="../ink/ink2048.xml"/><Relationship Id="rId77" Type="http://schemas.openxmlformats.org/officeDocument/2006/relationships/image" Target="../media/image1999.png"/><Relationship Id="rId100" Type="http://schemas.openxmlformats.org/officeDocument/2006/relationships/customXml" Target="../ink/ink2070.xml"/><Relationship Id="rId282" Type="http://schemas.openxmlformats.org/officeDocument/2006/relationships/customXml" Target="../ink/ink2161.xml"/><Relationship Id="rId317" Type="http://schemas.openxmlformats.org/officeDocument/2006/relationships/image" Target="../media/image2119.png"/><Relationship Id="rId8" Type="http://schemas.openxmlformats.org/officeDocument/2006/relationships/customXml" Target="../ink/ink2024.xml"/><Relationship Id="rId98" Type="http://schemas.openxmlformats.org/officeDocument/2006/relationships/customXml" Target="../ink/ink2069.xml"/><Relationship Id="rId121" Type="http://schemas.openxmlformats.org/officeDocument/2006/relationships/image" Target="../media/image2021.png"/><Relationship Id="rId142" Type="http://schemas.openxmlformats.org/officeDocument/2006/relationships/customXml" Target="../ink/ink2091.xml"/><Relationship Id="rId163" Type="http://schemas.openxmlformats.org/officeDocument/2006/relationships/image" Target="../media/image2042.png"/><Relationship Id="rId184" Type="http://schemas.openxmlformats.org/officeDocument/2006/relationships/customXml" Target="../ink/ink2112.xml"/><Relationship Id="rId219" Type="http://schemas.openxmlformats.org/officeDocument/2006/relationships/image" Target="../media/image2070.png"/><Relationship Id="rId230" Type="http://schemas.openxmlformats.org/officeDocument/2006/relationships/customXml" Target="../ink/ink2135.xml"/><Relationship Id="rId251" Type="http://schemas.openxmlformats.org/officeDocument/2006/relationships/image" Target="../media/image2086.png"/><Relationship Id="rId25" Type="http://schemas.openxmlformats.org/officeDocument/2006/relationships/image" Target="../media/image1973.png"/><Relationship Id="rId46" Type="http://schemas.openxmlformats.org/officeDocument/2006/relationships/customXml" Target="../ink/ink2043.xml"/><Relationship Id="rId67" Type="http://schemas.openxmlformats.org/officeDocument/2006/relationships/image" Target="../media/image1994.png"/><Relationship Id="rId272" Type="http://schemas.openxmlformats.org/officeDocument/2006/relationships/customXml" Target="../ink/ink2156.xml"/><Relationship Id="rId293" Type="http://schemas.openxmlformats.org/officeDocument/2006/relationships/image" Target="../media/image2107.png"/><Relationship Id="rId307" Type="http://schemas.openxmlformats.org/officeDocument/2006/relationships/image" Target="../media/image2114.png"/><Relationship Id="rId328" Type="http://schemas.openxmlformats.org/officeDocument/2006/relationships/customXml" Target="../ink/ink2184.xml"/><Relationship Id="rId88" Type="http://schemas.openxmlformats.org/officeDocument/2006/relationships/customXml" Target="../ink/ink2064.xml"/><Relationship Id="rId111" Type="http://schemas.openxmlformats.org/officeDocument/2006/relationships/image" Target="../media/image2016.png"/><Relationship Id="rId132" Type="http://schemas.openxmlformats.org/officeDocument/2006/relationships/customXml" Target="../ink/ink2086.xml"/><Relationship Id="rId153" Type="http://schemas.openxmlformats.org/officeDocument/2006/relationships/image" Target="../media/image2037.png"/><Relationship Id="rId174" Type="http://schemas.openxmlformats.org/officeDocument/2006/relationships/customXml" Target="../ink/ink2107.xml"/><Relationship Id="rId195" Type="http://schemas.openxmlformats.org/officeDocument/2006/relationships/image" Target="../media/image2058.png"/><Relationship Id="rId209" Type="http://schemas.openxmlformats.org/officeDocument/2006/relationships/image" Target="../media/image2065.png"/><Relationship Id="rId220" Type="http://schemas.openxmlformats.org/officeDocument/2006/relationships/customXml" Target="../ink/ink2130.xml"/><Relationship Id="rId241" Type="http://schemas.openxmlformats.org/officeDocument/2006/relationships/image" Target="../media/image2081.png"/><Relationship Id="rId15" Type="http://schemas.openxmlformats.org/officeDocument/2006/relationships/image" Target="../media/image1968.png"/><Relationship Id="rId36" Type="http://schemas.openxmlformats.org/officeDocument/2006/relationships/customXml" Target="../ink/ink2038.xml"/><Relationship Id="rId57" Type="http://schemas.openxmlformats.org/officeDocument/2006/relationships/image" Target="../media/image1989.png"/><Relationship Id="rId262" Type="http://schemas.openxmlformats.org/officeDocument/2006/relationships/customXml" Target="../ink/ink2151.xml"/><Relationship Id="rId283" Type="http://schemas.openxmlformats.org/officeDocument/2006/relationships/image" Target="../media/image2102.png"/><Relationship Id="rId318" Type="http://schemas.openxmlformats.org/officeDocument/2006/relationships/customXml" Target="../ink/ink2179.xml"/><Relationship Id="rId78" Type="http://schemas.openxmlformats.org/officeDocument/2006/relationships/customXml" Target="../ink/ink2059.xml"/><Relationship Id="rId99" Type="http://schemas.openxmlformats.org/officeDocument/2006/relationships/image" Target="../media/image2010.png"/><Relationship Id="rId101" Type="http://schemas.openxmlformats.org/officeDocument/2006/relationships/image" Target="../media/image2011.png"/><Relationship Id="rId122" Type="http://schemas.openxmlformats.org/officeDocument/2006/relationships/customXml" Target="../ink/ink2081.xml"/><Relationship Id="rId143" Type="http://schemas.openxmlformats.org/officeDocument/2006/relationships/image" Target="../media/image2032.png"/><Relationship Id="rId164" Type="http://schemas.openxmlformats.org/officeDocument/2006/relationships/customXml" Target="../ink/ink2102.xml"/><Relationship Id="rId185" Type="http://schemas.openxmlformats.org/officeDocument/2006/relationships/image" Target="../media/image2053.png"/><Relationship Id="rId9" Type="http://schemas.openxmlformats.org/officeDocument/2006/relationships/image" Target="../media/image1965.png"/><Relationship Id="rId210" Type="http://schemas.openxmlformats.org/officeDocument/2006/relationships/customXml" Target="../ink/ink2125.xml"/><Relationship Id="rId26" Type="http://schemas.openxmlformats.org/officeDocument/2006/relationships/customXml" Target="../ink/ink2033.xml"/><Relationship Id="rId231" Type="http://schemas.openxmlformats.org/officeDocument/2006/relationships/image" Target="../media/image2076.png"/><Relationship Id="rId252" Type="http://schemas.openxmlformats.org/officeDocument/2006/relationships/customXml" Target="../ink/ink2146.xml"/><Relationship Id="rId273" Type="http://schemas.openxmlformats.org/officeDocument/2006/relationships/image" Target="../media/image2097.png"/><Relationship Id="rId294" Type="http://schemas.openxmlformats.org/officeDocument/2006/relationships/customXml" Target="../ink/ink2167.xml"/><Relationship Id="rId308" Type="http://schemas.openxmlformats.org/officeDocument/2006/relationships/customXml" Target="../ink/ink2174.xml"/><Relationship Id="rId329" Type="http://schemas.openxmlformats.org/officeDocument/2006/relationships/image" Target="../media/image2125.png"/><Relationship Id="rId47" Type="http://schemas.openxmlformats.org/officeDocument/2006/relationships/image" Target="../media/image1984.png"/><Relationship Id="rId68" Type="http://schemas.openxmlformats.org/officeDocument/2006/relationships/customXml" Target="../ink/ink2054.xml"/><Relationship Id="rId89" Type="http://schemas.openxmlformats.org/officeDocument/2006/relationships/image" Target="../media/image2005.png"/><Relationship Id="rId112" Type="http://schemas.openxmlformats.org/officeDocument/2006/relationships/customXml" Target="../ink/ink2076.xml"/><Relationship Id="rId133" Type="http://schemas.openxmlformats.org/officeDocument/2006/relationships/image" Target="../media/image2027.png"/><Relationship Id="rId154" Type="http://schemas.openxmlformats.org/officeDocument/2006/relationships/customXml" Target="../ink/ink2097.xml"/><Relationship Id="rId175" Type="http://schemas.openxmlformats.org/officeDocument/2006/relationships/image" Target="../media/image2048.png"/><Relationship Id="rId196" Type="http://schemas.openxmlformats.org/officeDocument/2006/relationships/customXml" Target="../ink/ink2118.xml"/><Relationship Id="rId200" Type="http://schemas.openxmlformats.org/officeDocument/2006/relationships/customXml" Target="../ink/ink2120.xml"/><Relationship Id="rId16" Type="http://schemas.openxmlformats.org/officeDocument/2006/relationships/customXml" Target="../ink/ink2028.xml"/><Relationship Id="rId221" Type="http://schemas.openxmlformats.org/officeDocument/2006/relationships/image" Target="../media/image2071.png"/><Relationship Id="rId242" Type="http://schemas.openxmlformats.org/officeDocument/2006/relationships/customXml" Target="../ink/ink2141.xml"/><Relationship Id="rId263" Type="http://schemas.openxmlformats.org/officeDocument/2006/relationships/image" Target="../media/image2092.png"/><Relationship Id="rId284" Type="http://schemas.openxmlformats.org/officeDocument/2006/relationships/customXml" Target="../ink/ink2162.xml"/><Relationship Id="rId319" Type="http://schemas.openxmlformats.org/officeDocument/2006/relationships/image" Target="../media/image2120.png"/><Relationship Id="rId37" Type="http://schemas.openxmlformats.org/officeDocument/2006/relationships/image" Target="../media/image1979.png"/><Relationship Id="rId58" Type="http://schemas.openxmlformats.org/officeDocument/2006/relationships/customXml" Target="../ink/ink2049.xml"/><Relationship Id="rId79" Type="http://schemas.openxmlformats.org/officeDocument/2006/relationships/image" Target="../media/image2000.png"/><Relationship Id="rId102" Type="http://schemas.openxmlformats.org/officeDocument/2006/relationships/customXml" Target="../ink/ink2071.xml"/><Relationship Id="rId123" Type="http://schemas.openxmlformats.org/officeDocument/2006/relationships/image" Target="../media/image2022.png"/><Relationship Id="rId144" Type="http://schemas.openxmlformats.org/officeDocument/2006/relationships/customXml" Target="../ink/ink2092.xml"/><Relationship Id="rId330" Type="http://schemas.openxmlformats.org/officeDocument/2006/relationships/customXml" Target="../ink/ink2185.xml"/><Relationship Id="rId90" Type="http://schemas.openxmlformats.org/officeDocument/2006/relationships/customXml" Target="../ink/ink2065.xml"/><Relationship Id="rId165" Type="http://schemas.openxmlformats.org/officeDocument/2006/relationships/image" Target="../media/image2043.png"/><Relationship Id="rId186" Type="http://schemas.openxmlformats.org/officeDocument/2006/relationships/customXml" Target="../ink/ink2113.xml"/><Relationship Id="rId211" Type="http://schemas.openxmlformats.org/officeDocument/2006/relationships/image" Target="../media/image2066.png"/><Relationship Id="rId232" Type="http://schemas.openxmlformats.org/officeDocument/2006/relationships/customXml" Target="../ink/ink2136.xml"/><Relationship Id="rId253" Type="http://schemas.openxmlformats.org/officeDocument/2006/relationships/image" Target="../media/image2087.png"/><Relationship Id="rId274" Type="http://schemas.openxmlformats.org/officeDocument/2006/relationships/customXml" Target="../ink/ink2157.xml"/><Relationship Id="rId295" Type="http://schemas.openxmlformats.org/officeDocument/2006/relationships/image" Target="../media/image2108.png"/><Relationship Id="rId309" Type="http://schemas.openxmlformats.org/officeDocument/2006/relationships/image" Target="../media/image2115.png"/><Relationship Id="rId27" Type="http://schemas.openxmlformats.org/officeDocument/2006/relationships/image" Target="../media/image1974.png"/><Relationship Id="rId48" Type="http://schemas.openxmlformats.org/officeDocument/2006/relationships/customXml" Target="../ink/ink2044.xml"/><Relationship Id="rId69" Type="http://schemas.openxmlformats.org/officeDocument/2006/relationships/image" Target="../media/image1995.png"/><Relationship Id="rId113" Type="http://schemas.openxmlformats.org/officeDocument/2006/relationships/image" Target="../media/image2017.png"/><Relationship Id="rId134" Type="http://schemas.openxmlformats.org/officeDocument/2006/relationships/customXml" Target="../ink/ink2087.xml"/><Relationship Id="rId320" Type="http://schemas.openxmlformats.org/officeDocument/2006/relationships/customXml" Target="../ink/ink2180.xml"/><Relationship Id="rId80" Type="http://schemas.openxmlformats.org/officeDocument/2006/relationships/customXml" Target="../ink/ink2060.xml"/><Relationship Id="rId155" Type="http://schemas.openxmlformats.org/officeDocument/2006/relationships/image" Target="../media/image2038.png"/><Relationship Id="rId176" Type="http://schemas.openxmlformats.org/officeDocument/2006/relationships/customXml" Target="../ink/ink2108.xml"/><Relationship Id="rId197" Type="http://schemas.openxmlformats.org/officeDocument/2006/relationships/image" Target="../media/image2059.png"/><Relationship Id="rId201" Type="http://schemas.openxmlformats.org/officeDocument/2006/relationships/image" Target="../media/image2061.png"/><Relationship Id="rId222" Type="http://schemas.openxmlformats.org/officeDocument/2006/relationships/customXml" Target="../ink/ink2131.xml"/><Relationship Id="rId243" Type="http://schemas.openxmlformats.org/officeDocument/2006/relationships/image" Target="../media/image2082.png"/><Relationship Id="rId264" Type="http://schemas.openxmlformats.org/officeDocument/2006/relationships/customXml" Target="../ink/ink2152.xml"/><Relationship Id="rId285" Type="http://schemas.openxmlformats.org/officeDocument/2006/relationships/image" Target="../media/image2103.png"/><Relationship Id="rId17" Type="http://schemas.openxmlformats.org/officeDocument/2006/relationships/image" Target="../media/image1969.png"/><Relationship Id="rId38" Type="http://schemas.openxmlformats.org/officeDocument/2006/relationships/customXml" Target="../ink/ink2039.xml"/><Relationship Id="rId59" Type="http://schemas.openxmlformats.org/officeDocument/2006/relationships/image" Target="../media/image1990.png"/><Relationship Id="rId103" Type="http://schemas.openxmlformats.org/officeDocument/2006/relationships/image" Target="../media/image2012.png"/><Relationship Id="rId124" Type="http://schemas.openxmlformats.org/officeDocument/2006/relationships/customXml" Target="../ink/ink2082.xml"/><Relationship Id="rId310" Type="http://schemas.openxmlformats.org/officeDocument/2006/relationships/customXml" Target="../ink/ink2175.xml"/><Relationship Id="rId70" Type="http://schemas.openxmlformats.org/officeDocument/2006/relationships/customXml" Target="../ink/ink2055.xml"/><Relationship Id="rId91" Type="http://schemas.openxmlformats.org/officeDocument/2006/relationships/image" Target="../media/image2006.png"/><Relationship Id="rId145" Type="http://schemas.openxmlformats.org/officeDocument/2006/relationships/image" Target="../media/image2033.png"/><Relationship Id="rId166" Type="http://schemas.openxmlformats.org/officeDocument/2006/relationships/customXml" Target="../ink/ink2103.xml"/><Relationship Id="rId187" Type="http://schemas.openxmlformats.org/officeDocument/2006/relationships/image" Target="../media/image2054.png"/><Relationship Id="rId331" Type="http://schemas.openxmlformats.org/officeDocument/2006/relationships/image" Target="../media/image212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126.xml"/><Relationship Id="rId233" Type="http://schemas.openxmlformats.org/officeDocument/2006/relationships/image" Target="../media/image2077.png"/><Relationship Id="rId254" Type="http://schemas.openxmlformats.org/officeDocument/2006/relationships/customXml" Target="../ink/ink2147.xml"/><Relationship Id="rId28" Type="http://schemas.openxmlformats.org/officeDocument/2006/relationships/customXml" Target="../ink/ink2034.xml"/><Relationship Id="rId49" Type="http://schemas.openxmlformats.org/officeDocument/2006/relationships/image" Target="../media/image1985.png"/><Relationship Id="rId114" Type="http://schemas.openxmlformats.org/officeDocument/2006/relationships/customXml" Target="../ink/ink2077.xml"/><Relationship Id="rId275" Type="http://schemas.openxmlformats.org/officeDocument/2006/relationships/image" Target="../media/image2098.png"/><Relationship Id="rId296" Type="http://schemas.openxmlformats.org/officeDocument/2006/relationships/customXml" Target="../ink/ink2168.xml"/><Relationship Id="rId300" Type="http://schemas.openxmlformats.org/officeDocument/2006/relationships/customXml" Target="../ink/ink2170.xml"/><Relationship Id="rId60" Type="http://schemas.openxmlformats.org/officeDocument/2006/relationships/customXml" Target="../ink/ink2050.xml"/><Relationship Id="rId81" Type="http://schemas.openxmlformats.org/officeDocument/2006/relationships/image" Target="../media/image2001.png"/><Relationship Id="rId135" Type="http://schemas.openxmlformats.org/officeDocument/2006/relationships/image" Target="../media/image2028.png"/><Relationship Id="rId156" Type="http://schemas.openxmlformats.org/officeDocument/2006/relationships/customXml" Target="../ink/ink2098.xml"/><Relationship Id="rId177" Type="http://schemas.openxmlformats.org/officeDocument/2006/relationships/image" Target="../media/image2049.png"/><Relationship Id="rId198" Type="http://schemas.openxmlformats.org/officeDocument/2006/relationships/customXml" Target="../ink/ink2119.xml"/><Relationship Id="rId321" Type="http://schemas.openxmlformats.org/officeDocument/2006/relationships/image" Target="../media/image2121.png"/><Relationship Id="rId202" Type="http://schemas.openxmlformats.org/officeDocument/2006/relationships/customXml" Target="../ink/ink2121.xml"/><Relationship Id="rId223" Type="http://schemas.openxmlformats.org/officeDocument/2006/relationships/image" Target="../media/image2072.png"/><Relationship Id="rId244" Type="http://schemas.openxmlformats.org/officeDocument/2006/relationships/customXml" Target="../ink/ink2142.xml"/><Relationship Id="rId18" Type="http://schemas.openxmlformats.org/officeDocument/2006/relationships/customXml" Target="../ink/ink2029.xml"/><Relationship Id="rId39" Type="http://schemas.openxmlformats.org/officeDocument/2006/relationships/image" Target="../media/image1980.png"/><Relationship Id="rId265" Type="http://schemas.openxmlformats.org/officeDocument/2006/relationships/image" Target="../media/image2093.png"/><Relationship Id="rId286" Type="http://schemas.openxmlformats.org/officeDocument/2006/relationships/customXml" Target="../ink/ink2163.xml"/><Relationship Id="rId50" Type="http://schemas.openxmlformats.org/officeDocument/2006/relationships/customXml" Target="../ink/ink2045.xml"/><Relationship Id="rId104" Type="http://schemas.openxmlformats.org/officeDocument/2006/relationships/customXml" Target="../ink/ink2072.xml"/><Relationship Id="rId125" Type="http://schemas.openxmlformats.org/officeDocument/2006/relationships/image" Target="../media/image2023.png"/><Relationship Id="rId146" Type="http://schemas.openxmlformats.org/officeDocument/2006/relationships/customXml" Target="../ink/ink2093.xml"/><Relationship Id="rId167" Type="http://schemas.openxmlformats.org/officeDocument/2006/relationships/image" Target="../media/image2044.png"/><Relationship Id="rId188" Type="http://schemas.openxmlformats.org/officeDocument/2006/relationships/customXml" Target="../ink/ink2114.xml"/><Relationship Id="rId311" Type="http://schemas.openxmlformats.org/officeDocument/2006/relationships/image" Target="../media/image2116.png"/><Relationship Id="rId332" Type="http://schemas.openxmlformats.org/officeDocument/2006/relationships/customXml" Target="../ink/ink2186.xml"/><Relationship Id="rId71" Type="http://schemas.openxmlformats.org/officeDocument/2006/relationships/image" Target="../media/image1996.png"/><Relationship Id="rId92" Type="http://schemas.openxmlformats.org/officeDocument/2006/relationships/customXml" Target="../ink/ink2066.xml"/><Relationship Id="rId213" Type="http://schemas.openxmlformats.org/officeDocument/2006/relationships/image" Target="../media/image2067.png"/><Relationship Id="rId234" Type="http://schemas.openxmlformats.org/officeDocument/2006/relationships/customXml" Target="../ink/ink2137.xml"/><Relationship Id="rId2" Type="http://schemas.openxmlformats.org/officeDocument/2006/relationships/customXml" Target="../ink/ink2021.xml"/><Relationship Id="rId29" Type="http://schemas.openxmlformats.org/officeDocument/2006/relationships/image" Target="../media/image1975.png"/><Relationship Id="rId255" Type="http://schemas.openxmlformats.org/officeDocument/2006/relationships/image" Target="../media/image2088.png"/><Relationship Id="rId276" Type="http://schemas.openxmlformats.org/officeDocument/2006/relationships/customXml" Target="../ink/ink2158.xml"/><Relationship Id="rId297" Type="http://schemas.openxmlformats.org/officeDocument/2006/relationships/image" Target="../media/image2109.png"/><Relationship Id="rId40" Type="http://schemas.openxmlformats.org/officeDocument/2006/relationships/customXml" Target="../ink/ink2040.xml"/><Relationship Id="rId115" Type="http://schemas.openxmlformats.org/officeDocument/2006/relationships/image" Target="../media/image2018.png"/><Relationship Id="rId136" Type="http://schemas.openxmlformats.org/officeDocument/2006/relationships/customXml" Target="../ink/ink2088.xml"/><Relationship Id="rId157" Type="http://schemas.openxmlformats.org/officeDocument/2006/relationships/image" Target="../media/image2039.png"/><Relationship Id="rId178" Type="http://schemas.openxmlformats.org/officeDocument/2006/relationships/customXml" Target="../ink/ink2109.xml"/><Relationship Id="rId301" Type="http://schemas.openxmlformats.org/officeDocument/2006/relationships/image" Target="../media/image2111.png"/><Relationship Id="rId322" Type="http://schemas.openxmlformats.org/officeDocument/2006/relationships/customXml" Target="../ink/ink2181.xml"/><Relationship Id="rId61" Type="http://schemas.openxmlformats.org/officeDocument/2006/relationships/image" Target="../media/image1991.png"/><Relationship Id="rId82" Type="http://schemas.openxmlformats.org/officeDocument/2006/relationships/customXml" Target="../ink/ink2061.xml"/><Relationship Id="rId199" Type="http://schemas.openxmlformats.org/officeDocument/2006/relationships/image" Target="../media/image2060.png"/><Relationship Id="rId203" Type="http://schemas.openxmlformats.org/officeDocument/2006/relationships/image" Target="../media/image2062.png"/><Relationship Id="rId19" Type="http://schemas.openxmlformats.org/officeDocument/2006/relationships/image" Target="../media/image1970.png"/><Relationship Id="rId224" Type="http://schemas.openxmlformats.org/officeDocument/2006/relationships/customXml" Target="../ink/ink2132.xml"/><Relationship Id="rId245" Type="http://schemas.openxmlformats.org/officeDocument/2006/relationships/image" Target="../media/image2083.png"/><Relationship Id="rId266" Type="http://schemas.openxmlformats.org/officeDocument/2006/relationships/customXml" Target="../ink/ink2153.xml"/><Relationship Id="rId287" Type="http://schemas.openxmlformats.org/officeDocument/2006/relationships/image" Target="../media/image2104.png"/><Relationship Id="rId30" Type="http://schemas.openxmlformats.org/officeDocument/2006/relationships/customXml" Target="../ink/ink2035.xml"/><Relationship Id="rId105" Type="http://schemas.openxmlformats.org/officeDocument/2006/relationships/image" Target="../media/image2013.png"/><Relationship Id="rId126" Type="http://schemas.openxmlformats.org/officeDocument/2006/relationships/customXml" Target="../ink/ink2083.xml"/><Relationship Id="rId147" Type="http://schemas.openxmlformats.org/officeDocument/2006/relationships/image" Target="../media/image2034.png"/><Relationship Id="rId168" Type="http://schemas.openxmlformats.org/officeDocument/2006/relationships/customXml" Target="../ink/ink2104.xml"/><Relationship Id="rId312" Type="http://schemas.openxmlformats.org/officeDocument/2006/relationships/customXml" Target="../ink/ink2176.xml"/><Relationship Id="rId333" Type="http://schemas.openxmlformats.org/officeDocument/2006/relationships/image" Target="../media/image2127.png"/><Relationship Id="rId51" Type="http://schemas.openxmlformats.org/officeDocument/2006/relationships/image" Target="../media/image1986.png"/><Relationship Id="rId72" Type="http://schemas.openxmlformats.org/officeDocument/2006/relationships/customXml" Target="../ink/ink2056.xml"/><Relationship Id="rId93" Type="http://schemas.openxmlformats.org/officeDocument/2006/relationships/image" Target="../media/image2007.png"/><Relationship Id="rId189" Type="http://schemas.openxmlformats.org/officeDocument/2006/relationships/image" Target="../media/image2055.png"/><Relationship Id="rId3" Type="http://schemas.openxmlformats.org/officeDocument/2006/relationships/image" Target="../media/image1962.png"/><Relationship Id="rId214" Type="http://schemas.openxmlformats.org/officeDocument/2006/relationships/customXml" Target="../ink/ink2127.xml"/><Relationship Id="rId235" Type="http://schemas.openxmlformats.org/officeDocument/2006/relationships/image" Target="../media/image2078.png"/><Relationship Id="rId256" Type="http://schemas.openxmlformats.org/officeDocument/2006/relationships/customXml" Target="../ink/ink2148.xml"/><Relationship Id="rId277" Type="http://schemas.openxmlformats.org/officeDocument/2006/relationships/image" Target="../media/image2099.png"/><Relationship Id="rId298" Type="http://schemas.openxmlformats.org/officeDocument/2006/relationships/customXml" Target="../ink/ink2169.xml"/><Relationship Id="rId116" Type="http://schemas.openxmlformats.org/officeDocument/2006/relationships/customXml" Target="../ink/ink2078.xml"/><Relationship Id="rId137" Type="http://schemas.openxmlformats.org/officeDocument/2006/relationships/image" Target="../media/image2029.png"/><Relationship Id="rId158" Type="http://schemas.openxmlformats.org/officeDocument/2006/relationships/customXml" Target="../ink/ink2099.xml"/><Relationship Id="rId302" Type="http://schemas.openxmlformats.org/officeDocument/2006/relationships/customXml" Target="../ink/ink2171.xml"/><Relationship Id="rId323" Type="http://schemas.openxmlformats.org/officeDocument/2006/relationships/image" Target="../media/image2122.png"/><Relationship Id="rId20" Type="http://schemas.openxmlformats.org/officeDocument/2006/relationships/customXml" Target="../ink/ink2030.xml"/><Relationship Id="rId41" Type="http://schemas.openxmlformats.org/officeDocument/2006/relationships/image" Target="../media/image1981.png"/><Relationship Id="rId62" Type="http://schemas.openxmlformats.org/officeDocument/2006/relationships/customXml" Target="../ink/ink2051.xml"/><Relationship Id="rId83" Type="http://schemas.openxmlformats.org/officeDocument/2006/relationships/image" Target="../media/image2002.png"/><Relationship Id="rId179" Type="http://schemas.openxmlformats.org/officeDocument/2006/relationships/image" Target="../media/image2050.png"/><Relationship Id="rId190" Type="http://schemas.openxmlformats.org/officeDocument/2006/relationships/customXml" Target="../ink/ink2115.xml"/><Relationship Id="rId204" Type="http://schemas.openxmlformats.org/officeDocument/2006/relationships/customXml" Target="../ink/ink2122.xml"/><Relationship Id="rId225" Type="http://schemas.openxmlformats.org/officeDocument/2006/relationships/image" Target="../media/image2073.png"/><Relationship Id="rId246" Type="http://schemas.openxmlformats.org/officeDocument/2006/relationships/customXml" Target="../ink/ink2143.xml"/><Relationship Id="rId267" Type="http://schemas.openxmlformats.org/officeDocument/2006/relationships/image" Target="../media/image2094.png"/><Relationship Id="rId288" Type="http://schemas.openxmlformats.org/officeDocument/2006/relationships/customXml" Target="../ink/ink2164.xml"/><Relationship Id="rId106" Type="http://schemas.openxmlformats.org/officeDocument/2006/relationships/customXml" Target="../ink/ink2073.xml"/><Relationship Id="rId127" Type="http://schemas.openxmlformats.org/officeDocument/2006/relationships/image" Target="../media/image2024.png"/><Relationship Id="rId313" Type="http://schemas.openxmlformats.org/officeDocument/2006/relationships/image" Target="../media/image2117.png"/><Relationship Id="rId10" Type="http://schemas.openxmlformats.org/officeDocument/2006/relationships/customXml" Target="../ink/ink2025.xml"/><Relationship Id="rId31" Type="http://schemas.openxmlformats.org/officeDocument/2006/relationships/image" Target="../media/image1976.png"/><Relationship Id="rId52" Type="http://schemas.openxmlformats.org/officeDocument/2006/relationships/customXml" Target="../ink/ink2046.xml"/><Relationship Id="rId73" Type="http://schemas.openxmlformats.org/officeDocument/2006/relationships/image" Target="../media/image1997.png"/><Relationship Id="rId94" Type="http://schemas.openxmlformats.org/officeDocument/2006/relationships/customXml" Target="../ink/ink2067.xml"/><Relationship Id="rId148" Type="http://schemas.openxmlformats.org/officeDocument/2006/relationships/customXml" Target="../ink/ink2094.xml"/><Relationship Id="rId169" Type="http://schemas.openxmlformats.org/officeDocument/2006/relationships/image" Target="../media/image2045.png"/><Relationship Id="rId334" Type="http://schemas.openxmlformats.org/officeDocument/2006/relationships/customXml" Target="../ink/ink2187.xml"/><Relationship Id="rId4" Type="http://schemas.openxmlformats.org/officeDocument/2006/relationships/customXml" Target="../ink/ink2022.xml"/><Relationship Id="rId180" Type="http://schemas.openxmlformats.org/officeDocument/2006/relationships/customXml" Target="../ink/ink2110.xml"/><Relationship Id="rId215" Type="http://schemas.openxmlformats.org/officeDocument/2006/relationships/image" Target="../media/image2068.png"/><Relationship Id="rId236" Type="http://schemas.openxmlformats.org/officeDocument/2006/relationships/customXml" Target="../ink/ink2138.xml"/><Relationship Id="rId257" Type="http://schemas.openxmlformats.org/officeDocument/2006/relationships/image" Target="../media/image2089.png"/><Relationship Id="rId278" Type="http://schemas.openxmlformats.org/officeDocument/2006/relationships/customXml" Target="../ink/ink2159.xml"/><Relationship Id="rId303" Type="http://schemas.openxmlformats.org/officeDocument/2006/relationships/image" Target="../media/image2112.png"/><Relationship Id="rId42" Type="http://schemas.openxmlformats.org/officeDocument/2006/relationships/customXml" Target="../ink/ink2041.xml"/><Relationship Id="rId84" Type="http://schemas.openxmlformats.org/officeDocument/2006/relationships/customXml" Target="../ink/ink2062.xml"/><Relationship Id="rId138" Type="http://schemas.openxmlformats.org/officeDocument/2006/relationships/customXml" Target="../ink/ink2089.xml"/><Relationship Id="rId191" Type="http://schemas.openxmlformats.org/officeDocument/2006/relationships/image" Target="../media/image2056.png"/><Relationship Id="rId205" Type="http://schemas.openxmlformats.org/officeDocument/2006/relationships/image" Target="../media/image2063.png"/><Relationship Id="rId247" Type="http://schemas.openxmlformats.org/officeDocument/2006/relationships/image" Target="../media/image2084.png"/><Relationship Id="rId107" Type="http://schemas.openxmlformats.org/officeDocument/2006/relationships/image" Target="../media/image2014.png"/><Relationship Id="rId289" Type="http://schemas.openxmlformats.org/officeDocument/2006/relationships/image" Target="../media/image2105.png"/><Relationship Id="rId11" Type="http://schemas.openxmlformats.org/officeDocument/2006/relationships/image" Target="../media/image1966.png"/><Relationship Id="rId53" Type="http://schemas.openxmlformats.org/officeDocument/2006/relationships/image" Target="../media/image1987.png"/><Relationship Id="rId149" Type="http://schemas.openxmlformats.org/officeDocument/2006/relationships/image" Target="../media/image2035.png"/><Relationship Id="rId314" Type="http://schemas.openxmlformats.org/officeDocument/2006/relationships/customXml" Target="../ink/ink2177.xml"/><Relationship Id="rId95" Type="http://schemas.openxmlformats.org/officeDocument/2006/relationships/image" Target="../media/image2008.png"/><Relationship Id="rId160" Type="http://schemas.openxmlformats.org/officeDocument/2006/relationships/customXml" Target="../ink/ink2100.xml"/><Relationship Id="rId216" Type="http://schemas.openxmlformats.org/officeDocument/2006/relationships/customXml" Target="../ink/ink2128.xml"/><Relationship Id="rId258" Type="http://schemas.openxmlformats.org/officeDocument/2006/relationships/customXml" Target="../ink/ink2149.xml"/><Relationship Id="rId22" Type="http://schemas.openxmlformats.org/officeDocument/2006/relationships/customXml" Target="../ink/ink2031.xml"/><Relationship Id="rId64" Type="http://schemas.openxmlformats.org/officeDocument/2006/relationships/customXml" Target="../ink/ink2052.xml"/><Relationship Id="rId118" Type="http://schemas.openxmlformats.org/officeDocument/2006/relationships/customXml" Target="../ink/ink2079.xml"/><Relationship Id="rId325" Type="http://schemas.openxmlformats.org/officeDocument/2006/relationships/image" Target="../media/image2123.png"/><Relationship Id="rId171" Type="http://schemas.openxmlformats.org/officeDocument/2006/relationships/image" Target="../media/image2046.png"/><Relationship Id="rId227" Type="http://schemas.openxmlformats.org/officeDocument/2006/relationships/image" Target="../media/image2074.png"/><Relationship Id="rId269" Type="http://schemas.openxmlformats.org/officeDocument/2006/relationships/image" Target="../media/image2095.png"/><Relationship Id="rId33" Type="http://schemas.openxmlformats.org/officeDocument/2006/relationships/image" Target="../media/image1977.png"/><Relationship Id="rId129" Type="http://schemas.openxmlformats.org/officeDocument/2006/relationships/image" Target="../media/image2025.png"/><Relationship Id="rId280" Type="http://schemas.openxmlformats.org/officeDocument/2006/relationships/customXml" Target="../ink/ink2160.xml"/><Relationship Id="rId336" Type="http://schemas.openxmlformats.org/officeDocument/2006/relationships/customXml" Target="../ink/ink2188.xml"/><Relationship Id="rId75" Type="http://schemas.openxmlformats.org/officeDocument/2006/relationships/image" Target="../media/image1998.png"/><Relationship Id="rId140" Type="http://schemas.openxmlformats.org/officeDocument/2006/relationships/customXml" Target="../ink/ink2090.xml"/><Relationship Id="rId182" Type="http://schemas.openxmlformats.org/officeDocument/2006/relationships/customXml" Target="../ink/ink2111.xml"/><Relationship Id="rId6" Type="http://schemas.openxmlformats.org/officeDocument/2006/relationships/customXml" Target="../ink/ink2023.xml"/><Relationship Id="rId238" Type="http://schemas.openxmlformats.org/officeDocument/2006/relationships/customXml" Target="../ink/ink2139.xml"/><Relationship Id="rId291" Type="http://schemas.openxmlformats.org/officeDocument/2006/relationships/image" Target="../media/image2106.png"/><Relationship Id="rId305" Type="http://schemas.openxmlformats.org/officeDocument/2006/relationships/image" Target="../media/image2113.png"/><Relationship Id="rId44" Type="http://schemas.openxmlformats.org/officeDocument/2006/relationships/customXml" Target="../ink/ink2042.xml"/><Relationship Id="rId86" Type="http://schemas.openxmlformats.org/officeDocument/2006/relationships/customXml" Target="../ink/ink2063.xml"/><Relationship Id="rId151" Type="http://schemas.openxmlformats.org/officeDocument/2006/relationships/image" Target="../media/image2036.png"/><Relationship Id="rId193" Type="http://schemas.openxmlformats.org/officeDocument/2006/relationships/image" Target="../media/image2057.png"/><Relationship Id="rId207" Type="http://schemas.openxmlformats.org/officeDocument/2006/relationships/image" Target="../media/image2064.png"/><Relationship Id="rId249" Type="http://schemas.openxmlformats.org/officeDocument/2006/relationships/image" Target="../media/image2085.png"/><Relationship Id="rId13" Type="http://schemas.openxmlformats.org/officeDocument/2006/relationships/image" Target="../media/image1967.png"/><Relationship Id="rId109" Type="http://schemas.openxmlformats.org/officeDocument/2006/relationships/image" Target="../media/image2015.png"/><Relationship Id="rId260" Type="http://schemas.openxmlformats.org/officeDocument/2006/relationships/customXml" Target="../ink/ink2150.xml"/><Relationship Id="rId316" Type="http://schemas.openxmlformats.org/officeDocument/2006/relationships/customXml" Target="../ink/ink2178.xml"/><Relationship Id="rId55" Type="http://schemas.openxmlformats.org/officeDocument/2006/relationships/image" Target="../media/image1988.png"/><Relationship Id="rId97" Type="http://schemas.openxmlformats.org/officeDocument/2006/relationships/image" Target="../media/image2009.png"/><Relationship Id="rId120" Type="http://schemas.openxmlformats.org/officeDocument/2006/relationships/customXml" Target="../ink/ink2080.xml"/><Relationship Id="rId162" Type="http://schemas.openxmlformats.org/officeDocument/2006/relationships/customXml" Target="../ink/ink2101.xml"/><Relationship Id="rId218" Type="http://schemas.openxmlformats.org/officeDocument/2006/relationships/customXml" Target="../ink/ink2129.xml"/><Relationship Id="rId271" Type="http://schemas.openxmlformats.org/officeDocument/2006/relationships/image" Target="../media/image2096.png"/><Relationship Id="rId24" Type="http://schemas.openxmlformats.org/officeDocument/2006/relationships/customXml" Target="../ink/ink2032.xml"/><Relationship Id="rId66" Type="http://schemas.openxmlformats.org/officeDocument/2006/relationships/customXml" Target="../ink/ink2053.xml"/><Relationship Id="rId131" Type="http://schemas.openxmlformats.org/officeDocument/2006/relationships/image" Target="../media/image2026.png"/><Relationship Id="rId327" Type="http://schemas.openxmlformats.org/officeDocument/2006/relationships/image" Target="../media/image2124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87.png"/><Relationship Id="rId299" Type="http://schemas.openxmlformats.org/officeDocument/2006/relationships/image" Target="../media/image2278.png"/><Relationship Id="rId21" Type="http://schemas.openxmlformats.org/officeDocument/2006/relationships/image" Target="../media/image2139.png"/><Relationship Id="rId63" Type="http://schemas.openxmlformats.org/officeDocument/2006/relationships/image" Target="../media/image2160.png"/><Relationship Id="rId159" Type="http://schemas.openxmlformats.org/officeDocument/2006/relationships/image" Target="../media/image2208.png"/><Relationship Id="rId324" Type="http://schemas.openxmlformats.org/officeDocument/2006/relationships/customXml" Target="../ink/ink2350.xml"/><Relationship Id="rId366" Type="http://schemas.openxmlformats.org/officeDocument/2006/relationships/customXml" Target="../ink/ink2371.xml"/><Relationship Id="rId170" Type="http://schemas.openxmlformats.org/officeDocument/2006/relationships/customXml" Target="../ink/ink2273.xml"/><Relationship Id="rId226" Type="http://schemas.openxmlformats.org/officeDocument/2006/relationships/customXml" Target="../ink/ink2301.xml"/><Relationship Id="rId433" Type="http://schemas.openxmlformats.org/officeDocument/2006/relationships/image" Target="../media/image2345.png"/><Relationship Id="rId268" Type="http://schemas.openxmlformats.org/officeDocument/2006/relationships/customXml" Target="../ink/ink2322.xml"/><Relationship Id="rId475" Type="http://schemas.openxmlformats.org/officeDocument/2006/relationships/image" Target="../media/image2366.png"/><Relationship Id="rId32" Type="http://schemas.openxmlformats.org/officeDocument/2006/relationships/customXml" Target="../ink/ink2204.xml"/><Relationship Id="rId74" Type="http://schemas.openxmlformats.org/officeDocument/2006/relationships/customXml" Target="../ink/ink2225.xml"/><Relationship Id="rId128" Type="http://schemas.openxmlformats.org/officeDocument/2006/relationships/customXml" Target="../ink/ink2252.xml"/><Relationship Id="rId335" Type="http://schemas.openxmlformats.org/officeDocument/2006/relationships/image" Target="../media/image2296.png"/><Relationship Id="rId377" Type="http://schemas.openxmlformats.org/officeDocument/2006/relationships/image" Target="../media/image2317.png"/><Relationship Id="rId5" Type="http://schemas.openxmlformats.org/officeDocument/2006/relationships/image" Target="../media/image2131.png"/><Relationship Id="rId181" Type="http://schemas.openxmlformats.org/officeDocument/2006/relationships/image" Target="../media/image2219.png"/><Relationship Id="rId237" Type="http://schemas.openxmlformats.org/officeDocument/2006/relationships/image" Target="../media/image2247.png"/><Relationship Id="rId402" Type="http://schemas.openxmlformats.org/officeDocument/2006/relationships/customXml" Target="../ink/ink2389.xml"/><Relationship Id="rId279" Type="http://schemas.openxmlformats.org/officeDocument/2006/relationships/image" Target="../media/image2268.png"/><Relationship Id="rId444" Type="http://schemas.openxmlformats.org/officeDocument/2006/relationships/customXml" Target="../ink/ink2410.xml"/><Relationship Id="rId486" Type="http://schemas.openxmlformats.org/officeDocument/2006/relationships/customXml" Target="../ink/ink2431.xml"/><Relationship Id="rId43" Type="http://schemas.openxmlformats.org/officeDocument/2006/relationships/image" Target="../media/image2150.png"/><Relationship Id="rId139" Type="http://schemas.openxmlformats.org/officeDocument/2006/relationships/image" Target="../media/image2198.png"/><Relationship Id="rId290" Type="http://schemas.openxmlformats.org/officeDocument/2006/relationships/customXml" Target="../ink/ink2333.xml"/><Relationship Id="rId304" Type="http://schemas.openxmlformats.org/officeDocument/2006/relationships/customXml" Target="../ink/ink2340.xml"/><Relationship Id="rId346" Type="http://schemas.openxmlformats.org/officeDocument/2006/relationships/customXml" Target="../ink/ink2361.xml"/><Relationship Id="rId388" Type="http://schemas.openxmlformats.org/officeDocument/2006/relationships/customXml" Target="../ink/ink2382.xml"/><Relationship Id="rId85" Type="http://schemas.openxmlformats.org/officeDocument/2006/relationships/image" Target="../media/image2171.png"/><Relationship Id="rId150" Type="http://schemas.openxmlformats.org/officeDocument/2006/relationships/customXml" Target="../ink/ink2263.xml"/><Relationship Id="rId192" Type="http://schemas.openxmlformats.org/officeDocument/2006/relationships/customXml" Target="../ink/ink2284.xml"/><Relationship Id="rId206" Type="http://schemas.openxmlformats.org/officeDocument/2006/relationships/customXml" Target="../ink/ink2291.xml"/><Relationship Id="rId413" Type="http://schemas.openxmlformats.org/officeDocument/2006/relationships/image" Target="../media/image2335.png"/><Relationship Id="rId248" Type="http://schemas.openxmlformats.org/officeDocument/2006/relationships/customXml" Target="../ink/ink2312.xml"/><Relationship Id="rId455" Type="http://schemas.openxmlformats.org/officeDocument/2006/relationships/image" Target="../media/image2356.png"/><Relationship Id="rId12" Type="http://schemas.openxmlformats.org/officeDocument/2006/relationships/customXml" Target="../ink/ink2194.xml"/><Relationship Id="rId108" Type="http://schemas.openxmlformats.org/officeDocument/2006/relationships/customXml" Target="../ink/ink2242.xml"/><Relationship Id="rId315" Type="http://schemas.openxmlformats.org/officeDocument/2006/relationships/image" Target="../media/image2286.png"/><Relationship Id="rId357" Type="http://schemas.openxmlformats.org/officeDocument/2006/relationships/image" Target="../media/image2307.png"/><Relationship Id="rId54" Type="http://schemas.openxmlformats.org/officeDocument/2006/relationships/customXml" Target="../ink/ink2215.xml"/><Relationship Id="rId96" Type="http://schemas.openxmlformats.org/officeDocument/2006/relationships/customXml" Target="../ink/ink2236.xml"/><Relationship Id="rId161" Type="http://schemas.openxmlformats.org/officeDocument/2006/relationships/image" Target="../media/image2209.png"/><Relationship Id="rId217" Type="http://schemas.openxmlformats.org/officeDocument/2006/relationships/image" Target="../media/image2237.png"/><Relationship Id="rId399" Type="http://schemas.openxmlformats.org/officeDocument/2006/relationships/image" Target="../media/image2328.png"/><Relationship Id="rId259" Type="http://schemas.openxmlformats.org/officeDocument/2006/relationships/image" Target="../media/image2258.png"/><Relationship Id="rId424" Type="http://schemas.openxmlformats.org/officeDocument/2006/relationships/customXml" Target="../ink/ink2400.xml"/><Relationship Id="rId466" Type="http://schemas.openxmlformats.org/officeDocument/2006/relationships/customXml" Target="../ink/ink2421.xml"/><Relationship Id="rId23" Type="http://schemas.openxmlformats.org/officeDocument/2006/relationships/image" Target="../media/image2140.png"/><Relationship Id="rId119" Type="http://schemas.openxmlformats.org/officeDocument/2006/relationships/image" Target="../media/image2188.png"/><Relationship Id="rId270" Type="http://schemas.openxmlformats.org/officeDocument/2006/relationships/customXml" Target="../ink/ink2323.xml"/><Relationship Id="rId326" Type="http://schemas.openxmlformats.org/officeDocument/2006/relationships/customXml" Target="../ink/ink2351.xml"/><Relationship Id="rId65" Type="http://schemas.openxmlformats.org/officeDocument/2006/relationships/image" Target="../media/image2161.png"/><Relationship Id="rId130" Type="http://schemas.openxmlformats.org/officeDocument/2006/relationships/customXml" Target="../ink/ink2253.xml"/><Relationship Id="rId368" Type="http://schemas.openxmlformats.org/officeDocument/2006/relationships/customXml" Target="../ink/ink2372.xml"/><Relationship Id="rId172" Type="http://schemas.openxmlformats.org/officeDocument/2006/relationships/customXml" Target="../ink/ink2274.xml"/><Relationship Id="rId228" Type="http://schemas.openxmlformats.org/officeDocument/2006/relationships/customXml" Target="../ink/ink2302.xml"/><Relationship Id="rId435" Type="http://schemas.openxmlformats.org/officeDocument/2006/relationships/image" Target="../media/image2346.png"/><Relationship Id="rId477" Type="http://schemas.openxmlformats.org/officeDocument/2006/relationships/image" Target="../media/image2367.png"/><Relationship Id="rId281" Type="http://schemas.openxmlformats.org/officeDocument/2006/relationships/image" Target="../media/image2269.png"/><Relationship Id="rId337" Type="http://schemas.openxmlformats.org/officeDocument/2006/relationships/image" Target="../media/image2297.png"/><Relationship Id="rId34" Type="http://schemas.openxmlformats.org/officeDocument/2006/relationships/customXml" Target="../ink/ink2205.xml"/><Relationship Id="rId76" Type="http://schemas.openxmlformats.org/officeDocument/2006/relationships/customXml" Target="../ink/ink2226.xml"/><Relationship Id="rId141" Type="http://schemas.openxmlformats.org/officeDocument/2006/relationships/image" Target="../media/image2199.png"/><Relationship Id="rId379" Type="http://schemas.openxmlformats.org/officeDocument/2006/relationships/image" Target="../media/image2318.png"/><Relationship Id="rId7" Type="http://schemas.openxmlformats.org/officeDocument/2006/relationships/image" Target="../media/image2132.png"/><Relationship Id="rId183" Type="http://schemas.openxmlformats.org/officeDocument/2006/relationships/image" Target="../media/image2220.png"/><Relationship Id="rId239" Type="http://schemas.openxmlformats.org/officeDocument/2006/relationships/image" Target="../media/image2248.png"/><Relationship Id="rId390" Type="http://schemas.openxmlformats.org/officeDocument/2006/relationships/customXml" Target="../ink/ink2383.xml"/><Relationship Id="rId404" Type="http://schemas.openxmlformats.org/officeDocument/2006/relationships/customXml" Target="../ink/ink2390.xml"/><Relationship Id="rId446" Type="http://schemas.openxmlformats.org/officeDocument/2006/relationships/customXml" Target="../ink/ink2411.xml"/><Relationship Id="rId250" Type="http://schemas.openxmlformats.org/officeDocument/2006/relationships/customXml" Target="../ink/ink2313.xml"/><Relationship Id="rId292" Type="http://schemas.openxmlformats.org/officeDocument/2006/relationships/customXml" Target="../ink/ink2334.xml"/><Relationship Id="rId306" Type="http://schemas.openxmlformats.org/officeDocument/2006/relationships/customXml" Target="../ink/ink2341.xml"/><Relationship Id="rId45" Type="http://schemas.openxmlformats.org/officeDocument/2006/relationships/image" Target="../media/image2151.png"/><Relationship Id="rId87" Type="http://schemas.openxmlformats.org/officeDocument/2006/relationships/image" Target="../media/image2172.png"/><Relationship Id="rId110" Type="http://schemas.openxmlformats.org/officeDocument/2006/relationships/customXml" Target="../ink/ink2243.xml"/><Relationship Id="rId348" Type="http://schemas.openxmlformats.org/officeDocument/2006/relationships/customXml" Target="../ink/ink2362.xml"/><Relationship Id="rId152" Type="http://schemas.openxmlformats.org/officeDocument/2006/relationships/customXml" Target="../ink/ink2264.xml"/><Relationship Id="rId194" Type="http://schemas.openxmlformats.org/officeDocument/2006/relationships/customXml" Target="../ink/ink2285.xml"/><Relationship Id="rId208" Type="http://schemas.openxmlformats.org/officeDocument/2006/relationships/customXml" Target="../ink/ink2292.xml"/><Relationship Id="rId415" Type="http://schemas.openxmlformats.org/officeDocument/2006/relationships/image" Target="../media/image2336.png"/><Relationship Id="rId457" Type="http://schemas.openxmlformats.org/officeDocument/2006/relationships/image" Target="../media/image2357.png"/><Relationship Id="rId261" Type="http://schemas.openxmlformats.org/officeDocument/2006/relationships/image" Target="../media/image2259.png"/><Relationship Id="rId14" Type="http://schemas.openxmlformats.org/officeDocument/2006/relationships/customXml" Target="../ink/ink2195.xml"/><Relationship Id="rId56" Type="http://schemas.openxmlformats.org/officeDocument/2006/relationships/customXml" Target="../ink/ink2216.xml"/><Relationship Id="rId317" Type="http://schemas.openxmlformats.org/officeDocument/2006/relationships/image" Target="../media/image2287.png"/><Relationship Id="rId359" Type="http://schemas.openxmlformats.org/officeDocument/2006/relationships/image" Target="../media/image2308.png"/><Relationship Id="rId98" Type="http://schemas.openxmlformats.org/officeDocument/2006/relationships/customXml" Target="../ink/ink2237.xml"/><Relationship Id="rId121" Type="http://schemas.openxmlformats.org/officeDocument/2006/relationships/image" Target="../media/image2189.png"/><Relationship Id="rId163" Type="http://schemas.openxmlformats.org/officeDocument/2006/relationships/image" Target="../media/image2210.png"/><Relationship Id="rId219" Type="http://schemas.openxmlformats.org/officeDocument/2006/relationships/image" Target="../media/image2238.png"/><Relationship Id="rId370" Type="http://schemas.openxmlformats.org/officeDocument/2006/relationships/customXml" Target="../ink/ink2373.xml"/><Relationship Id="rId426" Type="http://schemas.openxmlformats.org/officeDocument/2006/relationships/customXml" Target="../ink/ink2401.xml"/><Relationship Id="rId230" Type="http://schemas.openxmlformats.org/officeDocument/2006/relationships/customXml" Target="../ink/ink2303.xml"/><Relationship Id="rId468" Type="http://schemas.openxmlformats.org/officeDocument/2006/relationships/customXml" Target="../ink/ink2422.xml"/><Relationship Id="rId25" Type="http://schemas.openxmlformats.org/officeDocument/2006/relationships/image" Target="../media/image2141.png"/><Relationship Id="rId67" Type="http://schemas.openxmlformats.org/officeDocument/2006/relationships/image" Target="../media/image2162.png"/><Relationship Id="rId272" Type="http://schemas.openxmlformats.org/officeDocument/2006/relationships/customXml" Target="../ink/ink2324.xml"/><Relationship Id="rId328" Type="http://schemas.openxmlformats.org/officeDocument/2006/relationships/customXml" Target="../ink/ink2352.xml"/><Relationship Id="rId132" Type="http://schemas.openxmlformats.org/officeDocument/2006/relationships/customXml" Target="../ink/ink2254.xml"/><Relationship Id="rId174" Type="http://schemas.openxmlformats.org/officeDocument/2006/relationships/customXml" Target="../ink/ink2275.xml"/><Relationship Id="rId381" Type="http://schemas.openxmlformats.org/officeDocument/2006/relationships/image" Target="../media/image2319.png"/><Relationship Id="rId241" Type="http://schemas.openxmlformats.org/officeDocument/2006/relationships/image" Target="../media/image2249.png"/><Relationship Id="rId437" Type="http://schemas.openxmlformats.org/officeDocument/2006/relationships/image" Target="../media/image2347.png"/><Relationship Id="rId479" Type="http://schemas.openxmlformats.org/officeDocument/2006/relationships/image" Target="../media/image2368.png"/><Relationship Id="rId36" Type="http://schemas.openxmlformats.org/officeDocument/2006/relationships/customXml" Target="../ink/ink2206.xml"/><Relationship Id="rId283" Type="http://schemas.openxmlformats.org/officeDocument/2006/relationships/image" Target="../media/image2270.png"/><Relationship Id="rId339" Type="http://schemas.openxmlformats.org/officeDocument/2006/relationships/image" Target="../media/image2298.png"/><Relationship Id="rId78" Type="http://schemas.openxmlformats.org/officeDocument/2006/relationships/customXml" Target="../ink/ink2227.xml"/><Relationship Id="rId101" Type="http://schemas.openxmlformats.org/officeDocument/2006/relationships/image" Target="../media/image2179.png"/><Relationship Id="rId143" Type="http://schemas.openxmlformats.org/officeDocument/2006/relationships/image" Target="../media/image2200.png"/><Relationship Id="rId185" Type="http://schemas.openxmlformats.org/officeDocument/2006/relationships/image" Target="../media/image2221.png"/><Relationship Id="rId350" Type="http://schemas.openxmlformats.org/officeDocument/2006/relationships/customXml" Target="../ink/ink2363.xml"/><Relationship Id="rId406" Type="http://schemas.openxmlformats.org/officeDocument/2006/relationships/customXml" Target="../ink/ink2391.xml"/><Relationship Id="rId9" Type="http://schemas.openxmlformats.org/officeDocument/2006/relationships/image" Target="../media/image2133.png"/><Relationship Id="rId210" Type="http://schemas.openxmlformats.org/officeDocument/2006/relationships/customXml" Target="../ink/ink2293.xml"/><Relationship Id="rId392" Type="http://schemas.openxmlformats.org/officeDocument/2006/relationships/customXml" Target="../ink/ink2384.xml"/><Relationship Id="rId448" Type="http://schemas.openxmlformats.org/officeDocument/2006/relationships/customXml" Target="../ink/ink2412.xml"/><Relationship Id="rId252" Type="http://schemas.openxmlformats.org/officeDocument/2006/relationships/customXml" Target="../ink/ink2314.xml"/><Relationship Id="rId294" Type="http://schemas.openxmlformats.org/officeDocument/2006/relationships/customXml" Target="../ink/ink2335.xml"/><Relationship Id="rId308" Type="http://schemas.openxmlformats.org/officeDocument/2006/relationships/customXml" Target="../ink/ink2342.xml"/><Relationship Id="rId47" Type="http://schemas.openxmlformats.org/officeDocument/2006/relationships/image" Target="../media/image2152.png"/><Relationship Id="rId89" Type="http://schemas.openxmlformats.org/officeDocument/2006/relationships/image" Target="../media/image2173.png"/><Relationship Id="rId112" Type="http://schemas.openxmlformats.org/officeDocument/2006/relationships/customXml" Target="../ink/ink2244.xml"/><Relationship Id="rId154" Type="http://schemas.openxmlformats.org/officeDocument/2006/relationships/customXml" Target="../ink/ink2265.xml"/><Relationship Id="rId361" Type="http://schemas.openxmlformats.org/officeDocument/2006/relationships/image" Target="../media/image2309.png"/><Relationship Id="rId196" Type="http://schemas.openxmlformats.org/officeDocument/2006/relationships/customXml" Target="../ink/ink2286.xml"/><Relationship Id="rId417" Type="http://schemas.openxmlformats.org/officeDocument/2006/relationships/image" Target="../media/image2337.png"/><Relationship Id="rId459" Type="http://schemas.openxmlformats.org/officeDocument/2006/relationships/image" Target="../media/image2358.png"/><Relationship Id="rId16" Type="http://schemas.openxmlformats.org/officeDocument/2006/relationships/customXml" Target="../ink/ink2196.xml"/><Relationship Id="rId221" Type="http://schemas.openxmlformats.org/officeDocument/2006/relationships/image" Target="../media/image2239.png"/><Relationship Id="rId263" Type="http://schemas.openxmlformats.org/officeDocument/2006/relationships/image" Target="../media/image2260.png"/><Relationship Id="rId319" Type="http://schemas.openxmlformats.org/officeDocument/2006/relationships/image" Target="../media/image2288.png"/><Relationship Id="rId470" Type="http://schemas.openxmlformats.org/officeDocument/2006/relationships/customXml" Target="../ink/ink2423.xml"/><Relationship Id="rId58" Type="http://schemas.openxmlformats.org/officeDocument/2006/relationships/customXml" Target="../ink/ink2217.xml"/><Relationship Id="rId123" Type="http://schemas.openxmlformats.org/officeDocument/2006/relationships/image" Target="../media/image2190.png"/><Relationship Id="rId330" Type="http://schemas.openxmlformats.org/officeDocument/2006/relationships/customXml" Target="../ink/ink2353.xml"/><Relationship Id="rId165" Type="http://schemas.openxmlformats.org/officeDocument/2006/relationships/image" Target="../media/image2211.png"/><Relationship Id="rId372" Type="http://schemas.openxmlformats.org/officeDocument/2006/relationships/customXml" Target="../ink/ink2374.xml"/><Relationship Id="rId428" Type="http://schemas.openxmlformats.org/officeDocument/2006/relationships/customXml" Target="../ink/ink2402.xml"/><Relationship Id="rId232" Type="http://schemas.openxmlformats.org/officeDocument/2006/relationships/customXml" Target="../ink/ink2304.xml"/><Relationship Id="rId274" Type="http://schemas.openxmlformats.org/officeDocument/2006/relationships/customXml" Target="../ink/ink2325.xml"/><Relationship Id="rId481" Type="http://schemas.openxmlformats.org/officeDocument/2006/relationships/image" Target="../media/image2369.png"/><Relationship Id="rId27" Type="http://schemas.openxmlformats.org/officeDocument/2006/relationships/image" Target="../media/image2142.png"/><Relationship Id="rId69" Type="http://schemas.openxmlformats.org/officeDocument/2006/relationships/image" Target="../media/image2163.png"/><Relationship Id="rId134" Type="http://schemas.openxmlformats.org/officeDocument/2006/relationships/customXml" Target="../ink/ink2255.xml"/><Relationship Id="rId80" Type="http://schemas.openxmlformats.org/officeDocument/2006/relationships/customXml" Target="../ink/ink2228.xml"/><Relationship Id="rId176" Type="http://schemas.openxmlformats.org/officeDocument/2006/relationships/customXml" Target="../ink/ink2276.xml"/><Relationship Id="rId341" Type="http://schemas.openxmlformats.org/officeDocument/2006/relationships/image" Target="../media/image2299.png"/><Relationship Id="rId383" Type="http://schemas.openxmlformats.org/officeDocument/2006/relationships/image" Target="../media/image2320.png"/><Relationship Id="rId439" Type="http://schemas.openxmlformats.org/officeDocument/2006/relationships/image" Target="../media/image2348.png"/><Relationship Id="rId201" Type="http://schemas.openxmlformats.org/officeDocument/2006/relationships/image" Target="../media/image2229.png"/><Relationship Id="rId243" Type="http://schemas.openxmlformats.org/officeDocument/2006/relationships/image" Target="../media/image2250.png"/><Relationship Id="rId285" Type="http://schemas.openxmlformats.org/officeDocument/2006/relationships/image" Target="../media/image2271.png"/><Relationship Id="rId450" Type="http://schemas.openxmlformats.org/officeDocument/2006/relationships/customXml" Target="../ink/ink2413.xml"/><Relationship Id="rId38" Type="http://schemas.openxmlformats.org/officeDocument/2006/relationships/customXml" Target="../ink/ink2207.xml"/><Relationship Id="rId103" Type="http://schemas.openxmlformats.org/officeDocument/2006/relationships/image" Target="../media/image2180.png"/><Relationship Id="rId310" Type="http://schemas.openxmlformats.org/officeDocument/2006/relationships/customXml" Target="../ink/ink2343.xml"/><Relationship Id="rId91" Type="http://schemas.openxmlformats.org/officeDocument/2006/relationships/image" Target="../media/image2174.png"/><Relationship Id="rId145" Type="http://schemas.openxmlformats.org/officeDocument/2006/relationships/image" Target="../media/image2201.png"/><Relationship Id="rId187" Type="http://schemas.openxmlformats.org/officeDocument/2006/relationships/image" Target="../media/image2222.png"/><Relationship Id="rId352" Type="http://schemas.openxmlformats.org/officeDocument/2006/relationships/customXml" Target="../ink/ink2364.xml"/><Relationship Id="rId394" Type="http://schemas.openxmlformats.org/officeDocument/2006/relationships/customXml" Target="../ink/ink2385.xml"/><Relationship Id="rId408" Type="http://schemas.openxmlformats.org/officeDocument/2006/relationships/customXml" Target="../ink/ink2392.xml"/><Relationship Id="rId212" Type="http://schemas.openxmlformats.org/officeDocument/2006/relationships/customXml" Target="../ink/ink2294.xml"/><Relationship Id="rId254" Type="http://schemas.openxmlformats.org/officeDocument/2006/relationships/customXml" Target="../ink/ink2315.xml"/><Relationship Id="rId49" Type="http://schemas.openxmlformats.org/officeDocument/2006/relationships/image" Target="../media/image2153.png"/><Relationship Id="rId114" Type="http://schemas.openxmlformats.org/officeDocument/2006/relationships/customXml" Target="../ink/ink2245.xml"/><Relationship Id="rId296" Type="http://schemas.openxmlformats.org/officeDocument/2006/relationships/customXml" Target="../ink/ink2336.xml"/><Relationship Id="rId461" Type="http://schemas.openxmlformats.org/officeDocument/2006/relationships/image" Target="../media/image2359.png"/><Relationship Id="rId60" Type="http://schemas.openxmlformats.org/officeDocument/2006/relationships/customXml" Target="../ink/ink2218.xml"/><Relationship Id="rId156" Type="http://schemas.openxmlformats.org/officeDocument/2006/relationships/customXml" Target="../ink/ink2266.xml"/><Relationship Id="rId198" Type="http://schemas.openxmlformats.org/officeDocument/2006/relationships/customXml" Target="../ink/ink2287.xml"/><Relationship Id="rId321" Type="http://schemas.openxmlformats.org/officeDocument/2006/relationships/image" Target="../media/image2289.png"/><Relationship Id="rId363" Type="http://schemas.openxmlformats.org/officeDocument/2006/relationships/image" Target="../media/image2310.png"/><Relationship Id="rId419" Type="http://schemas.openxmlformats.org/officeDocument/2006/relationships/image" Target="../media/image2338.png"/><Relationship Id="rId223" Type="http://schemas.openxmlformats.org/officeDocument/2006/relationships/image" Target="../media/image2240.png"/><Relationship Id="rId430" Type="http://schemas.openxmlformats.org/officeDocument/2006/relationships/customXml" Target="../ink/ink2403.xml"/><Relationship Id="rId18" Type="http://schemas.openxmlformats.org/officeDocument/2006/relationships/customXml" Target="../ink/ink2197.xml"/><Relationship Id="rId265" Type="http://schemas.openxmlformats.org/officeDocument/2006/relationships/image" Target="../media/image2261.png"/><Relationship Id="rId472" Type="http://schemas.openxmlformats.org/officeDocument/2006/relationships/customXml" Target="../ink/ink2424.xml"/><Relationship Id="rId125" Type="http://schemas.openxmlformats.org/officeDocument/2006/relationships/image" Target="../media/image2191.png"/><Relationship Id="rId167" Type="http://schemas.openxmlformats.org/officeDocument/2006/relationships/image" Target="../media/image2212.png"/><Relationship Id="rId332" Type="http://schemas.openxmlformats.org/officeDocument/2006/relationships/customXml" Target="../ink/ink2354.xml"/><Relationship Id="rId374" Type="http://schemas.openxmlformats.org/officeDocument/2006/relationships/customXml" Target="../ink/ink2375.xml"/><Relationship Id="rId71" Type="http://schemas.openxmlformats.org/officeDocument/2006/relationships/image" Target="../media/image2164.png"/><Relationship Id="rId234" Type="http://schemas.openxmlformats.org/officeDocument/2006/relationships/customXml" Target="../ink/ink2305.xml"/><Relationship Id="rId2" Type="http://schemas.openxmlformats.org/officeDocument/2006/relationships/customXml" Target="../ink/ink2189.xml"/><Relationship Id="rId29" Type="http://schemas.openxmlformats.org/officeDocument/2006/relationships/image" Target="../media/image2143.png"/><Relationship Id="rId276" Type="http://schemas.openxmlformats.org/officeDocument/2006/relationships/customXml" Target="../ink/ink2326.xml"/><Relationship Id="rId441" Type="http://schemas.openxmlformats.org/officeDocument/2006/relationships/image" Target="../media/image2349.png"/><Relationship Id="rId483" Type="http://schemas.openxmlformats.org/officeDocument/2006/relationships/image" Target="../media/image2370.png"/><Relationship Id="rId40" Type="http://schemas.openxmlformats.org/officeDocument/2006/relationships/customXml" Target="../ink/ink2208.xml"/><Relationship Id="rId136" Type="http://schemas.openxmlformats.org/officeDocument/2006/relationships/customXml" Target="../ink/ink2256.xml"/><Relationship Id="rId178" Type="http://schemas.openxmlformats.org/officeDocument/2006/relationships/customXml" Target="../ink/ink2277.xml"/><Relationship Id="rId301" Type="http://schemas.openxmlformats.org/officeDocument/2006/relationships/image" Target="../media/image2279.png"/><Relationship Id="rId343" Type="http://schemas.openxmlformats.org/officeDocument/2006/relationships/image" Target="../media/image2300.png"/><Relationship Id="rId82" Type="http://schemas.openxmlformats.org/officeDocument/2006/relationships/customXml" Target="../ink/ink2229.xml"/><Relationship Id="rId203" Type="http://schemas.openxmlformats.org/officeDocument/2006/relationships/image" Target="../media/image2230.png"/><Relationship Id="rId385" Type="http://schemas.openxmlformats.org/officeDocument/2006/relationships/image" Target="../media/image2321.png"/><Relationship Id="rId245" Type="http://schemas.openxmlformats.org/officeDocument/2006/relationships/image" Target="../media/image2251.png"/><Relationship Id="rId287" Type="http://schemas.openxmlformats.org/officeDocument/2006/relationships/image" Target="../media/image2272.png"/><Relationship Id="rId410" Type="http://schemas.openxmlformats.org/officeDocument/2006/relationships/customXml" Target="../ink/ink2393.xml"/><Relationship Id="rId452" Type="http://schemas.openxmlformats.org/officeDocument/2006/relationships/customXml" Target="../ink/ink2414.xml"/><Relationship Id="rId105" Type="http://schemas.openxmlformats.org/officeDocument/2006/relationships/image" Target="../media/image2181.png"/><Relationship Id="rId147" Type="http://schemas.openxmlformats.org/officeDocument/2006/relationships/image" Target="../media/image2202.png"/><Relationship Id="rId312" Type="http://schemas.openxmlformats.org/officeDocument/2006/relationships/customXml" Target="../ink/ink2344.xml"/><Relationship Id="rId354" Type="http://schemas.openxmlformats.org/officeDocument/2006/relationships/customXml" Target="../ink/ink2365.xml"/><Relationship Id="rId51" Type="http://schemas.openxmlformats.org/officeDocument/2006/relationships/image" Target="../media/image2154.png"/><Relationship Id="rId93" Type="http://schemas.openxmlformats.org/officeDocument/2006/relationships/image" Target="../media/image2175.png"/><Relationship Id="rId189" Type="http://schemas.openxmlformats.org/officeDocument/2006/relationships/image" Target="../media/image2223.png"/><Relationship Id="rId396" Type="http://schemas.openxmlformats.org/officeDocument/2006/relationships/customXml" Target="../ink/ink2386.xml"/><Relationship Id="rId214" Type="http://schemas.openxmlformats.org/officeDocument/2006/relationships/customXml" Target="../ink/ink2295.xml"/><Relationship Id="rId256" Type="http://schemas.openxmlformats.org/officeDocument/2006/relationships/customXml" Target="../ink/ink2316.xml"/><Relationship Id="rId298" Type="http://schemas.openxmlformats.org/officeDocument/2006/relationships/customXml" Target="../ink/ink2337.xml"/><Relationship Id="rId421" Type="http://schemas.openxmlformats.org/officeDocument/2006/relationships/image" Target="../media/image2339.png"/><Relationship Id="rId463" Type="http://schemas.openxmlformats.org/officeDocument/2006/relationships/image" Target="../media/image2360.png"/><Relationship Id="rId116" Type="http://schemas.openxmlformats.org/officeDocument/2006/relationships/customXml" Target="../ink/ink2246.xml"/><Relationship Id="rId137" Type="http://schemas.openxmlformats.org/officeDocument/2006/relationships/image" Target="../media/image2197.png"/><Relationship Id="rId158" Type="http://schemas.openxmlformats.org/officeDocument/2006/relationships/customXml" Target="../ink/ink2267.xml"/><Relationship Id="rId302" Type="http://schemas.openxmlformats.org/officeDocument/2006/relationships/customXml" Target="../ink/ink2339.xml"/><Relationship Id="rId323" Type="http://schemas.openxmlformats.org/officeDocument/2006/relationships/image" Target="../media/image2290.png"/><Relationship Id="rId344" Type="http://schemas.openxmlformats.org/officeDocument/2006/relationships/customXml" Target="../ink/ink2360.xml"/><Relationship Id="rId20" Type="http://schemas.openxmlformats.org/officeDocument/2006/relationships/customXml" Target="../ink/ink2198.xml"/><Relationship Id="rId41" Type="http://schemas.openxmlformats.org/officeDocument/2006/relationships/image" Target="../media/image2149.png"/><Relationship Id="rId62" Type="http://schemas.openxmlformats.org/officeDocument/2006/relationships/customXml" Target="../ink/ink2219.xml"/><Relationship Id="rId83" Type="http://schemas.openxmlformats.org/officeDocument/2006/relationships/image" Target="../media/image2170.png"/><Relationship Id="rId179" Type="http://schemas.openxmlformats.org/officeDocument/2006/relationships/image" Target="../media/image2218.png"/><Relationship Id="rId365" Type="http://schemas.openxmlformats.org/officeDocument/2006/relationships/image" Target="../media/image2311.png"/><Relationship Id="rId386" Type="http://schemas.openxmlformats.org/officeDocument/2006/relationships/customXml" Target="../ink/ink2381.xml"/><Relationship Id="rId190" Type="http://schemas.openxmlformats.org/officeDocument/2006/relationships/customXml" Target="../ink/ink2283.xml"/><Relationship Id="rId204" Type="http://schemas.openxmlformats.org/officeDocument/2006/relationships/customXml" Target="../ink/ink2290.xml"/><Relationship Id="rId225" Type="http://schemas.openxmlformats.org/officeDocument/2006/relationships/image" Target="../media/image2241.png"/><Relationship Id="rId246" Type="http://schemas.openxmlformats.org/officeDocument/2006/relationships/customXml" Target="../ink/ink2311.xml"/><Relationship Id="rId267" Type="http://schemas.openxmlformats.org/officeDocument/2006/relationships/image" Target="../media/image2262.png"/><Relationship Id="rId288" Type="http://schemas.openxmlformats.org/officeDocument/2006/relationships/customXml" Target="../ink/ink2332.xml"/><Relationship Id="rId411" Type="http://schemas.openxmlformats.org/officeDocument/2006/relationships/image" Target="../media/image2334.png"/><Relationship Id="rId432" Type="http://schemas.openxmlformats.org/officeDocument/2006/relationships/customXml" Target="../ink/ink2404.xml"/><Relationship Id="rId453" Type="http://schemas.openxmlformats.org/officeDocument/2006/relationships/image" Target="../media/image2355.png"/><Relationship Id="rId474" Type="http://schemas.openxmlformats.org/officeDocument/2006/relationships/customXml" Target="../ink/ink2425.xml"/><Relationship Id="rId106" Type="http://schemas.openxmlformats.org/officeDocument/2006/relationships/customXml" Target="../ink/ink2241.xml"/><Relationship Id="rId127" Type="http://schemas.openxmlformats.org/officeDocument/2006/relationships/image" Target="../media/image2192.png"/><Relationship Id="rId313" Type="http://schemas.openxmlformats.org/officeDocument/2006/relationships/image" Target="../media/image2285.png"/><Relationship Id="rId10" Type="http://schemas.openxmlformats.org/officeDocument/2006/relationships/customXml" Target="../ink/ink2193.xml"/><Relationship Id="rId31" Type="http://schemas.openxmlformats.org/officeDocument/2006/relationships/image" Target="../media/image2144.png"/><Relationship Id="rId52" Type="http://schemas.openxmlformats.org/officeDocument/2006/relationships/customXml" Target="../ink/ink2214.xml"/><Relationship Id="rId73" Type="http://schemas.openxmlformats.org/officeDocument/2006/relationships/image" Target="../media/image2165.png"/><Relationship Id="rId94" Type="http://schemas.openxmlformats.org/officeDocument/2006/relationships/customXml" Target="../ink/ink2235.xml"/><Relationship Id="rId148" Type="http://schemas.openxmlformats.org/officeDocument/2006/relationships/customXml" Target="../ink/ink2262.xml"/><Relationship Id="rId169" Type="http://schemas.openxmlformats.org/officeDocument/2006/relationships/image" Target="../media/image2213.png"/><Relationship Id="rId334" Type="http://schemas.openxmlformats.org/officeDocument/2006/relationships/customXml" Target="../ink/ink2355.xml"/><Relationship Id="rId355" Type="http://schemas.openxmlformats.org/officeDocument/2006/relationships/image" Target="../media/image2306.png"/><Relationship Id="rId376" Type="http://schemas.openxmlformats.org/officeDocument/2006/relationships/customXml" Target="../ink/ink2376.xml"/><Relationship Id="rId397" Type="http://schemas.openxmlformats.org/officeDocument/2006/relationships/image" Target="../media/image2327.png"/><Relationship Id="rId4" Type="http://schemas.openxmlformats.org/officeDocument/2006/relationships/customXml" Target="../ink/ink2190.xml"/><Relationship Id="rId180" Type="http://schemas.openxmlformats.org/officeDocument/2006/relationships/customXml" Target="../ink/ink2278.xml"/><Relationship Id="rId215" Type="http://schemas.openxmlformats.org/officeDocument/2006/relationships/image" Target="../media/image2236.png"/><Relationship Id="rId236" Type="http://schemas.openxmlformats.org/officeDocument/2006/relationships/customXml" Target="../ink/ink2306.xml"/><Relationship Id="rId257" Type="http://schemas.openxmlformats.org/officeDocument/2006/relationships/image" Target="../media/image2257.png"/><Relationship Id="rId278" Type="http://schemas.openxmlformats.org/officeDocument/2006/relationships/customXml" Target="../ink/ink2327.xml"/><Relationship Id="rId401" Type="http://schemas.openxmlformats.org/officeDocument/2006/relationships/image" Target="../media/image2329.png"/><Relationship Id="rId422" Type="http://schemas.openxmlformats.org/officeDocument/2006/relationships/customXml" Target="../ink/ink2399.xml"/><Relationship Id="rId443" Type="http://schemas.openxmlformats.org/officeDocument/2006/relationships/image" Target="../media/image2350.png"/><Relationship Id="rId464" Type="http://schemas.openxmlformats.org/officeDocument/2006/relationships/customXml" Target="../ink/ink2420.xml"/><Relationship Id="rId303" Type="http://schemas.openxmlformats.org/officeDocument/2006/relationships/image" Target="../media/image2280.png"/><Relationship Id="rId485" Type="http://schemas.openxmlformats.org/officeDocument/2006/relationships/image" Target="../media/image2371.png"/><Relationship Id="rId42" Type="http://schemas.openxmlformats.org/officeDocument/2006/relationships/customXml" Target="../ink/ink2209.xml"/><Relationship Id="rId84" Type="http://schemas.openxmlformats.org/officeDocument/2006/relationships/customXml" Target="../ink/ink2230.xml"/><Relationship Id="rId138" Type="http://schemas.openxmlformats.org/officeDocument/2006/relationships/customXml" Target="../ink/ink2257.xml"/><Relationship Id="rId345" Type="http://schemas.openxmlformats.org/officeDocument/2006/relationships/image" Target="../media/image2301.png"/><Relationship Id="rId387" Type="http://schemas.openxmlformats.org/officeDocument/2006/relationships/image" Target="../media/image2322.png"/><Relationship Id="rId191" Type="http://schemas.openxmlformats.org/officeDocument/2006/relationships/image" Target="../media/image2224.png"/><Relationship Id="rId205" Type="http://schemas.openxmlformats.org/officeDocument/2006/relationships/image" Target="../media/image2231.png"/><Relationship Id="rId247" Type="http://schemas.openxmlformats.org/officeDocument/2006/relationships/image" Target="../media/image2252.png"/><Relationship Id="rId412" Type="http://schemas.openxmlformats.org/officeDocument/2006/relationships/customXml" Target="../ink/ink2394.xml"/><Relationship Id="rId107" Type="http://schemas.openxmlformats.org/officeDocument/2006/relationships/image" Target="../media/image2182.png"/><Relationship Id="rId289" Type="http://schemas.openxmlformats.org/officeDocument/2006/relationships/image" Target="../media/image2273.png"/><Relationship Id="rId454" Type="http://schemas.openxmlformats.org/officeDocument/2006/relationships/customXml" Target="../ink/ink2415.xml"/><Relationship Id="rId11" Type="http://schemas.openxmlformats.org/officeDocument/2006/relationships/image" Target="../media/image2134.png"/><Relationship Id="rId53" Type="http://schemas.openxmlformats.org/officeDocument/2006/relationships/image" Target="../media/image2155.png"/><Relationship Id="rId149" Type="http://schemas.openxmlformats.org/officeDocument/2006/relationships/image" Target="../media/image2203.png"/><Relationship Id="rId314" Type="http://schemas.openxmlformats.org/officeDocument/2006/relationships/customXml" Target="../ink/ink2345.xml"/><Relationship Id="rId356" Type="http://schemas.openxmlformats.org/officeDocument/2006/relationships/customXml" Target="../ink/ink2366.xml"/><Relationship Id="rId398" Type="http://schemas.openxmlformats.org/officeDocument/2006/relationships/customXml" Target="../ink/ink2387.xml"/><Relationship Id="rId95" Type="http://schemas.openxmlformats.org/officeDocument/2006/relationships/image" Target="../media/image2176.png"/><Relationship Id="rId160" Type="http://schemas.openxmlformats.org/officeDocument/2006/relationships/customXml" Target="../ink/ink2268.xml"/><Relationship Id="rId216" Type="http://schemas.openxmlformats.org/officeDocument/2006/relationships/customXml" Target="../ink/ink2296.xml"/><Relationship Id="rId423" Type="http://schemas.openxmlformats.org/officeDocument/2006/relationships/image" Target="../media/image2340.png"/><Relationship Id="rId258" Type="http://schemas.openxmlformats.org/officeDocument/2006/relationships/customXml" Target="../ink/ink2317.xml"/><Relationship Id="rId465" Type="http://schemas.openxmlformats.org/officeDocument/2006/relationships/image" Target="../media/image2361.png"/><Relationship Id="rId22" Type="http://schemas.openxmlformats.org/officeDocument/2006/relationships/customXml" Target="../ink/ink2199.xml"/><Relationship Id="rId64" Type="http://schemas.openxmlformats.org/officeDocument/2006/relationships/customXml" Target="../ink/ink2220.xml"/><Relationship Id="rId118" Type="http://schemas.openxmlformats.org/officeDocument/2006/relationships/customXml" Target="../ink/ink2247.xml"/><Relationship Id="rId325" Type="http://schemas.openxmlformats.org/officeDocument/2006/relationships/image" Target="../media/image2291.png"/><Relationship Id="rId367" Type="http://schemas.openxmlformats.org/officeDocument/2006/relationships/image" Target="../media/image2312.png"/><Relationship Id="rId171" Type="http://schemas.openxmlformats.org/officeDocument/2006/relationships/image" Target="../media/image2214.png"/><Relationship Id="rId227" Type="http://schemas.openxmlformats.org/officeDocument/2006/relationships/image" Target="../media/image2242.png"/><Relationship Id="rId269" Type="http://schemas.openxmlformats.org/officeDocument/2006/relationships/image" Target="../media/image2263.png"/><Relationship Id="rId434" Type="http://schemas.openxmlformats.org/officeDocument/2006/relationships/customXml" Target="../ink/ink2405.xml"/><Relationship Id="rId476" Type="http://schemas.openxmlformats.org/officeDocument/2006/relationships/customXml" Target="../ink/ink2426.xml"/><Relationship Id="rId33" Type="http://schemas.openxmlformats.org/officeDocument/2006/relationships/image" Target="../media/image2145.png"/><Relationship Id="rId129" Type="http://schemas.openxmlformats.org/officeDocument/2006/relationships/image" Target="../media/image2193.png"/><Relationship Id="rId280" Type="http://schemas.openxmlformats.org/officeDocument/2006/relationships/customXml" Target="../ink/ink2328.xml"/><Relationship Id="rId336" Type="http://schemas.openxmlformats.org/officeDocument/2006/relationships/customXml" Target="../ink/ink2356.xml"/><Relationship Id="rId75" Type="http://schemas.openxmlformats.org/officeDocument/2006/relationships/image" Target="../media/image2166.png"/><Relationship Id="rId140" Type="http://schemas.openxmlformats.org/officeDocument/2006/relationships/customXml" Target="../ink/ink2258.xml"/><Relationship Id="rId182" Type="http://schemas.openxmlformats.org/officeDocument/2006/relationships/customXml" Target="../ink/ink2279.xml"/><Relationship Id="rId378" Type="http://schemas.openxmlformats.org/officeDocument/2006/relationships/customXml" Target="../ink/ink2377.xml"/><Relationship Id="rId403" Type="http://schemas.openxmlformats.org/officeDocument/2006/relationships/image" Target="../media/image2330.png"/><Relationship Id="rId6" Type="http://schemas.openxmlformats.org/officeDocument/2006/relationships/customXml" Target="../ink/ink2191.xml"/><Relationship Id="rId238" Type="http://schemas.openxmlformats.org/officeDocument/2006/relationships/customXml" Target="../ink/ink2307.xml"/><Relationship Id="rId445" Type="http://schemas.openxmlformats.org/officeDocument/2006/relationships/image" Target="../media/image2351.png"/><Relationship Id="rId487" Type="http://schemas.openxmlformats.org/officeDocument/2006/relationships/image" Target="../media/image2372.png"/><Relationship Id="rId291" Type="http://schemas.openxmlformats.org/officeDocument/2006/relationships/image" Target="../media/image2274.png"/><Relationship Id="rId305" Type="http://schemas.openxmlformats.org/officeDocument/2006/relationships/image" Target="../media/image2281.png"/><Relationship Id="rId347" Type="http://schemas.openxmlformats.org/officeDocument/2006/relationships/image" Target="../media/image2302.png"/><Relationship Id="rId44" Type="http://schemas.openxmlformats.org/officeDocument/2006/relationships/customXml" Target="../ink/ink2210.xml"/><Relationship Id="rId86" Type="http://schemas.openxmlformats.org/officeDocument/2006/relationships/customXml" Target="../ink/ink2231.xml"/><Relationship Id="rId151" Type="http://schemas.openxmlformats.org/officeDocument/2006/relationships/image" Target="../media/image2204.png"/><Relationship Id="rId389" Type="http://schemas.openxmlformats.org/officeDocument/2006/relationships/image" Target="../media/image2323.png"/><Relationship Id="rId193" Type="http://schemas.openxmlformats.org/officeDocument/2006/relationships/image" Target="../media/image2225.png"/><Relationship Id="rId207" Type="http://schemas.openxmlformats.org/officeDocument/2006/relationships/image" Target="../media/image2232.png"/><Relationship Id="rId249" Type="http://schemas.openxmlformats.org/officeDocument/2006/relationships/image" Target="../media/image2253.png"/><Relationship Id="rId414" Type="http://schemas.openxmlformats.org/officeDocument/2006/relationships/customXml" Target="../ink/ink2395.xml"/><Relationship Id="rId456" Type="http://schemas.openxmlformats.org/officeDocument/2006/relationships/customXml" Target="../ink/ink2416.xml"/><Relationship Id="rId13" Type="http://schemas.openxmlformats.org/officeDocument/2006/relationships/image" Target="../media/image2135.png"/><Relationship Id="rId109" Type="http://schemas.openxmlformats.org/officeDocument/2006/relationships/image" Target="../media/image2183.png"/><Relationship Id="rId260" Type="http://schemas.openxmlformats.org/officeDocument/2006/relationships/customXml" Target="../ink/ink2318.xml"/><Relationship Id="rId316" Type="http://schemas.openxmlformats.org/officeDocument/2006/relationships/customXml" Target="../ink/ink2346.xml"/><Relationship Id="rId55" Type="http://schemas.openxmlformats.org/officeDocument/2006/relationships/image" Target="../media/image2156.png"/><Relationship Id="rId97" Type="http://schemas.openxmlformats.org/officeDocument/2006/relationships/image" Target="../media/image2177.png"/><Relationship Id="rId120" Type="http://schemas.openxmlformats.org/officeDocument/2006/relationships/customXml" Target="../ink/ink2248.xml"/><Relationship Id="rId358" Type="http://schemas.openxmlformats.org/officeDocument/2006/relationships/customXml" Target="../ink/ink2367.xml"/><Relationship Id="rId162" Type="http://schemas.openxmlformats.org/officeDocument/2006/relationships/customXml" Target="../ink/ink2269.xml"/><Relationship Id="rId218" Type="http://schemas.openxmlformats.org/officeDocument/2006/relationships/customXml" Target="../ink/ink2297.xml"/><Relationship Id="rId425" Type="http://schemas.openxmlformats.org/officeDocument/2006/relationships/image" Target="../media/image2341.png"/><Relationship Id="rId467" Type="http://schemas.openxmlformats.org/officeDocument/2006/relationships/image" Target="../media/image2362.png"/><Relationship Id="rId271" Type="http://schemas.openxmlformats.org/officeDocument/2006/relationships/image" Target="../media/image2264.png"/><Relationship Id="rId24" Type="http://schemas.openxmlformats.org/officeDocument/2006/relationships/customXml" Target="../ink/ink2200.xml"/><Relationship Id="rId66" Type="http://schemas.openxmlformats.org/officeDocument/2006/relationships/customXml" Target="../ink/ink2221.xml"/><Relationship Id="rId131" Type="http://schemas.openxmlformats.org/officeDocument/2006/relationships/image" Target="../media/image2194.png"/><Relationship Id="rId327" Type="http://schemas.openxmlformats.org/officeDocument/2006/relationships/image" Target="../media/image2292.png"/><Relationship Id="rId369" Type="http://schemas.openxmlformats.org/officeDocument/2006/relationships/image" Target="../media/image2313.png"/><Relationship Id="rId173" Type="http://schemas.openxmlformats.org/officeDocument/2006/relationships/image" Target="../media/image2215.png"/><Relationship Id="rId229" Type="http://schemas.openxmlformats.org/officeDocument/2006/relationships/image" Target="../media/image2243.png"/><Relationship Id="rId380" Type="http://schemas.openxmlformats.org/officeDocument/2006/relationships/customXml" Target="../ink/ink2378.xml"/><Relationship Id="rId436" Type="http://schemas.openxmlformats.org/officeDocument/2006/relationships/customXml" Target="../ink/ink2406.xml"/><Relationship Id="rId240" Type="http://schemas.openxmlformats.org/officeDocument/2006/relationships/customXml" Target="../ink/ink2308.xml"/><Relationship Id="rId478" Type="http://schemas.openxmlformats.org/officeDocument/2006/relationships/customXml" Target="../ink/ink2427.xml"/><Relationship Id="rId35" Type="http://schemas.openxmlformats.org/officeDocument/2006/relationships/image" Target="../media/image2146.png"/><Relationship Id="rId77" Type="http://schemas.openxmlformats.org/officeDocument/2006/relationships/image" Target="../media/image2167.png"/><Relationship Id="rId100" Type="http://schemas.openxmlformats.org/officeDocument/2006/relationships/customXml" Target="../ink/ink2238.xml"/><Relationship Id="rId282" Type="http://schemas.openxmlformats.org/officeDocument/2006/relationships/customXml" Target="../ink/ink2329.xml"/><Relationship Id="rId338" Type="http://schemas.openxmlformats.org/officeDocument/2006/relationships/customXml" Target="../ink/ink2357.xml"/><Relationship Id="rId8" Type="http://schemas.openxmlformats.org/officeDocument/2006/relationships/customXml" Target="../ink/ink2192.xml"/><Relationship Id="rId142" Type="http://schemas.openxmlformats.org/officeDocument/2006/relationships/customXml" Target="../ink/ink2259.xml"/><Relationship Id="rId184" Type="http://schemas.openxmlformats.org/officeDocument/2006/relationships/customXml" Target="../ink/ink2280.xml"/><Relationship Id="rId391" Type="http://schemas.openxmlformats.org/officeDocument/2006/relationships/image" Target="../media/image2324.png"/><Relationship Id="rId405" Type="http://schemas.openxmlformats.org/officeDocument/2006/relationships/image" Target="../media/image2331.png"/><Relationship Id="rId447" Type="http://schemas.openxmlformats.org/officeDocument/2006/relationships/image" Target="../media/image2352.png"/><Relationship Id="rId251" Type="http://schemas.openxmlformats.org/officeDocument/2006/relationships/image" Target="../media/image2254.png"/><Relationship Id="rId46" Type="http://schemas.openxmlformats.org/officeDocument/2006/relationships/customXml" Target="../ink/ink2211.xml"/><Relationship Id="rId293" Type="http://schemas.openxmlformats.org/officeDocument/2006/relationships/image" Target="../media/image2275.png"/><Relationship Id="rId307" Type="http://schemas.openxmlformats.org/officeDocument/2006/relationships/image" Target="../media/image2282.png"/><Relationship Id="rId349" Type="http://schemas.openxmlformats.org/officeDocument/2006/relationships/image" Target="../media/image2303.png"/><Relationship Id="rId88" Type="http://schemas.openxmlformats.org/officeDocument/2006/relationships/customXml" Target="../ink/ink2232.xml"/><Relationship Id="rId111" Type="http://schemas.openxmlformats.org/officeDocument/2006/relationships/image" Target="../media/image2184.png"/><Relationship Id="rId153" Type="http://schemas.openxmlformats.org/officeDocument/2006/relationships/image" Target="../media/image2205.png"/><Relationship Id="rId195" Type="http://schemas.openxmlformats.org/officeDocument/2006/relationships/image" Target="../media/image2226.png"/><Relationship Id="rId209" Type="http://schemas.openxmlformats.org/officeDocument/2006/relationships/image" Target="../media/image2233.png"/><Relationship Id="rId360" Type="http://schemas.openxmlformats.org/officeDocument/2006/relationships/customXml" Target="../ink/ink2368.xml"/><Relationship Id="rId416" Type="http://schemas.openxmlformats.org/officeDocument/2006/relationships/customXml" Target="../ink/ink2396.xml"/><Relationship Id="rId220" Type="http://schemas.openxmlformats.org/officeDocument/2006/relationships/customXml" Target="../ink/ink2298.xml"/><Relationship Id="rId458" Type="http://schemas.openxmlformats.org/officeDocument/2006/relationships/customXml" Target="../ink/ink2417.xml"/><Relationship Id="rId15" Type="http://schemas.openxmlformats.org/officeDocument/2006/relationships/image" Target="../media/image2136.png"/><Relationship Id="rId57" Type="http://schemas.openxmlformats.org/officeDocument/2006/relationships/image" Target="../media/image2157.png"/><Relationship Id="rId262" Type="http://schemas.openxmlformats.org/officeDocument/2006/relationships/customXml" Target="../ink/ink2319.xml"/><Relationship Id="rId318" Type="http://schemas.openxmlformats.org/officeDocument/2006/relationships/customXml" Target="../ink/ink2347.xml"/><Relationship Id="rId99" Type="http://schemas.openxmlformats.org/officeDocument/2006/relationships/image" Target="../media/image2178.png"/><Relationship Id="rId122" Type="http://schemas.openxmlformats.org/officeDocument/2006/relationships/customXml" Target="../ink/ink2249.xml"/><Relationship Id="rId164" Type="http://schemas.openxmlformats.org/officeDocument/2006/relationships/customXml" Target="../ink/ink2270.xml"/><Relationship Id="rId371" Type="http://schemas.openxmlformats.org/officeDocument/2006/relationships/image" Target="../media/image2314.png"/><Relationship Id="rId427" Type="http://schemas.openxmlformats.org/officeDocument/2006/relationships/image" Target="../media/image2342.png"/><Relationship Id="rId469" Type="http://schemas.openxmlformats.org/officeDocument/2006/relationships/image" Target="../media/image2363.png"/><Relationship Id="rId26" Type="http://schemas.openxmlformats.org/officeDocument/2006/relationships/customXml" Target="../ink/ink2201.xml"/><Relationship Id="rId231" Type="http://schemas.openxmlformats.org/officeDocument/2006/relationships/image" Target="../media/image2244.png"/><Relationship Id="rId273" Type="http://schemas.openxmlformats.org/officeDocument/2006/relationships/image" Target="../media/image2265.png"/><Relationship Id="rId329" Type="http://schemas.openxmlformats.org/officeDocument/2006/relationships/image" Target="../media/image2293.png"/><Relationship Id="rId480" Type="http://schemas.openxmlformats.org/officeDocument/2006/relationships/customXml" Target="../ink/ink2428.xml"/><Relationship Id="rId68" Type="http://schemas.openxmlformats.org/officeDocument/2006/relationships/customXml" Target="../ink/ink2222.xml"/><Relationship Id="rId133" Type="http://schemas.openxmlformats.org/officeDocument/2006/relationships/image" Target="../media/image2195.png"/><Relationship Id="rId175" Type="http://schemas.openxmlformats.org/officeDocument/2006/relationships/image" Target="../media/image2216.png"/><Relationship Id="rId340" Type="http://schemas.openxmlformats.org/officeDocument/2006/relationships/customXml" Target="../ink/ink2358.xml"/><Relationship Id="rId200" Type="http://schemas.openxmlformats.org/officeDocument/2006/relationships/customXml" Target="../ink/ink2288.xml"/><Relationship Id="rId382" Type="http://schemas.openxmlformats.org/officeDocument/2006/relationships/customXml" Target="../ink/ink2379.xml"/><Relationship Id="rId438" Type="http://schemas.openxmlformats.org/officeDocument/2006/relationships/customXml" Target="../ink/ink2407.xml"/><Relationship Id="rId242" Type="http://schemas.openxmlformats.org/officeDocument/2006/relationships/customXml" Target="../ink/ink2309.xml"/><Relationship Id="rId284" Type="http://schemas.openxmlformats.org/officeDocument/2006/relationships/customXml" Target="../ink/ink2330.xml"/><Relationship Id="rId37" Type="http://schemas.openxmlformats.org/officeDocument/2006/relationships/image" Target="../media/image2147.png"/><Relationship Id="rId79" Type="http://schemas.openxmlformats.org/officeDocument/2006/relationships/image" Target="../media/image2168.png"/><Relationship Id="rId102" Type="http://schemas.openxmlformats.org/officeDocument/2006/relationships/customXml" Target="../ink/ink2239.xml"/><Relationship Id="rId144" Type="http://schemas.openxmlformats.org/officeDocument/2006/relationships/customXml" Target="../ink/ink2260.xml"/><Relationship Id="rId90" Type="http://schemas.openxmlformats.org/officeDocument/2006/relationships/customXml" Target="../ink/ink2233.xml"/><Relationship Id="rId186" Type="http://schemas.openxmlformats.org/officeDocument/2006/relationships/customXml" Target="../ink/ink2281.xml"/><Relationship Id="rId351" Type="http://schemas.openxmlformats.org/officeDocument/2006/relationships/image" Target="../media/image2304.png"/><Relationship Id="rId393" Type="http://schemas.openxmlformats.org/officeDocument/2006/relationships/image" Target="../media/image2325.png"/><Relationship Id="rId407" Type="http://schemas.openxmlformats.org/officeDocument/2006/relationships/image" Target="../media/image2332.png"/><Relationship Id="rId449" Type="http://schemas.openxmlformats.org/officeDocument/2006/relationships/image" Target="../media/image2353.png"/><Relationship Id="rId211" Type="http://schemas.openxmlformats.org/officeDocument/2006/relationships/image" Target="../media/image2234.png"/><Relationship Id="rId253" Type="http://schemas.openxmlformats.org/officeDocument/2006/relationships/image" Target="../media/image2255.png"/><Relationship Id="rId295" Type="http://schemas.openxmlformats.org/officeDocument/2006/relationships/image" Target="../media/image2276.png"/><Relationship Id="rId309" Type="http://schemas.openxmlformats.org/officeDocument/2006/relationships/image" Target="../media/image2283.png"/><Relationship Id="rId460" Type="http://schemas.openxmlformats.org/officeDocument/2006/relationships/customXml" Target="../ink/ink2418.xml"/><Relationship Id="rId48" Type="http://schemas.openxmlformats.org/officeDocument/2006/relationships/customXml" Target="../ink/ink2212.xml"/><Relationship Id="rId113" Type="http://schemas.openxmlformats.org/officeDocument/2006/relationships/image" Target="../media/image2185.png"/><Relationship Id="rId320" Type="http://schemas.openxmlformats.org/officeDocument/2006/relationships/customXml" Target="../ink/ink2348.xml"/><Relationship Id="rId155" Type="http://schemas.openxmlformats.org/officeDocument/2006/relationships/image" Target="../media/image2206.png"/><Relationship Id="rId197" Type="http://schemas.openxmlformats.org/officeDocument/2006/relationships/image" Target="../media/image2227.png"/><Relationship Id="rId362" Type="http://schemas.openxmlformats.org/officeDocument/2006/relationships/customXml" Target="../ink/ink2369.xml"/><Relationship Id="rId418" Type="http://schemas.openxmlformats.org/officeDocument/2006/relationships/customXml" Target="../ink/ink2397.xml"/><Relationship Id="rId222" Type="http://schemas.openxmlformats.org/officeDocument/2006/relationships/customXml" Target="../ink/ink2299.xml"/><Relationship Id="rId264" Type="http://schemas.openxmlformats.org/officeDocument/2006/relationships/customXml" Target="../ink/ink2320.xml"/><Relationship Id="rId471" Type="http://schemas.openxmlformats.org/officeDocument/2006/relationships/image" Target="../media/image2364.png"/><Relationship Id="rId17" Type="http://schemas.openxmlformats.org/officeDocument/2006/relationships/image" Target="../media/image2137.png"/><Relationship Id="rId59" Type="http://schemas.openxmlformats.org/officeDocument/2006/relationships/image" Target="../media/image2158.png"/><Relationship Id="rId124" Type="http://schemas.openxmlformats.org/officeDocument/2006/relationships/customXml" Target="../ink/ink2250.xml"/><Relationship Id="rId70" Type="http://schemas.openxmlformats.org/officeDocument/2006/relationships/customXml" Target="../ink/ink2223.xml"/><Relationship Id="rId166" Type="http://schemas.openxmlformats.org/officeDocument/2006/relationships/customXml" Target="../ink/ink2271.xml"/><Relationship Id="rId331" Type="http://schemas.openxmlformats.org/officeDocument/2006/relationships/image" Target="../media/image2294.png"/><Relationship Id="rId373" Type="http://schemas.openxmlformats.org/officeDocument/2006/relationships/image" Target="../media/image2315.png"/><Relationship Id="rId429" Type="http://schemas.openxmlformats.org/officeDocument/2006/relationships/image" Target="../media/image2343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245.png"/><Relationship Id="rId440" Type="http://schemas.openxmlformats.org/officeDocument/2006/relationships/customXml" Target="../ink/ink2408.xml"/><Relationship Id="rId28" Type="http://schemas.openxmlformats.org/officeDocument/2006/relationships/customXml" Target="../ink/ink2202.xml"/><Relationship Id="rId275" Type="http://schemas.openxmlformats.org/officeDocument/2006/relationships/image" Target="../media/image2266.png"/><Relationship Id="rId300" Type="http://schemas.openxmlformats.org/officeDocument/2006/relationships/customXml" Target="../ink/ink2338.xml"/><Relationship Id="rId482" Type="http://schemas.openxmlformats.org/officeDocument/2006/relationships/customXml" Target="../ink/ink2429.xml"/><Relationship Id="rId81" Type="http://schemas.openxmlformats.org/officeDocument/2006/relationships/image" Target="../media/image2169.png"/><Relationship Id="rId135" Type="http://schemas.openxmlformats.org/officeDocument/2006/relationships/image" Target="../media/image2196.png"/><Relationship Id="rId177" Type="http://schemas.openxmlformats.org/officeDocument/2006/relationships/image" Target="../media/image2217.png"/><Relationship Id="rId342" Type="http://schemas.openxmlformats.org/officeDocument/2006/relationships/customXml" Target="../ink/ink2359.xml"/><Relationship Id="rId384" Type="http://schemas.openxmlformats.org/officeDocument/2006/relationships/customXml" Target="../ink/ink2380.xml"/><Relationship Id="rId202" Type="http://schemas.openxmlformats.org/officeDocument/2006/relationships/customXml" Target="../ink/ink2289.xml"/><Relationship Id="rId244" Type="http://schemas.openxmlformats.org/officeDocument/2006/relationships/customXml" Target="../ink/ink2310.xml"/><Relationship Id="rId39" Type="http://schemas.openxmlformats.org/officeDocument/2006/relationships/image" Target="../media/image2148.png"/><Relationship Id="rId286" Type="http://schemas.openxmlformats.org/officeDocument/2006/relationships/customXml" Target="../ink/ink2331.xml"/><Relationship Id="rId451" Type="http://schemas.openxmlformats.org/officeDocument/2006/relationships/image" Target="../media/image2354.png"/><Relationship Id="rId50" Type="http://schemas.openxmlformats.org/officeDocument/2006/relationships/customXml" Target="../ink/ink2213.xml"/><Relationship Id="rId104" Type="http://schemas.openxmlformats.org/officeDocument/2006/relationships/customXml" Target="../ink/ink2240.xml"/><Relationship Id="rId146" Type="http://schemas.openxmlformats.org/officeDocument/2006/relationships/customXml" Target="../ink/ink2261.xml"/><Relationship Id="rId188" Type="http://schemas.openxmlformats.org/officeDocument/2006/relationships/customXml" Target="../ink/ink2282.xml"/><Relationship Id="rId311" Type="http://schemas.openxmlformats.org/officeDocument/2006/relationships/image" Target="../media/image2284.png"/><Relationship Id="rId353" Type="http://schemas.openxmlformats.org/officeDocument/2006/relationships/image" Target="../media/image2305.png"/><Relationship Id="rId395" Type="http://schemas.openxmlformats.org/officeDocument/2006/relationships/image" Target="../media/image2326.png"/><Relationship Id="rId409" Type="http://schemas.openxmlformats.org/officeDocument/2006/relationships/image" Target="../media/image2333.png"/><Relationship Id="rId92" Type="http://schemas.openxmlformats.org/officeDocument/2006/relationships/customXml" Target="../ink/ink2234.xml"/><Relationship Id="rId213" Type="http://schemas.openxmlformats.org/officeDocument/2006/relationships/image" Target="../media/image2235.png"/><Relationship Id="rId420" Type="http://schemas.openxmlformats.org/officeDocument/2006/relationships/customXml" Target="../ink/ink2398.xml"/><Relationship Id="rId255" Type="http://schemas.openxmlformats.org/officeDocument/2006/relationships/image" Target="../media/image2256.png"/><Relationship Id="rId297" Type="http://schemas.openxmlformats.org/officeDocument/2006/relationships/image" Target="../media/image2277.png"/><Relationship Id="rId462" Type="http://schemas.openxmlformats.org/officeDocument/2006/relationships/customXml" Target="../ink/ink2419.xml"/><Relationship Id="rId115" Type="http://schemas.openxmlformats.org/officeDocument/2006/relationships/image" Target="../media/image2186.png"/><Relationship Id="rId157" Type="http://schemas.openxmlformats.org/officeDocument/2006/relationships/image" Target="../media/image2207.png"/><Relationship Id="rId322" Type="http://schemas.openxmlformats.org/officeDocument/2006/relationships/customXml" Target="../ink/ink2349.xml"/><Relationship Id="rId364" Type="http://schemas.openxmlformats.org/officeDocument/2006/relationships/customXml" Target="../ink/ink2370.xml"/><Relationship Id="rId61" Type="http://schemas.openxmlformats.org/officeDocument/2006/relationships/image" Target="../media/image2159.png"/><Relationship Id="rId199" Type="http://schemas.openxmlformats.org/officeDocument/2006/relationships/image" Target="../media/image2228.png"/><Relationship Id="rId19" Type="http://schemas.openxmlformats.org/officeDocument/2006/relationships/image" Target="../media/image2138.png"/><Relationship Id="rId224" Type="http://schemas.openxmlformats.org/officeDocument/2006/relationships/customXml" Target="../ink/ink2300.xml"/><Relationship Id="rId266" Type="http://schemas.openxmlformats.org/officeDocument/2006/relationships/customXml" Target="../ink/ink2321.xml"/><Relationship Id="rId431" Type="http://schemas.openxmlformats.org/officeDocument/2006/relationships/image" Target="../media/image2344.png"/><Relationship Id="rId473" Type="http://schemas.openxmlformats.org/officeDocument/2006/relationships/image" Target="../media/image2365.png"/><Relationship Id="rId30" Type="http://schemas.openxmlformats.org/officeDocument/2006/relationships/customXml" Target="../ink/ink2203.xml"/><Relationship Id="rId126" Type="http://schemas.openxmlformats.org/officeDocument/2006/relationships/customXml" Target="../ink/ink2251.xml"/><Relationship Id="rId168" Type="http://schemas.openxmlformats.org/officeDocument/2006/relationships/customXml" Target="../ink/ink2272.xml"/><Relationship Id="rId333" Type="http://schemas.openxmlformats.org/officeDocument/2006/relationships/image" Target="../media/image2295.png"/><Relationship Id="rId72" Type="http://schemas.openxmlformats.org/officeDocument/2006/relationships/customXml" Target="../ink/ink2224.xml"/><Relationship Id="rId375" Type="http://schemas.openxmlformats.org/officeDocument/2006/relationships/image" Target="../media/image2316.png"/><Relationship Id="rId3" Type="http://schemas.openxmlformats.org/officeDocument/2006/relationships/image" Target="../media/image2130.png"/><Relationship Id="rId235" Type="http://schemas.openxmlformats.org/officeDocument/2006/relationships/image" Target="../media/image2246.png"/><Relationship Id="rId277" Type="http://schemas.openxmlformats.org/officeDocument/2006/relationships/image" Target="../media/image2267.png"/><Relationship Id="rId400" Type="http://schemas.openxmlformats.org/officeDocument/2006/relationships/customXml" Target="../ink/ink2388.xml"/><Relationship Id="rId442" Type="http://schemas.openxmlformats.org/officeDocument/2006/relationships/customXml" Target="../ink/ink2409.xml"/><Relationship Id="rId484" Type="http://schemas.openxmlformats.org/officeDocument/2006/relationships/customXml" Target="../ink/ink243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7.png"/><Relationship Id="rId21" Type="http://schemas.openxmlformats.org/officeDocument/2006/relationships/image" Target="../media/image250.png"/><Relationship Id="rId324" Type="http://schemas.openxmlformats.org/officeDocument/2006/relationships/image" Target="../media/image397.png"/><Relationship Id="rId531" Type="http://schemas.openxmlformats.org/officeDocument/2006/relationships/customXml" Target="../ink/ink520.xml"/><Relationship Id="rId629" Type="http://schemas.openxmlformats.org/officeDocument/2006/relationships/customXml" Target="../ink/ink569.xml"/><Relationship Id="rId170" Type="http://schemas.openxmlformats.org/officeDocument/2006/relationships/image" Target="../media/image323.png"/><Relationship Id="rId268" Type="http://schemas.openxmlformats.org/officeDocument/2006/relationships/customXml" Target="../ink/ink385.xml"/><Relationship Id="rId475" Type="http://schemas.openxmlformats.org/officeDocument/2006/relationships/customXml" Target="../ink/ink492.xml"/><Relationship Id="rId32" Type="http://schemas.openxmlformats.org/officeDocument/2006/relationships/customXml" Target="../ink/ink265.xml"/><Relationship Id="rId128" Type="http://schemas.openxmlformats.org/officeDocument/2006/relationships/customXml" Target="../ink/ink313.xml"/><Relationship Id="rId335" Type="http://schemas.openxmlformats.org/officeDocument/2006/relationships/customXml" Target="../ink/ink420.xml"/><Relationship Id="rId542" Type="http://schemas.openxmlformats.org/officeDocument/2006/relationships/image" Target="../media/image503.png"/><Relationship Id="rId181" Type="http://schemas.openxmlformats.org/officeDocument/2006/relationships/image" Target="../media/image327.png"/><Relationship Id="rId402" Type="http://schemas.openxmlformats.org/officeDocument/2006/relationships/customXml" Target="../ink/ink455.xml"/><Relationship Id="rId279" Type="http://schemas.openxmlformats.org/officeDocument/2006/relationships/customXml" Target="../ink/ink391.xml"/><Relationship Id="rId486" Type="http://schemas.openxmlformats.org/officeDocument/2006/relationships/image" Target="../media/image475.png"/><Relationship Id="rId43" Type="http://schemas.openxmlformats.org/officeDocument/2006/relationships/image" Target="../media/image261.png"/><Relationship Id="rId139" Type="http://schemas.openxmlformats.org/officeDocument/2006/relationships/image" Target="../media/image308.png"/><Relationship Id="rId346" Type="http://schemas.openxmlformats.org/officeDocument/2006/relationships/image" Target="../media/image407.png"/><Relationship Id="rId553" Type="http://schemas.openxmlformats.org/officeDocument/2006/relationships/customXml" Target="../ink/ink531.xml"/><Relationship Id="rId192" Type="http://schemas.openxmlformats.org/officeDocument/2006/relationships/customXml" Target="../ink/ink346.xml"/><Relationship Id="rId206" Type="http://schemas.openxmlformats.org/officeDocument/2006/relationships/customXml" Target="../ink/ink353.xml"/><Relationship Id="rId413" Type="http://schemas.openxmlformats.org/officeDocument/2006/relationships/image" Target="../media/image439.png"/><Relationship Id="rId497" Type="http://schemas.openxmlformats.org/officeDocument/2006/relationships/customXml" Target="../ink/ink503.xml"/><Relationship Id="rId620" Type="http://schemas.openxmlformats.org/officeDocument/2006/relationships/image" Target="../media/image542.png"/><Relationship Id="rId357" Type="http://schemas.openxmlformats.org/officeDocument/2006/relationships/image" Target="../media/image412.png"/><Relationship Id="rId54" Type="http://schemas.openxmlformats.org/officeDocument/2006/relationships/customXml" Target="../ink/ink276.xml"/><Relationship Id="rId217" Type="http://schemas.openxmlformats.org/officeDocument/2006/relationships/customXml" Target="../ink/ink359.xml"/><Relationship Id="rId564" Type="http://schemas.openxmlformats.org/officeDocument/2006/relationships/image" Target="../media/image514.png"/><Relationship Id="rId424" Type="http://schemas.openxmlformats.org/officeDocument/2006/relationships/customXml" Target="../ink/ink466.xml"/><Relationship Id="rId631" Type="http://schemas.openxmlformats.org/officeDocument/2006/relationships/customXml" Target="../ink/ink570.xml"/><Relationship Id="rId270" Type="http://schemas.openxmlformats.org/officeDocument/2006/relationships/customXml" Target="../ink/ink386.xml"/><Relationship Id="rId65" Type="http://schemas.openxmlformats.org/officeDocument/2006/relationships/image" Target="../media/image272.png"/><Relationship Id="rId130" Type="http://schemas.openxmlformats.org/officeDocument/2006/relationships/customXml" Target="../ink/ink314.xml"/><Relationship Id="rId368" Type="http://schemas.openxmlformats.org/officeDocument/2006/relationships/customXml" Target="../ink/ink437.xml"/><Relationship Id="rId575" Type="http://schemas.openxmlformats.org/officeDocument/2006/relationships/customXml" Target="../ink/ink542.xml"/><Relationship Id="rId228" Type="http://schemas.openxmlformats.org/officeDocument/2006/relationships/image" Target="../media/image350.png"/><Relationship Id="rId435" Type="http://schemas.openxmlformats.org/officeDocument/2006/relationships/image" Target="../media/image450.png"/><Relationship Id="rId642" Type="http://schemas.openxmlformats.org/officeDocument/2006/relationships/image" Target="../media/image553.png"/><Relationship Id="rId281" Type="http://schemas.openxmlformats.org/officeDocument/2006/relationships/customXml" Target="../ink/ink392.xml"/><Relationship Id="rId502" Type="http://schemas.openxmlformats.org/officeDocument/2006/relationships/image" Target="../media/image483.png"/><Relationship Id="rId76" Type="http://schemas.openxmlformats.org/officeDocument/2006/relationships/customXml" Target="../ink/ink287.xml"/><Relationship Id="rId141" Type="http://schemas.openxmlformats.org/officeDocument/2006/relationships/image" Target="../media/image309.png"/><Relationship Id="rId379" Type="http://schemas.openxmlformats.org/officeDocument/2006/relationships/customXml" Target="../ink/ink443.xml"/><Relationship Id="rId586" Type="http://schemas.openxmlformats.org/officeDocument/2006/relationships/image" Target="../media/image525.png"/><Relationship Id="rId7" Type="http://schemas.openxmlformats.org/officeDocument/2006/relationships/image" Target="../media/image243.png"/><Relationship Id="rId239" Type="http://schemas.openxmlformats.org/officeDocument/2006/relationships/customXml" Target="../ink/ink370.xml"/><Relationship Id="rId446" Type="http://schemas.openxmlformats.org/officeDocument/2006/relationships/customXml" Target="../ink/ink477.xml"/><Relationship Id="rId653" Type="http://schemas.openxmlformats.org/officeDocument/2006/relationships/customXml" Target="../ink/ink581.xml"/><Relationship Id="rId292" Type="http://schemas.openxmlformats.org/officeDocument/2006/relationships/image" Target="../media/image381.png"/><Relationship Id="rId306" Type="http://schemas.openxmlformats.org/officeDocument/2006/relationships/image" Target="../media/image388.png"/><Relationship Id="rId87" Type="http://schemas.openxmlformats.org/officeDocument/2006/relationships/image" Target="../media/image282.png"/><Relationship Id="rId513" Type="http://schemas.openxmlformats.org/officeDocument/2006/relationships/customXml" Target="../ink/ink511.xml"/><Relationship Id="rId597" Type="http://schemas.openxmlformats.org/officeDocument/2006/relationships/customXml" Target="../ink/ink553.xml"/><Relationship Id="rId152" Type="http://schemas.openxmlformats.org/officeDocument/2006/relationships/image" Target="../media/image314.png"/><Relationship Id="rId457" Type="http://schemas.openxmlformats.org/officeDocument/2006/relationships/image" Target="../media/image461.png"/><Relationship Id="rId664" Type="http://schemas.openxmlformats.org/officeDocument/2006/relationships/image" Target="../media/image564.png"/><Relationship Id="rId14" Type="http://schemas.openxmlformats.org/officeDocument/2006/relationships/customXml" Target="../ink/ink256.xml"/><Relationship Id="rId317" Type="http://schemas.openxmlformats.org/officeDocument/2006/relationships/customXml" Target="../ink/ink410.xml"/><Relationship Id="rId524" Type="http://schemas.openxmlformats.org/officeDocument/2006/relationships/image" Target="../media/image494.png"/><Relationship Id="rId98" Type="http://schemas.openxmlformats.org/officeDocument/2006/relationships/customXml" Target="../ink/ink298.xml"/><Relationship Id="rId163" Type="http://schemas.openxmlformats.org/officeDocument/2006/relationships/customXml" Target="../ink/ink331.xml"/><Relationship Id="rId370" Type="http://schemas.openxmlformats.org/officeDocument/2006/relationships/customXml" Target="../ink/ink438.xml"/><Relationship Id="rId230" Type="http://schemas.openxmlformats.org/officeDocument/2006/relationships/image" Target="../media/image351.png"/><Relationship Id="rId468" Type="http://schemas.openxmlformats.org/officeDocument/2006/relationships/image" Target="../media/image466.png"/><Relationship Id="rId25" Type="http://schemas.openxmlformats.org/officeDocument/2006/relationships/image" Target="../media/image252.png"/><Relationship Id="rId328" Type="http://schemas.openxmlformats.org/officeDocument/2006/relationships/image" Target="../media/image399.png"/><Relationship Id="rId535" Type="http://schemas.openxmlformats.org/officeDocument/2006/relationships/customXml" Target="../ink/ink522.xml"/><Relationship Id="rId174" Type="http://schemas.openxmlformats.org/officeDocument/2006/relationships/image" Target="../media/image325.png"/><Relationship Id="rId381" Type="http://schemas.openxmlformats.org/officeDocument/2006/relationships/customXml" Target="../ink/ink444.xml"/><Relationship Id="rId602" Type="http://schemas.openxmlformats.org/officeDocument/2006/relationships/image" Target="../media/image533.png"/><Relationship Id="rId241" Type="http://schemas.openxmlformats.org/officeDocument/2006/relationships/image" Target="../media/image356.png"/><Relationship Id="rId479" Type="http://schemas.openxmlformats.org/officeDocument/2006/relationships/customXml" Target="../ink/ink494.xml"/><Relationship Id="rId36" Type="http://schemas.openxmlformats.org/officeDocument/2006/relationships/customXml" Target="../ink/ink267.xml"/><Relationship Id="rId339" Type="http://schemas.openxmlformats.org/officeDocument/2006/relationships/customXml" Target="../ink/ink422.xml"/><Relationship Id="rId546" Type="http://schemas.openxmlformats.org/officeDocument/2006/relationships/image" Target="../media/image505.png"/><Relationship Id="rId101" Type="http://schemas.openxmlformats.org/officeDocument/2006/relationships/image" Target="../media/image289.png"/><Relationship Id="rId185" Type="http://schemas.openxmlformats.org/officeDocument/2006/relationships/image" Target="../media/image329.png"/><Relationship Id="rId406" Type="http://schemas.openxmlformats.org/officeDocument/2006/relationships/customXml" Target="../ink/ink457.xml"/><Relationship Id="rId392" Type="http://schemas.openxmlformats.org/officeDocument/2006/relationships/customXml" Target="../ink/ink450.xml"/><Relationship Id="rId613" Type="http://schemas.openxmlformats.org/officeDocument/2006/relationships/customXml" Target="../ink/ink561.xml"/><Relationship Id="rId252" Type="http://schemas.openxmlformats.org/officeDocument/2006/relationships/customXml" Target="../ink/ink377.xml"/><Relationship Id="rId47" Type="http://schemas.openxmlformats.org/officeDocument/2006/relationships/image" Target="../media/image263.png"/><Relationship Id="rId112" Type="http://schemas.openxmlformats.org/officeDocument/2006/relationships/customXml" Target="../ink/ink305.xml"/><Relationship Id="rId557" Type="http://schemas.openxmlformats.org/officeDocument/2006/relationships/customXml" Target="../ink/ink533.xml"/><Relationship Id="rId196" Type="http://schemas.openxmlformats.org/officeDocument/2006/relationships/customXml" Target="../ink/ink348.xml"/><Relationship Id="rId417" Type="http://schemas.openxmlformats.org/officeDocument/2006/relationships/image" Target="../media/image441.png"/><Relationship Id="rId624" Type="http://schemas.openxmlformats.org/officeDocument/2006/relationships/image" Target="../media/image544.png"/><Relationship Id="rId263" Type="http://schemas.openxmlformats.org/officeDocument/2006/relationships/image" Target="../media/image367.png"/><Relationship Id="rId470" Type="http://schemas.openxmlformats.org/officeDocument/2006/relationships/image" Target="../media/image467.png"/><Relationship Id="rId58" Type="http://schemas.openxmlformats.org/officeDocument/2006/relationships/customXml" Target="../ink/ink278.xml"/><Relationship Id="rId123" Type="http://schemas.openxmlformats.org/officeDocument/2006/relationships/image" Target="../media/image300.png"/><Relationship Id="rId330" Type="http://schemas.openxmlformats.org/officeDocument/2006/relationships/image" Target="../media/image400.png"/><Relationship Id="rId568" Type="http://schemas.openxmlformats.org/officeDocument/2006/relationships/image" Target="../media/image516.png"/><Relationship Id="rId428" Type="http://schemas.openxmlformats.org/officeDocument/2006/relationships/customXml" Target="../ink/ink468.xml"/><Relationship Id="rId635" Type="http://schemas.openxmlformats.org/officeDocument/2006/relationships/customXml" Target="../ink/ink572.xml"/><Relationship Id="rId274" Type="http://schemas.openxmlformats.org/officeDocument/2006/relationships/image" Target="../media/image372.png"/><Relationship Id="rId481" Type="http://schemas.openxmlformats.org/officeDocument/2006/relationships/customXml" Target="../ink/ink495.xml"/><Relationship Id="rId69" Type="http://schemas.openxmlformats.org/officeDocument/2006/relationships/image" Target="../media/image274.png"/><Relationship Id="rId134" Type="http://schemas.openxmlformats.org/officeDocument/2006/relationships/customXml" Target="../ink/ink316.xml"/><Relationship Id="rId579" Type="http://schemas.openxmlformats.org/officeDocument/2006/relationships/customXml" Target="../ink/ink544.xml"/><Relationship Id="rId80" Type="http://schemas.openxmlformats.org/officeDocument/2006/relationships/customXml" Target="../ink/ink289.xml"/><Relationship Id="rId176" Type="http://schemas.openxmlformats.org/officeDocument/2006/relationships/image" Target="../media/image70.png"/><Relationship Id="rId341" Type="http://schemas.openxmlformats.org/officeDocument/2006/relationships/customXml" Target="../ink/ink423.xml"/><Relationship Id="rId383" Type="http://schemas.openxmlformats.org/officeDocument/2006/relationships/image" Target="../media/image424.png"/><Relationship Id="rId439" Type="http://schemas.openxmlformats.org/officeDocument/2006/relationships/image" Target="../media/image452.png"/><Relationship Id="rId590" Type="http://schemas.openxmlformats.org/officeDocument/2006/relationships/image" Target="../media/image527.png"/><Relationship Id="rId604" Type="http://schemas.openxmlformats.org/officeDocument/2006/relationships/image" Target="../media/image534.png"/><Relationship Id="rId646" Type="http://schemas.openxmlformats.org/officeDocument/2006/relationships/image" Target="../media/image555.png"/><Relationship Id="rId201" Type="http://schemas.openxmlformats.org/officeDocument/2006/relationships/image" Target="../media/image337.png"/><Relationship Id="rId243" Type="http://schemas.openxmlformats.org/officeDocument/2006/relationships/image" Target="../media/image357.png"/><Relationship Id="rId285" Type="http://schemas.openxmlformats.org/officeDocument/2006/relationships/customXml" Target="../ink/ink394.xml"/><Relationship Id="rId450" Type="http://schemas.openxmlformats.org/officeDocument/2006/relationships/customXml" Target="../ink/ink479.xml"/><Relationship Id="rId506" Type="http://schemas.openxmlformats.org/officeDocument/2006/relationships/image" Target="../media/image485.png"/><Relationship Id="rId38" Type="http://schemas.openxmlformats.org/officeDocument/2006/relationships/customXml" Target="../ink/ink268.xml"/><Relationship Id="rId103" Type="http://schemas.openxmlformats.org/officeDocument/2006/relationships/image" Target="../media/image290.png"/><Relationship Id="rId310" Type="http://schemas.openxmlformats.org/officeDocument/2006/relationships/image" Target="../media/image390.png"/><Relationship Id="rId492" Type="http://schemas.openxmlformats.org/officeDocument/2006/relationships/image" Target="../media/image478.png"/><Relationship Id="rId548" Type="http://schemas.openxmlformats.org/officeDocument/2006/relationships/image" Target="../media/image506.png"/><Relationship Id="rId91" Type="http://schemas.openxmlformats.org/officeDocument/2006/relationships/image" Target="../media/image284.png"/><Relationship Id="rId145" Type="http://schemas.openxmlformats.org/officeDocument/2006/relationships/image" Target="../media/image311.png"/><Relationship Id="rId187" Type="http://schemas.openxmlformats.org/officeDocument/2006/relationships/image" Target="../media/image330.png"/><Relationship Id="rId352" Type="http://schemas.openxmlformats.org/officeDocument/2006/relationships/customXml" Target="../ink/ink429.xml"/><Relationship Id="rId394" Type="http://schemas.openxmlformats.org/officeDocument/2006/relationships/customXml" Target="../ink/ink451.xml"/><Relationship Id="rId408" Type="http://schemas.openxmlformats.org/officeDocument/2006/relationships/customXml" Target="../ink/ink458.xml"/><Relationship Id="rId615" Type="http://schemas.openxmlformats.org/officeDocument/2006/relationships/customXml" Target="../ink/ink562.xml"/><Relationship Id="rId212" Type="http://schemas.openxmlformats.org/officeDocument/2006/relationships/image" Target="../media/image342.png"/><Relationship Id="rId254" Type="http://schemas.openxmlformats.org/officeDocument/2006/relationships/customXml" Target="../ink/ink378.xml"/><Relationship Id="rId657" Type="http://schemas.openxmlformats.org/officeDocument/2006/relationships/customXml" Target="../ink/ink583.xml"/><Relationship Id="rId49" Type="http://schemas.openxmlformats.org/officeDocument/2006/relationships/image" Target="../media/image264.png"/><Relationship Id="rId114" Type="http://schemas.openxmlformats.org/officeDocument/2006/relationships/customXml" Target="../ink/ink306.xml"/><Relationship Id="rId296" Type="http://schemas.openxmlformats.org/officeDocument/2006/relationships/image" Target="../media/image383.png"/><Relationship Id="rId461" Type="http://schemas.openxmlformats.org/officeDocument/2006/relationships/image" Target="../media/image463.png"/><Relationship Id="rId517" Type="http://schemas.openxmlformats.org/officeDocument/2006/relationships/customXml" Target="../ink/ink513.xml"/><Relationship Id="rId559" Type="http://schemas.openxmlformats.org/officeDocument/2006/relationships/customXml" Target="../ink/ink534.xml"/><Relationship Id="rId60" Type="http://schemas.openxmlformats.org/officeDocument/2006/relationships/customXml" Target="../ink/ink279.xml"/><Relationship Id="rId156" Type="http://schemas.openxmlformats.org/officeDocument/2006/relationships/image" Target="../media/image316.png"/><Relationship Id="rId198" Type="http://schemas.openxmlformats.org/officeDocument/2006/relationships/customXml" Target="../ink/ink349.xml"/><Relationship Id="rId321" Type="http://schemas.openxmlformats.org/officeDocument/2006/relationships/customXml" Target="../ink/ink412.xml"/><Relationship Id="rId363" Type="http://schemas.openxmlformats.org/officeDocument/2006/relationships/image" Target="../media/image415.png"/><Relationship Id="rId419" Type="http://schemas.openxmlformats.org/officeDocument/2006/relationships/image" Target="../media/image442.png"/><Relationship Id="rId570" Type="http://schemas.openxmlformats.org/officeDocument/2006/relationships/image" Target="../media/image517.png"/><Relationship Id="rId626" Type="http://schemas.openxmlformats.org/officeDocument/2006/relationships/image" Target="../media/image545.png"/><Relationship Id="rId223" Type="http://schemas.openxmlformats.org/officeDocument/2006/relationships/customXml" Target="../ink/ink362.xml"/><Relationship Id="rId430" Type="http://schemas.openxmlformats.org/officeDocument/2006/relationships/customXml" Target="../ink/ink469.xml"/><Relationship Id="rId668" Type="http://schemas.openxmlformats.org/officeDocument/2006/relationships/image" Target="../media/image566.png"/><Relationship Id="rId18" Type="http://schemas.openxmlformats.org/officeDocument/2006/relationships/customXml" Target="../ink/ink258.xml"/><Relationship Id="rId265" Type="http://schemas.openxmlformats.org/officeDocument/2006/relationships/image" Target="../media/image368.png"/><Relationship Id="rId472" Type="http://schemas.openxmlformats.org/officeDocument/2006/relationships/image" Target="../media/image468.png"/><Relationship Id="rId528" Type="http://schemas.openxmlformats.org/officeDocument/2006/relationships/image" Target="../media/image496.png"/><Relationship Id="rId125" Type="http://schemas.openxmlformats.org/officeDocument/2006/relationships/image" Target="../media/image301.png"/><Relationship Id="rId167" Type="http://schemas.openxmlformats.org/officeDocument/2006/relationships/customXml" Target="../ink/ink333.xml"/><Relationship Id="rId332" Type="http://schemas.openxmlformats.org/officeDocument/2006/relationships/image" Target="../media/image401.png"/><Relationship Id="rId374" Type="http://schemas.openxmlformats.org/officeDocument/2006/relationships/customXml" Target="../ink/ink440.xml"/><Relationship Id="rId581" Type="http://schemas.openxmlformats.org/officeDocument/2006/relationships/customXml" Target="../ink/ink545.xml"/><Relationship Id="rId71" Type="http://schemas.openxmlformats.org/officeDocument/2006/relationships/image" Target="../media/image275.png"/><Relationship Id="rId234" Type="http://schemas.openxmlformats.org/officeDocument/2006/relationships/image" Target="../media/image353.png"/><Relationship Id="rId637" Type="http://schemas.openxmlformats.org/officeDocument/2006/relationships/customXml" Target="../ink/ink573.xml"/><Relationship Id="rId2" Type="http://schemas.openxmlformats.org/officeDocument/2006/relationships/customXml" Target="../ink/ink250.xml"/><Relationship Id="rId29" Type="http://schemas.openxmlformats.org/officeDocument/2006/relationships/image" Target="../media/image254.png"/><Relationship Id="rId276" Type="http://schemas.openxmlformats.org/officeDocument/2006/relationships/image" Target="../media/image373.png"/><Relationship Id="rId441" Type="http://schemas.openxmlformats.org/officeDocument/2006/relationships/image" Target="../media/image453.png"/><Relationship Id="rId483" Type="http://schemas.openxmlformats.org/officeDocument/2006/relationships/customXml" Target="../ink/ink496.xml"/><Relationship Id="rId539" Type="http://schemas.openxmlformats.org/officeDocument/2006/relationships/customXml" Target="../ink/ink524.xml"/><Relationship Id="rId40" Type="http://schemas.openxmlformats.org/officeDocument/2006/relationships/customXml" Target="../ink/ink269.xml"/><Relationship Id="rId136" Type="http://schemas.openxmlformats.org/officeDocument/2006/relationships/customXml" Target="../ink/ink317.xml"/><Relationship Id="rId178" Type="http://schemas.openxmlformats.org/officeDocument/2006/relationships/image" Target="../media/image326.png"/><Relationship Id="rId301" Type="http://schemas.openxmlformats.org/officeDocument/2006/relationships/customXml" Target="../ink/ink402.xml"/><Relationship Id="rId343" Type="http://schemas.openxmlformats.org/officeDocument/2006/relationships/customXml" Target="../ink/ink424.xml"/><Relationship Id="rId550" Type="http://schemas.openxmlformats.org/officeDocument/2006/relationships/image" Target="../media/image507.png"/><Relationship Id="rId82" Type="http://schemas.openxmlformats.org/officeDocument/2006/relationships/customXml" Target="../ink/ink290.xml"/><Relationship Id="rId203" Type="http://schemas.openxmlformats.org/officeDocument/2006/relationships/image" Target="../media/image338.png"/><Relationship Id="rId385" Type="http://schemas.openxmlformats.org/officeDocument/2006/relationships/image" Target="../media/image425.png"/><Relationship Id="rId592" Type="http://schemas.openxmlformats.org/officeDocument/2006/relationships/image" Target="../media/image528.png"/><Relationship Id="rId606" Type="http://schemas.openxmlformats.org/officeDocument/2006/relationships/image" Target="../media/image535.png"/><Relationship Id="rId648" Type="http://schemas.openxmlformats.org/officeDocument/2006/relationships/image" Target="../media/image556.png"/><Relationship Id="rId245" Type="http://schemas.openxmlformats.org/officeDocument/2006/relationships/image" Target="../media/image358.png"/><Relationship Id="rId287" Type="http://schemas.openxmlformats.org/officeDocument/2006/relationships/customXml" Target="../ink/ink395.xml"/><Relationship Id="rId410" Type="http://schemas.openxmlformats.org/officeDocument/2006/relationships/customXml" Target="../ink/ink459.xml"/><Relationship Id="rId452" Type="http://schemas.openxmlformats.org/officeDocument/2006/relationships/customXml" Target="../ink/ink480.xml"/><Relationship Id="rId494" Type="http://schemas.openxmlformats.org/officeDocument/2006/relationships/image" Target="../media/image479.png"/><Relationship Id="rId508" Type="http://schemas.openxmlformats.org/officeDocument/2006/relationships/image" Target="../media/image486.png"/><Relationship Id="rId105" Type="http://schemas.openxmlformats.org/officeDocument/2006/relationships/image" Target="../media/image291.png"/><Relationship Id="rId147" Type="http://schemas.openxmlformats.org/officeDocument/2006/relationships/customXml" Target="../ink/ink323.xml"/><Relationship Id="rId312" Type="http://schemas.openxmlformats.org/officeDocument/2006/relationships/image" Target="../media/image391.png"/><Relationship Id="rId354" Type="http://schemas.openxmlformats.org/officeDocument/2006/relationships/customXml" Target="../ink/ink430.xml"/><Relationship Id="rId51" Type="http://schemas.openxmlformats.org/officeDocument/2006/relationships/image" Target="../media/image265.png"/><Relationship Id="rId93" Type="http://schemas.openxmlformats.org/officeDocument/2006/relationships/image" Target="../media/image285.png"/><Relationship Id="rId189" Type="http://schemas.openxmlformats.org/officeDocument/2006/relationships/image" Target="../media/image331.png"/><Relationship Id="rId396" Type="http://schemas.openxmlformats.org/officeDocument/2006/relationships/customXml" Target="../ink/ink452.xml"/><Relationship Id="rId561" Type="http://schemas.openxmlformats.org/officeDocument/2006/relationships/customXml" Target="../ink/ink535.xml"/><Relationship Id="rId617" Type="http://schemas.openxmlformats.org/officeDocument/2006/relationships/customXml" Target="../ink/ink563.xml"/><Relationship Id="rId659" Type="http://schemas.openxmlformats.org/officeDocument/2006/relationships/customXml" Target="../ink/ink584.xml"/><Relationship Id="rId214" Type="http://schemas.openxmlformats.org/officeDocument/2006/relationships/image" Target="../media/image343.png"/><Relationship Id="rId256" Type="http://schemas.openxmlformats.org/officeDocument/2006/relationships/customXml" Target="../ink/ink379.xml"/><Relationship Id="rId298" Type="http://schemas.openxmlformats.org/officeDocument/2006/relationships/image" Target="../media/image384.png"/><Relationship Id="rId421" Type="http://schemas.openxmlformats.org/officeDocument/2006/relationships/image" Target="../media/image443.png"/><Relationship Id="rId463" Type="http://schemas.openxmlformats.org/officeDocument/2006/relationships/image" Target="../media/image464.png"/><Relationship Id="rId519" Type="http://schemas.openxmlformats.org/officeDocument/2006/relationships/customXml" Target="../ink/ink514.xml"/><Relationship Id="rId670" Type="http://schemas.openxmlformats.org/officeDocument/2006/relationships/image" Target="../media/image567.png"/><Relationship Id="rId116" Type="http://schemas.openxmlformats.org/officeDocument/2006/relationships/customXml" Target="../ink/ink307.xml"/><Relationship Id="rId158" Type="http://schemas.openxmlformats.org/officeDocument/2006/relationships/image" Target="../media/image317.png"/><Relationship Id="rId323" Type="http://schemas.openxmlformats.org/officeDocument/2006/relationships/customXml" Target="../ink/ink413.xml"/><Relationship Id="rId530" Type="http://schemas.openxmlformats.org/officeDocument/2006/relationships/image" Target="../media/image497.png"/><Relationship Id="rId20" Type="http://schemas.openxmlformats.org/officeDocument/2006/relationships/customXml" Target="../ink/ink259.xml"/><Relationship Id="rId62" Type="http://schemas.openxmlformats.org/officeDocument/2006/relationships/customXml" Target="../ink/ink280.xml"/><Relationship Id="rId365" Type="http://schemas.openxmlformats.org/officeDocument/2006/relationships/image" Target="../media/image416.png"/><Relationship Id="rId572" Type="http://schemas.openxmlformats.org/officeDocument/2006/relationships/image" Target="../media/image518.png"/><Relationship Id="rId628" Type="http://schemas.openxmlformats.org/officeDocument/2006/relationships/image" Target="../media/image546.png"/><Relationship Id="rId225" Type="http://schemas.openxmlformats.org/officeDocument/2006/relationships/customXml" Target="../ink/ink363.xml"/><Relationship Id="rId267" Type="http://schemas.openxmlformats.org/officeDocument/2006/relationships/image" Target="../media/image369.png"/><Relationship Id="rId432" Type="http://schemas.openxmlformats.org/officeDocument/2006/relationships/customXml" Target="../ink/ink470.xml"/><Relationship Id="rId474" Type="http://schemas.openxmlformats.org/officeDocument/2006/relationships/image" Target="../media/image469.png"/><Relationship Id="rId127" Type="http://schemas.openxmlformats.org/officeDocument/2006/relationships/image" Target="../media/image302.png"/><Relationship Id="rId31" Type="http://schemas.openxmlformats.org/officeDocument/2006/relationships/image" Target="../media/image255.png"/><Relationship Id="rId73" Type="http://schemas.openxmlformats.org/officeDocument/2006/relationships/image" Target="../media/image276.png"/><Relationship Id="rId169" Type="http://schemas.openxmlformats.org/officeDocument/2006/relationships/customXml" Target="../ink/ink334.xml"/><Relationship Id="rId334" Type="http://schemas.openxmlformats.org/officeDocument/2006/relationships/customXml" Target="../ink/ink419.xml"/><Relationship Id="rId376" Type="http://schemas.openxmlformats.org/officeDocument/2006/relationships/image" Target="../media/image421.png"/><Relationship Id="rId541" Type="http://schemas.openxmlformats.org/officeDocument/2006/relationships/customXml" Target="../ink/ink525.xml"/><Relationship Id="rId583" Type="http://schemas.openxmlformats.org/officeDocument/2006/relationships/customXml" Target="../ink/ink546.xml"/><Relationship Id="rId639" Type="http://schemas.openxmlformats.org/officeDocument/2006/relationships/customXml" Target="../ink/ink574.xml"/><Relationship Id="rId4" Type="http://schemas.openxmlformats.org/officeDocument/2006/relationships/customXml" Target="../ink/ink251.xml"/><Relationship Id="rId180" Type="http://schemas.openxmlformats.org/officeDocument/2006/relationships/customXml" Target="../ink/ink340.xml"/><Relationship Id="rId236" Type="http://schemas.openxmlformats.org/officeDocument/2006/relationships/image" Target="../media/image354.png"/><Relationship Id="rId278" Type="http://schemas.openxmlformats.org/officeDocument/2006/relationships/image" Target="../media/image374.png"/><Relationship Id="rId401" Type="http://schemas.openxmlformats.org/officeDocument/2006/relationships/image" Target="../media/image433.png"/><Relationship Id="rId443" Type="http://schemas.openxmlformats.org/officeDocument/2006/relationships/image" Target="../media/image454.png"/><Relationship Id="rId650" Type="http://schemas.openxmlformats.org/officeDocument/2006/relationships/image" Target="../media/image557.png"/><Relationship Id="rId303" Type="http://schemas.openxmlformats.org/officeDocument/2006/relationships/customXml" Target="../ink/ink403.xml"/><Relationship Id="rId485" Type="http://schemas.openxmlformats.org/officeDocument/2006/relationships/customXml" Target="../ink/ink497.xml"/><Relationship Id="rId42" Type="http://schemas.openxmlformats.org/officeDocument/2006/relationships/customXml" Target="../ink/ink270.xml"/><Relationship Id="rId84" Type="http://schemas.openxmlformats.org/officeDocument/2006/relationships/customXml" Target="../ink/ink291.xml"/><Relationship Id="rId138" Type="http://schemas.openxmlformats.org/officeDocument/2006/relationships/customXml" Target="../ink/ink318.xml"/><Relationship Id="rId345" Type="http://schemas.openxmlformats.org/officeDocument/2006/relationships/customXml" Target="../ink/ink425.xml"/><Relationship Id="rId387" Type="http://schemas.openxmlformats.org/officeDocument/2006/relationships/image" Target="../media/image426.png"/><Relationship Id="rId510" Type="http://schemas.openxmlformats.org/officeDocument/2006/relationships/image" Target="../media/image487.png"/><Relationship Id="rId552" Type="http://schemas.openxmlformats.org/officeDocument/2006/relationships/image" Target="../media/image508.png"/><Relationship Id="rId594" Type="http://schemas.openxmlformats.org/officeDocument/2006/relationships/image" Target="../media/image529.png"/><Relationship Id="rId608" Type="http://schemas.openxmlformats.org/officeDocument/2006/relationships/image" Target="../media/image536.png"/><Relationship Id="rId191" Type="http://schemas.openxmlformats.org/officeDocument/2006/relationships/image" Target="../media/image332.png"/><Relationship Id="rId205" Type="http://schemas.openxmlformats.org/officeDocument/2006/relationships/image" Target="../media/image339.png"/><Relationship Id="rId247" Type="http://schemas.openxmlformats.org/officeDocument/2006/relationships/image" Target="../media/image359.png"/><Relationship Id="rId412" Type="http://schemas.openxmlformats.org/officeDocument/2006/relationships/customXml" Target="../ink/ink460.xml"/><Relationship Id="rId107" Type="http://schemas.openxmlformats.org/officeDocument/2006/relationships/image" Target="../media/image292.png"/><Relationship Id="rId289" Type="http://schemas.openxmlformats.org/officeDocument/2006/relationships/customXml" Target="../ink/ink396.xml"/><Relationship Id="rId454" Type="http://schemas.openxmlformats.org/officeDocument/2006/relationships/customXml" Target="../ink/ink481.xml"/><Relationship Id="rId496" Type="http://schemas.openxmlformats.org/officeDocument/2006/relationships/image" Target="../media/image480.png"/><Relationship Id="rId661" Type="http://schemas.openxmlformats.org/officeDocument/2006/relationships/customXml" Target="../ink/ink585.xml"/><Relationship Id="rId11" Type="http://schemas.openxmlformats.org/officeDocument/2006/relationships/image" Target="../media/image245.png"/><Relationship Id="rId53" Type="http://schemas.openxmlformats.org/officeDocument/2006/relationships/image" Target="../media/image266.png"/><Relationship Id="rId149" Type="http://schemas.openxmlformats.org/officeDocument/2006/relationships/customXml" Target="../ink/ink324.xml"/><Relationship Id="rId314" Type="http://schemas.openxmlformats.org/officeDocument/2006/relationships/image" Target="../media/image392.png"/><Relationship Id="rId356" Type="http://schemas.openxmlformats.org/officeDocument/2006/relationships/customXml" Target="../ink/ink431.xml"/><Relationship Id="rId398" Type="http://schemas.openxmlformats.org/officeDocument/2006/relationships/customXml" Target="../ink/ink453.xml"/><Relationship Id="rId521" Type="http://schemas.openxmlformats.org/officeDocument/2006/relationships/customXml" Target="../ink/ink515.xml"/><Relationship Id="rId563" Type="http://schemas.openxmlformats.org/officeDocument/2006/relationships/customXml" Target="../ink/ink536.xml"/><Relationship Id="rId619" Type="http://schemas.openxmlformats.org/officeDocument/2006/relationships/customXml" Target="../ink/ink564.xml"/><Relationship Id="rId95" Type="http://schemas.openxmlformats.org/officeDocument/2006/relationships/image" Target="../media/image286.png"/><Relationship Id="rId160" Type="http://schemas.openxmlformats.org/officeDocument/2006/relationships/image" Target="../media/image318.png"/><Relationship Id="rId216" Type="http://schemas.openxmlformats.org/officeDocument/2006/relationships/image" Target="../media/image344.png"/><Relationship Id="rId423" Type="http://schemas.openxmlformats.org/officeDocument/2006/relationships/image" Target="../media/image444.png"/><Relationship Id="rId258" Type="http://schemas.openxmlformats.org/officeDocument/2006/relationships/customXml" Target="../ink/ink380.xml"/><Relationship Id="rId465" Type="http://schemas.openxmlformats.org/officeDocument/2006/relationships/image" Target="../media/image465.png"/><Relationship Id="rId630" Type="http://schemas.openxmlformats.org/officeDocument/2006/relationships/image" Target="../media/image547.png"/><Relationship Id="rId22" Type="http://schemas.openxmlformats.org/officeDocument/2006/relationships/customXml" Target="../ink/ink260.xml"/><Relationship Id="rId64" Type="http://schemas.openxmlformats.org/officeDocument/2006/relationships/customXml" Target="../ink/ink281.xml"/><Relationship Id="rId118" Type="http://schemas.openxmlformats.org/officeDocument/2006/relationships/customXml" Target="../ink/ink308.xml"/><Relationship Id="rId325" Type="http://schemas.openxmlformats.org/officeDocument/2006/relationships/customXml" Target="../ink/ink414.xml"/><Relationship Id="rId367" Type="http://schemas.openxmlformats.org/officeDocument/2006/relationships/image" Target="../media/image417.png"/><Relationship Id="rId532" Type="http://schemas.openxmlformats.org/officeDocument/2006/relationships/image" Target="../media/image498.png"/><Relationship Id="rId574" Type="http://schemas.openxmlformats.org/officeDocument/2006/relationships/image" Target="../media/image519.png"/><Relationship Id="rId171" Type="http://schemas.openxmlformats.org/officeDocument/2006/relationships/customXml" Target="../ink/ink335.xml"/><Relationship Id="rId227" Type="http://schemas.openxmlformats.org/officeDocument/2006/relationships/customXml" Target="../ink/ink364.xml"/><Relationship Id="rId269" Type="http://schemas.openxmlformats.org/officeDocument/2006/relationships/image" Target="../media/image370.png"/><Relationship Id="rId434" Type="http://schemas.openxmlformats.org/officeDocument/2006/relationships/customXml" Target="../ink/ink471.xml"/><Relationship Id="rId476" Type="http://schemas.openxmlformats.org/officeDocument/2006/relationships/image" Target="../media/image470.png"/><Relationship Id="rId641" Type="http://schemas.openxmlformats.org/officeDocument/2006/relationships/customXml" Target="../ink/ink575.xml"/><Relationship Id="rId33" Type="http://schemas.openxmlformats.org/officeDocument/2006/relationships/image" Target="../media/image256.png"/><Relationship Id="rId129" Type="http://schemas.openxmlformats.org/officeDocument/2006/relationships/image" Target="../media/image303.png"/><Relationship Id="rId280" Type="http://schemas.openxmlformats.org/officeDocument/2006/relationships/image" Target="../media/image375.png"/><Relationship Id="rId336" Type="http://schemas.openxmlformats.org/officeDocument/2006/relationships/image" Target="../media/image402.png"/><Relationship Id="rId501" Type="http://schemas.openxmlformats.org/officeDocument/2006/relationships/customXml" Target="../ink/ink505.xml"/><Relationship Id="rId543" Type="http://schemas.openxmlformats.org/officeDocument/2006/relationships/customXml" Target="../ink/ink526.xml"/><Relationship Id="rId75" Type="http://schemas.openxmlformats.org/officeDocument/2006/relationships/image" Target="../media/image277.png"/><Relationship Id="rId140" Type="http://schemas.openxmlformats.org/officeDocument/2006/relationships/customXml" Target="../ink/ink319.xml"/><Relationship Id="rId182" Type="http://schemas.openxmlformats.org/officeDocument/2006/relationships/customXml" Target="../ink/ink341.xml"/><Relationship Id="rId378" Type="http://schemas.openxmlformats.org/officeDocument/2006/relationships/image" Target="../media/image422.png"/><Relationship Id="rId403" Type="http://schemas.openxmlformats.org/officeDocument/2006/relationships/image" Target="../media/image434.png"/><Relationship Id="rId585" Type="http://schemas.openxmlformats.org/officeDocument/2006/relationships/customXml" Target="../ink/ink547.xml"/><Relationship Id="rId6" Type="http://schemas.openxmlformats.org/officeDocument/2006/relationships/customXml" Target="../ink/ink252.xml"/><Relationship Id="rId238" Type="http://schemas.openxmlformats.org/officeDocument/2006/relationships/image" Target="../media/image355.png"/><Relationship Id="rId445" Type="http://schemas.openxmlformats.org/officeDocument/2006/relationships/image" Target="../media/image455.png"/><Relationship Id="rId487" Type="http://schemas.openxmlformats.org/officeDocument/2006/relationships/customXml" Target="../ink/ink498.xml"/><Relationship Id="rId610" Type="http://schemas.openxmlformats.org/officeDocument/2006/relationships/image" Target="../media/image537.png"/><Relationship Id="rId652" Type="http://schemas.openxmlformats.org/officeDocument/2006/relationships/image" Target="../media/image558.png"/><Relationship Id="rId291" Type="http://schemas.openxmlformats.org/officeDocument/2006/relationships/customXml" Target="../ink/ink397.xml"/><Relationship Id="rId305" Type="http://schemas.openxmlformats.org/officeDocument/2006/relationships/customXml" Target="../ink/ink404.xml"/><Relationship Id="rId347" Type="http://schemas.openxmlformats.org/officeDocument/2006/relationships/customXml" Target="../ink/ink426.xml"/><Relationship Id="rId512" Type="http://schemas.openxmlformats.org/officeDocument/2006/relationships/image" Target="../media/image488.png"/><Relationship Id="rId44" Type="http://schemas.openxmlformats.org/officeDocument/2006/relationships/customXml" Target="../ink/ink271.xml"/><Relationship Id="rId86" Type="http://schemas.openxmlformats.org/officeDocument/2006/relationships/customXml" Target="../ink/ink292.xml"/><Relationship Id="rId151" Type="http://schemas.openxmlformats.org/officeDocument/2006/relationships/customXml" Target="../ink/ink325.xml"/><Relationship Id="rId389" Type="http://schemas.openxmlformats.org/officeDocument/2006/relationships/image" Target="../media/image427.png"/><Relationship Id="rId554" Type="http://schemas.openxmlformats.org/officeDocument/2006/relationships/image" Target="../media/image509.png"/><Relationship Id="rId596" Type="http://schemas.openxmlformats.org/officeDocument/2006/relationships/image" Target="../media/image530.png"/><Relationship Id="rId193" Type="http://schemas.openxmlformats.org/officeDocument/2006/relationships/image" Target="../media/image333.png"/><Relationship Id="rId207" Type="http://schemas.openxmlformats.org/officeDocument/2006/relationships/image" Target="../media/image340.png"/><Relationship Id="rId249" Type="http://schemas.openxmlformats.org/officeDocument/2006/relationships/image" Target="../media/image360.png"/><Relationship Id="rId414" Type="http://schemas.openxmlformats.org/officeDocument/2006/relationships/customXml" Target="../ink/ink461.xml"/><Relationship Id="rId456" Type="http://schemas.openxmlformats.org/officeDocument/2006/relationships/customXml" Target="../ink/ink482.xml"/><Relationship Id="rId498" Type="http://schemas.openxmlformats.org/officeDocument/2006/relationships/image" Target="../media/image481.png"/><Relationship Id="rId621" Type="http://schemas.openxmlformats.org/officeDocument/2006/relationships/customXml" Target="../ink/ink565.xml"/><Relationship Id="rId663" Type="http://schemas.openxmlformats.org/officeDocument/2006/relationships/customXml" Target="../ink/ink586.xml"/><Relationship Id="rId13" Type="http://schemas.openxmlformats.org/officeDocument/2006/relationships/image" Target="../media/image246.png"/><Relationship Id="rId109" Type="http://schemas.openxmlformats.org/officeDocument/2006/relationships/image" Target="../media/image293.png"/><Relationship Id="rId260" Type="http://schemas.openxmlformats.org/officeDocument/2006/relationships/customXml" Target="../ink/ink381.xml"/><Relationship Id="rId316" Type="http://schemas.openxmlformats.org/officeDocument/2006/relationships/image" Target="../media/image393.png"/><Relationship Id="rId523" Type="http://schemas.openxmlformats.org/officeDocument/2006/relationships/customXml" Target="../ink/ink516.xml"/><Relationship Id="rId55" Type="http://schemas.openxmlformats.org/officeDocument/2006/relationships/image" Target="../media/image267.png"/><Relationship Id="rId97" Type="http://schemas.openxmlformats.org/officeDocument/2006/relationships/image" Target="../media/image287.png"/><Relationship Id="rId120" Type="http://schemas.openxmlformats.org/officeDocument/2006/relationships/customXml" Target="../ink/ink309.xml"/><Relationship Id="rId358" Type="http://schemas.openxmlformats.org/officeDocument/2006/relationships/customXml" Target="../ink/ink432.xml"/><Relationship Id="rId565" Type="http://schemas.openxmlformats.org/officeDocument/2006/relationships/customXml" Target="../ink/ink537.xml"/><Relationship Id="rId162" Type="http://schemas.openxmlformats.org/officeDocument/2006/relationships/image" Target="../media/image319.png"/><Relationship Id="rId218" Type="http://schemas.openxmlformats.org/officeDocument/2006/relationships/image" Target="../media/image345.png"/><Relationship Id="rId425" Type="http://schemas.openxmlformats.org/officeDocument/2006/relationships/image" Target="../media/image445.png"/><Relationship Id="rId467" Type="http://schemas.openxmlformats.org/officeDocument/2006/relationships/customXml" Target="../ink/ink488.xml"/><Relationship Id="rId632" Type="http://schemas.openxmlformats.org/officeDocument/2006/relationships/image" Target="../media/image548.png"/><Relationship Id="rId271" Type="http://schemas.openxmlformats.org/officeDocument/2006/relationships/customXml" Target="../ink/ink387.xml"/><Relationship Id="rId24" Type="http://schemas.openxmlformats.org/officeDocument/2006/relationships/customXml" Target="../ink/ink261.xml"/><Relationship Id="rId66" Type="http://schemas.openxmlformats.org/officeDocument/2006/relationships/customXml" Target="../ink/ink282.xml"/><Relationship Id="rId131" Type="http://schemas.openxmlformats.org/officeDocument/2006/relationships/image" Target="../media/image304.png"/><Relationship Id="rId327" Type="http://schemas.openxmlformats.org/officeDocument/2006/relationships/customXml" Target="../ink/ink415.xml"/><Relationship Id="rId369" Type="http://schemas.openxmlformats.org/officeDocument/2006/relationships/image" Target="../media/image418.png"/><Relationship Id="rId534" Type="http://schemas.openxmlformats.org/officeDocument/2006/relationships/image" Target="../media/image499.png"/><Relationship Id="rId576" Type="http://schemas.openxmlformats.org/officeDocument/2006/relationships/image" Target="../media/image520.png"/><Relationship Id="rId173" Type="http://schemas.openxmlformats.org/officeDocument/2006/relationships/customXml" Target="../ink/ink336.xml"/><Relationship Id="rId229" Type="http://schemas.openxmlformats.org/officeDocument/2006/relationships/customXml" Target="../ink/ink365.xml"/><Relationship Id="rId380" Type="http://schemas.openxmlformats.org/officeDocument/2006/relationships/image" Target="../media/image423.png"/><Relationship Id="rId436" Type="http://schemas.openxmlformats.org/officeDocument/2006/relationships/customXml" Target="../ink/ink472.xml"/><Relationship Id="rId601" Type="http://schemas.openxmlformats.org/officeDocument/2006/relationships/customXml" Target="../ink/ink555.xml"/><Relationship Id="rId643" Type="http://schemas.openxmlformats.org/officeDocument/2006/relationships/customXml" Target="../ink/ink576.xml"/><Relationship Id="rId240" Type="http://schemas.openxmlformats.org/officeDocument/2006/relationships/customXml" Target="../ink/ink371.xml"/><Relationship Id="rId478" Type="http://schemas.openxmlformats.org/officeDocument/2006/relationships/image" Target="../media/image471.png"/><Relationship Id="rId35" Type="http://schemas.openxmlformats.org/officeDocument/2006/relationships/image" Target="../media/image257.png"/><Relationship Id="rId77" Type="http://schemas.openxmlformats.org/officeDocument/2006/relationships/image" Target="../media/image278.png"/><Relationship Id="rId100" Type="http://schemas.openxmlformats.org/officeDocument/2006/relationships/customXml" Target="../ink/ink299.xml"/><Relationship Id="rId282" Type="http://schemas.openxmlformats.org/officeDocument/2006/relationships/image" Target="../media/image376.png"/><Relationship Id="rId338" Type="http://schemas.openxmlformats.org/officeDocument/2006/relationships/image" Target="../media/image403.png"/><Relationship Id="rId503" Type="http://schemas.openxmlformats.org/officeDocument/2006/relationships/customXml" Target="../ink/ink506.xml"/><Relationship Id="rId545" Type="http://schemas.openxmlformats.org/officeDocument/2006/relationships/customXml" Target="../ink/ink527.xml"/><Relationship Id="rId587" Type="http://schemas.openxmlformats.org/officeDocument/2006/relationships/customXml" Target="../ink/ink548.xml"/><Relationship Id="rId8" Type="http://schemas.openxmlformats.org/officeDocument/2006/relationships/customXml" Target="../ink/ink253.xml"/><Relationship Id="rId142" Type="http://schemas.openxmlformats.org/officeDocument/2006/relationships/customXml" Target="../ink/ink320.xml"/><Relationship Id="rId184" Type="http://schemas.openxmlformats.org/officeDocument/2006/relationships/customXml" Target="../ink/ink342.xml"/><Relationship Id="rId391" Type="http://schemas.openxmlformats.org/officeDocument/2006/relationships/image" Target="../media/image428.png"/><Relationship Id="rId405" Type="http://schemas.openxmlformats.org/officeDocument/2006/relationships/image" Target="../media/image435.png"/><Relationship Id="rId447" Type="http://schemas.openxmlformats.org/officeDocument/2006/relationships/image" Target="../media/image456.png"/><Relationship Id="rId612" Type="http://schemas.openxmlformats.org/officeDocument/2006/relationships/image" Target="../media/image538.png"/><Relationship Id="rId251" Type="http://schemas.openxmlformats.org/officeDocument/2006/relationships/image" Target="../media/image361.png"/><Relationship Id="rId489" Type="http://schemas.openxmlformats.org/officeDocument/2006/relationships/customXml" Target="../ink/ink499.xml"/><Relationship Id="rId654" Type="http://schemas.openxmlformats.org/officeDocument/2006/relationships/image" Target="../media/image559.png"/><Relationship Id="rId46" Type="http://schemas.openxmlformats.org/officeDocument/2006/relationships/customXml" Target="../ink/ink272.xml"/><Relationship Id="rId293" Type="http://schemas.openxmlformats.org/officeDocument/2006/relationships/customXml" Target="../ink/ink398.xml"/><Relationship Id="rId307" Type="http://schemas.openxmlformats.org/officeDocument/2006/relationships/customXml" Target="../ink/ink405.xml"/><Relationship Id="rId349" Type="http://schemas.openxmlformats.org/officeDocument/2006/relationships/customXml" Target="../ink/ink427.xml"/><Relationship Id="rId514" Type="http://schemas.openxmlformats.org/officeDocument/2006/relationships/image" Target="../media/image489.png"/><Relationship Id="rId556" Type="http://schemas.openxmlformats.org/officeDocument/2006/relationships/image" Target="../media/image510.png"/><Relationship Id="rId88" Type="http://schemas.openxmlformats.org/officeDocument/2006/relationships/customXml" Target="../ink/ink293.xml"/><Relationship Id="rId111" Type="http://schemas.openxmlformats.org/officeDocument/2006/relationships/image" Target="../media/image294.png"/><Relationship Id="rId153" Type="http://schemas.openxmlformats.org/officeDocument/2006/relationships/customXml" Target="../ink/ink326.xml"/><Relationship Id="rId195" Type="http://schemas.openxmlformats.org/officeDocument/2006/relationships/image" Target="../media/image334.png"/><Relationship Id="rId209" Type="http://schemas.openxmlformats.org/officeDocument/2006/relationships/customXml" Target="../ink/ink355.xml"/><Relationship Id="rId360" Type="http://schemas.openxmlformats.org/officeDocument/2006/relationships/customXml" Target="../ink/ink433.xml"/><Relationship Id="rId416" Type="http://schemas.openxmlformats.org/officeDocument/2006/relationships/customXml" Target="../ink/ink462.xml"/><Relationship Id="rId598" Type="http://schemas.openxmlformats.org/officeDocument/2006/relationships/image" Target="../media/image531.png"/><Relationship Id="rId220" Type="http://schemas.openxmlformats.org/officeDocument/2006/relationships/image" Target="../media/image346.png"/><Relationship Id="rId458" Type="http://schemas.openxmlformats.org/officeDocument/2006/relationships/customXml" Target="../ink/ink483.xml"/><Relationship Id="rId623" Type="http://schemas.openxmlformats.org/officeDocument/2006/relationships/customXml" Target="../ink/ink566.xml"/><Relationship Id="rId665" Type="http://schemas.openxmlformats.org/officeDocument/2006/relationships/customXml" Target="../ink/ink587.xml"/><Relationship Id="rId15" Type="http://schemas.openxmlformats.org/officeDocument/2006/relationships/image" Target="../media/image247.png"/><Relationship Id="rId57" Type="http://schemas.openxmlformats.org/officeDocument/2006/relationships/image" Target="../media/image268.png"/><Relationship Id="rId262" Type="http://schemas.openxmlformats.org/officeDocument/2006/relationships/customXml" Target="../ink/ink382.xml"/><Relationship Id="rId318" Type="http://schemas.openxmlformats.org/officeDocument/2006/relationships/image" Target="../media/image394.png"/><Relationship Id="rId525" Type="http://schemas.openxmlformats.org/officeDocument/2006/relationships/customXml" Target="../ink/ink517.xml"/><Relationship Id="rId567" Type="http://schemas.openxmlformats.org/officeDocument/2006/relationships/customXml" Target="../ink/ink538.xml"/><Relationship Id="rId99" Type="http://schemas.openxmlformats.org/officeDocument/2006/relationships/image" Target="../media/image288.png"/><Relationship Id="rId122" Type="http://schemas.openxmlformats.org/officeDocument/2006/relationships/customXml" Target="../ink/ink310.xml"/><Relationship Id="rId164" Type="http://schemas.openxmlformats.org/officeDocument/2006/relationships/image" Target="../media/image320.png"/><Relationship Id="rId371" Type="http://schemas.openxmlformats.org/officeDocument/2006/relationships/image" Target="../media/image419.png"/><Relationship Id="rId427" Type="http://schemas.openxmlformats.org/officeDocument/2006/relationships/image" Target="../media/image446.png"/><Relationship Id="rId469" Type="http://schemas.openxmlformats.org/officeDocument/2006/relationships/customXml" Target="../ink/ink489.xml"/><Relationship Id="rId634" Type="http://schemas.openxmlformats.org/officeDocument/2006/relationships/image" Target="../media/image549.png"/><Relationship Id="rId26" Type="http://schemas.openxmlformats.org/officeDocument/2006/relationships/customXml" Target="../ink/ink262.xml"/><Relationship Id="rId231" Type="http://schemas.openxmlformats.org/officeDocument/2006/relationships/customXml" Target="../ink/ink366.xml"/><Relationship Id="rId273" Type="http://schemas.openxmlformats.org/officeDocument/2006/relationships/customXml" Target="../ink/ink388.xml"/><Relationship Id="rId329" Type="http://schemas.openxmlformats.org/officeDocument/2006/relationships/customXml" Target="../ink/ink416.xml"/><Relationship Id="rId480" Type="http://schemas.openxmlformats.org/officeDocument/2006/relationships/image" Target="../media/image472.png"/><Relationship Id="rId536" Type="http://schemas.openxmlformats.org/officeDocument/2006/relationships/image" Target="../media/image500.png"/><Relationship Id="rId68" Type="http://schemas.openxmlformats.org/officeDocument/2006/relationships/customXml" Target="../ink/ink283.xml"/><Relationship Id="rId133" Type="http://schemas.openxmlformats.org/officeDocument/2006/relationships/image" Target="../media/image305.png"/><Relationship Id="rId175" Type="http://schemas.openxmlformats.org/officeDocument/2006/relationships/customXml" Target="../ink/ink337.xml"/><Relationship Id="rId340" Type="http://schemas.openxmlformats.org/officeDocument/2006/relationships/image" Target="../media/image404.png"/><Relationship Id="rId578" Type="http://schemas.openxmlformats.org/officeDocument/2006/relationships/image" Target="../media/image521.png"/><Relationship Id="rId200" Type="http://schemas.openxmlformats.org/officeDocument/2006/relationships/customXml" Target="../ink/ink350.xml"/><Relationship Id="rId382" Type="http://schemas.openxmlformats.org/officeDocument/2006/relationships/customXml" Target="../ink/ink445.xml"/><Relationship Id="rId438" Type="http://schemas.openxmlformats.org/officeDocument/2006/relationships/customXml" Target="../ink/ink473.xml"/><Relationship Id="rId603" Type="http://schemas.openxmlformats.org/officeDocument/2006/relationships/customXml" Target="../ink/ink556.xml"/><Relationship Id="rId645" Type="http://schemas.openxmlformats.org/officeDocument/2006/relationships/customXml" Target="../ink/ink577.xml"/><Relationship Id="rId242" Type="http://schemas.openxmlformats.org/officeDocument/2006/relationships/customXml" Target="../ink/ink372.xml"/><Relationship Id="rId284" Type="http://schemas.openxmlformats.org/officeDocument/2006/relationships/image" Target="../media/image377.png"/><Relationship Id="rId491" Type="http://schemas.openxmlformats.org/officeDocument/2006/relationships/customXml" Target="../ink/ink500.xml"/><Relationship Id="rId505" Type="http://schemas.openxmlformats.org/officeDocument/2006/relationships/customXml" Target="../ink/ink507.xml"/><Relationship Id="rId37" Type="http://schemas.openxmlformats.org/officeDocument/2006/relationships/image" Target="../media/image258.png"/><Relationship Id="rId79" Type="http://schemas.openxmlformats.org/officeDocument/2006/relationships/image" Target="../media/image279.png"/><Relationship Id="rId102" Type="http://schemas.openxmlformats.org/officeDocument/2006/relationships/customXml" Target="../ink/ink300.xml"/><Relationship Id="rId144" Type="http://schemas.openxmlformats.org/officeDocument/2006/relationships/customXml" Target="../ink/ink321.xml"/><Relationship Id="rId547" Type="http://schemas.openxmlformats.org/officeDocument/2006/relationships/customXml" Target="../ink/ink528.xml"/><Relationship Id="rId589" Type="http://schemas.openxmlformats.org/officeDocument/2006/relationships/customXml" Target="../ink/ink549.xml"/><Relationship Id="rId90" Type="http://schemas.openxmlformats.org/officeDocument/2006/relationships/customXml" Target="../ink/ink294.xml"/><Relationship Id="rId186" Type="http://schemas.openxmlformats.org/officeDocument/2006/relationships/customXml" Target="../ink/ink343.xml"/><Relationship Id="rId351" Type="http://schemas.openxmlformats.org/officeDocument/2006/relationships/customXml" Target="../ink/ink428.xml"/><Relationship Id="rId393" Type="http://schemas.openxmlformats.org/officeDocument/2006/relationships/image" Target="../media/image429.png"/><Relationship Id="rId407" Type="http://schemas.openxmlformats.org/officeDocument/2006/relationships/image" Target="../media/image436.png"/><Relationship Id="rId449" Type="http://schemas.openxmlformats.org/officeDocument/2006/relationships/image" Target="../media/image457.png"/><Relationship Id="rId614" Type="http://schemas.openxmlformats.org/officeDocument/2006/relationships/image" Target="../media/image539.png"/><Relationship Id="rId656" Type="http://schemas.openxmlformats.org/officeDocument/2006/relationships/image" Target="../media/image560.png"/><Relationship Id="rId211" Type="http://schemas.openxmlformats.org/officeDocument/2006/relationships/customXml" Target="../ink/ink356.xml"/><Relationship Id="rId253" Type="http://schemas.openxmlformats.org/officeDocument/2006/relationships/image" Target="../media/image362.png"/><Relationship Id="rId295" Type="http://schemas.openxmlformats.org/officeDocument/2006/relationships/customXml" Target="../ink/ink399.xml"/><Relationship Id="rId309" Type="http://schemas.openxmlformats.org/officeDocument/2006/relationships/customXml" Target="../ink/ink406.xml"/><Relationship Id="rId460" Type="http://schemas.openxmlformats.org/officeDocument/2006/relationships/customXml" Target="../ink/ink484.xml"/><Relationship Id="rId516" Type="http://schemas.openxmlformats.org/officeDocument/2006/relationships/image" Target="../media/image490.png"/><Relationship Id="rId48" Type="http://schemas.openxmlformats.org/officeDocument/2006/relationships/customXml" Target="../ink/ink273.xml"/><Relationship Id="rId113" Type="http://schemas.openxmlformats.org/officeDocument/2006/relationships/image" Target="../media/image295.png"/><Relationship Id="rId320" Type="http://schemas.openxmlformats.org/officeDocument/2006/relationships/image" Target="../media/image395.png"/><Relationship Id="rId558" Type="http://schemas.openxmlformats.org/officeDocument/2006/relationships/image" Target="../media/image511.png"/><Relationship Id="rId155" Type="http://schemas.openxmlformats.org/officeDocument/2006/relationships/customXml" Target="../ink/ink327.xml"/><Relationship Id="rId197" Type="http://schemas.openxmlformats.org/officeDocument/2006/relationships/image" Target="../media/image335.png"/><Relationship Id="rId362" Type="http://schemas.openxmlformats.org/officeDocument/2006/relationships/customXml" Target="../ink/ink434.xml"/><Relationship Id="rId418" Type="http://schemas.openxmlformats.org/officeDocument/2006/relationships/customXml" Target="../ink/ink463.xml"/><Relationship Id="rId625" Type="http://schemas.openxmlformats.org/officeDocument/2006/relationships/customXml" Target="../ink/ink567.xml"/><Relationship Id="rId222" Type="http://schemas.openxmlformats.org/officeDocument/2006/relationships/image" Target="../media/image347.png"/><Relationship Id="rId264" Type="http://schemas.openxmlformats.org/officeDocument/2006/relationships/customXml" Target="../ink/ink383.xml"/><Relationship Id="rId471" Type="http://schemas.openxmlformats.org/officeDocument/2006/relationships/customXml" Target="../ink/ink490.xml"/><Relationship Id="rId667" Type="http://schemas.openxmlformats.org/officeDocument/2006/relationships/customXml" Target="../ink/ink588.xml"/><Relationship Id="rId17" Type="http://schemas.openxmlformats.org/officeDocument/2006/relationships/image" Target="../media/image248.png"/><Relationship Id="rId59" Type="http://schemas.openxmlformats.org/officeDocument/2006/relationships/image" Target="../media/image269.png"/><Relationship Id="rId124" Type="http://schemas.openxmlformats.org/officeDocument/2006/relationships/customXml" Target="../ink/ink311.xml"/><Relationship Id="rId527" Type="http://schemas.openxmlformats.org/officeDocument/2006/relationships/customXml" Target="../ink/ink518.xml"/><Relationship Id="rId569" Type="http://schemas.openxmlformats.org/officeDocument/2006/relationships/customXml" Target="../ink/ink539.xml"/><Relationship Id="rId70" Type="http://schemas.openxmlformats.org/officeDocument/2006/relationships/customXml" Target="../ink/ink284.xml"/><Relationship Id="rId166" Type="http://schemas.openxmlformats.org/officeDocument/2006/relationships/image" Target="../media/image321.png"/><Relationship Id="rId331" Type="http://schemas.openxmlformats.org/officeDocument/2006/relationships/customXml" Target="../ink/ink417.xml"/><Relationship Id="rId373" Type="http://schemas.openxmlformats.org/officeDocument/2006/relationships/image" Target="../media/image420.png"/><Relationship Id="rId429" Type="http://schemas.openxmlformats.org/officeDocument/2006/relationships/image" Target="../media/image447.png"/><Relationship Id="rId580" Type="http://schemas.openxmlformats.org/officeDocument/2006/relationships/image" Target="../media/image522.png"/><Relationship Id="rId636" Type="http://schemas.openxmlformats.org/officeDocument/2006/relationships/image" Target="../media/image550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367.xml"/><Relationship Id="rId440" Type="http://schemas.openxmlformats.org/officeDocument/2006/relationships/customXml" Target="../ink/ink474.xml"/><Relationship Id="rId28" Type="http://schemas.openxmlformats.org/officeDocument/2006/relationships/customXml" Target="../ink/ink263.xml"/><Relationship Id="rId275" Type="http://schemas.openxmlformats.org/officeDocument/2006/relationships/customXml" Target="../ink/ink389.xml"/><Relationship Id="rId300" Type="http://schemas.openxmlformats.org/officeDocument/2006/relationships/image" Target="../media/image385.png"/><Relationship Id="rId482" Type="http://schemas.openxmlformats.org/officeDocument/2006/relationships/image" Target="../media/image473.png"/><Relationship Id="rId538" Type="http://schemas.openxmlformats.org/officeDocument/2006/relationships/image" Target="../media/image501.png"/><Relationship Id="rId81" Type="http://schemas.openxmlformats.org/officeDocument/2006/relationships/image" Target="../media/image1.png"/><Relationship Id="rId135" Type="http://schemas.openxmlformats.org/officeDocument/2006/relationships/image" Target="../media/image306.png"/><Relationship Id="rId177" Type="http://schemas.openxmlformats.org/officeDocument/2006/relationships/customXml" Target="../ink/ink338.xml"/><Relationship Id="rId342" Type="http://schemas.openxmlformats.org/officeDocument/2006/relationships/image" Target="../media/image405.png"/><Relationship Id="rId384" Type="http://schemas.openxmlformats.org/officeDocument/2006/relationships/customXml" Target="../ink/ink446.xml"/><Relationship Id="rId591" Type="http://schemas.openxmlformats.org/officeDocument/2006/relationships/customXml" Target="../ink/ink550.xml"/><Relationship Id="rId605" Type="http://schemas.openxmlformats.org/officeDocument/2006/relationships/customXml" Target="../ink/ink557.xml"/><Relationship Id="rId202" Type="http://schemas.openxmlformats.org/officeDocument/2006/relationships/customXml" Target="../ink/ink351.xml"/><Relationship Id="rId244" Type="http://schemas.openxmlformats.org/officeDocument/2006/relationships/customXml" Target="../ink/ink373.xml"/><Relationship Id="rId647" Type="http://schemas.openxmlformats.org/officeDocument/2006/relationships/customXml" Target="../ink/ink578.xml"/><Relationship Id="rId39" Type="http://schemas.openxmlformats.org/officeDocument/2006/relationships/image" Target="../media/image259.png"/><Relationship Id="rId286" Type="http://schemas.openxmlformats.org/officeDocument/2006/relationships/image" Target="../media/image378.png"/><Relationship Id="rId451" Type="http://schemas.openxmlformats.org/officeDocument/2006/relationships/image" Target="../media/image458.png"/><Relationship Id="rId493" Type="http://schemas.openxmlformats.org/officeDocument/2006/relationships/customXml" Target="../ink/ink501.xml"/><Relationship Id="rId507" Type="http://schemas.openxmlformats.org/officeDocument/2006/relationships/customXml" Target="../ink/ink508.xml"/><Relationship Id="rId549" Type="http://schemas.openxmlformats.org/officeDocument/2006/relationships/customXml" Target="../ink/ink529.xml"/><Relationship Id="rId50" Type="http://schemas.openxmlformats.org/officeDocument/2006/relationships/customXml" Target="../ink/ink274.xml"/><Relationship Id="rId104" Type="http://schemas.openxmlformats.org/officeDocument/2006/relationships/customXml" Target="../ink/ink301.xml"/><Relationship Id="rId146" Type="http://schemas.openxmlformats.org/officeDocument/2006/relationships/customXml" Target="../ink/ink322.xml"/><Relationship Id="rId188" Type="http://schemas.openxmlformats.org/officeDocument/2006/relationships/customXml" Target="../ink/ink344.xml"/><Relationship Id="rId311" Type="http://schemas.openxmlformats.org/officeDocument/2006/relationships/customXml" Target="../ink/ink407.xml"/><Relationship Id="rId353" Type="http://schemas.openxmlformats.org/officeDocument/2006/relationships/image" Target="../media/image410.png"/><Relationship Id="rId395" Type="http://schemas.openxmlformats.org/officeDocument/2006/relationships/image" Target="../media/image430.png"/><Relationship Id="rId409" Type="http://schemas.openxmlformats.org/officeDocument/2006/relationships/image" Target="../media/image437.png"/><Relationship Id="rId560" Type="http://schemas.openxmlformats.org/officeDocument/2006/relationships/image" Target="../media/image512.png"/><Relationship Id="rId92" Type="http://schemas.openxmlformats.org/officeDocument/2006/relationships/customXml" Target="../ink/ink295.xml"/><Relationship Id="rId213" Type="http://schemas.openxmlformats.org/officeDocument/2006/relationships/customXml" Target="../ink/ink357.xml"/><Relationship Id="rId420" Type="http://schemas.openxmlformats.org/officeDocument/2006/relationships/customXml" Target="../ink/ink464.xml"/><Relationship Id="rId616" Type="http://schemas.openxmlformats.org/officeDocument/2006/relationships/image" Target="../media/image540.png"/><Relationship Id="rId658" Type="http://schemas.openxmlformats.org/officeDocument/2006/relationships/image" Target="../media/image561.png"/><Relationship Id="rId255" Type="http://schemas.openxmlformats.org/officeDocument/2006/relationships/image" Target="../media/image363.png"/><Relationship Id="rId297" Type="http://schemas.openxmlformats.org/officeDocument/2006/relationships/customXml" Target="../ink/ink400.xml"/><Relationship Id="rId462" Type="http://schemas.openxmlformats.org/officeDocument/2006/relationships/customXml" Target="../ink/ink485.xml"/><Relationship Id="rId518" Type="http://schemas.openxmlformats.org/officeDocument/2006/relationships/image" Target="../media/image491.png"/><Relationship Id="rId115" Type="http://schemas.openxmlformats.org/officeDocument/2006/relationships/image" Target="../media/image296.png"/><Relationship Id="rId157" Type="http://schemas.openxmlformats.org/officeDocument/2006/relationships/customXml" Target="../ink/ink328.xml"/><Relationship Id="rId322" Type="http://schemas.openxmlformats.org/officeDocument/2006/relationships/image" Target="../media/image396.png"/><Relationship Id="rId364" Type="http://schemas.openxmlformats.org/officeDocument/2006/relationships/customXml" Target="../ink/ink435.xml"/><Relationship Id="rId61" Type="http://schemas.openxmlformats.org/officeDocument/2006/relationships/image" Target="../media/image270.png"/><Relationship Id="rId199" Type="http://schemas.openxmlformats.org/officeDocument/2006/relationships/image" Target="../media/image336.png"/><Relationship Id="rId571" Type="http://schemas.openxmlformats.org/officeDocument/2006/relationships/customXml" Target="../ink/ink540.xml"/><Relationship Id="rId627" Type="http://schemas.openxmlformats.org/officeDocument/2006/relationships/customXml" Target="../ink/ink568.xml"/><Relationship Id="rId669" Type="http://schemas.openxmlformats.org/officeDocument/2006/relationships/customXml" Target="../ink/ink589.xml"/><Relationship Id="rId19" Type="http://schemas.openxmlformats.org/officeDocument/2006/relationships/image" Target="../media/image249.png"/><Relationship Id="rId224" Type="http://schemas.openxmlformats.org/officeDocument/2006/relationships/image" Target="../media/image348.png"/><Relationship Id="rId266" Type="http://schemas.openxmlformats.org/officeDocument/2006/relationships/customXml" Target="../ink/ink384.xml"/><Relationship Id="rId431" Type="http://schemas.openxmlformats.org/officeDocument/2006/relationships/image" Target="../media/image448.png"/><Relationship Id="rId473" Type="http://schemas.openxmlformats.org/officeDocument/2006/relationships/customXml" Target="../ink/ink491.xml"/><Relationship Id="rId529" Type="http://schemas.openxmlformats.org/officeDocument/2006/relationships/customXml" Target="../ink/ink519.xml"/><Relationship Id="rId30" Type="http://schemas.openxmlformats.org/officeDocument/2006/relationships/customXml" Target="../ink/ink264.xml"/><Relationship Id="rId126" Type="http://schemas.openxmlformats.org/officeDocument/2006/relationships/customXml" Target="../ink/ink312.xml"/><Relationship Id="rId168" Type="http://schemas.openxmlformats.org/officeDocument/2006/relationships/image" Target="../media/image322.png"/><Relationship Id="rId333" Type="http://schemas.openxmlformats.org/officeDocument/2006/relationships/customXml" Target="../ink/ink418.xml"/><Relationship Id="rId540" Type="http://schemas.openxmlformats.org/officeDocument/2006/relationships/image" Target="../media/image502.png"/><Relationship Id="rId72" Type="http://schemas.openxmlformats.org/officeDocument/2006/relationships/customXml" Target="../ink/ink285.xml"/><Relationship Id="rId375" Type="http://schemas.openxmlformats.org/officeDocument/2006/relationships/customXml" Target="../ink/ink441.xml"/><Relationship Id="rId582" Type="http://schemas.openxmlformats.org/officeDocument/2006/relationships/image" Target="../media/image523.png"/><Relationship Id="rId638" Type="http://schemas.openxmlformats.org/officeDocument/2006/relationships/image" Target="../media/image551.png"/><Relationship Id="rId3" Type="http://schemas.openxmlformats.org/officeDocument/2006/relationships/image" Target="../media/image241.png"/><Relationship Id="rId235" Type="http://schemas.openxmlformats.org/officeDocument/2006/relationships/customXml" Target="../ink/ink368.xml"/><Relationship Id="rId277" Type="http://schemas.openxmlformats.org/officeDocument/2006/relationships/customXml" Target="../ink/ink390.xml"/><Relationship Id="rId400" Type="http://schemas.openxmlformats.org/officeDocument/2006/relationships/customXml" Target="../ink/ink454.xml"/><Relationship Id="rId442" Type="http://schemas.openxmlformats.org/officeDocument/2006/relationships/customXml" Target="../ink/ink475.xml"/><Relationship Id="rId484" Type="http://schemas.openxmlformats.org/officeDocument/2006/relationships/image" Target="../media/image474.png"/><Relationship Id="rId137" Type="http://schemas.openxmlformats.org/officeDocument/2006/relationships/image" Target="../media/image307.png"/><Relationship Id="rId302" Type="http://schemas.openxmlformats.org/officeDocument/2006/relationships/image" Target="../media/image386.png"/><Relationship Id="rId344" Type="http://schemas.openxmlformats.org/officeDocument/2006/relationships/image" Target="../media/image406.png"/><Relationship Id="rId41" Type="http://schemas.openxmlformats.org/officeDocument/2006/relationships/image" Target="../media/image260.png"/><Relationship Id="rId83" Type="http://schemas.openxmlformats.org/officeDocument/2006/relationships/image" Target="../media/image280.png"/><Relationship Id="rId179" Type="http://schemas.openxmlformats.org/officeDocument/2006/relationships/customXml" Target="../ink/ink339.xml"/><Relationship Id="rId386" Type="http://schemas.openxmlformats.org/officeDocument/2006/relationships/customXml" Target="../ink/ink447.xml"/><Relationship Id="rId551" Type="http://schemas.openxmlformats.org/officeDocument/2006/relationships/customXml" Target="../ink/ink530.xml"/><Relationship Id="rId593" Type="http://schemas.openxmlformats.org/officeDocument/2006/relationships/customXml" Target="../ink/ink551.xml"/><Relationship Id="rId607" Type="http://schemas.openxmlformats.org/officeDocument/2006/relationships/customXml" Target="../ink/ink558.xml"/><Relationship Id="rId649" Type="http://schemas.openxmlformats.org/officeDocument/2006/relationships/customXml" Target="../ink/ink579.xml"/><Relationship Id="rId190" Type="http://schemas.openxmlformats.org/officeDocument/2006/relationships/customXml" Target="../ink/ink345.xml"/><Relationship Id="rId204" Type="http://schemas.openxmlformats.org/officeDocument/2006/relationships/customXml" Target="../ink/ink352.xml"/><Relationship Id="rId246" Type="http://schemas.openxmlformats.org/officeDocument/2006/relationships/customXml" Target="../ink/ink374.xml"/><Relationship Id="rId288" Type="http://schemas.openxmlformats.org/officeDocument/2006/relationships/image" Target="../media/image379.png"/><Relationship Id="rId411" Type="http://schemas.openxmlformats.org/officeDocument/2006/relationships/image" Target="../media/image438.png"/><Relationship Id="rId453" Type="http://schemas.openxmlformats.org/officeDocument/2006/relationships/image" Target="../media/image459.png"/><Relationship Id="rId509" Type="http://schemas.openxmlformats.org/officeDocument/2006/relationships/customXml" Target="../ink/ink509.xml"/><Relationship Id="rId660" Type="http://schemas.openxmlformats.org/officeDocument/2006/relationships/image" Target="../media/image562.png"/><Relationship Id="rId106" Type="http://schemas.openxmlformats.org/officeDocument/2006/relationships/customXml" Target="../ink/ink302.xml"/><Relationship Id="rId313" Type="http://schemas.openxmlformats.org/officeDocument/2006/relationships/customXml" Target="../ink/ink408.xml"/><Relationship Id="rId495" Type="http://schemas.openxmlformats.org/officeDocument/2006/relationships/customXml" Target="../ink/ink502.xml"/><Relationship Id="rId10" Type="http://schemas.openxmlformats.org/officeDocument/2006/relationships/customXml" Target="../ink/ink254.xml"/><Relationship Id="rId52" Type="http://schemas.openxmlformats.org/officeDocument/2006/relationships/customXml" Target="../ink/ink275.xml"/><Relationship Id="rId94" Type="http://schemas.openxmlformats.org/officeDocument/2006/relationships/customXml" Target="../ink/ink296.xml"/><Relationship Id="rId148" Type="http://schemas.openxmlformats.org/officeDocument/2006/relationships/image" Target="../media/image312.png"/><Relationship Id="rId355" Type="http://schemas.openxmlformats.org/officeDocument/2006/relationships/image" Target="../media/image411.png"/><Relationship Id="rId397" Type="http://schemas.openxmlformats.org/officeDocument/2006/relationships/image" Target="../media/image431.png"/><Relationship Id="rId520" Type="http://schemas.openxmlformats.org/officeDocument/2006/relationships/image" Target="../media/image492.png"/><Relationship Id="rId562" Type="http://schemas.openxmlformats.org/officeDocument/2006/relationships/image" Target="../media/image513.png"/><Relationship Id="rId618" Type="http://schemas.openxmlformats.org/officeDocument/2006/relationships/image" Target="../media/image541.png"/><Relationship Id="rId215" Type="http://schemas.openxmlformats.org/officeDocument/2006/relationships/customXml" Target="../ink/ink358.xml"/><Relationship Id="rId257" Type="http://schemas.openxmlformats.org/officeDocument/2006/relationships/image" Target="../media/image364.png"/><Relationship Id="rId422" Type="http://schemas.openxmlformats.org/officeDocument/2006/relationships/customXml" Target="../ink/ink465.xml"/><Relationship Id="rId464" Type="http://schemas.openxmlformats.org/officeDocument/2006/relationships/customXml" Target="../ink/ink486.xml"/><Relationship Id="rId299" Type="http://schemas.openxmlformats.org/officeDocument/2006/relationships/customXml" Target="../ink/ink401.xml"/><Relationship Id="rId63" Type="http://schemas.openxmlformats.org/officeDocument/2006/relationships/image" Target="../media/image271.png"/><Relationship Id="rId159" Type="http://schemas.openxmlformats.org/officeDocument/2006/relationships/customXml" Target="../ink/ink329.xml"/><Relationship Id="rId366" Type="http://schemas.openxmlformats.org/officeDocument/2006/relationships/customXml" Target="../ink/ink436.xml"/><Relationship Id="rId573" Type="http://schemas.openxmlformats.org/officeDocument/2006/relationships/customXml" Target="../ink/ink541.xml"/><Relationship Id="rId226" Type="http://schemas.openxmlformats.org/officeDocument/2006/relationships/image" Target="../media/image349.png"/><Relationship Id="rId433" Type="http://schemas.openxmlformats.org/officeDocument/2006/relationships/image" Target="../media/image449.png"/><Relationship Id="rId640" Type="http://schemas.openxmlformats.org/officeDocument/2006/relationships/image" Target="../media/image552.png"/><Relationship Id="rId74" Type="http://schemas.openxmlformats.org/officeDocument/2006/relationships/customXml" Target="../ink/ink286.xml"/><Relationship Id="rId377" Type="http://schemas.openxmlformats.org/officeDocument/2006/relationships/customXml" Target="../ink/ink442.xml"/><Relationship Id="rId500" Type="http://schemas.openxmlformats.org/officeDocument/2006/relationships/image" Target="../media/image482.png"/><Relationship Id="rId584" Type="http://schemas.openxmlformats.org/officeDocument/2006/relationships/image" Target="../media/image524.png"/><Relationship Id="rId5" Type="http://schemas.openxmlformats.org/officeDocument/2006/relationships/image" Target="../media/image242.png"/><Relationship Id="rId237" Type="http://schemas.openxmlformats.org/officeDocument/2006/relationships/customXml" Target="../ink/ink369.xml"/><Relationship Id="rId444" Type="http://schemas.openxmlformats.org/officeDocument/2006/relationships/customXml" Target="../ink/ink476.xml"/><Relationship Id="rId651" Type="http://schemas.openxmlformats.org/officeDocument/2006/relationships/customXml" Target="../ink/ink580.xml"/><Relationship Id="rId290" Type="http://schemas.openxmlformats.org/officeDocument/2006/relationships/image" Target="../media/image380.png"/><Relationship Id="rId304" Type="http://schemas.openxmlformats.org/officeDocument/2006/relationships/image" Target="../media/image387.png"/><Relationship Id="rId388" Type="http://schemas.openxmlformats.org/officeDocument/2006/relationships/customXml" Target="../ink/ink448.xml"/><Relationship Id="rId511" Type="http://schemas.openxmlformats.org/officeDocument/2006/relationships/customXml" Target="../ink/ink510.xml"/><Relationship Id="rId609" Type="http://schemas.openxmlformats.org/officeDocument/2006/relationships/customXml" Target="../ink/ink559.xml"/><Relationship Id="rId85" Type="http://schemas.openxmlformats.org/officeDocument/2006/relationships/image" Target="../media/image281.png"/><Relationship Id="rId150" Type="http://schemas.openxmlformats.org/officeDocument/2006/relationships/image" Target="../media/image313.png"/><Relationship Id="rId595" Type="http://schemas.openxmlformats.org/officeDocument/2006/relationships/customXml" Target="../ink/ink552.xml"/><Relationship Id="rId248" Type="http://schemas.openxmlformats.org/officeDocument/2006/relationships/customXml" Target="../ink/ink375.xml"/><Relationship Id="rId455" Type="http://schemas.openxmlformats.org/officeDocument/2006/relationships/image" Target="../media/image460.png"/><Relationship Id="rId662" Type="http://schemas.openxmlformats.org/officeDocument/2006/relationships/image" Target="../media/image563.png"/><Relationship Id="rId12" Type="http://schemas.openxmlformats.org/officeDocument/2006/relationships/customXml" Target="../ink/ink255.xml"/><Relationship Id="rId108" Type="http://schemas.openxmlformats.org/officeDocument/2006/relationships/customXml" Target="../ink/ink303.xml"/><Relationship Id="rId315" Type="http://schemas.openxmlformats.org/officeDocument/2006/relationships/customXml" Target="../ink/ink409.xml"/><Relationship Id="rId522" Type="http://schemas.openxmlformats.org/officeDocument/2006/relationships/image" Target="../media/image493.png"/><Relationship Id="rId96" Type="http://schemas.openxmlformats.org/officeDocument/2006/relationships/customXml" Target="../ink/ink297.xml"/><Relationship Id="rId161" Type="http://schemas.openxmlformats.org/officeDocument/2006/relationships/customXml" Target="../ink/ink330.xml"/><Relationship Id="rId399" Type="http://schemas.openxmlformats.org/officeDocument/2006/relationships/image" Target="../media/image432.png"/><Relationship Id="rId259" Type="http://schemas.openxmlformats.org/officeDocument/2006/relationships/image" Target="../media/image365.png"/><Relationship Id="rId466" Type="http://schemas.openxmlformats.org/officeDocument/2006/relationships/customXml" Target="../ink/ink487.xml"/><Relationship Id="rId23" Type="http://schemas.openxmlformats.org/officeDocument/2006/relationships/image" Target="../media/image251.png"/><Relationship Id="rId119" Type="http://schemas.openxmlformats.org/officeDocument/2006/relationships/image" Target="../media/image298.png"/><Relationship Id="rId326" Type="http://schemas.openxmlformats.org/officeDocument/2006/relationships/image" Target="../media/image398.png"/><Relationship Id="rId533" Type="http://schemas.openxmlformats.org/officeDocument/2006/relationships/customXml" Target="../ink/ink521.xml"/><Relationship Id="rId172" Type="http://schemas.openxmlformats.org/officeDocument/2006/relationships/image" Target="../media/image324.png"/><Relationship Id="rId477" Type="http://schemas.openxmlformats.org/officeDocument/2006/relationships/customXml" Target="../ink/ink493.xml"/><Relationship Id="rId600" Type="http://schemas.openxmlformats.org/officeDocument/2006/relationships/image" Target="../media/image532.png"/><Relationship Id="rId337" Type="http://schemas.openxmlformats.org/officeDocument/2006/relationships/customXml" Target="../ink/ink421.xml"/><Relationship Id="rId34" Type="http://schemas.openxmlformats.org/officeDocument/2006/relationships/customXml" Target="../ink/ink266.xml"/><Relationship Id="rId544" Type="http://schemas.openxmlformats.org/officeDocument/2006/relationships/image" Target="../media/image504.png"/><Relationship Id="rId183" Type="http://schemas.openxmlformats.org/officeDocument/2006/relationships/image" Target="../media/image328.png"/><Relationship Id="rId390" Type="http://schemas.openxmlformats.org/officeDocument/2006/relationships/customXml" Target="../ink/ink449.xml"/><Relationship Id="rId404" Type="http://schemas.openxmlformats.org/officeDocument/2006/relationships/customXml" Target="../ink/ink456.xml"/><Relationship Id="rId611" Type="http://schemas.openxmlformats.org/officeDocument/2006/relationships/customXml" Target="../ink/ink560.xml"/><Relationship Id="rId250" Type="http://schemas.openxmlformats.org/officeDocument/2006/relationships/customXml" Target="../ink/ink376.xml"/><Relationship Id="rId488" Type="http://schemas.openxmlformats.org/officeDocument/2006/relationships/image" Target="../media/image476.png"/><Relationship Id="rId45" Type="http://schemas.openxmlformats.org/officeDocument/2006/relationships/image" Target="../media/image262.png"/><Relationship Id="rId110" Type="http://schemas.openxmlformats.org/officeDocument/2006/relationships/customXml" Target="../ink/ink304.xml"/><Relationship Id="rId348" Type="http://schemas.openxmlformats.org/officeDocument/2006/relationships/image" Target="../media/image408.png"/><Relationship Id="rId555" Type="http://schemas.openxmlformats.org/officeDocument/2006/relationships/customXml" Target="../ink/ink532.xml"/><Relationship Id="rId194" Type="http://schemas.openxmlformats.org/officeDocument/2006/relationships/customXml" Target="../ink/ink347.xml"/><Relationship Id="rId208" Type="http://schemas.openxmlformats.org/officeDocument/2006/relationships/customXml" Target="../ink/ink354.xml"/><Relationship Id="rId415" Type="http://schemas.openxmlformats.org/officeDocument/2006/relationships/image" Target="../media/image440.png"/><Relationship Id="rId622" Type="http://schemas.openxmlformats.org/officeDocument/2006/relationships/image" Target="../media/image543.png"/><Relationship Id="rId261" Type="http://schemas.openxmlformats.org/officeDocument/2006/relationships/image" Target="../media/image366.png"/><Relationship Id="rId499" Type="http://schemas.openxmlformats.org/officeDocument/2006/relationships/customXml" Target="../ink/ink504.xml"/><Relationship Id="rId56" Type="http://schemas.openxmlformats.org/officeDocument/2006/relationships/customXml" Target="../ink/ink277.xml"/><Relationship Id="rId359" Type="http://schemas.openxmlformats.org/officeDocument/2006/relationships/image" Target="../media/image413.png"/><Relationship Id="rId566" Type="http://schemas.openxmlformats.org/officeDocument/2006/relationships/image" Target="../media/image515.png"/><Relationship Id="rId121" Type="http://schemas.openxmlformats.org/officeDocument/2006/relationships/image" Target="../media/image299.png"/><Relationship Id="rId219" Type="http://schemas.openxmlformats.org/officeDocument/2006/relationships/customXml" Target="../ink/ink360.xml"/><Relationship Id="rId426" Type="http://schemas.openxmlformats.org/officeDocument/2006/relationships/customXml" Target="../ink/ink467.xml"/><Relationship Id="rId633" Type="http://schemas.openxmlformats.org/officeDocument/2006/relationships/customXml" Target="../ink/ink571.xml"/><Relationship Id="rId67" Type="http://schemas.openxmlformats.org/officeDocument/2006/relationships/image" Target="../media/image273.png"/><Relationship Id="rId272" Type="http://schemas.openxmlformats.org/officeDocument/2006/relationships/image" Target="../media/image371.png"/><Relationship Id="rId577" Type="http://schemas.openxmlformats.org/officeDocument/2006/relationships/customXml" Target="../ink/ink543.xml"/><Relationship Id="rId132" Type="http://schemas.openxmlformats.org/officeDocument/2006/relationships/customXml" Target="../ink/ink315.xml"/><Relationship Id="rId437" Type="http://schemas.openxmlformats.org/officeDocument/2006/relationships/image" Target="../media/image451.png"/><Relationship Id="rId644" Type="http://schemas.openxmlformats.org/officeDocument/2006/relationships/image" Target="../media/image554.png"/><Relationship Id="rId283" Type="http://schemas.openxmlformats.org/officeDocument/2006/relationships/customXml" Target="../ink/ink393.xml"/><Relationship Id="rId490" Type="http://schemas.openxmlformats.org/officeDocument/2006/relationships/image" Target="../media/image477.png"/><Relationship Id="rId504" Type="http://schemas.openxmlformats.org/officeDocument/2006/relationships/image" Target="../media/image484.png"/><Relationship Id="rId78" Type="http://schemas.openxmlformats.org/officeDocument/2006/relationships/customXml" Target="../ink/ink288.xml"/><Relationship Id="rId143" Type="http://schemas.openxmlformats.org/officeDocument/2006/relationships/image" Target="../media/image310.png"/><Relationship Id="rId350" Type="http://schemas.openxmlformats.org/officeDocument/2006/relationships/image" Target="../media/image409.png"/><Relationship Id="rId588" Type="http://schemas.openxmlformats.org/officeDocument/2006/relationships/image" Target="../media/image526.png"/><Relationship Id="rId9" Type="http://schemas.openxmlformats.org/officeDocument/2006/relationships/image" Target="../media/image244.png"/><Relationship Id="rId210" Type="http://schemas.openxmlformats.org/officeDocument/2006/relationships/image" Target="../media/image341.png"/><Relationship Id="rId448" Type="http://schemas.openxmlformats.org/officeDocument/2006/relationships/customXml" Target="../ink/ink478.xml"/><Relationship Id="rId655" Type="http://schemas.openxmlformats.org/officeDocument/2006/relationships/customXml" Target="../ink/ink582.xml"/><Relationship Id="rId294" Type="http://schemas.openxmlformats.org/officeDocument/2006/relationships/image" Target="../media/image382.png"/><Relationship Id="rId308" Type="http://schemas.openxmlformats.org/officeDocument/2006/relationships/image" Target="../media/image389.png"/><Relationship Id="rId515" Type="http://schemas.openxmlformats.org/officeDocument/2006/relationships/customXml" Target="../ink/ink512.xml"/><Relationship Id="rId89" Type="http://schemas.openxmlformats.org/officeDocument/2006/relationships/image" Target="../media/image283.png"/><Relationship Id="rId154" Type="http://schemas.openxmlformats.org/officeDocument/2006/relationships/image" Target="../media/image315.png"/><Relationship Id="rId361" Type="http://schemas.openxmlformats.org/officeDocument/2006/relationships/image" Target="../media/image414.png"/><Relationship Id="rId599" Type="http://schemas.openxmlformats.org/officeDocument/2006/relationships/customXml" Target="../ink/ink554.xml"/><Relationship Id="rId459" Type="http://schemas.openxmlformats.org/officeDocument/2006/relationships/image" Target="../media/image462.png"/><Relationship Id="rId666" Type="http://schemas.openxmlformats.org/officeDocument/2006/relationships/image" Target="../media/image565.png"/><Relationship Id="rId16" Type="http://schemas.openxmlformats.org/officeDocument/2006/relationships/customXml" Target="../ink/ink257.xml"/><Relationship Id="rId221" Type="http://schemas.openxmlformats.org/officeDocument/2006/relationships/customXml" Target="../ink/ink361.xml"/><Relationship Id="rId319" Type="http://schemas.openxmlformats.org/officeDocument/2006/relationships/customXml" Target="../ink/ink411.xml"/><Relationship Id="rId526" Type="http://schemas.openxmlformats.org/officeDocument/2006/relationships/image" Target="../media/image495.png"/><Relationship Id="rId165" Type="http://schemas.openxmlformats.org/officeDocument/2006/relationships/customXml" Target="../ink/ink332.xml"/><Relationship Id="rId372" Type="http://schemas.openxmlformats.org/officeDocument/2006/relationships/customXml" Target="../ink/ink439.xml"/><Relationship Id="rId232" Type="http://schemas.openxmlformats.org/officeDocument/2006/relationships/image" Target="../media/image352.png"/><Relationship Id="rId27" Type="http://schemas.openxmlformats.org/officeDocument/2006/relationships/image" Target="../media/image253.png"/><Relationship Id="rId537" Type="http://schemas.openxmlformats.org/officeDocument/2006/relationships/customXml" Target="../ink/ink52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9.xml"/><Relationship Id="rId21" Type="http://schemas.openxmlformats.org/officeDocument/2006/relationships/image" Target="../media/image576.png"/><Relationship Id="rId324" Type="http://schemas.openxmlformats.org/officeDocument/2006/relationships/customXml" Target="../ink/ink753.xml"/><Relationship Id="rId531" Type="http://schemas.openxmlformats.org/officeDocument/2006/relationships/customXml" Target="../ink/ink858.xml"/><Relationship Id="rId170" Type="http://schemas.openxmlformats.org/officeDocument/2006/relationships/image" Target="../media/image648.png"/><Relationship Id="rId268" Type="http://schemas.openxmlformats.org/officeDocument/2006/relationships/image" Target="../media/image220.png"/><Relationship Id="rId475" Type="http://schemas.openxmlformats.org/officeDocument/2006/relationships/image" Target="../media/image796.png"/><Relationship Id="rId32" Type="http://schemas.openxmlformats.org/officeDocument/2006/relationships/customXml" Target="../ink/ink605.xml"/><Relationship Id="rId128" Type="http://schemas.openxmlformats.org/officeDocument/2006/relationships/image" Target="../media/image627.png"/><Relationship Id="rId335" Type="http://schemas.openxmlformats.org/officeDocument/2006/relationships/customXml" Target="../ink/ink759.xml"/><Relationship Id="rId542" Type="http://schemas.openxmlformats.org/officeDocument/2006/relationships/image" Target="../media/image829.png"/><Relationship Id="rId181" Type="http://schemas.openxmlformats.org/officeDocument/2006/relationships/customXml" Target="../ink/ink681.xml"/><Relationship Id="rId402" Type="http://schemas.openxmlformats.org/officeDocument/2006/relationships/image" Target="../media/image760.png"/><Relationship Id="rId279" Type="http://schemas.openxmlformats.org/officeDocument/2006/relationships/customXml" Target="../ink/ink730.xml"/><Relationship Id="rId486" Type="http://schemas.openxmlformats.org/officeDocument/2006/relationships/customXml" Target="../ink/ink835.xml"/><Relationship Id="rId43" Type="http://schemas.openxmlformats.org/officeDocument/2006/relationships/image" Target="../media/image587.png"/><Relationship Id="rId139" Type="http://schemas.openxmlformats.org/officeDocument/2006/relationships/customXml" Target="../ink/ink660.xml"/><Relationship Id="rId346" Type="http://schemas.openxmlformats.org/officeDocument/2006/relationships/image" Target="../media/image732.png"/><Relationship Id="rId553" Type="http://schemas.openxmlformats.org/officeDocument/2006/relationships/customXml" Target="../ink/ink869.xml"/><Relationship Id="rId192" Type="http://schemas.openxmlformats.org/officeDocument/2006/relationships/image" Target="../media/image659.png"/><Relationship Id="rId206" Type="http://schemas.openxmlformats.org/officeDocument/2006/relationships/image" Target="../media/image666.png"/><Relationship Id="rId413" Type="http://schemas.openxmlformats.org/officeDocument/2006/relationships/customXml" Target="../ink/ink798.xml"/><Relationship Id="rId497" Type="http://schemas.openxmlformats.org/officeDocument/2006/relationships/image" Target="../media/image807.png"/><Relationship Id="rId357" Type="http://schemas.openxmlformats.org/officeDocument/2006/relationships/customXml" Target="../ink/ink770.xml"/><Relationship Id="rId54" Type="http://schemas.openxmlformats.org/officeDocument/2006/relationships/customXml" Target="../ink/ink616.xml"/><Relationship Id="rId217" Type="http://schemas.openxmlformats.org/officeDocument/2006/relationships/customXml" Target="../ink/ink699.xml"/><Relationship Id="rId564" Type="http://schemas.openxmlformats.org/officeDocument/2006/relationships/image" Target="../media/image840.png"/><Relationship Id="rId424" Type="http://schemas.openxmlformats.org/officeDocument/2006/relationships/image" Target="../media/image771.png"/><Relationship Id="rId270" Type="http://schemas.openxmlformats.org/officeDocument/2006/relationships/image" Target="../media/image696.png"/><Relationship Id="rId65" Type="http://schemas.openxmlformats.org/officeDocument/2006/relationships/image" Target="../media/image598.png"/><Relationship Id="rId130" Type="http://schemas.openxmlformats.org/officeDocument/2006/relationships/image" Target="../media/image628.png"/><Relationship Id="rId368" Type="http://schemas.openxmlformats.org/officeDocument/2006/relationships/image" Target="../media/image743.png"/><Relationship Id="rId575" Type="http://schemas.openxmlformats.org/officeDocument/2006/relationships/customXml" Target="../ink/ink880.xml"/><Relationship Id="rId228" Type="http://schemas.openxmlformats.org/officeDocument/2006/relationships/image" Target="../media/image677.png"/><Relationship Id="rId435" Type="http://schemas.openxmlformats.org/officeDocument/2006/relationships/customXml" Target="../ink/ink809.xml"/><Relationship Id="rId281" Type="http://schemas.openxmlformats.org/officeDocument/2006/relationships/customXml" Target="../ink/ink731.xml"/><Relationship Id="rId502" Type="http://schemas.openxmlformats.org/officeDocument/2006/relationships/customXml" Target="../ink/ink843.xml"/><Relationship Id="rId76" Type="http://schemas.openxmlformats.org/officeDocument/2006/relationships/customXml" Target="../ink/ink627.xml"/><Relationship Id="rId141" Type="http://schemas.openxmlformats.org/officeDocument/2006/relationships/customXml" Target="../ink/ink661.xml"/><Relationship Id="rId379" Type="http://schemas.openxmlformats.org/officeDocument/2006/relationships/customXml" Target="../ink/ink781.xml"/><Relationship Id="rId586" Type="http://schemas.openxmlformats.org/officeDocument/2006/relationships/image" Target="../media/image851.png"/><Relationship Id="rId7" Type="http://schemas.openxmlformats.org/officeDocument/2006/relationships/image" Target="../media/image570.png"/><Relationship Id="rId239" Type="http://schemas.openxmlformats.org/officeDocument/2006/relationships/customXml" Target="../ink/ink710.xml"/><Relationship Id="rId446" Type="http://schemas.openxmlformats.org/officeDocument/2006/relationships/customXml" Target="../ink/ink815.xml"/><Relationship Id="rId292" Type="http://schemas.openxmlformats.org/officeDocument/2006/relationships/image" Target="../media/image707.png"/><Relationship Id="rId306" Type="http://schemas.openxmlformats.org/officeDocument/2006/relationships/image" Target="../media/image714.png"/><Relationship Id="rId87" Type="http://schemas.openxmlformats.org/officeDocument/2006/relationships/customXml" Target="../ink/ink633.xml"/><Relationship Id="rId513" Type="http://schemas.openxmlformats.org/officeDocument/2006/relationships/image" Target="../media/image815.png"/><Relationship Id="rId152" Type="http://schemas.openxmlformats.org/officeDocument/2006/relationships/image" Target="../media/image639.png"/><Relationship Id="rId194" Type="http://schemas.openxmlformats.org/officeDocument/2006/relationships/image" Target="../media/image660.png"/><Relationship Id="rId208" Type="http://schemas.openxmlformats.org/officeDocument/2006/relationships/image" Target="../media/image667.png"/><Relationship Id="rId415" Type="http://schemas.openxmlformats.org/officeDocument/2006/relationships/customXml" Target="../ink/ink799.xml"/><Relationship Id="rId457" Type="http://schemas.openxmlformats.org/officeDocument/2006/relationships/image" Target="../media/image787.png"/><Relationship Id="rId261" Type="http://schemas.openxmlformats.org/officeDocument/2006/relationships/customXml" Target="../ink/ink721.xml"/><Relationship Id="rId499" Type="http://schemas.openxmlformats.org/officeDocument/2006/relationships/image" Target="../media/image808.png"/><Relationship Id="rId14" Type="http://schemas.openxmlformats.org/officeDocument/2006/relationships/customXml" Target="../ink/ink596.xml"/><Relationship Id="rId56" Type="http://schemas.openxmlformats.org/officeDocument/2006/relationships/customXml" Target="../ink/ink617.xml"/><Relationship Id="rId317" Type="http://schemas.openxmlformats.org/officeDocument/2006/relationships/customXml" Target="../ink/ink749.xml"/><Relationship Id="rId359" Type="http://schemas.openxmlformats.org/officeDocument/2006/relationships/customXml" Target="../ink/ink771.xml"/><Relationship Id="rId524" Type="http://schemas.openxmlformats.org/officeDocument/2006/relationships/customXml" Target="../ink/ink854.xml"/><Relationship Id="rId566" Type="http://schemas.openxmlformats.org/officeDocument/2006/relationships/image" Target="../media/image841.png"/><Relationship Id="rId98" Type="http://schemas.openxmlformats.org/officeDocument/2006/relationships/customXml" Target="../ink/ink639.xml"/><Relationship Id="rId121" Type="http://schemas.openxmlformats.org/officeDocument/2006/relationships/customXml" Target="../ink/ink651.xml"/><Relationship Id="rId163" Type="http://schemas.openxmlformats.org/officeDocument/2006/relationships/customXml" Target="../ink/ink672.xml"/><Relationship Id="rId219" Type="http://schemas.openxmlformats.org/officeDocument/2006/relationships/customXml" Target="../ink/ink700.xml"/><Relationship Id="rId370" Type="http://schemas.openxmlformats.org/officeDocument/2006/relationships/image" Target="../media/image744.png"/><Relationship Id="rId426" Type="http://schemas.openxmlformats.org/officeDocument/2006/relationships/image" Target="../media/image772.png"/><Relationship Id="rId230" Type="http://schemas.openxmlformats.org/officeDocument/2006/relationships/image" Target="../media/image678.png"/><Relationship Id="rId468" Type="http://schemas.openxmlformats.org/officeDocument/2006/relationships/customXml" Target="../ink/ink826.xml"/><Relationship Id="rId25" Type="http://schemas.openxmlformats.org/officeDocument/2006/relationships/image" Target="../media/image578.png"/><Relationship Id="rId67" Type="http://schemas.openxmlformats.org/officeDocument/2006/relationships/image" Target="../media/image599.png"/><Relationship Id="rId272" Type="http://schemas.openxmlformats.org/officeDocument/2006/relationships/image" Target="../media/image697.png"/><Relationship Id="rId328" Type="http://schemas.openxmlformats.org/officeDocument/2006/relationships/customXml" Target="../ink/ink755.xml"/><Relationship Id="rId535" Type="http://schemas.openxmlformats.org/officeDocument/2006/relationships/customXml" Target="../ink/ink860.xml"/><Relationship Id="rId577" Type="http://schemas.openxmlformats.org/officeDocument/2006/relationships/customXml" Target="../ink/ink881.xml"/><Relationship Id="rId132" Type="http://schemas.openxmlformats.org/officeDocument/2006/relationships/image" Target="../media/image629.png"/><Relationship Id="rId174" Type="http://schemas.openxmlformats.org/officeDocument/2006/relationships/image" Target="../media/image650.png"/><Relationship Id="rId381" Type="http://schemas.openxmlformats.org/officeDocument/2006/relationships/customXml" Target="../ink/ink782.xml"/><Relationship Id="rId241" Type="http://schemas.openxmlformats.org/officeDocument/2006/relationships/customXml" Target="../ink/ink711.xml"/><Relationship Id="rId437" Type="http://schemas.openxmlformats.org/officeDocument/2006/relationships/customXml" Target="../ink/ink810.xml"/><Relationship Id="rId479" Type="http://schemas.openxmlformats.org/officeDocument/2006/relationships/image" Target="../media/image798.png"/><Relationship Id="rId36" Type="http://schemas.openxmlformats.org/officeDocument/2006/relationships/customXml" Target="../ink/ink607.xml"/><Relationship Id="rId283" Type="http://schemas.openxmlformats.org/officeDocument/2006/relationships/customXml" Target="../ink/ink732.xml"/><Relationship Id="rId339" Type="http://schemas.openxmlformats.org/officeDocument/2006/relationships/customXml" Target="../ink/ink761.xml"/><Relationship Id="rId490" Type="http://schemas.openxmlformats.org/officeDocument/2006/relationships/customXml" Target="../ink/ink837.xml"/><Relationship Id="rId504" Type="http://schemas.openxmlformats.org/officeDocument/2006/relationships/customXml" Target="../ink/ink844.xml"/><Relationship Id="rId546" Type="http://schemas.openxmlformats.org/officeDocument/2006/relationships/image" Target="../media/image831.png"/><Relationship Id="rId78" Type="http://schemas.openxmlformats.org/officeDocument/2006/relationships/customXml" Target="../ink/ink628.xml"/><Relationship Id="rId101" Type="http://schemas.openxmlformats.org/officeDocument/2006/relationships/image" Target="../media/image96.png"/><Relationship Id="rId143" Type="http://schemas.openxmlformats.org/officeDocument/2006/relationships/customXml" Target="../ink/ink662.xml"/><Relationship Id="rId185" Type="http://schemas.openxmlformats.org/officeDocument/2006/relationships/customXml" Target="../ink/ink683.xml"/><Relationship Id="rId350" Type="http://schemas.openxmlformats.org/officeDocument/2006/relationships/image" Target="../media/image734.png"/><Relationship Id="rId406" Type="http://schemas.openxmlformats.org/officeDocument/2006/relationships/image" Target="../media/image762.png"/><Relationship Id="rId588" Type="http://schemas.openxmlformats.org/officeDocument/2006/relationships/image" Target="../media/image852.png"/><Relationship Id="rId9" Type="http://schemas.openxmlformats.org/officeDocument/2006/relationships/image" Target="../media/image571.png"/><Relationship Id="rId210" Type="http://schemas.openxmlformats.org/officeDocument/2006/relationships/image" Target="../media/image668.png"/><Relationship Id="rId392" Type="http://schemas.openxmlformats.org/officeDocument/2006/relationships/image" Target="../media/image755.png"/><Relationship Id="rId448" Type="http://schemas.openxmlformats.org/officeDocument/2006/relationships/customXml" Target="../ink/ink816.xml"/><Relationship Id="rId252" Type="http://schemas.openxmlformats.org/officeDocument/2006/relationships/image" Target="../media/image689.png"/><Relationship Id="rId294" Type="http://schemas.openxmlformats.org/officeDocument/2006/relationships/image" Target="../media/image708.png"/><Relationship Id="rId308" Type="http://schemas.openxmlformats.org/officeDocument/2006/relationships/image" Target="../media/image715.png"/><Relationship Id="rId515" Type="http://schemas.openxmlformats.org/officeDocument/2006/relationships/image" Target="../media/image816.png"/><Relationship Id="rId47" Type="http://schemas.openxmlformats.org/officeDocument/2006/relationships/image" Target="../media/image589.png"/><Relationship Id="rId89" Type="http://schemas.openxmlformats.org/officeDocument/2006/relationships/image" Target="../media/image609.png"/><Relationship Id="rId112" Type="http://schemas.openxmlformats.org/officeDocument/2006/relationships/image" Target="../media/image619.png"/><Relationship Id="rId154" Type="http://schemas.openxmlformats.org/officeDocument/2006/relationships/image" Target="../media/image640.png"/><Relationship Id="rId361" Type="http://schemas.openxmlformats.org/officeDocument/2006/relationships/customXml" Target="../ink/ink772.xml"/><Relationship Id="rId557" Type="http://schemas.openxmlformats.org/officeDocument/2006/relationships/customXml" Target="../ink/ink871.xml"/><Relationship Id="rId196" Type="http://schemas.openxmlformats.org/officeDocument/2006/relationships/image" Target="../media/image661.png"/><Relationship Id="rId417" Type="http://schemas.openxmlformats.org/officeDocument/2006/relationships/customXml" Target="../ink/ink800.xml"/><Relationship Id="rId459" Type="http://schemas.openxmlformats.org/officeDocument/2006/relationships/image" Target="../media/image788.png"/><Relationship Id="rId16" Type="http://schemas.openxmlformats.org/officeDocument/2006/relationships/customXml" Target="../ink/ink597.xml"/><Relationship Id="rId221" Type="http://schemas.openxmlformats.org/officeDocument/2006/relationships/customXml" Target="../ink/ink701.xml"/><Relationship Id="rId263" Type="http://schemas.openxmlformats.org/officeDocument/2006/relationships/customXml" Target="../ink/ink722.xml"/><Relationship Id="rId319" Type="http://schemas.openxmlformats.org/officeDocument/2006/relationships/customXml" Target="../ink/ink750.xml"/><Relationship Id="rId470" Type="http://schemas.openxmlformats.org/officeDocument/2006/relationships/customXml" Target="../ink/ink827.xml"/><Relationship Id="rId526" Type="http://schemas.openxmlformats.org/officeDocument/2006/relationships/image" Target="../media/image821.png"/><Relationship Id="rId58" Type="http://schemas.openxmlformats.org/officeDocument/2006/relationships/customXml" Target="../ink/ink618.xml"/><Relationship Id="rId123" Type="http://schemas.openxmlformats.org/officeDocument/2006/relationships/customXml" Target="../ink/ink652.xml"/><Relationship Id="rId330" Type="http://schemas.openxmlformats.org/officeDocument/2006/relationships/customXml" Target="../ink/ink756.xml"/><Relationship Id="rId568" Type="http://schemas.openxmlformats.org/officeDocument/2006/relationships/image" Target="../media/image842.png"/><Relationship Id="rId165" Type="http://schemas.openxmlformats.org/officeDocument/2006/relationships/customXml" Target="../ink/ink673.xml"/><Relationship Id="rId372" Type="http://schemas.openxmlformats.org/officeDocument/2006/relationships/image" Target="../media/image745.png"/><Relationship Id="rId428" Type="http://schemas.openxmlformats.org/officeDocument/2006/relationships/image" Target="../media/image773.png"/><Relationship Id="rId232" Type="http://schemas.openxmlformats.org/officeDocument/2006/relationships/image" Target="../media/image679.png"/><Relationship Id="rId274" Type="http://schemas.openxmlformats.org/officeDocument/2006/relationships/image" Target="../media/image698.png"/><Relationship Id="rId481" Type="http://schemas.openxmlformats.org/officeDocument/2006/relationships/image" Target="../media/image799.png"/><Relationship Id="rId27" Type="http://schemas.openxmlformats.org/officeDocument/2006/relationships/image" Target="../media/image579.png"/><Relationship Id="rId69" Type="http://schemas.openxmlformats.org/officeDocument/2006/relationships/image" Target="../media/image600.png"/><Relationship Id="rId134" Type="http://schemas.openxmlformats.org/officeDocument/2006/relationships/image" Target="../media/image630.png"/><Relationship Id="rId537" Type="http://schemas.openxmlformats.org/officeDocument/2006/relationships/customXml" Target="../ink/ink861.xml"/><Relationship Id="rId579" Type="http://schemas.openxmlformats.org/officeDocument/2006/relationships/customXml" Target="../ink/ink882.xml"/><Relationship Id="rId80" Type="http://schemas.openxmlformats.org/officeDocument/2006/relationships/image" Target="../media/image605.png"/><Relationship Id="rId176" Type="http://schemas.openxmlformats.org/officeDocument/2006/relationships/image" Target="../media/image651.png"/><Relationship Id="rId341" Type="http://schemas.openxmlformats.org/officeDocument/2006/relationships/customXml" Target="../ink/ink762.xml"/><Relationship Id="rId383" Type="http://schemas.openxmlformats.org/officeDocument/2006/relationships/customXml" Target="../ink/ink783.xml"/><Relationship Id="rId439" Type="http://schemas.openxmlformats.org/officeDocument/2006/relationships/image" Target="../media/image778.png"/><Relationship Id="rId590" Type="http://schemas.openxmlformats.org/officeDocument/2006/relationships/image" Target="../media/image853.png"/><Relationship Id="rId201" Type="http://schemas.openxmlformats.org/officeDocument/2006/relationships/customXml" Target="../ink/ink691.xml"/><Relationship Id="rId243" Type="http://schemas.openxmlformats.org/officeDocument/2006/relationships/customXml" Target="../ink/ink712.xml"/><Relationship Id="rId285" Type="http://schemas.openxmlformats.org/officeDocument/2006/relationships/customXml" Target="../ink/ink733.xml"/><Relationship Id="rId450" Type="http://schemas.openxmlformats.org/officeDocument/2006/relationships/customXml" Target="../ink/ink817.xml"/><Relationship Id="rId506" Type="http://schemas.openxmlformats.org/officeDocument/2006/relationships/customXml" Target="../ink/ink845.xml"/><Relationship Id="rId38" Type="http://schemas.openxmlformats.org/officeDocument/2006/relationships/customXml" Target="../ink/ink608.xml"/><Relationship Id="rId103" Type="http://schemas.openxmlformats.org/officeDocument/2006/relationships/image" Target="../media/image615.png"/><Relationship Id="rId310" Type="http://schemas.openxmlformats.org/officeDocument/2006/relationships/image" Target="../media/image716.png"/><Relationship Id="rId492" Type="http://schemas.openxmlformats.org/officeDocument/2006/relationships/customXml" Target="../ink/ink838.xml"/><Relationship Id="rId548" Type="http://schemas.openxmlformats.org/officeDocument/2006/relationships/image" Target="../media/image832.png"/><Relationship Id="rId91" Type="http://schemas.openxmlformats.org/officeDocument/2006/relationships/image" Target="../media/image610.png"/><Relationship Id="rId145" Type="http://schemas.openxmlformats.org/officeDocument/2006/relationships/customXml" Target="../ink/ink663.xml"/><Relationship Id="rId187" Type="http://schemas.openxmlformats.org/officeDocument/2006/relationships/customXml" Target="../ink/ink684.xml"/><Relationship Id="rId352" Type="http://schemas.openxmlformats.org/officeDocument/2006/relationships/image" Target="../media/image735.png"/><Relationship Id="rId394" Type="http://schemas.openxmlformats.org/officeDocument/2006/relationships/image" Target="../media/image756.png"/><Relationship Id="rId408" Type="http://schemas.openxmlformats.org/officeDocument/2006/relationships/image" Target="../media/image763.png"/><Relationship Id="rId212" Type="http://schemas.openxmlformats.org/officeDocument/2006/relationships/image" Target="../media/image669.png"/><Relationship Id="rId254" Type="http://schemas.openxmlformats.org/officeDocument/2006/relationships/image" Target="../media/image690.png"/><Relationship Id="rId49" Type="http://schemas.openxmlformats.org/officeDocument/2006/relationships/image" Target="../media/image590.png"/><Relationship Id="rId114" Type="http://schemas.openxmlformats.org/officeDocument/2006/relationships/image" Target="../media/image620.png"/><Relationship Id="rId296" Type="http://schemas.openxmlformats.org/officeDocument/2006/relationships/image" Target="../media/image709.png"/><Relationship Id="rId461" Type="http://schemas.openxmlformats.org/officeDocument/2006/relationships/image" Target="../media/image789.png"/><Relationship Id="rId517" Type="http://schemas.openxmlformats.org/officeDocument/2006/relationships/image" Target="../media/image817.png"/><Relationship Id="rId559" Type="http://schemas.openxmlformats.org/officeDocument/2006/relationships/customXml" Target="../ink/ink872.xml"/><Relationship Id="rId60" Type="http://schemas.openxmlformats.org/officeDocument/2006/relationships/customXml" Target="../ink/ink619.xml"/><Relationship Id="rId156" Type="http://schemas.openxmlformats.org/officeDocument/2006/relationships/image" Target="../media/image641.png"/><Relationship Id="rId198" Type="http://schemas.openxmlformats.org/officeDocument/2006/relationships/image" Target="../media/image662.png"/><Relationship Id="rId321" Type="http://schemas.openxmlformats.org/officeDocument/2006/relationships/customXml" Target="../ink/ink751.xml"/><Relationship Id="rId363" Type="http://schemas.openxmlformats.org/officeDocument/2006/relationships/customXml" Target="../ink/ink773.xml"/><Relationship Id="rId419" Type="http://schemas.openxmlformats.org/officeDocument/2006/relationships/customXml" Target="../ink/ink801.xml"/><Relationship Id="rId570" Type="http://schemas.openxmlformats.org/officeDocument/2006/relationships/image" Target="../media/image843.png"/><Relationship Id="rId223" Type="http://schemas.openxmlformats.org/officeDocument/2006/relationships/customXml" Target="../ink/ink702.xml"/><Relationship Id="rId430" Type="http://schemas.openxmlformats.org/officeDocument/2006/relationships/image" Target="../media/image774.png"/><Relationship Id="rId18" Type="http://schemas.openxmlformats.org/officeDocument/2006/relationships/customXml" Target="../ink/ink598.xml"/><Relationship Id="rId265" Type="http://schemas.openxmlformats.org/officeDocument/2006/relationships/customXml" Target="../ink/ink723.xml"/><Relationship Id="rId472" Type="http://schemas.openxmlformats.org/officeDocument/2006/relationships/customXml" Target="../ink/ink828.xml"/><Relationship Id="rId528" Type="http://schemas.openxmlformats.org/officeDocument/2006/relationships/image" Target="../media/image822.png"/><Relationship Id="rId125" Type="http://schemas.openxmlformats.org/officeDocument/2006/relationships/customXml" Target="../ink/ink653.xml"/><Relationship Id="rId167" Type="http://schemas.openxmlformats.org/officeDocument/2006/relationships/customXml" Target="../ink/ink674.xml"/><Relationship Id="rId332" Type="http://schemas.openxmlformats.org/officeDocument/2006/relationships/customXml" Target="../ink/ink757.xml"/><Relationship Id="rId374" Type="http://schemas.openxmlformats.org/officeDocument/2006/relationships/image" Target="../media/image746.png"/><Relationship Id="rId581" Type="http://schemas.openxmlformats.org/officeDocument/2006/relationships/customXml" Target="../ink/ink883.xml"/><Relationship Id="rId71" Type="http://schemas.openxmlformats.org/officeDocument/2006/relationships/image" Target="../media/image601.png"/><Relationship Id="rId234" Type="http://schemas.openxmlformats.org/officeDocument/2006/relationships/image" Target="../media/image680.png"/><Relationship Id="rId2" Type="http://schemas.openxmlformats.org/officeDocument/2006/relationships/customXml" Target="../ink/ink590.xml"/><Relationship Id="rId29" Type="http://schemas.openxmlformats.org/officeDocument/2006/relationships/image" Target="../media/image580.png"/><Relationship Id="rId276" Type="http://schemas.openxmlformats.org/officeDocument/2006/relationships/image" Target="../media/image699.png"/><Relationship Id="rId441" Type="http://schemas.openxmlformats.org/officeDocument/2006/relationships/image" Target="../media/image779.png"/><Relationship Id="rId483" Type="http://schemas.openxmlformats.org/officeDocument/2006/relationships/image" Target="../media/image800.png"/><Relationship Id="rId539" Type="http://schemas.openxmlformats.org/officeDocument/2006/relationships/customXml" Target="../ink/ink862.xml"/><Relationship Id="rId40" Type="http://schemas.openxmlformats.org/officeDocument/2006/relationships/customXml" Target="../ink/ink609.xml"/><Relationship Id="rId136" Type="http://schemas.openxmlformats.org/officeDocument/2006/relationships/image" Target="../media/image631.png"/><Relationship Id="rId178" Type="http://schemas.openxmlformats.org/officeDocument/2006/relationships/image" Target="../media/image652.png"/><Relationship Id="rId301" Type="http://schemas.openxmlformats.org/officeDocument/2006/relationships/customXml" Target="../ink/ink741.xml"/><Relationship Id="rId343" Type="http://schemas.openxmlformats.org/officeDocument/2006/relationships/customXml" Target="../ink/ink763.xml"/><Relationship Id="rId550" Type="http://schemas.openxmlformats.org/officeDocument/2006/relationships/image" Target="../media/image833.png"/><Relationship Id="rId82" Type="http://schemas.openxmlformats.org/officeDocument/2006/relationships/image" Target="../media/image606.png"/><Relationship Id="rId203" Type="http://schemas.openxmlformats.org/officeDocument/2006/relationships/customXml" Target="../ink/ink692.xml"/><Relationship Id="rId385" Type="http://schemas.openxmlformats.org/officeDocument/2006/relationships/customXml" Target="../ink/ink784.xml"/><Relationship Id="rId592" Type="http://schemas.openxmlformats.org/officeDocument/2006/relationships/image" Target="../media/image854.png"/><Relationship Id="rId245" Type="http://schemas.openxmlformats.org/officeDocument/2006/relationships/customXml" Target="../ink/ink713.xml"/><Relationship Id="rId287" Type="http://schemas.openxmlformats.org/officeDocument/2006/relationships/customXml" Target="../ink/ink734.xml"/><Relationship Id="rId410" Type="http://schemas.openxmlformats.org/officeDocument/2006/relationships/image" Target="../media/image764.png"/><Relationship Id="rId452" Type="http://schemas.openxmlformats.org/officeDocument/2006/relationships/customXml" Target="../ink/ink818.xml"/><Relationship Id="rId494" Type="http://schemas.openxmlformats.org/officeDocument/2006/relationships/customXml" Target="../ink/ink839.xml"/><Relationship Id="rId508" Type="http://schemas.openxmlformats.org/officeDocument/2006/relationships/customXml" Target="../ink/ink846.xml"/><Relationship Id="rId105" Type="http://schemas.openxmlformats.org/officeDocument/2006/relationships/image" Target="../media/image616.png"/><Relationship Id="rId147" Type="http://schemas.openxmlformats.org/officeDocument/2006/relationships/customXml" Target="../ink/ink664.xml"/><Relationship Id="rId312" Type="http://schemas.openxmlformats.org/officeDocument/2006/relationships/image" Target="../media/image717.png"/><Relationship Id="rId354" Type="http://schemas.openxmlformats.org/officeDocument/2006/relationships/image" Target="../media/image736.png"/><Relationship Id="rId51" Type="http://schemas.openxmlformats.org/officeDocument/2006/relationships/image" Target="../media/image591.png"/><Relationship Id="rId93" Type="http://schemas.openxmlformats.org/officeDocument/2006/relationships/image" Target="../media/image611.png"/><Relationship Id="rId189" Type="http://schemas.openxmlformats.org/officeDocument/2006/relationships/customXml" Target="../ink/ink685.xml"/><Relationship Id="rId396" Type="http://schemas.openxmlformats.org/officeDocument/2006/relationships/image" Target="../media/image757.png"/><Relationship Id="rId561" Type="http://schemas.openxmlformats.org/officeDocument/2006/relationships/customXml" Target="../ink/ink873.xml"/><Relationship Id="rId214" Type="http://schemas.openxmlformats.org/officeDocument/2006/relationships/image" Target="../media/image670.png"/><Relationship Id="rId256" Type="http://schemas.openxmlformats.org/officeDocument/2006/relationships/image" Target="../media/image691.png"/><Relationship Id="rId298" Type="http://schemas.openxmlformats.org/officeDocument/2006/relationships/image" Target="../media/image710.png"/><Relationship Id="rId421" Type="http://schemas.openxmlformats.org/officeDocument/2006/relationships/customXml" Target="../ink/ink802.xml"/><Relationship Id="rId463" Type="http://schemas.openxmlformats.org/officeDocument/2006/relationships/image" Target="../media/image790.png"/><Relationship Id="rId519" Type="http://schemas.openxmlformats.org/officeDocument/2006/relationships/image" Target="../media/image818.png"/><Relationship Id="rId116" Type="http://schemas.openxmlformats.org/officeDocument/2006/relationships/image" Target="../media/image621.png"/><Relationship Id="rId158" Type="http://schemas.openxmlformats.org/officeDocument/2006/relationships/image" Target="../media/image642.png"/><Relationship Id="rId323" Type="http://schemas.openxmlformats.org/officeDocument/2006/relationships/customXml" Target="../ink/ink752.xml"/><Relationship Id="rId530" Type="http://schemas.openxmlformats.org/officeDocument/2006/relationships/image" Target="../media/image823.png"/><Relationship Id="rId20" Type="http://schemas.openxmlformats.org/officeDocument/2006/relationships/customXml" Target="../ink/ink599.xml"/><Relationship Id="rId62" Type="http://schemas.openxmlformats.org/officeDocument/2006/relationships/customXml" Target="../ink/ink620.xml"/><Relationship Id="rId365" Type="http://schemas.openxmlformats.org/officeDocument/2006/relationships/customXml" Target="../ink/ink774.xml"/><Relationship Id="rId572" Type="http://schemas.openxmlformats.org/officeDocument/2006/relationships/image" Target="../media/image844.png"/><Relationship Id="rId225" Type="http://schemas.openxmlformats.org/officeDocument/2006/relationships/customXml" Target="../ink/ink703.xml"/><Relationship Id="rId267" Type="http://schemas.openxmlformats.org/officeDocument/2006/relationships/customXml" Target="../ink/ink724.xml"/><Relationship Id="rId432" Type="http://schemas.openxmlformats.org/officeDocument/2006/relationships/image" Target="../media/image775.png"/><Relationship Id="rId474" Type="http://schemas.openxmlformats.org/officeDocument/2006/relationships/customXml" Target="../ink/ink829.xml"/><Relationship Id="rId127" Type="http://schemas.openxmlformats.org/officeDocument/2006/relationships/customXml" Target="../ink/ink654.xml"/><Relationship Id="rId31" Type="http://schemas.openxmlformats.org/officeDocument/2006/relationships/image" Target="../media/image581.png"/><Relationship Id="rId73" Type="http://schemas.openxmlformats.org/officeDocument/2006/relationships/image" Target="../media/image602.png"/><Relationship Id="rId169" Type="http://schemas.openxmlformats.org/officeDocument/2006/relationships/customXml" Target="../ink/ink675.xml"/><Relationship Id="rId334" Type="http://schemas.openxmlformats.org/officeDocument/2006/relationships/image" Target="../media/image279.png"/><Relationship Id="rId376" Type="http://schemas.openxmlformats.org/officeDocument/2006/relationships/image" Target="../media/image747.png"/><Relationship Id="rId541" Type="http://schemas.openxmlformats.org/officeDocument/2006/relationships/customXml" Target="../ink/ink863.xml"/><Relationship Id="rId583" Type="http://schemas.openxmlformats.org/officeDocument/2006/relationships/customXml" Target="../ink/ink884.xml"/><Relationship Id="rId4" Type="http://schemas.openxmlformats.org/officeDocument/2006/relationships/customXml" Target="../ink/ink591.xml"/><Relationship Id="rId180" Type="http://schemas.openxmlformats.org/officeDocument/2006/relationships/image" Target="../media/image653.png"/><Relationship Id="rId236" Type="http://schemas.openxmlformats.org/officeDocument/2006/relationships/image" Target="../media/image681.png"/><Relationship Id="rId278" Type="http://schemas.openxmlformats.org/officeDocument/2006/relationships/image" Target="../media/image700.png"/><Relationship Id="rId401" Type="http://schemas.openxmlformats.org/officeDocument/2006/relationships/customXml" Target="../ink/ink792.xml"/><Relationship Id="rId443" Type="http://schemas.openxmlformats.org/officeDocument/2006/relationships/image" Target="../media/image780.png"/><Relationship Id="rId303" Type="http://schemas.openxmlformats.org/officeDocument/2006/relationships/customXml" Target="../ink/ink742.xml"/><Relationship Id="rId485" Type="http://schemas.openxmlformats.org/officeDocument/2006/relationships/image" Target="../media/image801.png"/><Relationship Id="rId42" Type="http://schemas.openxmlformats.org/officeDocument/2006/relationships/customXml" Target="../ink/ink610.xml"/><Relationship Id="rId84" Type="http://schemas.openxmlformats.org/officeDocument/2006/relationships/image" Target="../media/image607.png"/><Relationship Id="rId138" Type="http://schemas.openxmlformats.org/officeDocument/2006/relationships/image" Target="../media/image632.png"/><Relationship Id="rId345" Type="http://schemas.openxmlformats.org/officeDocument/2006/relationships/customXml" Target="../ink/ink764.xml"/><Relationship Id="rId387" Type="http://schemas.openxmlformats.org/officeDocument/2006/relationships/customXml" Target="../ink/ink785.xml"/><Relationship Id="rId510" Type="http://schemas.openxmlformats.org/officeDocument/2006/relationships/customXml" Target="../ink/ink847.xml"/><Relationship Id="rId552" Type="http://schemas.openxmlformats.org/officeDocument/2006/relationships/image" Target="../media/image834.png"/><Relationship Id="rId594" Type="http://schemas.openxmlformats.org/officeDocument/2006/relationships/image" Target="../media/image855.png"/><Relationship Id="rId191" Type="http://schemas.openxmlformats.org/officeDocument/2006/relationships/customXml" Target="../ink/ink686.xml"/><Relationship Id="rId205" Type="http://schemas.openxmlformats.org/officeDocument/2006/relationships/customXml" Target="../ink/ink693.xml"/><Relationship Id="rId247" Type="http://schemas.openxmlformats.org/officeDocument/2006/relationships/customXml" Target="../ink/ink714.xml"/><Relationship Id="rId412" Type="http://schemas.openxmlformats.org/officeDocument/2006/relationships/image" Target="../media/image765.png"/><Relationship Id="rId107" Type="http://schemas.openxmlformats.org/officeDocument/2006/relationships/image" Target="../media/image617.png"/><Relationship Id="rId289" Type="http://schemas.openxmlformats.org/officeDocument/2006/relationships/customXml" Target="../ink/ink735.xml"/><Relationship Id="rId454" Type="http://schemas.openxmlformats.org/officeDocument/2006/relationships/customXml" Target="../ink/ink819.xml"/><Relationship Id="rId496" Type="http://schemas.openxmlformats.org/officeDocument/2006/relationships/customXml" Target="../ink/ink840.xml"/><Relationship Id="rId11" Type="http://schemas.openxmlformats.org/officeDocument/2006/relationships/image" Target="../media/image572.png"/><Relationship Id="rId53" Type="http://schemas.openxmlformats.org/officeDocument/2006/relationships/image" Target="../media/image592.png"/><Relationship Id="rId149" Type="http://schemas.openxmlformats.org/officeDocument/2006/relationships/customXml" Target="../ink/ink665.xml"/><Relationship Id="rId314" Type="http://schemas.openxmlformats.org/officeDocument/2006/relationships/image" Target="../media/image718.png"/><Relationship Id="rId356" Type="http://schemas.openxmlformats.org/officeDocument/2006/relationships/image" Target="../media/image737.png"/><Relationship Id="rId398" Type="http://schemas.openxmlformats.org/officeDocument/2006/relationships/image" Target="../media/image758.png"/><Relationship Id="rId521" Type="http://schemas.openxmlformats.org/officeDocument/2006/relationships/image" Target="../media/image819.png"/><Relationship Id="rId563" Type="http://schemas.openxmlformats.org/officeDocument/2006/relationships/customXml" Target="../ink/ink874.xml"/><Relationship Id="rId95" Type="http://schemas.openxmlformats.org/officeDocument/2006/relationships/image" Target="../media/image612.png"/><Relationship Id="rId160" Type="http://schemas.openxmlformats.org/officeDocument/2006/relationships/image" Target="../media/image643.png"/><Relationship Id="rId216" Type="http://schemas.openxmlformats.org/officeDocument/2006/relationships/image" Target="../media/image671.png"/><Relationship Id="rId423" Type="http://schemas.openxmlformats.org/officeDocument/2006/relationships/customXml" Target="../ink/ink803.xml"/><Relationship Id="rId258" Type="http://schemas.openxmlformats.org/officeDocument/2006/relationships/image" Target="../media/image692.png"/><Relationship Id="rId465" Type="http://schemas.openxmlformats.org/officeDocument/2006/relationships/image" Target="../media/image791.png"/><Relationship Id="rId22" Type="http://schemas.openxmlformats.org/officeDocument/2006/relationships/customXml" Target="../ink/ink600.xml"/><Relationship Id="rId64" Type="http://schemas.openxmlformats.org/officeDocument/2006/relationships/customXml" Target="../ink/ink621.xml"/><Relationship Id="rId118" Type="http://schemas.openxmlformats.org/officeDocument/2006/relationships/image" Target="../media/image622.png"/><Relationship Id="rId325" Type="http://schemas.openxmlformats.org/officeDocument/2006/relationships/image" Target="../media/image723.png"/><Relationship Id="rId367" Type="http://schemas.openxmlformats.org/officeDocument/2006/relationships/customXml" Target="../ink/ink775.xml"/><Relationship Id="rId532" Type="http://schemas.openxmlformats.org/officeDocument/2006/relationships/image" Target="../media/image824.png"/><Relationship Id="rId574" Type="http://schemas.openxmlformats.org/officeDocument/2006/relationships/image" Target="../media/image845.png"/><Relationship Id="rId171" Type="http://schemas.openxmlformats.org/officeDocument/2006/relationships/customXml" Target="../ink/ink676.xml"/><Relationship Id="rId227" Type="http://schemas.openxmlformats.org/officeDocument/2006/relationships/customXml" Target="../ink/ink704.xml"/><Relationship Id="rId269" Type="http://schemas.openxmlformats.org/officeDocument/2006/relationships/customXml" Target="../ink/ink725.xml"/><Relationship Id="rId434" Type="http://schemas.openxmlformats.org/officeDocument/2006/relationships/image" Target="../media/image776.png"/><Relationship Id="rId476" Type="http://schemas.openxmlformats.org/officeDocument/2006/relationships/customXml" Target="../ink/ink830.xml"/><Relationship Id="rId33" Type="http://schemas.openxmlformats.org/officeDocument/2006/relationships/image" Target="../media/image582.png"/><Relationship Id="rId129" Type="http://schemas.openxmlformats.org/officeDocument/2006/relationships/customXml" Target="../ink/ink655.xml"/><Relationship Id="rId280" Type="http://schemas.openxmlformats.org/officeDocument/2006/relationships/image" Target="../media/image701.png"/><Relationship Id="rId336" Type="http://schemas.openxmlformats.org/officeDocument/2006/relationships/image" Target="../media/image727.png"/><Relationship Id="rId501" Type="http://schemas.openxmlformats.org/officeDocument/2006/relationships/image" Target="../media/image809.png"/><Relationship Id="rId543" Type="http://schemas.openxmlformats.org/officeDocument/2006/relationships/customXml" Target="../ink/ink864.xml"/><Relationship Id="rId75" Type="http://schemas.openxmlformats.org/officeDocument/2006/relationships/image" Target="../media/image603.png"/><Relationship Id="rId140" Type="http://schemas.openxmlformats.org/officeDocument/2006/relationships/image" Target="../media/image633.png"/><Relationship Id="rId182" Type="http://schemas.openxmlformats.org/officeDocument/2006/relationships/image" Target="../media/image654.png"/><Relationship Id="rId378" Type="http://schemas.openxmlformats.org/officeDocument/2006/relationships/image" Target="../media/image748.png"/><Relationship Id="rId403" Type="http://schemas.openxmlformats.org/officeDocument/2006/relationships/customXml" Target="../ink/ink793.xml"/><Relationship Id="rId585" Type="http://schemas.openxmlformats.org/officeDocument/2006/relationships/customXml" Target="../ink/ink885.xml"/><Relationship Id="rId6" Type="http://schemas.openxmlformats.org/officeDocument/2006/relationships/customXml" Target="../ink/ink592.xml"/><Relationship Id="rId238" Type="http://schemas.openxmlformats.org/officeDocument/2006/relationships/image" Target="../media/image682.png"/><Relationship Id="rId445" Type="http://schemas.openxmlformats.org/officeDocument/2006/relationships/image" Target="../media/image781.png"/><Relationship Id="rId487" Type="http://schemas.openxmlformats.org/officeDocument/2006/relationships/image" Target="../media/image802.png"/><Relationship Id="rId291" Type="http://schemas.openxmlformats.org/officeDocument/2006/relationships/customXml" Target="../ink/ink736.xml"/><Relationship Id="rId305" Type="http://schemas.openxmlformats.org/officeDocument/2006/relationships/customXml" Target="../ink/ink743.xml"/><Relationship Id="rId347" Type="http://schemas.openxmlformats.org/officeDocument/2006/relationships/customXml" Target="../ink/ink765.xml"/><Relationship Id="rId512" Type="http://schemas.openxmlformats.org/officeDocument/2006/relationships/customXml" Target="../ink/ink848.xml"/><Relationship Id="rId44" Type="http://schemas.openxmlformats.org/officeDocument/2006/relationships/customXml" Target="../ink/ink611.xml"/><Relationship Id="rId86" Type="http://schemas.openxmlformats.org/officeDocument/2006/relationships/image" Target="../media/image608.png"/><Relationship Id="rId151" Type="http://schemas.openxmlformats.org/officeDocument/2006/relationships/customXml" Target="../ink/ink666.xml"/><Relationship Id="rId389" Type="http://schemas.openxmlformats.org/officeDocument/2006/relationships/customXml" Target="../ink/ink786.xml"/><Relationship Id="rId554" Type="http://schemas.openxmlformats.org/officeDocument/2006/relationships/image" Target="../media/image835.png"/><Relationship Id="rId596" Type="http://schemas.openxmlformats.org/officeDocument/2006/relationships/image" Target="../media/image856.png"/><Relationship Id="rId193" Type="http://schemas.openxmlformats.org/officeDocument/2006/relationships/customXml" Target="../ink/ink687.xml"/><Relationship Id="rId207" Type="http://schemas.openxmlformats.org/officeDocument/2006/relationships/customXml" Target="../ink/ink694.xml"/><Relationship Id="rId249" Type="http://schemas.openxmlformats.org/officeDocument/2006/relationships/customXml" Target="../ink/ink715.xml"/><Relationship Id="rId414" Type="http://schemas.openxmlformats.org/officeDocument/2006/relationships/image" Target="../media/image766.png"/><Relationship Id="rId456" Type="http://schemas.openxmlformats.org/officeDocument/2006/relationships/customXml" Target="../ink/ink820.xml"/><Relationship Id="rId498" Type="http://schemas.openxmlformats.org/officeDocument/2006/relationships/customXml" Target="../ink/ink841.xml"/><Relationship Id="rId13" Type="http://schemas.openxmlformats.org/officeDocument/2006/relationships/image" Target="../media/image1.png"/><Relationship Id="rId109" Type="http://schemas.openxmlformats.org/officeDocument/2006/relationships/image" Target="../media/image618.png"/><Relationship Id="rId260" Type="http://schemas.openxmlformats.org/officeDocument/2006/relationships/image" Target="../media/image693.png"/><Relationship Id="rId316" Type="http://schemas.openxmlformats.org/officeDocument/2006/relationships/image" Target="../media/image719.png"/><Relationship Id="rId523" Type="http://schemas.openxmlformats.org/officeDocument/2006/relationships/image" Target="../media/image820.png"/><Relationship Id="rId55" Type="http://schemas.openxmlformats.org/officeDocument/2006/relationships/image" Target="../media/image593.png"/><Relationship Id="rId97" Type="http://schemas.openxmlformats.org/officeDocument/2006/relationships/image" Target="../media/image613.png"/><Relationship Id="rId120" Type="http://schemas.openxmlformats.org/officeDocument/2006/relationships/image" Target="../media/image623.png"/><Relationship Id="rId358" Type="http://schemas.openxmlformats.org/officeDocument/2006/relationships/image" Target="../media/image738.png"/><Relationship Id="rId565" Type="http://schemas.openxmlformats.org/officeDocument/2006/relationships/customXml" Target="../ink/ink875.xml"/><Relationship Id="rId162" Type="http://schemas.openxmlformats.org/officeDocument/2006/relationships/image" Target="../media/image644.png"/><Relationship Id="rId218" Type="http://schemas.openxmlformats.org/officeDocument/2006/relationships/image" Target="../media/image672.png"/><Relationship Id="rId425" Type="http://schemas.openxmlformats.org/officeDocument/2006/relationships/customXml" Target="../ink/ink804.xml"/><Relationship Id="rId467" Type="http://schemas.openxmlformats.org/officeDocument/2006/relationships/image" Target="../media/image792.png"/><Relationship Id="rId271" Type="http://schemas.openxmlformats.org/officeDocument/2006/relationships/customXml" Target="../ink/ink726.xml"/><Relationship Id="rId24" Type="http://schemas.openxmlformats.org/officeDocument/2006/relationships/customXml" Target="../ink/ink601.xml"/><Relationship Id="rId66" Type="http://schemas.openxmlformats.org/officeDocument/2006/relationships/customXml" Target="../ink/ink622.xml"/><Relationship Id="rId131" Type="http://schemas.openxmlformats.org/officeDocument/2006/relationships/customXml" Target="../ink/ink656.xml"/><Relationship Id="rId327" Type="http://schemas.openxmlformats.org/officeDocument/2006/relationships/image" Target="../media/image724.png"/><Relationship Id="rId369" Type="http://schemas.openxmlformats.org/officeDocument/2006/relationships/customXml" Target="../ink/ink776.xml"/><Relationship Id="rId534" Type="http://schemas.openxmlformats.org/officeDocument/2006/relationships/image" Target="../media/image825.png"/><Relationship Id="rId576" Type="http://schemas.openxmlformats.org/officeDocument/2006/relationships/image" Target="../media/image846.png"/><Relationship Id="rId173" Type="http://schemas.openxmlformats.org/officeDocument/2006/relationships/customXml" Target="../ink/ink677.xml"/><Relationship Id="rId229" Type="http://schemas.openxmlformats.org/officeDocument/2006/relationships/customXml" Target="../ink/ink705.xml"/><Relationship Id="rId380" Type="http://schemas.openxmlformats.org/officeDocument/2006/relationships/image" Target="../media/image749.png"/><Relationship Id="rId436" Type="http://schemas.openxmlformats.org/officeDocument/2006/relationships/image" Target="../media/image777.png"/><Relationship Id="rId240" Type="http://schemas.openxmlformats.org/officeDocument/2006/relationships/image" Target="../media/image683.png"/><Relationship Id="rId478" Type="http://schemas.openxmlformats.org/officeDocument/2006/relationships/customXml" Target="../ink/ink831.xml"/><Relationship Id="rId35" Type="http://schemas.openxmlformats.org/officeDocument/2006/relationships/image" Target="../media/image583.png"/><Relationship Id="rId77" Type="http://schemas.openxmlformats.org/officeDocument/2006/relationships/image" Target="../media/image604.png"/><Relationship Id="rId100" Type="http://schemas.openxmlformats.org/officeDocument/2006/relationships/customXml" Target="../ink/ink640.xml"/><Relationship Id="rId282" Type="http://schemas.openxmlformats.org/officeDocument/2006/relationships/image" Target="../media/image702.png"/><Relationship Id="rId338" Type="http://schemas.openxmlformats.org/officeDocument/2006/relationships/image" Target="../media/image728.png"/><Relationship Id="rId503" Type="http://schemas.openxmlformats.org/officeDocument/2006/relationships/image" Target="../media/image810.png"/><Relationship Id="rId545" Type="http://schemas.openxmlformats.org/officeDocument/2006/relationships/customXml" Target="../ink/ink865.xml"/><Relationship Id="rId587" Type="http://schemas.openxmlformats.org/officeDocument/2006/relationships/customXml" Target="../ink/ink886.xml"/><Relationship Id="rId8" Type="http://schemas.openxmlformats.org/officeDocument/2006/relationships/customXml" Target="../ink/ink593.xml"/><Relationship Id="rId142" Type="http://schemas.openxmlformats.org/officeDocument/2006/relationships/image" Target="../media/image634.png"/><Relationship Id="rId184" Type="http://schemas.openxmlformats.org/officeDocument/2006/relationships/image" Target="../media/image655.png"/><Relationship Id="rId391" Type="http://schemas.openxmlformats.org/officeDocument/2006/relationships/customXml" Target="../ink/ink787.xml"/><Relationship Id="rId405" Type="http://schemas.openxmlformats.org/officeDocument/2006/relationships/customXml" Target="../ink/ink794.xml"/><Relationship Id="rId447" Type="http://schemas.openxmlformats.org/officeDocument/2006/relationships/image" Target="../media/image782.png"/><Relationship Id="rId251" Type="http://schemas.openxmlformats.org/officeDocument/2006/relationships/customXml" Target="../ink/ink716.xml"/><Relationship Id="rId489" Type="http://schemas.openxmlformats.org/officeDocument/2006/relationships/image" Target="../media/image803.png"/><Relationship Id="rId46" Type="http://schemas.openxmlformats.org/officeDocument/2006/relationships/customXml" Target="../ink/ink612.xml"/><Relationship Id="rId293" Type="http://schemas.openxmlformats.org/officeDocument/2006/relationships/customXml" Target="../ink/ink737.xml"/><Relationship Id="rId307" Type="http://schemas.openxmlformats.org/officeDocument/2006/relationships/customXml" Target="../ink/ink744.xml"/><Relationship Id="rId349" Type="http://schemas.openxmlformats.org/officeDocument/2006/relationships/customXml" Target="../ink/ink766.xml"/><Relationship Id="rId514" Type="http://schemas.openxmlformats.org/officeDocument/2006/relationships/customXml" Target="../ink/ink849.xml"/><Relationship Id="rId556" Type="http://schemas.openxmlformats.org/officeDocument/2006/relationships/image" Target="../media/image836.png"/><Relationship Id="rId88" Type="http://schemas.openxmlformats.org/officeDocument/2006/relationships/customXml" Target="../ink/ink634.xml"/><Relationship Id="rId111" Type="http://schemas.openxmlformats.org/officeDocument/2006/relationships/customXml" Target="../ink/ink646.xml"/><Relationship Id="rId153" Type="http://schemas.openxmlformats.org/officeDocument/2006/relationships/customXml" Target="../ink/ink667.xml"/><Relationship Id="rId195" Type="http://schemas.openxmlformats.org/officeDocument/2006/relationships/customXml" Target="../ink/ink688.xml"/><Relationship Id="rId209" Type="http://schemas.openxmlformats.org/officeDocument/2006/relationships/customXml" Target="../ink/ink695.xml"/><Relationship Id="rId360" Type="http://schemas.openxmlformats.org/officeDocument/2006/relationships/image" Target="../media/image739.png"/><Relationship Id="rId416" Type="http://schemas.openxmlformats.org/officeDocument/2006/relationships/image" Target="../media/image767.png"/><Relationship Id="rId220" Type="http://schemas.openxmlformats.org/officeDocument/2006/relationships/image" Target="../media/image673.png"/><Relationship Id="rId458" Type="http://schemas.openxmlformats.org/officeDocument/2006/relationships/customXml" Target="../ink/ink821.xml"/><Relationship Id="rId15" Type="http://schemas.openxmlformats.org/officeDocument/2006/relationships/image" Target="../media/image573.png"/><Relationship Id="rId57" Type="http://schemas.openxmlformats.org/officeDocument/2006/relationships/image" Target="../media/image594.png"/><Relationship Id="rId262" Type="http://schemas.openxmlformats.org/officeDocument/2006/relationships/image" Target="../media/image694.png"/><Relationship Id="rId318" Type="http://schemas.openxmlformats.org/officeDocument/2006/relationships/image" Target="../media/image720.png"/><Relationship Id="rId525" Type="http://schemas.openxmlformats.org/officeDocument/2006/relationships/customXml" Target="../ink/ink855.xml"/><Relationship Id="rId567" Type="http://schemas.openxmlformats.org/officeDocument/2006/relationships/customXml" Target="../ink/ink876.xml"/><Relationship Id="rId99" Type="http://schemas.openxmlformats.org/officeDocument/2006/relationships/image" Target="../media/image614.png"/><Relationship Id="rId122" Type="http://schemas.openxmlformats.org/officeDocument/2006/relationships/image" Target="../media/image624.png"/><Relationship Id="rId164" Type="http://schemas.openxmlformats.org/officeDocument/2006/relationships/image" Target="../media/image645.png"/><Relationship Id="rId371" Type="http://schemas.openxmlformats.org/officeDocument/2006/relationships/customXml" Target="../ink/ink777.xml"/><Relationship Id="rId427" Type="http://schemas.openxmlformats.org/officeDocument/2006/relationships/customXml" Target="../ink/ink805.xml"/><Relationship Id="rId469" Type="http://schemas.openxmlformats.org/officeDocument/2006/relationships/image" Target="../media/image793.png"/><Relationship Id="rId26" Type="http://schemas.openxmlformats.org/officeDocument/2006/relationships/customXml" Target="../ink/ink602.xml"/><Relationship Id="rId231" Type="http://schemas.openxmlformats.org/officeDocument/2006/relationships/customXml" Target="../ink/ink706.xml"/><Relationship Id="rId273" Type="http://schemas.openxmlformats.org/officeDocument/2006/relationships/customXml" Target="../ink/ink727.xml"/><Relationship Id="rId329" Type="http://schemas.openxmlformats.org/officeDocument/2006/relationships/image" Target="../media/image725.png"/><Relationship Id="rId480" Type="http://schemas.openxmlformats.org/officeDocument/2006/relationships/customXml" Target="../ink/ink832.xml"/><Relationship Id="rId536" Type="http://schemas.openxmlformats.org/officeDocument/2006/relationships/image" Target="../media/image826.png"/><Relationship Id="rId68" Type="http://schemas.openxmlformats.org/officeDocument/2006/relationships/customXml" Target="../ink/ink623.xml"/><Relationship Id="rId133" Type="http://schemas.openxmlformats.org/officeDocument/2006/relationships/customXml" Target="../ink/ink657.xml"/><Relationship Id="rId175" Type="http://schemas.openxmlformats.org/officeDocument/2006/relationships/customXml" Target="../ink/ink678.xml"/><Relationship Id="rId340" Type="http://schemas.openxmlformats.org/officeDocument/2006/relationships/image" Target="../media/image729.png"/><Relationship Id="rId578" Type="http://schemas.openxmlformats.org/officeDocument/2006/relationships/image" Target="../media/image847.png"/><Relationship Id="rId200" Type="http://schemas.openxmlformats.org/officeDocument/2006/relationships/image" Target="../media/image663.png"/><Relationship Id="rId382" Type="http://schemas.openxmlformats.org/officeDocument/2006/relationships/image" Target="../media/image750.png"/><Relationship Id="rId438" Type="http://schemas.openxmlformats.org/officeDocument/2006/relationships/customXml" Target="../ink/ink811.xml"/><Relationship Id="rId242" Type="http://schemas.openxmlformats.org/officeDocument/2006/relationships/image" Target="../media/image684.png"/><Relationship Id="rId284" Type="http://schemas.openxmlformats.org/officeDocument/2006/relationships/image" Target="../media/image703.png"/><Relationship Id="rId491" Type="http://schemas.openxmlformats.org/officeDocument/2006/relationships/image" Target="../media/image804.png"/><Relationship Id="rId505" Type="http://schemas.openxmlformats.org/officeDocument/2006/relationships/image" Target="../media/image811.png"/><Relationship Id="rId37" Type="http://schemas.openxmlformats.org/officeDocument/2006/relationships/image" Target="../media/image584.png"/><Relationship Id="rId79" Type="http://schemas.openxmlformats.org/officeDocument/2006/relationships/customXml" Target="../ink/ink629.xml"/><Relationship Id="rId102" Type="http://schemas.openxmlformats.org/officeDocument/2006/relationships/customXml" Target="../ink/ink641.xml"/><Relationship Id="rId144" Type="http://schemas.openxmlformats.org/officeDocument/2006/relationships/image" Target="../media/image635.png"/><Relationship Id="rId547" Type="http://schemas.openxmlformats.org/officeDocument/2006/relationships/customXml" Target="../ink/ink866.xml"/><Relationship Id="rId589" Type="http://schemas.openxmlformats.org/officeDocument/2006/relationships/customXml" Target="../ink/ink887.xml"/><Relationship Id="rId90" Type="http://schemas.openxmlformats.org/officeDocument/2006/relationships/customXml" Target="../ink/ink635.xml"/><Relationship Id="rId186" Type="http://schemas.openxmlformats.org/officeDocument/2006/relationships/image" Target="../media/image656.png"/><Relationship Id="rId351" Type="http://schemas.openxmlformats.org/officeDocument/2006/relationships/customXml" Target="../ink/ink767.xml"/><Relationship Id="rId393" Type="http://schemas.openxmlformats.org/officeDocument/2006/relationships/customXml" Target="../ink/ink788.xml"/><Relationship Id="rId407" Type="http://schemas.openxmlformats.org/officeDocument/2006/relationships/customXml" Target="../ink/ink795.xml"/><Relationship Id="rId449" Type="http://schemas.openxmlformats.org/officeDocument/2006/relationships/image" Target="../media/image783.png"/><Relationship Id="rId211" Type="http://schemas.openxmlformats.org/officeDocument/2006/relationships/customXml" Target="../ink/ink696.xml"/><Relationship Id="rId253" Type="http://schemas.openxmlformats.org/officeDocument/2006/relationships/customXml" Target="../ink/ink717.xml"/><Relationship Id="rId295" Type="http://schemas.openxmlformats.org/officeDocument/2006/relationships/customXml" Target="../ink/ink738.xml"/><Relationship Id="rId309" Type="http://schemas.openxmlformats.org/officeDocument/2006/relationships/customXml" Target="../ink/ink745.xml"/><Relationship Id="rId460" Type="http://schemas.openxmlformats.org/officeDocument/2006/relationships/customXml" Target="../ink/ink822.xml"/><Relationship Id="rId516" Type="http://schemas.openxmlformats.org/officeDocument/2006/relationships/customXml" Target="../ink/ink850.xml"/><Relationship Id="rId48" Type="http://schemas.openxmlformats.org/officeDocument/2006/relationships/customXml" Target="../ink/ink613.xml"/><Relationship Id="rId113" Type="http://schemas.openxmlformats.org/officeDocument/2006/relationships/customXml" Target="../ink/ink647.xml"/><Relationship Id="rId320" Type="http://schemas.openxmlformats.org/officeDocument/2006/relationships/image" Target="../media/image721.png"/><Relationship Id="rId558" Type="http://schemas.openxmlformats.org/officeDocument/2006/relationships/image" Target="../media/image837.png"/><Relationship Id="rId155" Type="http://schemas.openxmlformats.org/officeDocument/2006/relationships/customXml" Target="../ink/ink668.xml"/><Relationship Id="rId197" Type="http://schemas.openxmlformats.org/officeDocument/2006/relationships/customXml" Target="../ink/ink689.xml"/><Relationship Id="rId362" Type="http://schemas.openxmlformats.org/officeDocument/2006/relationships/image" Target="../media/image740.png"/><Relationship Id="rId418" Type="http://schemas.openxmlformats.org/officeDocument/2006/relationships/image" Target="../media/image768.png"/><Relationship Id="rId222" Type="http://schemas.openxmlformats.org/officeDocument/2006/relationships/image" Target="../media/image674.png"/><Relationship Id="rId264" Type="http://schemas.openxmlformats.org/officeDocument/2006/relationships/image" Target="../media/image426.png"/><Relationship Id="rId471" Type="http://schemas.openxmlformats.org/officeDocument/2006/relationships/image" Target="../media/image794.png"/><Relationship Id="rId17" Type="http://schemas.openxmlformats.org/officeDocument/2006/relationships/image" Target="../media/image574.png"/><Relationship Id="rId59" Type="http://schemas.openxmlformats.org/officeDocument/2006/relationships/image" Target="../media/image595.png"/><Relationship Id="rId124" Type="http://schemas.openxmlformats.org/officeDocument/2006/relationships/image" Target="../media/image625.png"/><Relationship Id="rId527" Type="http://schemas.openxmlformats.org/officeDocument/2006/relationships/customXml" Target="../ink/ink856.xml"/><Relationship Id="rId569" Type="http://schemas.openxmlformats.org/officeDocument/2006/relationships/customXml" Target="../ink/ink877.xml"/><Relationship Id="rId70" Type="http://schemas.openxmlformats.org/officeDocument/2006/relationships/customXml" Target="../ink/ink624.xml"/><Relationship Id="rId166" Type="http://schemas.openxmlformats.org/officeDocument/2006/relationships/image" Target="../media/image646.png"/><Relationship Id="rId331" Type="http://schemas.openxmlformats.org/officeDocument/2006/relationships/image" Target="../media/image726.png"/><Relationship Id="rId373" Type="http://schemas.openxmlformats.org/officeDocument/2006/relationships/customXml" Target="../ink/ink778.xml"/><Relationship Id="rId429" Type="http://schemas.openxmlformats.org/officeDocument/2006/relationships/customXml" Target="../ink/ink806.xml"/><Relationship Id="rId580" Type="http://schemas.openxmlformats.org/officeDocument/2006/relationships/image" Target="../media/image848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707.xml"/><Relationship Id="rId440" Type="http://schemas.openxmlformats.org/officeDocument/2006/relationships/customXml" Target="../ink/ink812.xml"/><Relationship Id="rId28" Type="http://schemas.openxmlformats.org/officeDocument/2006/relationships/customXml" Target="../ink/ink603.xml"/><Relationship Id="rId275" Type="http://schemas.openxmlformats.org/officeDocument/2006/relationships/customXml" Target="../ink/ink728.xml"/><Relationship Id="rId300" Type="http://schemas.openxmlformats.org/officeDocument/2006/relationships/image" Target="../media/image711.png"/><Relationship Id="rId482" Type="http://schemas.openxmlformats.org/officeDocument/2006/relationships/customXml" Target="../ink/ink833.xml"/><Relationship Id="rId538" Type="http://schemas.openxmlformats.org/officeDocument/2006/relationships/image" Target="../media/image827.png"/><Relationship Id="rId81" Type="http://schemas.openxmlformats.org/officeDocument/2006/relationships/customXml" Target="../ink/ink630.xml"/><Relationship Id="rId135" Type="http://schemas.openxmlformats.org/officeDocument/2006/relationships/customXml" Target="../ink/ink658.xml"/><Relationship Id="rId177" Type="http://schemas.openxmlformats.org/officeDocument/2006/relationships/customXml" Target="../ink/ink679.xml"/><Relationship Id="rId342" Type="http://schemas.openxmlformats.org/officeDocument/2006/relationships/image" Target="../media/image730.png"/><Relationship Id="rId384" Type="http://schemas.openxmlformats.org/officeDocument/2006/relationships/image" Target="../media/image751.png"/><Relationship Id="rId591" Type="http://schemas.openxmlformats.org/officeDocument/2006/relationships/customXml" Target="../ink/ink888.xml"/><Relationship Id="rId202" Type="http://schemas.openxmlformats.org/officeDocument/2006/relationships/image" Target="../media/image664.png"/><Relationship Id="rId244" Type="http://schemas.openxmlformats.org/officeDocument/2006/relationships/image" Target="../media/image685.png"/><Relationship Id="rId39" Type="http://schemas.openxmlformats.org/officeDocument/2006/relationships/image" Target="../media/image585.png"/><Relationship Id="rId286" Type="http://schemas.openxmlformats.org/officeDocument/2006/relationships/image" Target="../media/image704.png"/><Relationship Id="rId451" Type="http://schemas.openxmlformats.org/officeDocument/2006/relationships/image" Target="../media/image784.png"/><Relationship Id="rId493" Type="http://schemas.openxmlformats.org/officeDocument/2006/relationships/image" Target="../media/image805.png"/><Relationship Id="rId507" Type="http://schemas.openxmlformats.org/officeDocument/2006/relationships/image" Target="../media/image812.png"/><Relationship Id="rId549" Type="http://schemas.openxmlformats.org/officeDocument/2006/relationships/customXml" Target="../ink/ink867.xml"/><Relationship Id="rId50" Type="http://schemas.openxmlformats.org/officeDocument/2006/relationships/customXml" Target="../ink/ink614.xml"/><Relationship Id="rId104" Type="http://schemas.openxmlformats.org/officeDocument/2006/relationships/customXml" Target="../ink/ink642.xml"/><Relationship Id="rId146" Type="http://schemas.openxmlformats.org/officeDocument/2006/relationships/image" Target="../media/image636.png"/><Relationship Id="rId188" Type="http://schemas.openxmlformats.org/officeDocument/2006/relationships/image" Target="../media/image657.png"/><Relationship Id="rId311" Type="http://schemas.openxmlformats.org/officeDocument/2006/relationships/customXml" Target="../ink/ink746.xml"/><Relationship Id="rId353" Type="http://schemas.openxmlformats.org/officeDocument/2006/relationships/customXml" Target="../ink/ink768.xml"/><Relationship Id="rId395" Type="http://schemas.openxmlformats.org/officeDocument/2006/relationships/customXml" Target="../ink/ink789.xml"/><Relationship Id="rId409" Type="http://schemas.openxmlformats.org/officeDocument/2006/relationships/customXml" Target="../ink/ink796.xml"/><Relationship Id="rId560" Type="http://schemas.openxmlformats.org/officeDocument/2006/relationships/image" Target="../media/image838.png"/><Relationship Id="rId92" Type="http://schemas.openxmlformats.org/officeDocument/2006/relationships/customXml" Target="../ink/ink636.xml"/><Relationship Id="rId213" Type="http://schemas.openxmlformats.org/officeDocument/2006/relationships/customXml" Target="../ink/ink697.xml"/><Relationship Id="rId420" Type="http://schemas.openxmlformats.org/officeDocument/2006/relationships/image" Target="../media/image769.png"/><Relationship Id="rId255" Type="http://schemas.openxmlformats.org/officeDocument/2006/relationships/customXml" Target="../ink/ink718.xml"/><Relationship Id="rId297" Type="http://schemas.openxmlformats.org/officeDocument/2006/relationships/customXml" Target="../ink/ink739.xml"/><Relationship Id="rId462" Type="http://schemas.openxmlformats.org/officeDocument/2006/relationships/customXml" Target="../ink/ink823.xml"/><Relationship Id="rId518" Type="http://schemas.openxmlformats.org/officeDocument/2006/relationships/customXml" Target="../ink/ink851.xml"/><Relationship Id="rId115" Type="http://schemas.openxmlformats.org/officeDocument/2006/relationships/customXml" Target="../ink/ink648.xml"/><Relationship Id="rId157" Type="http://schemas.openxmlformats.org/officeDocument/2006/relationships/customXml" Target="../ink/ink669.xml"/><Relationship Id="rId322" Type="http://schemas.openxmlformats.org/officeDocument/2006/relationships/image" Target="../media/image722.png"/><Relationship Id="rId364" Type="http://schemas.openxmlformats.org/officeDocument/2006/relationships/image" Target="../media/image741.png"/><Relationship Id="rId61" Type="http://schemas.openxmlformats.org/officeDocument/2006/relationships/image" Target="../media/image596.png"/><Relationship Id="rId199" Type="http://schemas.openxmlformats.org/officeDocument/2006/relationships/customXml" Target="../ink/ink690.xml"/><Relationship Id="rId571" Type="http://schemas.openxmlformats.org/officeDocument/2006/relationships/customXml" Target="../ink/ink878.xml"/><Relationship Id="rId19" Type="http://schemas.openxmlformats.org/officeDocument/2006/relationships/image" Target="../media/image575.png"/><Relationship Id="rId224" Type="http://schemas.openxmlformats.org/officeDocument/2006/relationships/image" Target="../media/image675.png"/><Relationship Id="rId266" Type="http://schemas.openxmlformats.org/officeDocument/2006/relationships/image" Target="../media/image695.png"/><Relationship Id="rId431" Type="http://schemas.openxmlformats.org/officeDocument/2006/relationships/customXml" Target="../ink/ink807.xml"/><Relationship Id="rId473" Type="http://schemas.openxmlformats.org/officeDocument/2006/relationships/image" Target="../media/image795.png"/><Relationship Id="rId529" Type="http://schemas.openxmlformats.org/officeDocument/2006/relationships/customXml" Target="../ink/ink857.xml"/><Relationship Id="rId30" Type="http://schemas.openxmlformats.org/officeDocument/2006/relationships/customXml" Target="../ink/ink604.xml"/><Relationship Id="rId126" Type="http://schemas.openxmlformats.org/officeDocument/2006/relationships/image" Target="../media/image626.png"/><Relationship Id="rId168" Type="http://schemas.openxmlformats.org/officeDocument/2006/relationships/image" Target="../media/image647.png"/><Relationship Id="rId333" Type="http://schemas.openxmlformats.org/officeDocument/2006/relationships/customXml" Target="../ink/ink758.xml"/><Relationship Id="rId540" Type="http://schemas.openxmlformats.org/officeDocument/2006/relationships/image" Target="../media/image828.png"/><Relationship Id="rId72" Type="http://schemas.openxmlformats.org/officeDocument/2006/relationships/customXml" Target="../ink/ink625.xml"/><Relationship Id="rId375" Type="http://schemas.openxmlformats.org/officeDocument/2006/relationships/customXml" Target="../ink/ink779.xml"/><Relationship Id="rId582" Type="http://schemas.openxmlformats.org/officeDocument/2006/relationships/image" Target="../media/image849.png"/><Relationship Id="rId3" Type="http://schemas.openxmlformats.org/officeDocument/2006/relationships/image" Target="../media/image568.png"/><Relationship Id="rId235" Type="http://schemas.openxmlformats.org/officeDocument/2006/relationships/customXml" Target="../ink/ink708.xml"/><Relationship Id="rId277" Type="http://schemas.openxmlformats.org/officeDocument/2006/relationships/customXml" Target="../ink/ink729.xml"/><Relationship Id="rId400" Type="http://schemas.openxmlformats.org/officeDocument/2006/relationships/image" Target="../media/image759.png"/><Relationship Id="rId442" Type="http://schemas.openxmlformats.org/officeDocument/2006/relationships/customXml" Target="../ink/ink813.xml"/><Relationship Id="rId484" Type="http://schemas.openxmlformats.org/officeDocument/2006/relationships/customXml" Target="../ink/ink834.xml"/><Relationship Id="rId137" Type="http://schemas.openxmlformats.org/officeDocument/2006/relationships/customXml" Target="../ink/ink659.xml"/><Relationship Id="rId302" Type="http://schemas.openxmlformats.org/officeDocument/2006/relationships/image" Target="../media/image712.png"/><Relationship Id="rId344" Type="http://schemas.openxmlformats.org/officeDocument/2006/relationships/image" Target="../media/image731.png"/><Relationship Id="rId41" Type="http://schemas.openxmlformats.org/officeDocument/2006/relationships/image" Target="../media/image586.png"/><Relationship Id="rId83" Type="http://schemas.openxmlformats.org/officeDocument/2006/relationships/customXml" Target="../ink/ink631.xml"/><Relationship Id="rId179" Type="http://schemas.openxmlformats.org/officeDocument/2006/relationships/customXml" Target="../ink/ink680.xml"/><Relationship Id="rId386" Type="http://schemas.openxmlformats.org/officeDocument/2006/relationships/image" Target="../media/image752.png"/><Relationship Id="rId551" Type="http://schemas.openxmlformats.org/officeDocument/2006/relationships/customXml" Target="../ink/ink868.xml"/><Relationship Id="rId593" Type="http://schemas.openxmlformats.org/officeDocument/2006/relationships/customXml" Target="../ink/ink889.xml"/><Relationship Id="rId190" Type="http://schemas.openxmlformats.org/officeDocument/2006/relationships/image" Target="../media/image658.png"/><Relationship Id="rId204" Type="http://schemas.openxmlformats.org/officeDocument/2006/relationships/image" Target="../media/image665.png"/><Relationship Id="rId246" Type="http://schemas.openxmlformats.org/officeDocument/2006/relationships/image" Target="../media/image686.png"/><Relationship Id="rId288" Type="http://schemas.openxmlformats.org/officeDocument/2006/relationships/image" Target="../media/image705.png"/><Relationship Id="rId411" Type="http://schemas.openxmlformats.org/officeDocument/2006/relationships/customXml" Target="../ink/ink797.xml"/><Relationship Id="rId453" Type="http://schemas.openxmlformats.org/officeDocument/2006/relationships/image" Target="../media/image785.png"/><Relationship Id="rId509" Type="http://schemas.openxmlformats.org/officeDocument/2006/relationships/image" Target="../media/image813.png"/><Relationship Id="rId106" Type="http://schemas.openxmlformats.org/officeDocument/2006/relationships/customXml" Target="../ink/ink643.xml"/><Relationship Id="rId313" Type="http://schemas.openxmlformats.org/officeDocument/2006/relationships/customXml" Target="../ink/ink747.xml"/><Relationship Id="rId495" Type="http://schemas.openxmlformats.org/officeDocument/2006/relationships/image" Target="../media/image806.png"/><Relationship Id="rId10" Type="http://schemas.openxmlformats.org/officeDocument/2006/relationships/customXml" Target="../ink/ink594.xml"/><Relationship Id="rId52" Type="http://schemas.openxmlformats.org/officeDocument/2006/relationships/customXml" Target="../ink/ink615.xml"/><Relationship Id="rId94" Type="http://schemas.openxmlformats.org/officeDocument/2006/relationships/customXml" Target="../ink/ink637.xml"/><Relationship Id="rId148" Type="http://schemas.openxmlformats.org/officeDocument/2006/relationships/image" Target="../media/image637.png"/><Relationship Id="rId355" Type="http://schemas.openxmlformats.org/officeDocument/2006/relationships/customXml" Target="../ink/ink769.xml"/><Relationship Id="rId397" Type="http://schemas.openxmlformats.org/officeDocument/2006/relationships/customXml" Target="../ink/ink790.xml"/><Relationship Id="rId520" Type="http://schemas.openxmlformats.org/officeDocument/2006/relationships/customXml" Target="../ink/ink852.xml"/><Relationship Id="rId562" Type="http://schemas.openxmlformats.org/officeDocument/2006/relationships/image" Target="../media/image839.png"/><Relationship Id="rId215" Type="http://schemas.openxmlformats.org/officeDocument/2006/relationships/customXml" Target="../ink/ink698.xml"/><Relationship Id="rId257" Type="http://schemas.openxmlformats.org/officeDocument/2006/relationships/customXml" Target="../ink/ink719.xml"/><Relationship Id="rId422" Type="http://schemas.openxmlformats.org/officeDocument/2006/relationships/image" Target="../media/image770.png"/><Relationship Id="rId464" Type="http://schemas.openxmlformats.org/officeDocument/2006/relationships/customXml" Target="../ink/ink824.xml"/><Relationship Id="rId299" Type="http://schemas.openxmlformats.org/officeDocument/2006/relationships/customXml" Target="../ink/ink740.xml"/><Relationship Id="rId63" Type="http://schemas.openxmlformats.org/officeDocument/2006/relationships/image" Target="../media/image597.png"/><Relationship Id="rId159" Type="http://schemas.openxmlformats.org/officeDocument/2006/relationships/customXml" Target="../ink/ink670.xml"/><Relationship Id="rId366" Type="http://schemas.openxmlformats.org/officeDocument/2006/relationships/image" Target="../media/image742.png"/><Relationship Id="rId573" Type="http://schemas.openxmlformats.org/officeDocument/2006/relationships/customXml" Target="../ink/ink879.xml"/><Relationship Id="rId226" Type="http://schemas.openxmlformats.org/officeDocument/2006/relationships/image" Target="../media/image676.png"/><Relationship Id="rId433" Type="http://schemas.openxmlformats.org/officeDocument/2006/relationships/customXml" Target="../ink/ink808.xml"/><Relationship Id="rId74" Type="http://schemas.openxmlformats.org/officeDocument/2006/relationships/customXml" Target="../ink/ink626.xml"/><Relationship Id="rId377" Type="http://schemas.openxmlformats.org/officeDocument/2006/relationships/customXml" Target="../ink/ink780.xml"/><Relationship Id="rId500" Type="http://schemas.openxmlformats.org/officeDocument/2006/relationships/customXml" Target="../ink/ink842.xml"/><Relationship Id="rId584" Type="http://schemas.openxmlformats.org/officeDocument/2006/relationships/image" Target="../media/image850.png"/><Relationship Id="rId5" Type="http://schemas.openxmlformats.org/officeDocument/2006/relationships/image" Target="../media/image569.png"/><Relationship Id="rId237" Type="http://schemas.openxmlformats.org/officeDocument/2006/relationships/customXml" Target="../ink/ink709.xml"/><Relationship Id="rId444" Type="http://schemas.openxmlformats.org/officeDocument/2006/relationships/customXml" Target="../ink/ink814.xml"/><Relationship Id="rId290" Type="http://schemas.openxmlformats.org/officeDocument/2006/relationships/image" Target="../media/image706.png"/><Relationship Id="rId304" Type="http://schemas.openxmlformats.org/officeDocument/2006/relationships/image" Target="../media/image713.png"/><Relationship Id="rId388" Type="http://schemas.openxmlformats.org/officeDocument/2006/relationships/image" Target="../media/image753.png"/><Relationship Id="rId511" Type="http://schemas.openxmlformats.org/officeDocument/2006/relationships/image" Target="../media/image814.png"/><Relationship Id="rId85" Type="http://schemas.openxmlformats.org/officeDocument/2006/relationships/customXml" Target="../ink/ink632.xml"/><Relationship Id="rId150" Type="http://schemas.openxmlformats.org/officeDocument/2006/relationships/image" Target="../media/image638.png"/><Relationship Id="rId595" Type="http://schemas.openxmlformats.org/officeDocument/2006/relationships/customXml" Target="../ink/ink890.xml"/><Relationship Id="rId248" Type="http://schemas.openxmlformats.org/officeDocument/2006/relationships/image" Target="../media/image687.png"/><Relationship Id="rId455" Type="http://schemas.openxmlformats.org/officeDocument/2006/relationships/image" Target="../media/image786.png"/><Relationship Id="rId12" Type="http://schemas.openxmlformats.org/officeDocument/2006/relationships/customXml" Target="../ink/ink595.xml"/><Relationship Id="rId108" Type="http://schemas.openxmlformats.org/officeDocument/2006/relationships/customXml" Target="../ink/ink644.xml"/><Relationship Id="rId315" Type="http://schemas.openxmlformats.org/officeDocument/2006/relationships/customXml" Target="../ink/ink748.xml"/><Relationship Id="rId522" Type="http://schemas.openxmlformats.org/officeDocument/2006/relationships/customXml" Target="../ink/ink853.xml"/><Relationship Id="rId96" Type="http://schemas.openxmlformats.org/officeDocument/2006/relationships/customXml" Target="../ink/ink638.xml"/><Relationship Id="rId161" Type="http://schemas.openxmlformats.org/officeDocument/2006/relationships/customXml" Target="../ink/ink671.xml"/><Relationship Id="rId399" Type="http://schemas.openxmlformats.org/officeDocument/2006/relationships/customXml" Target="../ink/ink791.xml"/><Relationship Id="rId259" Type="http://schemas.openxmlformats.org/officeDocument/2006/relationships/customXml" Target="../ink/ink720.xml"/><Relationship Id="rId466" Type="http://schemas.openxmlformats.org/officeDocument/2006/relationships/customXml" Target="../ink/ink825.xml"/><Relationship Id="rId23" Type="http://schemas.openxmlformats.org/officeDocument/2006/relationships/image" Target="../media/image577.png"/><Relationship Id="rId119" Type="http://schemas.openxmlformats.org/officeDocument/2006/relationships/customXml" Target="../ink/ink650.xml"/><Relationship Id="rId326" Type="http://schemas.openxmlformats.org/officeDocument/2006/relationships/customXml" Target="../ink/ink754.xml"/><Relationship Id="rId533" Type="http://schemas.openxmlformats.org/officeDocument/2006/relationships/customXml" Target="../ink/ink859.xml"/><Relationship Id="rId172" Type="http://schemas.openxmlformats.org/officeDocument/2006/relationships/image" Target="../media/image649.png"/><Relationship Id="rId477" Type="http://schemas.openxmlformats.org/officeDocument/2006/relationships/image" Target="../media/image797.png"/><Relationship Id="rId337" Type="http://schemas.openxmlformats.org/officeDocument/2006/relationships/customXml" Target="../ink/ink760.xml"/><Relationship Id="rId34" Type="http://schemas.openxmlformats.org/officeDocument/2006/relationships/customXml" Target="../ink/ink606.xml"/><Relationship Id="rId544" Type="http://schemas.openxmlformats.org/officeDocument/2006/relationships/image" Target="../media/image830.png"/><Relationship Id="rId183" Type="http://schemas.openxmlformats.org/officeDocument/2006/relationships/customXml" Target="../ink/ink682.xml"/><Relationship Id="rId390" Type="http://schemas.openxmlformats.org/officeDocument/2006/relationships/image" Target="../media/image754.png"/><Relationship Id="rId404" Type="http://schemas.openxmlformats.org/officeDocument/2006/relationships/image" Target="../media/image761.png"/><Relationship Id="rId250" Type="http://schemas.openxmlformats.org/officeDocument/2006/relationships/image" Target="../media/image688.png"/><Relationship Id="rId488" Type="http://schemas.openxmlformats.org/officeDocument/2006/relationships/customXml" Target="../ink/ink836.xml"/><Relationship Id="rId45" Type="http://schemas.openxmlformats.org/officeDocument/2006/relationships/image" Target="../media/image588.png"/><Relationship Id="rId110" Type="http://schemas.openxmlformats.org/officeDocument/2006/relationships/customXml" Target="../ink/ink645.xml"/><Relationship Id="rId348" Type="http://schemas.openxmlformats.org/officeDocument/2006/relationships/image" Target="../media/image733.png"/><Relationship Id="rId555" Type="http://schemas.openxmlformats.org/officeDocument/2006/relationships/customXml" Target="../ink/ink87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1.png"/><Relationship Id="rId299" Type="http://schemas.openxmlformats.org/officeDocument/2006/relationships/image" Target="../media/image1001.png"/><Relationship Id="rId21" Type="http://schemas.openxmlformats.org/officeDocument/2006/relationships/image" Target="../media/image866.png"/><Relationship Id="rId63" Type="http://schemas.openxmlformats.org/officeDocument/2006/relationships/image" Target="../media/image887.png"/><Relationship Id="rId159" Type="http://schemas.openxmlformats.org/officeDocument/2006/relationships/image" Target="../media/image931.png"/><Relationship Id="rId324" Type="http://schemas.openxmlformats.org/officeDocument/2006/relationships/customXml" Target="../ink/ink1052.xml"/><Relationship Id="rId366" Type="http://schemas.openxmlformats.org/officeDocument/2006/relationships/customXml" Target="../ink/ink1073.xml"/><Relationship Id="rId170" Type="http://schemas.openxmlformats.org/officeDocument/2006/relationships/customXml" Target="../ink/ink975.xml"/><Relationship Id="rId226" Type="http://schemas.openxmlformats.org/officeDocument/2006/relationships/customXml" Target="../ink/ink1003.xml"/><Relationship Id="rId268" Type="http://schemas.openxmlformats.org/officeDocument/2006/relationships/customXml" Target="../ink/ink1024.xml"/><Relationship Id="rId32" Type="http://schemas.openxmlformats.org/officeDocument/2006/relationships/customXml" Target="../ink/ink906.xml"/><Relationship Id="rId74" Type="http://schemas.openxmlformats.org/officeDocument/2006/relationships/customXml" Target="../ink/ink927.xml"/><Relationship Id="rId128" Type="http://schemas.openxmlformats.org/officeDocument/2006/relationships/customXml" Target="../ink/ink954.xml"/><Relationship Id="rId335" Type="http://schemas.openxmlformats.org/officeDocument/2006/relationships/image" Target="../media/image1019.png"/><Relationship Id="rId377" Type="http://schemas.openxmlformats.org/officeDocument/2006/relationships/image" Target="../media/image1040.png"/><Relationship Id="rId5" Type="http://schemas.openxmlformats.org/officeDocument/2006/relationships/image" Target="../media/image858.png"/><Relationship Id="rId181" Type="http://schemas.openxmlformats.org/officeDocument/2006/relationships/image" Target="../media/image942.png"/><Relationship Id="rId237" Type="http://schemas.openxmlformats.org/officeDocument/2006/relationships/image" Target="../media/image970.png"/><Relationship Id="rId279" Type="http://schemas.openxmlformats.org/officeDocument/2006/relationships/image" Target="../media/image991.png"/><Relationship Id="rId43" Type="http://schemas.openxmlformats.org/officeDocument/2006/relationships/image" Target="../media/image877.png"/><Relationship Id="rId139" Type="http://schemas.openxmlformats.org/officeDocument/2006/relationships/image" Target="../media/image921.png"/><Relationship Id="rId290" Type="http://schemas.openxmlformats.org/officeDocument/2006/relationships/customXml" Target="../ink/ink1035.xml"/><Relationship Id="rId304" Type="http://schemas.openxmlformats.org/officeDocument/2006/relationships/customXml" Target="../ink/ink1042.xml"/><Relationship Id="rId346" Type="http://schemas.openxmlformats.org/officeDocument/2006/relationships/customXml" Target="../ink/ink1063.xml"/><Relationship Id="rId388" Type="http://schemas.openxmlformats.org/officeDocument/2006/relationships/customXml" Target="../ink/ink1084.xml"/><Relationship Id="rId85" Type="http://schemas.openxmlformats.org/officeDocument/2006/relationships/image" Target="../media/image897.png"/><Relationship Id="rId150" Type="http://schemas.openxmlformats.org/officeDocument/2006/relationships/customXml" Target="../ink/ink965.xml"/><Relationship Id="rId192" Type="http://schemas.openxmlformats.org/officeDocument/2006/relationships/customXml" Target="../ink/ink986.xml"/><Relationship Id="rId206" Type="http://schemas.openxmlformats.org/officeDocument/2006/relationships/customXml" Target="../ink/ink993.xml"/><Relationship Id="rId248" Type="http://schemas.openxmlformats.org/officeDocument/2006/relationships/customXml" Target="../ink/ink1014.xml"/><Relationship Id="rId12" Type="http://schemas.openxmlformats.org/officeDocument/2006/relationships/customXml" Target="../ink/ink896.xml"/><Relationship Id="rId108" Type="http://schemas.openxmlformats.org/officeDocument/2006/relationships/customXml" Target="../ink/ink944.xml"/><Relationship Id="rId315" Type="http://schemas.openxmlformats.org/officeDocument/2006/relationships/image" Target="../media/image1009.png"/><Relationship Id="rId357" Type="http://schemas.openxmlformats.org/officeDocument/2006/relationships/image" Target="../media/image1030.png"/><Relationship Id="rId54" Type="http://schemas.openxmlformats.org/officeDocument/2006/relationships/customXml" Target="../ink/ink917.xml"/><Relationship Id="rId96" Type="http://schemas.openxmlformats.org/officeDocument/2006/relationships/customXml" Target="../ink/ink938.xml"/><Relationship Id="rId161" Type="http://schemas.openxmlformats.org/officeDocument/2006/relationships/image" Target="../media/image932.png"/><Relationship Id="rId217" Type="http://schemas.openxmlformats.org/officeDocument/2006/relationships/image" Target="../media/image960.png"/><Relationship Id="rId399" Type="http://schemas.openxmlformats.org/officeDocument/2006/relationships/image" Target="../media/image1051.png"/><Relationship Id="rId259" Type="http://schemas.openxmlformats.org/officeDocument/2006/relationships/image" Target="../media/image981.png"/><Relationship Id="rId23" Type="http://schemas.openxmlformats.org/officeDocument/2006/relationships/image" Target="../media/image867.png"/><Relationship Id="rId119" Type="http://schemas.openxmlformats.org/officeDocument/2006/relationships/image" Target="../media/image912.png"/><Relationship Id="rId270" Type="http://schemas.openxmlformats.org/officeDocument/2006/relationships/customXml" Target="../ink/ink1025.xml"/><Relationship Id="rId326" Type="http://schemas.openxmlformats.org/officeDocument/2006/relationships/customXml" Target="../ink/ink1053.xml"/><Relationship Id="rId65" Type="http://schemas.openxmlformats.org/officeDocument/2006/relationships/image" Target="../media/image888.png"/><Relationship Id="rId130" Type="http://schemas.openxmlformats.org/officeDocument/2006/relationships/customXml" Target="../ink/ink955.xml"/><Relationship Id="rId368" Type="http://schemas.openxmlformats.org/officeDocument/2006/relationships/customXml" Target="../ink/ink1074.xml"/><Relationship Id="rId172" Type="http://schemas.openxmlformats.org/officeDocument/2006/relationships/customXml" Target="../ink/ink976.xml"/><Relationship Id="rId228" Type="http://schemas.openxmlformats.org/officeDocument/2006/relationships/customXml" Target="../ink/ink1004.xml"/><Relationship Id="rId281" Type="http://schemas.openxmlformats.org/officeDocument/2006/relationships/image" Target="../media/image992.png"/><Relationship Id="rId337" Type="http://schemas.openxmlformats.org/officeDocument/2006/relationships/image" Target="../media/image1020.png"/><Relationship Id="rId34" Type="http://schemas.openxmlformats.org/officeDocument/2006/relationships/customXml" Target="../ink/ink907.xml"/><Relationship Id="rId76" Type="http://schemas.openxmlformats.org/officeDocument/2006/relationships/customXml" Target="../ink/ink928.xml"/><Relationship Id="rId141" Type="http://schemas.openxmlformats.org/officeDocument/2006/relationships/image" Target="../media/image922.png"/><Relationship Id="rId379" Type="http://schemas.openxmlformats.org/officeDocument/2006/relationships/image" Target="../media/image1041.png"/><Relationship Id="rId7" Type="http://schemas.openxmlformats.org/officeDocument/2006/relationships/image" Target="../media/image859.png"/><Relationship Id="rId183" Type="http://schemas.openxmlformats.org/officeDocument/2006/relationships/image" Target="../media/image943.png"/><Relationship Id="rId239" Type="http://schemas.openxmlformats.org/officeDocument/2006/relationships/image" Target="../media/image971.png"/><Relationship Id="rId390" Type="http://schemas.openxmlformats.org/officeDocument/2006/relationships/customXml" Target="../ink/ink1085.xml"/><Relationship Id="rId250" Type="http://schemas.openxmlformats.org/officeDocument/2006/relationships/customXml" Target="../ink/ink1015.xml"/><Relationship Id="rId292" Type="http://schemas.openxmlformats.org/officeDocument/2006/relationships/customXml" Target="../ink/ink1036.xml"/><Relationship Id="rId306" Type="http://schemas.openxmlformats.org/officeDocument/2006/relationships/customXml" Target="../ink/ink1043.xml"/><Relationship Id="rId45" Type="http://schemas.openxmlformats.org/officeDocument/2006/relationships/image" Target="../media/image878.png"/><Relationship Id="rId87" Type="http://schemas.openxmlformats.org/officeDocument/2006/relationships/image" Target="../media/image898.png"/><Relationship Id="rId110" Type="http://schemas.openxmlformats.org/officeDocument/2006/relationships/customXml" Target="../ink/ink945.xml"/><Relationship Id="rId348" Type="http://schemas.openxmlformats.org/officeDocument/2006/relationships/customXml" Target="../ink/ink1064.xml"/><Relationship Id="rId152" Type="http://schemas.openxmlformats.org/officeDocument/2006/relationships/customXml" Target="../ink/ink966.xml"/><Relationship Id="rId194" Type="http://schemas.openxmlformats.org/officeDocument/2006/relationships/customXml" Target="../ink/ink987.xml"/><Relationship Id="rId208" Type="http://schemas.openxmlformats.org/officeDocument/2006/relationships/customXml" Target="../ink/ink994.xml"/><Relationship Id="rId261" Type="http://schemas.openxmlformats.org/officeDocument/2006/relationships/image" Target="../media/image982.png"/><Relationship Id="rId14" Type="http://schemas.openxmlformats.org/officeDocument/2006/relationships/customXml" Target="../ink/ink897.xml"/><Relationship Id="rId56" Type="http://schemas.openxmlformats.org/officeDocument/2006/relationships/customXml" Target="../ink/ink918.xml"/><Relationship Id="rId317" Type="http://schemas.openxmlformats.org/officeDocument/2006/relationships/image" Target="../media/image1010.png"/><Relationship Id="rId359" Type="http://schemas.openxmlformats.org/officeDocument/2006/relationships/image" Target="../media/image1031.png"/><Relationship Id="rId98" Type="http://schemas.openxmlformats.org/officeDocument/2006/relationships/customXml" Target="../ink/ink939.xml"/><Relationship Id="rId121" Type="http://schemas.openxmlformats.org/officeDocument/2006/relationships/image" Target="../media/image913.png"/><Relationship Id="rId163" Type="http://schemas.openxmlformats.org/officeDocument/2006/relationships/image" Target="../media/image933.png"/><Relationship Id="rId219" Type="http://schemas.openxmlformats.org/officeDocument/2006/relationships/image" Target="../media/image961.png"/><Relationship Id="rId370" Type="http://schemas.openxmlformats.org/officeDocument/2006/relationships/customXml" Target="../ink/ink1075.xml"/><Relationship Id="rId230" Type="http://schemas.openxmlformats.org/officeDocument/2006/relationships/customXml" Target="../ink/ink1005.xml"/><Relationship Id="rId25" Type="http://schemas.openxmlformats.org/officeDocument/2006/relationships/image" Target="../media/image868.png"/><Relationship Id="rId67" Type="http://schemas.openxmlformats.org/officeDocument/2006/relationships/image" Target="../media/image889.png"/><Relationship Id="rId272" Type="http://schemas.openxmlformats.org/officeDocument/2006/relationships/customXml" Target="../ink/ink1026.xml"/><Relationship Id="rId328" Type="http://schemas.openxmlformats.org/officeDocument/2006/relationships/customXml" Target="../ink/ink1054.xml"/><Relationship Id="rId132" Type="http://schemas.openxmlformats.org/officeDocument/2006/relationships/customXml" Target="../ink/ink956.xml"/><Relationship Id="rId174" Type="http://schemas.openxmlformats.org/officeDocument/2006/relationships/customXml" Target="../ink/ink977.xml"/><Relationship Id="rId381" Type="http://schemas.openxmlformats.org/officeDocument/2006/relationships/image" Target="../media/image1042.png"/><Relationship Id="rId241" Type="http://schemas.openxmlformats.org/officeDocument/2006/relationships/image" Target="../media/image972.png"/><Relationship Id="rId36" Type="http://schemas.openxmlformats.org/officeDocument/2006/relationships/customXml" Target="../ink/ink908.xml"/><Relationship Id="rId283" Type="http://schemas.openxmlformats.org/officeDocument/2006/relationships/image" Target="../media/image993.png"/><Relationship Id="rId339" Type="http://schemas.openxmlformats.org/officeDocument/2006/relationships/image" Target="../media/image1021.png"/><Relationship Id="rId78" Type="http://schemas.openxmlformats.org/officeDocument/2006/relationships/customXml" Target="../ink/ink929.xml"/><Relationship Id="rId101" Type="http://schemas.openxmlformats.org/officeDocument/2006/relationships/image" Target="../media/image171.png"/><Relationship Id="rId143" Type="http://schemas.openxmlformats.org/officeDocument/2006/relationships/image" Target="../media/image923.png"/><Relationship Id="rId185" Type="http://schemas.openxmlformats.org/officeDocument/2006/relationships/image" Target="../media/image944.png"/><Relationship Id="rId350" Type="http://schemas.openxmlformats.org/officeDocument/2006/relationships/customXml" Target="../ink/ink1065.xml"/><Relationship Id="rId9" Type="http://schemas.openxmlformats.org/officeDocument/2006/relationships/image" Target="../media/image860.png"/><Relationship Id="rId210" Type="http://schemas.openxmlformats.org/officeDocument/2006/relationships/customXml" Target="../ink/ink995.xml"/><Relationship Id="rId392" Type="http://schemas.openxmlformats.org/officeDocument/2006/relationships/customXml" Target="../ink/ink1086.xml"/><Relationship Id="rId252" Type="http://schemas.openxmlformats.org/officeDocument/2006/relationships/customXml" Target="../ink/ink1016.xml"/><Relationship Id="rId294" Type="http://schemas.openxmlformats.org/officeDocument/2006/relationships/customXml" Target="../ink/ink1037.xml"/><Relationship Id="rId308" Type="http://schemas.openxmlformats.org/officeDocument/2006/relationships/customXml" Target="../ink/ink1044.xml"/><Relationship Id="rId47" Type="http://schemas.openxmlformats.org/officeDocument/2006/relationships/image" Target="../media/image879.png"/><Relationship Id="rId89" Type="http://schemas.openxmlformats.org/officeDocument/2006/relationships/image" Target="../media/image899.png"/><Relationship Id="rId112" Type="http://schemas.openxmlformats.org/officeDocument/2006/relationships/customXml" Target="../ink/ink946.xml"/><Relationship Id="rId154" Type="http://schemas.openxmlformats.org/officeDocument/2006/relationships/customXml" Target="../ink/ink967.xml"/><Relationship Id="rId361" Type="http://schemas.openxmlformats.org/officeDocument/2006/relationships/image" Target="../media/image1032.png"/><Relationship Id="rId196" Type="http://schemas.openxmlformats.org/officeDocument/2006/relationships/customXml" Target="../ink/ink988.xml"/><Relationship Id="rId16" Type="http://schemas.openxmlformats.org/officeDocument/2006/relationships/customXml" Target="../ink/ink898.xml"/><Relationship Id="rId221" Type="http://schemas.openxmlformats.org/officeDocument/2006/relationships/image" Target="../media/image962.png"/><Relationship Id="rId263" Type="http://schemas.openxmlformats.org/officeDocument/2006/relationships/image" Target="../media/image983.png"/><Relationship Id="rId319" Type="http://schemas.openxmlformats.org/officeDocument/2006/relationships/image" Target="../media/image1011.png"/><Relationship Id="rId37" Type="http://schemas.openxmlformats.org/officeDocument/2006/relationships/image" Target="../media/image874.png"/><Relationship Id="rId58" Type="http://schemas.openxmlformats.org/officeDocument/2006/relationships/customXml" Target="../ink/ink919.xml"/><Relationship Id="rId79" Type="http://schemas.openxmlformats.org/officeDocument/2006/relationships/image" Target="../media/image293.png"/><Relationship Id="rId102" Type="http://schemas.openxmlformats.org/officeDocument/2006/relationships/customXml" Target="../ink/ink941.xml"/><Relationship Id="rId123" Type="http://schemas.openxmlformats.org/officeDocument/2006/relationships/image" Target="../media/image914.png"/><Relationship Id="rId144" Type="http://schemas.openxmlformats.org/officeDocument/2006/relationships/customXml" Target="../ink/ink962.xml"/><Relationship Id="rId330" Type="http://schemas.openxmlformats.org/officeDocument/2006/relationships/customXml" Target="../ink/ink1055.xml"/><Relationship Id="rId90" Type="http://schemas.openxmlformats.org/officeDocument/2006/relationships/customXml" Target="../ink/ink935.xml"/><Relationship Id="rId165" Type="http://schemas.openxmlformats.org/officeDocument/2006/relationships/image" Target="../media/image934.png"/><Relationship Id="rId186" Type="http://schemas.openxmlformats.org/officeDocument/2006/relationships/customXml" Target="../ink/ink983.xml"/><Relationship Id="rId351" Type="http://schemas.openxmlformats.org/officeDocument/2006/relationships/image" Target="../media/image1027.png"/><Relationship Id="rId372" Type="http://schemas.openxmlformats.org/officeDocument/2006/relationships/customXml" Target="../ink/ink1076.xml"/><Relationship Id="rId393" Type="http://schemas.openxmlformats.org/officeDocument/2006/relationships/image" Target="../media/image1048.png"/><Relationship Id="rId211" Type="http://schemas.openxmlformats.org/officeDocument/2006/relationships/image" Target="../media/image957.png"/><Relationship Id="rId232" Type="http://schemas.openxmlformats.org/officeDocument/2006/relationships/customXml" Target="../ink/ink1006.xml"/><Relationship Id="rId253" Type="http://schemas.openxmlformats.org/officeDocument/2006/relationships/image" Target="../media/image978.png"/><Relationship Id="rId274" Type="http://schemas.openxmlformats.org/officeDocument/2006/relationships/customXml" Target="../ink/ink1027.xml"/><Relationship Id="rId295" Type="http://schemas.openxmlformats.org/officeDocument/2006/relationships/image" Target="../media/image999.png"/><Relationship Id="rId309" Type="http://schemas.openxmlformats.org/officeDocument/2006/relationships/image" Target="../media/image1006.png"/><Relationship Id="rId27" Type="http://schemas.openxmlformats.org/officeDocument/2006/relationships/image" Target="../media/image869.png"/><Relationship Id="rId48" Type="http://schemas.openxmlformats.org/officeDocument/2006/relationships/customXml" Target="../ink/ink914.xml"/><Relationship Id="rId69" Type="http://schemas.openxmlformats.org/officeDocument/2006/relationships/image" Target="../media/image890.png"/><Relationship Id="rId113" Type="http://schemas.openxmlformats.org/officeDocument/2006/relationships/image" Target="../media/image909.png"/><Relationship Id="rId134" Type="http://schemas.openxmlformats.org/officeDocument/2006/relationships/customXml" Target="../ink/ink957.xml"/><Relationship Id="rId320" Type="http://schemas.openxmlformats.org/officeDocument/2006/relationships/customXml" Target="../ink/ink1050.xml"/><Relationship Id="rId80" Type="http://schemas.openxmlformats.org/officeDocument/2006/relationships/customXml" Target="../ink/ink930.xml"/><Relationship Id="rId155" Type="http://schemas.openxmlformats.org/officeDocument/2006/relationships/image" Target="../media/image929.png"/><Relationship Id="rId176" Type="http://schemas.openxmlformats.org/officeDocument/2006/relationships/customXml" Target="../ink/ink978.xml"/><Relationship Id="rId197" Type="http://schemas.openxmlformats.org/officeDocument/2006/relationships/image" Target="../media/image950.png"/><Relationship Id="rId341" Type="http://schemas.openxmlformats.org/officeDocument/2006/relationships/image" Target="../media/image1022.png"/><Relationship Id="rId362" Type="http://schemas.openxmlformats.org/officeDocument/2006/relationships/customXml" Target="../ink/ink1071.xml"/><Relationship Id="rId383" Type="http://schemas.openxmlformats.org/officeDocument/2006/relationships/image" Target="../media/image1043.png"/><Relationship Id="rId201" Type="http://schemas.openxmlformats.org/officeDocument/2006/relationships/image" Target="../media/image952.png"/><Relationship Id="rId222" Type="http://schemas.openxmlformats.org/officeDocument/2006/relationships/customXml" Target="../ink/ink1001.xml"/><Relationship Id="rId243" Type="http://schemas.openxmlformats.org/officeDocument/2006/relationships/image" Target="../media/image973.png"/><Relationship Id="rId264" Type="http://schemas.openxmlformats.org/officeDocument/2006/relationships/customXml" Target="../ink/ink1022.xml"/><Relationship Id="rId285" Type="http://schemas.openxmlformats.org/officeDocument/2006/relationships/image" Target="../media/image994.png"/><Relationship Id="rId17" Type="http://schemas.openxmlformats.org/officeDocument/2006/relationships/image" Target="../media/image864.png"/><Relationship Id="rId38" Type="http://schemas.openxmlformats.org/officeDocument/2006/relationships/customXml" Target="../ink/ink909.xml"/><Relationship Id="rId59" Type="http://schemas.openxmlformats.org/officeDocument/2006/relationships/image" Target="../media/image885.png"/><Relationship Id="rId103" Type="http://schemas.openxmlformats.org/officeDocument/2006/relationships/image" Target="../media/image269.png"/><Relationship Id="rId124" Type="http://schemas.openxmlformats.org/officeDocument/2006/relationships/customXml" Target="../ink/ink952.xml"/><Relationship Id="rId310" Type="http://schemas.openxmlformats.org/officeDocument/2006/relationships/customXml" Target="../ink/ink1045.xml"/><Relationship Id="rId70" Type="http://schemas.openxmlformats.org/officeDocument/2006/relationships/customXml" Target="../ink/ink925.xml"/><Relationship Id="rId91" Type="http://schemas.openxmlformats.org/officeDocument/2006/relationships/image" Target="../media/image900.png"/><Relationship Id="rId145" Type="http://schemas.openxmlformats.org/officeDocument/2006/relationships/image" Target="../media/image924.png"/><Relationship Id="rId166" Type="http://schemas.openxmlformats.org/officeDocument/2006/relationships/customXml" Target="../ink/ink973.xml"/><Relationship Id="rId187" Type="http://schemas.openxmlformats.org/officeDocument/2006/relationships/image" Target="../media/image945.png"/><Relationship Id="rId331" Type="http://schemas.openxmlformats.org/officeDocument/2006/relationships/image" Target="../media/image1017.png"/><Relationship Id="rId352" Type="http://schemas.openxmlformats.org/officeDocument/2006/relationships/customXml" Target="../ink/ink1066.xml"/><Relationship Id="rId373" Type="http://schemas.openxmlformats.org/officeDocument/2006/relationships/image" Target="../media/image1038.png"/><Relationship Id="rId394" Type="http://schemas.openxmlformats.org/officeDocument/2006/relationships/customXml" Target="../ink/ink1087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996.xml"/><Relationship Id="rId233" Type="http://schemas.openxmlformats.org/officeDocument/2006/relationships/image" Target="../media/image968.png"/><Relationship Id="rId254" Type="http://schemas.openxmlformats.org/officeDocument/2006/relationships/customXml" Target="../ink/ink1017.xml"/><Relationship Id="rId28" Type="http://schemas.openxmlformats.org/officeDocument/2006/relationships/customXml" Target="../ink/ink904.xml"/><Relationship Id="rId49" Type="http://schemas.openxmlformats.org/officeDocument/2006/relationships/image" Target="../media/image880.png"/><Relationship Id="rId114" Type="http://schemas.openxmlformats.org/officeDocument/2006/relationships/customXml" Target="../ink/ink947.xml"/><Relationship Id="rId275" Type="http://schemas.openxmlformats.org/officeDocument/2006/relationships/image" Target="../media/image989.png"/><Relationship Id="rId296" Type="http://schemas.openxmlformats.org/officeDocument/2006/relationships/customXml" Target="../ink/ink1038.xml"/><Relationship Id="rId300" Type="http://schemas.openxmlformats.org/officeDocument/2006/relationships/customXml" Target="../ink/ink1040.xml"/><Relationship Id="rId60" Type="http://schemas.openxmlformats.org/officeDocument/2006/relationships/customXml" Target="../ink/ink920.xml"/><Relationship Id="rId81" Type="http://schemas.openxmlformats.org/officeDocument/2006/relationships/image" Target="../media/image895.png"/><Relationship Id="rId135" Type="http://schemas.openxmlformats.org/officeDocument/2006/relationships/image" Target="../media/image920.png"/><Relationship Id="rId156" Type="http://schemas.openxmlformats.org/officeDocument/2006/relationships/customXml" Target="../ink/ink968.xml"/><Relationship Id="rId177" Type="http://schemas.openxmlformats.org/officeDocument/2006/relationships/image" Target="../media/image940.png"/><Relationship Id="rId198" Type="http://schemas.openxmlformats.org/officeDocument/2006/relationships/customXml" Target="../ink/ink989.xml"/><Relationship Id="rId321" Type="http://schemas.openxmlformats.org/officeDocument/2006/relationships/image" Target="../media/image1012.png"/><Relationship Id="rId342" Type="http://schemas.openxmlformats.org/officeDocument/2006/relationships/customXml" Target="../ink/ink1061.xml"/><Relationship Id="rId363" Type="http://schemas.openxmlformats.org/officeDocument/2006/relationships/image" Target="../media/image1033.png"/><Relationship Id="rId384" Type="http://schemas.openxmlformats.org/officeDocument/2006/relationships/customXml" Target="../ink/ink1082.xml"/><Relationship Id="rId202" Type="http://schemas.openxmlformats.org/officeDocument/2006/relationships/customXml" Target="../ink/ink991.xml"/><Relationship Id="rId223" Type="http://schemas.openxmlformats.org/officeDocument/2006/relationships/image" Target="../media/image963.png"/><Relationship Id="rId244" Type="http://schemas.openxmlformats.org/officeDocument/2006/relationships/customXml" Target="../ink/ink1012.xml"/><Relationship Id="rId18" Type="http://schemas.openxmlformats.org/officeDocument/2006/relationships/customXml" Target="../ink/ink899.xml"/><Relationship Id="rId39" Type="http://schemas.openxmlformats.org/officeDocument/2006/relationships/image" Target="../media/image875.png"/><Relationship Id="rId265" Type="http://schemas.openxmlformats.org/officeDocument/2006/relationships/image" Target="../media/image984.png"/><Relationship Id="rId286" Type="http://schemas.openxmlformats.org/officeDocument/2006/relationships/customXml" Target="../ink/ink1033.xml"/><Relationship Id="rId50" Type="http://schemas.openxmlformats.org/officeDocument/2006/relationships/customXml" Target="../ink/ink915.xml"/><Relationship Id="rId104" Type="http://schemas.openxmlformats.org/officeDocument/2006/relationships/customXml" Target="../ink/ink942.xml"/><Relationship Id="rId125" Type="http://schemas.openxmlformats.org/officeDocument/2006/relationships/image" Target="../media/image915.png"/><Relationship Id="rId146" Type="http://schemas.openxmlformats.org/officeDocument/2006/relationships/customXml" Target="../ink/ink963.xml"/><Relationship Id="rId167" Type="http://schemas.openxmlformats.org/officeDocument/2006/relationships/image" Target="../media/image935.png"/><Relationship Id="rId188" Type="http://schemas.openxmlformats.org/officeDocument/2006/relationships/customXml" Target="../ink/ink984.xml"/><Relationship Id="rId311" Type="http://schemas.openxmlformats.org/officeDocument/2006/relationships/image" Target="../media/image1007.png"/><Relationship Id="rId332" Type="http://schemas.openxmlformats.org/officeDocument/2006/relationships/customXml" Target="../ink/ink1056.xml"/><Relationship Id="rId353" Type="http://schemas.openxmlformats.org/officeDocument/2006/relationships/image" Target="../media/image1028.png"/><Relationship Id="rId374" Type="http://schemas.openxmlformats.org/officeDocument/2006/relationships/customXml" Target="../ink/ink1077.xml"/><Relationship Id="rId395" Type="http://schemas.openxmlformats.org/officeDocument/2006/relationships/image" Target="../media/image1049.png"/><Relationship Id="rId71" Type="http://schemas.openxmlformats.org/officeDocument/2006/relationships/image" Target="../media/image891.png"/><Relationship Id="rId92" Type="http://schemas.openxmlformats.org/officeDocument/2006/relationships/customXml" Target="../ink/ink936.xml"/><Relationship Id="rId213" Type="http://schemas.openxmlformats.org/officeDocument/2006/relationships/image" Target="../media/image958.png"/><Relationship Id="rId234" Type="http://schemas.openxmlformats.org/officeDocument/2006/relationships/customXml" Target="../ink/ink1007.xml"/><Relationship Id="rId2" Type="http://schemas.openxmlformats.org/officeDocument/2006/relationships/customXml" Target="../ink/ink891.xml"/><Relationship Id="rId29" Type="http://schemas.openxmlformats.org/officeDocument/2006/relationships/image" Target="../media/image870.png"/><Relationship Id="rId255" Type="http://schemas.openxmlformats.org/officeDocument/2006/relationships/image" Target="../media/image979.png"/><Relationship Id="rId276" Type="http://schemas.openxmlformats.org/officeDocument/2006/relationships/customXml" Target="../ink/ink1028.xml"/><Relationship Id="rId297" Type="http://schemas.openxmlformats.org/officeDocument/2006/relationships/image" Target="../media/image1000.png"/><Relationship Id="rId40" Type="http://schemas.openxmlformats.org/officeDocument/2006/relationships/customXml" Target="../ink/ink910.xml"/><Relationship Id="rId115" Type="http://schemas.openxmlformats.org/officeDocument/2006/relationships/image" Target="../media/image910.png"/><Relationship Id="rId136" Type="http://schemas.openxmlformats.org/officeDocument/2006/relationships/customXml" Target="../ink/ink958.xml"/><Relationship Id="rId157" Type="http://schemas.openxmlformats.org/officeDocument/2006/relationships/image" Target="../media/image930.png"/><Relationship Id="rId178" Type="http://schemas.openxmlformats.org/officeDocument/2006/relationships/customXml" Target="../ink/ink979.xml"/><Relationship Id="rId301" Type="http://schemas.openxmlformats.org/officeDocument/2006/relationships/image" Target="../media/image1002.png"/><Relationship Id="rId322" Type="http://schemas.openxmlformats.org/officeDocument/2006/relationships/customXml" Target="../ink/ink1051.xml"/><Relationship Id="rId343" Type="http://schemas.openxmlformats.org/officeDocument/2006/relationships/image" Target="../media/image1023.png"/><Relationship Id="rId364" Type="http://schemas.openxmlformats.org/officeDocument/2006/relationships/customXml" Target="../ink/ink1072.xml"/><Relationship Id="rId61" Type="http://schemas.openxmlformats.org/officeDocument/2006/relationships/image" Target="../media/image886.png"/><Relationship Id="rId82" Type="http://schemas.openxmlformats.org/officeDocument/2006/relationships/customXml" Target="../ink/ink931.xml"/><Relationship Id="rId199" Type="http://schemas.openxmlformats.org/officeDocument/2006/relationships/image" Target="../media/image951.png"/><Relationship Id="rId203" Type="http://schemas.openxmlformats.org/officeDocument/2006/relationships/image" Target="../media/image953.png"/><Relationship Id="rId385" Type="http://schemas.openxmlformats.org/officeDocument/2006/relationships/image" Target="../media/image1044.png"/><Relationship Id="rId19" Type="http://schemas.openxmlformats.org/officeDocument/2006/relationships/image" Target="../media/image865.png"/><Relationship Id="rId224" Type="http://schemas.openxmlformats.org/officeDocument/2006/relationships/customXml" Target="../ink/ink1002.xml"/><Relationship Id="rId245" Type="http://schemas.openxmlformats.org/officeDocument/2006/relationships/image" Target="../media/image974.png"/><Relationship Id="rId266" Type="http://schemas.openxmlformats.org/officeDocument/2006/relationships/customXml" Target="../ink/ink1023.xml"/><Relationship Id="rId287" Type="http://schemas.openxmlformats.org/officeDocument/2006/relationships/image" Target="../media/image995.png"/><Relationship Id="rId30" Type="http://schemas.openxmlformats.org/officeDocument/2006/relationships/customXml" Target="../ink/ink905.xml"/><Relationship Id="rId105" Type="http://schemas.openxmlformats.org/officeDocument/2006/relationships/image" Target="../media/image905.png"/><Relationship Id="rId126" Type="http://schemas.openxmlformats.org/officeDocument/2006/relationships/customXml" Target="../ink/ink953.xml"/><Relationship Id="rId147" Type="http://schemas.openxmlformats.org/officeDocument/2006/relationships/image" Target="../media/image925.png"/><Relationship Id="rId168" Type="http://schemas.openxmlformats.org/officeDocument/2006/relationships/customXml" Target="../ink/ink974.xml"/><Relationship Id="rId312" Type="http://schemas.openxmlformats.org/officeDocument/2006/relationships/customXml" Target="../ink/ink1046.xml"/><Relationship Id="rId333" Type="http://schemas.openxmlformats.org/officeDocument/2006/relationships/image" Target="../media/image1018.png"/><Relationship Id="rId354" Type="http://schemas.openxmlformats.org/officeDocument/2006/relationships/customXml" Target="../ink/ink1067.xml"/><Relationship Id="rId51" Type="http://schemas.openxmlformats.org/officeDocument/2006/relationships/image" Target="../media/image881.png"/><Relationship Id="rId72" Type="http://schemas.openxmlformats.org/officeDocument/2006/relationships/customXml" Target="../ink/ink926.xml"/><Relationship Id="rId93" Type="http://schemas.openxmlformats.org/officeDocument/2006/relationships/image" Target="../media/image901.png"/><Relationship Id="rId189" Type="http://schemas.openxmlformats.org/officeDocument/2006/relationships/image" Target="../media/image946.png"/><Relationship Id="rId375" Type="http://schemas.openxmlformats.org/officeDocument/2006/relationships/image" Target="../media/image1039.png"/><Relationship Id="rId396" Type="http://schemas.openxmlformats.org/officeDocument/2006/relationships/customXml" Target="../ink/ink1088.xml"/><Relationship Id="rId3" Type="http://schemas.openxmlformats.org/officeDocument/2006/relationships/image" Target="../media/image857.png"/><Relationship Id="rId214" Type="http://schemas.openxmlformats.org/officeDocument/2006/relationships/customXml" Target="../ink/ink997.xml"/><Relationship Id="rId235" Type="http://schemas.openxmlformats.org/officeDocument/2006/relationships/image" Target="../media/image969.png"/><Relationship Id="rId256" Type="http://schemas.openxmlformats.org/officeDocument/2006/relationships/customXml" Target="../ink/ink1018.xml"/><Relationship Id="rId277" Type="http://schemas.openxmlformats.org/officeDocument/2006/relationships/image" Target="../media/image990.png"/><Relationship Id="rId298" Type="http://schemas.openxmlformats.org/officeDocument/2006/relationships/customXml" Target="../ink/ink1039.xml"/><Relationship Id="rId116" Type="http://schemas.openxmlformats.org/officeDocument/2006/relationships/customXml" Target="../ink/ink948.xml"/><Relationship Id="rId137" Type="http://schemas.openxmlformats.org/officeDocument/2006/relationships/image" Target="../media/image85.png"/><Relationship Id="rId158" Type="http://schemas.openxmlformats.org/officeDocument/2006/relationships/customXml" Target="../ink/ink969.xml"/><Relationship Id="rId302" Type="http://schemas.openxmlformats.org/officeDocument/2006/relationships/customXml" Target="../ink/ink1041.xml"/><Relationship Id="rId323" Type="http://schemas.openxmlformats.org/officeDocument/2006/relationships/image" Target="../media/image1013.png"/><Relationship Id="rId344" Type="http://schemas.openxmlformats.org/officeDocument/2006/relationships/customXml" Target="../ink/ink1062.xml"/><Relationship Id="rId20" Type="http://schemas.openxmlformats.org/officeDocument/2006/relationships/customXml" Target="../ink/ink900.xml"/><Relationship Id="rId41" Type="http://schemas.openxmlformats.org/officeDocument/2006/relationships/image" Target="../media/image876.png"/><Relationship Id="rId62" Type="http://schemas.openxmlformats.org/officeDocument/2006/relationships/customXml" Target="../ink/ink921.xml"/><Relationship Id="rId83" Type="http://schemas.openxmlformats.org/officeDocument/2006/relationships/image" Target="../media/image896.png"/><Relationship Id="rId179" Type="http://schemas.openxmlformats.org/officeDocument/2006/relationships/image" Target="../media/image941.png"/><Relationship Id="rId365" Type="http://schemas.openxmlformats.org/officeDocument/2006/relationships/image" Target="../media/image1034.png"/><Relationship Id="rId386" Type="http://schemas.openxmlformats.org/officeDocument/2006/relationships/customXml" Target="../ink/ink1083.xml"/><Relationship Id="rId190" Type="http://schemas.openxmlformats.org/officeDocument/2006/relationships/customXml" Target="../ink/ink985.xml"/><Relationship Id="rId204" Type="http://schemas.openxmlformats.org/officeDocument/2006/relationships/customXml" Target="../ink/ink992.xml"/><Relationship Id="rId225" Type="http://schemas.openxmlformats.org/officeDocument/2006/relationships/image" Target="../media/image964.png"/><Relationship Id="rId246" Type="http://schemas.openxmlformats.org/officeDocument/2006/relationships/customXml" Target="../ink/ink1013.xml"/><Relationship Id="rId267" Type="http://schemas.openxmlformats.org/officeDocument/2006/relationships/image" Target="../media/image985.png"/><Relationship Id="rId288" Type="http://schemas.openxmlformats.org/officeDocument/2006/relationships/customXml" Target="../ink/ink1034.xml"/><Relationship Id="rId106" Type="http://schemas.openxmlformats.org/officeDocument/2006/relationships/customXml" Target="../ink/ink943.xml"/><Relationship Id="rId127" Type="http://schemas.openxmlformats.org/officeDocument/2006/relationships/image" Target="../media/image916.png"/><Relationship Id="rId313" Type="http://schemas.openxmlformats.org/officeDocument/2006/relationships/image" Target="../media/image1008.png"/><Relationship Id="rId10" Type="http://schemas.openxmlformats.org/officeDocument/2006/relationships/customXml" Target="../ink/ink895.xml"/><Relationship Id="rId31" Type="http://schemas.openxmlformats.org/officeDocument/2006/relationships/image" Target="../media/image871.png"/><Relationship Id="rId52" Type="http://schemas.openxmlformats.org/officeDocument/2006/relationships/customXml" Target="../ink/ink916.xml"/><Relationship Id="rId73" Type="http://schemas.openxmlformats.org/officeDocument/2006/relationships/image" Target="../media/image892.png"/><Relationship Id="rId94" Type="http://schemas.openxmlformats.org/officeDocument/2006/relationships/customXml" Target="../ink/ink937.xml"/><Relationship Id="rId148" Type="http://schemas.openxmlformats.org/officeDocument/2006/relationships/customXml" Target="../ink/ink964.xml"/><Relationship Id="rId169" Type="http://schemas.openxmlformats.org/officeDocument/2006/relationships/image" Target="../media/image936.png"/><Relationship Id="rId334" Type="http://schemas.openxmlformats.org/officeDocument/2006/relationships/customXml" Target="../ink/ink1057.xml"/><Relationship Id="rId355" Type="http://schemas.openxmlformats.org/officeDocument/2006/relationships/image" Target="../media/image1029.png"/><Relationship Id="rId376" Type="http://schemas.openxmlformats.org/officeDocument/2006/relationships/customXml" Target="../ink/ink1078.xml"/><Relationship Id="rId397" Type="http://schemas.openxmlformats.org/officeDocument/2006/relationships/image" Target="../media/image1050.png"/><Relationship Id="rId4" Type="http://schemas.openxmlformats.org/officeDocument/2006/relationships/customXml" Target="../ink/ink892.xml"/><Relationship Id="rId180" Type="http://schemas.openxmlformats.org/officeDocument/2006/relationships/customXml" Target="../ink/ink980.xml"/><Relationship Id="rId215" Type="http://schemas.openxmlformats.org/officeDocument/2006/relationships/image" Target="../media/image959.png"/><Relationship Id="rId236" Type="http://schemas.openxmlformats.org/officeDocument/2006/relationships/customXml" Target="../ink/ink1008.xml"/><Relationship Id="rId257" Type="http://schemas.openxmlformats.org/officeDocument/2006/relationships/image" Target="../media/image980.png"/><Relationship Id="rId278" Type="http://schemas.openxmlformats.org/officeDocument/2006/relationships/customXml" Target="../ink/ink1029.xml"/><Relationship Id="rId303" Type="http://schemas.openxmlformats.org/officeDocument/2006/relationships/image" Target="../media/image1003.png"/><Relationship Id="rId42" Type="http://schemas.openxmlformats.org/officeDocument/2006/relationships/customXml" Target="../ink/ink911.xml"/><Relationship Id="rId84" Type="http://schemas.openxmlformats.org/officeDocument/2006/relationships/customXml" Target="../ink/ink932.xml"/><Relationship Id="rId138" Type="http://schemas.openxmlformats.org/officeDocument/2006/relationships/customXml" Target="../ink/ink959.xml"/><Relationship Id="rId345" Type="http://schemas.openxmlformats.org/officeDocument/2006/relationships/image" Target="../media/image1024.png"/><Relationship Id="rId387" Type="http://schemas.openxmlformats.org/officeDocument/2006/relationships/image" Target="../media/image1045.png"/><Relationship Id="rId191" Type="http://schemas.openxmlformats.org/officeDocument/2006/relationships/image" Target="../media/image947.png"/><Relationship Id="rId205" Type="http://schemas.openxmlformats.org/officeDocument/2006/relationships/image" Target="../media/image954.png"/><Relationship Id="rId247" Type="http://schemas.openxmlformats.org/officeDocument/2006/relationships/image" Target="../media/image975.png"/><Relationship Id="rId107" Type="http://schemas.openxmlformats.org/officeDocument/2006/relationships/image" Target="../media/image906.png"/><Relationship Id="rId289" Type="http://schemas.openxmlformats.org/officeDocument/2006/relationships/image" Target="../media/image996.png"/><Relationship Id="rId11" Type="http://schemas.openxmlformats.org/officeDocument/2006/relationships/image" Target="../media/image861.png"/><Relationship Id="rId53" Type="http://schemas.openxmlformats.org/officeDocument/2006/relationships/image" Target="../media/image882.png"/><Relationship Id="rId149" Type="http://schemas.openxmlformats.org/officeDocument/2006/relationships/image" Target="../media/image926.png"/><Relationship Id="rId314" Type="http://schemas.openxmlformats.org/officeDocument/2006/relationships/customXml" Target="../ink/ink1047.xml"/><Relationship Id="rId356" Type="http://schemas.openxmlformats.org/officeDocument/2006/relationships/customXml" Target="../ink/ink1068.xml"/><Relationship Id="rId398" Type="http://schemas.openxmlformats.org/officeDocument/2006/relationships/customXml" Target="../ink/ink1089.xml"/><Relationship Id="rId95" Type="http://schemas.openxmlformats.org/officeDocument/2006/relationships/image" Target="../media/image902.png"/><Relationship Id="rId160" Type="http://schemas.openxmlformats.org/officeDocument/2006/relationships/customXml" Target="../ink/ink970.xml"/><Relationship Id="rId216" Type="http://schemas.openxmlformats.org/officeDocument/2006/relationships/customXml" Target="../ink/ink998.xml"/><Relationship Id="rId258" Type="http://schemas.openxmlformats.org/officeDocument/2006/relationships/customXml" Target="../ink/ink1019.xml"/><Relationship Id="rId22" Type="http://schemas.openxmlformats.org/officeDocument/2006/relationships/customXml" Target="../ink/ink901.xml"/><Relationship Id="rId64" Type="http://schemas.openxmlformats.org/officeDocument/2006/relationships/customXml" Target="../ink/ink922.xml"/><Relationship Id="rId118" Type="http://schemas.openxmlformats.org/officeDocument/2006/relationships/customXml" Target="../ink/ink949.xml"/><Relationship Id="rId325" Type="http://schemas.openxmlformats.org/officeDocument/2006/relationships/image" Target="../media/image1014.png"/><Relationship Id="rId367" Type="http://schemas.openxmlformats.org/officeDocument/2006/relationships/image" Target="../media/image1035.png"/><Relationship Id="rId171" Type="http://schemas.openxmlformats.org/officeDocument/2006/relationships/image" Target="../media/image937.png"/><Relationship Id="rId227" Type="http://schemas.openxmlformats.org/officeDocument/2006/relationships/image" Target="../media/image965.png"/><Relationship Id="rId269" Type="http://schemas.openxmlformats.org/officeDocument/2006/relationships/image" Target="../media/image986.png"/><Relationship Id="rId33" Type="http://schemas.openxmlformats.org/officeDocument/2006/relationships/image" Target="../media/image872.png"/><Relationship Id="rId129" Type="http://schemas.openxmlformats.org/officeDocument/2006/relationships/image" Target="../media/image917.png"/><Relationship Id="rId280" Type="http://schemas.openxmlformats.org/officeDocument/2006/relationships/customXml" Target="../ink/ink1030.xml"/><Relationship Id="rId336" Type="http://schemas.openxmlformats.org/officeDocument/2006/relationships/customXml" Target="../ink/ink1058.xml"/><Relationship Id="rId75" Type="http://schemas.openxmlformats.org/officeDocument/2006/relationships/image" Target="../media/image893.png"/><Relationship Id="rId140" Type="http://schemas.openxmlformats.org/officeDocument/2006/relationships/customXml" Target="../ink/ink960.xml"/><Relationship Id="rId182" Type="http://schemas.openxmlformats.org/officeDocument/2006/relationships/customXml" Target="../ink/ink981.xml"/><Relationship Id="rId378" Type="http://schemas.openxmlformats.org/officeDocument/2006/relationships/customXml" Target="../ink/ink1079.xml"/><Relationship Id="rId6" Type="http://schemas.openxmlformats.org/officeDocument/2006/relationships/customXml" Target="../ink/ink893.xml"/><Relationship Id="rId238" Type="http://schemas.openxmlformats.org/officeDocument/2006/relationships/customXml" Target="../ink/ink1009.xml"/><Relationship Id="rId291" Type="http://schemas.openxmlformats.org/officeDocument/2006/relationships/image" Target="../media/image997.png"/><Relationship Id="rId305" Type="http://schemas.openxmlformats.org/officeDocument/2006/relationships/image" Target="../media/image1004.png"/><Relationship Id="rId347" Type="http://schemas.openxmlformats.org/officeDocument/2006/relationships/image" Target="../media/image1025.png"/><Relationship Id="rId44" Type="http://schemas.openxmlformats.org/officeDocument/2006/relationships/customXml" Target="../ink/ink912.xml"/><Relationship Id="rId86" Type="http://schemas.openxmlformats.org/officeDocument/2006/relationships/customXml" Target="../ink/ink933.xml"/><Relationship Id="rId151" Type="http://schemas.openxmlformats.org/officeDocument/2006/relationships/image" Target="../media/image927.png"/><Relationship Id="rId389" Type="http://schemas.openxmlformats.org/officeDocument/2006/relationships/image" Target="../media/image1046.png"/><Relationship Id="rId193" Type="http://schemas.openxmlformats.org/officeDocument/2006/relationships/image" Target="../media/image948.png"/><Relationship Id="rId207" Type="http://schemas.openxmlformats.org/officeDocument/2006/relationships/image" Target="../media/image955.png"/><Relationship Id="rId249" Type="http://schemas.openxmlformats.org/officeDocument/2006/relationships/image" Target="../media/image976.png"/><Relationship Id="rId13" Type="http://schemas.openxmlformats.org/officeDocument/2006/relationships/image" Target="../media/image862.png"/><Relationship Id="rId109" Type="http://schemas.openxmlformats.org/officeDocument/2006/relationships/image" Target="../media/image907.png"/><Relationship Id="rId260" Type="http://schemas.openxmlformats.org/officeDocument/2006/relationships/customXml" Target="../ink/ink1020.xml"/><Relationship Id="rId316" Type="http://schemas.openxmlformats.org/officeDocument/2006/relationships/customXml" Target="../ink/ink1048.xml"/><Relationship Id="rId55" Type="http://schemas.openxmlformats.org/officeDocument/2006/relationships/image" Target="../media/image883.png"/><Relationship Id="rId97" Type="http://schemas.openxmlformats.org/officeDocument/2006/relationships/image" Target="../media/image903.png"/><Relationship Id="rId120" Type="http://schemas.openxmlformats.org/officeDocument/2006/relationships/customXml" Target="../ink/ink950.xml"/><Relationship Id="rId358" Type="http://schemas.openxmlformats.org/officeDocument/2006/relationships/customXml" Target="../ink/ink1069.xml"/><Relationship Id="rId162" Type="http://schemas.openxmlformats.org/officeDocument/2006/relationships/customXml" Target="../ink/ink971.xml"/><Relationship Id="rId218" Type="http://schemas.openxmlformats.org/officeDocument/2006/relationships/customXml" Target="../ink/ink999.xml"/><Relationship Id="rId271" Type="http://schemas.openxmlformats.org/officeDocument/2006/relationships/image" Target="../media/image987.png"/><Relationship Id="rId24" Type="http://schemas.openxmlformats.org/officeDocument/2006/relationships/customXml" Target="../ink/ink902.xml"/><Relationship Id="rId66" Type="http://schemas.openxmlformats.org/officeDocument/2006/relationships/customXml" Target="../ink/ink923.xml"/><Relationship Id="rId131" Type="http://schemas.openxmlformats.org/officeDocument/2006/relationships/image" Target="../media/image918.png"/><Relationship Id="rId327" Type="http://schemas.openxmlformats.org/officeDocument/2006/relationships/image" Target="../media/image1015.png"/><Relationship Id="rId369" Type="http://schemas.openxmlformats.org/officeDocument/2006/relationships/image" Target="../media/image1036.png"/><Relationship Id="rId173" Type="http://schemas.openxmlformats.org/officeDocument/2006/relationships/image" Target="../media/image938.png"/><Relationship Id="rId229" Type="http://schemas.openxmlformats.org/officeDocument/2006/relationships/image" Target="../media/image966.png"/><Relationship Id="rId380" Type="http://schemas.openxmlformats.org/officeDocument/2006/relationships/customXml" Target="../ink/ink1080.xml"/><Relationship Id="rId240" Type="http://schemas.openxmlformats.org/officeDocument/2006/relationships/customXml" Target="../ink/ink1010.xml"/><Relationship Id="rId35" Type="http://schemas.openxmlformats.org/officeDocument/2006/relationships/image" Target="../media/image873.png"/><Relationship Id="rId77" Type="http://schemas.openxmlformats.org/officeDocument/2006/relationships/image" Target="../media/image894.png"/><Relationship Id="rId100" Type="http://schemas.openxmlformats.org/officeDocument/2006/relationships/customXml" Target="../ink/ink940.xml"/><Relationship Id="rId282" Type="http://schemas.openxmlformats.org/officeDocument/2006/relationships/customXml" Target="../ink/ink1031.xml"/><Relationship Id="rId338" Type="http://schemas.openxmlformats.org/officeDocument/2006/relationships/customXml" Target="../ink/ink1059.xml"/><Relationship Id="rId8" Type="http://schemas.openxmlformats.org/officeDocument/2006/relationships/customXml" Target="../ink/ink894.xml"/><Relationship Id="rId142" Type="http://schemas.openxmlformats.org/officeDocument/2006/relationships/customXml" Target="../ink/ink961.xml"/><Relationship Id="rId184" Type="http://schemas.openxmlformats.org/officeDocument/2006/relationships/customXml" Target="../ink/ink982.xml"/><Relationship Id="rId391" Type="http://schemas.openxmlformats.org/officeDocument/2006/relationships/image" Target="../media/image1047.png"/><Relationship Id="rId251" Type="http://schemas.openxmlformats.org/officeDocument/2006/relationships/image" Target="../media/image977.png"/><Relationship Id="rId46" Type="http://schemas.openxmlformats.org/officeDocument/2006/relationships/customXml" Target="../ink/ink913.xml"/><Relationship Id="rId293" Type="http://schemas.openxmlformats.org/officeDocument/2006/relationships/image" Target="../media/image998.png"/><Relationship Id="rId307" Type="http://schemas.openxmlformats.org/officeDocument/2006/relationships/image" Target="../media/image1005.png"/><Relationship Id="rId349" Type="http://schemas.openxmlformats.org/officeDocument/2006/relationships/image" Target="../media/image1026.png"/><Relationship Id="rId88" Type="http://schemas.openxmlformats.org/officeDocument/2006/relationships/customXml" Target="../ink/ink934.xml"/><Relationship Id="rId111" Type="http://schemas.openxmlformats.org/officeDocument/2006/relationships/image" Target="../media/image908.png"/><Relationship Id="rId153" Type="http://schemas.openxmlformats.org/officeDocument/2006/relationships/image" Target="../media/image928.png"/><Relationship Id="rId195" Type="http://schemas.openxmlformats.org/officeDocument/2006/relationships/image" Target="../media/image949.png"/><Relationship Id="rId209" Type="http://schemas.openxmlformats.org/officeDocument/2006/relationships/image" Target="../media/image956.png"/><Relationship Id="rId360" Type="http://schemas.openxmlformats.org/officeDocument/2006/relationships/customXml" Target="../ink/ink1070.xml"/><Relationship Id="rId220" Type="http://schemas.openxmlformats.org/officeDocument/2006/relationships/customXml" Target="../ink/ink1000.xml"/><Relationship Id="rId15" Type="http://schemas.openxmlformats.org/officeDocument/2006/relationships/image" Target="../media/image863.png"/><Relationship Id="rId57" Type="http://schemas.openxmlformats.org/officeDocument/2006/relationships/image" Target="../media/image884.png"/><Relationship Id="rId262" Type="http://schemas.openxmlformats.org/officeDocument/2006/relationships/customXml" Target="../ink/ink1021.xml"/><Relationship Id="rId318" Type="http://schemas.openxmlformats.org/officeDocument/2006/relationships/customXml" Target="../ink/ink1049.xml"/><Relationship Id="rId99" Type="http://schemas.openxmlformats.org/officeDocument/2006/relationships/image" Target="../media/image904.png"/><Relationship Id="rId122" Type="http://schemas.openxmlformats.org/officeDocument/2006/relationships/customXml" Target="../ink/ink951.xml"/><Relationship Id="rId164" Type="http://schemas.openxmlformats.org/officeDocument/2006/relationships/customXml" Target="../ink/ink972.xml"/><Relationship Id="rId371" Type="http://schemas.openxmlformats.org/officeDocument/2006/relationships/image" Target="../media/image1037.png"/><Relationship Id="rId26" Type="http://schemas.openxmlformats.org/officeDocument/2006/relationships/customXml" Target="../ink/ink903.xml"/><Relationship Id="rId231" Type="http://schemas.openxmlformats.org/officeDocument/2006/relationships/image" Target="../media/image967.png"/><Relationship Id="rId273" Type="http://schemas.openxmlformats.org/officeDocument/2006/relationships/image" Target="../media/image988.png"/><Relationship Id="rId329" Type="http://schemas.openxmlformats.org/officeDocument/2006/relationships/image" Target="../media/image1016.png"/><Relationship Id="rId68" Type="http://schemas.openxmlformats.org/officeDocument/2006/relationships/customXml" Target="../ink/ink924.xml"/><Relationship Id="rId133" Type="http://schemas.openxmlformats.org/officeDocument/2006/relationships/image" Target="../media/image919.png"/><Relationship Id="rId175" Type="http://schemas.openxmlformats.org/officeDocument/2006/relationships/image" Target="../media/image939.png"/><Relationship Id="rId340" Type="http://schemas.openxmlformats.org/officeDocument/2006/relationships/customXml" Target="../ink/ink1060.xml"/><Relationship Id="rId200" Type="http://schemas.openxmlformats.org/officeDocument/2006/relationships/customXml" Target="../ink/ink990.xml"/><Relationship Id="rId382" Type="http://schemas.openxmlformats.org/officeDocument/2006/relationships/customXml" Target="../ink/ink1081.xml"/><Relationship Id="rId242" Type="http://schemas.openxmlformats.org/officeDocument/2006/relationships/customXml" Target="../ink/ink1011.xml"/><Relationship Id="rId284" Type="http://schemas.openxmlformats.org/officeDocument/2006/relationships/customXml" Target="../ink/ink103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7.png"/><Relationship Id="rId299" Type="http://schemas.openxmlformats.org/officeDocument/2006/relationships/customXml" Target="../ink/ink1239.xml"/><Relationship Id="rId21" Type="http://schemas.openxmlformats.org/officeDocument/2006/relationships/image" Target="../media/image1061.png"/><Relationship Id="rId63" Type="http://schemas.openxmlformats.org/officeDocument/2006/relationships/image" Target="../media/image1080.png"/><Relationship Id="rId159" Type="http://schemas.openxmlformats.org/officeDocument/2006/relationships/image" Target="../media/image1128.png"/><Relationship Id="rId324" Type="http://schemas.openxmlformats.org/officeDocument/2006/relationships/image" Target="../media/image1206.png"/><Relationship Id="rId366" Type="http://schemas.openxmlformats.org/officeDocument/2006/relationships/image" Target="../media/image1226.png"/><Relationship Id="rId170" Type="http://schemas.openxmlformats.org/officeDocument/2006/relationships/customXml" Target="../ink/ink1174.xml"/><Relationship Id="rId226" Type="http://schemas.openxmlformats.org/officeDocument/2006/relationships/customXml" Target="../ink/ink1202.xml"/><Relationship Id="rId433" Type="http://schemas.openxmlformats.org/officeDocument/2006/relationships/customXml" Target="../ink/ink1306.xml"/><Relationship Id="rId268" Type="http://schemas.openxmlformats.org/officeDocument/2006/relationships/image" Target="../media/image1178.png"/><Relationship Id="rId32" Type="http://schemas.openxmlformats.org/officeDocument/2006/relationships/customXml" Target="../ink/ink1105.xml"/><Relationship Id="rId74" Type="http://schemas.openxmlformats.org/officeDocument/2006/relationships/customXml" Target="../ink/ink1126.xml"/><Relationship Id="rId128" Type="http://schemas.openxmlformats.org/officeDocument/2006/relationships/customXml" Target="../ink/ink1153.xml"/><Relationship Id="rId335" Type="http://schemas.openxmlformats.org/officeDocument/2006/relationships/customXml" Target="../ink/ink1257.xml"/><Relationship Id="rId377" Type="http://schemas.openxmlformats.org/officeDocument/2006/relationships/customXml" Target="../ink/ink1278.xml"/><Relationship Id="rId5" Type="http://schemas.openxmlformats.org/officeDocument/2006/relationships/image" Target="../media/image1053.png"/><Relationship Id="rId181" Type="http://schemas.openxmlformats.org/officeDocument/2006/relationships/image" Target="../media/image1138.png"/><Relationship Id="rId237" Type="http://schemas.openxmlformats.org/officeDocument/2006/relationships/customXml" Target="../ink/ink1208.xml"/><Relationship Id="rId402" Type="http://schemas.openxmlformats.org/officeDocument/2006/relationships/image" Target="../media/image1244.png"/><Relationship Id="rId279" Type="http://schemas.openxmlformats.org/officeDocument/2006/relationships/customXml" Target="../ink/ink1229.xml"/><Relationship Id="rId43" Type="http://schemas.openxmlformats.org/officeDocument/2006/relationships/image" Target="../media/image1071.png"/><Relationship Id="rId139" Type="http://schemas.openxmlformats.org/officeDocument/2006/relationships/image" Target="../media/image1118.png"/><Relationship Id="rId290" Type="http://schemas.openxmlformats.org/officeDocument/2006/relationships/image" Target="../media/image1189.png"/><Relationship Id="rId304" Type="http://schemas.openxmlformats.org/officeDocument/2006/relationships/image" Target="../media/image1196.png"/><Relationship Id="rId346" Type="http://schemas.openxmlformats.org/officeDocument/2006/relationships/image" Target="../media/image1216.png"/><Relationship Id="rId388" Type="http://schemas.openxmlformats.org/officeDocument/2006/relationships/image" Target="../media/image1237.png"/><Relationship Id="rId85" Type="http://schemas.openxmlformats.org/officeDocument/2006/relationships/image" Target="../media/image1091.png"/><Relationship Id="rId150" Type="http://schemas.openxmlformats.org/officeDocument/2006/relationships/customXml" Target="../ink/ink1164.xml"/><Relationship Id="rId192" Type="http://schemas.openxmlformats.org/officeDocument/2006/relationships/customXml" Target="../ink/ink1185.xml"/><Relationship Id="rId206" Type="http://schemas.openxmlformats.org/officeDocument/2006/relationships/customXml" Target="../ink/ink1192.xml"/><Relationship Id="rId413" Type="http://schemas.openxmlformats.org/officeDocument/2006/relationships/customXml" Target="../ink/ink1296.xml"/><Relationship Id="rId248" Type="http://schemas.openxmlformats.org/officeDocument/2006/relationships/image" Target="../media/image1169.png"/><Relationship Id="rId12" Type="http://schemas.openxmlformats.org/officeDocument/2006/relationships/customXml" Target="../ink/ink1095.xml"/><Relationship Id="rId108" Type="http://schemas.openxmlformats.org/officeDocument/2006/relationships/customXml" Target="../ink/ink1143.xml"/><Relationship Id="rId315" Type="http://schemas.openxmlformats.org/officeDocument/2006/relationships/customXml" Target="../ink/ink1247.xml"/><Relationship Id="rId357" Type="http://schemas.openxmlformats.org/officeDocument/2006/relationships/customXml" Target="../ink/ink1268.xml"/><Relationship Id="rId54" Type="http://schemas.openxmlformats.org/officeDocument/2006/relationships/customXml" Target="../ink/ink1116.xml"/><Relationship Id="rId96" Type="http://schemas.openxmlformats.org/officeDocument/2006/relationships/customXml" Target="../ink/ink1137.xml"/><Relationship Id="rId161" Type="http://schemas.openxmlformats.org/officeDocument/2006/relationships/image" Target="../media/image1129.png"/><Relationship Id="rId217" Type="http://schemas.openxmlformats.org/officeDocument/2006/relationships/image" Target="../media/image1155.png"/><Relationship Id="rId399" Type="http://schemas.openxmlformats.org/officeDocument/2006/relationships/customXml" Target="../ink/ink1289.xml"/><Relationship Id="rId259" Type="http://schemas.openxmlformats.org/officeDocument/2006/relationships/customXml" Target="../ink/ink1219.xml"/><Relationship Id="rId424" Type="http://schemas.openxmlformats.org/officeDocument/2006/relationships/image" Target="../media/image1255.png"/><Relationship Id="rId23" Type="http://schemas.openxmlformats.org/officeDocument/2006/relationships/image" Target="../media/image1062.png"/><Relationship Id="rId119" Type="http://schemas.openxmlformats.org/officeDocument/2006/relationships/image" Target="../media/image1108.png"/><Relationship Id="rId270" Type="http://schemas.openxmlformats.org/officeDocument/2006/relationships/image" Target="../media/image1179.png"/><Relationship Id="rId326" Type="http://schemas.openxmlformats.org/officeDocument/2006/relationships/image" Target="../media/image1207.png"/><Relationship Id="rId65" Type="http://schemas.openxmlformats.org/officeDocument/2006/relationships/image" Target="../media/image1081.png"/><Relationship Id="rId130" Type="http://schemas.openxmlformats.org/officeDocument/2006/relationships/customXml" Target="../ink/ink1154.xml"/><Relationship Id="rId368" Type="http://schemas.openxmlformats.org/officeDocument/2006/relationships/image" Target="../media/image1227.png"/><Relationship Id="rId172" Type="http://schemas.openxmlformats.org/officeDocument/2006/relationships/customXml" Target="../ink/ink1175.xml"/><Relationship Id="rId228" Type="http://schemas.openxmlformats.org/officeDocument/2006/relationships/customXml" Target="../ink/ink1203.xml"/><Relationship Id="rId435" Type="http://schemas.openxmlformats.org/officeDocument/2006/relationships/customXml" Target="../ink/ink1307.xml"/><Relationship Id="rId281" Type="http://schemas.openxmlformats.org/officeDocument/2006/relationships/customXml" Target="../ink/ink1230.xml"/><Relationship Id="rId337" Type="http://schemas.openxmlformats.org/officeDocument/2006/relationships/customXml" Target="../ink/ink1258.xml"/><Relationship Id="rId34" Type="http://schemas.openxmlformats.org/officeDocument/2006/relationships/customXml" Target="../ink/ink1106.xml"/><Relationship Id="rId76" Type="http://schemas.openxmlformats.org/officeDocument/2006/relationships/customXml" Target="../ink/ink1127.xml"/><Relationship Id="rId141" Type="http://schemas.openxmlformats.org/officeDocument/2006/relationships/image" Target="../media/image1119.png"/><Relationship Id="rId379" Type="http://schemas.openxmlformats.org/officeDocument/2006/relationships/customXml" Target="../ink/ink1279.xml"/><Relationship Id="rId7" Type="http://schemas.openxmlformats.org/officeDocument/2006/relationships/image" Target="../media/image1054.png"/><Relationship Id="rId183" Type="http://schemas.openxmlformats.org/officeDocument/2006/relationships/image" Target="../media/image1139.png"/><Relationship Id="rId239" Type="http://schemas.openxmlformats.org/officeDocument/2006/relationships/customXml" Target="../ink/ink1209.xml"/><Relationship Id="rId390" Type="http://schemas.openxmlformats.org/officeDocument/2006/relationships/image" Target="../media/image1238.png"/><Relationship Id="rId404" Type="http://schemas.openxmlformats.org/officeDocument/2006/relationships/image" Target="../media/image1245.png"/><Relationship Id="rId250" Type="http://schemas.openxmlformats.org/officeDocument/2006/relationships/image" Target="../media/image1170.png"/><Relationship Id="rId292" Type="http://schemas.openxmlformats.org/officeDocument/2006/relationships/image" Target="../media/image1190.png"/><Relationship Id="rId306" Type="http://schemas.openxmlformats.org/officeDocument/2006/relationships/image" Target="../media/image1197.png"/><Relationship Id="rId45" Type="http://schemas.openxmlformats.org/officeDocument/2006/relationships/image" Target="../media/image1072.png"/><Relationship Id="rId87" Type="http://schemas.openxmlformats.org/officeDocument/2006/relationships/image" Target="../media/image1092.png"/><Relationship Id="rId110" Type="http://schemas.openxmlformats.org/officeDocument/2006/relationships/customXml" Target="../ink/ink1144.xml"/><Relationship Id="rId348" Type="http://schemas.openxmlformats.org/officeDocument/2006/relationships/image" Target="../media/image1217.png"/><Relationship Id="rId152" Type="http://schemas.openxmlformats.org/officeDocument/2006/relationships/customXml" Target="../ink/ink1165.xml"/><Relationship Id="rId194" Type="http://schemas.openxmlformats.org/officeDocument/2006/relationships/customXml" Target="../ink/ink1186.xml"/><Relationship Id="rId208" Type="http://schemas.openxmlformats.org/officeDocument/2006/relationships/customXml" Target="../ink/ink1193.xml"/><Relationship Id="rId415" Type="http://schemas.openxmlformats.org/officeDocument/2006/relationships/customXml" Target="../ink/ink1297.xml"/><Relationship Id="rId261" Type="http://schemas.openxmlformats.org/officeDocument/2006/relationships/customXml" Target="../ink/ink1220.xml"/><Relationship Id="rId14" Type="http://schemas.openxmlformats.org/officeDocument/2006/relationships/customXml" Target="../ink/ink1096.xml"/><Relationship Id="rId56" Type="http://schemas.openxmlformats.org/officeDocument/2006/relationships/customXml" Target="../ink/ink1117.xml"/><Relationship Id="rId317" Type="http://schemas.openxmlformats.org/officeDocument/2006/relationships/customXml" Target="../ink/ink1248.xml"/><Relationship Id="rId359" Type="http://schemas.openxmlformats.org/officeDocument/2006/relationships/customXml" Target="../ink/ink1269.xml"/><Relationship Id="rId98" Type="http://schemas.openxmlformats.org/officeDocument/2006/relationships/customXml" Target="../ink/ink1138.xml"/><Relationship Id="rId121" Type="http://schemas.openxmlformats.org/officeDocument/2006/relationships/image" Target="../media/image1109.png"/><Relationship Id="rId163" Type="http://schemas.openxmlformats.org/officeDocument/2006/relationships/image" Target="../media/image1130.png"/><Relationship Id="rId219" Type="http://schemas.openxmlformats.org/officeDocument/2006/relationships/image" Target="../media/image1156.png"/><Relationship Id="rId370" Type="http://schemas.openxmlformats.org/officeDocument/2006/relationships/image" Target="../media/image1228.png"/><Relationship Id="rId426" Type="http://schemas.openxmlformats.org/officeDocument/2006/relationships/image" Target="../media/image1256.png"/><Relationship Id="rId230" Type="http://schemas.openxmlformats.org/officeDocument/2006/relationships/customXml" Target="../ink/ink1204.xml"/><Relationship Id="rId25" Type="http://schemas.openxmlformats.org/officeDocument/2006/relationships/image" Target="../media/image1063.png"/><Relationship Id="rId67" Type="http://schemas.openxmlformats.org/officeDocument/2006/relationships/image" Target="../media/image1082.png"/><Relationship Id="rId272" Type="http://schemas.openxmlformats.org/officeDocument/2006/relationships/image" Target="../media/image1180.png"/><Relationship Id="rId328" Type="http://schemas.openxmlformats.org/officeDocument/2006/relationships/image" Target="../media/image1208.png"/><Relationship Id="rId132" Type="http://schemas.openxmlformats.org/officeDocument/2006/relationships/customXml" Target="../ink/ink1155.xml"/><Relationship Id="rId174" Type="http://schemas.openxmlformats.org/officeDocument/2006/relationships/customXml" Target="../ink/ink1176.xml"/><Relationship Id="rId381" Type="http://schemas.openxmlformats.org/officeDocument/2006/relationships/customXml" Target="../ink/ink1280.xml"/><Relationship Id="rId241" Type="http://schemas.openxmlformats.org/officeDocument/2006/relationships/customXml" Target="../ink/ink1210.xml"/><Relationship Id="rId437" Type="http://schemas.openxmlformats.org/officeDocument/2006/relationships/customXml" Target="../ink/ink1308.xml"/><Relationship Id="rId36" Type="http://schemas.openxmlformats.org/officeDocument/2006/relationships/customXml" Target="../ink/ink1107.xml"/><Relationship Id="rId283" Type="http://schemas.openxmlformats.org/officeDocument/2006/relationships/customXml" Target="../ink/ink1231.xml"/><Relationship Id="rId339" Type="http://schemas.openxmlformats.org/officeDocument/2006/relationships/customXml" Target="../ink/ink1259.xml"/><Relationship Id="rId78" Type="http://schemas.openxmlformats.org/officeDocument/2006/relationships/customXml" Target="../ink/ink1128.xml"/><Relationship Id="rId101" Type="http://schemas.openxmlformats.org/officeDocument/2006/relationships/image" Target="../media/image1099.png"/><Relationship Id="rId143" Type="http://schemas.openxmlformats.org/officeDocument/2006/relationships/image" Target="../media/image1120.png"/><Relationship Id="rId185" Type="http://schemas.openxmlformats.org/officeDocument/2006/relationships/image" Target="../media/image1140.png"/><Relationship Id="rId350" Type="http://schemas.openxmlformats.org/officeDocument/2006/relationships/image" Target="../media/image1218.png"/><Relationship Id="rId406" Type="http://schemas.openxmlformats.org/officeDocument/2006/relationships/image" Target="../media/image1246.png"/><Relationship Id="rId9" Type="http://schemas.openxmlformats.org/officeDocument/2006/relationships/image" Target="../media/image1055.png"/><Relationship Id="rId210" Type="http://schemas.openxmlformats.org/officeDocument/2006/relationships/customXml" Target="../ink/ink1194.xml"/><Relationship Id="rId392" Type="http://schemas.openxmlformats.org/officeDocument/2006/relationships/image" Target="../media/image1239.png"/><Relationship Id="rId252" Type="http://schemas.openxmlformats.org/officeDocument/2006/relationships/image" Target="../media/image1171.png"/><Relationship Id="rId294" Type="http://schemas.openxmlformats.org/officeDocument/2006/relationships/image" Target="../media/image1191.png"/><Relationship Id="rId308" Type="http://schemas.openxmlformats.org/officeDocument/2006/relationships/image" Target="../media/image1198.png"/><Relationship Id="rId47" Type="http://schemas.openxmlformats.org/officeDocument/2006/relationships/image" Target="../media/image1073.png"/><Relationship Id="rId89" Type="http://schemas.openxmlformats.org/officeDocument/2006/relationships/image" Target="../media/image1093.png"/><Relationship Id="rId112" Type="http://schemas.openxmlformats.org/officeDocument/2006/relationships/customXml" Target="../ink/ink1145.xml"/><Relationship Id="rId154" Type="http://schemas.openxmlformats.org/officeDocument/2006/relationships/customXml" Target="../ink/ink1166.xml"/><Relationship Id="rId361" Type="http://schemas.openxmlformats.org/officeDocument/2006/relationships/customXml" Target="../ink/ink1270.xml"/><Relationship Id="rId196" Type="http://schemas.openxmlformats.org/officeDocument/2006/relationships/customXml" Target="../ink/ink1187.xml"/><Relationship Id="rId417" Type="http://schemas.openxmlformats.org/officeDocument/2006/relationships/customXml" Target="../ink/ink1298.xml"/><Relationship Id="rId16" Type="http://schemas.openxmlformats.org/officeDocument/2006/relationships/customXml" Target="../ink/ink1097.xml"/><Relationship Id="rId221" Type="http://schemas.openxmlformats.org/officeDocument/2006/relationships/image" Target="../media/image269.png"/><Relationship Id="rId263" Type="http://schemas.openxmlformats.org/officeDocument/2006/relationships/customXml" Target="../ink/ink1221.xml"/><Relationship Id="rId319" Type="http://schemas.openxmlformats.org/officeDocument/2006/relationships/customXml" Target="../ink/ink1249.xml"/><Relationship Id="rId58" Type="http://schemas.openxmlformats.org/officeDocument/2006/relationships/customXml" Target="../ink/ink1118.xml"/><Relationship Id="rId123" Type="http://schemas.openxmlformats.org/officeDocument/2006/relationships/image" Target="../media/image1110.png"/><Relationship Id="rId330" Type="http://schemas.openxmlformats.org/officeDocument/2006/relationships/image" Target="../media/image1209.png"/><Relationship Id="rId165" Type="http://schemas.openxmlformats.org/officeDocument/2006/relationships/image" Target="../media/image1131.png"/><Relationship Id="rId372" Type="http://schemas.openxmlformats.org/officeDocument/2006/relationships/image" Target="../media/image1229.png"/><Relationship Id="rId428" Type="http://schemas.openxmlformats.org/officeDocument/2006/relationships/image" Target="../media/image1257.png"/><Relationship Id="rId232" Type="http://schemas.openxmlformats.org/officeDocument/2006/relationships/customXml" Target="../ink/ink1205.xml"/><Relationship Id="rId274" Type="http://schemas.openxmlformats.org/officeDocument/2006/relationships/image" Target="../media/image1181.png"/><Relationship Id="rId27" Type="http://schemas.openxmlformats.org/officeDocument/2006/relationships/image" Target="../media/image1064.png"/><Relationship Id="rId69" Type="http://schemas.openxmlformats.org/officeDocument/2006/relationships/image" Target="../media/image1083.png"/><Relationship Id="rId134" Type="http://schemas.openxmlformats.org/officeDocument/2006/relationships/customXml" Target="../ink/ink1156.xml"/><Relationship Id="rId80" Type="http://schemas.openxmlformats.org/officeDocument/2006/relationships/customXml" Target="../ink/ink1129.xml"/><Relationship Id="rId176" Type="http://schemas.openxmlformats.org/officeDocument/2006/relationships/customXml" Target="../ink/ink1177.xml"/><Relationship Id="rId341" Type="http://schemas.openxmlformats.org/officeDocument/2006/relationships/customXml" Target="../ink/ink1260.xml"/><Relationship Id="rId383" Type="http://schemas.openxmlformats.org/officeDocument/2006/relationships/customXml" Target="../ink/ink1281.xml"/><Relationship Id="rId201" Type="http://schemas.openxmlformats.org/officeDocument/2006/relationships/image" Target="../media/image1147.png"/><Relationship Id="rId243" Type="http://schemas.openxmlformats.org/officeDocument/2006/relationships/customXml" Target="../ink/ink1211.xml"/><Relationship Id="rId285" Type="http://schemas.openxmlformats.org/officeDocument/2006/relationships/customXml" Target="../ink/ink1232.xml"/><Relationship Id="rId38" Type="http://schemas.openxmlformats.org/officeDocument/2006/relationships/customXml" Target="../ink/ink1108.xml"/><Relationship Id="rId103" Type="http://schemas.openxmlformats.org/officeDocument/2006/relationships/image" Target="../media/image1100.png"/><Relationship Id="rId310" Type="http://schemas.openxmlformats.org/officeDocument/2006/relationships/image" Target="../media/image1199.png"/><Relationship Id="rId91" Type="http://schemas.openxmlformats.org/officeDocument/2006/relationships/image" Target="../media/image1094.png"/><Relationship Id="rId145" Type="http://schemas.openxmlformats.org/officeDocument/2006/relationships/image" Target="../media/image1121.png"/><Relationship Id="rId187" Type="http://schemas.openxmlformats.org/officeDocument/2006/relationships/image" Target="../media/image679.png"/><Relationship Id="rId352" Type="http://schemas.openxmlformats.org/officeDocument/2006/relationships/image" Target="../media/image1219.png"/><Relationship Id="rId394" Type="http://schemas.openxmlformats.org/officeDocument/2006/relationships/image" Target="../media/image1240.png"/><Relationship Id="rId408" Type="http://schemas.openxmlformats.org/officeDocument/2006/relationships/image" Target="../media/image1247.png"/><Relationship Id="rId212" Type="http://schemas.openxmlformats.org/officeDocument/2006/relationships/customXml" Target="../ink/ink1195.xml"/><Relationship Id="rId254" Type="http://schemas.openxmlformats.org/officeDocument/2006/relationships/image" Target="../media/image1172.png"/><Relationship Id="rId49" Type="http://schemas.openxmlformats.org/officeDocument/2006/relationships/image" Target="../media/image1074.png"/><Relationship Id="rId114" Type="http://schemas.openxmlformats.org/officeDocument/2006/relationships/customXml" Target="../ink/ink1146.xml"/><Relationship Id="rId296" Type="http://schemas.openxmlformats.org/officeDocument/2006/relationships/image" Target="../media/image1192.png"/><Relationship Id="rId60" Type="http://schemas.openxmlformats.org/officeDocument/2006/relationships/customXml" Target="../ink/ink1119.xml"/><Relationship Id="rId81" Type="http://schemas.openxmlformats.org/officeDocument/2006/relationships/image" Target="../media/image1089.png"/><Relationship Id="rId135" Type="http://schemas.openxmlformats.org/officeDocument/2006/relationships/image" Target="../media/image1116.png"/><Relationship Id="rId156" Type="http://schemas.openxmlformats.org/officeDocument/2006/relationships/customXml" Target="../ink/ink1167.xml"/><Relationship Id="rId177" Type="http://schemas.openxmlformats.org/officeDocument/2006/relationships/image" Target="../media/image1136.png"/><Relationship Id="rId198" Type="http://schemas.openxmlformats.org/officeDocument/2006/relationships/customXml" Target="../ink/ink1188.xml"/><Relationship Id="rId321" Type="http://schemas.openxmlformats.org/officeDocument/2006/relationships/customXml" Target="../ink/ink1250.xml"/><Relationship Id="rId342" Type="http://schemas.openxmlformats.org/officeDocument/2006/relationships/image" Target="../media/image427.png"/><Relationship Id="rId363" Type="http://schemas.openxmlformats.org/officeDocument/2006/relationships/customXml" Target="../ink/ink1271.xml"/><Relationship Id="rId384" Type="http://schemas.openxmlformats.org/officeDocument/2006/relationships/image" Target="../media/image1235.png"/><Relationship Id="rId419" Type="http://schemas.openxmlformats.org/officeDocument/2006/relationships/customXml" Target="../ink/ink1299.xml"/><Relationship Id="rId202" Type="http://schemas.openxmlformats.org/officeDocument/2006/relationships/customXml" Target="../ink/ink1190.xml"/><Relationship Id="rId223" Type="http://schemas.openxmlformats.org/officeDocument/2006/relationships/image" Target="../media/image1157.png"/><Relationship Id="rId244" Type="http://schemas.openxmlformats.org/officeDocument/2006/relationships/image" Target="../media/image1167.png"/><Relationship Id="rId430" Type="http://schemas.openxmlformats.org/officeDocument/2006/relationships/image" Target="../media/image1258.png"/><Relationship Id="rId18" Type="http://schemas.openxmlformats.org/officeDocument/2006/relationships/customXml" Target="../ink/ink1098.xml"/><Relationship Id="rId39" Type="http://schemas.openxmlformats.org/officeDocument/2006/relationships/image" Target="../media/image70.png"/><Relationship Id="rId265" Type="http://schemas.openxmlformats.org/officeDocument/2006/relationships/customXml" Target="../ink/ink1222.xml"/><Relationship Id="rId286" Type="http://schemas.openxmlformats.org/officeDocument/2006/relationships/image" Target="../media/image1187.png"/><Relationship Id="rId50" Type="http://schemas.openxmlformats.org/officeDocument/2006/relationships/customXml" Target="../ink/ink1114.xml"/><Relationship Id="rId104" Type="http://schemas.openxmlformats.org/officeDocument/2006/relationships/customXml" Target="../ink/ink1141.xml"/><Relationship Id="rId125" Type="http://schemas.openxmlformats.org/officeDocument/2006/relationships/image" Target="../media/image1111.png"/><Relationship Id="rId146" Type="http://schemas.openxmlformats.org/officeDocument/2006/relationships/customXml" Target="../ink/ink1162.xml"/><Relationship Id="rId167" Type="http://schemas.openxmlformats.org/officeDocument/2006/relationships/image" Target="../media/image1132.png"/><Relationship Id="rId188" Type="http://schemas.openxmlformats.org/officeDocument/2006/relationships/customXml" Target="../ink/ink1183.xml"/><Relationship Id="rId311" Type="http://schemas.openxmlformats.org/officeDocument/2006/relationships/customXml" Target="../ink/ink1245.xml"/><Relationship Id="rId332" Type="http://schemas.openxmlformats.org/officeDocument/2006/relationships/image" Target="../media/image1210.png"/><Relationship Id="rId353" Type="http://schemas.openxmlformats.org/officeDocument/2006/relationships/customXml" Target="../ink/ink1266.xml"/><Relationship Id="rId374" Type="http://schemas.openxmlformats.org/officeDocument/2006/relationships/image" Target="../media/image1230.png"/><Relationship Id="rId395" Type="http://schemas.openxmlformats.org/officeDocument/2006/relationships/customXml" Target="../ink/ink1287.xml"/><Relationship Id="rId409" Type="http://schemas.openxmlformats.org/officeDocument/2006/relationships/customXml" Target="../ink/ink1294.xml"/><Relationship Id="rId71" Type="http://schemas.openxmlformats.org/officeDocument/2006/relationships/image" Target="../media/image1084.png"/><Relationship Id="rId92" Type="http://schemas.openxmlformats.org/officeDocument/2006/relationships/customXml" Target="../ink/ink1135.xml"/><Relationship Id="rId213" Type="http://schemas.openxmlformats.org/officeDocument/2006/relationships/image" Target="../media/image1153.png"/><Relationship Id="rId234" Type="http://schemas.openxmlformats.org/officeDocument/2006/relationships/image" Target="../media/image1162.png"/><Relationship Id="rId420" Type="http://schemas.openxmlformats.org/officeDocument/2006/relationships/image" Target="../media/image1253.png"/><Relationship Id="rId2" Type="http://schemas.openxmlformats.org/officeDocument/2006/relationships/customXml" Target="../ink/ink1090.xml"/><Relationship Id="rId29" Type="http://schemas.openxmlformats.org/officeDocument/2006/relationships/image" Target="../media/image1065.png"/><Relationship Id="rId255" Type="http://schemas.openxmlformats.org/officeDocument/2006/relationships/customXml" Target="../ink/ink1217.xml"/><Relationship Id="rId276" Type="http://schemas.openxmlformats.org/officeDocument/2006/relationships/image" Target="../media/image1182.png"/><Relationship Id="rId297" Type="http://schemas.openxmlformats.org/officeDocument/2006/relationships/customXml" Target="../ink/ink1238.xml"/><Relationship Id="rId40" Type="http://schemas.openxmlformats.org/officeDocument/2006/relationships/customXml" Target="../ink/ink1109.xml"/><Relationship Id="rId115" Type="http://schemas.openxmlformats.org/officeDocument/2006/relationships/image" Target="../media/image1106.png"/><Relationship Id="rId136" Type="http://schemas.openxmlformats.org/officeDocument/2006/relationships/customXml" Target="../ink/ink1157.xml"/><Relationship Id="rId157" Type="http://schemas.openxmlformats.org/officeDocument/2006/relationships/image" Target="../media/image1127.png"/><Relationship Id="rId178" Type="http://schemas.openxmlformats.org/officeDocument/2006/relationships/customXml" Target="../ink/ink1178.xml"/><Relationship Id="rId301" Type="http://schemas.openxmlformats.org/officeDocument/2006/relationships/customXml" Target="../ink/ink1240.xml"/><Relationship Id="rId322" Type="http://schemas.openxmlformats.org/officeDocument/2006/relationships/image" Target="../media/image1205.png"/><Relationship Id="rId343" Type="http://schemas.openxmlformats.org/officeDocument/2006/relationships/customXml" Target="../ink/ink1261.xml"/><Relationship Id="rId364" Type="http://schemas.openxmlformats.org/officeDocument/2006/relationships/image" Target="../media/image1225.png"/><Relationship Id="rId61" Type="http://schemas.openxmlformats.org/officeDocument/2006/relationships/image" Target="../media/image1079.png"/><Relationship Id="rId82" Type="http://schemas.openxmlformats.org/officeDocument/2006/relationships/customXml" Target="../ink/ink1130.xml"/><Relationship Id="rId199" Type="http://schemas.openxmlformats.org/officeDocument/2006/relationships/image" Target="../media/image1146.png"/><Relationship Id="rId203" Type="http://schemas.openxmlformats.org/officeDocument/2006/relationships/image" Target="../media/image1148.png"/><Relationship Id="rId385" Type="http://schemas.openxmlformats.org/officeDocument/2006/relationships/customXml" Target="../ink/ink1282.xml"/><Relationship Id="rId19" Type="http://schemas.openxmlformats.org/officeDocument/2006/relationships/image" Target="../media/image1060.png"/><Relationship Id="rId224" Type="http://schemas.openxmlformats.org/officeDocument/2006/relationships/customXml" Target="../ink/ink1201.xml"/><Relationship Id="rId245" Type="http://schemas.openxmlformats.org/officeDocument/2006/relationships/customXml" Target="../ink/ink1212.xml"/><Relationship Id="rId266" Type="http://schemas.openxmlformats.org/officeDocument/2006/relationships/image" Target="../media/image1177.png"/><Relationship Id="rId287" Type="http://schemas.openxmlformats.org/officeDocument/2006/relationships/customXml" Target="../ink/ink1233.xml"/><Relationship Id="rId410" Type="http://schemas.openxmlformats.org/officeDocument/2006/relationships/image" Target="../media/image1248.png"/><Relationship Id="rId431" Type="http://schemas.openxmlformats.org/officeDocument/2006/relationships/customXml" Target="../ink/ink1305.xml"/><Relationship Id="rId30" Type="http://schemas.openxmlformats.org/officeDocument/2006/relationships/customXml" Target="../ink/ink1104.xml"/><Relationship Id="rId105" Type="http://schemas.openxmlformats.org/officeDocument/2006/relationships/image" Target="../media/image1101.png"/><Relationship Id="rId126" Type="http://schemas.openxmlformats.org/officeDocument/2006/relationships/customXml" Target="../ink/ink1152.xml"/><Relationship Id="rId147" Type="http://schemas.openxmlformats.org/officeDocument/2006/relationships/image" Target="../media/image1122.png"/><Relationship Id="rId168" Type="http://schemas.openxmlformats.org/officeDocument/2006/relationships/customXml" Target="../ink/ink1173.xml"/><Relationship Id="rId312" Type="http://schemas.openxmlformats.org/officeDocument/2006/relationships/image" Target="../media/image1200.png"/><Relationship Id="rId333" Type="http://schemas.openxmlformats.org/officeDocument/2006/relationships/customXml" Target="../ink/ink1256.xml"/><Relationship Id="rId354" Type="http://schemas.openxmlformats.org/officeDocument/2006/relationships/image" Target="../media/image1220.png"/><Relationship Id="rId51" Type="http://schemas.openxmlformats.org/officeDocument/2006/relationships/image" Target="../media/image1075.png"/><Relationship Id="rId72" Type="http://schemas.openxmlformats.org/officeDocument/2006/relationships/customXml" Target="../ink/ink1125.xml"/><Relationship Id="rId93" Type="http://schemas.openxmlformats.org/officeDocument/2006/relationships/image" Target="../media/image1095.png"/><Relationship Id="rId189" Type="http://schemas.openxmlformats.org/officeDocument/2006/relationships/image" Target="../media/image1141.png"/><Relationship Id="rId375" Type="http://schemas.openxmlformats.org/officeDocument/2006/relationships/customXml" Target="../ink/ink1277.xml"/><Relationship Id="rId396" Type="http://schemas.openxmlformats.org/officeDocument/2006/relationships/image" Target="../media/image1241.png"/><Relationship Id="rId3" Type="http://schemas.openxmlformats.org/officeDocument/2006/relationships/image" Target="../media/image1052.png"/><Relationship Id="rId214" Type="http://schemas.openxmlformats.org/officeDocument/2006/relationships/customXml" Target="../ink/ink1196.xml"/><Relationship Id="rId235" Type="http://schemas.openxmlformats.org/officeDocument/2006/relationships/customXml" Target="../ink/ink1207.xml"/><Relationship Id="rId256" Type="http://schemas.openxmlformats.org/officeDocument/2006/relationships/image" Target="../media/image96.png"/><Relationship Id="rId277" Type="http://schemas.openxmlformats.org/officeDocument/2006/relationships/customXml" Target="../ink/ink1228.xml"/><Relationship Id="rId298" Type="http://schemas.openxmlformats.org/officeDocument/2006/relationships/image" Target="../media/image1193.png"/><Relationship Id="rId400" Type="http://schemas.openxmlformats.org/officeDocument/2006/relationships/image" Target="../media/image1243.png"/><Relationship Id="rId421" Type="http://schemas.openxmlformats.org/officeDocument/2006/relationships/customXml" Target="../ink/ink1300.xml"/><Relationship Id="rId116" Type="http://schemas.openxmlformats.org/officeDocument/2006/relationships/customXml" Target="../ink/ink1147.xml"/><Relationship Id="rId137" Type="http://schemas.openxmlformats.org/officeDocument/2006/relationships/image" Target="../media/image1117.png"/><Relationship Id="rId158" Type="http://schemas.openxmlformats.org/officeDocument/2006/relationships/customXml" Target="../ink/ink1168.xml"/><Relationship Id="rId302" Type="http://schemas.openxmlformats.org/officeDocument/2006/relationships/image" Target="../media/image1195.png"/><Relationship Id="rId323" Type="http://schemas.openxmlformats.org/officeDocument/2006/relationships/customXml" Target="../ink/ink1251.xml"/><Relationship Id="rId344" Type="http://schemas.openxmlformats.org/officeDocument/2006/relationships/image" Target="../media/image1215.png"/><Relationship Id="rId20" Type="http://schemas.openxmlformats.org/officeDocument/2006/relationships/customXml" Target="../ink/ink1099.xml"/><Relationship Id="rId41" Type="http://schemas.openxmlformats.org/officeDocument/2006/relationships/image" Target="../media/image1070.png"/><Relationship Id="rId62" Type="http://schemas.openxmlformats.org/officeDocument/2006/relationships/customXml" Target="../ink/ink1120.xml"/><Relationship Id="rId83" Type="http://schemas.openxmlformats.org/officeDocument/2006/relationships/image" Target="../media/image1090.png"/><Relationship Id="rId179" Type="http://schemas.openxmlformats.org/officeDocument/2006/relationships/image" Target="../media/image1137.png"/><Relationship Id="rId365" Type="http://schemas.openxmlformats.org/officeDocument/2006/relationships/customXml" Target="../ink/ink1272.xml"/><Relationship Id="rId386" Type="http://schemas.openxmlformats.org/officeDocument/2006/relationships/image" Target="../media/image1236.png"/><Relationship Id="rId190" Type="http://schemas.openxmlformats.org/officeDocument/2006/relationships/customXml" Target="../ink/ink1184.xml"/><Relationship Id="rId204" Type="http://schemas.openxmlformats.org/officeDocument/2006/relationships/customXml" Target="../ink/ink1191.xml"/><Relationship Id="rId225" Type="http://schemas.openxmlformats.org/officeDocument/2006/relationships/image" Target="../media/image1158.png"/><Relationship Id="rId246" Type="http://schemas.openxmlformats.org/officeDocument/2006/relationships/image" Target="../media/image1168.png"/><Relationship Id="rId267" Type="http://schemas.openxmlformats.org/officeDocument/2006/relationships/customXml" Target="../ink/ink1223.xml"/><Relationship Id="rId288" Type="http://schemas.openxmlformats.org/officeDocument/2006/relationships/image" Target="../media/image1188.png"/><Relationship Id="rId411" Type="http://schemas.openxmlformats.org/officeDocument/2006/relationships/customXml" Target="../ink/ink1295.xml"/><Relationship Id="rId432" Type="http://schemas.openxmlformats.org/officeDocument/2006/relationships/image" Target="../media/image1259.png"/><Relationship Id="rId106" Type="http://schemas.openxmlformats.org/officeDocument/2006/relationships/customXml" Target="../ink/ink1142.xml"/><Relationship Id="rId127" Type="http://schemas.openxmlformats.org/officeDocument/2006/relationships/image" Target="../media/image1112.png"/><Relationship Id="rId313" Type="http://schemas.openxmlformats.org/officeDocument/2006/relationships/customXml" Target="../ink/ink1246.xml"/><Relationship Id="rId10" Type="http://schemas.openxmlformats.org/officeDocument/2006/relationships/customXml" Target="../ink/ink1094.xml"/><Relationship Id="rId31" Type="http://schemas.openxmlformats.org/officeDocument/2006/relationships/image" Target="../media/image1066.png"/><Relationship Id="rId52" Type="http://schemas.openxmlformats.org/officeDocument/2006/relationships/customXml" Target="../ink/ink1115.xml"/><Relationship Id="rId73" Type="http://schemas.openxmlformats.org/officeDocument/2006/relationships/image" Target="../media/image1085.png"/><Relationship Id="rId94" Type="http://schemas.openxmlformats.org/officeDocument/2006/relationships/customXml" Target="../ink/ink1136.xml"/><Relationship Id="rId148" Type="http://schemas.openxmlformats.org/officeDocument/2006/relationships/customXml" Target="../ink/ink1163.xml"/><Relationship Id="rId169" Type="http://schemas.openxmlformats.org/officeDocument/2006/relationships/image" Target="../media/image1133.png"/><Relationship Id="rId334" Type="http://schemas.openxmlformats.org/officeDocument/2006/relationships/image" Target="../media/image1211.png"/><Relationship Id="rId355" Type="http://schemas.openxmlformats.org/officeDocument/2006/relationships/customXml" Target="../ink/ink1267.xml"/><Relationship Id="rId376" Type="http://schemas.openxmlformats.org/officeDocument/2006/relationships/image" Target="../media/image1231.png"/><Relationship Id="rId397" Type="http://schemas.openxmlformats.org/officeDocument/2006/relationships/customXml" Target="../ink/ink1288.xml"/><Relationship Id="rId4" Type="http://schemas.openxmlformats.org/officeDocument/2006/relationships/customXml" Target="../ink/ink1091.xml"/><Relationship Id="rId180" Type="http://schemas.openxmlformats.org/officeDocument/2006/relationships/customXml" Target="../ink/ink1179.xml"/><Relationship Id="rId215" Type="http://schemas.openxmlformats.org/officeDocument/2006/relationships/image" Target="../media/image1154.png"/><Relationship Id="rId236" Type="http://schemas.openxmlformats.org/officeDocument/2006/relationships/image" Target="../media/image1163.png"/><Relationship Id="rId257" Type="http://schemas.openxmlformats.org/officeDocument/2006/relationships/customXml" Target="../ink/ink1218.xml"/><Relationship Id="rId278" Type="http://schemas.openxmlformats.org/officeDocument/2006/relationships/image" Target="../media/image1183.png"/><Relationship Id="rId401" Type="http://schemas.openxmlformats.org/officeDocument/2006/relationships/customXml" Target="../ink/ink1290.xml"/><Relationship Id="rId422" Type="http://schemas.openxmlformats.org/officeDocument/2006/relationships/image" Target="../media/image1254.png"/><Relationship Id="rId303" Type="http://schemas.openxmlformats.org/officeDocument/2006/relationships/customXml" Target="../ink/ink1241.xml"/><Relationship Id="rId42" Type="http://schemas.openxmlformats.org/officeDocument/2006/relationships/customXml" Target="../ink/ink1110.xml"/><Relationship Id="rId84" Type="http://schemas.openxmlformats.org/officeDocument/2006/relationships/customXml" Target="../ink/ink1131.xml"/><Relationship Id="rId138" Type="http://schemas.openxmlformats.org/officeDocument/2006/relationships/customXml" Target="../ink/ink1158.xml"/><Relationship Id="rId345" Type="http://schemas.openxmlformats.org/officeDocument/2006/relationships/customXml" Target="../ink/ink1262.xml"/><Relationship Id="rId387" Type="http://schemas.openxmlformats.org/officeDocument/2006/relationships/customXml" Target="../ink/ink1283.xml"/><Relationship Id="rId191" Type="http://schemas.openxmlformats.org/officeDocument/2006/relationships/image" Target="../media/image1142.png"/><Relationship Id="rId205" Type="http://schemas.openxmlformats.org/officeDocument/2006/relationships/image" Target="../media/image1149.png"/><Relationship Id="rId247" Type="http://schemas.openxmlformats.org/officeDocument/2006/relationships/customXml" Target="../ink/ink1213.xml"/><Relationship Id="rId412" Type="http://schemas.openxmlformats.org/officeDocument/2006/relationships/image" Target="../media/image1249.png"/><Relationship Id="rId107" Type="http://schemas.openxmlformats.org/officeDocument/2006/relationships/image" Target="../media/image1102.png"/><Relationship Id="rId289" Type="http://schemas.openxmlformats.org/officeDocument/2006/relationships/customXml" Target="../ink/ink1234.xml"/><Relationship Id="rId11" Type="http://schemas.openxmlformats.org/officeDocument/2006/relationships/image" Target="../media/image1056.png"/><Relationship Id="rId53" Type="http://schemas.openxmlformats.org/officeDocument/2006/relationships/image" Target="../media/image437.png"/><Relationship Id="rId149" Type="http://schemas.openxmlformats.org/officeDocument/2006/relationships/image" Target="../media/image1123.png"/><Relationship Id="rId314" Type="http://schemas.openxmlformats.org/officeDocument/2006/relationships/image" Target="../media/image1201.png"/><Relationship Id="rId356" Type="http://schemas.openxmlformats.org/officeDocument/2006/relationships/image" Target="../media/image1221.png"/><Relationship Id="rId398" Type="http://schemas.openxmlformats.org/officeDocument/2006/relationships/image" Target="../media/image1242.png"/><Relationship Id="rId95" Type="http://schemas.openxmlformats.org/officeDocument/2006/relationships/image" Target="../media/image1096.png"/><Relationship Id="rId160" Type="http://schemas.openxmlformats.org/officeDocument/2006/relationships/customXml" Target="../ink/ink1169.xml"/><Relationship Id="rId216" Type="http://schemas.openxmlformats.org/officeDocument/2006/relationships/customXml" Target="../ink/ink1197.xml"/><Relationship Id="rId423" Type="http://schemas.openxmlformats.org/officeDocument/2006/relationships/customXml" Target="../ink/ink1301.xml"/><Relationship Id="rId258" Type="http://schemas.openxmlformats.org/officeDocument/2006/relationships/image" Target="../media/image1173.png"/><Relationship Id="rId22" Type="http://schemas.openxmlformats.org/officeDocument/2006/relationships/customXml" Target="../ink/ink1100.xml"/><Relationship Id="rId64" Type="http://schemas.openxmlformats.org/officeDocument/2006/relationships/customXml" Target="../ink/ink1121.xml"/><Relationship Id="rId118" Type="http://schemas.openxmlformats.org/officeDocument/2006/relationships/customXml" Target="../ink/ink1148.xml"/><Relationship Id="rId325" Type="http://schemas.openxmlformats.org/officeDocument/2006/relationships/customXml" Target="../ink/ink1252.xml"/><Relationship Id="rId367" Type="http://schemas.openxmlformats.org/officeDocument/2006/relationships/customXml" Target="../ink/ink1273.xml"/><Relationship Id="rId171" Type="http://schemas.openxmlformats.org/officeDocument/2006/relationships/image" Target="../media/image976.png"/><Relationship Id="rId227" Type="http://schemas.openxmlformats.org/officeDocument/2006/relationships/image" Target="../media/image1159.png"/><Relationship Id="rId269" Type="http://schemas.openxmlformats.org/officeDocument/2006/relationships/customXml" Target="../ink/ink1224.xml"/><Relationship Id="rId434" Type="http://schemas.openxmlformats.org/officeDocument/2006/relationships/image" Target="../media/image1260.png"/><Relationship Id="rId33" Type="http://schemas.openxmlformats.org/officeDocument/2006/relationships/image" Target="../media/image1067.png"/><Relationship Id="rId129" Type="http://schemas.openxmlformats.org/officeDocument/2006/relationships/image" Target="../media/image1113.png"/><Relationship Id="rId280" Type="http://schemas.openxmlformats.org/officeDocument/2006/relationships/image" Target="../media/image1184.png"/><Relationship Id="rId336" Type="http://schemas.openxmlformats.org/officeDocument/2006/relationships/image" Target="../media/image1212.png"/><Relationship Id="rId75" Type="http://schemas.openxmlformats.org/officeDocument/2006/relationships/image" Target="../media/image1086.png"/><Relationship Id="rId140" Type="http://schemas.openxmlformats.org/officeDocument/2006/relationships/customXml" Target="../ink/ink1159.xml"/><Relationship Id="rId182" Type="http://schemas.openxmlformats.org/officeDocument/2006/relationships/customXml" Target="../ink/ink1180.xml"/><Relationship Id="rId378" Type="http://schemas.openxmlformats.org/officeDocument/2006/relationships/image" Target="../media/image1232.png"/><Relationship Id="rId403" Type="http://schemas.openxmlformats.org/officeDocument/2006/relationships/customXml" Target="../ink/ink1291.xml"/><Relationship Id="rId6" Type="http://schemas.openxmlformats.org/officeDocument/2006/relationships/customXml" Target="../ink/ink1092.xml"/><Relationship Id="rId238" Type="http://schemas.openxmlformats.org/officeDocument/2006/relationships/image" Target="../media/image1164.png"/><Relationship Id="rId291" Type="http://schemas.openxmlformats.org/officeDocument/2006/relationships/customXml" Target="../ink/ink1235.xml"/><Relationship Id="rId305" Type="http://schemas.openxmlformats.org/officeDocument/2006/relationships/customXml" Target="../ink/ink1242.xml"/><Relationship Id="rId347" Type="http://schemas.openxmlformats.org/officeDocument/2006/relationships/customXml" Target="../ink/ink1263.xml"/><Relationship Id="rId44" Type="http://schemas.openxmlformats.org/officeDocument/2006/relationships/customXml" Target="../ink/ink1111.xml"/><Relationship Id="rId86" Type="http://schemas.openxmlformats.org/officeDocument/2006/relationships/customXml" Target="../ink/ink1132.xml"/><Relationship Id="rId151" Type="http://schemas.openxmlformats.org/officeDocument/2006/relationships/image" Target="../media/image1124.png"/><Relationship Id="rId389" Type="http://schemas.openxmlformats.org/officeDocument/2006/relationships/customXml" Target="../ink/ink1284.xml"/><Relationship Id="rId193" Type="http://schemas.openxmlformats.org/officeDocument/2006/relationships/image" Target="../media/image1143.png"/><Relationship Id="rId207" Type="http://schemas.openxmlformats.org/officeDocument/2006/relationships/image" Target="../media/image1150.png"/><Relationship Id="rId249" Type="http://schemas.openxmlformats.org/officeDocument/2006/relationships/customXml" Target="../ink/ink1214.xml"/><Relationship Id="rId414" Type="http://schemas.openxmlformats.org/officeDocument/2006/relationships/image" Target="../media/image1250.png"/><Relationship Id="rId13" Type="http://schemas.openxmlformats.org/officeDocument/2006/relationships/image" Target="../media/image1057.png"/><Relationship Id="rId109" Type="http://schemas.openxmlformats.org/officeDocument/2006/relationships/image" Target="../media/image1103.png"/><Relationship Id="rId260" Type="http://schemas.openxmlformats.org/officeDocument/2006/relationships/image" Target="../media/image1174.png"/><Relationship Id="rId316" Type="http://schemas.openxmlformats.org/officeDocument/2006/relationships/image" Target="../media/image1202.png"/><Relationship Id="rId55" Type="http://schemas.openxmlformats.org/officeDocument/2006/relationships/image" Target="../media/image1076.png"/><Relationship Id="rId97" Type="http://schemas.openxmlformats.org/officeDocument/2006/relationships/image" Target="../media/image1097.png"/><Relationship Id="rId120" Type="http://schemas.openxmlformats.org/officeDocument/2006/relationships/customXml" Target="../ink/ink1149.xml"/><Relationship Id="rId358" Type="http://schemas.openxmlformats.org/officeDocument/2006/relationships/image" Target="../media/image1222.png"/><Relationship Id="rId162" Type="http://schemas.openxmlformats.org/officeDocument/2006/relationships/customXml" Target="../ink/ink1170.xml"/><Relationship Id="rId218" Type="http://schemas.openxmlformats.org/officeDocument/2006/relationships/customXml" Target="../ink/ink1198.xml"/><Relationship Id="rId425" Type="http://schemas.openxmlformats.org/officeDocument/2006/relationships/customXml" Target="../ink/ink1302.xml"/><Relationship Id="rId271" Type="http://schemas.openxmlformats.org/officeDocument/2006/relationships/customXml" Target="../ink/ink1225.xml"/><Relationship Id="rId24" Type="http://schemas.openxmlformats.org/officeDocument/2006/relationships/customXml" Target="../ink/ink1101.xml"/><Relationship Id="rId66" Type="http://schemas.openxmlformats.org/officeDocument/2006/relationships/customXml" Target="../ink/ink1122.xml"/><Relationship Id="rId131" Type="http://schemas.openxmlformats.org/officeDocument/2006/relationships/image" Target="../media/image1114.png"/><Relationship Id="rId327" Type="http://schemas.openxmlformats.org/officeDocument/2006/relationships/customXml" Target="../ink/ink1253.xml"/><Relationship Id="rId369" Type="http://schemas.openxmlformats.org/officeDocument/2006/relationships/customXml" Target="../ink/ink1274.xml"/><Relationship Id="rId173" Type="http://schemas.openxmlformats.org/officeDocument/2006/relationships/image" Target="../media/image1134.png"/><Relationship Id="rId229" Type="http://schemas.openxmlformats.org/officeDocument/2006/relationships/image" Target="../media/image1160.png"/><Relationship Id="rId380" Type="http://schemas.openxmlformats.org/officeDocument/2006/relationships/image" Target="../media/image1233.png"/><Relationship Id="rId436" Type="http://schemas.openxmlformats.org/officeDocument/2006/relationships/image" Target="../media/image1261.png"/><Relationship Id="rId240" Type="http://schemas.openxmlformats.org/officeDocument/2006/relationships/image" Target="../media/image1165.png"/><Relationship Id="rId35" Type="http://schemas.openxmlformats.org/officeDocument/2006/relationships/image" Target="../media/image1068.png"/><Relationship Id="rId77" Type="http://schemas.openxmlformats.org/officeDocument/2006/relationships/image" Target="../media/image1087.png"/><Relationship Id="rId100" Type="http://schemas.openxmlformats.org/officeDocument/2006/relationships/customXml" Target="../ink/ink1139.xml"/><Relationship Id="rId282" Type="http://schemas.openxmlformats.org/officeDocument/2006/relationships/image" Target="../media/image1185.png"/><Relationship Id="rId338" Type="http://schemas.openxmlformats.org/officeDocument/2006/relationships/image" Target="../media/image1213.png"/><Relationship Id="rId8" Type="http://schemas.openxmlformats.org/officeDocument/2006/relationships/customXml" Target="../ink/ink1093.xml"/><Relationship Id="rId142" Type="http://schemas.openxmlformats.org/officeDocument/2006/relationships/customXml" Target="../ink/ink1160.xml"/><Relationship Id="rId184" Type="http://schemas.openxmlformats.org/officeDocument/2006/relationships/customXml" Target="../ink/ink1181.xml"/><Relationship Id="rId391" Type="http://schemas.openxmlformats.org/officeDocument/2006/relationships/customXml" Target="../ink/ink1285.xml"/><Relationship Id="rId405" Type="http://schemas.openxmlformats.org/officeDocument/2006/relationships/customXml" Target="../ink/ink1292.xml"/><Relationship Id="rId251" Type="http://schemas.openxmlformats.org/officeDocument/2006/relationships/customXml" Target="../ink/ink1215.xml"/><Relationship Id="rId46" Type="http://schemas.openxmlformats.org/officeDocument/2006/relationships/customXml" Target="../ink/ink1112.xml"/><Relationship Id="rId293" Type="http://schemas.openxmlformats.org/officeDocument/2006/relationships/customXml" Target="../ink/ink1236.xml"/><Relationship Id="rId307" Type="http://schemas.openxmlformats.org/officeDocument/2006/relationships/customXml" Target="../ink/ink1243.xml"/><Relationship Id="rId349" Type="http://schemas.openxmlformats.org/officeDocument/2006/relationships/customXml" Target="../ink/ink1264.xml"/><Relationship Id="rId88" Type="http://schemas.openxmlformats.org/officeDocument/2006/relationships/customXml" Target="../ink/ink1133.xml"/><Relationship Id="rId111" Type="http://schemas.openxmlformats.org/officeDocument/2006/relationships/image" Target="../media/image1104.png"/><Relationship Id="rId153" Type="http://schemas.openxmlformats.org/officeDocument/2006/relationships/image" Target="../media/image1125.png"/><Relationship Id="rId195" Type="http://schemas.openxmlformats.org/officeDocument/2006/relationships/image" Target="../media/image1144.png"/><Relationship Id="rId209" Type="http://schemas.openxmlformats.org/officeDocument/2006/relationships/image" Target="../media/image1151.png"/><Relationship Id="rId360" Type="http://schemas.openxmlformats.org/officeDocument/2006/relationships/image" Target="../media/image1223.png"/><Relationship Id="rId416" Type="http://schemas.openxmlformats.org/officeDocument/2006/relationships/image" Target="../media/image1251.png"/><Relationship Id="rId220" Type="http://schemas.openxmlformats.org/officeDocument/2006/relationships/customXml" Target="../ink/ink1199.xml"/><Relationship Id="rId15" Type="http://schemas.openxmlformats.org/officeDocument/2006/relationships/image" Target="../media/image1058.png"/><Relationship Id="rId57" Type="http://schemas.openxmlformats.org/officeDocument/2006/relationships/image" Target="../media/image1077.png"/><Relationship Id="rId262" Type="http://schemas.openxmlformats.org/officeDocument/2006/relationships/image" Target="../media/image1175.png"/><Relationship Id="rId318" Type="http://schemas.openxmlformats.org/officeDocument/2006/relationships/image" Target="../media/image1203.png"/><Relationship Id="rId99" Type="http://schemas.openxmlformats.org/officeDocument/2006/relationships/image" Target="../media/image1098.png"/><Relationship Id="rId122" Type="http://schemas.openxmlformats.org/officeDocument/2006/relationships/customXml" Target="../ink/ink1150.xml"/><Relationship Id="rId164" Type="http://schemas.openxmlformats.org/officeDocument/2006/relationships/customXml" Target="../ink/ink1171.xml"/><Relationship Id="rId371" Type="http://schemas.openxmlformats.org/officeDocument/2006/relationships/customXml" Target="../ink/ink1275.xml"/><Relationship Id="rId427" Type="http://schemas.openxmlformats.org/officeDocument/2006/relationships/customXml" Target="../ink/ink1303.xml"/><Relationship Id="rId26" Type="http://schemas.openxmlformats.org/officeDocument/2006/relationships/customXml" Target="../ink/ink1102.xml"/><Relationship Id="rId231" Type="http://schemas.openxmlformats.org/officeDocument/2006/relationships/image" Target="../media/image1161.png"/><Relationship Id="rId273" Type="http://schemas.openxmlformats.org/officeDocument/2006/relationships/customXml" Target="../ink/ink1226.xml"/><Relationship Id="rId329" Type="http://schemas.openxmlformats.org/officeDocument/2006/relationships/customXml" Target="../ink/ink1254.xml"/><Relationship Id="rId68" Type="http://schemas.openxmlformats.org/officeDocument/2006/relationships/customXml" Target="../ink/ink1123.xml"/><Relationship Id="rId133" Type="http://schemas.openxmlformats.org/officeDocument/2006/relationships/image" Target="../media/image1115.png"/><Relationship Id="rId175" Type="http://schemas.openxmlformats.org/officeDocument/2006/relationships/image" Target="../media/image1135.png"/><Relationship Id="rId340" Type="http://schemas.openxmlformats.org/officeDocument/2006/relationships/image" Target="../media/image1214.png"/><Relationship Id="rId200" Type="http://schemas.openxmlformats.org/officeDocument/2006/relationships/customXml" Target="../ink/ink1189.xml"/><Relationship Id="rId382" Type="http://schemas.openxmlformats.org/officeDocument/2006/relationships/image" Target="../media/image1234.png"/><Relationship Id="rId438" Type="http://schemas.openxmlformats.org/officeDocument/2006/relationships/image" Target="../media/image1262.png"/><Relationship Id="rId242" Type="http://schemas.openxmlformats.org/officeDocument/2006/relationships/image" Target="../media/image1166.png"/><Relationship Id="rId284" Type="http://schemas.openxmlformats.org/officeDocument/2006/relationships/image" Target="../media/image1186.png"/><Relationship Id="rId37" Type="http://schemas.openxmlformats.org/officeDocument/2006/relationships/image" Target="../media/image1069.png"/><Relationship Id="rId79" Type="http://schemas.openxmlformats.org/officeDocument/2006/relationships/image" Target="../media/image1088.png"/><Relationship Id="rId102" Type="http://schemas.openxmlformats.org/officeDocument/2006/relationships/customXml" Target="../ink/ink1140.xml"/><Relationship Id="rId144" Type="http://schemas.openxmlformats.org/officeDocument/2006/relationships/customXml" Target="../ink/ink1161.xml"/><Relationship Id="rId90" Type="http://schemas.openxmlformats.org/officeDocument/2006/relationships/customXml" Target="../ink/ink1134.xml"/><Relationship Id="rId186" Type="http://schemas.openxmlformats.org/officeDocument/2006/relationships/customXml" Target="../ink/ink1182.xml"/><Relationship Id="rId351" Type="http://schemas.openxmlformats.org/officeDocument/2006/relationships/customXml" Target="../ink/ink1265.xml"/><Relationship Id="rId393" Type="http://schemas.openxmlformats.org/officeDocument/2006/relationships/customXml" Target="../ink/ink1286.xml"/><Relationship Id="rId407" Type="http://schemas.openxmlformats.org/officeDocument/2006/relationships/customXml" Target="../ink/ink1293.xml"/><Relationship Id="rId211" Type="http://schemas.openxmlformats.org/officeDocument/2006/relationships/image" Target="../media/image1152.png"/><Relationship Id="rId253" Type="http://schemas.openxmlformats.org/officeDocument/2006/relationships/customXml" Target="../ink/ink1216.xml"/><Relationship Id="rId295" Type="http://schemas.openxmlformats.org/officeDocument/2006/relationships/customXml" Target="../ink/ink1237.xml"/><Relationship Id="rId309" Type="http://schemas.openxmlformats.org/officeDocument/2006/relationships/customXml" Target="../ink/ink1244.xml"/><Relationship Id="rId48" Type="http://schemas.openxmlformats.org/officeDocument/2006/relationships/customXml" Target="../ink/ink1113.xml"/><Relationship Id="rId113" Type="http://schemas.openxmlformats.org/officeDocument/2006/relationships/image" Target="../media/image1105.png"/><Relationship Id="rId320" Type="http://schemas.openxmlformats.org/officeDocument/2006/relationships/image" Target="../media/image1204.png"/><Relationship Id="rId155" Type="http://schemas.openxmlformats.org/officeDocument/2006/relationships/image" Target="../media/image1126.png"/><Relationship Id="rId197" Type="http://schemas.openxmlformats.org/officeDocument/2006/relationships/image" Target="../media/image1145.png"/><Relationship Id="rId362" Type="http://schemas.openxmlformats.org/officeDocument/2006/relationships/image" Target="../media/image1224.png"/><Relationship Id="rId418" Type="http://schemas.openxmlformats.org/officeDocument/2006/relationships/image" Target="../media/image1252.png"/><Relationship Id="rId222" Type="http://schemas.openxmlformats.org/officeDocument/2006/relationships/customXml" Target="../ink/ink1200.xml"/><Relationship Id="rId264" Type="http://schemas.openxmlformats.org/officeDocument/2006/relationships/image" Target="../media/image1176.png"/><Relationship Id="rId17" Type="http://schemas.openxmlformats.org/officeDocument/2006/relationships/image" Target="../media/image1059.png"/><Relationship Id="rId59" Type="http://schemas.openxmlformats.org/officeDocument/2006/relationships/image" Target="../media/image1078.png"/><Relationship Id="rId124" Type="http://schemas.openxmlformats.org/officeDocument/2006/relationships/customXml" Target="../ink/ink1151.xml"/><Relationship Id="rId70" Type="http://schemas.openxmlformats.org/officeDocument/2006/relationships/customXml" Target="../ink/ink1124.xml"/><Relationship Id="rId166" Type="http://schemas.openxmlformats.org/officeDocument/2006/relationships/customXml" Target="../ink/ink1172.xml"/><Relationship Id="rId331" Type="http://schemas.openxmlformats.org/officeDocument/2006/relationships/customXml" Target="../ink/ink1255.xml"/><Relationship Id="rId373" Type="http://schemas.openxmlformats.org/officeDocument/2006/relationships/customXml" Target="../ink/ink1276.xml"/><Relationship Id="rId429" Type="http://schemas.openxmlformats.org/officeDocument/2006/relationships/customXml" Target="../ink/ink1304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206.xml"/><Relationship Id="rId28" Type="http://schemas.openxmlformats.org/officeDocument/2006/relationships/customXml" Target="../ink/ink1103.xml"/><Relationship Id="rId275" Type="http://schemas.openxmlformats.org/officeDocument/2006/relationships/customXml" Target="../ink/ink1227.xml"/><Relationship Id="rId300" Type="http://schemas.openxmlformats.org/officeDocument/2006/relationships/image" Target="../media/image119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6.png"/><Relationship Id="rId299" Type="http://schemas.openxmlformats.org/officeDocument/2006/relationships/customXml" Target="../ink/ink1459.xml"/><Relationship Id="rId21" Type="http://schemas.openxmlformats.org/officeDocument/2006/relationships/image" Target="../media/image1271.png"/><Relationship Id="rId63" Type="http://schemas.openxmlformats.org/officeDocument/2006/relationships/image" Target="../media/image1290.png"/><Relationship Id="rId159" Type="http://schemas.openxmlformats.org/officeDocument/2006/relationships/customXml" Target="../ink/ink1389.xml"/><Relationship Id="rId324" Type="http://schemas.openxmlformats.org/officeDocument/2006/relationships/image" Target="../media/image1416.png"/><Relationship Id="rId366" Type="http://schemas.openxmlformats.org/officeDocument/2006/relationships/customXml" Target="../ink/ink1493.xml"/><Relationship Id="rId170" Type="http://schemas.openxmlformats.org/officeDocument/2006/relationships/image" Target="../media/image1341.png"/><Relationship Id="rId226" Type="http://schemas.openxmlformats.org/officeDocument/2006/relationships/image" Target="../media/image153.png"/><Relationship Id="rId433" Type="http://schemas.openxmlformats.org/officeDocument/2006/relationships/image" Target="../media/image1469.png"/><Relationship Id="rId268" Type="http://schemas.openxmlformats.org/officeDocument/2006/relationships/image" Target="../media/image1388.png"/><Relationship Id="rId32" Type="http://schemas.openxmlformats.org/officeDocument/2006/relationships/customXml" Target="../ink/ink1324.xml"/><Relationship Id="rId74" Type="http://schemas.openxmlformats.org/officeDocument/2006/relationships/customXml" Target="../ink/ink1345.xml"/><Relationship Id="rId128" Type="http://schemas.openxmlformats.org/officeDocument/2006/relationships/customXml" Target="../ink/ink1372.xml"/><Relationship Id="rId335" Type="http://schemas.openxmlformats.org/officeDocument/2006/relationships/customXml" Target="../ink/ink1477.xml"/><Relationship Id="rId377" Type="http://schemas.openxmlformats.org/officeDocument/2006/relationships/image" Target="../media/image1441.png"/><Relationship Id="rId5" Type="http://schemas.openxmlformats.org/officeDocument/2006/relationships/image" Target="../media/image1264.png"/><Relationship Id="rId181" Type="http://schemas.openxmlformats.org/officeDocument/2006/relationships/customXml" Target="../ink/ink1400.xml"/><Relationship Id="rId237" Type="http://schemas.openxmlformats.org/officeDocument/2006/relationships/customXml" Target="../ink/ink1428.xml"/><Relationship Id="rId402" Type="http://schemas.openxmlformats.org/officeDocument/2006/relationships/customXml" Target="../ink/ink1511.xml"/><Relationship Id="rId279" Type="http://schemas.openxmlformats.org/officeDocument/2006/relationships/customXml" Target="../ink/ink1449.xml"/><Relationship Id="rId43" Type="http://schemas.openxmlformats.org/officeDocument/2006/relationships/image" Target="../media/image1281.png"/><Relationship Id="rId139" Type="http://schemas.openxmlformats.org/officeDocument/2006/relationships/customXml" Target="../ink/ink1378.xml"/><Relationship Id="rId290" Type="http://schemas.openxmlformats.org/officeDocument/2006/relationships/image" Target="../media/image1399.png"/><Relationship Id="rId304" Type="http://schemas.openxmlformats.org/officeDocument/2006/relationships/image" Target="../media/image1406.png"/><Relationship Id="rId346" Type="http://schemas.openxmlformats.org/officeDocument/2006/relationships/image" Target="../media/image1427.png"/><Relationship Id="rId388" Type="http://schemas.openxmlformats.org/officeDocument/2006/relationships/customXml" Target="../ink/ink1504.xml"/><Relationship Id="rId85" Type="http://schemas.openxmlformats.org/officeDocument/2006/relationships/image" Target="../media/image1301.png"/><Relationship Id="rId150" Type="http://schemas.openxmlformats.org/officeDocument/2006/relationships/image" Target="../media/image1332.png"/><Relationship Id="rId192" Type="http://schemas.openxmlformats.org/officeDocument/2006/relationships/image" Target="../media/image1352.png"/><Relationship Id="rId206" Type="http://schemas.openxmlformats.org/officeDocument/2006/relationships/image" Target="../media/image1358.png"/><Relationship Id="rId413" Type="http://schemas.openxmlformats.org/officeDocument/2006/relationships/image" Target="../media/image1459.png"/><Relationship Id="rId248" Type="http://schemas.openxmlformats.org/officeDocument/2006/relationships/image" Target="../media/image1378.png"/><Relationship Id="rId12" Type="http://schemas.openxmlformats.org/officeDocument/2006/relationships/customXml" Target="../ink/ink1314.xml"/><Relationship Id="rId108" Type="http://schemas.openxmlformats.org/officeDocument/2006/relationships/customXml" Target="../ink/ink1362.xml"/><Relationship Id="rId315" Type="http://schemas.openxmlformats.org/officeDocument/2006/relationships/customXml" Target="../ink/ink1467.xml"/><Relationship Id="rId357" Type="http://schemas.openxmlformats.org/officeDocument/2006/relationships/image" Target="../media/image1432.png"/><Relationship Id="rId54" Type="http://schemas.openxmlformats.org/officeDocument/2006/relationships/customXml" Target="../ink/ink1335.xml"/><Relationship Id="rId96" Type="http://schemas.openxmlformats.org/officeDocument/2006/relationships/customXml" Target="../ink/ink1356.xml"/><Relationship Id="rId161" Type="http://schemas.openxmlformats.org/officeDocument/2006/relationships/customXml" Target="../ink/ink1390.xml"/><Relationship Id="rId217" Type="http://schemas.openxmlformats.org/officeDocument/2006/relationships/customXml" Target="../ink/ink1418.xml"/><Relationship Id="rId399" Type="http://schemas.openxmlformats.org/officeDocument/2006/relationships/image" Target="../media/image1452.png"/><Relationship Id="rId259" Type="http://schemas.openxmlformats.org/officeDocument/2006/relationships/customXml" Target="../ink/ink1439.xml"/><Relationship Id="rId424" Type="http://schemas.openxmlformats.org/officeDocument/2006/relationships/customXml" Target="../ink/ink1522.xml"/><Relationship Id="rId23" Type="http://schemas.openxmlformats.org/officeDocument/2006/relationships/image" Target="../media/image1272.png"/><Relationship Id="rId119" Type="http://schemas.openxmlformats.org/officeDocument/2006/relationships/image" Target="../media/image1317.png"/><Relationship Id="rId270" Type="http://schemas.openxmlformats.org/officeDocument/2006/relationships/image" Target="../media/image1389.png"/><Relationship Id="rId326" Type="http://schemas.openxmlformats.org/officeDocument/2006/relationships/image" Target="../media/image1417.png"/><Relationship Id="rId65" Type="http://schemas.openxmlformats.org/officeDocument/2006/relationships/image" Target="../media/image1291.png"/><Relationship Id="rId130" Type="http://schemas.openxmlformats.org/officeDocument/2006/relationships/customXml" Target="../ink/ink1373.xml"/><Relationship Id="rId368" Type="http://schemas.openxmlformats.org/officeDocument/2006/relationships/customXml" Target="../ink/ink1494.xml"/><Relationship Id="rId172" Type="http://schemas.openxmlformats.org/officeDocument/2006/relationships/image" Target="../media/image1342.png"/><Relationship Id="rId228" Type="http://schemas.openxmlformats.org/officeDocument/2006/relationships/image" Target="../media/image1368.png"/><Relationship Id="rId435" Type="http://schemas.openxmlformats.org/officeDocument/2006/relationships/image" Target="../media/image1470.png"/><Relationship Id="rId281" Type="http://schemas.openxmlformats.org/officeDocument/2006/relationships/customXml" Target="../ink/ink1450.xml"/><Relationship Id="rId337" Type="http://schemas.openxmlformats.org/officeDocument/2006/relationships/customXml" Target="../ink/ink1478.xml"/><Relationship Id="rId34" Type="http://schemas.openxmlformats.org/officeDocument/2006/relationships/customXml" Target="../ink/ink1325.xml"/><Relationship Id="rId76" Type="http://schemas.openxmlformats.org/officeDocument/2006/relationships/customXml" Target="../ink/ink1346.xml"/><Relationship Id="rId141" Type="http://schemas.openxmlformats.org/officeDocument/2006/relationships/customXml" Target="../ink/ink1379.xml"/><Relationship Id="rId379" Type="http://schemas.openxmlformats.org/officeDocument/2006/relationships/image" Target="../media/image1442.png"/><Relationship Id="rId7" Type="http://schemas.openxmlformats.org/officeDocument/2006/relationships/image" Target="../media/image37.png"/><Relationship Id="rId183" Type="http://schemas.openxmlformats.org/officeDocument/2006/relationships/customXml" Target="../ink/ink1401.xml"/><Relationship Id="rId239" Type="http://schemas.openxmlformats.org/officeDocument/2006/relationships/customXml" Target="../ink/ink1429.xml"/><Relationship Id="rId390" Type="http://schemas.openxmlformats.org/officeDocument/2006/relationships/customXml" Target="../ink/ink1505.xml"/><Relationship Id="rId404" Type="http://schemas.openxmlformats.org/officeDocument/2006/relationships/customXml" Target="../ink/ink1512.xml"/><Relationship Id="rId250" Type="http://schemas.openxmlformats.org/officeDocument/2006/relationships/image" Target="../media/image1379.png"/><Relationship Id="rId292" Type="http://schemas.openxmlformats.org/officeDocument/2006/relationships/image" Target="../media/image1400.png"/><Relationship Id="rId306" Type="http://schemas.openxmlformats.org/officeDocument/2006/relationships/image" Target="../media/image1407.png"/><Relationship Id="rId45" Type="http://schemas.openxmlformats.org/officeDocument/2006/relationships/image" Target="../media/image1282.png"/><Relationship Id="rId87" Type="http://schemas.openxmlformats.org/officeDocument/2006/relationships/image" Target="../media/image269.png"/><Relationship Id="rId110" Type="http://schemas.openxmlformats.org/officeDocument/2006/relationships/customXml" Target="../ink/ink1363.xml"/><Relationship Id="rId348" Type="http://schemas.openxmlformats.org/officeDocument/2006/relationships/image" Target="../media/image1428.png"/><Relationship Id="rId152" Type="http://schemas.openxmlformats.org/officeDocument/2006/relationships/image" Target="../media/image1333.png"/><Relationship Id="rId194" Type="http://schemas.openxmlformats.org/officeDocument/2006/relationships/image" Target="../media/image1353.png"/><Relationship Id="rId208" Type="http://schemas.openxmlformats.org/officeDocument/2006/relationships/image" Target="../media/image1359.png"/><Relationship Id="rId415" Type="http://schemas.openxmlformats.org/officeDocument/2006/relationships/image" Target="../media/image1460.png"/><Relationship Id="rId261" Type="http://schemas.openxmlformats.org/officeDocument/2006/relationships/customXml" Target="../ink/ink1440.xml"/><Relationship Id="rId14" Type="http://schemas.openxmlformats.org/officeDocument/2006/relationships/customXml" Target="../ink/ink1315.xml"/><Relationship Id="rId56" Type="http://schemas.openxmlformats.org/officeDocument/2006/relationships/customXml" Target="../ink/ink1336.xml"/><Relationship Id="rId317" Type="http://schemas.openxmlformats.org/officeDocument/2006/relationships/customXml" Target="../ink/ink1468.xml"/><Relationship Id="rId359" Type="http://schemas.openxmlformats.org/officeDocument/2006/relationships/image" Target="../media/image1433.png"/><Relationship Id="rId98" Type="http://schemas.openxmlformats.org/officeDocument/2006/relationships/customXml" Target="../ink/ink1357.xml"/><Relationship Id="rId121" Type="http://schemas.openxmlformats.org/officeDocument/2006/relationships/image" Target="../media/image1318.png"/><Relationship Id="rId163" Type="http://schemas.openxmlformats.org/officeDocument/2006/relationships/customXml" Target="../ink/ink1391.xml"/><Relationship Id="rId219" Type="http://schemas.openxmlformats.org/officeDocument/2006/relationships/customXml" Target="../ink/ink1419.xml"/><Relationship Id="rId370" Type="http://schemas.openxmlformats.org/officeDocument/2006/relationships/customXml" Target="../ink/ink1495.xml"/><Relationship Id="rId426" Type="http://schemas.openxmlformats.org/officeDocument/2006/relationships/customXml" Target="../ink/ink1523.xml"/><Relationship Id="rId230" Type="http://schemas.openxmlformats.org/officeDocument/2006/relationships/image" Target="../media/image1369.png"/><Relationship Id="rId25" Type="http://schemas.openxmlformats.org/officeDocument/2006/relationships/image" Target="../media/image1.png"/><Relationship Id="rId67" Type="http://schemas.openxmlformats.org/officeDocument/2006/relationships/image" Target="../media/image1292.png"/><Relationship Id="rId272" Type="http://schemas.openxmlformats.org/officeDocument/2006/relationships/image" Target="../media/image1390.png"/><Relationship Id="rId328" Type="http://schemas.openxmlformats.org/officeDocument/2006/relationships/image" Target="../media/image1418.png"/><Relationship Id="rId132" Type="http://schemas.openxmlformats.org/officeDocument/2006/relationships/customXml" Target="../ink/ink1374.xml"/><Relationship Id="rId174" Type="http://schemas.openxmlformats.org/officeDocument/2006/relationships/image" Target="../media/image1343.png"/><Relationship Id="rId381" Type="http://schemas.openxmlformats.org/officeDocument/2006/relationships/image" Target="../media/image1443.png"/><Relationship Id="rId241" Type="http://schemas.openxmlformats.org/officeDocument/2006/relationships/customXml" Target="../ink/ink1430.xml"/><Relationship Id="rId36" Type="http://schemas.openxmlformats.org/officeDocument/2006/relationships/customXml" Target="../ink/ink1326.xml"/><Relationship Id="rId283" Type="http://schemas.openxmlformats.org/officeDocument/2006/relationships/customXml" Target="../ink/ink1451.xml"/><Relationship Id="rId339" Type="http://schemas.openxmlformats.org/officeDocument/2006/relationships/customXml" Target="../ink/ink1479.xml"/><Relationship Id="rId78" Type="http://schemas.openxmlformats.org/officeDocument/2006/relationships/customXml" Target="../ink/ink1347.xml"/><Relationship Id="rId101" Type="http://schemas.openxmlformats.org/officeDocument/2006/relationships/image" Target="../media/image1308.png"/><Relationship Id="rId143" Type="http://schemas.openxmlformats.org/officeDocument/2006/relationships/customXml" Target="../ink/ink1380.xml"/><Relationship Id="rId185" Type="http://schemas.openxmlformats.org/officeDocument/2006/relationships/customXml" Target="../ink/ink1402.xml"/><Relationship Id="rId350" Type="http://schemas.openxmlformats.org/officeDocument/2006/relationships/image" Target="../media/image1429.png"/><Relationship Id="rId406" Type="http://schemas.openxmlformats.org/officeDocument/2006/relationships/customXml" Target="../ink/ink1513.xml"/><Relationship Id="rId9" Type="http://schemas.openxmlformats.org/officeDocument/2006/relationships/image" Target="../media/image1265.png"/><Relationship Id="rId210" Type="http://schemas.openxmlformats.org/officeDocument/2006/relationships/image" Target="../media/image1360.png"/><Relationship Id="rId392" Type="http://schemas.openxmlformats.org/officeDocument/2006/relationships/customXml" Target="../ink/ink1506.xml"/><Relationship Id="rId252" Type="http://schemas.openxmlformats.org/officeDocument/2006/relationships/image" Target="../media/image1380.png"/><Relationship Id="rId294" Type="http://schemas.openxmlformats.org/officeDocument/2006/relationships/image" Target="../media/image1401.png"/><Relationship Id="rId308" Type="http://schemas.openxmlformats.org/officeDocument/2006/relationships/image" Target="../media/image1408.png"/><Relationship Id="rId47" Type="http://schemas.openxmlformats.org/officeDocument/2006/relationships/image" Target="../media/image220.png"/><Relationship Id="rId89" Type="http://schemas.openxmlformats.org/officeDocument/2006/relationships/image" Target="../media/image1302.png"/><Relationship Id="rId112" Type="http://schemas.openxmlformats.org/officeDocument/2006/relationships/customXml" Target="../ink/ink1364.xml"/><Relationship Id="rId154" Type="http://schemas.openxmlformats.org/officeDocument/2006/relationships/image" Target="../media/image1334.png"/><Relationship Id="rId361" Type="http://schemas.openxmlformats.org/officeDocument/2006/relationships/image" Target="../media/image1434.png"/><Relationship Id="rId196" Type="http://schemas.openxmlformats.org/officeDocument/2006/relationships/image" Target="../media/image1354.png"/><Relationship Id="rId417" Type="http://schemas.openxmlformats.org/officeDocument/2006/relationships/image" Target="../media/image1461.png"/><Relationship Id="rId16" Type="http://schemas.openxmlformats.org/officeDocument/2006/relationships/customXml" Target="../ink/ink1316.xml"/><Relationship Id="rId221" Type="http://schemas.openxmlformats.org/officeDocument/2006/relationships/customXml" Target="../ink/ink1420.xml"/><Relationship Id="rId263" Type="http://schemas.openxmlformats.org/officeDocument/2006/relationships/customXml" Target="../ink/ink1441.xml"/><Relationship Id="rId319" Type="http://schemas.openxmlformats.org/officeDocument/2006/relationships/customXml" Target="../ink/ink1469.xml"/><Relationship Id="rId58" Type="http://schemas.openxmlformats.org/officeDocument/2006/relationships/customXml" Target="../ink/ink1337.xml"/><Relationship Id="rId123" Type="http://schemas.openxmlformats.org/officeDocument/2006/relationships/image" Target="../media/image1319.png"/><Relationship Id="rId330" Type="http://schemas.openxmlformats.org/officeDocument/2006/relationships/image" Target="../media/image1419.png"/><Relationship Id="rId165" Type="http://schemas.openxmlformats.org/officeDocument/2006/relationships/customXml" Target="../ink/ink1392.xml"/><Relationship Id="rId372" Type="http://schemas.openxmlformats.org/officeDocument/2006/relationships/customXml" Target="../ink/ink1496.xml"/><Relationship Id="rId428" Type="http://schemas.openxmlformats.org/officeDocument/2006/relationships/customXml" Target="../ink/ink1524.xml"/><Relationship Id="rId232" Type="http://schemas.openxmlformats.org/officeDocument/2006/relationships/image" Target="../media/image1370.png"/><Relationship Id="rId274" Type="http://schemas.openxmlformats.org/officeDocument/2006/relationships/image" Target="../media/image1391.png"/><Relationship Id="rId27" Type="http://schemas.openxmlformats.org/officeDocument/2006/relationships/image" Target="../media/image1273.png"/><Relationship Id="rId69" Type="http://schemas.openxmlformats.org/officeDocument/2006/relationships/image" Target="../media/image1293.png"/><Relationship Id="rId134" Type="http://schemas.openxmlformats.org/officeDocument/2006/relationships/image" Target="../media/image1324.png"/><Relationship Id="rId80" Type="http://schemas.openxmlformats.org/officeDocument/2006/relationships/customXml" Target="../ink/ink1348.xml"/><Relationship Id="rId176" Type="http://schemas.openxmlformats.org/officeDocument/2006/relationships/image" Target="../media/image1344.png"/><Relationship Id="rId341" Type="http://schemas.openxmlformats.org/officeDocument/2006/relationships/customXml" Target="../ink/ink1480.xml"/><Relationship Id="rId383" Type="http://schemas.openxmlformats.org/officeDocument/2006/relationships/image" Target="../media/image1444.png"/><Relationship Id="rId201" Type="http://schemas.openxmlformats.org/officeDocument/2006/relationships/customXml" Target="../ink/ink1410.xml"/><Relationship Id="rId243" Type="http://schemas.openxmlformats.org/officeDocument/2006/relationships/customXml" Target="../ink/ink1431.xml"/><Relationship Id="rId285" Type="http://schemas.openxmlformats.org/officeDocument/2006/relationships/customXml" Target="../ink/ink1452.xml"/><Relationship Id="rId38" Type="http://schemas.openxmlformats.org/officeDocument/2006/relationships/customXml" Target="../ink/ink1327.xml"/><Relationship Id="rId103" Type="http://schemas.openxmlformats.org/officeDocument/2006/relationships/image" Target="../media/image1309.png"/><Relationship Id="rId310" Type="http://schemas.openxmlformats.org/officeDocument/2006/relationships/image" Target="../media/image1409.png"/><Relationship Id="rId91" Type="http://schemas.openxmlformats.org/officeDocument/2006/relationships/image" Target="../media/image1303.png"/><Relationship Id="rId145" Type="http://schemas.openxmlformats.org/officeDocument/2006/relationships/customXml" Target="../ink/ink1381.xml"/><Relationship Id="rId187" Type="http://schemas.openxmlformats.org/officeDocument/2006/relationships/customXml" Target="../ink/ink1403.xml"/><Relationship Id="rId352" Type="http://schemas.openxmlformats.org/officeDocument/2006/relationships/image" Target="../media/image1430.png"/><Relationship Id="rId394" Type="http://schemas.openxmlformats.org/officeDocument/2006/relationships/customXml" Target="../ink/ink1507.xml"/><Relationship Id="rId408" Type="http://schemas.openxmlformats.org/officeDocument/2006/relationships/customXml" Target="../ink/ink1514.xml"/><Relationship Id="rId212" Type="http://schemas.openxmlformats.org/officeDocument/2006/relationships/image" Target="../media/image1361.png"/><Relationship Id="rId254" Type="http://schemas.openxmlformats.org/officeDocument/2006/relationships/image" Target="../media/image1381.png"/><Relationship Id="rId28" Type="http://schemas.openxmlformats.org/officeDocument/2006/relationships/customXml" Target="../ink/ink1322.xml"/><Relationship Id="rId49" Type="http://schemas.openxmlformats.org/officeDocument/2006/relationships/image" Target="../media/image1283.png"/><Relationship Id="rId114" Type="http://schemas.openxmlformats.org/officeDocument/2006/relationships/customXml" Target="../ink/ink1365.xml"/><Relationship Id="rId275" Type="http://schemas.openxmlformats.org/officeDocument/2006/relationships/customXml" Target="../ink/ink1447.xml"/><Relationship Id="rId296" Type="http://schemas.openxmlformats.org/officeDocument/2006/relationships/image" Target="../media/image1402.png"/><Relationship Id="rId300" Type="http://schemas.openxmlformats.org/officeDocument/2006/relationships/image" Target="../media/image1404.png"/><Relationship Id="rId60" Type="http://schemas.openxmlformats.org/officeDocument/2006/relationships/customXml" Target="../ink/ink1338.xml"/><Relationship Id="rId81" Type="http://schemas.openxmlformats.org/officeDocument/2006/relationships/image" Target="../media/image1299.png"/><Relationship Id="rId135" Type="http://schemas.openxmlformats.org/officeDocument/2006/relationships/customXml" Target="../ink/ink1376.xml"/><Relationship Id="rId156" Type="http://schemas.openxmlformats.org/officeDocument/2006/relationships/image" Target="../media/image1335.png"/><Relationship Id="rId177" Type="http://schemas.openxmlformats.org/officeDocument/2006/relationships/customXml" Target="../ink/ink1398.xml"/><Relationship Id="rId198" Type="http://schemas.openxmlformats.org/officeDocument/2006/relationships/image" Target="../media/image1355.png"/><Relationship Id="rId321" Type="http://schemas.openxmlformats.org/officeDocument/2006/relationships/customXml" Target="../ink/ink1470.xml"/><Relationship Id="rId342" Type="http://schemas.openxmlformats.org/officeDocument/2006/relationships/image" Target="../media/image1425.png"/><Relationship Id="rId363" Type="http://schemas.openxmlformats.org/officeDocument/2006/relationships/image" Target="../media/image1435.png"/><Relationship Id="rId384" Type="http://schemas.openxmlformats.org/officeDocument/2006/relationships/customXml" Target="../ink/ink1502.xml"/><Relationship Id="rId419" Type="http://schemas.openxmlformats.org/officeDocument/2006/relationships/image" Target="../media/image1462.png"/><Relationship Id="rId202" Type="http://schemas.openxmlformats.org/officeDocument/2006/relationships/image" Target="../media/image1357.png"/><Relationship Id="rId223" Type="http://schemas.openxmlformats.org/officeDocument/2006/relationships/customXml" Target="../ink/ink1421.xml"/><Relationship Id="rId244" Type="http://schemas.openxmlformats.org/officeDocument/2006/relationships/image" Target="../media/image1376.png"/><Relationship Id="rId430" Type="http://schemas.openxmlformats.org/officeDocument/2006/relationships/customXml" Target="../ink/ink1525.xml"/><Relationship Id="rId18" Type="http://schemas.openxmlformats.org/officeDocument/2006/relationships/customXml" Target="../ink/ink1317.xml"/><Relationship Id="rId39" Type="http://schemas.openxmlformats.org/officeDocument/2006/relationships/image" Target="../media/image1279.png"/><Relationship Id="rId265" Type="http://schemas.openxmlformats.org/officeDocument/2006/relationships/customXml" Target="../ink/ink1442.xml"/><Relationship Id="rId286" Type="http://schemas.openxmlformats.org/officeDocument/2006/relationships/image" Target="../media/image1397.png"/><Relationship Id="rId50" Type="http://schemas.openxmlformats.org/officeDocument/2006/relationships/customXml" Target="../ink/ink1333.xml"/><Relationship Id="rId104" Type="http://schemas.openxmlformats.org/officeDocument/2006/relationships/customXml" Target="../ink/ink1360.xml"/><Relationship Id="rId125" Type="http://schemas.openxmlformats.org/officeDocument/2006/relationships/image" Target="../media/image1320.png"/><Relationship Id="rId146" Type="http://schemas.openxmlformats.org/officeDocument/2006/relationships/image" Target="../media/image1330.png"/><Relationship Id="rId167" Type="http://schemas.openxmlformats.org/officeDocument/2006/relationships/customXml" Target="../ink/ink1393.xml"/><Relationship Id="rId188" Type="http://schemas.openxmlformats.org/officeDocument/2006/relationships/image" Target="../media/image1350.png"/><Relationship Id="rId311" Type="http://schemas.openxmlformats.org/officeDocument/2006/relationships/customXml" Target="../ink/ink1465.xml"/><Relationship Id="rId332" Type="http://schemas.openxmlformats.org/officeDocument/2006/relationships/image" Target="../media/image1420.png"/><Relationship Id="rId353" Type="http://schemas.openxmlformats.org/officeDocument/2006/relationships/customXml" Target="../ink/ink1486.xml"/><Relationship Id="rId374" Type="http://schemas.openxmlformats.org/officeDocument/2006/relationships/customXml" Target="../ink/ink1497.xml"/><Relationship Id="rId395" Type="http://schemas.openxmlformats.org/officeDocument/2006/relationships/image" Target="../media/image1450.png"/><Relationship Id="rId409" Type="http://schemas.openxmlformats.org/officeDocument/2006/relationships/image" Target="../media/image1457.png"/><Relationship Id="rId71" Type="http://schemas.openxmlformats.org/officeDocument/2006/relationships/image" Target="../media/image1294.png"/><Relationship Id="rId92" Type="http://schemas.openxmlformats.org/officeDocument/2006/relationships/customXml" Target="../ink/ink1354.xml"/><Relationship Id="rId213" Type="http://schemas.openxmlformats.org/officeDocument/2006/relationships/customXml" Target="../ink/ink1416.xml"/><Relationship Id="rId234" Type="http://schemas.openxmlformats.org/officeDocument/2006/relationships/image" Target="../media/image1371.png"/><Relationship Id="rId420" Type="http://schemas.openxmlformats.org/officeDocument/2006/relationships/customXml" Target="../ink/ink1520.xml"/><Relationship Id="rId2" Type="http://schemas.openxmlformats.org/officeDocument/2006/relationships/customXml" Target="../ink/ink1309.xml"/><Relationship Id="rId29" Type="http://schemas.openxmlformats.org/officeDocument/2006/relationships/image" Target="../media/image1274.png"/><Relationship Id="rId255" Type="http://schemas.openxmlformats.org/officeDocument/2006/relationships/customXml" Target="../ink/ink1437.xml"/><Relationship Id="rId276" Type="http://schemas.openxmlformats.org/officeDocument/2006/relationships/image" Target="../media/image1392.png"/><Relationship Id="rId297" Type="http://schemas.openxmlformats.org/officeDocument/2006/relationships/customXml" Target="../ink/ink1458.xml"/><Relationship Id="rId40" Type="http://schemas.openxmlformats.org/officeDocument/2006/relationships/customXml" Target="../ink/ink1328.xml"/><Relationship Id="rId115" Type="http://schemas.openxmlformats.org/officeDocument/2006/relationships/image" Target="../media/image1315.png"/><Relationship Id="rId136" Type="http://schemas.openxmlformats.org/officeDocument/2006/relationships/image" Target="../media/image1325.png"/><Relationship Id="rId157" Type="http://schemas.openxmlformats.org/officeDocument/2006/relationships/customXml" Target="../ink/ink1387.xml"/><Relationship Id="rId178" Type="http://schemas.openxmlformats.org/officeDocument/2006/relationships/image" Target="../media/image1345.png"/><Relationship Id="rId301" Type="http://schemas.openxmlformats.org/officeDocument/2006/relationships/customXml" Target="../ink/ink1460.xml"/><Relationship Id="rId322" Type="http://schemas.openxmlformats.org/officeDocument/2006/relationships/image" Target="../media/image1415.png"/><Relationship Id="rId343" Type="http://schemas.openxmlformats.org/officeDocument/2006/relationships/customXml" Target="../ink/ink1481.xml"/><Relationship Id="rId364" Type="http://schemas.openxmlformats.org/officeDocument/2006/relationships/customXml" Target="../ink/ink1492.xml"/><Relationship Id="rId61" Type="http://schemas.openxmlformats.org/officeDocument/2006/relationships/image" Target="../media/image1289.png"/><Relationship Id="rId82" Type="http://schemas.openxmlformats.org/officeDocument/2006/relationships/customXml" Target="../ink/ink1349.xml"/><Relationship Id="rId199" Type="http://schemas.openxmlformats.org/officeDocument/2006/relationships/customXml" Target="../ink/ink1409.xml"/><Relationship Id="rId203" Type="http://schemas.openxmlformats.org/officeDocument/2006/relationships/customXml" Target="../ink/ink1411.xml"/><Relationship Id="rId385" Type="http://schemas.openxmlformats.org/officeDocument/2006/relationships/image" Target="../media/image1445.png"/><Relationship Id="rId19" Type="http://schemas.openxmlformats.org/officeDocument/2006/relationships/image" Target="../media/image1270.png"/><Relationship Id="rId224" Type="http://schemas.openxmlformats.org/officeDocument/2006/relationships/image" Target="../media/image1367.png"/><Relationship Id="rId245" Type="http://schemas.openxmlformats.org/officeDocument/2006/relationships/customXml" Target="../ink/ink1432.xml"/><Relationship Id="rId266" Type="http://schemas.openxmlformats.org/officeDocument/2006/relationships/image" Target="../media/image1387.png"/><Relationship Id="rId287" Type="http://schemas.openxmlformats.org/officeDocument/2006/relationships/customXml" Target="../ink/ink1453.xml"/><Relationship Id="rId410" Type="http://schemas.openxmlformats.org/officeDocument/2006/relationships/customXml" Target="../ink/ink1515.xml"/><Relationship Id="rId431" Type="http://schemas.openxmlformats.org/officeDocument/2006/relationships/image" Target="../media/image1468.png"/><Relationship Id="rId30" Type="http://schemas.openxmlformats.org/officeDocument/2006/relationships/customXml" Target="../ink/ink1323.xml"/><Relationship Id="rId105" Type="http://schemas.openxmlformats.org/officeDocument/2006/relationships/image" Target="../media/image1310.png"/><Relationship Id="rId126" Type="http://schemas.openxmlformats.org/officeDocument/2006/relationships/customXml" Target="../ink/ink1371.xml"/><Relationship Id="rId147" Type="http://schemas.openxmlformats.org/officeDocument/2006/relationships/customXml" Target="../ink/ink1382.xml"/><Relationship Id="rId168" Type="http://schemas.openxmlformats.org/officeDocument/2006/relationships/image" Target="../media/image1340.png"/><Relationship Id="rId312" Type="http://schemas.openxmlformats.org/officeDocument/2006/relationships/image" Target="../media/image1410.png"/><Relationship Id="rId333" Type="http://schemas.openxmlformats.org/officeDocument/2006/relationships/customXml" Target="../ink/ink1476.xml"/><Relationship Id="rId354" Type="http://schemas.openxmlformats.org/officeDocument/2006/relationships/image" Target="../media/image1431.png"/><Relationship Id="rId51" Type="http://schemas.openxmlformats.org/officeDocument/2006/relationships/image" Target="../media/image1284.png"/><Relationship Id="rId72" Type="http://schemas.openxmlformats.org/officeDocument/2006/relationships/customXml" Target="../ink/ink1344.xml"/><Relationship Id="rId93" Type="http://schemas.openxmlformats.org/officeDocument/2006/relationships/image" Target="../media/image1304.png"/><Relationship Id="rId189" Type="http://schemas.openxmlformats.org/officeDocument/2006/relationships/customXml" Target="../ink/ink1404.xml"/><Relationship Id="rId375" Type="http://schemas.openxmlformats.org/officeDocument/2006/relationships/image" Target="../media/image96.png"/><Relationship Id="rId396" Type="http://schemas.openxmlformats.org/officeDocument/2006/relationships/customXml" Target="../ink/ink1508.xml"/><Relationship Id="rId3" Type="http://schemas.openxmlformats.org/officeDocument/2006/relationships/image" Target="../media/image1263.png"/><Relationship Id="rId214" Type="http://schemas.openxmlformats.org/officeDocument/2006/relationships/image" Target="../media/image1362.png"/><Relationship Id="rId235" Type="http://schemas.openxmlformats.org/officeDocument/2006/relationships/customXml" Target="../ink/ink1427.xml"/><Relationship Id="rId256" Type="http://schemas.openxmlformats.org/officeDocument/2006/relationships/image" Target="../media/image1382.png"/><Relationship Id="rId277" Type="http://schemas.openxmlformats.org/officeDocument/2006/relationships/customXml" Target="../ink/ink1448.xml"/><Relationship Id="rId298" Type="http://schemas.openxmlformats.org/officeDocument/2006/relationships/image" Target="../media/image1403.png"/><Relationship Id="rId400" Type="http://schemas.openxmlformats.org/officeDocument/2006/relationships/customXml" Target="../ink/ink1510.xml"/><Relationship Id="rId421" Type="http://schemas.openxmlformats.org/officeDocument/2006/relationships/image" Target="../media/image1463.png"/><Relationship Id="rId116" Type="http://schemas.openxmlformats.org/officeDocument/2006/relationships/customXml" Target="../ink/ink1366.xml"/><Relationship Id="rId137" Type="http://schemas.openxmlformats.org/officeDocument/2006/relationships/customXml" Target="../ink/ink1377.xml"/><Relationship Id="rId158" Type="http://schemas.openxmlformats.org/officeDocument/2006/relationships/customXml" Target="../ink/ink1388.xml"/><Relationship Id="rId302" Type="http://schemas.openxmlformats.org/officeDocument/2006/relationships/image" Target="../media/image1405.png"/><Relationship Id="rId323" Type="http://schemas.openxmlformats.org/officeDocument/2006/relationships/customXml" Target="../ink/ink1471.xml"/><Relationship Id="rId344" Type="http://schemas.openxmlformats.org/officeDocument/2006/relationships/image" Target="../media/image1426.png"/><Relationship Id="rId20" Type="http://schemas.openxmlformats.org/officeDocument/2006/relationships/customXml" Target="../ink/ink1318.xml"/><Relationship Id="rId41" Type="http://schemas.openxmlformats.org/officeDocument/2006/relationships/image" Target="../media/image1280.png"/><Relationship Id="rId62" Type="http://schemas.openxmlformats.org/officeDocument/2006/relationships/customXml" Target="../ink/ink1339.xml"/><Relationship Id="rId83" Type="http://schemas.openxmlformats.org/officeDocument/2006/relationships/image" Target="../media/image1300.png"/><Relationship Id="rId179" Type="http://schemas.openxmlformats.org/officeDocument/2006/relationships/customXml" Target="../ink/ink1399.xml"/><Relationship Id="rId365" Type="http://schemas.openxmlformats.org/officeDocument/2006/relationships/image" Target="../media/image1436.png"/><Relationship Id="rId386" Type="http://schemas.openxmlformats.org/officeDocument/2006/relationships/customXml" Target="../ink/ink1503.xml"/><Relationship Id="rId190" Type="http://schemas.openxmlformats.org/officeDocument/2006/relationships/image" Target="../media/image1351.png"/><Relationship Id="rId204" Type="http://schemas.openxmlformats.org/officeDocument/2006/relationships/image" Target="../media/image553.png"/><Relationship Id="rId225" Type="http://schemas.openxmlformats.org/officeDocument/2006/relationships/customXml" Target="../ink/ink1422.xml"/><Relationship Id="rId246" Type="http://schemas.openxmlformats.org/officeDocument/2006/relationships/image" Target="../media/image1377.png"/><Relationship Id="rId267" Type="http://schemas.openxmlformats.org/officeDocument/2006/relationships/customXml" Target="../ink/ink1443.xml"/><Relationship Id="rId288" Type="http://schemas.openxmlformats.org/officeDocument/2006/relationships/image" Target="../media/image1398.png"/><Relationship Id="rId411" Type="http://schemas.openxmlformats.org/officeDocument/2006/relationships/image" Target="../media/image1458.png"/><Relationship Id="rId432" Type="http://schemas.openxmlformats.org/officeDocument/2006/relationships/customXml" Target="../ink/ink1526.xml"/><Relationship Id="rId106" Type="http://schemas.openxmlformats.org/officeDocument/2006/relationships/customXml" Target="../ink/ink1361.xml"/><Relationship Id="rId127" Type="http://schemas.openxmlformats.org/officeDocument/2006/relationships/image" Target="../media/image1321.png"/><Relationship Id="rId313" Type="http://schemas.openxmlformats.org/officeDocument/2006/relationships/customXml" Target="../ink/ink1466.xml"/><Relationship Id="rId10" Type="http://schemas.openxmlformats.org/officeDocument/2006/relationships/customXml" Target="../ink/ink1313.xml"/><Relationship Id="rId31" Type="http://schemas.openxmlformats.org/officeDocument/2006/relationships/image" Target="../media/image1275.png"/><Relationship Id="rId52" Type="http://schemas.openxmlformats.org/officeDocument/2006/relationships/customXml" Target="../ink/ink1334.xml"/><Relationship Id="rId73" Type="http://schemas.openxmlformats.org/officeDocument/2006/relationships/image" Target="../media/image1295.png"/><Relationship Id="rId94" Type="http://schemas.openxmlformats.org/officeDocument/2006/relationships/customXml" Target="../ink/ink1355.xml"/><Relationship Id="rId148" Type="http://schemas.openxmlformats.org/officeDocument/2006/relationships/image" Target="../media/image1331.png"/><Relationship Id="rId169" Type="http://schemas.openxmlformats.org/officeDocument/2006/relationships/customXml" Target="../ink/ink1394.xml"/><Relationship Id="rId334" Type="http://schemas.openxmlformats.org/officeDocument/2006/relationships/image" Target="../media/image1421.png"/><Relationship Id="rId355" Type="http://schemas.openxmlformats.org/officeDocument/2006/relationships/customXml" Target="../ink/ink1487.xml"/><Relationship Id="rId376" Type="http://schemas.openxmlformats.org/officeDocument/2006/relationships/customXml" Target="../ink/ink1498.xml"/><Relationship Id="rId397" Type="http://schemas.openxmlformats.org/officeDocument/2006/relationships/image" Target="../media/image1451.png"/><Relationship Id="rId4" Type="http://schemas.openxmlformats.org/officeDocument/2006/relationships/customXml" Target="../ink/ink1310.xml"/><Relationship Id="rId180" Type="http://schemas.openxmlformats.org/officeDocument/2006/relationships/image" Target="../media/image1346.png"/><Relationship Id="rId215" Type="http://schemas.openxmlformats.org/officeDocument/2006/relationships/customXml" Target="../ink/ink1417.xml"/><Relationship Id="rId236" Type="http://schemas.openxmlformats.org/officeDocument/2006/relationships/image" Target="../media/image1372.png"/><Relationship Id="rId257" Type="http://schemas.openxmlformats.org/officeDocument/2006/relationships/customXml" Target="../ink/ink1438.xml"/><Relationship Id="rId278" Type="http://schemas.openxmlformats.org/officeDocument/2006/relationships/image" Target="../media/image1393.png"/><Relationship Id="rId401" Type="http://schemas.openxmlformats.org/officeDocument/2006/relationships/image" Target="../media/image1453.png"/><Relationship Id="rId422" Type="http://schemas.openxmlformats.org/officeDocument/2006/relationships/customXml" Target="../ink/ink1521.xml"/><Relationship Id="rId303" Type="http://schemas.openxmlformats.org/officeDocument/2006/relationships/customXml" Target="../ink/ink1461.xml"/><Relationship Id="rId42" Type="http://schemas.openxmlformats.org/officeDocument/2006/relationships/customXml" Target="../ink/ink1329.xml"/><Relationship Id="rId84" Type="http://schemas.openxmlformats.org/officeDocument/2006/relationships/customXml" Target="../ink/ink1350.xml"/><Relationship Id="rId138" Type="http://schemas.openxmlformats.org/officeDocument/2006/relationships/image" Target="../media/image1326.png"/><Relationship Id="rId345" Type="http://schemas.openxmlformats.org/officeDocument/2006/relationships/customXml" Target="../ink/ink1482.xml"/><Relationship Id="rId387" Type="http://schemas.openxmlformats.org/officeDocument/2006/relationships/image" Target="../media/image1446.png"/><Relationship Id="rId191" Type="http://schemas.openxmlformats.org/officeDocument/2006/relationships/customXml" Target="../ink/ink1405.xml"/><Relationship Id="rId205" Type="http://schemas.openxmlformats.org/officeDocument/2006/relationships/customXml" Target="../ink/ink1412.xml"/><Relationship Id="rId247" Type="http://schemas.openxmlformats.org/officeDocument/2006/relationships/customXml" Target="../ink/ink1433.xml"/><Relationship Id="rId412" Type="http://schemas.openxmlformats.org/officeDocument/2006/relationships/customXml" Target="../ink/ink1516.xml"/><Relationship Id="rId107" Type="http://schemas.openxmlformats.org/officeDocument/2006/relationships/image" Target="../media/image1311.png"/><Relationship Id="rId289" Type="http://schemas.openxmlformats.org/officeDocument/2006/relationships/customXml" Target="../ink/ink1454.xml"/><Relationship Id="rId11" Type="http://schemas.openxmlformats.org/officeDocument/2006/relationships/image" Target="../media/image1266.png"/><Relationship Id="rId53" Type="http://schemas.openxmlformats.org/officeDocument/2006/relationships/image" Target="../media/image1285.png"/><Relationship Id="rId149" Type="http://schemas.openxmlformats.org/officeDocument/2006/relationships/customXml" Target="../ink/ink1383.xml"/><Relationship Id="rId314" Type="http://schemas.openxmlformats.org/officeDocument/2006/relationships/image" Target="../media/image1411.png"/><Relationship Id="rId356" Type="http://schemas.openxmlformats.org/officeDocument/2006/relationships/customXml" Target="../ink/ink1488.xml"/><Relationship Id="rId398" Type="http://schemas.openxmlformats.org/officeDocument/2006/relationships/customXml" Target="../ink/ink1509.xml"/><Relationship Id="rId95" Type="http://schemas.openxmlformats.org/officeDocument/2006/relationships/image" Target="../media/image1305.png"/><Relationship Id="rId160" Type="http://schemas.openxmlformats.org/officeDocument/2006/relationships/image" Target="../media/image1336.png"/><Relationship Id="rId216" Type="http://schemas.openxmlformats.org/officeDocument/2006/relationships/image" Target="../media/image1363.png"/><Relationship Id="rId423" Type="http://schemas.openxmlformats.org/officeDocument/2006/relationships/image" Target="../media/image1464.png"/><Relationship Id="rId258" Type="http://schemas.openxmlformats.org/officeDocument/2006/relationships/image" Target="../media/image1383.png"/><Relationship Id="rId22" Type="http://schemas.openxmlformats.org/officeDocument/2006/relationships/customXml" Target="../ink/ink1319.xml"/><Relationship Id="rId64" Type="http://schemas.openxmlformats.org/officeDocument/2006/relationships/customXml" Target="../ink/ink1340.xml"/><Relationship Id="rId118" Type="http://schemas.openxmlformats.org/officeDocument/2006/relationships/customXml" Target="../ink/ink1367.xml"/><Relationship Id="rId325" Type="http://schemas.openxmlformats.org/officeDocument/2006/relationships/customXml" Target="../ink/ink1472.xml"/><Relationship Id="rId367" Type="http://schemas.openxmlformats.org/officeDocument/2006/relationships/image" Target="../media/image1437.png"/><Relationship Id="rId171" Type="http://schemas.openxmlformats.org/officeDocument/2006/relationships/customXml" Target="../ink/ink1395.xml"/><Relationship Id="rId227" Type="http://schemas.openxmlformats.org/officeDocument/2006/relationships/customXml" Target="../ink/ink1423.xml"/><Relationship Id="rId269" Type="http://schemas.openxmlformats.org/officeDocument/2006/relationships/customXml" Target="../ink/ink1444.xml"/><Relationship Id="rId434" Type="http://schemas.openxmlformats.org/officeDocument/2006/relationships/customXml" Target="../ink/ink1527.xml"/><Relationship Id="rId33" Type="http://schemas.openxmlformats.org/officeDocument/2006/relationships/image" Target="../media/image1276.png"/><Relationship Id="rId129" Type="http://schemas.openxmlformats.org/officeDocument/2006/relationships/image" Target="../media/image1322.png"/><Relationship Id="rId280" Type="http://schemas.openxmlformats.org/officeDocument/2006/relationships/image" Target="../media/image1394.png"/><Relationship Id="rId336" Type="http://schemas.openxmlformats.org/officeDocument/2006/relationships/image" Target="../media/image1422.png"/><Relationship Id="rId75" Type="http://schemas.openxmlformats.org/officeDocument/2006/relationships/image" Target="../media/image1296.png"/><Relationship Id="rId140" Type="http://schemas.openxmlformats.org/officeDocument/2006/relationships/image" Target="../media/image1327.png"/><Relationship Id="rId182" Type="http://schemas.openxmlformats.org/officeDocument/2006/relationships/image" Target="../media/image1347.png"/><Relationship Id="rId378" Type="http://schemas.openxmlformats.org/officeDocument/2006/relationships/customXml" Target="../ink/ink1499.xml"/><Relationship Id="rId403" Type="http://schemas.openxmlformats.org/officeDocument/2006/relationships/image" Target="../media/image1454.png"/><Relationship Id="rId6" Type="http://schemas.openxmlformats.org/officeDocument/2006/relationships/customXml" Target="../ink/ink1311.xml"/><Relationship Id="rId238" Type="http://schemas.openxmlformats.org/officeDocument/2006/relationships/image" Target="../media/image1373.png"/><Relationship Id="rId291" Type="http://schemas.openxmlformats.org/officeDocument/2006/relationships/customXml" Target="../ink/ink1455.xml"/><Relationship Id="rId305" Type="http://schemas.openxmlformats.org/officeDocument/2006/relationships/customXml" Target="../ink/ink1462.xml"/><Relationship Id="rId347" Type="http://schemas.openxmlformats.org/officeDocument/2006/relationships/customXml" Target="../ink/ink1483.xml"/><Relationship Id="rId44" Type="http://schemas.openxmlformats.org/officeDocument/2006/relationships/customXml" Target="../ink/ink1330.xml"/><Relationship Id="rId86" Type="http://schemas.openxmlformats.org/officeDocument/2006/relationships/customXml" Target="../ink/ink1351.xml"/><Relationship Id="rId151" Type="http://schemas.openxmlformats.org/officeDocument/2006/relationships/customXml" Target="../ink/ink1384.xml"/><Relationship Id="rId389" Type="http://schemas.openxmlformats.org/officeDocument/2006/relationships/image" Target="../media/image1447.png"/><Relationship Id="rId193" Type="http://schemas.openxmlformats.org/officeDocument/2006/relationships/customXml" Target="../ink/ink1406.xml"/><Relationship Id="rId207" Type="http://schemas.openxmlformats.org/officeDocument/2006/relationships/customXml" Target="../ink/ink1413.xml"/><Relationship Id="rId249" Type="http://schemas.openxmlformats.org/officeDocument/2006/relationships/customXml" Target="../ink/ink1434.xml"/><Relationship Id="rId414" Type="http://schemas.openxmlformats.org/officeDocument/2006/relationships/customXml" Target="../ink/ink1517.xml"/><Relationship Id="rId13" Type="http://schemas.openxmlformats.org/officeDocument/2006/relationships/image" Target="../media/image1267.png"/><Relationship Id="rId109" Type="http://schemas.openxmlformats.org/officeDocument/2006/relationships/image" Target="../media/image1312.png"/><Relationship Id="rId260" Type="http://schemas.openxmlformats.org/officeDocument/2006/relationships/image" Target="../media/image1384.png"/><Relationship Id="rId316" Type="http://schemas.openxmlformats.org/officeDocument/2006/relationships/image" Target="../media/image1412.png"/><Relationship Id="rId55" Type="http://schemas.openxmlformats.org/officeDocument/2006/relationships/image" Target="../media/image1286.png"/><Relationship Id="rId97" Type="http://schemas.openxmlformats.org/officeDocument/2006/relationships/image" Target="../media/image1306.png"/><Relationship Id="rId120" Type="http://schemas.openxmlformats.org/officeDocument/2006/relationships/customXml" Target="../ink/ink1368.xml"/><Relationship Id="rId358" Type="http://schemas.openxmlformats.org/officeDocument/2006/relationships/customXml" Target="../ink/ink1489.xml"/><Relationship Id="rId162" Type="http://schemas.openxmlformats.org/officeDocument/2006/relationships/image" Target="../media/image1337.png"/><Relationship Id="rId218" Type="http://schemas.openxmlformats.org/officeDocument/2006/relationships/image" Target="../media/image1364.png"/><Relationship Id="rId425" Type="http://schemas.openxmlformats.org/officeDocument/2006/relationships/image" Target="../media/image1465.png"/><Relationship Id="rId271" Type="http://schemas.openxmlformats.org/officeDocument/2006/relationships/customXml" Target="../ink/ink1445.xml"/><Relationship Id="rId24" Type="http://schemas.openxmlformats.org/officeDocument/2006/relationships/customXml" Target="../ink/ink1320.xml"/><Relationship Id="rId66" Type="http://schemas.openxmlformats.org/officeDocument/2006/relationships/customXml" Target="../ink/ink1341.xml"/><Relationship Id="rId131" Type="http://schemas.openxmlformats.org/officeDocument/2006/relationships/image" Target="../media/image1323.png"/><Relationship Id="rId327" Type="http://schemas.openxmlformats.org/officeDocument/2006/relationships/customXml" Target="../ink/ink1473.xml"/><Relationship Id="rId369" Type="http://schemas.openxmlformats.org/officeDocument/2006/relationships/image" Target="../media/image1438.png"/><Relationship Id="rId173" Type="http://schemas.openxmlformats.org/officeDocument/2006/relationships/customXml" Target="../ink/ink1396.xml"/><Relationship Id="rId229" Type="http://schemas.openxmlformats.org/officeDocument/2006/relationships/customXml" Target="../ink/ink1424.xml"/><Relationship Id="rId380" Type="http://schemas.openxmlformats.org/officeDocument/2006/relationships/customXml" Target="../ink/ink1500.xml"/><Relationship Id="rId240" Type="http://schemas.openxmlformats.org/officeDocument/2006/relationships/image" Target="../media/image1374.png"/><Relationship Id="rId35" Type="http://schemas.openxmlformats.org/officeDocument/2006/relationships/image" Target="../media/image1277.png"/><Relationship Id="rId77" Type="http://schemas.openxmlformats.org/officeDocument/2006/relationships/image" Target="../media/image1297.png"/><Relationship Id="rId100" Type="http://schemas.openxmlformats.org/officeDocument/2006/relationships/customXml" Target="../ink/ink1358.xml"/><Relationship Id="rId282" Type="http://schemas.openxmlformats.org/officeDocument/2006/relationships/image" Target="../media/image1395.png"/><Relationship Id="rId338" Type="http://schemas.openxmlformats.org/officeDocument/2006/relationships/image" Target="../media/image1423.png"/><Relationship Id="rId8" Type="http://schemas.openxmlformats.org/officeDocument/2006/relationships/customXml" Target="../ink/ink1312.xml"/><Relationship Id="rId142" Type="http://schemas.openxmlformats.org/officeDocument/2006/relationships/image" Target="../media/image1328.png"/><Relationship Id="rId184" Type="http://schemas.openxmlformats.org/officeDocument/2006/relationships/image" Target="../media/image1348.png"/><Relationship Id="rId391" Type="http://schemas.openxmlformats.org/officeDocument/2006/relationships/image" Target="../media/image1448.png"/><Relationship Id="rId405" Type="http://schemas.openxmlformats.org/officeDocument/2006/relationships/image" Target="../media/image1455.png"/><Relationship Id="rId251" Type="http://schemas.openxmlformats.org/officeDocument/2006/relationships/customXml" Target="../ink/ink1435.xml"/><Relationship Id="rId46" Type="http://schemas.openxmlformats.org/officeDocument/2006/relationships/customXml" Target="../ink/ink1331.xml"/><Relationship Id="rId293" Type="http://schemas.openxmlformats.org/officeDocument/2006/relationships/customXml" Target="../ink/ink1456.xml"/><Relationship Id="rId307" Type="http://schemas.openxmlformats.org/officeDocument/2006/relationships/customXml" Target="../ink/ink1463.xml"/><Relationship Id="rId349" Type="http://schemas.openxmlformats.org/officeDocument/2006/relationships/customXml" Target="../ink/ink1484.xml"/><Relationship Id="rId88" Type="http://schemas.openxmlformats.org/officeDocument/2006/relationships/customXml" Target="../ink/ink1352.xml"/><Relationship Id="rId111" Type="http://schemas.openxmlformats.org/officeDocument/2006/relationships/image" Target="../media/image1313.png"/><Relationship Id="rId153" Type="http://schemas.openxmlformats.org/officeDocument/2006/relationships/customXml" Target="../ink/ink1385.xml"/><Relationship Id="rId195" Type="http://schemas.openxmlformats.org/officeDocument/2006/relationships/customXml" Target="../ink/ink1407.xml"/><Relationship Id="rId209" Type="http://schemas.openxmlformats.org/officeDocument/2006/relationships/customXml" Target="../ink/ink1414.xml"/><Relationship Id="rId360" Type="http://schemas.openxmlformats.org/officeDocument/2006/relationships/customXml" Target="../ink/ink1490.xml"/><Relationship Id="rId416" Type="http://schemas.openxmlformats.org/officeDocument/2006/relationships/customXml" Target="../ink/ink1518.xml"/><Relationship Id="rId220" Type="http://schemas.openxmlformats.org/officeDocument/2006/relationships/image" Target="../media/image1365.png"/><Relationship Id="rId15" Type="http://schemas.openxmlformats.org/officeDocument/2006/relationships/image" Target="../media/image1268.png"/><Relationship Id="rId57" Type="http://schemas.openxmlformats.org/officeDocument/2006/relationships/image" Target="../media/image1287.png"/><Relationship Id="rId262" Type="http://schemas.openxmlformats.org/officeDocument/2006/relationships/image" Target="../media/image1385.png"/><Relationship Id="rId318" Type="http://schemas.openxmlformats.org/officeDocument/2006/relationships/image" Target="../media/image1413.png"/><Relationship Id="rId99" Type="http://schemas.openxmlformats.org/officeDocument/2006/relationships/image" Target="../media/image1307.png"/><Relationship Id="rId122" Type="http://schemas.openxmlformats.org/officeDocument/2006/relationships/customXml" Target="../ink/ink1369.xml"/><Relationship Id="rId164" Type="http://schemas.openxmlformats.org/officeDocument/2006/relationships/image" Target="../media/image1338.png"/><Relationship Id="rId371" Type="http://schemas.openxmlformats.org/officeDocument/2006/relationships/image" Target="../media/image1439.png"/><Relationship Id="rId427" Type="http://schemas.openxmlformats.org/officeDocument/2006/relationships/image" Target="../media/image1466.png"/><Relationship Id="rId26" Type="http://schemas.openxmlformats.org/officeDocument/2006/relationships/customXml" Target="../ink/ink1321.xml"/><Relationship Id="rId231" Type="http://schemas.openxmlformats.org/officeDocument/2006/relationships/customXml" Target="../ink/ink1425.xml"/><Relationship Id="rId273" Type="http://schemas.openxmlformats.org/officeDocument/2006/relationships/customXml" Target="../ink/ink1446.xml"/><Relationship Id="rId329" Type="http://schemas.openxmlformats.org/officeDocument/2006/relationships/customXml" Target="../ink/ink1474.xml"/><Relationship Id="rId68" Type="http://schemas.openxmlformats.org/officeDocument/2006/relationships/customXml" Target="../ink/ink1342.xml"/><Relationship Id="rId133" Type="http://schemas.openxmlformats.org/officeDocument/2006/relationships/customXml" Target="../ink/ink1375.xml"/><Relationship Id="rId175" Type="http://schemas.openxmlformats.org/officeDocument/2006/relationships/customXml" Target="../ink/ink1397.xml"/><Relationship Id="rId340" Type="http://schemas.openxmlformats.org/officeDocument/2006/relationships/image" Target="../media/image1424.png"/><Relationship Id="rId200" Type="http://schemas.openxmlformats.org/officeDocument/2006/relationships/image" Target="../media/image1356.png"/><Relationship Id="rId382" Type="http://schemas.openxmlformats.org/officeDocument/2006/relationships/customXml" Target="../ink/ink1501.xml"/><Relationship Id="rId242" Type="http://schemas.openxmlformats.org/officeDocument/2006/relationships/image" Target="../media/image1375.png"/><Relationship Id="rId284" Type="http://schemas.openxmlformats.org/officeDocument/2006/relationships/image" Target="../media/image1396.png"/><Relationship Id="rId37" Type="http://schemas.openxmlformats.org/officeDocument/2006/relationships/image" Target="../media/image1278.png"/><Relationship Id="rId79" Type="http://schemas.openxmlformats.org/officeDocument/2006/relationships/image" Target="../media/image1298.png"/><Relationship Id="rId102" Type="http://schemas.openxmlformats.org/officeDocument/2006/relationships/customXml" Target="../ink/ink1359.xml"/><Relationship Id="rId144" Type="http://schemas.openxmlformats.org/officeDocument/2006/relationships/image" Target="../media/image1329.png"/><Relationship Id="rId90" Type="http://schemas.openxmlformats.org/officeDocument/2006/relationships/customXml" Target="../ink/ink1353.xml"/><Relationship Id="rId186" Type="http://schemas.openxmlformats.org/officeDocument/2006/relationships/image" Target="../media/image1349.png"/><Relationship Id="rId351" Type="http://schemas.openxmlformats.org/officeDocument/2006/relationships/customXml" Target="../ink/ink1485.xml"/><Relationship Id="rId393" Type="http://schemas.openxmlformats.org/officeDocument/2006/relationships/image" Target="../media/image1449.png"/><Relationship Id="rId407" Type="http://schemas.openxmlformats.org/officeDocument/2006/relationships/image" Target="../media/image1456.png"/><Relationship Id="rId211" Type="http://schemas.openxmlformats.org/officeDocument/2006/relationships/customXml" Target="../ink/ink1415.xml"/><Relationship Id="rId253" Type="http://schemas.openxmlformats.org/officeDocument/2006/relationships/customXml" Target="../ink/ink1436.xml"/><Relationship Id="rId295" Type="http://schemas.openxmlformats.org/officeDocument/2006/relationships/customXml" Target="../ink/ink1457.xml"/><Relationship Id="rId309" Type="http://schemas.openxmlformats.org/officeDocument/2006/relationships/customXml" Target="../ink/ink1464.xml"/><Relationship Id="rId48" Type="http://schemas.openxmlformats.org/officeDocument/2006/relationships/customXml" Target="../ink/ink1332.xml"/><Relationship Id="rId113" Type="http://schemas.openxmlformats.org/officeDocument/2006/relationships/image" Target="../media/image1314.png"/><Relationship Id="rId320" Type="http://schemas.openxmlformats.org/officeDocument/2006/relationships/image" Target="../media/image1414.png"/><Relationship Id="rId155" Type="http://schemas.openxmlformats.org/officeDocument/2006/relationships/customXml" Target="../ink/ink1386.xml"/><Relationship Id="rId197" Type="http://schemas.openxmlformats.org/officeDocument/2006/relationships/customXml" Target="../ink/ink1408.xml"/><Relationship Id="rId362" Type="http://schemas.openxmlformats.org/officeDocument/2006/relationships/customXml" Target="../ink/ink1491.xml"/><Relationship Id="rId418" Type="http://schemas.openxmlformats.org/officeDocument/2006/relationships/customXml" Target="../ink/ink1519.xml"/><Relationship Id="rId222" Type="http://schemas.openxmlformats.org/officeDocument/2006/relationships/image" Target="../media/image1366.png"/><Relationship Id="rId264" Type="http://schemas.openxmlformats.org/officeDocument/2006/relationships/image" Target="../media/image1386.png"/><Relationship Id="rId17" Type="http://schemas.openxmlformats.org/officeDocument/2006/relationships/image" Target="../media/image1269.png"/><Relationship Id="rId59" Type="http://schemas.openxmlformats.org/officeDocument/2006/relationships/image" Target="../media/image1288.png"/><Relationship Id="rId124" Type="http://schemas.openxmlformats.org/officeDocument/2006/relationships/customXml" Target="../ink/ink1370.xml"/><Relationship Id="rId70" Type="http://schemas.openxmlformats.org/officeDocument/2006/relationships/customXml" Target="../ink/ink1343.xml"/><Relationship Id="rId166" Type="http://schemas.openxmlformats.org/officeDocument/2006/relationships/image" Target="../media/image1339.png"/><Relationship Id="rId331" Type="http://schemas.openxmlformats.org/officeDocument/2006/relationships/customXml" Target="../ink/ink1475.xml"/><Relationship Id="rId373" Type="http://schemas.openxmlformats.org/officeDocument/2006/relationships/image" Target="../media/image1440.png"/><Relationship Id="rId429" Type="http://schemas.openxmlformats.org/officeDocument/2006/relationships/image" Target="../media/image1467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426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28.png"/><Relationship Id="rId299" Type="http://schemas.openxmlformats.org/officeDocument/2006/relationships/image" Target="../media/image1619.png"/><Relationship Id="rId21" Type="http://schemas.openxmlformats.org/officeDocument/2006/relationships/image" Target="../media/image1480.png"/><Relationship Id="rId63" Type="http://schemas.openxmlformats.org/officeDocument/2006/relationships/image" Target="../media/image1501.png"/><Relationship Id="rId159" Type="http://schemas.openxmlformats.org/officeDocument/2006/relationships/image" Target="../media/image1549.png"/><Relationship Id="rId324" Type="http://schemas.openxmlformats.org/officeDocument/2006/relationships/customXml" Target="../ink/ink1689.xml"/><Relationship Id="rId170" Type="http://schemas.openxmlformats.org/officeDocument/2006/relationships/customXml" Target="../ink/ink1612.xml"/><Relationship Id="rId226" Type="http://schemas.openxmlformats.org/officeDocument/2006/relationships/customXml" Target="../ink/ink1640.xml"/><Relationship Id="rId268" Type="http://schemas.openxmlformats.org/officeDocument/2006/relationships/customXml" Target="../ink/ink1661.xml"/><Relationship Id="rId32" Type="http://schemas.openxmlformats.org/officeDocument/2006/relationships/customXml" Target="../ink/ink1543.xml"/><Relationship Id="rId74" Type="http://schemas.openxmlformats.org/officeDocument/2006/relationships/customXml" Target="../ink/ink1564.xml"/><Relationship Id="rId128" Type="http://schemas.openxmlformats.org/officeDocument/2006/relationships/customXml" Target="../ink/ink1591.xml"/><Relationship Id="rId5" Type="http://schemas.openxmlformats.org/officeDocument/2006/relationships/image" Target="../media/image1472.png"/><Relationship Id="rId181" Type="http://schemas.openxmlformats.org/officeDocument/2006/relationships/image" Target="../media/image1560.png"/><Relationship Id="rId237" Type="http://schemas.openxmlformats.org/officeDocument/2006/relationships/image" Target="../media/image1588.png"/><Relationship Id="rId279" Type="http://schemas.openxmlformats.org/officeDocument/2006/relationships/image" Target="../media/image1609.png"/><Relationship Id="rId43" Type="http://schemas.openxmlformats.org/officeDocument/2006/relationships/image" Target="../media/image1491.png"/><Relationship Id="rId139" Type="http://schemas.openxmlformats.org/officeDocument/2006/relationships/image" Target="../media/image1539.png"/><Relationship Id="rId290" Type="http://schemas.openxmlformats.org/officeDocument/2006/relationships/customXml" Target="../ink/ink1672.xml"/><Relationship Id="rId304" Type="http://schemas.openxmlformats.org/officeDocument/2006/relationships/customXml" Target="../ink/ink1679.xml"/><Relationship Id="rId85" Type="http://schemas.openxmlformats.org/officeDocument/2006/relationships/image" Target="../media/image1512.png"/><Relationship Id="rId150" Type="http://schemas.openxmlformats.org/officeDocument/2006/relationships/customXml" Target="../ink/ink1602.xml"/><Relationship Id="rId192" Type="http://schemas.openxmlformats.org/officeDocument/2006/relationships/customXml" Target="../ink/ink1623.xml"/><Relationship Id="rId206" Type="http://schemas.openxmlformats.org/officeDocument/2006/relationships/customXml" Target="../ink/ink1630.xml"/><Relationship Id="rId248" Type="http://schemas.openxmlformats.org/officeDocument/2006/relationships/customXml" Target="../ink/ink1651.xml"/><Relationship Id="rId12" Type="http://schemas.openxmlformats.org/officeDocument/2006/relationships/customXml" Target="../ink/ink1533.xml"/><Relationship Id="rId108" Type="http://schemas.openxmlformats.org/officeDocument/2006/relationships/customXml" Target="../ink/ink1581.xml"/><Relationship Id="rId315" Type="http://schemas.openxmlformats.org/officeDocument/2006/relationships/image" Target="../media/image1627.png"/><Relationship Id="rId54" Type="http://schemas.openxmlformats.org/officeDocument/2006/relationships/customXml" Target="../ink/ink1554.xml"/><Relationship Id="rId96" Type="http://schemas.openxmlformats.org/officeDocument/2006/relationships/customXml" Target="../ink/ink1575.xml"/><Relationship Id="rId161" Type="http://schemas.openxmlformats.org/officeDocument/2006/relationships/image" Target="../media/image1550.png"/><Relationship Id="rId217" Type="http://schemas.openxmlformats.org/officeDocument/2006/relationships/image" Target="../media/image1578.png"/><Relationship Id="rId259" Type="http://schemas.openxmlformats.org/officeDocument/2006/relationships/image" Target="../media/image1599.png"/><Relationship Id="rId23" Type="http://schemas.openxmlformats.org/officeDocument/2006/relationships/image" Target="../media/image1481.png"/><Relationship Id="rId119" Type="http://schemas.openxmlformats.org/officeDocument/2006/relationships/image" Target="../media/image1529.png"/><Relationship Id="rId270" Type="http://schemas.openxmlformats.org/officeDocument/2006/relationships/customXml" Target="../ink/ink1662.xml"/><Relationship Id="rId326" Type="http://schemas.openxmlformats.org/officeDocument/2006/relationships/customXml" Target="../ink/ink1690.xml"/><Relationship Id="rId65" Type="http://schemas.openxmlformats.org/officeDocument/2006/relationships/image" Target="../media/image1502.png"/><Relationship Id="rId130" Type="http://schemas.openxmlformats.org/officeDocument/2006/relationships/customXml" Target="../ink/ink1592.xml"/><Relationship Id="rId172" Type="http://schemas.openxmlformats.org/officeDocument/2006/relationships/customXml" Target="../ink/ink1613.xml"/><Relationship Id="rId228" Type="http://schemas.openxmlformats.org/officeDocument/2006/relationships/customXml" Target="../ink/ink1641.xml"/><Relationship Id="rId281" Type="http://schemas.openxmlformats.org/officeDocument/2006/relationships/image" Target="../media/image1610.png"/><Relationship Id="rId34" Type="http://schemas.openxmlformats.org/officeDocument/2006/relationships/customXml" Target="../ink/ink1544.xml"/><Relationship Id="rId76" Type="http://schemas.openxmlformats.org/officeDocument/2006/relationships/customXml" Target="../ink/ink1565.xml"/><Relationship Id="rId141" Type="http://schemas.openxmlformats.org/officeDocument/2006/relationships/image" Target="../media/image1540.png"/><Relationship Id="rId7" Type="http://schemas.openxmlformats.org/officeDocument/2006/relationships/image" Target="../media/image1473.png"/><Relationship Id="rId162" Type="http://schemas.openxmlformats.org/officeDocument/2006/relationships/customXml" Target="../ink/ink1608.xml"/><Relationship Id="rId183" Type="http://schemas.openxmlformats.org/officeDocument/2006/relationships/image" Target="../media/image1561.png"/><Relationship Id="rId218" Type="http://schemas.openxmlformats.org/officeDocument/2006/relationships/customXml" Target="../ink/ink1636.xml"/><Relationship Id="rId239" Type="http://schemas.openxmlformats.org/officeDocument/2006/relationships/image" Target="../media/image1589.png"/><Relationship Id="rId250" Type="http://schemas.openxmlformats.org/officeDocument/2006/relationships/customXml" Target="../ink/ink1652.xml"/><Relationship Id="rId271" Type="http://schemas.openxmlformats.org/officeDocument/2006/relationships/image" Target="../media/image1605.png"/><Relationship Id="rId292" Type="http://schemas.openxmlformats.org/officeDocument/2006/relationships/customXml" Target="../ink/ink1673.xml"/><Relationship Id="rId306" Type="http://schemas.openxmlformats.org/officeDocument/2006/relationships/customXml" Target="../ink/ink1680.xml"/><Relationship Id="rId24" Type="http://schemas.openxmlformats.org/officeDocument/2006/relationships/customXml" Target="../ink/ink1539.xml"/><Relationship Id="rId45" Type="http://schemas.openxmlformats.org/officeDocument/2006/relationships/image" Target="../media/image1492.png"/><Relationship Id="rId66" Type="http://schemas.openxmlformats.org/officeDocument/2006/relationships/customXml" Target="../ink/ink1560.xml"/><Relationship Id="rId87" Type="http://schemas.openxmlformats.org/officeDocument/2006/relationships/image" Target="../media/image1513.png"/><Relationship Id="rId110" Type="http://schemas.openxmlformats.org/officeDocument/2006/relationships/customXml" Target="../ink/ink1582.xml"/><Relationship Id="rId131" Type="http://schemas.openxmlformats.org/officeDocument/2006/relationships/image" Target="../media/image1535.png"/><Relationship Id="rId327" Type="http://schemas.openxmlformats.org/officeDocument/2006/relationships/image" Target="../media/image1633.png"/><Relationship Id="rId152" Type="http://schemas.openxmlformats.org/officeDocument/2006/relationships/customXml" Target="../ink/ink1603.xml"/><Relationship Id="rId173" Type="http://schemas.openxmlformats.org/officeDocument/2006/relationships/image" Target="../media/image1556.png"/><Relationship Id="rId194" Type="http://schemas.openxmlformats.org/officeDocument/2006/relationships/customXml" Target="../ink/ink1624.xml"/><Relationship Id="rId208" Type="http://schemas.openxmlformats.org/officeDocument/2006/relationships/customXml" Target="../ink/ink1631.xml"/><Relationship Id="rId229" Type="http://schemas.openxmlformats.org/officeDocument/2006/relationships/image" Target="../media/image1584.png"/><Relationship Id="rId240" Type="http://schemas.openxmlformats.org/officeDocument/2006/relationships/customXml" Target="../ink/ink1647.xml"/><Relationship Id="rId261" Type="http://schemas.openxmlformats.org/officeDocument/2006/relationships/image" Target="../media/image1600.png"/><Relationship Id="rId14" Type="http://schemas.openxmlformats.org/officeDocument/2006/relationships/customXml" Target="../ink/ink1534.xml"/><Relationship Id="rId35" Type="http://schemas.openxmlformats.org/officeDocument/2006/relationships/image" Target="../media/image1487.png"/><Relationship Id="rId56" Type="http://schemas.openxmlformats.org/officeDocument/2006/relationships/customXml" Target="../ink/ink1555.xml"/><Relationship Id="rId77" Type="http://schemas.openxmlformats.org/officeDocument/2006/relationships/image" Target="../media/image1508.png"/><Relationship Id="rId100" Type="http://schemas.openxmlformats.org/officeDocument/2006/relationships/customXml" Target="../ink/ink1577.xml"/><Relationship Id="rId282" Type="http://schemas.openxmlformats.org/officeDocument/2006/relationships/customXml" Target="../ink/ink1668.xml"/><Relationship Id="rId317" Type="http://schemas.openxmlformats.org/officeDocument/2006/relationships/image" Target="../media/image1628.png"/><Relationship Id="rId8" Type="http://schemas.openxmlformats.org/officeDocument/2006/relationships/customXml" Target="../ink/ink1531.xml"/><Relationship Id="rId98" Type="http://schemas.openxmlformats.org/officeDocument/2006/relationships/customXml" Target="../ink/ink1576.xml"/><Relationship Id="rId121" Type="http://schemas.openxmlformats.org/officeDocument/2006/relationships/image" Target="../media/image1530.png"/><Relationship Id="rId142" Type="http://schemas.openxmlformats.org/officeDocument/2006/relationships/customXml" Target="../ink/ink1598.xml"/><Relationship Id="rId163" Type="http://schemas.openxmlformats.org/officeDocument/2006/relationships/image" Target="../media/image1551.png"/><Relationship Id="rId184" Type="http://schemas.openxmlformats.org/officeDocument/2006/relationships/customXml" Target="../ink/ink1619.xml"/><Relationship Id="rId219" Type="http://schemas.openxmlformats.org/officeDocument/2006/relationships/image" Target="../media/image1579.png"/><Relationship Id="rId230" Type="http://schemas.openxmlformats.org/officeDocument/2006/relationships/customXml" Target="../ink/ink1642.xml"/><Relationship Id="rId251" Type="http://schemas.openxmlformats.org/officeDocument/2006/relationships/image" Target="../media/image1595.png"/><Relationship Id="rId25" Type="http://schemas.openxmlformats.org/officeDocument/2006/relationships/image" Target="../media/image1482.png"/><Relationship Id="rId46" Type="http://schemas.openxmlformats.org/officeDocument/2006/relationships/customXml" Target="../ink/ink1550.xml"/><Relationship Id="rId67" Type="http://schemas.openxmlformats.org/officeDocument/2006/relationships/image" Target="../media/image1503.png"/><Relationship Id="rId272" Type="http://schemas.openxmlformats.org/officeDocument/2006/relationships/customXml" Target="../ink/ink1663.xml"/><Relationship Id="rId293" Type="http://schemas.openxmlformats.org/officeDocument/2006/relationships/image" Target="../media/image1616.png"/><Relationship Id="rId307" Type="http://schemas.openxmlformats.org/officeDocument/2006/relationships/image" Target="../media/image1623.png"/><Relationship Id="rId88" Type="http://schemas.openxmlformats.org/officeDocument/2006/relationships/customXml" Target="../ink/ink1571.xml"/><Relationship Id="rId111" Type="http://schemas.openxmlformats.org/officeDocument/2006/relationships/image" Target="../media/image1525.png"/><Relationship Id="rId132" Type="http://schemas.openxmlformats.org/officeDocument/2006/relationships/customXml" Target="../ink/ink1593.xml"/><Relationship Id="rId153" Type="http://schemas.openxmlformats.org/officeDocument/2006/relationships/image" Target="../media/image1546.png"/><Relationship Id="rId174" Type="http://schemas.openxmlformats.org/officeDocument/2006/relationships/customXml" Target="../ink/ink1614.xml"/><Relationship Id="rId195" Type="http://schemas.openxmlformats.org/officeDocument/2006/relationships/image" Target="../media/image1567.png"/><Relationship Id="rId209" Type="http://schemas.openxmlformats.org/officeDocument/2006/relationships/image" Target="../media/image1574.png"/><Relationship Id="rId220" Type="http://schemas.openxmlformats.org/officeDocument/2006/relationships/customXml" Target="../ink/ink1637.xml"/><Relationship Id="rId241" Type="http://schemas.openxmlformats.org/officeDocument/2006/relationships/image" Target="../media/image1590.png"/><Relationship Id="rId15" Type="http://schemas.openxmlformats.org/officeDocument/2006/relationships/image" Target="../media/image1477.png"/><Relationship Id="rId36" Type="http://schemas.openxmlformats.org/officeDocument/2006/relationships/customXml" Target="../ink/ink1545.xml"/><Relationship Id="rId57" Type="http://schemas.openxmlformats.org/officeDocument/2006/relationships/image" Target="../media/image1498.png"/><Relationship Id="rId262" Type="http://schemas.openxmlformats.org/officeDocument/2006/relationships/customXml" Target="../ink/ink1658.xml"/><Relationship Id="rId283" Type="http://schemas.openxmlformats.org/officeDocument/2006/relationships/image" Target="../media/image1611.png"/><Relationship Id="rId318" Type="http://schemas.openxmlformats.org/officeDocument/2006/relationships/customXml" Target="../ink/ink1686.xml"/><Relationship Id="rId78" Type="http://schemas.openxmlformats.org/officeDocument/2006/relationships/customXml" Target="../ink/ink1566.xml"/><Relationship Id="rId99" Type="http://schemas.openxmlformats.org/officeDocument/2006/relationships/image" Target="../media/image1519.png"/><Relationship Id="rId101" Type="http://schemas.openxmlformats.org/officeDocument/2006/relationships/image" Target="../media/image1520.png"/><Relationship Id="rId122" Type="http://schemas.openxmlformats.org/officeDocument/2006/relationships/customXml" Target="../ink/ink1588.xml"/><Relationship Id="rId143" Type="http://schemas.openxmlformats.org/officeDocument/2006/relationships/image" Target="../media/image1541.png"/><Relationship Id="rId164" Type="http://schemas.openxmlformats.org/officeDocument/2006/relationships/customXml" Target="../ink/ink1609.xml"/><Relationship Id="rId185" Type="http://schemas.openxmlformats.org/officeDocument/2006/relationships/image" Target="../media/image1562.png"/><Relationship Id="rId9" Type="http://schemas.openxmlformats.org/officeDocument/2006/relationships/image" Target="../media/image1474.png"/><Relationship Id="rId210" Type="http://schemas.openxmlformats.org/officeDocument/2006/relationships/customXml" Target="../ink/ink1632.xml"/><Relationship Id="rId26" Type="http://schemas.openxmlformats.org/officeDocument/2006/relationships/customXml" Target="../ink/ink1540.xml"/><Relationship Id="rId231" Type="http://schemas.openxmlformats.org/officeDocument/2006/relationships/image" Target="../media/image1585.png"/><Relationship Id="rId252" Type="http://schemas.openxmlformats.org/officeDocument/2006/relationships/customXml" Target="../ink/ink1653.xml"/><Relationship Id="rId273" Type="http://schemas.openxmlformats.org/officeDocument/2006/relationships/image" Target="../media/image1606.png"/><Relationship Id="rId294" Type="http://schemas.openxmlformats.org/officeDocument/2006/relationships/customXml" Target="../ink/ink1674.xml"/><Relationship Id="rId308" Type="http://schemas.openxmlformats.org/officeDocument/2006/relationships/customXml" Target="../ink/ink1681.xml"/><Relationship Id="rId47" Type="http://schemas.openxmlformats.org/officeDocument/2006/relationships/image" Target="../media/image1493.png"/><Relationship Id="rId68" Type="http://schemas.openxmlformats.org/officeDocument/2006/relationships/customXml" Target="../ink/ink1561.xml"/><Relationship Id="rId89" Type="http://schemas.openxmlformats.org/officeDocument/2006/relationships/image" Target="../media/image1514.png"/><Relationship Id="rId112" Type="http://schemas.openxmlformats.org/officeDocument/2006/relationships/customXml" Target="../ink/ink1583.xml"/><Relationship Id="rId133" Type="http://schemas.openxmlformats.org/officeDocument/2006/relationships/image" Target="../media/image1536.png"/><Relationship Id="rId154" Type="http://schemas.openxmlformats.org/officeDocument/2006/relationships/customXml" Target="../ink/ink1604.xml"/><Relationship Id="rId175" Type="http://schemas.openxmlformats.org/officeDocument/2006/relationships/image" Target="../media/image1557.png"/><Relationship Id="rId196" Type="http://schemas.openxmlformats.org/officeDocument/2006/relationships/customXml" Target="../ink/ink1625.xml"/><Relationship Id="rId200" Type="http://schemas.openxmlformats.org/officeDocument/2006/relationships/customXml" Target="../ink/ink1627.xml"/><Relationship Id="rId16" Type="http://schemas.openxmlformats.org/officeDocument/2006/relationships/customXml" Target="../ink/ink1535.xml"/><Relationship Id="rId221" Type="http://schemas.openxmlformats.org/officeDocument/2006/relationships/image" Target="../media/image1580.png"/><Relationship Id="rId242" Type="http://schemas.openxmlformats.org/officeDocument/2006/relationships/customXml" Target="../ink/ink1648.xml"/><Relationship Id="rId263" Type="http://schemas.openxmlformats.org/officeDocument/2006/relationships/image" Target="../media/image1601.png"/><Relationship Id="rId284" Type="http://schemas.openxmlformats.org/officeDocument/2006/relationships/customXml" Target="../ink/ink1669.xml"/><Relationship Id="rId319" Type="http://schemas.openxmlformats.org/officeDocument/2006/relationships/image" Target="../media/image1629.png"/><Relationship Id="rId37" Type="http://schemas.openxmlformats.org/officeDocument/2006/relationships/image" Target="../media/image1488.png"/><Relationship Id="rId58" Type="http://schemas.openxmlformats.org/officeDocument/2006/relationships/customXml" Target="../ink/ink1556.xml"/><Relationship Id="rId79" Type="http://schemas.openxmlformats.org/officeDocument/2006/relationships/image" Target="../media/image1509.png"/><Relationship Id="rId102" Type="http://schemas.openxmlformats.org/officeDocument/2006/relationships/customXml" Target="../ink/ink1578.xml"/><Relationship Id="rId123" Type="http://schemas.openxmlformats.org/officeDocument/2006/relationships/image" Target="../media/image1531.png"/><Relationship Id="rId144" Type="http://schemas.openxmlformats.org/officeDocument/2006/relationships/customXml" Target="../ink/ink1599.xml"/><Relationship Id="rId90" Type="http://schemas.openxmlformats.org/officeDocument/2006/relationships/customXml" Target="../ink/ink1572.xml"/><Relationship Id="rId165" Type="http://schemas.openxmlformats.org/officeDocument/2006/relationships/image" Target="../media/image1552.png"/><Relationship Id="rId186" Type="http://schemas.openxmlformats.org/officeDocument/2006/relationships/customXml" Target="../ink/ink1620.xml"/><Relationship Id="rId211" Type="http://schemas.openxmlformats.org/officeDocument/2006/relationships/image" Target="../media/image1575.png"/><Relationship Id="rId232" Type="http://schemas.openxmlformats.org/officeDocument/2006/relationships/customXml" Target="../ink/ink1643.xml"/><Relationship Id="rId253" Type="http://schemas.openxmlformats.org/officeDocument/2006/relationships/image" Target="../media/image1596.png"/><Relationship Id="rId274" Type="http://schemas.openxmlformats.org/officeDocument/2006/relationships/customXml" Target="../ink/ink1664.xml"/><Relationship Id="rId295" Type="http://schemas.openxmlformats.org/officeDocument/2006/relationships/image" Target="../media/image1617.png"/><Relationship Id="rId309" Type="http://schemas.openxmlformats.org/officeDocument/2006/relationships/image" Target="../media/image1624.png"/><Relationship Id="rId27" Type="http://schemas.openxmlformats.org/officeDocument/2006/relationships/image" Target="../media/image1483.png"/><Relationship Id="rId48" Type="http://schemas.openxmlformats.org/officeDocument/2006/relationships/customXml" Target="../ink/ink1551.xml"/><Relationship Id="rId69" Type="http://schemas.openxmlformats.org/officeDocument/2006/relationships/image" Target="../media/image1504.png"/><Relationship Id="rId113" Type="http://schemas.openxmlformats.org/officeDocument/2006/relationships/image" Target="../media/image1526.png"/><Relationship Id="rId134" Type="http://schemas.openxmlformats.org/officeDocument/2006/relationships/customXml" Target="../ink/ink1594.xml"/><Relationship Id="rId320" Type="http://schemas.openxmlformats.org/officeDocument/2006/relationships/customXml" Target="../ink/ink1687.xml"/><Relationship Id="rId80" Type="http://schemas.openxmlformats.org/officeDocument/2006/relationships/customXml" Target="../ink/ink1567.xml"/><Relationship Id="rId155" Type="http://schemas.openxmlformats.org/officeDocument/2006/relationships/image" Target="../media/image1547.png"/><Relationship Id="rId176" Type="http://schemas.openxmlformats.org/officeDocument/2006/relationships/customXml" Target="../ink/ink1615.xml"/><Relationship Id="rId197" Type="http://schemas.openxmlformats.org/officeDocument/2006/relationships/image" Target="../media/image1568.png"/><Relationship Id="rId201" Type="http://schemas.openxmlformats.org/officeDocument/2006/relationships/image" Target="../media/image1570.png"/><Relationship Id="rId222" Type="http://schemas.openxmlformats.org/officeDocument/2006/relationships/customXml" Target="../ink/ink1638.xml"/><Relationship Id="rId243" Type="http://schemas.openxmlformats.org/officeDocument/2006/relationships/image" Target="../media/image1591.png"/><Relationship Id="rId264" Type="http://schemas.openxmlformats.org/officeDocument/2006/relationships/customXml" Target="../ink/ink1659.xml"/><Relationship Id="rId285" Type="http://schemas.openxmlformats.org/officeDocument/2006/relationships/image" Target="../media/image1612.png"/><Relationship Id="rId17" Type="http://schemas.openxmlformats.org/officeDocument/2006/relationships/image" Target="../media/image1478.png"/><Relationship Id="rId38" Type="http://schemas.openxmlformats.org/officeDocument/2006/relationships/customXml" Target="../ink/ink1546.xml"/><Relationship Id="rId59" Type="http://schemas.openxmlformats.org/officeDocument/2006/relationships/image" Target="../media/image1499.png"/><Relationship Id="rId103" Type="http://schemas.openxmlformats.org/officeDocument/2006/relationships/image" Target="../media/image1521.png"/><Relationship Id="rId124" Type="http://schemas.openxmlformats.org/officeDocument/2006/relationships/customXml" Target="../ink/ink1589.xml"/><Relationship Id="rId310" Type="http://schemas.openxmlformats.org/officeDocument/2006/relationships/customXml" Target="../ink/ink1682.xml"/><Relationship Id="rId70" Type="http://schemas.openxmlformats.org/officeDocument/2006/relationships/customXml" Target="../ink/ink1562.xml"/><Relationship Id="rId91" Type="http://schemas.openxmlformats.org/officeDocument/2006/relationships/image" Target="../media/image1515.png"/><Relationship Id="rId145" Type="http://schemas.openxmlformats.org/officeDocument/2006/relationships/image" Target="../media/image1542.png"/><Relationship Id="rId166" Type="http://schemas.openxmlformats.org/officeDocument/2006/relationships/customXml" Target="../ink/ink1610.xml"/><Relationship Id="rId187" Type="http://schemas.openxmlformats.org/officeDocument/2006/relationships/image" Target="../media/image156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633.xml"/><Relationship Id="rId233" Type="http://schemas.openxmlformats.org/officeDocument/2006/relationships/image" Target="../media/image1586.png"/><Relationship Id="rId254" Type="http://schemas.openxmlformats.org/officeDocument/2006/relationships/customXml" Target="../ink/ink1654.xml"/><Relationship Id="rId28" Type="http://schemas.openxmlformats.org/officeDocument/2006/relationships/customXml" Target="../ink/ink1541.xml"/><Relationship Id="rId49" Type="http://schemas.openxmlformats.org/officeDocument/2006/relationships/image" Target="../media/image1494.png"/><Relationship Id="rId114" Type="http://schemas.openxmlformats.org/officeDocument/2006/relationships/customXml" Target="../ink/ink1584.xml"/><Relationship Id="rId275" Type="http://schemas.openxmlformats.org/officeDocument/2006/relationships/image" Target="../media/image1607.png"/><Relationship Id="rId296" Type="http://schemas.openxmlformats.org/officeDocument/2006/relationships/customXml" Target="../ink/ink1675.xml"/><Relationship Id="rId300" Type="http://schemas.openxmlformats.org/officeDocument/2006/relationships/customXml" Target="../ink/ink1677.xml"/><Relationship Id="rId60" Type="http://schemas.openxmlformats.org/officeDocument/2006/relationships/customXml" Target="../ink/ink1557.xml"/><Relationship Id="rId81" Type="http://schemas.openxmlformats.org/officeDocument/2006/relationships/image" Target="../media/image1510.png"/><Relationship Id="rId135" Type="http://schemas.openxmlformats.org/officeDocument/2006/relationships/image" Target="../media/image1537.png"/><Relationship Id="rId156" Type="http://schemas.openxmlformats.org/officeDocument/2006/relationships/customXml" Target="../ink/ink1605.xml"/><Relationship Id="rId177" Type="http://schemas.openxmlformats.org/officeDocument/2006/relationships/image" Target="../media/image1558.png"/><Relationship Id="rId198" Type="http://schemas.openxmlformats.org/officeDocument/2006/relationships/customXml" Target="../ink/ink1626.xml"/><Relationship Id="rId321" Type="http://schemas.openxmlformats.org/officeDocument/2006/relationships/image" Target="../media/image1630.png"/><Relationship Id="rId202" Type="http://schemas.openxmlformats.org/officeDocument/2006/relationships/customXml" Target="../ink/ink1628.xml"/><Relationship Id="rId223" Type="http://schemas.openxmlformats.org/officeDocument/2006/relationships/image" Target="../media/image1581.png"/><Relationship Id="rId244" Type="http://schemas.openxmlformats.org/officeDocument/2006/relationships/customXml" Target="../ink/ink1649.xml"/><Relationship Id="rId18" Type="http://schemas.openxmlformats.org/officeDocument/2006/relationships/customXml" Target="../ink/ink1536.xml"/><Relationship Id="rId39" Type="http://schemas.openxmlformats.org/officeDocument/2006/relationships/image" Target="../media/image1489.png"/><Relationship Id="rId265" Type="http://schemas.openxmlformats.org/officeDocument/2006/relationships/image" Target="../media/image1602.png"/><Relationship Id="rId286" Type="http://schemas.openxmlformats.org/officeDocument/2006/relationships/customXml" Target="../ink/ink1670.xml"/><Relationship Id="rId50" Type="http://schemas.openxmlformats.org/officeDocument/2006/relationships/customXml" Target="../ink/ink1552.xml"/><Relationship Id="rId104" Type="http://schemas.openxmlformats.org/officeDocument/2006/relationships/customXml" Target="../ink/ink1579.xml"/><Relationship Id="rId125" Type="http://schemas.openxmlformats.org/officeDocument/2006/relationships/image" Target="../media/image1532.png"/><Relationship Id="rId146" Type="http://schemas.openxmlformats.org/officeDocument/2006/relationships/customXml" Target="../ink/ink1600.xml"/><Relationship Id="rId167" Type="http://schemas.openxmlformats.org/officeDocument/2006/relationships/image" Target="../media/image1553.png"/><Relationship Id="rId188" Type="http://schemas.openxmlformats.org/officeDocument/2006/relationships/customXml" Target="../ink/ink1621.xml"/><Relationship Id="rId311" Type="http://schemas.openxmlformats.org/officeDocument/2006/relationships/image" Target="../media/image1625.png"/><Relationship Id="rId71" Type="http://schemas.openxmlformats.org/officeDocument/2006/relationships/image" Target="../media/image1505.png"/><Relationship Id="rId92" Type="http://schemas.openxmlformats.org/officeDocument/2006/relationships/customXml" Target="../ink/ink1573.xml"/><Relationship Id="rId213" Type="http://schemas.openxmlformats.org/officeDocument/2006/relationships/image" Target="../media/image1576.png"/><Relationship Id="rId234" Type="http://schemas.openxmlformats.org/officeDocument/2006/relationships/customXml" Target="../ink/ink1644.xml"/><Relationship Id="rId2" Type="http://schemas.openxmlformats.org/officeDocument/2006/relationships/customXml" Target="../ink/ink1528.xml"/><Relationship Id="rId29" Type="http://schemas.openxmlformats.org/officeDocument/2006/relationships/image" Target="../media/image1484.png"/><Relationship Id="rId255" Type="http://schemas.openxmlformats.org/officeDocument/2006/relationships/image" Target="../media/image1597.png"/><Relationship Id="rId276" Type="http://schemas.openxmlformats.org/officeDocument/2006/relationships/customXml" Target="../ink/ink1665.xml"/><Relationship Id="rId297" Type="http://schemas.openxmlformats.org/officeDocument/2006/relationships/image" Target="../media/image1618.png"/><Relationship Id="rId40" Type="http://schemas.openxmlformats.org/officeDocument/2006/relationships/customXml" Target="../ink/ink1547.xml"/><Relationship Id="rId115" Type="http://schemas.openxmlformats.org/officeDocument/2006/relationships/image" Target="../media/image1527.png"/><Relationship Id="rId136" Type="http://schemas.openxmlformats.org/officeDocument/2006/relationships/customXml" Target="../ink/ink1595.xml"/><Relationship Id="rId157" Type="http://schemas.openxmlformats.org/officeDocument/2006/relationships/image" Target="../media/image1548.png"/><Relationship Id="rId178" Type="http://schemas.openxmlformats.org/officeDocument/2006/relationships/customXml" Target="../ink/ink1616.xml"/><Relationship Id="rId301" Type="http://schemas.openxmlformats.org/officeDocument/2006/relationships/image" Target="../media/image1620.png"/><Relationship Id="rId322" Type="http://schemas.openxmlformats.org/officeDocument/2006/relationships/customXml" Target="../ink/ink1688.xml"/><Relationship Id="rId61" Type="http://schemas.openxmlformats.org/officeDocument/2006/relationships/image" Target="../media/image1500.png"/><Relationship Id="rId82" Type="http://schemas.openxmlformats.org/officeDocument/2006/relationships/customXml" Target="../ink/ink1568.xml"/><Relationship Id="rId199" Type="http://schemas.openxmlformats.org/officeDocument/2006/relationships/image" Target="../media/image1569.png"/><Relationship Id="rId203" Type="http://schemas.openxmlformats.org/officeDocument/2006/relationships/image" Target="../media/image1571.png"/><Relationship Id="rId19" Type="http://schemas.openxmlformats.org/officeDocument/2006/relationships/image" Target="../media/image1479.png"/><Relationship Id="rId224" Type="http://schemas.openxmlformats.org/officeDocument/2006/relationships/customXml" Target="../ink/ink1639.xml"/><Relationship Id="rId245" Type="http://schemas.openxmlformats.org/officeDocument/2006/relationships/image" Target="../media/image1592.png"/><Relationship Id="rId266" Type="http://schemas.openxmlformats.org/officeDocument/2006/relationships/customXml" Target="../ink/ink1660.xml"/><Relationship Id="rId287" Type="http://schemas.openxmlformats.org/officeDocument/2006/relationships/image" Target="../media/image1613.png"/><Relationship Id="rId30" Type="http://schemas.openxmlformats.org/officeDocument/2006/relationships/customXml" Target="../ink/ink1542.xml"/><Relationship Id="rId105" Type="http://schemas.openxmlformats.org/officeDocument/2006/relationships/image" Target="../media/image1522.png"/><Relationship Id="rId126" Type="http://schemas.openxmlformats.org/officeDocument/2006/relationships/customXml" Target="../ink/ink1590.xml"/><Relationship Id="rId147" Type="http://schemas.openxmlformats.org/officeDocument/2006/relationships/image" Target="../media/image1543.png"/><Relationship Id="rId168" Type="http://schemas.openxmlformats.org/officeDocument/2006/relationships/customXml" Target="../ink/ink1611.xml"/><Relationship Id="rId312" Type="http://schemas.openxmlformats.org/officeDocument/2006/relationships/customXml" Target="../ink/ink1683.xml"/><Relationship Id="rId51" Type="http://schemas.openxmlformats.org/officeDocument/2006/relationships/image" Target="../media/image1495.png"/><Relationship Id="rId72" Type="http://schemas.openxmlformats.org/officeDocument/2006/relationships/customXml" Target="../ink/ink1563.xml"/><Relationship Id="rId93" Type="http://schemas.openxmlformats.org/officeDocument/2006/relationships/image" Target="../media/image1516.png"/><Relationship Id="rId189" Type="http://schemas.openxmlformats.org/officeDocument/2006/relationships/image" Target="../media/image1564.png"/><Relationship Id="rId3" Type="http://schemas.openxmlformats.org/officeDocument/2006/relationships/image" Target="../media/image1471.png"/><Relationship Id="rId214" Type="http://schemas.openxmlformats.org/officeDocument/2006/relationships/customXml" Target="../ink/ink1634.xml"/><Relationship Id="rId235" Type="http://schemas.openxmlformats.org/officeDocument/2006/relationships/image" Target="../media/image1587.png"/><Relationship Id="rId256" Type="http://schemas.openxmlformats.org/officeDocument/2006/relationships/customXml" Target="../ink/ink1655.xml"/><Relationship Id="rId277" Type="http://schemas.openxmlformats.org/officeDocument/2006/relationships/image" Target="../media/image1608.png"/><Relationship Id="rId298" Type="http://schemas.openxmlformats.org/officeDocument/2006/relationships/customXml" Target="../ink/ink1676.xml"/><Relationship Id="rId116" Type="http://schemas.openxmlformats.org/officeDocument/2006/relationships/customXml" Target="../ink/ink1585.xml"/><Relationship Id="rId137" Type="http://schemas.openxmlformats.org/officeDocument/2006/relationships/image" Target="../media/image1538.png"/><Relationship Id="rId158" Type="http://schemas.openxmlformats.org/officeDocument/2006/relationships/customXml" Target="../ink/ink1606.xml"/><Relationship Id="rId302" Type="http://schemas.openxmlformats.org/officeDocument/2006/relationships/customXml" Target="../ink/ink1678.xml"/><Relationship Id="rId323" Type="http://schemas.openxmlformats.org/officeDocument/2006/relationships/image" Target="../media/image1631.png"/><Relationship Id="rId20" Type="http://schemas.openxmlformats.org/officeDocument/2006/relationships/customXml" Target="../ink/ink1537.xml"/><Relationship Id="rId41" Type="http://schemas.openxmlformats.org/officeDocument/2006/relationships/image" Target="../media/image1490.png"/><Relationship Id="rId62" Type="http://schemas.openxmlformats.org/officeDocument/2006/relationships/customXml" Target="../ink/ink1558.xml"/><Relationship Id="rId83" Type="http://schemas.openxmlformats.org/officeDocument/2006/relationships/image" Target="../media/image1511.png"/><Relationship Id="rId179" Type="http://schemas.openxmlformats.org/officeDocument/2006/relationships/image" Target="../media/image1559.png"/><Relationship Id="rId190" Type="http://schemas.openxmlformats.org/officeDocument/2006/relationships/customXml" Target="../ink/ink1622.xml"/><Relationship Id="rId204" Type="http://schemas.openxmlformats.org/officeDocument/2006/relationships/customXml" Target="../ink/ink1629.xml"/><Relationship Id="rId225" Type="http://schemas.openxmlformats.org/officeDocument/2006/relationships/image" Target="../media/image1582.png"/><Relationship Id="rId246" Type="http://schemas.openxmlformats.org/officeDocument/2006/relationships/customXml" Target="../ink/ink1650.xml"/><Relationship Id="rId267" Type="http://schemas.openxmlformats.org/officeDocument/2006/relationships/image" Target="../media/image1603.png"/><Relationship Id="rId288" Type="http://schemas.openxmlformats.org/officeDocument/2006/relationships/customXml" Target="../ink/ink1671.xml"/><Relationship Id="rId106" Type="http://schemas.openxmlformats.org/officeDocument/2006/relationships/customXml" Target="../ink/ink1580.xml"/><Relationship Id="rId127" Type="http://schemas.openxmlformats.org/officeDocument/2006/relationships/image" Target="../media/image1533.png"/><Relationship Id="rId313" Type="http://schemas.openxmlformats.org/officeDocument/2006/relationships/image" Target="../media/image1626.png"/><Relationship Id="rId10" Type="http://schemas.openxmlformats.org/officeDocument/2006/relationships/customXml" Target="../ink/ink1532.xml"/><Relationship Id="rId31" Type="http://schemas.openxmlformats.org/officeDocument/2006/relationships/image" Target="../media/image1485.png"/><Relationship Id="rId52" Type="http://schemas.openxmlformats.org/officeDocument/2006/relationships/customXml" Target="../ink/ink1553.xml"/><Relationship Id="rId73" Type="http://schemas.openxmlformats.org/officeDocument/2006/relationships/image" Target="../media/image1506.png"/><Relationship Id="rId94" Type="http://schemas.openxmlformats.org/officeDocument/2006/relationships/customXml" Target="../ink/ink1574.xml"/><Relationship Id="rId148" Type="http://schemas.openxmlformats.org/officeDocument/2006/relationships/customXml" Target="../ink/ink1601.xml"/><Relationship Id="rId169" Type="http://schemas.openxmlformats.org/officeDocument/2006/relationships/image" Target="../media/image1554.png"/><Relationship Id="rId4" Type="http://schemas.openxmlformats.org/officeDocument/2006/relationships/customXml" Target="../ink/ink1529.xml"/><Relationship Id="rId180" Type="http://schemas.openxmlformats.org/officeDocument/2006/relationships/customXml" Target="../ink/ink1617.xml"/><Relationship Id="rId215" Type="http://schemas.openxmlformats.org/officeDocument/2006/relationships/image" Target="../media/image1577.png"/><Relationship Id="rId236" Type="http://schemas.openxmlformats.org/officeDocument/2006/relationships/customXml" Target="../ink/ink1645.xml"/><Relationship Id="rId257" Type="http://schemas.openxmlformats.org/officeDocument/2006/relationships/image" Target="../media/image1598.png"/><Relationship Id="rId278" Type="http://schemas.openxmlformats.org/officeDocument/2006/relationships/customXml" Target="../ink/ink1666.xml"/><Relationship Id="rId303" Type="http://schemas.openxmlformats.org/officeDocument/2006/relationships/image" Target="../media/image1621.png"/><Relationship Id="rId42" Type="http://schemas.openxmlformats.org/officeDocument/2006/relationships/customXml" Target="../ink/ink1548.xml"/><Relationship Id="rId84" Type="http://schemas.openxmlformats.org/officeDocument/2006/relationships/customXml" Target="../ink/ink1569.xml"/><Relationship Id="rId138" Type="http://schemas.openxmlformats.org/officeDocument/2006/relationships/customXml" Target="../ink/ink1596.xml"/><Relationship Id="rId191" Type="http://schemas.openxmlformats.org/officeDocument/2006/relationships/image" Target="../media/image1565.png"/><Relationship Id="rId205" Type="http://schemas.openxmlformats.org/officeDocument/2006/relationships/image" Target="../media/image1572.png"/><Relationship Id="rId247" Type="http://schemas.openxmlformats.org/officeDocument/2006/relationships/image" Target="../media/image1593.png"/><Relationship Id="rId107" Type="http://schemas.openxmlformats.org/officeDocument/2006/relationships/image" Target="../media/image1523.png"/><Relationship Id="rId289" Type="http://schemas.openxmlformats.org/officeDocument/2006/relationships/image" Target="../media/image1614.png"/><Relationship Id="rId11" Type="http://schemas.openxmlformats.org/officeDocument/2006/relationships/image" Target="../media/image1475.png"/><Relationship Id="rId53" Type="http://schemas.openxmlformats.org/officeDocument/2006/relationships/image" Target="../media/image1496.png"/><Relationship Id="rId149" Type="http://schemas.openxmlformats.org/officeDocument/2006/relationships/image" Target="../media/image1544.png"/><Relationship Id="rId314" Type="http://schemas.openxmlformats.org/officeDocument/2006/relationships/customXml" Target="../ink/ink1684.xml"/><Relationship Id="rId95" Type="http://schemas.openxmlformats.org/officeDocument/2006/relationships/image" Target="../media/image1517.png"/><Relationship Id="rId160" Type="http://schemas.openxmlformats.org/officeDocument/2006/relationships/customXml" Target="../ink/ink1607.xml"/><Relationship Id="rId216" Type="http://schemas.openxmlformats.org/officeDocument/2006/relationships/customXml" Target="../ink/ink1635.xml"/><Relationship Id="rId258" Type="http://schemas.openxmlformats.org/officeDocument/2006/relationships/customXml" Target="../ink/ink1656.xml"/><Relationship Id="rId22" Type="http://schemas.openxmlformats.org/officeDocument/2006/relationships/customXml" Target="../ink/ink1538.xml"/><Relationship Id="rId64" Type="http://schemas.openxmlformats.org/officeDocument/2006/relationships/customXml" Target="../ink/ink1559.xml"/><Relationship Id="rId118" Type="http://schemas.openxmlformats.org/officeDocument/2006/relationships/customXml" Target="../ink/ink1586.xml"/><Relationship Id="rId325" Type="http://schemas.openxmlformats.org/officeDocument/2006/relationships/image" Target="../media/image1632.png"/><Relationship Id="rId171" Type="http://schemas.openxmlformats.org/officeDocument/2006/relationships/image" Target="../media/image1555.png"/><Relationship Id="rId227" Type="http://schemas.openxmlformats.org/officeDocument/2006/relationships/image" Target="../media/image1583.png"/><Relationship Id="rId269" Type="http://schemas.openxmlformats.org/officeDocument/2006/relationships/image" Target="../media/image1604.png"/><Relationship Id="rId33" Type="http://schemas.openxmlformats.org/officeDocument/2006/relationships/image" Target="../media/image1486.png"/><Relationship Id="rId129" Type="http://schemas.openxmlformats.org/officeDocument/2006/relationships/image" Target="../media/image1534.png"/><Relationship Id="rId280" Type="http://schemas.openxmlformats.org/officeDocument/2006/relationships/customXml" Target="../ink/ink1667.xml"/><Relationship Id="rId75" Type="http://schemas.openxmlformats.org/officeDocument/2006/relationships/image" Target="../media/image1507.png"/><Relationship Id="rId140" Type="http://schemas.openxmlformats.org/officeDocument/2006/relationships/customXml" Target="../ink/ink1597.xml"/><Relationship Id="rId182" Type="http://schemas.openxmlformats.org/officeDocument/2006/relationships/customXml" Target="../ink/ink1618.xml"/><Relationship Id="rId6" Type="http://schemas.openxmlformats.org/officeDocument/2006/relationships/customXml" Target="../ink/ink1530.xml"/><Relationship Id="rId238" Type="http://schemas.openxmlformats.org/officeDocument/2006/relationships/customXml" Target="../ink/ink1646.xml"/><Relationship Id="rId291" Type="http://schemas.openxmlformats.org/officeDocument/2006/relationships/image" Target="../media/image1615.png"/><Relationship Id="rId305" Type="http://schemas.openxmlformats.org/officeDocument/2006/relationships/image" Target="../media/image1622.png"/><Relationship Id="rId44" Type="http://schemas.openxmlformats.org/officeDocument/2006/relationships/customXml" Target="../ink/ink1549.xml"/><Relationship Id="rId86" Type="http://schemas.openxmlformats.org/officeDocument/2006/relationships/customXml" Target="../ink/ink1570.xml"/><Relationship Id="rId151" Type="http://schemas.openxmlformats.org/officeDocument/2006/relationships/image" Target="../media/image1545.png"/><Relationship Id="rId193" Type="http://schemas.openxmlformats.org/officeDocument/2006/relationships/image" Target="../media/image1566.png"/><Relationship Id="rId207" Type="http://schemas.openxmlformats.org/officeDocument/2006/relationships/image" Target="../media/image1573.png"/><Relationship Id="rId249" Type="http://schemas.openxmlformats.org/officeDocument/2006/relationships/image" Target="../media/image1594.png"/><Relationship Id="rId13" Type="http://schemas.openxmlformats.org/officeDocument/2006/relationships/image" Target="../media/image1476.png"/><Relationship Id="rId109" Type="http://schemas.openxmlformats.org/officeDocument/2006/relationships/image" Target="../media/image1524.png"/><Relationship Id="rId260" Type="http://schemas.openxmlformats.org/officeDocument/2006/relationships/customXml" Target="../ink/ink1657.xml"/><Relationship Id="rId316" Type="http://schemas.openxmlformats.org/officeDocument/2006/relationships/customXml" Target="../ink/ink1685.xml"/><Relationship Id="rId55" Type="http://schemas.openxmlformats.org/officeDocument/2006/relationships/image" Target="../media/image1497.png"/><Relationship Id="rId97" Type="http://schemas.openxmlformats.org/officeDocument/2006/relationships/image" Target="../media/image1518.png"/><Relationship Id="rId120" Type="http://schemas.openxmlformats.org/officeDocument/2006/relationships/customXml" Target="../ink/ink158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1.png"/><Relationship Id="rId21" Type="http://schemas.openxmlformats.org/officeDocument/2006/relationships/image" Target="../media/image1643.png"/><Relationship Id="rId63" Type="http://schemas.openxmlformats.org/officeDocument/2006/relationships/image" Target="../media/image1664.png"/><Relationship Id="rId159" Type="http://schemas.openxmlformats.org/officeDocument/2006/relationships/image" Target="../media/image1712.png"/><Relationship Id="rId170" Type="http://schemas.openxmlformats.org/officeDocument/2006/relationships/customXml" Target="../ink/ink1775.xml"/><Relationship Id="rId226" Type="http://schemas.openxmlformats.org/officeDocument/2006/relationships/customXml" Target="../ink/ink1803.xml"/><Relationship Id="rId268" Type="http://schemas.openxmlformats.org/officeDocument/2006/relationships/customXml" Target="../ink/ink1824.xml"/><Relationship Id="rId32" Type="http://schemas.openxmlformats.org/officeDocument/2006/relationships/customXml" Target="../ink/ink1706.xml"/><Relationship Id="rId74" Type="http://schemas.openxmlformats.org/officeDocument/2006/relationships/customXml" Target="../ink/ink1727.xml"/><Relationship Id="rId128" Type="http://schemas.openxmlformats.org/officeDocument/2006/relationships/customXml" Target="../ink/ink1754.xml"/><Relationship Id="rId5" Type="http://schemas.openxmlformats.org/officeDocument/2006/relationships/image" Target="../media/image1635.png"/><Relationship Id="rId181" Type="http://schemas.openxmlformats.org/officeDocument/2006/relationships/image" Target="../media/image1723.png"/><Relationship Id="rId237" Type="http://schemas.openxmlformats.org/officeDocument/2006/relationships/image" Target="../media/image1751.png"/><Relationship Id="rId279" Type="http://schemas.openxmlformats.org/officeDocument/2006/relationships/image" Target="../media/image1772.png"/><Relationship Id="rId43" Type="http://schemas.openxmlformats.org/officeDocument/2006/relationships/image" Target="../media/image1654.png"/><Relationship Id="rId139" Type="http://schemas.openxmlformats.org/officeDocument/2006/relationships/image" Target="../media/image1702.png"/><Relationship Id="rId290" Type="http://schemas.openxmlformats.org/officeDocument/2006/relationships/customXml" Target="../ink/ink1835.xml"/><Relationship Id="rId85" Type="http://schemas.openxmlformats.org/officeDocument/2006/relationships/image" Target="../media/image1675.png"/><Relationship Id="rId150" Type="http://schemas.openxmlformats.org/officeDocument/2006/relationships/customXml" Target="../ink/ink1765.xml"/><Relationship Id="rId192" Type="http://schemas.openxmlformats.org/officeDocument/2006/relationships/customXml" Target="../ink/ink1786.xml"/><Relationship Id="rId206" Type="http://schemas.openxmlformats.org/officeDocument/2006/relationships/customXml" Target="../ink/ink1793.xml"/><Relationship Id="rId248" Type="http://schemas.openxmlformats.org/officeDocument/2006/relationships/customXml" Target="../ink/ink1814.xml"/><Relationship Id="rId12" Type="http://schemas.openxmlformats.org/officeDocument/2006/relationships/customXml" Target="../ink/ink1696.xml"/><Relationship Id="rId33" Type="http://schemas.openxmlformats.org/officeDocument/2006/relationships/image" Target="../media/image1649.png"/><Relationship Id="rId108" Type="http://schemas.openxmlformats.org/officeDocument/2006/relationships/customXml" Target="../ink/ink1744.xml"/><Relationship Id="rId129" Type="http://schemas.openxmlformats.org/officeDocument/2006/relationships/image" Target="../media/image1697.png"/><Relationship Id="rId280" Type="http://schemas.openxmlformats.org/officeDocument/2006/relationships/customXml" Target="../ink/ink1830.xml"/><Relationship Id="rId54" Type="http://schemas.openxmlformats.org/officeDocument/2006/relationships/customXml" Target="../ink/ink1717.xml"/><Relationship Id="rId75" Type="http://schemas.openxmlformats.org/officeDocument/2006/relationships/image" Target="../media/image1670.png"/><Relationship Id="rId96" Type="http://schemas.openxmlformats.org/officeDocument/2006/relationships/customXml" Target="../ink/ink1738.xml"/><Relationship Id="rId140" Type="http://schemas.openxmlformats.org/officeDocument/2006/relationships/customXml" Target="../ink/ink1760.xml"/><Relationship Id="rId161" Type="http://schemas.openxmlformats.org/officeDocument/2006/relationships/image" Target="../media/image1713.png"/><Relationship Id="rId182" Type="http://schemas.openxmlformats.org/officeDocument/2006/relationships/customXml" Target="../ink/ink1781.xml"/><Relationship Id="rId217" Type="http://schemas.openxmlformats.org/officeDocument/2006/relationships/image" Target="../media/image1741.png"/><Relationship Id="rId6" Type="http://schemas.openxmlformats.org/officeDocument/2006/relationships/customXml" Target="../ink/ink1693.xml"/><Relationship Id="rId238" Type="http://schemas.openxmlformats.org/officeDocument/2006/relationships/customXml" Target="../ink/ink1809.xml"/><Relationship Id="rId259" Type="http://schemas.openxmlformats.org/officeDocument/2006/relationships/image" Target="../media/image1762.png"/><Relationship Id="rId23" Type="http://schemas.openxmlformats.org/officeDocument/2006/relationships/image" Target="../media/image1644.png"/><Relationship Id="rId119" Type="http://schemas.openxmlformats.org/officeDocument/2006/relationships/image" Target="../media/image1692.png"/><Relationship Id="rId270" Type="http://schemas.openxmlformats.org/officeDocument/2006/relationships/customXml" Target="../ink/ink1825.xml"/><Relationship Id="rId291" Type="http://schemas.openxmlformats.org/officeDocument/2006/relationships/image" Target="../media/image1778.png"/><Relationship Id="rId44" Type="http://schemas.openxmlformats.org/officeDocument/2006/relationships/customXml" Target="../ink/ink1712.xml"/><Relationship Id="rId65" Type="http://schemas.openxmlformats.org/officeDocument/2006/relationships/image" Target="../media/image1665.png"/><Relationship Id="rId86" Type="http://schemas.openxmlformats.org/officeDocument/2006/relationships/customXml" Target="../ink/ink1733.xml"/><Relationship Id="rId130" Type="http://schemas.openxmlformats.org/officeDocument/2006/relationships/customXml" Target="../ink/ink1755.xml"/><Relationship Id="rId151" Type="http://schemas.openxmlformats.org/officeDocument/2006/relationships/image" Target="../media/image1708.png"/><Relationship Id="rId172" Type="http://schemas.openxmlformats.org/officeDocument/2006/relationships/customXml" Target="../ink/ink1776.xml"/><Relationship Id="rId193" Type="http://schemas.openxmlformats.org/officeDocument/2006/relationships/image" Target="../media/image1729.png"/><Relationship Id="rId207" Type="http://schemas.openxmlformats.org/officeDocument/2006/relationships/image" Target="../media/image1736.png"/><Relationship Id="rId228" Type="http://schemas.openxmlformats.org/officeDocument/2006/relationships/customXml" Target="../ink/ink1804.xml"/><Relationship Id="rId249" Type="http://schemas.openxmlformats.org/officeDocument/2006/relationships/image" Target="../media/image1757.png"/><Relationship Id="rId13" Type="http://schemas.openxmlformats.org/officeDocument/2006/relationships/image" Target="../media/image1639.png"/><Relationship Id="rId109" Type="http://schemas.openxmlformats.org/officeDocument/2006/relationships/image" Target="../media/image1687.png"/><Relationship Id="rId260" Type="http://schemas.openxmlformats.org/officeDocument/2006/relationships/customXml" Target="../ink/ink1820.xml"/><Relationship Id="rId281" Type="http://schemas.openxmlformats.org/officeDocument/2006/relationships/image" Target="../media/image1773.png"/><Relationship Id="rId34" Type="http://schemas.openxmlformats.org/officeDocument/2006/relationships/customXml" Target="../ink/ink1707.xml"/><Relationship Id="rId55" Type="http://schemas.openxmlformats.org/officeDocument/2006/relationships/image" Target="../media/image1660.png"/><Relationship Id="rId76" Type="http://schemas.openxmlformats.org/officeDocument/2006/relationships/customXml" Target="../ink/ink1728.xml"/><Relationship Id="rId97" Type="http://schemas.openxmlformats.org/officeDocument/2006/relationships/image" Target="../media/image1681.png"/><Relationship Id="rId120" Type="http://schemas.openxmlformats.org/officeDocument/2006/relationships/customXml" Target="../ink/ink1750.xml"/><Relationship Id="rId141" Type="http://schemas.openxmlformats.org/officeDocument/2006/relationships/image" Target="../media/image1703.png"/><Relationship Id="rId7" Type="http://schemas.openxmlformats.org/officeDocument/2006/relationships/image" Target="../media/image1636.png"/><Relationship Id="rId162" Type="http://schemas.openxmlformats.org/officeDocument/2006/relationships/customXml" Target="../ink/ink1771.xml"/><Relationship Id="rId183" Type="http://schemas.openxmlformats.org/officeDocument/2006/relationships/image" Target="../media/image1724.png"/><Relationship Id="rId218" Type="http://schemas.openxmlformats.org/officeDocument/2006/relationships/customXml" Target="../ink/ink1799.xml"/><Relationship Id="rId239" Type="http://schemas.openxmlformats.org/officeDocument/2006/relationships/image" Target="../media/image1752.png"/><Relationship Id="rId250" Type="http://schemas.openxmlformats.org/officeDocument/2006/relationships/customXml" Target="../ink/ink1815.xml"/><Relationship Id="rId271" Type="http://schemas.openxmlformats.org/officeDocument/2006/relationships/image" Target="../media/image1768.png"/><Relationship Id="rId292" Type="http://schemas.openxmlformats.org/officeDocument/2006/relationships/customXml" Target="../ink/ink1836.xml"/><Relationship Id="rId24" Type="http://schemas.openxmlformats.org/officeDocument/2006/relationships/customXml" Target="../ink/ink1702.xml"/><Relationship Id="rId45" Type="http://schemas.openxmlformats.org/officeDocument/2006/relationships/image" Target="../media/image1655.png"/><Relationship Id="rId66" Type="http://schemas.openxmlformats.org/officeDocument/2006/relationships/customXml" Target="../ink/ink1723.xml"/><Relationship Id="rId87" Type="http://schemas.openxmlformats.org/officeDocument/2006/relationships/image" Target="../media/image1676.png"/><Relationship Id="rId110" Type="http://schemas.openxmlformats.org/officeDocument/2006/relationships/customXml" Target="../ink/ink1745.xml"/><Relationship Id="rId131" Type="http://schemas.openxmlformats.org/officeDocument/2006/relationships/image" Target="../media/image1698.png"/><Relationship Id="rId152" Type="http://schemas.openxmlformats.org/officeDocument/2006/relationships/customXml" Target="../ink/ink1766.xml"/><Relationship Id="rId173" Type="http://schemas.openxmlformats.org/officeDocument/2006/relationships/image" Target="../media/image1719.png"/><Relationship Id="rId194" Type="http://schemas.openxmlformats.org/officeDocument/2006/relationships/customXml" Target="../ink/ink1787.xml"/><Relationship Id="rId208" Type="http://schemas.openxmlformats.org/officeDocument/2006/relationships/customXml" Target="../ink/ink1794.xml"/><Relationship Id="rId229" Type="http://schemas.openxmlformats.org/officeDocument/2006/relationships/image" Target="../media/image1747.png"/><Relationship Id="rId240" Type="http://schemas.openxmlformats.org/officeDocument/2006/relationships/customXml" Target="../ink/ink1810.xml"/><Relationship Id="rId261" Type="http://schemas.openxmlformats.org/officeDocument/2006/relationships/image" Target="../media/image1763.png"/><Relationship Id="rId14" Type="http://schemas.openxmlformats.org/officeDocument/2006/relationships/customXml" Target="../ink/ink1697.xml"/><Relationship Id="rId35" Type="http://schemas.openxmlformats.org/officeDocument/2006/relationships/image" Target="../media/image1650.png"/><Relationship Id="rId56" Type="http://schemas.openxmlformats.org/officeDocument/2006/relationships/customXml" Target="../ink/ink1718.xml"/><Relationship Id="rId77" Type="http://schemas.openxmlformats.org/officeDocument/2006/relationships/image" Target="../media/image1671.png"/><Relationship Id="rId100" Type="http://schemas.openxmlformats.org/officeDocument/2006/relationships/customXml" Target="../ink/ink1740.xml"/><Relationship Id="rId282" Type="http://schemas.openxmlformats.org/officeDocument/2006/relationships/customXml" Target="../ink/ink1831.xml"/><Relationship Id="rId8" Type="http://schemas.openxmlformats.org/officeDocument/2006/relationships/customXml" Target="../ink/ink1694.xml"/><Relationship Id="rId98" Type="http://schemas.openxmlformats.org/officeDocument/2006/relationships/customXml" Target="../ink/ink1739.xml"/><Relationship Id="rId121" Type="http://schemas.openxmlformats.org/officeDocument/2006/relationships/image" Target="../media/image1693.png"/><Relationship Id="rId142" Type="http://schemas.openxmlformats.org/officeDocument/2006/relationships/customXml" Target="../ink/ink1761.xml"/><Relationship Id="rId163" Type="http://schemas.openxmlformats.org/officeDocument/2006/relationships/image" Target="../media/image1714.png"/><Relationship Id="rId184" Type="http://schemas.openxmlformats.org/officeDocument/2006/relationships/customXml" Target="../ink/ink1782.xml"/><Relationship Id="rId219" Type="http://schemas.openxmlformats.org/officeDocument/2006/relationships/image" Target="../media/image1742.png"/><Relationship Id="rId230" Type="http://schemas.openxmlformats.org/officeDocument/2006/relationships/customXml" Target="../ink/ink1805.xml"/><Relationship Id="rId251" Type="http://schemas.openxmlformats.org/officeDocument/2006/relationships/image" Target="../media/image1758.png"/><Relationship Id="rId25" Type="http://schemas.openxmlformats.org/officeDocument/2006/relationships/image" Target="../media/image1645.png"/><Relationship Id="rId46" Type="http://schemas.openxmlformats.org/officeDocument/2006/relationships/customXml" Target="../ink/ink1713.xml"/><Relationship Id="rId67" Type="http://schemas.openxmlformats.org/officeDocument/2006/relationships/image" Target="../media/image1666.png"/><Relationship Id="rId272" Type="http://schemas.openxmlformats.org/officeDocument/2006/relationships/customXml" Target="../ink/ink1826.xml"/><Relationship Id="rId293" Type="http://schemas.openxmlformats.org/officeDocument/2006/relationships/image" Target="../media/image1779.png"/><Relationship Id="rId88" Type="http://schemas.openxmlformats.org/officeDocument/2006/relationships/customXml" Target="../ink/ink1734.xml"/><Relationship Id="rId111" Type="http://schemas.openxmlformats.org/officeDocument/2006/relationships/image" Target="../media/image1688.png"/><Relationship Id="rId132" Type="http://schemas.openxmlformats.org/officeDocument/2006/relationships/customXml" Target="../ink/ink1756.xml"/><Relationship Id="rId153" Type="http://schemas.openxmlformats.org/officeDocument/2006/relationships/image" Target="../media/image1709.png"/><Relationship Id="rId174" Type="http://schemas.openxmlformats.org/officeDocument/2006/relationships/customXml" Target="../ink/ink1777.xml"/><Relationship Id="rId195" Type="http://schemas.openxmlformats.org/officeDocument/2006/relationships/image" Target="../media/image1730.png"/><Relationship Id="rId209" Type="http://schemas.openxmlformats.org/officeDocument/2006/relationships/image" Target="../media/image1737.png"/><Relationship Id="rId220" Type="http://schemas.openxmlformats.org/officeDocument/2006/relationships/customXml" Target="../ink/ink1800.xml"/><Relationship Id="rId241" Type="http://schemas.openxmlformats.org/officeDocument/2006/relationships/image" Target="../media/image1753.png"/><Relationship Id="rId15" Type="http://schemas.openxmlformats.org/officeDocument/2006/relationships/image" Target="../media/image1640.png"/><Relationship Id="rId36" Type="http://schemas.openxmlformats.org/officeDocument/2006/relationships/customXml" Target="../ink/ink1708.xml"/><Relationship Id="rId57" Type="http://schemas.openxmlformats.org/officeDocument/2006/relationships/image" Target="../media/image1661.png"/><Relationship Id="rId262" Type="http://schemas.openxmlformats.org/officeDocument/2006/relationships/customXml" Target="../ink/ink1821.xml"/><Relationship Id="rId283" Type="http://schemas.openxmlformats.org/officeDocument/2006/relationships/image" Target="../media/image1774.png"/><Relationship Id="rId78" Type="http://schemas.openxmlformats.org/officeDocument/2006/relationships/customXml" Target="../ink/ink1729.xml"/><Relationship Id="rId99" Type="http://schemas.openxmlformats.org/officeDocument/2006/relationships/image" Target="../media/image1682.png"/><Relationship Id="rId101" Type="http://schemas.openxmlformats.org/officeDocument/2006/relationships/image" Target="../media/image1683.png"/><Relationship Id="rId122" Type="http://schemas.openxmlformats.org/officeDocument/2006/relationships/customXml" Target="../ink/ink1751.xml"/><Relationship Id="rId143" Type="http://schemas.openxmlformats.org/officeDocument/2006/relationships/image" Target="../media/image1704.png"/><Relationship Id="rId164" Type="http://schemas.openxmlformats.org/officeDocument/2006/relationships/customXml" Target="../ink/ink1772.xml"/><Relationship Id="rId185" Type="http://schemas.openxmlformats.org/officeDocument/2006/relationships/image" Target="../media/image1725.png"/><Relationship Id="rId9" Type="http://schemas.openxmlformats.org/officeDocument/2006/relationships/image" Target="../media/image1637.png"/><Relationship Id="rId210" Type="http://schemas.openxmlformats.org/officeDocument/2006/relationships/customXml" Target="../ink/ink1795.xml"/><Relationship Id="rId26" Type="http://schemas.openxmlformats.org/officeDocument/2006/relationships/customXml" Target="../ink/ink1703.xml"/><Relationship Id="rId231" Type="http://schemas.openxmlformats.org/officeDocument/2006/relationships/image" Target="../media/image1748.png"/><Relationship Id="rId252" Type="http://schemas.openxmlformats.org/officeDocument/2006/relationships/customXml" Target="../ink/ink1816.xml"/><Relationship Id="rId273" Type="http://schemas.openxmlformats.org/officeDocument/2006/relationships/image" Target="../media/image1769.png"/><Relationship Id="rId294" Type="http://schemas.openxmlformats.org/officeDocument/2006/relationships/customXml" Target="../ink/ink1837.xml"/><Relationship Id="rId47" Type="http://schemas.openxmlformats.org/officeDocument/2006/relationships/image" Target="../media/image1656.png"/><Relationship Id="rId68" Type="http://schemas.openxmlformats.org/officeDocument/2006/relationships/customXml" Target="../ink/ink1724.xml"/><Relationship Id="rId89" Type="http://schemas.openxmlformats.org/officeDocument/2006/relationships/image" Target="../media/image1677.png"/><Relationship Id="rId112" Type="http://schemas.openxmlformats.org/officeDocument/2006/relationships/customXml" Target="../ink/ink1746.xml"/><Relationship Id="rId133" Type="http://schemas.openxmlformats.org/officeDocument/2006/relationships/image" Target="../media/image1699.png"/><Relationship Id="rId154" Type="http://schemas.openxmlformats.org/officeDocument/2006/relationships/customXml" Target="../ink/ink1767.xml"/><Relationship Id="rId175" Type="http://schemas.openxmlformats.org/officeDocument/2006/relationships/image" Target="../media/image1720.png"/><Relationship Id="rId196" Type="http://schemas.openxmlformats.org/officeDocument/2006/relationships/customXml" Target="../ink/ink1788.xml"/><Relationship Id="rId200" Type="http://schemas.openxmlformats.org/officeDocument/2006/relationships/customXml" Target="../ink/ink1790.xml"/><Relationship Id="rId16" Type="http://schemas.openxmlformats.org/officeDocument/2006/relationships/customXml" Target="../ink/ink1698.xml"/><Relationship Id="rId221" Type="http://schemas.openxmlformats.org/officeDocument/2006/relationships/image" Target="../media/image1743.png"/><Relationship Id="rId242" Type="http://schemas.openxmlformats.org/officeDocument/2006/relationships/customXml" Target="../ink/ink1811.xml"/><Relationship Id="rId263" Type="http://schemas.openxmlformats.org/officeDocument/2006/relationships/image" Target="../media/image1764.png"/><Relationship Id="rId284" Type="http://schemas.openxmlformats.org/officeDocument/2006/relationships/customXml" Target="../ink/ink1832.xml"/><Relationship Id="rId37" Type="http://schemas.openxmlformats.org/officeDocument/2006/relationships/image" Target="../media/image1651.png"/><Relationship Id="rId58" Type="http://schemas.openxmlformats.org/officeDocument/2006/relationships/customXml" Target="../ink/ink1719.xml"/><Relationship Id="rId79" Type="http://schemas.openxmlformats.org/officeDocument/2006/relationships/image" Target="../media/image1672.png"/><Relationship Id="rId102" Type="http://schemas.openxmlformats.org/officeDocument/2006/relationships/customXml" Target="../ink/ink1741.xml"/><Relationship Id="rId123" Type="http://schemas.openxmlformats.org/officeDocument/2006/relationships/image" Target="../media/image1694.png"/><Relationship Id="rId144" Type="http://schemas.openxmlformats.org/officeDocument/2006/relationships/customXml" Target="../ink/ink1762.xml"/><Relationship Id="rId90" Type="http://schemas.openxmlformats.org/officeDocument/2006/relationships/customXml" Target="../ink/ink1735.xml"/><Relationship Id="rId165" Type="http://schemas.openxmlformats.org/officeDocument/2006/relationships/image" Target="../media/image1715.png"/><Relationship Id="rId186" Type="http://schemas.openxmlformats.org/officeDocument/2006/relationships/customXml" Target="../ink/ink1783.xml"/><Relationship Id="rId211" Type="http://schemas.openxmlformats.org/officeDocument/2006/relationships/image" Target="../media/image1738.png"/><Relationship Id="rId232" Type="http://schemas.openxmlformats.org/officeDocument/2006/relationships/customXml" Target="../ink/ink1806.xml"/><Relationship Id="rId253" Type="http://schemas.openxmlformats.org/officeDocument/2006/relationships/image" Target="../media/image1759.png"/><Relationship Id="rId274" Type="http://schemas.openxmlformats.org/officeDocument/2006/relationships/customXml" Target="../ink/ink1827.xml"/><Relationship Id="rId295" Type="http://schemas.openxmlformats.org/officeDocument/2006/relationships/image" Target="../media/image1780.png"/><Relationship Id="rId27" Type="http://schemas.openxmlformats.org/officeDocument/2006/relationships/image" Target="../media/image1646.png"/><Relationship Id="rId48" Type="http://schemas.openxmlformats.org/officeDocument/2006/relationships/customXml" Target="../ink/ink1714.xml"/><Relationship Id="rId69" Type="http://schemas.openxmlformats.org/officeDocument/2006/relationships/image" Target="../media/image1667.png"/><Relationship Id="rId113" Type="http://schemas.openxmlformats.org/officeDocument/2006/relationships/image" Target="../media/image1689.png"/><Relationship Id="rId134" Type="http://schemas.openxmlformats.org/officeDocument/2006/relationships/customXml" Target="../ink/ink1757.xml"/><Relationship Id="rId80" Type="http://schemas.openxmlformats.org/officeDocument/2006/relationships/customXml" Target="../ink/ink1730.xml"/><Relationship Id="rId155" Type="http://schemas.openxmlformats.org/officeDocument/2006/relationships/image" Target="../media/image1710.png"/><Relationship Id="rId176" Type="http://schemas.openxmlformats.org/officeDocument/2006/relationships/customXml" Target="../ink/ink1778.xml"/><Relationship Id="rId197" Type="http://schemas.openxmlformats.org/officeDocument/2006/relationships/image" Target="../media/image1731.png"/><Relationship Id="rId201" Type="http://schemas.openxmlformats.org/officeDocument/2006/relationships/image" Target="../media/image1733.png"/><Relationship Id="rId222" Type="http://schemas.openxmlformats.org/officeDocument/2006/relationships/customXml" Target="../ink/ink1801.xml"/><Relationship Id="rId243" Type="http://schemas.openxmlformats.org/officeDocument/2006/relationships/image" Target="../media/image1754.png"/><Relationship Id="rId264" Type="http://schemas.openxmlformats.org/officeDocument/2006/relationships/customXml" Target="../ink/ink1822.xml"/><Relationship Id="rId285" Type="http://schemas.openxmlformats.org/officeDocument/2006/relationships/image" Target="../media/image1775.png"/><Relationship Id="rId17" Type="http://schemas.openxmlformats.org/officeDocument/2006/relationships/image" Target="../media/image1641.png"/><Relationship Id="rId38" Type="http://schemas.openxmlformats.org/officeDocument/2006/relationships/customXml" Target="../ink/ink1709.xml"/><Relationship Id="rId59" Type="http://schemas.openxmlformats.org/officeDocument/2006/relationships/image" Target="../media/image1662.png"/><Relationship Id="rId103" Type="http://schemas.openxmlformats.org/officeDocument/2006/relationships/image" Target="../media/image1684.png"/><Relationship Id="rId124" Type="http://schemas.openxmlformats.org/officeDocument/2006/relationships/customXml" Target="../ink/ink1752.xml"/><Relationship Id="rId70" Type="http://schemas.openxmlformats.org/officeDocument/2006/relationships/customXml" Target="../ink/ink1725.xml"/><Relationship Id="rId91" Type="http://schemas.openxmlformats.org/officeDocument/2006/relationships/image" Target="../media/image1678.png"/><Relationship Id="rId145" Type="http://schemas.openxmlformats.org/officeDocument/2006/relationships/image" Target="../media/image1705.png"/><Relationship Id="rId166" Type="http://schemas.openxmlformats.org/officeDocument/2006/relationships/customXml" Target="../ink/ink1773.xml"/><Relationship Id="rId187" Type="http://schemas.openxmlformats.org/officeDocument/2006/relationships/image" Target="../media/image172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796.xml"/><Relationship Id="rId233" Type="http://schemas.openxmlformats.org/officeDocument/2006/relationships/image" Target="../media/image1749.png"/><Relationship Id="rId254" Type="http://schemas.openxmlformats.org/officeDocument/2006/relationships/customXml" Target="../ink/ink1817.xml"/><Relationship Id="rId28" Type="http://schemas.openxmlformats.org/officeDocument/2006/relationships/customXml" Target="../ink/ink1704.xml"/><Relationship Id="rId49" Type="http://schemas.openxmlformats.org/officeDocument/2006/relationships/image" Target="../media/image1657.png"/><Relationship Id="rId114" Type="http://schemas.openxmlformats.org/officeDocument/2006/relationships/customXml" Target="../ink/ink1747.xml"/><Relationship Id="rId275" Type="http://schemas.openxmlformats.org/officeDocument/2006/relationships/image" Target="../media/image1770.png"/><Relationship Id="rId60" Type="http://schemas.openxmlformats.org/officeDocument/2006/relationships/customXml" Target="../ink/ink1720.xml"/><Relationship Id="rId81" Type="http://schemas.openxmlformats.org/officeDocument/2006/relationships/image" Target="../media/image1673.png"/><Relationship Id="rId135" Type="http://schemas.openxmlformats.org/officeDocument/2006/relationships/image" Target="../media/image1700.png"/><Relationship Id="rId156" Type="http://schemas.openxmlformats.org/officeDocument/2006/relationships/customXml" Target="../ink/ink1768.xml"/><Relationship Id="rId177" Type="http://schemas.openxmlformats.org/officeDocument/2006/relationships/image" Target="../media/image1721.png"/><Relationship Id="rId198" Type="http://schemas.openxmlformats.org/officeDocument/2006/relationships/customXml" Target="../ink/ink1789.xml"/><Relationship Id="rId202" Type="http://schemas.openxmlformats.org/officeDocument/2006/relationships/customXml" Target="../ink/ink1791.xml"/><Relationship Id="rId223" Type="http://schemas.openxmlformats.org/officeDocument/2006/relationships/image" Target="../media/image1744.png"/><Relationship Id="rId244" Type="http://schemas.openxmlformats.org/officeDocument/2006/relationships/customXml" Target="../ink/ink1812.xml"/><Relationship Id="rId18" Type="http://schemas.openxmlformats.org/officeDocument/2006/relationships/customXml" Target="../ink/ink1699.xml"/><Relationship Id="rId39" Type="http://schemas.openxmlformats.org/officeDocument/2006/relationships/image" Target="../media/image1652.png"/><Relationship Id="rId265" Type="http://schemas.openxmlformats.org/officeDocument/2006/relationships/image" Target="../media/image1765.png"/><Relationship Id="rId286" Type="http://schemas.openxmlformats.org/officeDocument/2006/relationships/customXml" Target="../ink/ink1833.xml"/><Relationship Id="rId50" Type="http://schemas.openxmlformats.org/officeDocument/2006/relationships/customXml" Target="../ink/ink1715.xml"/><Relationship Id="rId104" Type="http://schemas.openxmlformats.org/officeDocument/2006/relationships/customXml" Target="../ink/ink1742.xml"/><Relationship Id="rId125" Type="http://schemas.openxmlformats.org/officeDocument/2006/relationships/image" Target="../media/image1695.png"/><Relationship Id="rId146" Type="http://schemas.openxmlformats.org/officeDocument/2006/relationships/customXml" Target="../ink/ink1763.xml"/><Relationship Id="rId167" Type="http://schemas.openxmlformats.org/officeDocument/2006/relationships/image" Target="../media/image1716.png"/><Relationship Id="rId188" Type="http://schemas.openxmlformats.org/officeDocument/2006/relationships/customXml" Target="../ink/ink1784.xml"/><Relationship Id="rId71" Type="http://schemas.openxmlformats.org/officeDocument/2006/relationships/image" Target="../media/image1668.png"/><Relationship Id="rId92" Type="http://schemas.openxmlformats.org/officeDocument/2006/relationships/customXml" Target="../ink/ink1736.xml"/><Relationship Id="rId213" Type="http://schemas.openxmlformats.org/officeDocument/2006/relationships/image" Target="../media/image1739.png"/><Relationship Id="rId234" Type="http://schemas.openxmlformats.org/officeDocument/2006/relationships/customXml" Target="../ink/ink1807.xml"/><Relationship Id="rId2" Type="http://schemas.openxmlformats.org/officeDocument/2006/relationships/customXml" Target="../ink/ink1691.xml"/><Relationship Id="rId29" Type="http://schemas.openxmlformats.org/officeDocument/2006/relationships/image" Target="../media/image1647.png"/><Relationship Id="rId255" Type="http://schemas.openxmlformats.org/officeDocument/2006/relationships/image" Target="../media/image1760.png"/><Relationship Id="rId276" Type="http://schemas.openxmlformats.org/officeDocument/2006/relationships/customXml" Target="../ink/ink1828.xml"/><Relationship Id="rId40" Type="http://schemas.openxmlformats.org/officeDocument/2006/relationships/customXml" Target="../ink/ink1710.xml"/><Relationship Id="rId115" Type="http://schemas.openxmlformats.org/officeDocument/2006/relationships/image" Target="../media/image1690.png"/><Relationship Id="rId136" Type="http://schemas.openxmlformats.org/officeDocument/2006/relationships/customXml" Target="../ink/ink1758.xml"/><Relationship Id="rId157" Type="http://schemas.openxmlformats.org/officeDocument/2006/relationships/image" Target="../media/image1711.png"/><Relationship Id="rId178" Type="http://schemas.openxmlformats.org/officeDocument/2006/relationships/customXml" Target="../ink/ink1779.xml"/><Relationship Id="rId61" Type="http://schemas.openxmlformats.org/officeDocument/2006/relationships/image" Target="../media/image1663.png"/><Relationship Id="rId82" Type="http://schemas.openxmlformats.org/officeDocument/2006/relationships/customXml" Target="../ink/ink1731.xml"/><Relationship Id="rId199" Type="http://schemas.openxmlformats.org/officeDocument/2006/relationships/image" Target="../media/image1732.png"/><Relationship Id="rId203" Type="http://schemas.openxmlformats.org/officeDocument/2006/relationships/image" Target="../media/image1734.png"/><Relationship Id="rId19" Type="http://schemas.openxmlformats.org/officeDocument/2006/relationships/image" Target="../media/image1642.png"/><Relationship Id="rId224" Type="http://schemas.openxmlformats.org/officeDocument/2006/relationships/customXml" Target="../ink/ink1802.xml"/><Relationship Id="rId245" Type="http://schemas.openxmlformats.org/officeDocument/2006/relationships/image" Target="../media/image1755.png"/><Relationship Id="rId266" Type="http://schemas.openxmlformats.org/officeDocument/2006/relationships/customXml" Target="../ink/ink1823.xml"/><Relationship Id="rId287" Type="http://schemas.openxmlformats.org/officeDocument/2006/relationships/image" Target="../media/image1776.png"/><Relationship Id="rId30" Type="http://schemas.openxmlformats.org/officeDocument/2006/relationships/customXml" Target="../ink/ink1705.xml"/><Relationship Id="rId105" Type="http://schemas.openxmlformats.org/officeDocument/2006/relationships/image" Target="../media/image1685.png"/><Relationship Id="rId126" Type="http://schemas.openxmlformats.org/officeDocument/2006/relationships/customXml" Target="../ink/ink1753.xml"/><Relationship Id="rId147" Type="http://schemas.openxmlformats.org/officeDocument/2006/relationships/image" Target="../media/image1706.png"/><Relationship Id="rId168" Type="http://schemas.openxmlformats.org/officeDocument/2006/relationships/customXml" Target="../ink/ink1774.xml"/><Relationship Id="rId51" Type="http://schemas.openxmlformats.org/officeDocument/2006/relationships/image" Target="../media/image1658.png"/><Relationship Id="rId72" Type="http://schemas.openxmlformats.org/officeDocument/2006/relationships/customXml" Target="../ink/ink1726.xml"/><Relationship Id="rId93" Type="http://schemas.openxmlformats.org/officeDocument/2006/relationships/image" Target="../media/image1679.png"/><Relationship Id="rId189" Type="http://schemas.openxmlformats.org/officeDocument/2006/relationships/image" Target="../media/image1727.png"/><Relationship Id="rId3" Type="http://schemas.openxmlformats.org/officeDocument/2006/relationships/image" Target="../media/image1634.png"/><Relationship Id="rId214" Type="http://schemas.openxmlformats.org/officeDocument/2006/relationships/customXml" Target="../ink/ink1797.xml"/><Relationship Id="rId235" Type="http://schemas.openxmlformats.org/officeDocument/2006/relationships/image" Target="../media/image1750.png"/><Relationship Id="rId256" Type="http://schemas.openxmlformats.org/officeDocument/2006/relationships/customXml" Target="../ink/ink1818.xml"/><Relationship Id="rId277" Type="http://schemas.openxmlformats.org/officeDocument/2006/relationships/image" Target="../media/image1771.png"/><Relationship Id="rId116" Type="http://schemas.openxmlformats.org/officeDocument/2006/relationships/customXml" Target="../ink/ink1748.xml"/><Relationship Id="rId137" Type="http://schemas.openxmlformats.org/officeDocument/2006/relationships/image" Target="../media/image1701.png"/><Relationship Id="rId158" Type="http://schemas.openxmlformats.org/officeDocument/2006/relationships/customXml" Target="../ink/ink1769.xml"/><Relationship Id="rId20" Type="http://schemas.openxmlformats.org/officeDocument/2006/relationships/customXml" Target="../ink/ink1700.xml"/><Relationship Id="rId41" Type="http://schemas.openxmlformats.org/officeDocument/2006/relationships/image" Target="../media/image1653.png"/><Relationship Id="rId62" Type="http://schemas.openxmlformats.org/officeDocument/2006/relationships/customXml" Target="../ink/ink1721.xml"/><Relationship Id="rId83" Type="http://schemas.openxmlformats.org/officeDocument/2006/relationships/image" Target="../media/image1674.png"/><Relationship Id="rId179" Type="http://schemas.openxmlformats.org/officeDocument/2006/relationships/image" Target="../media/image1722.png"/><Relationship Id="rId190" Type="http://schemas.openxmlformats.org/officeDocument/2006/relationships/customXml" Target="../ink/ink1785.xml"/><Relationship Id="rId204" Type="http://schemas.openxmlformats.org/officeDocument/2006/relationships/customXml" Target="../ink/ink1792.xml"/><Relationship Id="rId225" Type="http://schemas.openxmlformats.org/officeDocument/2006/relationships/image" Target="../media/image1745.png"/><Relationship Id="rId246" Type="http://schemas.openxmlformats.org/officeDocument/2006/relationships/customXml" Target="../ink/ink1813.xml"/><Relationship Id="rId267" Type="http://schemas.openxmlformats.org/officeDocument/2006/relationships/image" Target="../media/image1766.png"/><Relationship Id="rId288" Type="http://schemas.openxmlformats.org/officeDocument/2006/relationships/customXml" Target="../ink/ink1834.xml"/><Relationship Id="rId106" Type="http://schemas.openxmlformats.org/officeDocument/2006/relationships/customXml" Target="../ink/ink1743.xml"/><Relationship Id="rId127" Type="http://schemas.openxmlformats.org/officeDocument/2006/relationships/image" Target="../media/image1696.png"/><Relationship Id="rId10" Type="http://schemas.openxmlformats.org/officeDocument/2006/relationships/customXml" Target="../ink/ink1695.xml"/><Relationship Id="rId31" Type="http://schemas.openxmlformats.org/officeDocument/2006/relationships/image" Target="../media/image1648.png"/><Relationship Id="rId52" Type="http://schemas.openxmlformats.org/officeDocument/2006/relationships/customXml" Target="../ink/ink1716.xml"/><Relationship Id="rId73" Type="http://schemas.openxmlformats.org/officeDocument/2006/relationships/image" Target="../media/image1669.png"/><Relationship Id="rId94" Type="http://schemas.openxmlformats.org/officeDocument/2006/relationships/customXml" Target="../ink/ink1737.xml"/><Relationship Id="rId148" Type="http://schemas.openxmlformats.org/officeDocument/2006/relationships/customXml" Target="../ink/ink1764.xml"/><Relationship Id="rId169" Type="http://schemas.openxmlformats.org/officeDocument/2006/relationships/image" Target="../media/image1717.png"/><Relationship Id="rId4" Type="http://schemas.openxmlformats.org/officeDocument/2006/relationships/customXml" Target="../ink/ink1692.xml"/><Relationship Id="rId180" Type="http://schemas.openxmlformats.org/officeDocument/2006/relationships/customXml" Target="../ink/ink1780.xml"/><Relationship Id="rId215" Type="http://schemas.openxmlformats.org/officeDocument/2006/relationships/image" Target="../media/image1740.png"/><Relationship Id="rId236" Type="http://schemas.openxmlformats.org/officeDocument/2006/relationships/customXml" Target="../ink/ink1808.xml"/><Relationship Id="rId257" Type="http://schemas.openxmlformats.org/officeDocument/2006/relationships/image" Target="../media/image1761.png"/><Relationship Id="rId278" Type="http://schemas.openxmlformats.org/officeDocument/2006/relationships/customXml" Target="../ink/ink1829.xml"/><Relationship Id="rId42" Type="http://schemas.openxmlformats.org/officeDocument/2006/relationships/customXml" Target="../ink/ink1711.xml"/><Relationship Id="rId84" Type="http://schemas.openxmlformats.org/officeDocument/2006/relationships/customXml" Target="../ink/ink1732.xml"/><Relationship Id="rId138" Type="http://schemas.openxmlformats.org/officeDocument/2006/relationships/customXml" Target="../ink/ink1759.xml"/><Relationship Id="rId191" Type="http://schemas.openxmlformats.org/officeDocument/2006/relationships/image" Target="../media/image1728.png"/><Relationship Id="rId205" Type="http://schemas.openxmlformats.org/officeDocument/2006/relationships/image" Target="../media/image1735.png"/><Relationship Id="rId247" Type="http://schemas.openxmlformats.org/officeDocument/2006/relationships/image" Target="../media/image1756.png"/><Relationship Id="rId107" Type="http://schemas.openxmlformats.org/officeDocument/2006/relationships/image" Target="../media/image1686.png"/><Relationship Id="rId289" Type="http://schemas.openxmlformats.org/officeDocument/2006/relationships/image" Target="../media/image1777.png"/><Relationship Id="rId11" Type="http://schemas.openxmlformats.org/officeDocument/2006/relationships/image" Target="../media/image1638.png"/><Relationship Id="rId53" Type="http://schemas.openxmlformats.org/officeDocument/2006/relationships/image" Target="../media/image1659.png"/><Relationship Id="rId149" Type="http://schemas.openxmlformats.org/officeDocument/2006/relationships/image" Target="../media/image1707.png"/><Relationship Id="rId95" Type="http://schemas.openxmlformats.org/officeDocument/2006/relationships/image" Target="../media/image1680.png"/><Relationship Id="rId160" Type="http://schemas.openxmlformats.org/officeDocument/2006/relationships/customXml" Target="../ink/ink1770.xml"/><Relationship Id="rId216" Type="http://schemas.openxmlformats.org/officeDocument/2006/relationships/customXml" Target="../ink/ink1798.xml"/><Relationship Id="rId258" Type="http://schemas.openxmlformats.org/officeDocument/2006/relationships/customXml" Target="../ink/ink1819.xml"/><Relationship Id="rId22" Type="http://schemas.openxmlformats.org/officeDocument/2006/relationships/customXml" Target="../ink/ink1701.xml"/><Relationship Id="rId64" Type="http://schemas.openxmlformats.org/officeDocument/2006/relationships/customXml" Target="../ink/ink1722.xml"/><Relationship Id="rId118" Type="http://schemas.openxmlformats.org/officeDocument/2006/relationships/customXml" Target="../ink/ink1749.xml"/><Relationship Id="rId171" Type="http://schemas.openxmlformats.org/officeDocument/2006/relationships/image" Target="../media/image1718.png"/><Relationship Id="rId227" Type="http://schemas.openxmlformats.org/officeDocument/2006/relationships/image" Target="../media/image1746.png"/><Relationship Id="rId269" Type="http://schemas.openxmlformats.org/officeDocument/2006/relationships/image" Target="../media/image1767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37.png"/><Relationship Id="rId299" Type="http://schemas.openxmlformats.org/officeDocument/2006/relationships/customXml" Target="../ink/ink1987.xml"/><Relationship Id="rId21" Type="http://schemas.openxmlformats.org/officeDocument/2006/relationships/image" Target="../media/image1790.png"/><Relationship Id="rId63" Type="http://schemas.openxmlformats.org/officeDocument/2006/relationships/image" Target="../media/image1811.png"/><Relationship Id="rId159" Type="http://schemas.openxmlformats.org/officeDocument/2006/relationships/image" Target="../media/image1858.png"/><Relationship Id="rId324" Type="http://schemas.openxmlformats.org/officeDocument/2006/relationships/image" Target="../media/image1940.png"/><Relationship Id="rId366" Type="http://schemas.openxmlformats.org/officeDocument/2006/relationships/image" Target="../media/image1961.png"/><Relationship Id="rId170" Type="http://schemas.openxmlformats.org/officeDocument/2006/relationships/customXml" Target="../ink/ink1922.xml"/><Relationship Id="rId226" Type="http://schemas.openxmlformats.org/officeDocument/2006/relationships/customXml" Target="../ink/ink1950.xml"/><Relationship Id="rId268" Type="http://schemas.openxmlformats.org/officeDocument/2006/relationships/image" Target="../media/image1912.png"/><Relationship Id="rId32" Type="http://schemas.openxmlformats.org/officeDocument/2006/relationships/customXml" Target="../ink/ink1853.xml"/><Relationship Id="rId74" Type="http://schemas.openxmlformats.org/officeDocument/2006/relationships/customXml" Target="../ink/ink1874.xml"/><Relationship Id="rId128" Type="http://schemas.openxmlformats.org/officeDocument/2006/relationships/customXml" Target="../ink/ink1901.xml"/><Relationship Id="rId335" Type="http://schemas.openxmlformats.org/officeDocument/2006/relationships/customXml" Target="../ink/ink2005.xml"/><Relationship Id="rId5" Type="http://schemas.openxmlformats.org/officeDocument/2006/relationships/image" Target="../media/image1782.png"/><Relationship Id="rId181" Type="http://schemas.openxmlformats.org/officeDocument/2006/relationships/image" Target="../media/image1869.png"/><Relationship Id="rId237" Type="http://schemas.openxmlformats.org/officeDocument/2006/relationships/image" Target="../media/image1897.png"/><Relationship Id="rId279" Type="http://schemas.openxmlformats.org/officeDocument/2006/relationships/customXml" Target="../ink/ink1977.xml"/><Relationship Id="rId43" Type="http://schemas.openxmlformats.org/officeDocument/2006/relationships/image" Target="../media/image1801.png"/><Relationship Id="rId139" Type="http://schemas.openxmlformats.org/officeDocument/2006/relationships/image" Target="../media/image1848.png"/><Relationship Id="rId290" Type="http://schemas.openxmlformats.org/officeDocument/2006/relationships/image" Target="../media/image1923.png"/><Relationship Id="rId304" Type="http://schemas.openxmlformats.org/officeDocument/2006/relationships/image" Target="../media/image1930.png"/><Relationship Id="rId346" Type="http://schemas.openxmlformats.org/officeDocument/2006/relationships/image" Target="../media/image1951.png"/><Relationship Id="rId85" Type="http://schemas.openxmlformats.org/officeDocument/2006/relationships/image" Target="../media/image1822.png"/><Relationship Id="rId150" Type="http://schemas.openxmlformats.org/officeDocument/2006/relationships/customXml" Target="../ink/ink1912.xml"/><Relationship Id="rId192" Type="http://schemas.openxmlformats.org/officeDocument/2006/relationships/customXml" Target="../ink/ink1933.xml"/><Relationship Id="rId206" Type="http://schemas.openxmlformats.org/officeDocument/2006/relationships/customXml" Target="../ink/ink1940.xml"/><Relationship Id="rId248" Type="http://schemas.openxmlformats.org/officeDocument/2006/relationships/customXml" Target="../ink/ink1961.xml"/><Relationship Id="rId12" Type="http://schemas.openxmlformats.org/officeDocument/2006/relationships/customXml" Target="../ink/ink1843.xml"/><Relationship Id="rId108" Type="http://schemas.openxmlformats.org/officeDocument/2006/relationships/customXml" Target="../ink/ink1891.xml"/><Relationship Id="rId315" Type="http://schemas.openxmlformats.org/officeDocument/2006/relationships/customXml" Target="../ink/ink1995.xml"/><Relationship Id="rId357" Type="http://schemas.openxmlformats.org/officeDocument/2006/relationships/customXml" Target="../ink/ink2016.xml"/><Relationship Id="rId54" Type="http://schemas.openxmlformats.org/officeDocument/2006/relationships/customXml" Target="../ink/ink1864.xml"/><Relationship Id="rId96" Type="http://schemas.openxmlformats.org/officeDocument/2006/relationships/customXml" Target="../ink/ink1885.xml"/><Relationship Id="rId161" Type="http://schemas.openxmlformats.org/officeDocument/2006/relationships/image" Target="../media/image1859.png"/><Relationship Id="rId217" Type="http://schemas.openxmlformats.org/officeDocument/2006/relationships/image" Target="../media/image1887.png"/><Relationship Id="rId259" Type="http://schemas.openxmlformats.org/officeDocument/2006/relationships/customXml" Target="../ink/ink1967.xml"/><Relationship Id="rId23" Type="http://schemas.openxmlformats.org/officeDocument/2006/relationships/image" Target="../media/image1791.png"/><Relationship Id="rId119" Type="http://schemas.openxmlformats.org/officeDocument/2006/relationships/image" Target="../media/image1838.png"/><Relationship Id="rId270" Type="http://schemas.openxmlformats.org/officeDocument/2006/relationships/image" Target="../media/image1913.png"/><Relationship Id="rId326" Type="http://schemas.openxmlformats.org/officeDocument/2006/relationships/image" Target="../media/image1941.png"/><Relationship Id="rId65" Type="http://schemas.openxmlformats.org/officeDocument/2006/relationships/image" Target="../media/image1812.png"/><Relationship Id="rId130" Type="http://schemas.openxmlformats.org/officeDocument/2006/relationships/customXml" Target="../ink/ink1902.xml"/><Relationship Id="rId172" Type="http://schemas.openxmlformats.org/officeDocument/2006/relationships/customXml" Target="../ink/ink1923.xml"/><Relationship Id="rId228" Type="http://schemas.openxmlformats.org/officeDocument/2006/relationships/customXml" Target="../ink/ink1951.xml"/><Relationship Id="rId281" Type="http://schemas.openxmlformats.org/officeDocument/2006/relationships/customXml" Target="../ink/ink1978.xml"/><Relationship Id="rId337" Type="http://schemas.openxmlformats.org/officeDocument/2006/relationships/customXml" Target="../ink/ink2006.xml"/><Relationship Id="rId34" Type="http://schemas.openxmlformats.org/officeDocument/2006/relationships/customXml" Target="../ink/ink1854.xml"/><Relationship Id="rId76" Type="http://schemas.openxmlformats.org/officeDocument/2006/relationships/customXml" Target="../ink/ink1875.xml"/><Relationship Id="rId141" Type="http://schemas.openxmlformats.org/officeDocument/2006/relationships/image" Target="../media/image1849.png"/><Relationship Id="rId7" Type="http://schemas.openxmlformats.org/officeDocument/2006/relationships/image" Target="../media/image1783.png"/><Relationship Id="rId183" Type="http://schemas.openxmlformats.org/officeDocument/2006/relationships/image" Target="../media/image1870.png"/><Relationship Id="rId239" Type="http://schemas.openxmlformats.org/officeDocument/2006/relationships/image" Target="../media/image1898.png"/><Relationship Id="rId250" Type="http://schemas.openxmlformats.org/officeDocument/2006/relationships/customXml" Target="../ink/ink1962.xml"/><Relationship Id="rId292" Type="http://schemas.openxmlformats.org/officeDocument/2006/relationships/image" Target="../media/image1924.png"/><Relationship Id="rId306" Type="http://schemas.openxmlformats.org/officeDocument/2006/relationships/image" Target="../media/image1931.png"/><Relationship Id="rId45" Type="http://schemas.openxmlformats.org/officeDocument/2006/relationships/image" Target="../media/image1802.png"/><Relationship Id="rId87" Type="http://schemas.openxmlformats.org/officeDocument/2006/relationships/image" Target="../media/image1823.png"/><Relationship Id="rId110" Type="http://schemas.openxmlformats.org/officeDocument/2006/relationships/customXml" Target="../ink/ink1892.xml"/><Relationship Id="rId348" Type="http://schemas.openxmlformats.org/officeDocument/2006/relationships/image" Target="../media/image1952.png"/><Relationship Id="rId152" Type="http://schemas.openxmlformats.org/officeDocument/2006/relationships/customXml" Target="../ink/ink1913.xml"/><Relationship Id="rId194" Type="http://schemas.openxmlformats.org/officeDocument/2006/relationships/customXml" Target="../ink/ink1934.xml"/><Relationship Id="rId208" Type="http://schemas.openxmlformats.org/officeDocument/2006/relationships/customXml" Target="../ink/ink1941.xml"/><Relationship Id="rId261" Type="http://schemas.openxmlformats.org/officeDocument/2006/relationships/customXml" Target="../ink/ink1968.xml"/><Relationship Id="rId14" Type="http://schemas.openxmlformats.org/officeDocument/2006/relationships/customXml" Target="../ink/ink1844.xml"/><Relationship Id="rId56" Type="http://schemas.openxmlformats.org/officeDocument/2006/relationships/customXml" Target="../ink/ink1865.xml"/><Relationship Id="rId317" Type="http://schemas.openxmlformats.org/officeDocument/2006/relationships/customXml" Target="../ink/ink1996.xml"/><Relationship Id="rId359" Type="http://schemas.openxmlformats.org/officeDocument/2006/relationships/customXml" Target="../ink/ink2017.xml"/><Relationship Id="rId98" Type="http://schemas.openxmlformats.org/officeDocument/2006/relationships/customXml" Target="../ink/ink1886.xml"/><Relationship Id="rId121" Type="http://schemas.openxmlformats.org/officeDocument/2006/relationships/image" Target="../media/image1839.png"/><Relationship Id="rId163" Type="http://schemas.openxmlformats.org/officeDocument/2006/relationships/image" Target="../media/image1860.png"/><Relationship Id="rId219" Type="http://schemas.openxmlformats.org/officeDocument/2006/relationships/image" Target="../media/image1888.png"/><Relationship Id="rId230" Type="http://schemas.openxmlformats.org/officeDocument/2006/relationships/customXml" Target="../ink/ink1952.xml"/><Relationship Id="rId25" Type="http://schemas.openxmlformats.org/officeDocument/2006/relationships/image" Target="../media/image1792.png"/><Relationship Id="rId67" Type="http://schemas.openxmlformats.org/officeDocument/2006/relationships/image" Target="../media/image1813.png"/><Relationship Id="rId272" Type="http://schemas.openxmlformats.org/officeDocument/2006/relationships/image" Target="../media/image1914.png"/><Relationship Id="rId328" Type="http://schemas.openxmlformats.org/officeDocument/2006/relationships/image" Target="../media/image1942.png"/><Relationship Id="rId132" Type="http://schemas.openxmlformats.org/officeDocument/2006/relationships/customXml" Target="../ink/ink1903.xml"/><Relationship Id="rId174" Type="http://schemas.openxmlformats.org/officeDocument/2006/relationships/customXml" Target="../ink/ink1924.xml"/><Relationship Id="rId220" Type="http://schemas.openxmlformats.org/officeDocument/2006/relationships/customXml" Target="../ink/ink1947.xml"/><Relationship Id="rId241" Type="http://schemas.openxmlformats.org/officeDocument/2006/relationships/image" Target="../media/image1899.png"/><Relationship Id="rId15" Type="http://schemas.openxmlformats.org/officeDocument/2006/relationships/image" Target="../media/image1787.png"/><Relationship Id="rId36" Type="http://schemas.openxmlformats.org/officeDocument/2006/relationships/customXml" Target="../ink/ink1855.xml"/><Relationship Id="rId57" Type="http://schemas.openxmlformats.org/officeDocument/2006/relationships/image" Target="../media/image1808.png"/><Relationship Id="rId262" Type="http://schemas.openxmlformats.org/officeDocument/2006/relationships/image" Target="../media/image1909.png"/><Relationship Id="rId283" Type="http://schemas.openxmlformats.org/officeDocument/2006/relationships/customXml" Target="../ink/ink1979.xml"/><Relationship Id="rId318" Type="http://schemas.openxmlformats.org/officeDocument/2006/relationships/image" Target="../media/image1937.png"/><Relationship Id="rId339" Type="http://schemas.openxmlformats.org/officeDocument/2006/relationships/customXml" Target="../ink/ink2007.xml"/><Relationship Id="rId78" Type="http://schemas.openxmlformats.org/officeDocument/2006/relationships/customXml" Target="../ink/ink1876.xml"/><Relationship Id="rId99" Type="http://schemas.openxmlformats.org/officeDocument/2006/relationships/image" Target="../media/image1828.png"/><Relationship Id="rId101" Type="http://schemas.openxmlformats.org/officeDocument/2006/relationships/image" Target="../media/image1829.png"/><Relationship Id="rId122" Type="http://schemas.openxmlformats.org/officeDocument/2006/relationships/customXml" Target="../ink/ink1898.xml"/><Relationship Id="rId143" Type="http://schemas.openxmlformats.org/officeDocument/2006/relationships/image" Target="../media/image1850.png"/><Relationship Id="rId164" Type="http://schemas.openxmlformats.org/officeDocument/2006/relationships/customXml" Target="../ink/ink1919.xml"/><Relationship Id="rId185" Type="http://schemas.openxmlformats.org/officeDocument/2006/relationships/image" Target="../media/image1871.png"/><Relationship Id="rId350" Type="http://schemas.openxmlformats.org/officeDocument/2006/relationships/image" Target="../media/image1953.png"/><Relationship Id="rId9" Type="http://schemas.openxmlformats.org/officeDocument/2006/relationships/image" Target="../media/image1784.png"/><Relationship Id="rId210" Type="http://schemas.openxmlformats.org/officeDocument/2006/relationships/customXml" Target="../ink/ink1942.xml"/><Relationship Id="rId26" Type="http://schemas.openxmlformats.org/officeDocument/2006/relationships/customXml" Target="../ink/ink1850.xml"/><Relationship Id="rId231" Type="http://schemas.openxmlformats.org/officeDocument/2006/relationships/image" Target="../media/image1894.png"/><Relationship Id="rId252" Type="http://schemas.openxmlformats.org/officeDocument/2006/relationships/customXml" Target="../ink/ink1963.xml"/><Relationship Id="rId273" Type="http://schemas.openxmlformats.org/officeDocument/2006/relationships/customXml" Target="../ink/ink1974.xml"/><Relationship Id="rId294" Type="http://schemas.openxmlformats.org/officeDocument/2006/relationships/image" Target="../media/image1925.png"/><Relationship Id="rId308" Type="http://schemas.openxmlformats.org/officeDocument/2006/relationships/image" Target="../media/image1932.png"/><Relationship Id="rId329" Type="http://schemas.openxmlformats.org/officeDocument/2006/relationships/customXml" Target="../ink/ink2002.xml"/><Relationship Id="rId47" Type="http://schemas.openxmlformats.org/officeDocument/2006/relationships/image" Target="../media/image1803.png"/><Relationship Id="rId68" Type="http://schemas.openxmlformats.org/officeDocument/2006/relationships/customXml" Target="../ink/ink1871.xml"/><Relationship Id="rId89" Type="http://schemas.openxmlformats.org/officeDocument/2006/relationships/image" Target="../media/image1824.png"/><Relationship Id="rId112" Type="http://schemas.openxmlformats.org/officeDocument/2006/relationships/customXml" Target="../ink/ink1893.xml"/><Relationship Id="rId133" Type="http://schemas.openxmlformats.org/officeDocument/2006/relationships/image" Target="../media/image1845.png"/><Relationship Id="rId154" Type="http://schemas.openxmlformats.org/officeDocument/2006/relationships/customXml" Target="../ink/ink1914.xml"/><Relationship Id="rId175" Type="http://schemas.openxmlformats.org/officeDocument/2006/relationships/image" Target="../media/image1866.png"/><Relationship Id="rId340" Type="http://schemas.openxmlformats.org/officeDocument/2006/relationships/image" Target="../media/image1948.png"/><Relationship Id="rId361" Type="http://schemas.openxmlformats.org/officeDocument/2006/relationships/customXml" Target="../ink/ink2018.xml"/><Relationship Id="rId196" Type="http://schemas.openxmlformats.org/officeDocument/2006/relationships/customXml" Target="../ink/ink1935.xml"/><Relationship Id="rId200" Type="http://schemas.openxmlformats.org/officeDocument/2006/relationships/customXml" Target="../ink/ink1937.xml"/><Relationship Id="rId16" Type="http://schemas.openxmlformats.org/officeDocument/2006/relationships/customXml" Target="../ink/ink1845.xml"/><Relationship Id="rId221" Type="http://schemas.openxmlformats.org/officeDocument/2006/relationships/image" Target="../media/image1889.png"/><Relationship Id="rId242" Type="http://schemas.openxmlformats.org/officeDocument/2006/relationships/customXml" Target="../ink/ink1958.xml"/><Relationship Id="rId263" Type="http://schemas.openxmlformats.org/officeDocument/2006/relationships/customXml" Target="../ink/ink1969.xml"/><Relationship Id="rId284" Type="http://schemas.openxmlformats.org/officeDocument/2006/relationships/image" Target="../media/image1920.png"/><Relationship Id="rId319" Type="http://schemas.openxmlformats.org/officeDocument/2006/relationships/customXml" Target="../ink/ink1997.xml"/><Relationship Id="rId37" Type="http://schemas.openxmlformats.org/officeDocument/2006/relationships/image" Target="../media/image1798.png"/><Relationship Id="rId58" Type="http://schemas.openxmlformats.org/officeDocument/2006/relationships/customXml" Target="../ink/ink1866.xml"/><Relationship Id="rId79" Type="http://schemas.openxmlformats.org/officeDocument/2006/relationships/image" Target="../media/image1819.png"/><Relationship Id="rId102" Type="http://schemas.openxmlformats.org/officeDocument/2006/relationships/customXml" Target="../ink/ink1888.xml"/><Relationship Id="rId123" Type="http://schemas.openxmlformats.org/officeDocument/2006/relationships/image" Target="../media/image1840.png"/><Relationship Id="rId144" Type="http://schemas.openxmlformats.org/officeDocument/2006/relationships/customXml" Target="../ink/ink1909.xml"/><Relationship Id="rId330" Type="http://schemas.openxmlformats.org/officeDocument/2006/relationships/image" Target="../media/image1943.png"/><Relationship Id="rId90" Type="http://schemas.openxmlformats.org/officeDocument/2006/relationships/customXml" Target="../ink/ink1882.xml"/><Relationship Id="rId165" Type="http://schemas.openxmlformats.org/officeDocument/2006/relationships/image" Target="../media/image1861.png"/><Relationship Id="rId186" Type="http://schemas.openxmlformats.org/officeDocument/2006/relationships/customXml" Target="../ink/ink1930.xml"/><Relationship Id="rId351" Type="http://schemas.openxmlformats.org/officeDocument/2006/relationships/customXml" Target="../ink/ink2013.xml"/><Relationship Id="rId211" Type="http://schemas.openxmlformats.org/officeDocument/2006/relationships/image" Target="../media/image1884.png"/><Relationship Id="rId232" Type="http://schemas.openxmlformats.org/officeDocument/2006/relationships/customXml" Target="../ink/ink1953.xml"/><Relationship Id="rId253" Type="http://schemas.openxmlformats.org/officeDocument/2006/relationships/image" Target="../media/image1905.png"/><Relationship Id="rId274" Type="http://schemas.openxmlformats.org/officeDocument/2006/relationships/image" Target="../media/image1915.png"/><Relationship Id="rId295" Type="http://schemas.openxmlformats.org/officeDocument/2006/relationships/customXml" Target="../ink/ink1985.xml"/><Relationship Id="rId309" Type="http://schemas.openxmlformats.org/officeDocument/2006/relationships/customXml" Target="../ink/ink1992.xml"/><Relationship Id="rId27" Type="http://schemas.openxmlformats.org/officeDocument/2006/relationships/image" Target="../media/image1793.png"/><Relationship Id="rId48" Type="http://schemas.openxmlformats.org/officeDocument/2006/relationships/customXml" Target="../ink/ink1861.xml"/><Relationship Id="rId69" Type="http://schemas.openxmlformats.org/officeDocument/2006/relationships/image" Target="../media/image1814.png"/><Relationship Id="rId113" Type="http://schemas.openxmlformats.org/officeDocument/2006/relationships/image" Target="../media/image1835.png"/><Relationship Id="rId134" Type="http://schemas.openxmlformats.org/officeDocument/2006/relationships/customXml" Target="../ink/ink1904.xml"/><Relationship Id="rId320" Type="http://schemas.openxmlformats.org/officeDocument/2006/relationships/image" Target="../media/image1938.png"/><Relationship Id="rId80" Type="http://schemas.openxmlformats.org/officeDocument/2006/relationships/customXml" Target="../ink/ink1877.xml"/><Relationship Id="rId155" Type="http://schemas.openxmlformats.org/officeDocument/2006/relationships/image" Target="../media/image1856.png"/><Relationship Id="rId176" Type="http://schemas.openxmlformats.org/officeDocument/2006/relationships/customXml" Target="../ink/ink1925.xml"/><Relationship Id="rId197" Type="http://schemas.openxmlformats.org/officeDocument/2006/relationships/image" Target="../media/image1877.png"/><Relationship Id="rId341" Type="http://schemas.openxmlformats.org/officeDocument/2006/relationships/customXml" Target="../ink/ink2008.xml"/><Relationship Id="rId362" Type="http://schemas.openxmlformats.org/officeDocument/2006/relationships/image" Target="../media/image1959.png"/><Relationship Id="rId201" Type="http://schemas.openxmlformats.org/officeDocument/2006/relationships/image" Target="../media/image1879.png"/><Relationship Id="rId222" Type="http://schemas.openxmlformats.org/officeDocument/2006/relationships/customXml" Target="../ink/ink1948.xml"/><Relationship Id="rId243" Type="http://schemas.openxmlformats.org/officeDocument/2006/relationships/image" Target="../media/image1900.png"/><Relationship Id="rId264" Type="http://schemas.openxmlformats.org/officeDocument/2006/relationships/image" Target="../media/image1910.png"/><Relationship Id="rId285" Type="http://schemas.openxmlformats.org/officeDocument/2006/relationships/customXml" Target="../ink/ink1980.xml"/><Relationship Id="rId17" Type="http://schemas.openxmlformats.org/officeDocument/2006/relationships/image" Target="../media/image1788.png"/><Relationship Id="rId38" Type="http://schemas.openxmlformats.org/officeDocument/2006/relationships/customXml" Target="../ink/ink1856.xml"/><Relationship Id="rId59" Type="http://schemas.openxmlformats.org/officeDocument/2006/relationships/image" Target="../media/image1809.png"/><Relationship Id="rId103" Type="http://schemas.openxmlformats.org/officeDocument/2006/relationships/image" Target="../media/image1830.png"/><Relationship Id="rId124" Type="http://schemas.openxmlformats.org/officeDocument/2006/relationships/customXml" Target="../ink/ink1899.xml"/><Relationship Id="rId310" Type="http://schemas.openxmlformats.org/officeDocument/2006/relationships/image" Target="../media/image1933.png"/><Relationship Id="rId70" Type="http://schemas.openxmlformats.org/officeDocument/2006/relationships/customXml" Target="../ink/ink1872.xml"/><Relationship Id="rId91" Type="http://schemas.openxmlformats.org/officeDocument/2006/relationships/image" Target="../media/image1825.png"/><Relationship Id="rId145" Type="http://schemas.openxmlformats.org/officeDocument/2006/relationships/image" Target="../media/image1851.png"/><Relationship Id="rId166" Type="http://schemas.openxmlformats.org/officeDocument/2006/relationships/customXml" Target="../ink/ink1920.xml"/><Relationship Id="rId187" Type="http://schemas.openxmlformats.org/officeDocument/2006/relationships/image" Target="../media/image1872.png"/><Relationship Id="rId331" Type="http://schemas.openxmlformats.org/officeDocument/2006/relationships/customXml" Target="../ink/ink2003.xml"/><Relationship Id="rId352" Type="http://schemas.openxmlformats.org/officeDocument/2006/relationships/image" Target="../media/image195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943.xml"/><Relationship Id="rId233" Type="http://schemas.openxmlformats.org/officeDocument/2006/relationships/image" Target="../media/image1895.png"/><Relationship Id="rId254" Type="http://schemas.openxmlformats.org/officeDocument/2006/relationships/customXml" Target="../ink/ink1964.xml"/><Relationship Id="rId28" Type="http://schemas.openxmlformats.org/officeDocument/2006/relationships/customXml" Target="../ink/ink1851.xml"/><Relationship Id="rId49" Type="http://schemas.openxmlformats.org/officeDocument/2006/relationships/image" Target="../media/image1804.png"/><Relationship Id="rId114" Type="http://schemas.openxmlformats.org/officeDocument/2006/relationships/customXml" Target="../ink/ink1894.xml"/><Relationship Id="rId275" Type="http://schemas.openxmlformats.org/officeDocument/2006/relationships/customXml" Target="../ink/ink1975.xml"/><Relationship Id="rId296" Type="http://schemas.openxmlformats.org/officeDocument/2006/relationships/image" Target="../media/image1926.png"/><Relationship Id="rId300" Type="http://schemas.openxmlformats.org/officeDocument/2006/relationships/image" Target="../media/image1928.png"/><Relationship Id="rId60" Type="http://schemas.openxmlformats.org/officeDocument/2006/relationships/customXml" Target="../ink/ink1867.xml"/><Relationship Id="rId81" Type="http://schemas.openxmlformats.org/officeDocument/2006/relationships/image" Target="../media/image1820.png"/><Relationship Id="rId135" Type="http://schemas.openxmlformats.org/officeDocument/2006/relationships/image" Target="../media/image1846.png"/><Relationship Id="rId156" Type="http://schemas.openxmlformats.org/officeDocument/2006/relationships/customXml" Target="../ink/ink1915.xml"/><Relationship Id="rId177" Type="http://schemas.openxmlformats.org/officeDocument/2006/relationships/image" Target="../media/image1867.png"/><Relationship Id="rId198" Type="http://schemas.openxmlformats.org/officeDocument/2006/relationships/customXml" Target="../ink/ink1936.xml"/><Relationship Id="rId321" Type="http://schemas.openxmlformats.org/officeDocument/2006/relationships/customXml" Target="../ink/ink1998.xml"/><Relationship Id="rId342" Type="http://schemas.openxmlformats.org/officeDocument/2006/relationships/image" Target="../media/image1949.png"/><Relationship Id="rId363" Type="http://schemas.openxmlformats.org/officeDocument/2006/relationships/customXml" Target="../ink/ink2019.xml"/><Relationship Id="rId202" Type="http://schemas.openxmlformats.org/officeDocument/2006/relationships/customXml" Target="../ink/ink1938.xml"/><Relationship Id="rId223" Type="http://schemas.openxmlformats.org/officeDocument/2006/relationships/image" Target="../media/image1890.png"/><Relationship Id="rId244" Type="http://schemas.openxmlformats.org/officeDocument/2006/relationships/customXml" Target="../ink/ink1959.xml"/><Relationship Id="rId18" Type="http://schemas.openxmlformats.org/officeDocument/2006/relationships/customXml" Target="../ink/ink1846.xml"/><Relationship Id="rId39" Type="http://schemas.openxmlformats.org/officeDocument/2006/relationships/image" Target="../media/image1799.png"/><Relationship Id="rId265" Type="http://schemas.openxmlformats.org/officeDocument/2006/relationships/customXml" Target="../ink/ink1970.xml"/><Relationship Id="rId286" Type="http://schemas.openxmlformats.org/officeDocument/2006/relationships/image" Target="../media/image1921.png"/><Relationship Id="rId50" Type="http://schemas.openxmlformats.org/officeDocument/2006/relationships/customXml" Target="../ink/ink1862.xml"/><Relationship Id="rId104" Type="http://schemas.openxmlformats.org/officeDocument/2006/relationships/customXml" Target="../ink/ink1889.xml"/><Relationship Id="rId125" Type="http://schemas.openxmlformats.org/officeDocument/2006/relationships/image" Target="../media/image1841.png"/><Relationship Id="rId146" Type="http://schemas.openxmlformats.org/officeDocument/2006/relationships/customXml" Target="../ink/ink1910.xml"/><Relationship Id="rId167" Type="http://schemas.openxmlformats.org/officeDocument/2006/relationships/image" Target="../media/image1862.png"/><Relationship Id="rId188" Type="http://schemas.openxmlformats.org/officeDocument/2006/relationships/customXml" Target="../ink/ink1931.xml"/><Relationship Id="rId311" Type="http://schemas.openxmlformats.org/officeDocument/2006/relationships/customXml" Target="../ink/ink1993.xml"/><Relationship Id="rId332" Type="http://schemas.openxmlformats.org/officeDocument/2006/relationships/image" Target="../media/image1944.png"/><Relationship Id="rId353" Type="http://schemas.openxmlformats.org/officeDocument/2006/relationships/customXml" Target="../ink/ink2014.xml"/><Relationship Id="rId71" Type="http://schemas.openxmlformats.org/officeDocument/2006/relationships/image" Target="../media/image1815.png"/><Relationship Id="rId92" Type="http://schemas.openxmlformats.org/officeDocument/2006/relationships/customXml" Target="../ink/ink1883.xml"/><Relationship Id="rId213" Type="http://schemas.openxmlformats.org/officeDocument/2006/relationships/image" Target="../media/image1885.png"/><Relationship Id="rId234" Type="http://schemas.openxmlformats.org/officeDocument/2006/relationships/customXml" Target="../ink/ink1954.xml"/><Relationship Id="rId2" Type="http://schemas.openxmlformats.org/officeDocument/2006/relationships/customXml" Target="../ink/ink1838.xml"/><Relationship Id="rId29" Type="http://schemas.openxmlformats.org/officeDocument/2006/relationships/image" Target="../media/image1794.png"/><Relationship Id="rId255" Type="http://schemas.openxmlformats.org/officeDocument/2006/relationships/image" Target="../media/image1906.png"/><Relationship Id="rId276" Type="http://schemas.openxmlformats.org/officeDocument/2006/relationships/image" Target="../media/image1916.png"/><Relationship Id="rId297" Type="http://schemas.openxmlformats.org/officeDocument/2006/relationships/customXml" Target="../ink/ink1986.xml"/><Relationship Id="rId40" Type="http://schemas.openxmlformats.org/officeDocument/2006/relationships/customXml" Target="../ink/ink1857.xml"/><Relationship Id="rId115" Type="http://schemas.openxmlformats.org/officeDocument/2006/relationships/image" Target="../media/image1836.png"/><Relationship Id="rId136" Type="http://schemas.openxmlformats.org/officeDocument/2006/relationships/customXml" Target="../ink/ink1905.xml"/><Relationship Id="rId157" Type="http://schemas.openxmlformats.org/officeDocument/2006/relationships/image" Target="../media/image1857.png"/><Relationship Id="rId178" Type="http://schemas.openxmlformats.org/officeDocument/2006/relationships/customXml" Target="../ink/ink1926.xml"/><Relationship Id="rId301" Type="http://schemas.openxmlformats.org/officeDocument/2006/relationships/customXml" Target="../ink/ink1988.xml"/><Relationship Id="rId322" Type="http://schemas.openxmlformats.org/officeDocument/2006/relationships/image" Target="../media/image1939.png"/><Relationship Id="rId343" Type="http://schemas.openxmlformats.org/officeDocument/2006/relationships/customXml" Target="../ink/ink2009.xml"/><Relationship Id="rId364" Type="http://schemas.openxmlformats.org/officeDocument/2006/relationships/image" Target="../media/image1960.png"/><Relationship Id="rId61" Type="http://schemas.openxmlformats.org/officeDocument/2006/relationships/image" Target="../media/image1810.png"/><Relationship Id="rId82" Type="http://schemas.openxmlformats.org/officeDocument/2006/relationships/customXml" Target="../ink/ink1878.xml"/><Relationship Id="rId199" Type="http://schemas.openxmlformats.org/officeDocument/2006/relationships/image" Target="../media/image1878.png"/><Relationship Id="rId203" Type="http://schemas.openxmlformats.org/officeDocument/2006/relationships/image" Target="../media/image1880.png"/><Relationship Id="rId19" Type="http://schemas.openxmlformats.org/officeDocument/2006/relationships/image" Target="../media/image1789.png"/><Relationship Id="rId224" Type="http://schemas.openxmlformats.org/officeDocument/2006/relationships/customXml" Target="../ink/ink1949.xml"/><Relationship Id="rId245" Type="http://schemas.openxmlformats.org/officeDocument/2006/relationships/image" Target="../media/image1901.png"/><Relationship Id="rId266" Type="http://schemas.openxmlformats.org/officeDocument/2006/relationships/image" Target="../media/image1911.png"/><Relationship Id="rId287" Type="http://schemas.openxmlformats.org/officeDocument/2006/relationships/customXml" Target="../ink/ink1981.xml"/><Relationship Id="rId30" Type="http://schemas.openxmlformats.org/officeDocument/2006/relationships/customXml" Target="../ink/ink1852.xml"/><Relationship Id="rId105" Type="http://schemas.openxmlformats.org/officeDocument/2006/relationships/image" Target="../media/image1831.png"/><Relationship Id="rId126" Type="http://schemas.openxmlformats.org/officeDocument/2006/relationships/customXml" Target="../ink/ink1900.xml"/><Relationship Id="rId147" Type="http://schemas.openxmlformats.org/officeDocument/2006/relationships/image" Target="../media/image1852.png"/><Relationship Id="rId168" Type="http://schemas.openxmlformats.org/officeDocument/2006/relationships/customXml" Target="../ink/ink1921.xml"/><Relationship Id="rId312" Type="http://schemas.openxmlformats.org/officeDocument/2006/relationships/image" Target="../media/image1934.png"/><Relationship Id="rId333" Type="http://schemas.openxmlformats.org/officeDocument/2006/relationships/customXml" Target="../ink/ink2004.xml"/><Relationship Id="rId354" Type="http://schemas.openxmlformats.org/officeDocument/2006/relationships/image" Target="../media/image1955.png"/><Relationship Id="rId51" Type="http://schemas.openxmlformats.org/officeDocument/2006/relationships/image" Target="../media/image1805.png"/><Relationship Id="rId72" Type="http://schemas.openxmlformats.org/officeDocument/2006/relationships/customXml" Target="../ink/ink1873.xml"/><Relationship Id="rId93" Type="http://schemas.openxmlformats.org/officeDocument/2006/relationships/image" Target="../media/image1826.png"/><Relationship Id="rId189" Type="http://schemas.openxmlformats.org/officeDocument/2006/relationships/image" Target="../media/image1873.png"/><Relationship Id="rId3" Type="http://schemas.openxmlformats.org/officeDocument/2006/relationships/image" Target="../media/image1781.png"/><Relationship Id="rId214" Type="http://schemas.openxmlformats.org/officeDocument/2006/relationships/customXml" Target="../ink/ink1944.xml"/><Relationship Id="rId235" Type="http://schemas.openxmlformats.org/officeDocument/2006/relationships/image" Target="../media/image1896.png"/><Relationship Id="rId256" Type="http://schemas.openxmlformats.org/officeDocument/2006/relationships/customXml" Target="../ink/ink1965.xml"/><Relationship Id="rId277" Type="http://schemas.openxmlformats.org/officeDocument/2006/relationships/customXml" Target="../ink/ink1976.xml"/><Relationship Id="rId298" Type="http://schemas.openxmlformats.org/officeDocument/2006/relationships/image" Target="../media/image1927.png"/><Relationship Id="rId116" Type="http://schemas.openxmlformats.org/officeDocument/2006/relationships/customXml" Target="../ink/ink1895.xml"/><Relationship Id="rId137" Type="http://schemas.openxmlformats.org/officeDocument/2006/relationships/image" Target="../media/image1847.png"/><Relationship Id="rId158" Type="http://schemas.openxmlformats.org/officeDocument/2006/relationships/customXml" Target="../ink/ink1916.xml"/><Relationship Id="rId302" Type="http://schemas.openxmlformats.org/officeDocument/2006/relationships/image" Target="../media/image1929.png"/><Relationship Id="rId323" Type="http://schemas.openxmlformats.org/officeDocument/2006/relationships/customXml" Target="../ink/ink1999.xml"/><Relationship Id="rId344" Type="http://schemas.openxmlformats.org/officeDocument/2006/relationships/image" Target="../media/image1950.png"/><Relationship Id="rId20" Type="http://schemas.openxmlformats.org/officeDocument/2006/relationships/customXml" Target="../ink/ink1847.xml"/><Relationship Id="rId41" Type="http://schemas.openxmlformats.org/officeDocument/2006/relationships/image" Target="../media/image1800.png"/><Relationship Id="rId62" Type="http://schemas.openxmlformats.org/officeDocument/2006/relationships/customXml" Target="../ink/ink1868.xml"/><Relationship Id="rId83" Type="http://schemas.openxmlformats.org/officeDocument/2006/relationships/image" Target="../media/image1821.png"/><Relationship Id="rId179" Type="http://schemas.openxmlformats.org/officeDocument/2006/relationships/image" Target="../media/image1868.png"/><Relationship Id="rId365" Type="http://schemas.openxmlformats.org/officeDocument/2006/relationships/customXml" Target="../ink/ink2020.xml"/><Relationship Id="rId190" Type="http://schemas.openxmlformats.org/officeDocument/2006/relationships/customXml" Target="../ink/ink1932.xml"/><Relationship Id="rId204" Type="http://schemas.openxmlformats.org/officeDocument/2006/relationships/customXml" Target="../ink/ink1939.xml"/><Relationship Id="rId225" Type="http://schemas.openxmlformats.org/officeDocument/2006/relationships/image" Target="../media/image1891.png"/><Relationship Id="rId246" Type="http://schemas.openxmlformats.org/officeDocument/2006/relationships/customXml" Target="../ink/ink1960.xml"/><Relationship Id="rId267" Type="http://schemas.openxmlformats.org/officeDocument/2006/relationships/customXml" Target="../ink/ink1971.xml"/><Relationship Id="rId288" Type="http://schemas.openxmlformats.org/officeDocument/2006/relationships/image" Target="../media/image1922.png"/><Relationship Id="rId106" Type="http://schemas.openxmlformats.org/officeDocument/2006/relationships/customXml" Target="../ink/ink1890.xml"/><Relationship Id="rId127" Type="http://schemas.openxmlformats.org/officeDocument/2006/relationships/image" Target="../media/image1842.png"/><Relationship Id="rId313" Type="http://schemas.openxmlformats.org/officeDocument/2006/relationships/customXml" Target="../ink/ink1994.xml"/><Relationship Id="rId10" Type="http://schemas.openxmlformats.org/officeDocument/2006/relationships/customXml" Target="../ink/ink1842.xml"/><Relationship Id="rId31" Type="http://schemas.openxmlformats.org/officeDocument/2006/relationships/image" Target="../media/image1795.png"/><Relationship Id="rId52" Type="http://schemas.openxmlformats.org/officeDocument/2006/relationships/customXml" Target="../ink/ink1863.xml"/><Relationship Id="rId73" Type="http://schemas.openxmlformats.org/officeDocument/2006/relationships/image" Target="../media/image1816.png"/><Relationship Id="rId94" Type="http://schemas.openxmlformats.org/officeDocument/2006/relationships/customXml" Target="../ink/ink1884.xml"/><Relationship Id="rId148" Type="http://schemas.openxmlformats.org/officeDocument/2006/relationships/customXml" Target="../ink/ink1911.xml"/><Relationship Id="rId169" Type="http://schemas.openxmlformats.org/officeDocument/2006/relationships/image" Target="../media/image1863.png"/><Relationship Id="rId334" Type="http://schemas.openxmlformats.org/officeDocument/2006/relationships/image" Target="../media/image1945.png"/><Relationship Id="rId355" Type="http://schemas.openxmlformats.org/officeDocument/2006/relationships/customXml" Target="../ink/ink2015.xml"/><Relationship Id="rId4" Type="http://schemas.openxmlformats.org/officeDocument/2006/relationships/customXml" Target="../ink/ink1839.xml"/><Relationship Id="rId180" Type="http://schemas.openxmlformats.org/officeDocument/2006/relationships/customXml" Target="../ink/ink1927.xml"/><Relationship Id="rId215" Type="http://schemas.openxmlformats.org/officeDocument/2006/relationships/image" Target="../media/image1886.png"/><Relationship Id="rId236" Type="http://schemas.openxmlformats.org/officeDocument/2006/relationships/customXml" Target="../ink/ink1955.xml"/><Relationship Id="rId257" Type="http://schemas.openxmlformats.org/officeDocument/2006/relationships/customXml" Target="../ink/ink1966.xml"/><Relationship Id="rId278" Type="http://schemas.openxmlformats.org/officeDocument/2006/relationships/image" Target="../media/image1917.png"/><Relationship Id="rId303" Type="http://schemas.openxmlformats.org/officeDocument/2006/relationships/customXml" Target="../ink/ink1989.xml"/><Relationship Id="rId42" Type="http://schemas.openxmlformats.org/officeDocument/2006/relationships/customXml" Target="../ink/ink1858.xml"/><Relationship Id="rId84" Type="http://schemas.openxmlformats.org/officeDocument/2006/relationships/customXml" Target="../ink/ink1879.xml"/><Relationship Id="rId138" Type="http://schemas.openxmlformats.org/officeDocument/2006/relationships/customXml" Target="../ink/ink1906.xml"/><Relationship Id="rId345" Type="http://schemas.openxmlformats.org/officeDocument/2006/relationships/customXml" Target="../ink/ink2010.xml"/><Relationship Id="rId191" Type="http://schemas.openxmlformats.org/officeDocument/2006/relationships/image" Target="../media/image1874.png"/><Relationship Id="rId205" Type="http://schemas.openxmlformats.org/officeDocument/2006/relationships/image" Target="../media/image1881.png"/><Relationship Id="rId247" Type="http://schemas.openxmlformats.org/officeDocument/2006/relationships/image" Target="../media/image1902.png"/><Relationship Id="rId107" Type="http://schemas.openxmlformats.org/officeDocument/2006/relationships/image" Target="../media/image1832.png"/><Relationship Id="rId289" Type="http://schemas.openxmlformats.org/officeDocument/2006/relationships/customXml" Target="../ink/ink1982.xml"/><Relationship Id="rId11" Type="http://schemas.openxmlformats.org/officeDocument/2006/relationships/image" Target="../media/image1785.png"/><Relationship Id="rId53" Type="http://schemas.openxmlformats.org/officeDocument/2006/relationships/image" Target="../media/image1806.png"/><Relationship Id="rId149" Type="http://schemas.openxmlformats.org/officeDocument/2006/relationships/image" Target="../media/image1853.png"/><Relationship Id="rId314" Type="http://schemas.openxmlformats.org/officeDocument/2006/relationships/image" Target="../media/image1935.png"/><Relationship Id="rId356" Type="http://schemas.openxmlformats.org/officeDocument/2006/relationships/image" Target="../media/image1956.png"/><Relationship Id="rId95" Type="http://schemas.openxmlformats.org/officeDocument/2006/relationships/image" Target="../media/image1827.png"/><Relationship Id="rId160" Type="http://schemas.openxmlformats.org/officeDocument/2006/relationships/customXml" Target="../ink/ink1917.xml"/><Relationship Id="rId216" Type="http://schemas.openxmlformats.org/officeDocument/2006/relationships/customXml" Target="../ink/ink1945.xml"/><Relationship Id="rId258" Type="http://schemas.openxmlformats.org/officeDocument/2006/relationships/image" Target="../media/image1907.png"/><Relationship Id="rId22" Type="http://schemas.openxmlformats.org/officeDocument/2006/relationships/customXml" Target="../ink/ink1848.xml"/><Relationship Id="rId64" Type="http://schemas.openxmlformats.org/officeDocument/2006/relationships/customXml" Target="../ink/ink1869.xml"/><Relationship Id="rId118" Type="http://schemas.openxmlformats.org/officeDocument/2006/relationships/customXml" Target="../ink/ink1896.xml"/><Relationship Id="rId325" Type="http://schemas.openxmlformats.org/officeDocument/2006/relationships/customXml" Target="../ink/ink2000.xml"/><Relationship Id="rId171" Type="http://schemas.openxmlformats.org/officeDocument/2006/relationships/image" Target="../media/image1864.png"/><Relationship Id="rId227" Type="http://schemas.openxmlformats.org/officeDocument/2006/relationships/image" Target="../media/image1892.png"/><Relationship Id="rId269" Type="http://schemas.openxmlformats.org/officeDocument/2006/relationships/customXml" Target="../ink/ink1972.xml"/><Relationship Id="rId33" Type="http://schemas.openxmlformats.org/officeDocument/2006/relationships/image" Target="../media/image1796.png"/><Relationship Id="rId129" Type="http://schemas.openxmlformats.org/officeDocument/2006/relationships/image" Target="../media/image1843.png"/><Relationship Id="rId280" Type="http://schemas.openxmlformats.org/officeDocument/2006/relationships/image" Target="../media/image1918.png"/><Relationship Id="rId336" Type="http://schemas.openxmlformats.org/officeDocument/2006/relationships/image" Target="../media/image1946.png"/><Relationship Id="rId75" Type="http://schemas.openxmlformats.org/officeDocument/2006/relationships/image" Target="../media/image1817.png"/><Relationship Id="rId140" Type="http://schemas.openxmlformats.org/officeDocument/2006/relationships/customXml" Target="../ink/ink1907.xml"/><Relationship Id="rId182" Type="http://schemas.openxmlformats.org/officeDocument/2006/relationships/customXml" Target="../ink/ink1928.xml"/><Relationship Id="rId6" Type="http://schemas.openxmlformats.org/officeDocument/2006/relationships/customXml" Target="../ink/ink1840.xml"/><Relationship Id="rId238" Type="http://schemas.openxmlformats.org/officeDocument/2006/relationships/customXml" Target="../ink/ink1956.xml"/><Relationship Id="rId291" Type="http://schemas.openxmlformats.org/officeDocument/2006/relationships/customXml" Target="../ink/ink1983.xml"/><Relationship Id="rId305" Type="http://schemas.openxmlformats.org/officeDocument/2006/relationships/customXml" Target="../ink/ink1990.xml"/><Relationship Id="rId347" Type="http://schemas.openxmlformats.org/officeDocument/2006/relationships/customXml" Target="../ink/ink2011.xml"/><Relationship Id="rId44" Type="http://schemas.openxmlformats.org/officeDocument/2006/relationships/customXml" Target="../ink/ink1859.xml"/><Relationship Id="rId86" Type="http://schemas.openxmlformats.org/officeDocument/2006/relationships/customXml" Target="../ink/ink1880.xml"/><Relationship Id="rId151" Type="http://schemas.openxmlformats.org/officeDocument/2006/relationships/image" Target="../media/image1854.png"/><Relationship Id="rId193" Type="http://schemas.openxmlformats.org/officeDocument/2006/relationships/image" Target="../media/image1875.png"/><Relationship Id="rId207" Type="http://schemas.openxmlformats.org/officeDocument/2006/relationships/image" Target="../media/image1882.png"/><Relationship Id="rId249" Type="http://schemas.openxmlformats.org/officeDocument/2006/relationships/image" Target="../media/image1903.png"/><Relationship Id="rId13" Type="http://schemas.openxmlformats.org/officeDocument/2006/relationships/image" Target="../media/image1786.png"/><Relationship Id="rId109" Type="http://schemas.openxmlformats.org/officeDocument/2006/relationships/image" Target="../media/image1833.png"/><Relationship Id="rId260" Type="http://schemas.openxmlformats.org/officeDocument/2006/relationships/image" Target="../media/image1908.png"/><Relationship Id="rId316" Type="http://schemas.openxmlformats.org/officeDocument/2006/relationships/image" Target="../media/image1936.png"/><Relationship Id="rId55" Type="http://schemas.openxmlformats.org/officeDocument/2006/relationships/image" Target="../media/image1807.png"/><Relationship Id="rId97" Type="http://schemas.openxmlformats.org/officeDocument/2006/relationships/image" Target="../media/image1473.png"/><Relationship Id="rId120" Type="http://schemas.openxmlformats.org/officeDocument/2006/relationships/customXml" Target="../ink/ink1897.xml"/><Relationship Id="rId358" Type="http://schemas.openxmlformats.org/officeDocument/2006/relationships/image" Target="../media/image1957.png"/><Relationship Id="rId162" Type="http://schemas.openxmlformats.org/officeDocument/2006/relationships/customXml" Target="../ink/ink1918.xml"/><Relationship Id="rId218" Type="http://schemas.openxmlformats.org/officeDocument/2006/relationships/customXml" Target="../ink/ink1946.xml"/><Relationship Id="rId271" Type="http://schemas.openxmlformats.org/officeDocument/2006/relationships/customXml" Target="../ink/ink1973.xml"/><Relationship Id="rId24" Type="http://schemas.openxmlformats.org/officeDocument/2006/relationships/customXml" Target="../ink/ink1849.xml"/><Relationship Id="rId66" Type="http://schemas.openxmlformats.org/officeDocument/2006/relationships/customXml" Target="../ink/ink1870.xml"/><Relationship Id="rId131" Type="http://schemas.openxmlformats.org/officeDocument/2006/relationships/image" Target="../media/image1844.png"/><Relationship Id="rId327" Type="http://schemas.openxmlformats.org/officeDocument/2006/relationships/customXml" Target="../ink/ink2001.xml"/><Relationship Id="rId173" Type="http://schemas.openxmlformats.org/officeDocument/2006/relationships/image" Target="../media/image1865.png"/><Relationship Id="rId229" Type="http://schemas.openxmlformats.org/officeDocument/2006/relationships/image" Target="../media/image1893.png"/><Relationship Id="rId240" Type="http://schemas.openxmlformats.org/officeDocument/2006/relationships/customXml" Target="../ink/ink1957.xml"/><Relationship Id="rId35" Type="http://schemas.openxmlformats.org/officeDocument/2006/relationships/image" Target="../media/image1797.png"/><Relationship Id="rId77" Type="http://schemas.openxmlformats.org/officeDocument/2006/relationships/image" Target="../media/image1818.png"/><Relationship Id="rId100" Type="http://schemas.openxmlformats.org/officeDocument/2006/relationships/customXml" Target="../ink/ink1887.xml"/><Relationship Id="rId282" Type="http://schemas.openxmlformats.org/officeDocument/2006/relationships/image" Target="../media/image1919.png"/><Relationship Id="rId338" Type="http://schemas.openxmlformats.org/officeDocument/2006/relationships/image" Target="../media/image1947.png"/><Relationship Id="rId8" Type="http://schemas.openxmlformats.org/officeDocument/2006/relationships/customXml" Target="../ink/ink1841.xml"/><Relationship Id="rId142" Type="http://schemas.openxmlformats.org/officeDocument/2006/relationships/customXml" Target="../ink/ink1908.xml"/><Relationship Id="rId184" Type="http://schemas.openxmlformats.org/officeDocument/2006/relationships/customXml" Target="../ink/ink1929.xml"/><Relationship Id="rId251" Type="http://schemas.openxmlformats.org/officeDocument/2006/relationships/image" Target="../media/image1904.png"/><Relationship Id="rId46" Type="http://schemas.openxmlformats.org/officeDocument/2006/relationships/customXml" Target="../ink/ink1860.xml"/><Relationship Id="rId293" Type="http://schemas.openxmlformats.org/officeDocument/2006/relationships/customXml" Target="../ink/ink1984.xml"/><Relationship Id="rId307" Type="http://schemas.openxmlformats.org/officeDocument/2006/relationships/customXml" Target="../ink/ink1991.xml"/><Relationship Id="rId349" Type="http://schemas.openxmlformats.org/officeDocument/2006/relationships/customXml" Target="../ink/ink2012.xml"/><Relationship Id="rId88" Type="http://schemas.openxmlformats.org/officeDocument/2006/relationships/customXml" Target="../ink/ink1881.xml"/><Relationship Id="rId111" Type="http://schemas.openxmlformats.org/officeDocument/2006/relationships/image" Target="../media/image1834.png"/><Relationship Id="rId153" Type="http://schemas.openxmlformats.org/officeDocument/2006/relationships/image" Target="../media/image1855.png"/><Relationship Id="rId195" Type="http://schemas.openxmlformats.org/officeDocument/2006/relationships/image" Target="../media/image1876.png"/><Relationship Id="rId209" Type="http://schemas.openxmlformats.org/officeDocument/2006/relationships/image" Target="../media/image1883.png"/><Relationship Id="rId360" Type="http://schemas.openxmlformats.org/officeDocument/2006/relationships/image" Target="../media/image19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A9C49B-3225-56AD-991E-B6D2BA0BDD79}"/>
                  </a:ext>
                </a:extLst>
              </p14:cNvPr>
              <p14:cNvContentPartPr/>
              <p14:nvPr/>
            </p14:nvContentPartPr>
            <p14:xfrm>
              <a:off x="2023906" y="27255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A9C49B-3225-56AD-991E-B6D2BA0BD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586" y="2682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3D92C1-0BB5-F676-25D9-B12B9069B47F}"/>
                  </a:ext>
                </a:extLst>
              </p14:cNvPr>
              <p14:cNvContentPartPr/>
              <p14:nvPr/>
            </p14:nvContentPartPr>
            <p14:xfrm>
              <a:off x="829426" y="444270"/>
              <a:ext cx="4320" cy="272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3D92C1-0BB5-F676-25D9-B12B9069B4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106" y="439950"/>
                <a:ext cx="129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CE6551-50D8-4784-A1B7-351F141C4CE1}"/>
                  </a:ext>
                </a:extLst>
              </p14:cNvPr>
              <p14:cNvContentPartPr/>
              <p14:nvPr/>
            </p14:nvContentPartPr>
            <p14:xfrm>
              <a:off x="858946" y="230790"/>
              <a:ext cx="298080" cy="805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CE6551-50D8-4784-A1B7-351F141C4C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626" y="226470"/>
                <a:ext cx="30672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D447EE-7762-E102-9492-D95F514F399D}"/>
                  </a:ext>
                </a:extLst>
              </p14:cNvPr>
              <p14:cNvContentPartPr/>
              <p14:nvPr/>
            </p14:nvContentPartPr>
            <p14:xfrm>
              <a:off x="1772266" y="388470"/>
              <a:ext cx="254880" cy="401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D447EE-7762-E102-9492-D95F514F39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7946" y="384150"/>
                <a:ext cx="2635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92650B-1CCD-4D1E-3F41-257BDA1078F7}"/>
                  </a:ext>
                </a:extLst>
              </p14:cNvPr>
              <p14:cNvContentPartPr/>
              <p14:nvPr/>
            </p14:nvContentPartPr>
            <p14:xfrm>
              <a:off x="2238466" y="384150"/>
              <a:ext cx="150840" cy="388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92650B-1CCD-4D1E-3F41-257BDA1078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4146" y="379830"/>
                <a:ext cx="1594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ABA2C9-18EB-D9BD-F33A-FE68B6504E47}"/>
                  </a:ext>
                </a:extLst>
              </p14:cNvPr>
              <p14:cNvContentPartPr/>
              <p14:nvPr/>
            </p14:nvContentPartPr>
            <p14:xfrm>
              <a:off x="2489746" y="614550"/>
              <a:ext cx="108720" cy="58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ABA2C9-18EB-D9BD-F33A-FE68B6504E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5426" y="610230"/>
                <a:ext cx="1173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ED77ED-8A05-BE87-E9D9-91DDD95C4769}"/>
                  </a:ext>
                </a:extLst>
              </p14:cNvPr>
              <p14:cNvContentPartPr/>
              <p14:nvPr/>
            </p14:nvContentPartPr>
            <p14:xfrm>
              <a:off x="2760826" y="505110"/>
              <a:ext cx="297000" cy="329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ED77ED-8A05-BE87-E9D9-91DDD95C47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6506" y="500790"/>
                <a:ext cx="3056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F8515-C92F-56CA-EA75-31FE76C509E0}"/>
                  </a:ext>
                </a:extLst>
              </p14:cNvPr>
              <p14:cNvContentPartPr/>
              <p14:nvPr/>
            </p14:nvContentPartPr>
            <p14:xfrm>
              <a:off x="3227746" y="450750"/>
              <a:ext cx="206640" cy="437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F8515-C92F-56CA-EA75-31FE76C509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23426" y="446430"/>
                <a:ext cx="2152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F8D0F4E-0B2B-7DAE-ED02-A2B937054574}"/>
                  </a:ext>
                </a:extLst>
              </p14:cNvPr>
              <p14:cNvContentPartPr/>
              <p14:nvPr/>
            </p14:nvContentPartPr>
            <p14:xfrm>
              <a:off x="3267706" y="634710"/>
              <a:ext cx="329760" cy="84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F8D0F4E-0B2B-7DAE-ED02-A2B937054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3386" y="630390"/>
                <a:ext cx="3384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B5A080-DB64-0C55-7E03-A6C9A15DC173}"/>
                  </a:ext>
                </a:extLst>
              </p14:cNvPr>
              <p14:cNvContentPartPr/>
              <p14:nvPr/>
            </p14:nvContentPartPr>
            <p14:xfrm>
              <a:off x="2955946" y="826230"/>
              <a:ext cx="86040" cy="13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B5A080-DB64-0C55-7E03-A6C9A15DC1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51626" y="821910"/>
                <a:ext cx="946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F0101D-A6CF-6698-CA0F-DCE54304EDE9}"/>
                  </a:ext>
                </a:extLst>
              </p14:cNvPr>
              <p14:cNvContentPartPr/>
              <p14:nvPr/>
            </p14:nvContentPartPr>
            <p14:xfrm>
              <a:off x="3896266" y="492510"/>
              <a:ext cx="263160" cy="17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F0101D-A6CF-6698-CA0F-DCE54304ED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91946" y="488190"/>
                <a:ext cx="2718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DF2A54-62C6-325D-C7D6-09F59CF8BB72}"/>
                  </a:ext>
                </a:extLst>
              </p14:cNvPr>
              <p14:cNvContentPartPr/>
              <p14:nvPr/>
            </p14:nvContentPartPr>
            <p14:xfrm>
              <a:off x="3779626" y="639390"/>
              <a:ext cx="375120" cy="65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DF2A54-62C6-325D-C7D6-09F59CF8BB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75306" y="635070"/>
                <a:ext cx="3837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93F3849-1E32-5691-E133-2FD091DDDD97}"/>
                  </a:ext>
                </a:extLst>
              </p14:cNvPr>
              <p14:cNvContentPartPr/>
              <p14:nvPr/>
            </p14:nvContentPartPr>
            <p14:xfrm>
              <a:off x="4061866" y="384150"/>
              <a:ext cx="301320" cy="520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93F3849-1E32-5691-E133-2FD091DDDD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57546" y="379830"/>
                <a:ext cx="30996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6B44A8-2E6E-0EE4-EC98-A2C6A3A37FDD}"/>
                  </a:ext>
                </a:extLst>
              </p14:cNvPr>
              <p14:cNvContentPartPr/>
              <p14:nvPr/>
            </p14:nvContentPartPr>
            <p14:xfrm>
              <a:off x="4997146" y="375870"/>
              <a:ext cx="27360" cy="342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6B44A8-2E6E-0EE4-EC98-A2C6A3A37F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92826" y="371550"/>
                <a:ext cx="360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17D40D-3078-18E3-CBDD-B3347BBF71A6}"/>
                  </a:ext>
                </a:extLst>
              </p14:cNvPr>
              <p14:cNvContentPartPr/>
              <p14:nvPr/>
            </p14:nvContentPartPr>
            <p14:xfrm>
              <a:off x="4734706" y="297750"/>
              <a:ext cx="385200" cy="162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17D40D-3078-18E3-CBDD-B3347BBF71A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30386" y="293430"/>
                <a:ext cx="393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45F436A-9AA8-9340-4473-5A3A980D3DBC}"/>
                  </a:ext>
                </a:extLst>
              </p14:cNvPr>
              <p14:cNvContentPartPr/>
              <p14:nvPr/>
            </p14:nvContentPartPr>
            <p14:xfrm>
              <a:off x="5210266" y="442470"/>
              <a:ext cx="308520" cy="208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45F436A-9AA8-9340-4473-5A3A980D3DB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05946" y="438150"/>
                <a:ext cx="3171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FDE3B4B-9BD5-D054-96E4-93EFDCAE5422}"/>
                  </a:ext>
                </a:extLst>
              </p14:cNvPr>
              <p14:cNvContentPartPr/>
              <p14:nvPr/>
            </p14:nvContentPartPr>
            <p14:xfrm>
              <a:off x="5725786" y="500070"/>
              <a:ext cx="74880" cy="61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FDE3B4B-9BD5-D054-96E4-93EFDCAE54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21466" y="495750"/>
                <a:ext cx="83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83E8EE-8BB7-53FF-B892-3C9579E42329}"/>
                  </a:ext>
                </a:extLst>
              </p14:cNvPr>
              <p14:cNvContentPartPr/>
              <p14:nvPr/>
            </p14:nvContentPartPr>
            <p14:xfrm>
              <a:off x="7837906" y="274350"/>
              <a:ext cx="344520" cy="419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83E8EE-8BB7-53FF-B892-3C9579E423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33586" y="270030"/>
                <a:ext cx="3531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EC13170-2DDA-CF9A-B977-C6E19A70BA73}"/>
                  </a:ext>
                </a:extLst>
              </p14:cNvPr>
              <p14:cNvContentPartPr/>
              <p14:nvPr/>
            </p14:nvContentPartPr>
            <p14:xfrm>
              <a:off x="8345866" y="462990"/>
              <a:ext cx="158760" cy="159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EC13170-2DDA-CF9A-B977-C6E19A70BA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41546" y="458670"/>
                <a:ext cx="167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D61D7CB-265C-1E8F-FE04-DBE893CF0049}"/>
                  </a:ext>
                </a:extLst>
              </p14:cNvPr>
              <p14:cNvContentPartPr/>
              <p14:nvPr/>
            </p14:nvContentPartPr>
            <p14:xfrm>
              <a:off x="8776066" y="237270"/>
              <a:ext cx="235080" cy="330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D61D7CB-265C-1E8F-FE04-DBE893CF00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71746" y="232950"/>
                <a:ext cx="2437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DA18EE5-523C-784A-786D-9076F246E877}"/>
                  </a:ext>
                </a:extLst>
              </p14:cNvPr>
              <p14:cNvContentPartPr/>
              <p14:nvPr/>
            </p14:nvContentPartPr>
            <p14:xfrm>
              <a:off x="9147226" y="250950"/>
              <a:ext cx="394920" cy="348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DA18EE5-523C-784A-786D-9076F246E8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42906" y="246630"/>
                <a:ext cx="4035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0111231-31D1-1961-1C21-2D3CF32A7954}"/>
                  </a:ext>
                </a:extLst>
              </p14:cNvPr>
              <p14:cNvContentPartPr/>
              <p14:nvPr/>
            </p14:nvContentPartPr>
            <p14:xfrm>
              <a:off x="800266" y="1208550"/>
              <a:ext cx="302040" cy="245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0111231-31D1-1961-1C21-2D3CF32A795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5946" y="1204230"/>
                <a:ext cx="310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E43D47-723E-3102-8FCE-3DC39A766A5F}"/>
                  </a:ext>
                </a:extLst>
              </p14:cNvPr>
              <p14:cNvContentPartPr/>
              <p14:nvPr/>
            </p14:nvContentPartPr>
            <p14:xfrm>
              <a:off x="1094746" y="1131150"/>
              <a:ext cx="171720" cy="515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E43D47-723E-3102-8FCE-3DC39A766A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0426" y="1126830"/>
                <a:ext cx="18036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EE2ADE1-6CEE-53B5-9FCC-E5AA998CE569}"/>
                  </a:ext>
                </a:extLst>
              </p14:cNvPr>
              <p14:cNvContentPartPr/>
              <p14:nvPr/>
            </p14:nvContentPartPr>
            <p14:xfrm>
              <a:off x="2336746" y="1376310"/>
              <a:ext cx="358920" cy="335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EE2ADE1-6CEE-53B5-9FCC-E5AA998CE5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32426" y="1371990"/>
                <a:ext cx="367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EF50F87-E7AF-1054-04FB-27D981F972F8}"/>
                  </a:ext>
                </a:extLst>
              </p14:cNvPr>
              <p14:cNvContentPartPr/>
              <p14:nvPr/>
            </p14:nvContentPartPr>
            <p14:xfrm>
              <a:off x="2659666" y="1332390"/>
              <a:ext cx="177120" cy="187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EF50F87-E7AF-1054-04FB-27D981F972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55346" y="1328070"/>
                <a:ext cx="185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32BAE98-F9F0-353F-8FFF-0B49D0CB2C6A}"/>
                  </a:ext>
                </a:extLst>
              </p14:cNvPr>
              <p14:cNvContentPartPr/>
              <p14:nvPr/>
            </p14:nvContentPartPr>
            <p14:xfrm>
              <a:off x="2880706" y="1131150"/>
              <a:ext cx="35280" cy="152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32BAE98-F9F0-353F-8FFF-0B49D0CB2C6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76386" y="1126830"/>
                <a:ext cx="439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0FECF0-B20A-FC31-5FCE-184F12E5B277}"/>
                  </a:ext>
                </a:extLst>
              </p14:cNvPr>
              <p14:cNvContentPartPr/>
              <p14:nvPr/>
            </p14:nvContentPartPr>
            <p14:xfrm>
              <a:off x="2904826" y="1361190"/>
              <a:ext cx="310680" cy="381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0FECF0-B20A-FC31-5FCE-184F12E5B27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00506" y="1356870"/>
                <a:ext cx="3193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EB8E7B5-960E-407B-9926-AFF8BE071B17}"/>
                  </a:ext>
                </a:extLst>
              </p14:cNvPr>
              <p14:cNvContentPartPr/>
              <p14:nvPr/>
            </p14:nvContentPartPr>
            <p14:xfrm>
              <a:off x="3434386" y="1569630"/>
              <a:ext cx="19080" cy="219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EB8E7B5-960E-407B-9926-AFF8BE071B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30066" y="1565310"/>
                <a:ext cx="277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98D934A-2C9A-2EF3-034D-FC40CFEF1DE8}"/>
                  </a:ext>
                </a:extLst>
              </p14:cNvPr>
              <p14:cNvContentPartPr/>
              <p14:nvPr/>
            </p14:nvContentPartPr>
            <p14:xfrm>
              <a:off x="3743266" y="1307910"/>
              <a:ext cx="213480" cy="372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98D934A-2C9A-2EF3-034D-FC40CFEF1D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38946" y="1303590"/>
                <a:ext cx="2221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31BD7EF-7433-9731-8D19-F688D4110F9F}"/>
                  </a:ext>
                </a:extLst>
              </p14:cNvPr>
              <p14:cNvContentPartPr/>
              <p14:nvPr/>
            </p14:nvContentPartPr>
            <p14:xfrm>
              <a:off x="3913186" y="1299990"/>
              <a:ext cx="83880" cy="169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31BD7EF-7433-9731-8D19-F688D4110F9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08866" y="1295670"/>
                <a:ext cx="925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2338A10-9BD8-693E-85CC-5BEFC57FE587}"/>
                  </a:ext>
                </a:extLst>
              </p14:cNvPr>
              <p14:cNvContentPartPr/>
              <p14:nvPr/>
            </p14:nvContentPartPr>
            <p14:xfrm>
              <a:off x="4194706" y="1067070"/>
              <a:ext cx="58680" cy="219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2338A10-9BD8-693E-85CC-5BEFC57FE5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90386" y="1062750"/>
                <a:ext cx="673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7144608-17B0-579E-B9AD-C77BA5EC3BDC}"/>
                  </a:ext>
                </a:extLst>
              </p14:cNvPr>
              <p14:cNvContentPartPr/>
              <p14:nvPr/>
            </p14:nvContentPartPr>
            <p14:xfrm>
              <a:off x="4512946" y="1581870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7144608-17B0-579E-B9AD-C77BA5EC3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8626" y="1577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C0F4386-9585-5635-78B3-6727D267AFC6}"/>
                  </a:ext>
                </a:extLst>
              </p14:cNvPr>
              <p14:cNvContentPartPr/>
              <p14:nvPr/>
            </p14:nvContentPartPr>
            <p14:xfrm>
              <a:off x="4276786" y="1436790"/>
              <a:ext cx="220680" cy="378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C0F4386-9585-5635-78B3-6727D267AFC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272466" y="1432470"/>
                <a:ext cx="2293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B4FAC05-557D-77E4-8A76-57C68C7674C4}"/>
                  </a:ext>
                </a:extLst>
              </p14:cNvPr>
              <p14:cNvContentPartPr/>
              <p14:nvPr/>
            </p14:nvContentPartPr>
            <p14:xfrm>
              <a:off x="4953226" y="1167150"/>
              <a:ext cx="1218600" cy="60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B4FAC05-557D-77E4-8A76-57C68C7674C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948906" y="1162830"/>
                <a:ext cx="12272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E2E640-5527-5D36-B27F-AC2BD0E03CE1}"/>
                  </a:ext>
                </a:extLst>
              </p14:cNvPr>
              <p14:cNvContentPartPr/>
              <p14:nvPr/>
            </p14:nvContentPartPr>
            <p14:xfrm>
              <a:off x="5155186" y="1380990"/>
              <a:ext cx="974160" cy="50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E2E640-5527-5D36-B27F-AC2BD0E03CE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150866" y="1376670"/>
                <a:ext cx="9828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4431C48-FEEC-4F50-FBB5-A0DA387300E1}"/>
                  </a:ext>
                </a:extLst>
              </p14:cNvPr>
              <p14:cNvContentPartPr/>
              <p14:nvPr/>
            </p14:nvContentPartPr>
            <p14:xfrm>
              <a:off x="5677906" y="950430"/>
              <a:ext cx="638280" cy="723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4431C48-FEEC-4F50-FBB5-A0DA387300E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73586" y="946110"/>
                <a:ext cx="64692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915981-49CA-21F3-CD2D-EE0B4D9C97C1}"/>
                  </a:ext>
                </a:extLst>
              </p14:cNvPr>
              <p14:cNvContentPartPr/>
              <p14:nvPr/>
            </p14:nvContentPartPr>
            <p14:xfrm>
              <a:off x="5199466" y="1638030"/>
              <a:ext cx="195840" cy="357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915981-49CA-21F3-CD2D-EE0B4D9C97C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195146" y="1633710"/>
                <a:ext cx="2044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7F17A2C-2F7C-5638-AF91-C07ACC1D83B4}"/>
                  </a:ext>
                </a:extLst>
              </p14:cNvPr>
              <p14:cNvContentPartPr/>
              <p14:nvPr/>
            </p14:nvContentPartPr>
            <p14:xfrm>
              <a:off x="5552986" y="1814790"/>
              <a:ext cx="360" cy="2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7F17A2C-2F7C-5638-AF91-C07ACC1D83B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548666" y="1810470"/>
                <a:ext cx="900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8FDF109-3F40-D374-E47C-06B75C09FCD7}"/>
                  </a:ext>
                </a:extLst>
              </p14:cNvPr>
              <p14:cNvContentPartPr/>
              <p14:nvPr/>
            </p14:nvContentPartPr>
            <p14:xfrm>
              <a:off x="5794186" y="1650270"/>
              <a:ext cx="177480" cy="285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8FDF109-3F40-D374-E47C-06B75C09FCD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789866" y="1645950"/>
                <a:ext cx="1861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31AC865-29BB-DF0E-DBFC-9451A03CC8D6}"/>
                  </a:ext>
                </a:extLst>
              </p14:cNvPr>
              <p14:cNvContentPartPr/>
              <p14:nvPr/>
            </p14:nvContentPartPr>
            <p14:xfrm>
              <a:off x="5988226" y="1533270"/>
              <a:ext cx="162720" cy="219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31AC865-29BB-DF0E-DBFC-9451A03CC8D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983906" y="1528950"/>
                <a:ext cx="1713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9FCEF62-A345-1CCC-A9F1-7FE576208F81}"/>
                  </a:ext>
                </a:extLst>
              </p14:cNvPr>
              <p14:cNvContentPartPr/>
              <p14:nvPr/>
            </p14:nvContentPartPr>
            <p14:xfrm>
              <a:off x="6056626" y="1677630"/>
              <a:ext cx="290520" cy="93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9FCEF62-A345-1CCC-A9F1-7FE576208F8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052306" y="1673310"/>
                <a:ext cx="2991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08CC3D8-AFCD-DA68-D1D5-F9C9BE1229A8}"/>
                  </a:ext>
                </a:extLst>
              </p14:cNvPr>
              <p14:cNvContentPartPr/>
              <p14:nvPr/>
            </p14:nvContentPartPr>
            <p14:xfrm>
              <a:off x="6564226" y="1710030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08CC3D8-AFCD-DA68-D1D5-F9C9BE1229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9906" y="17057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D2F419C-0BD9-33CE-5CEE-C4B92C775800}"/>
                  </a:ext>
                </a:extLst>
              </p14:cNvPr>
              <p14:cNvContentPartPr/>
              <p14:nvPr/>
            </p14:nvContentPartPr>
            <p14:xfrm>
              <a:off x="6149146" y="1770510"/>
              <a:ext cx="50040" cy="117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D2F419C-0BD9-33CE-5CEE-C4B92C77580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144826" y="1766190"/>
                <a:ext cx="586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3FB3B63-E6D1-BA44-0F0B-89432A7AE2AE}"/>
                  </a:ext>
                </a:extLst>
              </p14:cNvPr>
              <p14:cNvContentPartPr/>
              <p14:nvPr/>
            </p14:nvContentPartPr>
            <p14:xfrm>
              <a:off x="6385306" y="1712190"/>
              <a:ext cx="298080" cy="97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3FB3B63-E6D1-BA44-0F0B-89432A7AE2A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80986" y="1707870"/>
                <a:ext cx="306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03E05D3-D085-26B8-FB68-B61834614968}"/>
                  </a:ext>
                </a:extLst>
              </p14:cNvPr>
              <p14:cNvContentPartPr/>
              <p14:nvPr/>
            </p14:nvContentPartPr>
            <p14:xfrm>
              <a:off x="6662146" y="1387830"/>
              <a:ext cx="127440" cy="379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03E05D3-D085-26B8-FB68-B6183461496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57826" y="1383510"/>
                <a:ext cx="1360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D4A598A-FE50-3C8F-DC3B-97E01B12620A}"/>
                  </a:ext>
                </a:extLst>
              </p14:cNvPr>
              <p14:cNvContentPartPr/>
              <p14:nvPr/>
            </p14:nvContentPartPr>
            <p14:xfrm>
              <a:off x="6628666" y="1569630"/>
              <a:ext cx="208440" cy="149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D4A598A-FE50-3C8F-DC3B-97E01B12620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24346" y="1565310"/>
                <a:ext cx="217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D8910F6-589F-20A7-F83A-44A9EC90BBAF}"/>
                  </a:ext>
                </a:extLst>
              </p14:cNvPr>
              <p14:cNvContentPartPr/>
              <p14:nvPr/>
            </p14:nvContentPartPr>
            <p14:xfrm>
              <a:off x="6963826" y="1607790"/>
              <a:ext cx="215280" cy="159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D8910F6-589F-20A7-F83A-44A9EC90BBA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59506" y="1603470"/>
                <a:ext cx="2239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2FEB5CD-64D7-D712-BF09-D232FA1B5462}"/>
                  </a:ext>
                </a:extLst>
              </p14:cNvPr>
              <p14:cNvContentPartPr/>
              <p14:nvPr/>
            </p14:nvContentPartPr>
            <p14:xfrm>
              <a:off x="7846186" y="1284150"/>
              <a:ext cx="177120" cy="268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2FEB5CD-64D7-D712-BF09-D232FA1B546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41866" y="1279830"/>
                <a:ext cx="185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708C05-E4A6-C93B-5C6A-6FA6DF6A0603}"/>
                  </a:ext>
                </a:extLst>
              </p14:cNvPr>
              <p14:cNvContentPartPr/>
              <p14:nvPr/>
            </p14:nvContentPartPr>
            <p14:xfrm>
              <a:off x="8031226" y="1219710"/>
              <a:ext cx="137520" cy="2505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708C05-E4A6-C93B-5C6A-6FA6DF6A060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26906" y="1215390"/>
                <a:ext cx="1461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1C5DB4D-FA89-B70D-4EE7-86D20A2F5E83}"/>
                  </a:ext>
                </a:extLst>
              </p14:cNvPr>
              <p14:cNvContentPartPr/>
              <p14:nvPr/>
            </p14:nvContentPartPr>
            <p14:xfrm>
              <a:off x="8209426" y="1374870"/>
              <a:ext cx="277920" cy="275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1C5DB4D-FA89-B70D-4EE7-86D20A2F5E8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205106" y="1370550"/>
                <a:ext cx="2865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4539989-6DE6-0D21-8724-B2B2B5864B14}"/>
                  </a:ext>
                </a:extLst>
              </p14:cNvPr>
              <p14:cNvContentPartPr/>
              <p14:nvPr/>
            </p14:nvContentPartPr>
            <p14:xfrm>
              <a:off x="8671666" y="1545150"/>
              <a:ext cx="17280" cy="131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4539989-6DE6-0D21-8724-B2B2B5864B1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67346" y="1540830"/>
                <a:ext cx="25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064667B-56A6-29F1-FAD8-B6FF35B11C20}"/>
                  </a:ext>
                </a:extLst>
              </p14:cNvPr>
              <p14:cNvContentPartPr/>
              <p14:nvPr/>
            </p14:nvContentPartPr>
            <p14:xfrm>
              <a:off x="8902066" y="1195590"/>
              <a:ext cx="182160" cy="313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064667B-56A6-29F1-FAD8-B6FF35B11C2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97746" y="1191270"/>
                <a:ext cx="1908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0CB4841-8928-C9E9-0B85-019B5582DBEB}"/>
                  </a:ext>
                </a:extLst>
              </p14:cNvPr>
              <p14:cNvContentPartPr/>
              <p14:nvPr/>
            </p14:nvContentPartPr>
            <p14:xfrm>
              <a:off x="9041746" y="1123230"/>
              <a:ext cx="195120" cy="254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0CB4841-8928-C9E9-0B85-019B5582DBE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037426" y="1118910"/>
                <a:ext cx="2037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96446FD-9C37-716A-D7E1-6AFD41A3FF85}"/>
                  </a:ext>
                </a:extLst>
              </p14:cNvPr>
              <p14:cNvContentPartPr/>
              <p14:nvPr/>
            </p14:nvContentPartPr>
            <p14:xfrm>
              <a:off x="9281506" y="1333110"/>
              <a:ext cx="238680" cy="287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96446FD-9C37-716A-D7E1-6AFD41A3FF8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77186" y="1328790"/>
                <a:ext cx="247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51F15DD-78FC-06B8-4B11-A732C302858A}"/>
                  </a:ext>
                </a:extLst>
              </p14:cNvPr>
              <p14:cNvContentPartPr/>
              <p14:nvPr/>
            </p14:nvContentPartPr>
            <p14:xfrm>
              <a:off x="10342426" y="1211790"/>
              <a:ext cx="372600" cy="708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51F15DD-78FC-06B8-4B11-A732C302858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38106" y="1207470"/>
                <a:ext cx="38124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E33A7C1-CB6D-020E-4252-F771EF2D869C}"/>
                  </a:ext>
                </a:extLst>
              </p14:cNvPr>
              <p14:cNvContentPartPr/>
              <p14:nvPr/>
            </p14:nvContentPartPr>
            <p14:xfrm>
              <a:off x="10482106" y="1906950"/>
              <a:ext cx="59400" cy="268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E33A7C1-CB6D-020E-4252-F771EF2D869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477786" y="1902630"/>
                <a:ext cx="680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118EBAB-D188-EDB6-AAAE-D965593C6E4C}"/>
                  </a:ext>
                </a:extLst>
              </p14:cNvPr>
              <p14:cNvContentPartPr/>
              <p14:nvPr/>
            </p14:nvContentPartPr>
            <p14:xfrm>
              <a:off x="10167466" y="2212950"/>
              <a:ext cx="653400" cy="28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118EBAB-D188-EDB6-AAAE-D965593C6E4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163146" y="2208630"/>
                <a:ext cx="6620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CA07B9B-F62F-0FCD-2173-08DE38C502F0}"/>
                  </a:ext>
                </a:extLst>
              </p14:cNvPr>
              <p14:cNvContentPartPr/>
              <p14:nvPr/>
            </p14:nvContentPartPr>
            <p14:xfrm>
              <a:off x="10184386" y="2300790"/>
              <a:ext cx="164880" cy="177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CA07B9B-F62F-0FCD-2173-08DE38C502F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80066" y="2296470"/>
                <a:ext cx="1735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9C52E78-5D29-0F8F-68E6-CA6B104334A5}"/>
                  </a:ext>
                </a:extLst>
              </p14:cNvPr>
              <p14:cNvContentPartPr/>
              <p14:nvPr/>
            </p14:nvContentPartPr>
            <p14:xfrm>
              <a:off x="10567426" y="2192430"/>
              <a:ext cx="196920" cy="167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9C52E78-5D29-0F8F-68E6-CA6B104334A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63106" y="2188110"/>
                <a:ext cx="205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A9FE161-72D9-C9D0-D11F-DCDA7A2E6F95}"/>
                  </a:ext>
                </a:extLst>
              </p14:cNvPr>
              <p14:cNvContentPartPr/>
              <p14:nvPr/>
            </p14:nvContentPartPr>
            <p14:xfrm>
              <a:off x="10449706" y="1145910"/>
              <a:ext cx="1307520" cy="309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A9FE161-72D9-C9D0-D11F-DCDA7A2E6F9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445386" y="1141590"/>
                <a:ext cx="1316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91BF00D-D908-5B41-DB7F-DDA1D17D8899}"/>
                  </a:ext>
                </a:extLst>
              </p14:cNvPr>
              <p14:cNvContentPartPr/>
              <p14:nvPr/>
            </p14:nvContentPartPr>
            <p14:xfrm>
              <a:off x="11763706" y="1320150"/>
              <a:ext cx="109800" cy="41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91BF00D-D908-5B41-DB7F-DDA1D17D889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759386" y="1315830"/>
                <a:ext cx="1184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B0327E4-5416-3863-EF52-6C4F42CCC5AE}"/>
                  </a:ext>
                </a:extLst>
              </p14:cNvPr>
              <p14:cNvContentPartPr/>
              <p14:nvPr/>
            </p14:nvContentPartPr>
            <p14:xfrm>
              <a:off x="11738866" y="1593390"/>
              <a:ext cx="18000" cy="246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B0327E4-5416-3863-EF52-6C4F42CCC5A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734546" y="1589070"/>
                <a:ext cx="266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CB3574-8B09-2399-B919-57C4181706AD}"/>
                  </a:ext>
                </a:extLst>
              </p14:cNvPr>
              <p14:cNvContentPartPr/>
              <p14:nvPr/>
            </p14:nvContentPartPr>
            <p14:xfrm>
              <a:off x="11594146" y="1540830"/>
              <a:ext cx="283680" cy="1940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CB3574-8B09-2399-B919-57C4181706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89826" y="1536510"/>
                <a:ext cx="292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54BA46F-60FB-D114-6242-82C9D190F608}"/>
                  </a:ext>
                </a:extLst>
              </p14:cNvPr>
              <p14:cNvContentPartPr/>
              <p14:nvPr/>
            </p14:nvContentPartPr>
            <p14:xfrm>
              <a:off x="11316226" y="1962750"/>
              <a:ext cx="163800" cy="203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54BA46F-60FB-D114-6242-82C9D190F60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311906" y="1958430"/>
                <a:ext cx="1724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A8B9D23-BD24-6EEE-CA7D-0AA669FA740B}"/>
                  </a:ext>
                </a:extLst>
              </p14:cNvPr>
              <p14:cNvContentPartPr/>
              <p14:nvPr/>
            </p14:nvContentPartPr>
            <p14:xfrm>
              <a:off x="11509546" y="1997310"/>
              <a:ext cx="178200" cy="223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A8B9D23-BD24-6EEE-CA7D-0AA669FA740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505226" y="1992990"/>
                <a:ext cx="1868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533E1E9-BBB4-1BA2-A856-17D6BECEAAB1}"/>
                  </a:ext>
                </a:extLst>
              </p14:cNvPr>
              <p14:cNvContentPartPr/>
              <p14:nvPr/>
            </p14:nvContentPartPr>
            <p14:xfrm>
              <a:off x="11728066" y="2167950"/>
              <a:ext cx="64080" cy="24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533E1E9-BBB4-1BA2-A856-17D6BECEAAB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723746" y="2163630"/>
                <a:ext cx="727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C479240-AEFC-8C4B-15B9-54DAF0B94C05}"/>
                  </a:ext>
                </a:extLst>
              </p14:cNvPr>
              <p14:cNvContentPartPr/>
              <p14:nvPr/>
            </p14:nvContentPartPr>
            <p14:xfrm>
              <a:off x="11739226" y="2011710"/>
              <a:ext cx="24840" cy="2700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C479240-AEFC-8C4B-15B9-54DAF0B94C0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734906" y="2007390"/>
                <a:ext cx="33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72F92DA-942D-3F88-377D-2210D0A659F0}"/>
                  </a:ext>
                </a:extLst>
              </p14:cNvPr>
              <p14:cNvContentPartPr/>
              <p14:nvPr/>
            </p14:nvContentPartPr>
            <p14:xfrm>
              <a:off x="11851906" y="2019630"/>
              <a:ext cx="84960" cy="330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72F92DA-942D-3F88-377D-2210D0A659F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847586" y="2015310"/>
                <a:ext cx="936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CD74917-0B30-79BB-B3CD-9F9D222B8D24}"/>
                  </a:ext>
                </a:extLst>
              </p14:cNvPr>
              <p14:cNvContentPartPr/>
              <p14:nvPr/>
            </p14:nvContentPartPr>
            <p14:xfrm>
              <a:off x="11892226" y="1950510"/>
              <a:ext cx="156240" cy="1728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CD74917-0B30-79BB-B3CD-9F9D222B8D2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887906" y="1946190"/>
                <a:ext cx="1648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E00DB5F-34CC-E037-82DB-B6CEBAAD1970}"/>
                  </a:ext>
                </a:extLst>
              </p14:cNvPr>
              <p14:cNvContentPartPr/>
              <p14:nvPr/>
            </p14:nvContentPartPr>
            <p14:xfrm>
              <a:off x="12071146" y="2001990"/>
              <a:ext cx="210960" cy="271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E00DB5F-34CC-E037-82DB-B6CEBAAD197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066826" y="1997670"/>
                <a:ext cx="2196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5BF5251-CD49-61FC-B06B-2845C8EC543F}"/>
                  </a:ext>
                </a:extLst>
              </p14:cNvPr>
              <p14:cNvContentPartPr/>
              <p14:nvPr/>
            </p14:nvContentPartPr>
            <p14:xfrm>
              <a:off x="9938146" y="1605270"/>
              <a:ext cx="144720" cy="308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5BF5251-CD49-61FC-B06B-2845C8EC543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933826" y="1600950"/>
                <a:ext cx="1533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61D7AA6-B512-B294-8AF3-7B44B25531F4}"/>
                  </a:ext>
                </a:extLst>
              </p14:cNvPr>
              <p14:cNvContentPartPr/>
              <p14:nvPr/>
            </p14:nvContentPartPr>
            <p14:xfrm>
              <a:off x="10062706" y="1983270"/>
              <a:ext cx="108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61D7AA6-B512-B294-8AF3-7B44B25531F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058386" y="1978950"/>
                <a:ext cx="97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4134C2C-C413-2B92-63ED-200E39075810}"/>
                  </a:ext>
                </a:extLst>
              </p14:cNvPr>
              <p14:cNvContentPartPr/>
              <p14:nvPr/>
            </p14:nvContentPartPr>
            <p14:xfrm>
              <a:off x="375826" y="2242110"/>
              <a:ext cx="11698920" cy="335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4134C2C-C413-2B92-63ED-200E3907581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71506" y="2237790"/>
                <a:ext cx="11707560" cy="34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465CBA-7833-3049-A645-72AAE5BE4A23}"/>
              </a:ext>
            </a:extLst>
          </p:cNvPr>
          <p:cNvGrpSpPr/>
          <p:nvPr/>
        </p:nvGrpSpPr>
        <p:grpSpPr>
          <a:xfrm>
            <a:off x="10668226" y="30270"/>
            <a:ext cx="1547280" cy="890280"/>
            <a:chOff x="10668226" y="30270"/>
            <a:chExt cx="1547280" cy="89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B41778-8E7F-49BA-82F4-350FACEA6ED2}"/>
                    </a:ext>
                  </a:extLst>
                </p14:cNvPr>
                <p14:cNvContentPartPr/>
                <p14:nvPr/>
              </p14:nvContentPartPr>
              <p14:xfrm>
                <a:off x="10986106" y="158790"/>
                <a:ext cx="81360" cy="539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B41778-8E7F-49BA-82F4-350FACEA6E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981786" y="154470"/>
                  <a:ext cx="900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1F7CC75-A097-7E17-DA27-725089770F70}"/>
                    </a:ext>
                  </a:extLst>
                </p14:cNvPr>
                <p14:cNvContentPartPr/>
                <p14:nvPr/>
              </p14:nvContentPartPr>
              <p14:xfrm>
                <a:off x="11300026" y="194790"/>
                <a:ext cx="62640" cy="293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1F7CC75-A097-7E17-DA27-725089770F7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295706" y="190470"/>
                  <a:ext cx="71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3B3AB1A-DE8A-E51E-FD5E-87F7952E764C}"/>
                    </a:ext>
                  </a:extLst>
                </p14:cNvPr>
                <p14:cNvContentPartPr/>
                <p14:nvPr/>
              </p14:nvContentPartPr>
              <p14:xfrm>
                <a:off x="11014186" y="285150"/>
                <a:ext cx="330840" cy="263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3B3AB1A-DE8A-E51E-FD5E-87F7952E764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09866" y="280830"/>
                  <a:ext cx="339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16E50E-307B-E0D8-CC46-0E6F5586F419}"/>
                    </a:ext>
                  </a:extLst>
                </p14:cNvPr>
                <p14:cNvContentPartPr/>
                <p14:nvPr/>
              </p14:nvContentPartPr>
              <p14:xfrm>
                <a:off x="11549866" y="178230"/>
                <a:ext cx="208800" cy="273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16E50E-307B-E0D8-CC46-0E6F5586F41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45546" y="173910"/>
                  <a:ext cx="217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C261D54-AD11-F19A-2AC1-F8F2D3F8D46E}"/>
                    </a:ext>
                  </a:extLst>
                </p14:cNvPr>
                <p14:cNvContentPartPr/>
                <p14:nvPr/>
              </p14:nvContentPartPr>
              <p14:xfrm>
                <a:off x="11900866" y="172110"/>
                <a:ext cx="181080" cy="317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C261D54-AD11-F19A-2AC1-F8F2D3F8D4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896546" y="167790"/>
                  <a:ext cx="189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74CA856-5410-9252-4E8F-4A0F1859AA6F}"/>
                    </a:ext>
                  </a:extLst>
                </p14:cNvPr>
                <p14:cNvContentPartPr/>
                <p14:nvPr/>
              </p14:nvContentPartPr>
              <p14:xfrm>
                <a:off x="10668226" y="30270"/>
                <a:ext cx="1547280" cy="890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74CA856-5410-9252-4E8F-4A0F1859AA6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63906" y="25950"/>
                  <a:ext cx="1555920" cy="89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477D1EE-11E6-C96C-F89C-6D0BF8A452B1}"/>
                  </a:ext>
                </a:extLst>
              </p14:cNvPr>
              <p14:cNvContentPartPr/>
              <p14:nvPr/>
            </p14:nvContentPartPr>
            <p14:xfrm>
              <a:off x="2559946" y="2903430"/>
              <a:ext cx="410760" cy="361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477D1EE-11E6-C96C-F89C-6D0BF8A452B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555626" y="2899110"/>
                <a:ext cx="4194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A1DD11F-2075-BF0D-665B-9D62E7C84138}"/>
                  </a:ext>
                </a:extLst>
              </p14:cNvPr>
              <p14:cNvContentPartPr/>
              <p14:nvPr/>
            </p14:nvContentPartPr>
            <p14:xfrm>
              <a:off x="2985826" y="3213390"/>
              <a:ext cx="162000" cy="210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A1DD11F-2075-BF0D-665B-9D62E7C8413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981506" y="3209070"/>
                <a:ext cx="1706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87A9147-FC3E-ECE6-304D-7751D0B02FC7}"/>
                  </a:ext>
                </a:extLst>
              </p14:cNvPr>
              <p14:cNvContentPartPr/>
              <p14:nvPr/>
            </p14:nvContentPartPr>
            <p14:xfrm>
              <a:off x="3053866" y="3052470"/>
              <a:ext cx="360" cy="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87A9147-FC3E-ECE6-304D-7751D0B02F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9546" y="30481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152A5F4-77F9-520F-4BA2-F40A3FD83178}"/>
                  </a:ext>
                </a:extLst>
              </p14:cNvPr>
              <p14:cNvContentPartPr/>
              <p14:nvPr/>
            </p14:nvContentPartPr>
            <p14:xfrm>
              <a:off x="2651026" y="2626590"/>
              <a:ext cx="8280" cy="83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152A5F4-77F9-520F-4BA2-F40A3FD8317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646706" y="2622270"/>
                <a:ext cx="16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D518F99-AE04-DA4D-7F9D-26EDB77FBC42}"/>
                  </a:ext>
                </a:extLst>
              </p14:cNvPr>
              <p14:cNvContentPartPr/>
              <p14:nvPr/>
            </p14:nvContentPartPr>
            <p14:xfrm>
              <a:off x="3416746" y="2922510"/>
              <a:ext cx="269640" cy="266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D518F99-AE04-DA4D-7F9D-26EDB77FBC4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412426" y="2918190"/>
                <a:ext cx="2782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4B457E9-D938-6039-2A6F-150FBAA7BD95}"/>
                  </a:ext>
                </a:extLst>
              </p14:cNvPr>
              <p14:cNvContentPartPr/>
              <p14:nvPr/>
            </p14:nvContentPartPr>
            <p14:xfrm>
              <a:off x="3428626" y="3064710"/>
              <a:ext cx="355320" cy="84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4B457E9-D938-6039-2A6F-150FBAA7BD9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424306" y="3060390"/>
                <a:ext cx="3639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9CD77BA-3E82-F405-63EE-4260E4C88CB6}"/>
                  </a:ext>
                </a:extLst>
              </p14:cNvPr>
              <p14:cNvContentPartPr/>
              <p14:nvPr/>
            </p14:nvContentPartPr>
            <p14:xfrm>
              <a:off x="4334026" y="2745750"/>
              <a:ext cx="407160" cy="302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9CD77BA-3E82-F405-63EE-4260E4C88CB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329706" y="2741430"/>
                <a:ext cx="4158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CF868C8-88EF-C5AC-4ED4-8DAE30A1F2E6}"/>
                  </a:ext>
                </a:extLst>
              </p14:cNvPr>
              <p14:cNvContentPartPr/>
              <p14:nvPr/>
            </p14:nvContentPartPr>
            <p14:xfrm>
              <a:off x="4877986" y="2996310"/>
              <a:ext cx="177840" cy="242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CF868C8-88EF-C5AC-4ED4-8DAE30A1F2E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873666" y="2991990"/>
                <a:ext cx="1864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9EC4A92-3607-A452-0DDC-6486C08CC552}"/>
                  </a:ext>
                </a:extLst>
              </p14:cNvPr>
              <p14:cNvContentPartPr/>
              <p14:nvPr/>
            </p14:nvContentPartPr>
            <p14:xfrm>
              <a:off x="4884106" y="2835390"/>
              <a:ext cx="11520" cy="3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9EC4A92-3607-A452-0DDC-6486C08CC55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879786" y="2831070"/>
                <a:ext cx="201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4093737-F22D-4C9E-0BD7-79F7AD1A72DB}"/>
                  </a:ext>
                </a:extLst>
              </p14:cNvPr>
              <p14:cNvContentPartPr/>
              <p14:nvPr/>
            </p14:nvContentPartPr>
            <p14:xfrm>
              <a:off x="5250226" y="2908110"/>
              <a:ext cx="182880" cy="52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4093737-F22D-4C9E-0BD7-79F7AD1A72D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245906" y="2903790"/>
                <a:ext cx="1915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673D755-ADA2-2D1E-EE98-1F54D057C3D0}"/>
                  </a:ext>
                </a:extLst>
              </p14:cNvPr>
              <p14:cNvContentPartPr/>
              <p14:nvPr/>
            </p14:nvContentPartPr>
            <p14:xfrm>
              <a:off x="5573146" y="2775270"/>
              <a:ext cx="46080" cy="1774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673D755-ADA2-2D1E-EE98-1F54D057C3D0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568826" y="2770950"/>
                <a:ext cx="54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E2D63D7-52F4-EA59-C461-E6C092590DAF}"/>
                  </a:ext>
                </a:extLst>
              </p14:cNvPr>
              <p14:cNvContentPartPr/>
              <p14:nvPr/>
            </p14:nvContentPartPr>
            <p14:xfrm>
              <a:off x="5701666" y="2606430"/>
              <a:ext cx="224280" cy="5842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E2D63D7-52F4-EA59-C461-E6C092590DA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697346" y="2602110"/>
                <a:ext cx="2329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DFC38DE-1C9C-BBF7-A637-23D218996F98}"/>
                  </a:ext>
                </a:extLst>
              </p14:cNvPr>
              <p14:cNvContentPartPr/>
              <p14:nvPr/>
            </p14:nvContentPartPr>
            <p14:xfrm>
              <a:off x="4302346" y="2630190"/>
              <a:ext cx="110520" cy="429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DFC38DE-1C9C-BBF7-A637-23D218996F9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298026" y="2625870"/>
                <a:ext cx="1191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96263F6-8260-C6E8-5BEF-F2D8D90AAE06}"/>
                  </a:ext>
                </a:extLst>
              </p14:cNvPr>
              <p14:cNvContentPartPr/>
              <p14:nvPr/>
            </p14:nvContentPartPr>
            <p14:xfrm>
              <a:off x="6185866" y="2634150"/>
              <a:ext cx="372600" cy="347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96263F6-8260-C6E8-5BEF-F2D8D90AAE0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181546" y="2629830"/>
                <a:ext cx="3812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C248957-E1A5-A20F-8A1F-EA568A2D66B6}"/>
                  </a:ext>
                </a:extLst>
              </p14:cNvPr>
              <p14:cNvContentPartPr/>
              <p14:nvPr/>
            </p14:nvContentPartPr>
            <p14:xfrm>
              <a:off x="6639466" y="2803350"/>
              <a:ext cx="183600" cy="227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C248957-E1A5-A20F-8A1F-EA568A2D66B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635146" y="2799030"/>
                <a:ext cx="192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FB3DC47-C15B-D7D3-3ACC-75D1DD3A7398}"/>
                  </a:ext>
                </a:extLst>
              </p14:cNvPr>
              <p14:cNvContentPartPr/>
              <p14:nvPr/>
            </p14:nvContentPartPr>
            <p14:xfrm>
              <a:off x="1663546" y="3681390"/>
              <a:ext cx="287280" cy="325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FB3DC47-C15B-D7D3-3ACC-75D1DD3A7398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659226" y="3677070"/>
                <a:ext cx="2959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AC87513-AEE4-B074-7056-01B192DAFD80}"/>
                  </a:ext>
                </a:extLst>
              </p14:cNvPr>
              <p14:cNvContentPartPr/>
              <p14:nvPr/>
            </p14:nvContentPartPr>
            <p14:xfrm>
              <a:off x="1977826" y="3546390"/>
              <a:ext cx="359640" cy="365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AC87513-AEE4-B074-7056-01B192DAFD8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973506" y="3542070"/>
                <a:ext cx="3682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6799A4C-0923-7E50-D947-1F293BAC69EE}"/>
                  </a:ext>
                </a:extLst>
              </p14:cNvPr>
              <p14:cNvContentPartPr/>
              <p14:nvPr/>
            </p14:nvContentPartPr>
            <p14:xfrm>
              <a:off x="2155306" y="3733950"/>
              <a:ext cx="68760" cy="70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6799A4C-0923-7E50-D947-1F293BAC69E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150986" y="3729630"/>
                <a:ext cx="774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AC8D379-4DD1-E70B-197A-4DEC6FAE6ABC}"/>
                  </a:ext>
                </a:extLst>
              </p14:cNvPr>
              <p14:cNvContentPartPr/>
              <p14:nvPr/>
            </p14:nvContentPartPr>
            <p14:xfrm>
              <a:off x="2409106" y="3691470"/>
              <a:ext cx="150840" cy="3139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AC8D379-4DD1-E70B-197A-4DEC6FAE6ABC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404786" y="3687150"/>
                <a:ext cx="1594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7E921EF-5780-0551-4441-DB6175760CA7}"/>
                  </a:ext>
                </a:extLst>
              </p14:cNvPr>
              <p14:cNvContentPartPr/>
              <p14:nvPr/>
            </p14:nvContentPartPr>
            <p14:xfrm>
              <a:off x="2388946" y="3627030"/>
              <a:ext cx="6840" cy="7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7E921EF-5780-0551-4441-DB6175760CA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384626" y="3622710"/>
                <a:ext cx="154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14C91C8-2ACF-CDD4-FAA5-960186318965}"/>
                  </a:ext>
                </a:extLst>
              </p14:cNvPr>
              <p14:cNvContentPartPr/>
              <p14:nvPr/>
            </p14:nvContentPartPr>
            <p14:xfrm>
              <a:off x="2767666" y="3671310"/>
              <a:ext cx="387000" cy="340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14C91C8-2ACF-CDD4-FAA5-96018631896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763346" y="3666990"/>
                <a:ext cx="3956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67B7059-32B6-50AF-9EF2-B25CB4676576}"/>
                  </a:ext>
                </a:extLst>
              </p14:cNvPr>
              <p14:cNvContentPartPr/>
              <p14:nvPr/>
            </p14:nvContentPartPr>
            <p14:xfrm>
              <a:off x="3336106" y="3844110"/>
              <a:ext cx="74520" cy="122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67B7059-32B6-50AF-9EF2-B25CB4676576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331786" y="3839790"/>
                <a:ext cx="831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D91632-E2C4-F120-8E44-280137A27E76}"/>
                  </a:ext>
                </a:extLst>
              </p14:cNvPr>
              <p14:cNvContentPartPr/>
              <p14:nvPr/>
            </p14:nvContentPartPr>
            <p14:xfrm>
              <a:off x="2900146" y="3587070"/>
              <a:ext cx="69480" cy="53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D91632-E2C4-F120-8E44-280137A27E7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895826" y="3582750"/>
                <a:ext cx="781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2695BB2-7238-449A-FACB-873168E49372}"/>
                  </a:ext>
                </a:extLst>
              </p14:cNvPr>
              <p14:cNvContentPartPr/>
              <p14:nvPr/>
            </p14:nvContentPartPr>
            <p14:xfrm>
              <a:off x="3646426" y="3643230"/>
              <a:ext cx="221400" cy="39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2695BB2-7238-449A-FACB-873168E4937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642106" y="3638910"/>
                <a:ext cx="2300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A9947A3-61F5-2B04-2C61-648B52774292}"/>
                  </a:ext>
                </a:extLst>
              </p14:cNvPr>
              <p14:cNvContentPartPr/>
              <p14:nvPr/>
            </p14:nvContentPartPr>
            <p14:xfrm>
              <a:off x="3666586" y="3837270"/>
              <a:ext cx="336240" cy="30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A9947A3-61F5-2B04-2C61-648B52774292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662266" y="3832950"/>
                <a:ext cx="344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EFA2EB8-D4B0-72B2-0D20-A3081C53A1FB}"/>
                  </a:ext>
                </a:extLst>
              </p14:cNvPr>
              <p14:cNvContentPartPr/>
              <p14:nvPr/>
            </p14:nvContentPartPr>
            <p14:xfrm>
              <a:off x="4355626" y="3414270"/>
              <a:ext cx="134280" cy="6397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EFA2EB8-D4B0-72B2-0D20-A3081C53A1FB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351306" y="3409950"/>
                <a:ext cx="14292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6D8EDC2-C616-7606-0109-9903CDF2F00E}"/>
                  </a:ext>
                </a:extLst>
              </p14:cNvPr>
              <p14:cNvContentPartPr/>
              <p14:nvPr/>
            </p14:nvContentPartPr>
            <p14:xfrm>
              <a:off x="4295506" y="3480510"/>
              <a:ext cx="236520" cy="3762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6D8EDC2-C616-7606-0109-9903CDF2F00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291186" y="3476190"/>
                <a:ext cx="2451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2DEDFD4-8CCF-A5F7-89C1-02A4AE70171C}"/>
                  </a:ext>
                </a:extLst>
              </p14:cNvPr>
              <p14:cNvContentPartPr/>
              <p14:nvPr/>
            </p14:nvContentPartPr>
            <p14:xfrm>
              <a:off x="4605466" y="3753750"/>
              <a:ext cx="315000" cy="201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2DEDFD4-8CCF-A5F7-89C1-02A4AE70171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601146" y="3749430"/>
                <a:ext cx="3236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EEEE6A1-A9DD-F7F7-CF66-204AC84FFA7D}"/>
                  </a:ext>
                </a:extLst>
              </p14:cNvPr>
              <p14:cNvContentPartPr/>
              <p14:nvPr/>
            </p14:nvContentPartPr>
            <p14:xfrm>
              <a:off x="5082466" y="3663390"/>
              <a:ext cx="23040" cy="2192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EEEE6A1-A9DD-F7F7-CF66-204AC84FFA7D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078146" y="3659070"/>
                <a:ext cx="316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C776FF9-D0BE-452A-DE6C-9A91CB4F28BB}"/>
                  </a:ext>
                </a:extLst>
              </p14:cNvPr>
              <p14:cNvContentPartPr/>
              <p14:nvPr/>
            </p14:nvContentPartPr>
            <p14:xfrm>
              <a:off x="4916146" y="3647190"/>
              <a:ext cx="536040" cy="145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C776FF9-D0BE-452A-DE6C-9A91CB4F28B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911826" y="3642870"/>
                <a:ext cx="5446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3DE5B18-0365-645D-387A-43F109BE9612}"/>
                  </a:ext>
                </a:extLst>
              </p14:cNvPr>
              <p14:cNvContentPartPr/>
              <p14:nvPr/>
            </p14:nvContentPartPr>
            <p14:xfrm>
              <a:off x="5778706" y="3369990"/>
              <a:ext cx="122040" cy="446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3DE5B18-0365-645D-387A-43F109BE961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774386" y="3365670"/>
                <a:ext cx="1306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956354B-4010-F48F-B0A8-BE81BC4173DD}"/>
                  </a:ext>
                </a:extLst>
              </p14:cNvPr>
              <p14:cNvContentPartPr/>
              <p14:nvPr/>
            </p14:nvContentPartPr>
            <p14:xfrm>
              <a:off x="5804266" y="3394110"/>
              <a:ext cx="161640" cy="257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956354B-4010-F48F-B0A8-BE81BC4173DD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799946" y="3389790"/>
                <a:ext cx="170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B47A3BD-17F6-EF92-31EE-14E07C069FDD}"/>
                  </a:ext>
                </a:extLst>
              </p14:cNvPr>
              <p14:cNvContentPartPr/>
              <p14:nvPr/>
            </p14:nvContentPartPr>
            <p14:xfrm>
              <a:off x="6136906" y="3665190"/>
              <a:ext cx="308880" cy="1753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B47A3BD-17F6-EF92-31EE-14E07C069FD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132586" y="3660870"/>
                <a:ext cx="3175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FE07C9A-8712-4178-0894-FF8F1A7E9E04}"/>
                  </a:ext>
                </a:extLst>
              </p14:cNvPr>
              <p14:cNvContentPartPr/>
              <p14:nvPr/>
            </p14:nvContentPartPr>
            <p14:xfrm>
              <a:off x="6541546" y="3663390"/>
              <a:ext cx="31320" cy="144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FE07C9A-8712-4178-0894-FF8F1A7E9E0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537226" y="3659070"/>
                <a:ext cx="39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1D55833-EDF4-9F16-01B7-C538AFAA1C60}"/>
                  </a:ext>
                </a:extLst>
              </p14:cNvPr>
              <p14:cNvContentPartPr/>
              <p14:nvPr/>
            </p14:nvContentPartPr>
            <p14:xfrm>
              <a:off x="6407626" y="3547110"/>
              <a:ext cx="49320" cy="288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1D55833-EDF4-9F16-01B7-C538AFAA1C60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403306" y="3542790"/>
                <a:ext cx="579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08144BC-C293-483B-BCD5-7FB30640336B}"/>
                  </a:ext>
                </a:extLst>
              </p14:cNvPr>
              <p14:cNvContentPartPr/>
              <p14:nvPr/>
            </p14:nvContentPartPr>
            <p14:xfrm>
              <a:off x="6887146" y="3583110"/>
              <a:ext cx="219600" cy="43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08144BC-C293-483B-BCD5-7FB30640336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882826" y="3578790"/>
                <a:ext cx="228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A6C766B-71F3-2586-13B3-B397E4C5AD88}"/>
                  </a:ext>
                </a:extLst>
              </p14:cNvPr>
              <p14:cNvContentPartPr/>
              <p14:nvPr/>
            </p14:nvContentPartPr>
            <p14:xfrm>
              <a:off x="7265506" y="3245070"/>
              <a:ext cx="165600" cy="402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A6C766B-71F3-2586-13B3-B397E4C5AD88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261186" y="3240750"/>
                <a:ext cx="1742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47DC30-9AFB-3C2A-E574-232F689B759B}"/>
                  </a:ext>
                </a:extLst>
              </p14:cNvPr>
              <p14:cNvContentPartPr/>
              <p14:nvPr/>
            </p14:nvContentPartPr>
            <p14:xfrm>
              <a:off x="7421746" y="3333630"/>
              <a:ext cx="205920" cy="278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47DC30-9AFB-3C2A-E574-232F689B759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417426" y="3329310"/>
                <a:ext cx="2145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84A0646-12A1-DCCD-13FB-D3E5DEDF69CE}"/>
                  </a:ext>
                </a:extLst>
              </p14:cNvPr>
              <p14:cNvContentPartPr/>
              <p14:nvPr/>
            </p14:nvContentPartPr>
            <p14:xfrm>
              <a:off x="7742866" y="3430470"/>
              <a:ext cx="39960" cy="222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84A0646-12A1-DCCD-13FB-D3E5DEDF69C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7738546" y="3426150"/>
                <a:ext cx="486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0713675-411A-172C-10E1-2946C476FE7E}"/>
                  </a:ext>
                </a:extLst>
              </p14:cNvPr>
              <p14:cNvContentPartPr/>
              <p14:nvPr/>
            </p14:nvContentPartPr>
            <p14:xfrm>
              <a:off x="7672666" y="3458550"/>
              <a:ext cx="206280" cy="3358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0713675-411A-172C-10E1-2946C476FE7E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668346" y="3454230"/>
                <a:ext cx="2149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56589DC-DE4B-D694-EACC-B25A87EF25A9}"/>
                  </a:ext>
                </a:extLst>
              </p14:cNvPr>
              <p14:cNvContentPartPr/>
              <p14:nvPr/>
            </p14:nvContentPartPr>
            <p14:xfrm>
              <a:off x="7870306" y="3369990"/>
              <a:ext cx="182520" cy="2908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56589DC-DE4B-D694-EACC-B25A87EF25A9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865986" y="3365670"/>
                <a:ext cx="1911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C360E32-C84E-56F4-2108-6CA4BAD303A6}"/>
                  </a:ext>
                </a:extLst>
              </p14:cNvPr>
              <p14:cNvContentPartPr/>
              <p14:nvPr/>
            </p14:nvContentPartPr>
            <p14:xfrm>
              <a:off x="8216626" y="3281790"/>
              <a:ext cx="193680" cy="330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C360E32-C84E-56F4-2108-6CA4BAD303A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212306" y="3277470"/>
                <a:ext cx="2023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4899536-EFE7-5100-6C1C-549661F0046F}"/>
                  </a:ext>
                </a:extLst>
              </p14:cNvPr>
              <p14:cNvContentPartPr/>
              <p14:nvPr/>
            </p14:nvContentPartPr>
            <p14:xfrm>
              <a:off x="8503906" y="3282150"/>
              <a:ext cx="367560" cy="3117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4899536-EFE7-5100-6C1C-549661F0046F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499586" y="3277830"/>
                <a:ext cx="3762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05D3184-2FC7-05A9-3D1D-917C6C14B54E}"/>
                  </a:ext>
                </a:extLst>
              </p14:cNvPr>
              <p14:cNvContentPartPr/>
              <p14:nvPr/>
            </p14:nvContentPartPr>
            <p14:xfrm>
              <a:off x="8986666" y="3386190"/>
              <a:ext cx="105480" cy="177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05D3184-2FC7-05A9-3D1D-917C6C14B54E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982346" y="3381870"/>
                <a:ext cx="1141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ADCCF52-DFB9-5755-778E-C8B15482BC81}"/>
                  </a:ext>
                </a:extLst>
              </p14:cNvPr>
              <p14:cNvContentPartPr/>
              <p14:nvPr/>
            </p14:nvContentPartPr>
            <p14:xfrm>
              <a:off x="8938426" y="3265230"/>
              <a:ext cx="99360" cy="309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ADCCF52-DFB9-5755-778E-C8B15482BC8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934106" y="3260910"/>
                <a:ext cx="108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E223F45-C837-DED6-61A9-5F2ABF4796DB}"/>
                  </a:ext>
                </a:extLst>
              </p14:cNvPr>
              <p14:cNvContentPartPr/>
              <p14:nvPr/>
            </p14:nvContentPartPr>
            <p14:xfrm>
              <a:off x="9288706" y="3394110"/>
              <a:ext cx="150480" cy="35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E223F45-C837-DED6-61A9-5F2ABF4796DB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284386" y="3389790"/>
                <a:ext cx="1591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A0DC012-2A51-83D3-3926-D5C2533476E2}"/>
                  </a:ext>
                </a:extLst>
              </p14:cNvPr>
              <p14:cNvContentPartPr/>
              <p14:nvPr/>
            </p14:nvContentPartPr>
            <p14:xfrm>
              <a:off x="9494266" y="3120870"/>
              <a:ext cx="347760" cy="3862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A0DC012-2A51-83D3-3926-D5C2533476E2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489946" y="3116550"/>
                <a:ext cx="3564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0AA585A-88AB-EB4E-ACF5-E4AC1AB66130}"/>
                  </a:ext>
                </a:extLst>
              </p14:cNvPr>
              <p14:cNvContentPartPr/>
              <p14:nvPr/>
            </p14:nvContentPartPr>
            <p14:xfrm>
              <a:off x="4654066" y="4471230"/>
              <a:ext cx="227520" cy="237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0AA585A-88AB-EB4E-ACF5-E4AC1AB66130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649746" y="4466910"/>
                <a:ext cx="2361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31CB28F-C930-C206-2564-1A55D570D17D}"/>
                  </a:ext>
                </a:extLst>
              </p14:cNvPr>
              <p14:cNvContentPartPr/>
              <p14:nvPr/>
            </p14:nvContentPartPr>
            <p14:xfrm>
              <a:off x="5167066" y="4290510"/>
              <a:ext cx="121320" cy="4384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31CB28F-C930-C206-2564-1A55D570D17D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162746" y="4286190"/>
                <a:ext cx="1299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9C5DD37-2830-3382-CC3E-2CAE02F3C620}"/>
                  </a:ext>
                </a:extLst>
              </p14:cNvPr>
              <p14:cNvContentPartPr/>
              <p14:nvPr/>
            </p14:nvContentPartPr>
            <p14:xfrm>
              <a:off x="5162026" y="4238310"/>
              <a:ext cx="271800" cy="309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9C5DD37-2830-3382-CC3E-2CAE02F3C620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157706" y="4233990"/>
                <a:ext cx="280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E44354B-FB47-0A2D-7706-683A284C3970}"/>
                  </a:ext>
                </a:extLst>
              </p14:cNvPr>
              <p14:cNvContentPartPr/>
              <p14:nvPr/>
            </p14:nvContentPartPr>
            <p14:xfrm>
              <a:off x="5258866" y="4440990"/>
              <a:ext cx="191880" cy="583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E44354B-FB47-0A2D-7706-683A284C3970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254546" y="4436670"/>
                <a:ext cx="2005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4821576-2656-C7FB-07D0-1A140C564A90}"/>
                  </a:ext>
                </a:extLst>
              </p14:cNvPr>
              <p14:cNvContentPartPr/>
              <p14:nvPr/>
            </p14:nvContentPartPr>
            <p14:xfrm>
              <a:off x="5307106" y="4045350"/>
              <a:ext cx="298800" cy="6195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4821576-2656-C7FB-07D0-1A140C564A9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5302786" y="4041030"/>
                <a:ext cx="30744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638EC8C-87BF-256B-9561-1E898BF12704}"/>
                  </a:ext>
                </a:extLst>
              </p14:cNvPr>
              <p14:cNvContentPartPr/>
              <p14:nvPr/>
            </p14:nvContentPartPr>
            <p14:xfrm>
              <a:off x="5667466" y="4475190"/>
              <a:ext cx="222120" cy="3024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638EC8C-87BF-256B-9561-1E898BF1270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663146" y="4470870"/>
                <a:ext cx="2307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4869AFC-AE12-7809-2B56-8D53A6358BCB}"/>
                  </a:ext>
                </a:extLst>
              </p14:cNvPr>
              <p14:cNvContentPartPr/>
              <p14:nvPr/>
            </p14:nvContentPartPr>
            <p14:xfrm>
              <a:off x="5927746" y="4563750"/>
              <a:ext cx="36720" cy="1555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4869AFC-AE12-7809-2B56-8D53A6358BCB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923426" y="4559430"/>
                <a:ext cx="45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F11B960-0F37-B328-84D6-93B7502F4312}"/>
                  </a:ext>
                </a:extLst>
              </p14:cNvPr>
              <p14:cNvContentPartPr/>
              <p14:nvPr/>
            </p14:nvContentPartPr>
            <p14:xfrm>
              <a:off x="5855386" y="4426950"/>
              <a:ext cx="27000" cy="90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F11B960-0F37-B328-84D6-93B7502F4312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5851066" y="4422630"/>
                <a:ext cx="356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1788CA3-D154-56AD-3E7C-AB62B83B4A3F}"/>
                  </a:ext>
                </a:extLst>
              </p14:cNvPr>
              <p14:cNvContentPartPr/>
              <p14:nvPr/>
            </p14:nvContentPartPr>
            <p14:xfrm>
              <a:off x="6197746" y="4396710"/>
              <a:ext cx="257400" cy="403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1788CA3-D154-56AD-3E7C-AB62B83B4A3F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193426" y="4392390"/>
                <a:ext cx="2660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BD385E2-F976-9CD3-53AD-9D3A05617CA9}"/>
                  </a:ext>
                </a:extLst>
              </p14:cNvPr>
              <p14:cNvContentPartPr/>
              <p14:nvPr/>
            </p14:nvContentPartPr>
            <p14:xfrm>
              <a:off x="6674026" y="4028790"/>
              <a:ext cx="123840" cy="3985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BD385E2-F976-9CD3-53AD-9D3A05617CA9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669706" y="4024470"/>
                <a:ext cx="1324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CDBD03E-25CA-B87D-658E-2E8708642ED6}"/>
                  </a:ext>
                </a:extLst>
              </p14:cNvPr>
              <p14:cNvContentPartPr/>
              <p14:nvPr/>
            </p14:nvContentPartPr>
            <p14:xfrm>
              <a:off x="6858706" y="4230030"/>
              <a:ext cx="167760" cy="2329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CDBD03E-25CA-B87D-658E-2E8708642ED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854386" y="4225710"/>
                <a:ext cx="1764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DCBA070-6D29-1DE9-F14B-352169F61EA1}"/>
                  </a:ext>
                </a:extLst>
              </p14:cNvPr>
              <p14:cNvContentPartPr/>
              <p14:nvPr/>
            </p14:nvContentPartPr>
            <p14:xfrm>
              <a:off x="7004866" y="4133550"/>
              <a:ext cx="262800" cy="1990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DCBA070-6D29-1DE9-F14B-352169F61EA1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000546" y="4129230"/>
                <a:ext cx="2714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F5407A4-F771-359C-0BD6-8123A6201242}"/>
                  </a:ext>
                </a:extLst>
              </p14:cNvPr>
              <p14:cNvContentPartPr/>
              <p14:nvPr/>
            </p14:nvContentPartPr>
            <p14:xfrm>
              <a:off x="7257586" y="3940590"/>
              <a:ext cx="8640" cy="2044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F5407A4-F771-359C-0BD6-8123A6201242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253266" y="3936270"/>
                <a:ext cx="172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15067DB-E1B7-F20B-4FD9-F082949D2713}"/>
                  </a:ext>
                </a:extLst>
              </p14:cNvPr>
              <p14:cNvContentPartPr/>
              <p14:nvPr/>
            </p14:nvContentPartPr>
            <p14:xfrm>
              <a:off x="7201066" y="4048950"/>
              <a:ext cx="160920" cy="244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15067DB-E1B7-F20B-4FD9-F082949D271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196746" y="4044630"/>
                <a:ext cx="1695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C3B742E-9DD5-4826-E8B7-DE3BC12D1976}"/>
                  </a:ext>
                </a:extLst>
              </p14:cNvPr>
              <p14:cNvContentPartPr/>
              <p14:nvPr/>
            </p14:nvContentPartPr>
            <p14:xfrm>
              <a:off x="7215466" y="4305270"/>
              <a:ext cx="242640" cy="2818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C3B742E-9DD5-4826-E8B7-DE3BC12D1976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211146" y="4300950"/>
                <a:ext cx="2512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7BC9031-4F9E-BB67-4633-3CADAB384CBF}"/>
                  </a:ext>
                </a:extLst>
              </p14:cNvPr>
              <p14:cNvContentPartPr/>
              <p14:nvPr/>
            </p14:nvContentPartPr>
            <p14:xfrm>
              <a:off x="7648546" y="4294110"/>
              <a:ext cx="132840" cy="90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7BC9031-4F9E-BB67-4633-3CADAB384CBF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644226" y="4289790"/>
                <a:ext cx="1414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1E73C66-56B5-B90E-4B2D-53FE0A369133}"/>
                  </a:ext>
                </a:extLst>
              </p14:cNvPr>
              <p14:cNvContentPartPr/>
              <p14:nvPr/>
            </p14:nvContentPartPr>
            <p14:xfrm>
              <a:off x="7874266" y="4101150"/>
              <a:ext cx="158400" cy="3085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1E73C66-56B5-B90E-4B2D-53FE0A369133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869946" y="4096830"/>
                <a:ext cx="1670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3F174B1-B60B-13B1-7450-088FE52108B4}"/>
                  </a:ext>
                </a:extLst>
              </p14:cNvPr>
              <p14:cNvContentPartPr/>
              <p14:nvPr/>
            </p14:nvContentPartPr>
            <p14:xfrm>
              <a:off x="7975066" y="4053270"/>
              <a:ext cx="167040" cy="1839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3F174B1-B60B-13B1-7450-088FE52108B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970746" y="4048950"/>
                <a:ext cx="175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DB13F24-4F44-9C07-CD7A-6541FE6B5F7F}"/>
                  </a:ext>
                </a:extLst>
              </p14:cNvPr>
              <p14:cNvContentPartPr/>
              <p14:nvPr/>
            </p14:nvContentPartPr>
            <p14:xfrm>
              <a:off x="8229226" y="3916470"/>
              <a:ext cx="31680" cy="1008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DB13F24-4F44-9C07-CD7A-6541FE6B5F7F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8224906" y="3912150"/>
                <a:ext cx="40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2110393-EB0C-78C3-C22B-C1CC11D7BDE8}"/>
                  </a:ext>
                </a:extLst>
              </p14:cNvPr>
              <p14:cNvContentPartPr/>
              <p14:nvPr/>
            </p14:nvContentPartPr>
            <p14:xfrm>
              <a:off x="8222746" y="4188630"/>
              <a:ext cx="259560" cy="2372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2110393-EB0C-78C3-C22B-C1CC11D7BDE8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8218426" y="4184310"/>
                <a:ext cx="2682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7D8890F-E231-19E4-7C32-E8AFB78C2D8E}"/>
                  </a:ext>
                </a:extLst>
              </p14:cNvPr>
              <p14:cNvContentPartPr/>
              <p14:nvPr/>
            </p14:nvContentPartPr>
            <p14:xfrm>
              <a:off x="7219786" y="4041390"/>
              <a:ext cx="147240" cy="748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7D8890F-E231-19E4-7C32-E8AFB78C2D8E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215466" y="4037070"/>
                <a:ext cx="1558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E8CF758-07D1-5784-59F9-3C6D421A9F49}"/>
                  </a:ext>
                </a:extLst>
              </p14:cNvPr>
              <p14:cNvContentPartPr/>
              <p14:nvPr/>
            </p14:nvContentPartPr>
            <p14:xfrm>
              <a:off x="8535226" y="3900630"/>
              <a:ext cx="500400" cy="6703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E8CF758-07D1-5784-59F9-3C6D421A9F49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530906" y="3896310"/>
                <a:ext cx="50904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A8A0B162-94C2-851F-8FCF-00BA78EFBB81}"/>
                  </a:ext>
                </a:extLst>
              </p14:cNvPr>
              <p14:cNvContentPartPr/>
              <p14:nvPr/>
            </p14:nvContentPartPr>
            <p14:xfrm>
              <a:off x="8615866" y="4390590"/>
              <a:ext cx="33120" cy="1213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A8A0B162-94C2-851F-8FCF-00BA78EFBB81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611546" y="4386270"/>
                <a:ext cx="41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6CB783B-3A71-5B2D-6F68-CE2BC9887D29}"/>
                  </a:ext>
                </a:extLst>
              </p14:cNvPr>
              <p14:cNvContentPartPr/>
              <p14:nvPr/>
            </p14:nvContentPartPr>
            <p14:xfrm>
              <a:off x="8652226" y="4233990"/>
              <a:ext cx="360" cy="36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6CB783B-3A71-5B2D-6F68-CE2BC9887D2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647906" y="4229670"/>
                <a:ext cx="90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45AD02C-CCF4-B389-90A7-CA4F4DC294B4}"/>
                  </a:ext>
                </a:extLst>
              </p14:cNvPr>
              <p14:cNvContentPartPr/>
              <p14:nvPr/>
            </p14:nvContentPartPr>
            <p14:xfrm>
              <a:off x="7697146" y="4507590"/>
              <a:ext cx="12240" cy="1915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45AD02C-CCF4-B389-90A7-CA4F4DC294B4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692826" y="4503270"/>
                <a:ext cx="208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6A6ECD2-76CB-A361-2ECA-75E525DABF5F}"/>
                  </a:ext>
                </a:extLst>
              </p14:cNvPr>
              <p14:cNvContentPartPr/>
              <p14:nvPr/>
            </p14:nvContentPartPr>
            <p14:xfrm>
              <a:off x="7648546" y="4407150"/>
              <a:ext cx="18360" cy="154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6A6ECD2-76CB-A361-2ECA-75E525DABF5F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644226" y="4402830"/>
                <a:ext cx="27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244D8D4-4924-1665-503E-EEE511CBCAF1}"/>
                  </a:ext>
                </a:extLst>
              </p14:cNvPr>
              <p14:cNvContentPartPr/>
              <p14:nvPr/>
            </p14:nvContentPartPr>
            <p14:xfrm>
              <a:off x="9215266" y="3989190"/>
              <a:ext cx="63360" cy="3952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244D8D4-4924-1665-503E-EEE511CBCAF1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9210946" y="3984870"/>
                <a:ext cx="720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1F43ED7-4EB1-1598-EB4D-FC970B8A87C0}"/>
                  </a:ext>
                </a:extLst>
              </p14:cNvPr>
              <p14:cNvContentPartPr/>
              <p14:nvPr/>
            </p14:nvContentPartPr>
            <p14:xfrm>
              <a:off x="8994586" y="4026630"/>
              <a:ext cx="353880" cy="270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1F43ED7-4EB1-1598-EB4D-FC970B8A87C0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990266" y="4022310"/>
                <a:ext cx="3625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A30FB3F-2C1F-361E-9136-C977CA6206F0}"/>
                  </a:ext>
                </a:extLst>
              </p14:cNvPr>
              <p14:cNvContentPartPr/>
              <p14:nvPr/>
            </p14:nvContentPartPr>
            <p14:xfrm>
              <a:off x="9091426" y="4315710"/>
              <a:ext cx="318600" cy="687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A30FB3F-2C1F-361E-9136-C977CA6206F0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087106" y="4311390"/>
                <a:ext cx="3272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3E39B1A-B1B9-2D6E-2100-E575DAC88651}"/>
                  </a:ext>
                </a:extLst>
              </p14:cNvPr>
              <p14:cNvContentPartPr/>
              <p14:nvPr/>
            </p14:nvContentPartPr>
            <p14:xfrm>
              <a:off x="9728266" y="4487430"/>
              <a:ext cx="360" cy="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3E39B1A-B1B9-2D6E-2100-E575DAC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3946" y="44831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C505755-88F9-A30E-45A6-B403486EB766}"/>
                  </a:ext>
                </a:extLst>
              </p14:cNvPr>
              <p14:cNvContentPartPr/>
              <p14:nvPr/>
            </p14:nvContentPartPr>
            <p14:xfrm>
              <a:off x="9776506" y="4318590"/>
              <a:ext cx="52920" cy="957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C505755-88F9-A30E-45A6-B403486EB766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9772186" y="4314270"/>
                <a:ext cx="615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B7EBB14-B68B-17D3-079E-7E30102C19D0}"/>
                  </a:ext>
                </a:extLst>
              </p14:cNvPr>
              <p14:cNvContentPartPr/>
              <p14:nvPr/>
            </p14:nvContentPartPr>
            <p14:xfrm>
              <a:off x="9732586" y="4137510"/>
              <a:ext cx="4320" cy="295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B7EBB14-B68B-17D3-079E-7E30102C19D0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9728266" y="4133190"/>
                <a:ext cx="129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9FDAD57-B32C-A35F-6C7E-0271B68A4FC3}"/>
                  </a:ext>
                </a:extLst>
              </p14:cNvPr>
              <p14:cNvContentPartPr/>
              <p14:nvPr/>
            </p14:nvContentPartPr>
            <p14:xfrm>
              <a:off x="9511186" y="4145070"/>
              <a:ext cx="180000" cy="3250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9FDAD57-B32C-A35F-6C7E-0271B68A4FC3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506866" y="4140750"/>
                <a:ext cx="188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79DC973-46BB-C291-2B63-E1CFD568C387}"/>
                  </a:ext>
                </a:extLst>
              </p14:cNvPr>
              <p14:cNvContentPartPr/>
              <p14:nvPr/>
            </p14:nvContentPartPr>
            <p14:xfrm>
              <a:off x="9945706" y="4125270"/>
              <a:ext cx="304920" cy="705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79DC973-46BB-C291-2B63-E1CFD568C38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9941386" y="4120950"/>
                <a:ext cx="3135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6040915-B2F5-E8BB-5118-20FA40C5F6D4}"/>
                  </a:ext>
                </a:extLst>
              </p14:cNvPr>
              <p14:cNvContentPartPr/>
              <p14:nvPr/>
            </p14:nvContentPartPr>
            <p14:xfrm>
              <a:off x="10026346" y="4045350"/>
              <a:ext cx="119160" cy="2260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6040915-B2F5-E8BB-5118-20FA40C5F6D4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0022026" y="4041030"/>
                <a:ext cx="1278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8A438BC-CA5A-8F0A-F8DC-B680982BFE9B}"/>
                  </a:ext>
                </a:extLst>
              </p14:cNvPr>
              <p14:cNvContentPartPr/>
              <p14:nvPr/>
            </p14:nvContentPartPr>
            <p14:xfrm>
              <a:off x="10395346" y="3924030"/>
              <a:ext cx="105840" cy="3369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8A438BC-CA5A-8F0A-F8DC-B680982BFE9B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0391026" y="3919710"/>
                <a:ext cx="1144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1144738-2F8C-DEE1-4EF8-A30C6193F39B}"/>
                  </a:ext>
                </a:extLst>
              </p14:cNvPr>
              <p14:cNvContentPartPr/>
              <p14:nvPr/>
            </p14:nvContentPartPr>
            <p14:xfrm>
              <a:off x="10377346" y="3884430"/>
              <a:ext cx="176040" cy="172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1144738-2F8C-DEE1-4EF8-A30C6193F39B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0373026" y="3880110"/>
                <a:ext cx="1846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A7CEA85-491B-B2F4-8CB8-15DBB0787476}"/>
                  </a:ext>
                </a:extLst>
              </p14:cNvPr>
              <p14:cNvContentPartPr/>
              <p14:nvPr/>
            </p14:nvContentPartPr>
            <p14:xfrm>
              <a:off x="10457626" y="4101510"/>
              <a:ext cx="165240" cy="295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A7CEA85-491B-B2F4-8CB8-15DBB0787476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453306" y="4097190"/>
                <a:ext cx="1738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44A3887-4840-0CFC-A3F3-C4424B6FDDD4}"/>
                  </a:ext>
                </a:extLst>
              </p14:cNvPr>
              <p14:cNvContentPartPr/>
              <p14:nvPr/>
            </p14:nvContentPartPr>
            <p14:xfrm>
              <a:off x="10756786" y="4037430"/>
              <a:ext cx="52560" cy="3625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44A3887-4840-0CFC-A3F3-C4424B6FDDD4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0752466" y="4033110"/>
                <a:ext cx="612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9A6C7D8-671B-748A-5B5D-FAABBC522F3B}"/>
                  </a:ext>
                </a:extLst>
              </p14:cNvPr>
              <p14:cNvContentPartPr/>
              <p14:nvPr/>
            </p14:nvContentPartPr>
            <p14:xfrm>
              <a:off x="10707466" y="4267470"/>
              <a:ext cx="138240" cy="190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9A6C7D8-671B-748A-5B5D-FAABBC522F3B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0703146" y="4263150"/>
                <a:ext cx="146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FA32C6A2-3E64-4B63-7C97-8C956D5EAED6}"/>
                  </a:ext>
                </a:extLst>
              </p14:cNvPr>
              <p14:cNvContentPartPr/>
              <p14:nvPr/>
            </p14:nvContentPartPr>
            <p14:xfrm>
              <a:off x="10522426" y="4254150"/>
              <a:ext cx="112320" cy="158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FA32C6A2-3E64-4B63-7C97-8C956D5EAED6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0518106" y="4249830"/>
                <a:ext cx="1209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AAA6F82-179F-14A3-FF83-579228D14F1B}"/>
                  </a:ext>
                </a:extLst>
              </p14:cNvPr>
              <p14:cNvContentPartPr/>
              <p14:nvPr/>
            </p14:nvContentPartPr>
            <p14:xfrm>
              <a:off x="10945066" y="3979830"/>
              <a:ext cx="183240" cy="2768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AAA6F82-179F-14A3-FF83-579228D14F1B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0940746" y="3975510"/>
                <a:ext cx="191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DEEF14B-D3B5-E8F4-A1D1-1341DE5A19FC}"/>
                  </a:ext>
                </a:extLst>
              </p14:cNvPr>
              <p14:cNvContentPartPr/>
              <p14:nvPr/>
            </p14:nvContentPartPr>
            <p14:xfrm>
              <a:off x="11191306" y="4145790"/>
              <a:ext cx="82440" cy="1285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DEEF14B-D3B5-E8F4-A1D1-1341DE5A19FC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1186986" y="4141470"/>
                <a:ext cx="910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FF31F1D-3973-AA98-1205-67B0EFA6AE53}"/>
                  </a:ext>
                </a:extLst>
              </p14:cNvPr>
              <p14:cNvContentPartPr/>
              <p14:nvPr/>
            </p14:nvContentPartPr>
            <p14:xfrm>
              <a:off x="11179066" y="4053270"/>
              <a:ext cx="360" cy="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FF31F1D-3973-AA98-1205-67B0EFA6AE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74746" y="4048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392739D-7840-10F0-8A4E-EC1180985FA6}"/>
                  </a:ext>
                </a:extLst>
              </p14:cNvPr>
              <p14:cNvContentPartPr/>
              <p14:nvPr/>
            </p14:nvContentPartPr>
            <p14:xfrm>
              <a:off x="5081386" y="5290950"/>
              <a:ext cx="233640" cy="442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392739D-7840-10F0-8A4E-EC1180985FA6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5077066" y="5286630"/>
                <a:ext cx="24228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05D2AD2-DB0D-0BFB-FC53-81774ACE3690}"/>
              </a:ext>
            </a:extLst>
          </p:cNvPr>
          <p:cNvGrpSpPr/>
          <p:nvPr/>
        </p:nvGrpSpPr>
        <p:grpSpPr>
          <a:xfrm>
            <a:off x="5569186" y="5046150"/>
            <a:ext cx="843480" cy="640440"/>
            <a:chOff x="5569186" y="5046150"/>
            <a:chExt cx="843480" cy="64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ACD19F5-8E86-8504-BA1E-A341BC41A539}"/>
                    </a:ext>
                  </a:extLst>
                </p14:cNvPr>
                <p14:cNvContentPartPr/>
                <p14:nvPr/>
              </p14:nvContentPartPr>
              <p14:xfrm>
                <a:off x="5569186" y="5174310"/>
                <a:ext cx="106560" cy="3477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ACD19F5-8E86-8504-BA1E-A341BC41A53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564866" y="5169990"/>
                  <a:ext cx="115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9025337-6852-EF91-00AE-71BD5A8C3051}"/>
                    </a:ext>
                  </a:extLst>
                </p14:cNvPr>
                <p14:cNvContentPartPr/>
                <p14:nvPr/>
              </p14:nvContentPartPr>
              <p14:xfrm>
                <a:off x="5588986" y="5114550"/>
                <a:ext cx="162720" cy="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9025337-6852-EF91-00AE-71BD5A8C305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84666" y="5110230"/>
                  <a:ext cx="171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EF209BB-3A6E-94BB-66C1-571A61850C3F}"/>
                    </a:ext>
                  </a:extLst>
                </p14:cNvPr>
                <p14:cNvContentPartPr/>
                <p14:nvPr/>
              </p14:nvContentPartPr>
              <p14:xfrm>
                <a:off x="5629306" y="5299230"/>
                <a:ext cx="194760" cy="1695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EF209BB-3A6E-94BB-66C1-571A61850C3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24986" y="5294910"/>
                  <a:ext cx="203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78228DF-B6DD-DB74-899C-AE47506ADF67}"/>
                    </a:ext>
                  </a:extLst>
                </p14:cNvPr>
                <p14:cNvContentPartPr/>
                <p14:nvPr/>
              </p14:nvContentPartPr>
              <p14:xfrm>
                <a:off x="5895706" y="5046150"/>
                <a:ext cx="46800" cy="125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78228DF-B6DD-DB74-899C-AE47506ADF6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891386" y="5041830"/>
                  <a:ext cx="55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D0590C2-2D3A-B9EA-1755-D39AE92156FE}"/>
                    </a:ext>
                  </a:extLst>
                </p14:cNvPr>
                <p14:cNvContentPartPr/>
                <p14:nvPr/>
              </p14:nvContentPartPr>
              <p14:xfrm>
                <a:off x="5981026" y="5322270"/>
                <a:ext cx="310680" cy="2898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D0590C2-2D3A-B9EA-1755-D39AE92156F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976706" y="5317950"/>
                  <a:ext cx="3193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2D2D578-412D-D5B5-797B-3DF16FA7EFCA}"/>
                    </a:ext>
                  </a:extLst>
                </p14:cNvPr>
                <p14:cNvContentPartPr/>
                <p14:nvPr/>
              </p14:nvContentPartPr>
              <p14:xfrm>
                <a:off x="6334906" y="5279070"/>
                <a:ext cx="20520" cy="234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2D2D578-412D-D5B5-797B-3DF16FA7EFC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330586" y="5274750"/>
                  <a:ext cx="29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74CE367-89CF-C646-90BB-4D4FE1E5A452}"/>
                    </a:ext>
                  </a:extLst>
                </p14:cNvPr>
                <p14:cNvContentPartPr/>
                <p14:nvPr/>
              </p14:nvContentPartPr>
              <p14:xfrm>
                <a:off x="6391426" y="5568150"/>
                <a:ext cx="21240" cy="1184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74CE367-89CF-C646-90BB-4D4FE1E5A45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387106" y="5563830"/>
                  <a:ext cx="2988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E6E40E7-79D3-6CD8-F855-BDA6B5E498D5}"/>
              </a:ext>
            </a:extLst>
          </p:cNvPr>
          <p:cNvGrpSpPr/>
          <p:nvPr/>
        </p:nvGrpSpPr>
        <p:grpSpPr>
          <a:xfrm>
            <a:off x="6661066" y="5102310"/>
            <a:ext cx="1544760" cy="570600"/>
            <a:chOff x="6661066" y="5102310"/>
            <a:chExt cx="1544760" cy="5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82BE6A6-E7B5-84C1-864C-6D0ACBDACF9E}"/>
                    </a:ext>
                  </a:extLst>
                </p14:cNvPr>
                <p14:cNvContentPartPr/>
                <p14:nvPr/>
              </p14:nvContentPartPr>
              <p14:xfrm>
                <a:off x="6661066" y="5307150"/>
                <a:ext cx="330840" cy="1119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82BE6A6-E7B5-84C1-864C-6D0ACBDACF9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656746" y="5302830"/>
                  <a:ext cx="339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A675AEE-A2A4-5F25-151B-7926EDFBCB39}"/>
                    </a:ext>
                  </a:extLst>
                </p14:cNvPr>
                <p14:cNvContentPartPr/>
                <p14:nvPr/>
              </p14:nvContentPartPr>
              <p14:xfrm>
                <a:off x="6834586" y="5258910"/>
                <a:ext cx="96840" cy="2592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A675AEE-A2A4-5F25-151B-7926EDFBCB3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830266" y="5254590"/>
                  <a:ext cx="105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50A6476-F18D-8BBB-D5BB-A2CAC8CF47CD}"/>
                    </a:ext>
                  </a:extLst>
                </p14:cNvPr>
                <p14:cNvContentPartPr/>
                <p14:nvPr/>
              </p14:nvContentPartPr>
              <p14:xfrm>
                <a:off x="7111066" y="5105910"/>
                <a:ext cx="204480" cy="391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50A6476-F18D-8BBB-D5BB-A2CAC8CF47C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106746" y="5101590"/>
                  <a:ext cx="2131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AA6F4C6-86B0-6D1A-EABC-6E8074345A2D}"/>
                    </a:ext>
                  </a:extLst>
                </p14:cNvPr>
                <p14:cNvContentPartPr/>
                <p14:nvPr/>
              </p14:nvContentPartPr>
              <p14:xfrm>
                <a:off x="7402666" y="5275110"/>
                <a:ext cx="88200" cy="2286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AA6F4C6-86B0-6D1A-EABC-6E8074345A2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398346" y="5270790"/>
                  <a:ext cx="96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72D0402-D72D-1F97-00DB-7EA4B3EB1B2F}"/>
                    </a:ext>
                  </a:extLst>
                </p14:cNvPr>
                <p14:cNvContentPartPr/>
                <p14:nvPr/>
              </p14:nvContentPartPr>
              <p14:xfrm>
                <a:off x="7459546" y="5102310"/>
                <a:ext cx="286560" cy="349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72D0402-D72D-1F97-00DB-7EA4B3EB1B2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455226" y="5097990"/>
                  <a:ext cx="295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5419531-B891-AFA7-FD7E-5DCC11954C82}"/>
                    </a:ext>
                  </a:extLst>
                </p14:cNvPr>
                <p14:cNvContentPartPr/>
                <p14:nvPr/>
              </p14:nvContentPartPr>
              <p14:xfrm>
                <a:off x="7775986" y="5330550"/>
                <a:ext cx="244440" cy="3423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5419531-B891-AFA7-FD7E-5DCC11954C8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771666" y="5326230"/>
                  <a:ext cx="2530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D31CBDC-7059-9D39-DA61-132112E005BA}"/>
                    </a:ext>
                  </a:extLst>
                </p14:cNvPr>
                <p14:cNvContentPartPr/>
                <p14:nvPr/>
              </p14:nvContentPartPr>
              <p14:xfrm>
                <a:off x="8160106" y="5375550"/>
                <a:ext cx="45720" cy="1461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D31CBDC-7059-9D39-DA61-132112E005B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155786" y="5371230"/>
                  <a:ext cx="54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1BAA1DC-C919-568A-61D4-3F93BC34CB01}"/>
                    </a:ext>
                  </a:extLst>
                </p14:cNvPr>
                <p14:cNvContentPartPr/>
                <p14:nvPr/>
              </p14:nvContentPartPr>
              <p14:xfrm>
                <a:off x="8051746" y="5234790"/>
                <a:ext cx="56520" cy="252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1BAA1DC-C919-568A-61D4-3F93BC34CB0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047426" y="5230470"/>
                  <a:ext cx="651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83CBBE8-2874-BBCF-D4B0-8CD9C0565AAA}"/>
              </a:ext>
            </a:extLst>
          </p:cNvPr>
          <p:cNvGrpSpPr/>
          <p:nvPr/>
        </p:nvGrpSpPr>
        <p:grpSpPr>
          <a:xfrm>
            <a:off x="8458906" y="4857150"/>
            <a:ext cx="1946520" cy="744840"/>
            <a:chOff x="8458906" y="4857150"/>
            <a:chExt cx="194652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6964656-3F39-45BD-6A11-04295B5F0E8D}"/>
                    </a:ext>
                  </a:extLst>
                </p14:cNvPr>
                <p14:cNvContentPartPr/>
                <p14:nvPr/>
              </p14:nvContentPartPr>
              <p14:xfrm>
                <a:off x="8458906" y="5286990"/>
                <a:ext cx="138240" cy="320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6964656-3F39-45BD-6A11-04295B5F0E8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54586" y="5282670"/>
                  <a:ext cx="146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89BBCA1-4B9D-1378-6DC2-06A816FD550A}"/>
                    </a:ext>
                  </a:extLst>
                </p14:cNvPr>
                <p14:cNvContentPartPr/>
                <p14:nvPr/>
              </p14:nvContentPartPr>
              <p14:xfrm>
                <a:off x="8636026" y="5138310"/>
                <a:ext cx="190080" cy="2988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89BBCA1-4B9D-1378-6DC2-06A816FD550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631706" y="5133990"/>
                  <a:ext cx="198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EEA0E9E-4936-E858-8CBC-142D9769D20A}"/>
                    </a:ext>
                  </a:extLst>
                </p14:cNvPr>
                <p14:cNvContentPartPr/>
                <p14:nvPr/>
              </p14:nvContentPartPr>
              <p14:xfrm>
                <a:off x="8811706" y="5061990"/>
                <a:ext cx="120240" cy="2300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EEA0E9E-4936-E858-8CBC-142D9769D20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807386" y="5057670"/>
                  <a:ext cx="128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CBE638B-F543-BDD7-4852-0BE8206824FF}"/>
                    </a:ext>
                  </a:extLst>
                </p14:cNvPr>
                <p14:cNvContentPartPr/>
                <p14:nvPr/>
              </p14:nvContentPartPr>
              <p14:xfrm>
                <a:off x="8990986" y="4857150"/>
                <a:ext cx="55800" cy="132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CBE638B-F543-BDD7-4852-0BE8206824F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986666" y="4852830"/>
                  <a:ext cx="64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69717E4-B2A2-2718-0C38-47BE8330905F}"/>
                    </a:ext>
                  </a:extLst>
                </p14:cNvPr>
                <p14:cNvContentPartPr/>
                <p14:nvPr/>
              </p14:nvContentPartPr>
              <p14:xfrm>
                <a:off x="9058666" y="5319030"/>
                <a:ext cx="153720" cy="2750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69717E4-B2A2-2718-0C38-47BE8330905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054346" y="5314710"/>
                  <a:ext cx="162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E17FE82-F682-2191-05FE-5F2A0574F7FA}"/>
                    </a:ext>
                  </a:extLst>
                </p14:cNvPr>
                <p14:cNvContentPartPr/>
                <p14:nvPr/>
              </p14:nvContentPartPr>
              <p14:xfrm>
                <a:off x="9285106" y="5110230"/>
                <a:ext cx="29160" cy="3740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E17FE82-F682-2191-05FE-5F2A0574F7F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280786" y="5105910"/>
                  <a:ext cx="378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FDDEC9C-EA49-479D-8A6F-79F4178B3948}"/>
                    </a:ext>
                  </a:extLst>
                </p14:cNvPr>
                <p14:cNvContentPartPr/>
                <p14:nvPr/>
              </p14:nvContentPartPr>
              <p14:xfrm>
                <a:off x="9450346" y="4897470"/>
                <a:ext cx="205560" cy="5749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FDDEC9C-EA49-479D-8A6F-79F4178B394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46026" y="4893150"/>
                  <a:ext cx="2142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2D534D8-62E4-F545-7F94-12380672A5F5}"/>
                    </a:ext>
                  </a:extLst>
                </p14:cNvPr>
                <p14:cNvContentPartPr/>
                <p14:nvPr/>
              </p14:nvContentPartPr>
              <p14:xfrm>
                <a:off x="9881266" y="4908990"/>
                <a:ext cx="29880" cy="4273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2D534D8-62E4-F545-7F94-12380672A5F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876946" y="4904670"/>
                  <a:ext cx="385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C4D66A0-0867-A5BE-15A3-45C0D72D0A35}"/>
                    </a:ext>
                  </a:extLst>
                </p14:cNvPr>
                <p14:cNvContentPartPr/>
                <p14:nvPr/>
              </p14:nvContentPartPr>
              <p14:xfrm>
                <a:off x="9680026" y="4892430"/>
                <a:ext cx="374400" cy="65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C4D66A0-0867-A5BE-15A3-45C0D72D0A3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675706" y="4888110"/>
                  <a:ext cx="383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026A13A-745B-C7A4-23FA-978C4FE67A90}"/>
                    </a:ext>
                  </a:extLst>
                </p14:cNvPr>
                <p14:cNvContentPartPr/>
                <p14:nvPr/>
              </p14:nvContentPartPr>
              <p14:xfrm>
                <a:off x="9736186" y="5186910"/>
                <a:ext cx="355320" cy="957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026A13A-745B-C7A4-23FA-978C4FE67A9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731866" y="5182590"/>
                  <a:ext cx="363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68CC232-5D78-A675-1EFF-F3AAF9856A1E}"/>
                    </a:ext>
                  </a:extLst>
                </p14:cNvPr>
                <p14:cNvContentPartPr/>
                <p14:nvPr/>
              </p14:nvContentPartPr>
              <p14:xfrm>
                <a:off x="10093666" y="5191950"/>
                <a:ext cx="235440" cy="4100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68CC232-5D78-A675-1EFF-F3AAF9856A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089346" y="5187630"/>
                  <a:ext cx="2440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2A64189-5877-2060-AC6D-49A41FD155EE}"/>
                    </a:ext>
                  </a:extLst>
                </p14:cNvPr>
                <p14:cNvContentPartPr/>
                <p14:nvPr/>
              </p14:nvContentPartPr>
              <p14:xfrm>
                <a:off x="10389226" y="5266830"/>
                <a:ext cx="16200" cy="1306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2A64189-5877-2060-AC6D-49A41FD155E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384906" y="5262510"/>
                  <a:ext cx="24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B31056C-18D7-8868-90F6-252B22AA8AC7}"/>
                    </a:ext>
                  </a:extLst>
                </p14:cNvPr>
                <p14:cNvContentPartPr/>
                <p14:nvPr/>
              </p14:nvContentPartPr>
              <p14:xfrm>
                <a:off x="10352866" y="5142630"/>
                <a:ext cx="4680" cy="536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B31056C-18D7-8868-90F6-252B22AA8AC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348546" y="5138310"/>
                  <a:ext cx="133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AA28762-C580-6B12-698F-678DE2CD8EAB}"/>
              </a:ext>
            </a:extLst>
          </p:cNvPr>
          <p:cNvGrpSpPr/>
          <p:nvPr/>
        </p:nvGrpSpPr>
        <p:grpSpPr>
          <a:xfrm>
            <a:off x="132826" y="2582310"/>
            <a:ext cx="1188000" cy="1515960"/>
            <a:chOff x="132826" y="2582310"/>
            <a:chExt cx="1188000" cy="15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882812A-5DC5-21E5-F801-126189226C74}"/>
                    </a:ext>
                  </a:extLst>
                </p14:cNvPr>
                <p14:cNvContentPartPr/>
                <p14:nvPr/>
              </p14:nvContentPartPr>
              <p14:xfrm>
                <a:off x="798106" y="2582310"/>
                <a:ext cx="522720" cy="15159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882812A-5DC5-21E5-F801-126189226C7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93786" y="2577990"/>
                  <a:ext cx="531360" cy="15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D9EC19E-253E-9064-880A-7C95E27E08A1}"/>
                    </a:ext>
                  </a:extLst>
                </p14:cNvPr>
                <p14:cNvContentPartPr/>
                <p14:nvPr/>
              </p14:nvContentPartPr>
              <p14:xfrm>
                <a:off x="201586" y="3524070"/>
                <a:ext cx="55800" cy="55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D9EC19E-253E-9064-880A-7C95E27E08A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7266" y="3519750"/>
                  <a:ext cx="64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712CF4A-F077-F653-8E1D-8B8291DBE743}"/>
                    </a:ext>
                  </a:extLst>
                </p14:cNvPr>
                <p14:cNvContentPartPr/>
                <p14:nvPr/>
              </p14:nvContentPartPr>
              <p14:xfrm>
                <a:off x="132826" y="3319590"/>
                <a:ext cx="527400" cy="5396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712CF4A-F077-F653-8E1D-8B8291DBE74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28506" y="3315270"/>
                  <a:ext cx="5360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412056C-5C42-A3D8-2920-96D4B73B45D1}"/>
                    </a:ext>
                  </a:extLst>
                </p14:cNvPr>
                <p14:cNvContentPartPr/>
                <p14:nvPr/>
              </p14:nvContentPartPr>
              <p14:xfrm>
                <a:off x="565546" y="3328230"/>
                <a:ext cx="156600" cy="2872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412056C-5C42-A3D8-2920-96D4B73B45D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61226" y="3323910"/>
                  <a:ext cx="165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7EAB165-0800-9183-C009-FC5168FCD1F7}"/>
                    </a:ext>
                  </a:extLst>
                </p14:cNvPr>
                <p14:cNvContentPartPr/>
                <p14:nvPr/>
              </p14:nvContentPartPr>
              <p14:xfrm>
                <a:off x="777226" y="2996670"/>
                <a:ext cx="345240" cy="2858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7EAB165-0800-9183-C009-FC5168FCD1F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72906" y="2992350"/>
                  <a:ext cx="35388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05C3D3F-89B4-33EE-C302-FCB2B4DD4755}"/>
              </a:ext>
            </a:extLst>
          </p:cNvPr>
          <p:cNvGrpSpPr/>
          <p:nvPr/>
        </p:nvGrpSpPr>
        <p:grpSpPr>
          <a:xfrm>
            <a:off x="6300346" y="235110"/>
            <a:ext cx="1094760" cy="442080"/>
            <a:chOff x="6300346" y="235110"/>
            <a:chExt cx="109476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302B69-19FD-7E9A-6504-8CB2E85DF91C}"/>
                    </a:ext>
                  </a:extLst>
                </p14:cNvPr>
                <p14:cNvContentPartPr/>
                <p14:nvPr/>
              </p14:nvContentPartPr>
              <p14:xfrm>
                <a:off x="6300346" y="290910"/>
                <a:ext cx="315360" cy="354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302B69-19FD-7E9A-6504-8CB2E85DF91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296026" y="286590"/>
                  <a:ext cx="324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E795DC-6474-8D8F-BE15-CB2E72683DE8}"/>
                    </a:ext>
                  </a:extLst>
                </p14:cNvPr>
                <p14:cNvContentPartPr/>
                <p14:nvPr/>
              </p14:nvContentPartPr>
              <p14:xfrm>
                <a:off x="6366946" y="425550"/>
                <a:ext cx="144000" cy="139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E795DC-6474-8D8F-BE15-CB2E72683DE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362626" y="421230"/>
                  <a:ext cx="152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5A4D39-7738-02D2-AF67-1E78E49AE90B}"/>
                    </a:ext>
                  </a:extLst>
                </p14:cNvPr>
                <p14:cNvContentPartPr/>
                <p14:nvPr/>
              </p14:nvContentPartPr>
              <p14:xfrm>
                <a:off x="6673306" y="351750"/>
                <a:ext cx="259560" cy="170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5A4D39-7738-02D2-AF67-1E78E49AE9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668986" y="347430"/>
                  <a:ext cx="268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382EEC-F93C-79E7-BEB6-04EBD86E22DF}"/>
                    </a:ext>
                  </a:extLst>
                </p14:cNvPr>
                <p14:cNvContentPartPr/>
                <p14:nvPr/>
              </p14:nvContentPartPr>
              <p14:xfrm>
                <a:off x="6723706" y="307830"/>
                <a:ext cx="430920" cy="299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382EEC-F93C-79E7-BEB6-04EBD86E22D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719386" y="303510"/>
                  <a:ext cx="439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400C91-F082-AACD-76AE-30D7585F271A}"/>
                    </a:ext>
                  </a:extLst>
                </p14:cNvPr>
                <p14:cNvContentPartPr/>
                <p14:nvPr/>
              </p14:nvContentPartPr>
              <p14:xfrm>
                <a:off x="7251466" y="339510"/>
                <a:ext cx="143640" cy="33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400C91-F082-AACD-76AE-30D7585F271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247146" y="335190"/>
                  <a:ext cx="152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7902F7-A190-2204-2774-AC3807C64788}"/>
                    </a:ext>
                  </a:extLst>
                </p14:cNvPr>
                <p14:cNvContentPartPr/>
                <p14:nvPr/>
              </p14:nvContentPartPr>
              <p14:xfrm>
                <a:off x="6999826" y="235110"/>
                <a:ext cx="123120" cy="83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7902F7-A190-2204-2774-AC3807C6478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995506" y="230790"/>
                  <a:ext cx="131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2294D78-728F-3394-B012-2D869E5DE446}"/>
                    </a:ext>
                  </a:extLst>
                </p14:cNvPr>
                <p14:cNvContentPartPr/>
                <p14:nvPr/>
              </p14:nvContentPartPr>
              <p14:xfrm>
                <a:off x="6959866" y="645870"/>
                <a:ext cx="360" cy="3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2294D78-728F-3394-B012-2D869E5DE4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5546" y="64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6FA0B30-2A25-2E66-8E60-9842AD91257E}"/>
                    </a:ext>
                  </a:extLst>
                </p14:cNvPr>
                <p14:cNvContentPartPr/>
                <p14:nvPr/>
              </p14:nvContentPartPr>
              <p14:xfrm>
                <a:off x="6959866" y="645870"/>
                <a:ext cx="360" cy="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6FA0B30-2A25-2E66-8E60-9842AD9125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5546" y="64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F506EBA-FF83-8030-49D5-7C69194DA0C7}"/>
              </a:ext>
            </a:extLst>
          </p:cNvPr>
          <p:cNvGrpSpPr/>
          <p:nvPr/>
        </p:nvGrpSpPr>
        <p:grpSpPr>
          <a:xfrm>
            <a:off x="81346" y="4230030"/>
            <a:ext cx="4716000" cy="1866600"/>
            <a:chOff x="81346" y="4230030"/>
            <a:chExt cx="4716000" cy="186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653A3D1-9179-836F-FE9E-9BE4FAB6ECC9}"/>
                    </a:ext>
                  </a:extLst>
                </p14:cNvPr>
                <p14:cNvContentPartPr/>
                <p14:nvPr/>
              </p14:nvContentPartPr>
              <p14:xfrm>
                <a:off x="4085626" y="4463310"/>
                <a:ext cx="273240" cy="16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653A3D1-9179-836F-FE9E-9BE4FAB6ECC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081306" y="4458990"/>
                  <a:ext cx="281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88BBD15-141D-0B7D-8B7F-C13B7569AC01}"/>
                    </a:ext>
                  </a:extLst>
                </p14:cNvPr>
                <p14:cNvContentPartPr/>
                <p14:nvPr/>
              </p14:nvContentPartPr>
              <p14:xfrm>
                <a:off x="4102186" y="4613430"/>
                <a:ext cx="312480" cy="36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88BBD15-141D-0B7D-8B7F-C13B7569AC0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097866" y="4609110"/>
                  <a:ext cx="321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C46717D-C032-74D0-A11D-8DE95899D6D5}"/>
                    </a:ext>
                  </a:extLst>
                </p14:cNvPr>
                <p14:cNvContentPartPr/>
                <p14:nvPr/>
              </p14:nvContentPartPr>
              <p14:xfrm>
                <a:off x="2054506" y="4595790"/>
                <a:ext cx="133920" cy="354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C46717D-C032-74D0-A11D-8DE95899D6D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050186" y="4591470"/>
                  <a:ext cx="1425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0E8AA13-2090-8596-D0D5-2E9B8870085D}"/>
                    </a:ext>
                  </a:extLst>
                </p14:cNvPr>
                <p14:cNvContentPartPr/>
                <p14:nvPr/>
              </p14:nvContentPartPr>
              <p14:xfrm>
                <a:off x="1881346" y="4507590"/>
                <a:ext cx="377280" cy="124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0E8AA13-2090-8596-D0D5-2E9B8870085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877026" y="4503270"/>
                  <a:ext cx="385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1D0F227-619F-555E-611B-1919EADE1219}"/>
                    </a:ext>
                  </a:extLst>
                </p14:cNvPr>
                <p14:cNvContentPartPr/>
                <p14:nvPr/>
              </p14:nvContentPartPr>
              <p14:xfrm>
                <a:off x="2408386" y="4346670"/>
                <a:ext cx="45360" cy="188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1D0F227-619F-555E-611B-1919EADE121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04066" y="4342350"/>
                  <a:ext cx="54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56AA94-033C-15C4-C8CC-EAAD8CFDDCC7}"/>
                    </a:ext>
                  </a:extLst>
                </p14:cNvPr>
                <p14:cNvContentPartPr/>
                <p14:nvPr/>
              </p14:nvContentPartPr>
              <p14:xfrm>
                <a:off x="2416306" y="4860390"/>
                <a:ext cx="242640" cy="293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56AA94-033C-15C4-C8CC-EAAD8CFDDCC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11986" y="4856070"/>
                  <a:ext cx="251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D93CC91-F8FE-1338-ABC2-89DDF365153E}"/>
                    </a:ext>
                  </a:extLst>
                </p14:cNvPr>
                <p14:cNvContentPartPr/>
                <p14:nvPr/>
              </p14:nvContentPartPr>
              <p14:xfrm>
                <a:off x="2747506" y="5037510"/>
                <a:ext cx="73440" cy="48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D93CC91-F8FE-1338-ABC2-89DDF365153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743186" y="5033190"/>
                  <a:ext cx="82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A3523BE-DCC7-97BF-DBA5-5630279CABF6}"/>
                    </a:ext>
                  </a:extLst>
                </p14:cNvPr>
                <p14:cNvContentPartPr/>
                <p14:nvPr/>
              </p14:nvContentPartPr>
              <p14:xfrm>
                <a:off x="2501986" y="4796670"/>
                <a:ext cx="51480" cy="176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A3523BE-DCC7-97BF-DBA5-5630279CABF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497666" y="4792350"/>
                  <a:ext cx="60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0749034-517C-FC77-1310-B96E94D425B7}"/>
                    </a:ext>
                  </a:extLst>
                </p14:cNvPr>
                <p14:cNvContentPartPr/>
                <p14:nvPr/>
              </p14:nvContentPartPr>
              <p14:xfrm>
                <a:off x="3053866" y="4539270"/>
                <a:ext cx="14040" cy="342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0749034-517C-FC77-1310-B96E94D425B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049546" y="4534950"/>
                  <a:ext cx="226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BCA6901-6764-4AC0-DFAA-7C2D010856E2}"/>
                    </a:ext>
                  </a:extLst>
                </p14:cNvPr>
                <p14:cNvContentPartPr/>
                <p14:nvPr/>
              </p14:nvContentPartPr>
              <p14:xfrm>
                <a:off x="3013906" y="4417590"/>
                <a:ext cx="217080" cy="37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BCA6901-6764-4AC0-DFAA-7C2D010856E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009586" y="4413270"/>
                  <a:ext cx="225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812DA47-0CFC-F597-CF29-04E1CF903BAA}"/>
                    </a:ext>
                  </a:extLst>
                </p14:cNvPr>
                <p14:cNvContentPartPr/>
                <p14:nvPr/>
              </p14:nvContentPartPr>
              <p14:xfrm>
                <a:off x="3033706" y="4590390"/>
                <a:ext cx="174600" cy="78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812DA47-0CFC-F597-CF29-04E1CF903BA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029386" y="4586070"/>
                  <a:ext cx="183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588CE00-12CA-DC49-E472-55651AA143A4}"/>
                    </a:ext>
                  </a:extLst>
                </p14:cNvPr>
                <p14:cNvContentPartPr/>
                <p14:nvPr/>
              </p14:nvContentPartPr>
              <p14:xfrm>
                <a:off x="3134506" y="4765710"/>
                <a:ext cx="79920" cy="56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588CE00-12CA-DC49-E472-55651AA143A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130186" y="4761390"/>
                  <a:ext cx="88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0B1A32A-37F2-A73E-21DC-82701EB2FA71}"/>
                    </a:ext>
                  </a:extLst>
                </p14:cNvPr>
                <p14:cNvContentPartPr/>
                <p14:nvPr/>
              </p14:nvContentPartPr>
              <p14:xfrm>
                <a:off x="3372466" y="4230030"/>
                <a:ext cx="40680" cy="147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0B1A32A-37F2-A73E-21DC-82701EB2FA7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368146" y="4225710"/>
                  <a:ext cx="49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56A7138-0AA7-9458-2CA0-8452A0A380C5}"/>
                    </a:ext>
                  </a:extLst>
                </p14:cNvPr>
                <p14:cNvContentPartPr/>
                <p14:nvPr/>
              </p14:nvContentPartPr>
              <p14:xfrm>
                <a:off x="3397666" y="4673190"/>
                <a:ext cx="220680" cy="284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56A7138-0AA7-9458-2CA0-8452A0A380C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393346" y="4668870"/>
                  <a:ext cx="229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E8E08C8-D3D0-EB2F-070F-E7CB217C9621}"/>
                    </a:ext>
                  </a:extLst>
                </p14:cNvPr>
                <p14:cNvContentPartPr/>
                <p14:nvPr/>
              </p14:nvContentPartPr>
              <p14:xfrm>
                <a:off x="3773866" y="4764630"/>
                <a:ext cx="6120" cy="121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E8E08C8-D3D0-EB2F-070F-E7CB217C962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769546" y="4760310"/>
                  <a:ext cx="14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3C83731-268C-4F22-B236-FC73B2B3AB0B}"/>
                    </a:ext>
                  </a:extLst>
                </p14:cNvPr>
                <p14:cNvContentPartPr/>
                <p14:nvPr/>
              </p14:nvContentPartPr>
              <p14:xfrm>
                <a:off x="3737506" y="4644390"/>
                <a:ext cx="6120" cy="8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3C83731-268C-4F22-B236-FC73B2B3AB0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733186" y="4640070"/>
                  <a:ext cx="14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9A12A7E-B2E7-DC9A-9088-F0FC610AEF01}"/>
                    </a:ext>
                  </a:extLst>
                </p14:cNvPr>
                <p14:cNvContentPartPr/>
                <p14:nvPr/>
              </p14:nvContentPartPr>
              <p14:xfrm>
                <a:off x="3017866" y="4273950"/>
                <a:ext cx="30240" cy="70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9A12A7E-B2E7-DC9A-9088-F0FC610AEF0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013546" y="4269630"/>
                  <a:ext cx="38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001070A-3611-CC7C-F9A5-583F123BC014}"/>
                    </a:ext>
                  </a:extLst>
                </p14:cNvPr>
                <p14:cNvContentPartPr/>
                <p14:nvPr/>
              </p14:nvContentPartPr>
              <p14:xfrm>
                <a:off x="2437186" y="4680390"/>
                <a:ext cx="78120" cy="225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001070A-3611-CC7C-F9A5-583F123BC01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432866" y="4676070"/>
                  <a:ext cx="86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0A2B68D-7E79-D1B2-AC09-E58CBB65850D}"/>
                    </a:ext>
                  </a:extLst>
                </p14:cNvPr>
                <p14:cNvContentPartPr/>
                <p14:nvPr/>
              </p14:nvContentPartPr>
              <p14:xfrm>
                <a:off x="2268346" y="5532150"/>
                <a:ext cx="101520" cy="3124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0A2B68D-7E79-D1B2-AC09-E58CBB65850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264026" y="5527830"/>
                  <a:ext cx="1101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3556454-C25B-E662-D7DB-5F10E2A909C8}"/>
                    </a:ext>
                  </a:extLst>
                </p14:cNvPr>
                <p14:cNvContentPartPr/>
                <p14:nvPr/>
              </p14:nvContentPartPr>
              <p14:xfrm>
                <a:off x="2014186" y="5434590"/>
                <a:ext cx="441000" cy="81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3556454-C25B-E662-D7DB-5F10E2A909C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009866" y="5430270"/>
                  <a:ext cx="449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9580029-EFA2-FB92-5DBB-C29FDF32DC84}"/>
                    </a:ext>
                  </a:extLst>
                </p14:cNvPr>
                <p14:cNvContentPartPr/>
                <p14:nvPr/>
              </p14:nvContentPartPr>
              <p14:xfrm>
                <a:off x="2565706" y="5668950"/>
                <a:ext cx="246960" cy="4276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9580029-EFA2-FB92-5DBB-C29FDF32DC8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561386" y="5664630"/>
                  <a:ext cx="2556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8043E09-8046-9D06-4670-D1AAFD3E37E3}"/>
                    </a:ext>
                  </a:extLst>
                </p14:cNvPr>
                <p14:cNvContentPartPr/>
                <p14:nvPr/>
              </p14:nvContentPartPr>
              <p14:xfrm>
                <a:off x="2860906" y="5906550"/>
                <a:ext cx="178200" cy="63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8043E09-8046-9D06-4670-D1AAFD3E37E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856586" y="5902230"/>
                  <a:ext cx="186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8B86CA5-8B3E-5D15-7EE5-45B5EB57B933}"/>
                    </a:ext>
                  </a:extLst>
                </p14:cNvPr>
                <p14:cNvContentPartPr/>
                <p14:nvPr/>
              </p14:nvContentPartPr>
              <p14:xfrm>
                <a:off x="2634466" y="5363310"/>
                <a:ext cx="182520" cy="1684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8B86CA5-8B3E-5D15-7EE5-45B5EB57B93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630146" y="5358990"/>
                  <a:ext cx="191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B77E0A8-3EE2-5DDE-E79C-C005FEE9D0F3}"/>
                    </a:ext>
                  </a:extLst>
                </p14:cNvPr>
                <p14:cNvContentPartPr/>
                <p14:nvPr/>
              </p14:nvContentPartPr>
              <p14:xfrm>
                <a:off x="3342586" y="5399310"/>
                <a:ext cx="64080" cy="3618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B77E0A8-3EE2-5DDE-E79C-C005FEE9D0F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338266" y="5394990"/>
                  <a:ext cx="727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1A80E99-7638-ED8B-6309-C0EA110DEFA3}"/>
                    </a:ext>
                  </a:extLst>
                </p14:cNvPr>
                <p14:cNvContentPartPr/>
                <p14:nvPr/>
              </p14:nvContentPartPr>
              <p14:xfrm>
                <a:off x="3295786" y="5328750"/>
                <a:ext cx="344880" cy="954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1A80E99-7638-ED8B-6309-C0EA110DEFA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291466" y="5324430"/>
                  <a:ext cx="353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6D7BE84-C2A2-6BDA-78AB-B26F76CB8B22}"/>
                    </a:ext>
                  </a:extLst>
                </p14:cNvPr>
                <p14:cNvContentPartPr/>
                <p14:nvPr/>
              </p14:nvContentPartPr>
              <p14:xfrm>
                <a:off x="3420706" y="5514150"/>
                <a:ext cx="130680" cy="946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6D7BE84-C2A2-6BDA-78AB-B26F76CB8B2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416386" y="5509830"/>
                  <a:ext cx="139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D91C9F2-A707-0716-9D04-DD969F024469}"/>
                    </a:ext>
                  </a:extLst>
                </p14:cNvPr>
                <p14:cNvContentPartPr/>
                <p14:nvPr/>
              </p14:nvContentPartPr>
              <p14:xfrm>
                <a:off x="3477586" y="5138310"/>
                <a:ext cx="228960" cy="604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D91C9F2-A707-0716-9D04-DD969F02446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473266" y="5133990"/>
                  <a:ext cx="2376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2B7E970-4287-D4AC-9FA8-9907E03434B3}"/>
                    </a:ext>
                  </a:extLst>
                </p14:cNvPr>
                <p14:cNvContentPartPr/>
                <p14:nvPr/>
              </p14:nvContentPartPr>
              <p14:xfrm>
                <a:off x="3734626" y="5564550"/>
                <a:ext cx="315360" cy="3070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2B7E970-4287-D4AC-9FA8-9907E03434B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730306" y="5560230"/>
                  <a:ext cx="324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288B891-DFBF-FCBC-B459-A7696B69DEFE}"/>
                    </a:ext>
                  </a:extLst>
                </p14:cNvPr>
                <p14:cNvContentPartPr/>
                <p14:nvPr/>
              </p14:nvContentPartPr>
              <p14:xfrm>
                <a:off x="4089586" y="5729430"/>
                <a:ext cx="8640" cy="1540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288B891-DFBF-FCBC-B459-A7696B69DEF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085266" y="5725110"/>
                  <a:ext cx="17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8D7E6A4-8CA8-C196-319F-EF8A83A4B975}"/>
                    </a:ext>
                  </a:extLst>
                </p14:cNvPr>
                <p14:cNvContentPartPr/>
                <p14:nvPr/>
              </p14:nvContentPartPr>
              <p14:xfrm>
                <a:off x="4057546" y="5612790"/>
                <a:ext cx="360" cy="7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8D7E6A4-8CA8-C196-319F-EF8A83A4B97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53226" y="5608470"/>
                  <a:ext cx="9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A3A5821-201B-0223-8EE0-9B5C29B1E8AA}"/>
                    </a:ext>
                  </a:extLst>
                </p14:cNvPr>
                <p14:cNvContentPartPr/>
                <p14:nvPr/>
              </p14:nvContentPartPr>
              <p14:xfrm>
                <a:off x="3287866" y="5118150"/>
                <a:ext cx="104040" cy="135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A3A5821-201B-0223-8EE0-9B5C29B1E8AA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283546" y="5113830"/>
                  <a:ext cx="112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2182C85-ED79-9898-4960-D846035716B0}"/>
                    </a:ext>
                  </a:extLst>
                </p14:cNvPr>
                <p14:cNvContentPartPr/>
                <p14:nvPr/>
              </p14:nvContentPartPr>
              <p14:xfrm>
                <a:off x="4359946" y="5214630"/>
                <a:ext cx="277200" cy="396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2182C85-ED79-9898-4960-D846035716B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355626" y="5210310"/>
                  <a:ext cx="285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5415E65-7E38-75AA-2C46-6A09E6BB708C}"/>
                    </a:ext>
                  </a:extLst>
                </p14:cNvPr>
                <p14:cNvContentPartPr/>
                <p14:nvPr/>
              </p14:nvContentPartPr>
              <p14:xfrm>
                <a:off x="4436626" y="5417670"/>
                <a:ext cx="360720" cy="59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5415E65-7E38-75AA-2C46-6A09E6BB708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432306" y="5413350"/>
                  <a:ext cx="369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AC3A9ED-AE57-8BEC-00E0-6321FFDCC610}"/>
                    </a:ext>
                  </a:extLst>
                </p14:cNvPr>
                <p14:cNvContentPartPr/>
                <p14:nvPr/>
              </p14:nvContentPartPr>
              <p14:xfrm>
                <a:off x="1281226" y="4507230"/>
                <a:ext cx="641160" cy="13525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AC3A9ED-AE57-8BEC-00E0-6321FFDCC610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276906" y="4502910"/>
                  <a:ext cx="649800" cy="13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2F7057C-2C8D-79E5-8FF2-E274490D973F}"/>
                    </a:ext>
                  </a:extLst>
                </p14:cNvPr>
                <p14:cNvContentPartPr/>
                <p14:nvPr/>
              </p14:nvContentPartPr>
              <p14:xfrm>
                <a:off x="81346" y="5468070"/>
                <a:ext cx="578880" cy="4402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2F7057C-2C8D-79E5-8FF2-E274490D973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7026" y="5463750"/>
                  <a:ext cx="5875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D4D42C5-F6B7-2227-E556-032C28F0F6F2}"/>
                    </a:ext>
                  </a:extLst>
                </p14:cNvPr>
                <p14:cNvContentPartPr/>
                <p14:nvPr/>
              </p14:nvContentPartPr>
              <p14:xfrm>
                <a:off x="610186" y="5478150"/>
                <a:ext cx="213840" cy="730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D4D42C5-F6B7-2227-E556-032C28F0F6F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05866" y="5473830"/>
                  <a:ext cx="222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21C8CB4-307E-68B8-E712-2356E2D8C859}"/>
                    </a:ext>
                  </a:extLst>
                </p14:cNvPr>
                <p14:cNvContentPartPr/>
                <p14:nvPr/>
              </p14:nvContentPartPr>
              <p14:xfrm>
                <a:off x="911506" y="5246670"/>
                <a:ext cx="390240" cy="5220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21C8CB4-307E-68B8-E712-2356E2D8C85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07186" y="5242350"/>
                  <a:ext cx="398880" cy="53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70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9454901-D21E-25DC-D01E-079A5CBD5480}"/>
              </a:ext>
            </a:extLst>
          </p:cNvPr>
          <p:cNvGrpSpPr/>
          <p:nvPr/>
        </p:nvGrpSpPr>
        <p:grpSpPr>
          <a:xfrm>
            <a:off x="1373386" y="196230"/>
            <a:ext cx="1140120" cy="758160"/>
            <a:chOff x="1373386" y="196230"/>
            <a:chExt cx="1140120" cy="75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D346ABC-2236-97E5-7A0F-1DBA8F6BF1A2}"/>
                    </a:ext>
                  </a:extLst>
                </p14:cNvPr>
                <p14:cNvContentPartPr/>
                <p14:nvPr/>
              </p14:nvContentPartPr>
              <p14:xfrm>
                <a:off x="1373386" y="356070"/>
                <a:ext cx="73800" cy="596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D346ABC-2236-97E5-7A0F-1DBA8F6BF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9066" y="351750"/>
                  <a:ext cx="824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4DAEE14-DA29-F4DC-791B-B61D5F49B441}"/>
                    </a:ext>
                  </a:extLst>
                </p14:cNvPr>
                <p14:cNvContentPartPr/>
                <p14:nvPr/>
              </p14:nvContentPartPr>
              <p14:xfrm>
                <a:off x="1510546" y="196230"/>
                <a:ext cx="253440" cy="352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4DAEE14-DA29-F4DC-791B-B61D5F49B4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6226" y="191910"/>
                  <a:ext cx="2620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885459-C7FA-335D-03CC-D3C51D1FF79E}"/>
                    </a:ext>
                  </a:extLst>
                </p14:cNvPr>
                <p14:cNvContentPartPr/>
                <p14:nvPr/>
              </p14:nvContentPartPr>
              <p14:xfrm>
                <a:off x="1612426" y="581070"/>
                <a:ext cx="568440" cy="373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885459-C7FA-335D-03CC-D3C51D1FF7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08106" y="576750"/>
                  <a:ext cx="5770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863E19-B388-F36E-362B-6B817D370A23}"/>
                    </a:ext>
                  </a:extLst>
                </p14:cNvPr>
                <p14:cNvContentPartPr/>
                <p14:nvPr/>
              </p14:nvContentPartPr>
              <p14:xfrm>
                <a:off x="2409106" y="403950"/>
                <a:ext cx="104400" cy="456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863E19-B388-F36E-362B-6B817D370A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04786" y="399630"/>
                  <a:ext cx="11304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1ED27EF-5928-611D-89C1-8C5FC7E3A7C7}"/>
                  </a:ext>
                </a:extLst>
              </p14:cNvPr>
              <p14:cNvContentPartPr/>
              <p14:nvPr/>
            </p14:nvContentPartPr>
            <p14:xfrm>
              <a:off x="4141786" y="528510"/>
              <a:ext cx="41040" cy="3189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1ED27EF-5928-611D-89C1-8C5FC7E3A7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7466" y="524190"/>
                <a:ext cx="4968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A6F9FBD-97F3-BCF6-248B-637BF2C30882}"/>
              </a:ext>
            </a:extLst>
          </p:cNvPr>
          <p:cNvGrpSpPr/>
          <p:nvPr/>
        </p:nvGrpSpPr>
        <p:grpSpPr>
          <a:xfrm>
            <a:off x="4480546" y="126750"/>
            <a:ext cx="977040" cy="694800"/>
            <a:chOff x="4480546" y="126750"/>
            <a:chExt cx="977040" cy="69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DA4CAF0-ECD5-E1FC-F5EB-C89BBE1DB707}"/>
                    </a:ext>
                  </a:extLst>
                </p14:cNvPr>
                <p14:cNvContentPartPr/>
                <p14:nvPr/>
              </p14:nvContentPartPr>
              <p14:xfrm>
                <a:off x="4538506" y="247350"/>
                <a:ext cx="105120" cy="355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DA4CAF0-ECD5-E1FC-F5EB-C89BBE1DB7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34186" y="243030"/>
                  <a:ext cx="113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CDB8138-6187-A229-B7EB-748534CE524B}"/>
                    </a:ext>
                  </a:extLst>
                </p14:cNvPr>
                <p14:cNvContentPartPr/>
                <p14:nvPr/>
              </p14:nvContentPartPr>
              <p14:xfrm>
                <a:off x="4480546" y="285870"/>
                <a:ext cx="263160" cy="90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CDB8138-6187-A229-B7EB-748534CE52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76226" y="281550"/>
                  <a:ext cx="271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7988AC8-5483-C647-99FE-01C4EDF5851A}"/>
                    </a:ext>
                  </a:extLst>
                </p14:cNvPr>
                <p14:cNvContentPartPr/>
                <p14:nvPr/>
              </p14:nvContentPartPr>
              <p14:xfrm>
                <a:off x="4658026" y="460110"/>
                <a:ext cx="97560" cy="15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7988AC8-5483-C647-99FE-01C4EDF585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53706" y="455790"/>
                  <a:ext cx="106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00EC10F-A210-C03A-820D-611602CA4E00}"/>
                    </a:ext>
                  </a:extLst>
                </p14:cNvPr>
                <p14:cNvContentPartPr/>
                <p14:nvPr/>
              </p14:nvContentPartPr>
              <p14:xfrm>
                <a:off x="4698346" y="126750"/>
                <a:ext cx="274680" cy="535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00EC10F-A210-C03A-820D-611602CA4E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94026" y="122430"/>
                  <a:ext cx="2833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E27C740-C97A-6FB0-CADC-A855C8412FB1}"/>
                    </a:ext>
                  </a:extLst>
                </p14:cNvPr>
                <p14:cNvContentPartPr/>
                <p14:nvPr/>
              </p14:nvContentPartPr>
              <p14:xfrm>
                <a:off x="4981306" y="536070"/>
                <a:ext cx="172800" cy="285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E27C740-C97A-6FB0-CADC-A855C8412F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6986" y="531750"/>
                  <a:ext cx="181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5770C8E-8A88-4923-A61C-9566B2AC579E}"/>
                    </a:ext>
                  </a:extLst>
                </p14:cNvPr>
                <p14:cNvContentPartPr/>
                <p14:nvPr/>
              </p14:nvContentPartPr>
              <p14:xfrm>
                <a:off x="5323306" y="597990"/>
                <a:ext cx="134280" cy="142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5770C8E-8A88-4923-A61C-9566B2AC57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18986" y="593670"/>
                  <a:ext cx="14292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A126BD6-BA4A-3255-F8F2-52A9A62E810A}"/>
                  </a:ext>
                </a:extLst>
              </p14:cNvPr>
              <p14:cNvContentPartPr/>
              <p14:nvPr/>
            </p14:nvContentPartPr>
            <p14:xfrm>
              <a:off x="5688706" y="581070"/>
              <a:ext cx="5760" cy="180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A126BD6-BA4A-3255-F8F2-52A9A62E81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84386" y="576750"/>
                <a:ext cx="1440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1E8CB64-2273-CD86-E3DC-8D18FF27997B}"/>
              </a:ext>
            </a:extLst>
          </p:cNvPr>
          <p:cNvGrpSpPr/>
          <p:nvPr/>
        </p:nvGrpSpPr>
        <p:grpSpPr>
          <a:xfrm>
            <a:off x="5981746" y="180390"/>
            <a:ext cx="575280" cy="474120"/>
            <a:chOff x="5981746" y="180390"/>
            <a:chExt cx="57528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A9E6BFA-390E-DC36-B984-7329534DD862}"/>
                    </a:ext>
                  </a:extLst>
                </p14:cNvPr>
                <p14:cNvContentPartPr/>
                <p14:nvPr/>
              </p14:nvContentPartPr>
              <p14:xfrm>
                <a:off x="5981746" y="180390"/>
                <a:ext cx="302400" cy="473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A9E6BFA-390E-DC36-B984-7329534DD8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77426" y="176070"/>
                  <a:ext cx="31104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DEAEEC7-7BFB-F8AA-9F1A-81A153D78BC4}"/>
                    </a:ext>
                  </a:extLst>
                </p14:cNvPr>
                <p14:cNvContentPartPr/>
                <p14:nvPr/>
              </p14:nvContentPartPr>
              <p14:xfrm>
                <a:off x="6443986" y="439950"/>
                <a:ext cx="113040" cy="214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DEAEEC7-7BFB-F8AA-9F1A-81A153D78B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39666" y="435630"/>
                  <a:ext cx="12168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F52A234-A190-BD8E-9F31-A5124C4B05F0}"/>
              </a:ext>
            </a:extLst>
          </p:cNvPr>
          <p:cNvGrpSpPr/>
          <p:nvPr/>
        </p:nvGrpSpPr>
        <p:grpSpPr>
          <a:xfrm>
            <a:off x="6837106" y="150870"/>
            <a:ext cx="726120" cy="548280"/>
            <a:chOff x="6837106" y="150870"/>
            <a:chExt cx="72612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8FA3CA4-317C-1653-F9C9-F87C588BA29B}"/>
                    </a:ext>
                  </a:extLst>
                </p14:cNvPr>
                <p14:cNvContentPartPr/>
                <p14:nvPr/>
              </p14:nvContentPartPr>
              <p14:xfrm>
                <a:off x="6837106" y="508350"/>
                <a:ext cx="21600" cy="190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8FA3CA4-317C-1653-F9C9-F87C588BA2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32786" y="504030"/>
                  <a:ext cx="30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4F8453D-8FA5-7E21-A154-012F58EBDBC3}"/>
                    </a:ext>
                  </a:extLst>
                </p14:cNvPr>
                <p14:cNvContentPartPr/>
                <p14:nvPr/>
              </p14:nvContentPartPr>
              <p14:xfrm>
                <a:off x="6999826" y="150870"/>
                <a:ext cx="322560" cy="475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4F8453D-8FA5-7E21-A154-012F58EBDB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95506" y="146550"/>
                  <a:ext cx="3312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698A068-0281-27B9-93AB-6A1BBB5D09B2}"/>
                    </a:ext>
                  </a:extLst>
                </p14:cNvPr>
                <p14:cNvContentPartPr/>
                <p14:nvPr/>
              </p14:nvContentPartPr>
              <p14:xfrm>
                <a:off x="7430746" y="439950"/>
                <a:ext cx="132480" cy="210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698A068-0281-27B9-93AB-6A1BBB5D09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26426" y="435630"/>
                  <a:ext cx="14112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06C8B05-70FE-219B-DD9F-67C0B7ABA15D}"/>
                  </a:ext>
                </a:extLst>
              </p14:cNvPr>
              <p14:cNvContentPartPr/>
              <p14:nvPr/>
            </p14:nvContentPartPr>
            <p14:xfrm>
              <a:off x="7829986" y="508350"/>
              <a:ext cx="7920" cy="1980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06C8B05-70FE-219B-DD9F-67C0B7ABA15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25666" y="504030"/>
                <a:ext cx="1656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963411D-3CBA-D2A4-071F-6E2D49197405}"/>
              </a:ext>
            </a:extLst>
          </p:cNvPr>
          <p:cNvGrpSpPr/>
          <p:nvPr/>
        </p:nvGrpSpPr>
        <p:grpSpPr>
          <a:xfrm>
            <a:off x="8040226" y="199110"/>
            <a:ext cx="817920" cy="499320"/>
            <a:chOff x="8040226" y="199110"/>
            <a:chExt cx="81792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438335E-0AF5-8061-268D-471BC8EF2058}"/>
                    </a:ext>
                  </a:extLst>
                </p14:cNvPr>
                <p14:cNvContentPartPr/>
                <p14:nvPr/>
              </p14:nvContentPartPr>
              <p14:xfrm>
                <a:off x="8040226" y="208470"/>
                <a:ext cx="128880" cy="382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438335E-0AF5-8061-268D-471BC8EF20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35906" y="204150"/>
                  <a:ext cx="1375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8051EB0-C73D-FEB3-1D7C-1B00275D03AA}"/>
                    </a:ext>
                  </a:extLst>
                </p14:cNvPr>
                <p14:cNvContentPartPr/>
                <p14:nvPr/>
              </p14:nvContentPartPr>
              <p14:xfrm>
                <a:off x="8333986" y="420150"/>
                <a:ext cx="221760" cy="166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8051EB0-C73D-FEB3-1D7C-1B00275D03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29666" y="415830"/>
                  <a:ext cx="230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7F3B89B-6F12-C0FA-9284-E08766BA4AE8}"/>
                    </a:ext>
                  </a:extLst>
                </p14:cNvPr>
                <p14:cNvContentPartPr/>
                <p14:nvPr/>
              </p14:nvContentPartPr>
              <p14:xfrm>
                <a:off x="8611906" y="199110"/>
                <a:ext cx="246240" cy="499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7F3B89B-6F12-C0FA-9284-E08766BA4A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07586" y="194790"/>
                  <a:ext cx="25488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491A3B6-F060-38F9-4021-BD4D670FC575}"/>
              </a:ext>
            </a:extLst>
          </p:cNvPr>
          <p:cNvGrpSpPr/>
          <p:nvPr/>
        </p:nvGrpSpPr>
        <p:grpSpPr>
          <a:xfrm>
            <a:off x="1386346" y="1368030"/>
            <a:ext cx="1134000" cy="610920"/>
            <a:chOff x="1386346" y="1368030"/>
            <a:chExt cx="1134000" cy="61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66B96EF-F154-B69D-0B21-A88B4AB9BCC1}"/>
                    </a:ext>
                  </a:extLst>
                </p14:cNvPr>
                <p14:cNvContentPartPr/>
                <p14:nvPr/>
              </p14:nvContentPartPr>
              <p14:xfrm>
                <a:off x="1386346" y="1368030"/>
                <a:ext cx="552240" cy="547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66B96EF-F154-B69D-0B21-A88B4AB9BC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82026" y="1363710"/>
                  <a:ext cx="5608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5D12BD2-D169-0E4B-6090-DC89F885C49D}"/>
                    </a:ext>
                  </a:extLst>
                </p14:cNvPr>
                <p14:cNvContentPartPr/>
                <p14:nvPr/>
              </p14:nvContentPartPr>
              <p14:xfrm>
                <a:off x="1579306" y="1561710"/>
                <a:ext cx="313200" cy="4172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5D12BD2-D169-0E4B-6090-DC89F885C4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74986" y="1557390"/>
                  <a:ext cx="3218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C61B7A1-799F-4BA5-09B3-29B315C47AC7}"/>
                    </a:ext>
                  </a:extLst>
                </p14:cNvPr>
                <p14:cNvContentPartPr/>
                <p14:nvPr/>
              </p14:nvContentPartPr>
              <p14:xfrm>
                <a:off x="2038666" y="1617870"/>
                <a:ext cx="241560" cy="301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C61B7A1-799F-4BA5-09B3-29B315C47A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34346" y="1613550"/>
                  <a:ext cx="250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647F896-C630-8B32-12DD-2398F61B0FBF}"/>
                    </a:ext>
                  </a:extLst>
                </p14:cNvPr>
                <p14:cNvContentPartPr/>
                <p14:nvPr/>
              </p14:nvContentPartPr>
              <p14:xfrm>
                <a:off x="2397226" y="1774470"/>
                <a:ext cx="123120" cy="193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647F896-C630-8B32-12DD-2398F61B0F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92906" y="1770150"/>
                  <a:ext cx="13176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9B2B1B7-799B-2B7F-F636-AFEF9068C0FA}"/>
                  </a:ext>
                </a:extLst>
              </p14:cNvPr>
              <p14:cNvContentPartPr/>
              <p14:nvPr/>
            </p14:nvContentPartPr>
            <p14:xfrm>
              <a:off x="6088666" y="1040790"/>
              <a:ext cx="280800" cy="4086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9B2B1B7-799B-2B7F-F636-AFEF9068C0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84346" y="1036470"/>
                <a:ext cx="2894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BBA9883-7932-1CC2-2646-0099EB2D133E}"/>
                  </a:ext>
                </a:extLst>
              </p14:cNvPr>
              <p14:cNvContentPartPr/>
              <p14:nvPr/>
            </p14:nvContentPartPr>
            <p14:xfrm>
              <a:off x="6592666" y="1364790"/>
              <a:ext cx="133920" cy="1879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BBA9883-7932-1CC2-2646-0099EB2D133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88346" y="1360470"/>
                <a:ext cx="14256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F552940-635E-7C43-60D6-F241D8EE0FAA}"/>
              </a:ext>
            </a:extLst>
          </p:cNvPr>
          <p:cNvGrpSpPr/>
          <p:nvPr/>
        </p:nvGrpSpPr>
        <p:grpSpPr>
          <a:xfrm>
            <a:off x="4682146" y="974910"/>
            <a:ext cx="1141200" cy="828000"/>
            <a:chOff x="4682146" y="974910"/>
            <a:chExt cx="1141200" cy="82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D6EC799-50B3-BB0C-0545-2A0B08F3B15A}"/>
                    </a:ext>
                  </a:extLst>
                </p14:cNvPr>
                <p14:cNvContentPartPr/>
                <p14:nvPr/>
              </p14:nvContentPartPr>
              <p14:xfrm>
                <a:off x="4682146" y="1235910"/>
                <a:ext cx="16560" cy="387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D6EC799-50B3-BB0C-0545-2A0B08F3B1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77826" y="1231590"/>
                  <a:ext cx="252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6921D00-6B3A-316E-9E21-948E65F3CB30}"/>
                    </a:ext>
                  </a:extLst>
                </p14:cNvPr>
                <p14:cNvContentPartPr/>
                <p14:nvPr/>
              </p14:nvContentPartPr>
              <p14:xfrm>
                <a:off x="4702306" y="1216470"/>
                <a:ext cx="214560" cy="104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6921D00-6B3A-316E-9E21-948E65F3CB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97986" y="1212150"/>
                  <a:ext cx="223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C5BAA79-790C-1131-635A-7C53BA72F2EA}"/>
                    </a:ext>
                  </a:extLst>
                </p14:cNvPr>
                <p14:cNvContentPartPr/>
                <p14:nvPr/>
              </p14:nvContentPartPr>
              <p14:xfrm>
                <a:off x="4795186" y="1463430"/>
                <a:ext cx="164880" cy="134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C5BAA79-790C-1131-635A-7C53BA72F2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90866" y="1459110"/>
                  <a:ext cx="173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140376E-402D-5CA0-DE98-140FA2451DCB}"/>
                    </a:ext>
                  </a:extLst>
                </p14:cNvPr>
                <p14:cNvContentPartPr/>
                <p14:nvPr/>
              </p14:nvContentPartPr>
              <p14:xfrm>
                <a:off x="5226466" y="974910"/>
                <a:ext cx="13680" cy="129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140376E-402D-5CA0-DE98-140FA2451D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22146" y="970590"/>
                  <a:ext cx="22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360BE9B-8F99-C0BF-B8A6-2A50184358B4}"/>
                    </a:ext>
                  </a:extLst>
                </p14:cNvPr>
                <p14:cNvContentPartPr/>
                <p14:nvPr/>
              </p14:nvContentPartPr>
              <p14:xfrm>
                <a:off x="5119906" y="1555590"/>
                <a:ext cx="183240" cy="194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360BE9B-8F99-C0BF-B8A6-2A50184358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15586" y="1551270"/>
                  <a:ext cx="191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5B218B5-A4ED-7CDF-2047-FA2116CF0DBB}"/>
                    </a:ext>
                  </a:extLst>
                </p14:cNvPr>
                <p14:cNvContentPartPr/>
                <p14:nvPr/>
              </p14:nvContentPartPr>
              <p14:xfrm>
                <a:off x="5375866" y="1585470"/>
                <a:ext cx="132840" cy="142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5B218B5-A4ED-7CDF-2047-FA2116CF0D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1546" y="1581150"/>
                  <a:ext cx="141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F36491E-8122-4710-879E-E1345F6F9D7D}"/>
                    </a:ext>
                  </a:extLst>
                </p14:cNvPr>
                <p14:cNvContentPartPr/>
                <p14:nvPr/>
              </p14:nvContentPartPr>
              <p14:xfrm>
                <a:off x="5816506" y="1601310"/>
                <a:ext cx="6840" cy="110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F36491E-8122-4710-879E-E1345F6F9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12186" y="1596990"/>
                  <a:ext cx="15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766F4D8-7F32-9B29-418B-FDADD327074A}"/>
                    </a:ext>
                  </a:extLst>
                </p14:cNvPr>
                <p14:cNvContentPartPr/>
                <p14:nvPr/>
              </p14:nvContentPartPr>
              <p14:xfrm>
                <a:off x="5468386" y="1789230"/>
                <a:ext cx="193680" cy="13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766F4D8-7F32-9B29-418B-FDADD32707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64066" y="1784910"/>
                  <a:ext cx="2023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3F7801F-DD69-7994-4BA0-ED6B027C5BE0}"/>
              </a:ext>
            </a:extLst>
          </p:cNvPr>
          <p:cNvGrpSpPr/>
          <p:nvPr/>
        </p:nvGrpSpPr>
        <p:grpSpPr>
          <a:xfrm>
            <a:off x="7072546" y="1107390"/>
            <a:ext cx="636480" cy="614160"/>
            <a:chOff x="7072546" y="1107390"/>
            <a:chExt cx="636480" cy="61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D0035F7-AADA-A892-0E4D-F975A0D3FA93}"/>
                    </a:ext>
                  </a:extLst>
                </p14:cNvPr>
                <p14:cNvContentPartPr/>
                <p14:nvPr/>
              </p14:nvContentPartPr>
              <p14:xfrm>
                <a:off x="7072546" y="1497270"/>
                <a:ext cx="45000" cy="1227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D0035F7-AADA-A892-0E4D-F975A0D3FA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68226" y="1492950"/>
                  <a:ext cx="53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94E6072-2211-3B06-AB12-ABEF6F518CC4}"/>
                    </a:ext>
                  </a:extLst>
                </p14:cNvPr>
                <p14:cNvContentPartPr/>
                <p14:nvPr/>
              </p14:nvContentPartPr>
              <p14:xfrm>
                <a:off x="7140586" y="1107390"/>
                <a:ext cx="327600" cy="4748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94E6072-2211-3B06-AB12-ABEF6F518C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36266" y="1103070"/>
                  <a:ext cx="3362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D66CD95-E55F-FB47-BBB9-AC3F0DF363B1}"/>
                    </a:ext>
                  </a:extLst>
                </p14:cNvPr>
                <p14:cNvContentPartPr/>
                <p14:nvPr/>
              </p14:nvContentPartPr>
              <p14:xfrm>
                <a:off x="7588426" y="1424910"/>
                <a:ext cx="120600" cy="2966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D66CD95-E55F-FB47-BBB9-AC3F0DF363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84106" y="1420590"/>
                  <a:ext cx="12924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48D948B-A7B2-3126-F3AB-AA11951F5B8E}"/>
                  </a:ext>
                </a:extLst>
              </p14:cNvPr>
              <p14:cNvContentPartPr/>
              <p14:nvPr/>
            </p14:nvContentPartPr>
            <p14:xfrm>
              <a:off x="7967146" y="1585470"/>
              <a:ext cx="13680" cy="932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48D948B-A7B2-3126-F3AB-AA11951F5B8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62826" y="1581150"/>
                <a:ext cx="2232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89CAFC1-CD60-CCDF-1BC9-7B7AA8AF32E5}"/>
              </a:ext>
            </a:extLst>
          </p:cNvPr>
          <p:cNvGrpSpPr/>
          <p:nvPr/>
        </p:nvGrpSpPr>
        <p:grpSpPr>
          <a:xfrm>
            <a:off x="8194306" y="1023150"/>
            <a:ext cx="1522440" cy="821520"/>
            <a:chOff x="8194306" y="1023150"/>
            <a:chExt cx="1522440" cy="82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852DBA7-538C-6383-4661-94E259AC1759}"/>
                    </a:ext>
                  </a:extLst>
                </p14:cNvPr>
                <p14:cNvContentPartPr/>
                <p14:nvPr/>
              </p14:nvContentPartPr>
              <p14:xfrm>
                <a:off x="8194306" y="1145910"/>
                <a:ext cx="367920" cy="423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852DBA7-538C-6383-4661-94E259AC175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89986" y="1141590"/>
                  <a:ext cx="3765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70C859D-5926-C7E0-8E7B-F84182FDAE01}"/>
                    </a:ext>
                  </a:extLst>
                </p14:cNvPr>
                <p14:cNvContentPartPr/>
                <p14:nvPr/>
              </p14:nvContentPartPr>
              <p14:xfrm>
                <a:off x="8262706" y="1248150"/>
                <a:ext cx="301320" cy="348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70C859D-5926-C7E0-8E7B-F84182FDAE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58386" y="1243830"/>
                  <a:ext cx="3099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A6DBDE2-04C9-3EEB-EC48-7541ED3485E3}"/>
                    </a:ext>
                  </a:extLst>
                </p14:cNvPr>
                <p14:cNvContentPartPr/>
                <p14:nvPr/>
              </p14:nvContentPartPr>
              <p14:xfrm>
                <a:off x="8768146" y="1023150"/>
                <a:ext cx="200880" cy="574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A6DBDE2-04C9-3EEB-EC48-7541ED3485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63826" y="1018830"/>
                  <a:ext cx="20952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B84C55B-B3F5-FC01-4A29-6CB9D397A9DA}"/>
                    </a:ext>
                  </a:extLst>
                </p14:cNvPr>
                <p14:cNvContentPartPr/>
                <p14:nvPr/>
              </p14:nvContentPartPr>
              <p14:xfrm>
                <a:off x="9071266" y="1413030"/>
                <a:ext cx="250560" cy="183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B84C55B-B3F5-FC01-4A29-6CB9D397A9D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66946" y="1408710"/>
                  <a:ext cx="259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B36DB6D-7ADF-2318-74EE-45C184B4C5A2}"/>
                    </a:ext>
                  </a:extLst>
                </p14:cNvPr>
                <p14:cNvContentPartPr/>
                <p14:nvPr/>
              </p14:nvContentPartPr>
              <p14:xfrm>
                <a:off x="9453946" y="1123230"/>
                <a:ext cx="262800" cy="721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B36DB6D-7ADF-2318-74EE-45C184B4C5A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49626" y="1118910"/>
                  <a:ext cx="271440" cy="73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6F8D8CA-FB55-AC0D-F09B-2A4FFE8BB4E8}"/>
              </a:ext>
            </a:extLst>
          </p:cNvPr>
          <p:cNvGrpSpPr/>
          <p:nvPr/>
        </p:nvGrpSpPr>
        <p:grpSpPr>
          <a:xfrm>
            <a:off x="1713586" y="2349750"/>
            <a:ext cx="615240" cy="798120"/>
            <a:chOff x="1713586" y="2349750"/>
            <a:chExt cx="615240" cy="79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B41C861-2BDF-601B-8E3B-A268B1832F0C}"/>
                    </a:ext>
                  </a:extLst>
                </p14:cNvPr>
                <p14:cNvContentPartPr/>
                <p14:nvPr/>
              </p14:nvContentPartPr>
              <p14:xfrm>
                <a:off x="1713586" y="2349750"/>
                <a:ext cx="497880" cy="460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B41C861-2BDF-601B-8E3B-A268B1832F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09266" y="2345430"/>
                  <a:ext cx="5065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2D65D82-3A4F-3C54-E1F2-4BC82F1983D3}"/>
                    </a:ext>
                  </a:extLst>
                </p14:cNvPr>
                <p14:cNvContentPartPr/>
                <p14:nvPr/>
              </p14:nvContentPartPr>
              <p14:xfrm>
                <a:off x="1732306" y="2630190"/>
                <a:ext cx="52920" cy="517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2D65D82-3A4F-3C54-E1F2-4BC82F1983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27986" y="2625870"/>
                  <a:ext cx="615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307DF13-1243-4958-776C-4C3704A5FD41}"/>
                    </a:ext>
                  </a:extLst>
                </p14:cNvPr>
                <p14:cNvContentPartPr/>
                <p14:nvPr/>
              </p14:nvContentPartPr>
              <p14:xfrm>
                <a:off x="2216866" y="2811270"/>
                <a:ext cx="111960" cy="270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307DF13-1243-4958-776C-4C3704A5FD4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12546" y="2806950"/>
                  <a:ext cx="12060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D906E32-4A85-C330-63E0-A655A5BE5ABE}"/>
                  </a:ext>
                </a:extLst>
              </p14:cNvPr>
              <p14:cNvContentPartPr/>
              <p14:nvPr/>
            </p14:nvContentPartPr>
            <p14:xfrm>
              <a:off x="2566426" y="2908470"/>
              <a:ext cx="289080" cy="2923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D906E32-4A85-C330-63E0-A655A5BE5AB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562106" y="2904150"/>
                <a:ext cx="29772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C357FBC-9201-9547-C073-E0F2E9491C2A}"/>
              </a:ext>
            </a:extLst>
          </p:cNvPr>
          <p:cNvGrpSpPr/>
          <p:nvPr/>
        </p:nvGrpSpPr>
        <p:grpSpPr>
          <a:xfrm>
            <a:off x="3203266" y="2337150"/>
            <a:ext cx="1472400" cy="810000"/>
            <a:chOff x="3203266" y="2337150"/>
            <a:chExt cx="1472400" cy="81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62CEF84-BE10-A330-2E30-A722BB897CBE}"/>
                    </a:ext>
                  </a:extLst>
                </p14:cNvPr>
                <p14:cNvContentPartPr/>
                <p14:nvPr/>
              </p14:nvContentPartPr>
              <p14:xfrm>
                <a:off x="3203266" y="2445510"/>
                <a:ext cx="222480" cy="586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62CEF84-BE10-A330-2E30-A722BB897C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98946" y="2441190"/>
                  <a:ext cx="23112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5E62FF2-ACA6-DAC9-059E-92CA7BE5ADFD}"/>
                    </a:ext>
                  </a:extLst>
                </p14:cNvPr>
                <p14:cNvContentPartPr/>
                <p14:nvPr/>
              </p14:nvContentPartPr>
              <p14:xfrm>
                <a:off x="3509266" y="2433270"/>
                <a:ext cx="436680" cy="5115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5E62FF2-ACA6-DAC9-059E-92CA7BE5AD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04946" y="2428950"/>
                  <a:ext cx="4453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88F4109-B50B-FC49-D6E8-E7478D0F12F8}"/>
                    </a:ext>
                  </a:extLst>
                </p14:cNvPr>
                <p14:cNvContentPartPr/>
                <p14:nvPr/>
              </p14:nvContentPartPr>
              <p14:xfrm>
                <a:off x="4282546" y="2337150"/>
                <a:ext cx="393120" cy="810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88F4109-B50B-FC49-D6E8-E7478D0F12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78226" y="2332830"/>
                  <a:ext cx="40176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93AAF59-A411-355F-1DBA-1AC31F4380F2}"/>
                    </a:ext>
                  </a:extLst>
                </p14:cNvPr>
                <p14:cNvContentPartPr/>
                <p14:nvPr/>
              </p14:nvContentPartPr>
              <p14:xfrm>
                <a:off x="4065466" y="2827110"/>
                <a:ext cx="128160" cy="220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93AAF59-A411-355F-1DBA-1AC31F4380F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61146" y="2822790"/>
                  <a:ext cx="136800" cy="2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A66EDF9-FC5A-AC9E-DD90-9180F7A62AF7}"/>
                  </a:ext>
                </a:extLst>
              </p14:cNvPr>
              <p14:cNvContentPartPr/>
              <p14:nvPr/>
            </p14:nvContentPartPr>
            <p14:xfrm>
              <a:off x="5339146" y="2421750"/>
              <a:ext cx="339120" cy="255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A66EDF9-FC5A-AC9E-DD90-9180F7A62AF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34826" y="2417430"/>
                <a:ext cx="347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B859038-0B35-2A18-26AA-83AAABC75194}"/>
                  </a:ext>
                </a:extLst>
              </p14:cNvPr>
              <p14:cNvContentPartPr/>
              <p14:nvPr/>
            </p14:nvContentPartPr>
            <p14:xfrm>
              <a:off x="5496466" y="2611830"/>
              <a:ext cx="131760" cy="28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B859038-0B35-2A18-26AA-83AAABC7519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492146" y="2607510"/>
                <a:ext cx="14040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92C6592-0357-B288-A04C-4830EE2EF33F}"/>
                  </a:ext>
                </a:extLst>
              </p14:cNvPr>
              <p14:cNvContentPartPr/>
              <p14:nvPr/>
            </p14:nvContentPartPr>
            <p14:xfrm>
              <a:off x="9240826" y="339510"/>
              <a:ext cx="282600" cy="46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92C6592-0357-B288-A04C-4830EE2EF33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236506" y="335190"/>
                <a:ext cx="2912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2A7878D-2C28-1266-DF98-C6D9E4E703D8}"/>
                  </a:ext>
                </a:extLst>
              </p14:cNvPr>
              <p14:cNvContentPartPr/>
              <p14:nvPr/>
            </p14:nvContentPartPr>
            <p14:xfrm>
              <a:off x="9256666" y="544350"/>
              <a:ext cx="301320" cy="388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2A7878D-2C28-1266-DF98-C6D9E4E703D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52346" y="540030"/>
                <a:ext cx="3099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57A93AC-71DA-3ECA-A37C-AE80ACF739CB}"/>
                  </a:ext>
                </a:extLst>
              </p14:cNvPr>
              <p14:cNvContentPartPr/>
              <p14:nvPr/>
            </p14:nvContentPartPr>
            <p14:xfrm>
              <a:off x="10139386" y="1364790"/>
              <a:ext cx="297720" cy="226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57A93AC-71DA-3ECA-A37C-AE80ACF739C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35066" y="1360470"/>
                <a:ext cx="3063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22CCA42-982F-E3DE-37A3-BA2D48145729}"/>
                  </a:ext>
                </a:extLst>
              </p14:cNvPr>
              <p14:cNvContentPartPr/>
              <p14:nvPr/>
            </p14:nvContentPartPr>
            <p14:xfrm>
              <a:off x="10098706" y="1553430"/>
              <a:ext cx="250560" cy="136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22CCA42-982F-E3DE-37A3-BA2D4814572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94386" y="1549110"/>
                <a:ext cx="2592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01D46D86-66AC-F251-A61C-AAE76A90334A}"/>
                  </a:ext>
                </a:extLst>
              </p14:cNvPr>
              <p14:cNvContentPartPr/>
              <p14:nvPr/>
            </p14:nvContentPartPr>
            <p14:xfrm>
              <a:off x="7265506" y="5769030"/>
              <a:ext cx="3789720" cy="28512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01D46D86-66AC-F251-A61C-AAE76A90334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61186" y="5764710"/>
                <a:ext cx="37983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E2CB944-5F64-FDAE-4E58-146D182CC795}"/>
                  </a:ext>
                </a:extLst>
              </p14:cNvPr>
              <p14:cNvContentPartPr/>
              <p14:nvPr/>
            </p14:nvContentPartPr>
            <p14:xfrm>
              <a:off x="1609546" y="3570510"/>
              <a:ext cx="630360" cy="6685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E2CB944-5F64-FDAE-4E58-146D182CC79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605226" y="3566190"/>
                <a:ext cx="63900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4A6FD620-D647-49E9-C70B-C2DA966D97C5}"/>
                  </a:ext>
                </a:extLst>
              </p14:cNvPr>
              <p14:cNvContentPartPr/>
              <p14:nvPr/>
            </p14:nvContentPartPr>
            <p14:xfrm>
              <a:off x="1997986" y="3848430"/>
              <a:ext cx="156600" cy="4669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4A6FD620-D647-49E9-C70B-C2DA966D97C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93666" y="3844110"/>
                <a:ext cx="1652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A94665B-31B6-D812-8C42-479DAD615F56}"/>
                  </a:ext>
                </a:extLst>
              </p14:cNvPr>
              <p14:cNvContentPartPr/>
              <p14:nvPr/>
            </p14:nvContentPartPr>
            <p14:xfrm>
              <a:off x="2453746" y="4101510"/>
              <a:ext cx="268920" cy="2178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A94665B-31B6-D812-8C42-479DAD615F5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49426" y="4097190"/>
                <a:ext cx="277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7B42AF3-F04A-E173-BACD-1102D0FC01EB}"/>
                  </a:ext>
                </a:extLst>
              </p14:cNvPr>
              <p14:cNvContentPartPr/>
              <p14:nvPr/>
            </p14:nvContentPartPr>
            <p14:xfrm>
              <a:off x="3005626" y="4122030"/>
              <a:ext cx="260640" cy="2350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7B42AF3-F04A-E173-BACD-1102D0FC01E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01306" y="4117710"/>
                <a:ext cx="269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42506E0-F4AD-ABCC-73CA-8D49CE598788}"/>
                  </a:ext>
                </a:extLst>
              </p14:cNvPr>
              <p14:cNvContentPartPr/>
              <p14:nvPr/>
            </p14:nvContentPartPr>
            <p14:xfrm>
              <a:off x="3544546" y="3598950"/>
              <a:ext cx="224640" cy="6454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42506E0-F4AD-ABCC-73CA-8D49CE59878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540226" y="3594630"/>
                <a:ext cx="23328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E361580-B57A-B48C-6914-4203B019307D}"/>
                  </a:ext>
                </a:extLst>
              </p14:cNvPr>
              <p14:cNvContentPartPr/>
              <p14:nvPr/>
            </p14:nvContentPartPr>
            <p14:xfrm>
              <a:off x="3815626" y="3598950"/>
              <a:ext cx="240480" cy="5500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E361580-B57A-B48C-6914-4203B01930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811306" y="3594630"/>
                <a:ext cx="24912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A9BF35D-C381-DC8C-8E1E-5BABA8496734}"/>
                  </a:ext>
                </a:extLst>
              </p14:cNvPr>
              <p14:cNvContentPartPr/>
              <p14:nvPr/>
            </p14:nvContentPartPr>
            <p14:xfrm>
              <a:off x="4319626" y="3997110"/>
              <a:ext cx="240480" cy="2023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A9BF35D-C381-DC8C-8E1E-5BABA84967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15306" y="3992790"/>
                <a:ext cx="2491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F637495-CA71-72FF-A3AC-D8FE9B167F5C}"/>
                  </a:ext>
                </a:extLst>
              </p14:cNvPr>
              <p14:cNvContentPartPr/>
              <p14:nvPr/>
            </p14:nvContentPartPr>
            <p14:xfrm>
              <a:off x="4614106" y="3587070"/>
              <a:ext cx="255960" cy="7628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F637495-CA71-72FF-A3AC-D8FE9B167F5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609786" y="3582750"/>
                <a:ext cx="26460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5F74AB6-9524-0513-C18F-A17252D0EEA3}"/>
                  </a:ext>
                </a:extLst>
              </p14:cNvPr>
              <p14:cNvContentPartPr/>
              <p14:nvPr/>
            </p14:nvContentPartPr>
            <p14:xfrm>
              <a:off x="5284066" y="3602910"/>
              <a:ext cx="235440" cy="288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5F74AB6-9524-0513-C18F-A17252D0EEA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279746" y="3598590"/>
                <a:ext cx="2440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0653607-90B4-D56E-6D73-EAFF8AF9B952}"/>
                  </a:ext>
                </a:extLst>
              </p14:cNvPr>
              <p14:cNvContentPartPr/>
              <p14:nvPr/>
            </p14:nvContentPartPr>
            <p14:xfrm>
              <a:off x="5154106" y="3744390"/>
              <a:ext cx="393480" cy="1044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0653607-90B4-D56E-6D73-EAFF8AF9B95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49786" y="3740070"/>
                <a:ext cx="4021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BD5154E-D82C-4289-C004-BF9AFDAAB412}"/>
                  </a:ext>
                </a:extLst>
              </p14:cNvPr>
              <p14:cNvContentPartPr/>
              <p14:nvPr/>
            </p14:nvContentPartPr>
            <p14:xfrm>
              <a:off x="640066" y="4664190"/>
              <a:ext cx="96480" cy="8208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BD5154E-D82C-4289-C004-BF9AFDAAB41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35746" y="4659870"/>
                <a:ext cx="10512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9DBBED75-F2E9-8C81-5254-A158F116DAB0}"/>
                  </a:ext>
                </a:extLst>
              </p14:cNvPr>
              <p14:cNvContentPartPr/>
              <p14:nvPr/>
            </p14:nvContentPartPr>
            <p14:xfrm>
              <a:off x="551146" y="4690110"/>
              <a:ext cx="495720" cy="6595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9DBBED75-F2E9-8C81-5254-A158F116DAB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46826" y="4685790"/>
                <a:ext cx="50436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EE074FF-56D2-3D6B-355D-6574E5001459}"/>
                  </a:ext>
                </a:extLst>
              </p14:cNvPr>
              <p14:cNvContentPartPr/>
              <p14:nvPr/>
            </p14:nvContentPartPr>
            <p14:xfrm>
              <a:off x="956146" y="5176830"/>
              <a:ext cx="224280" cy="4435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EE074FF-56D2-3D6B-355D-6574E500145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51826" y="5172510"/>
                <a:ext cx="2329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3290662-3ED5-FB39-EB2E-7765D3DB5FBE}"/>
                  </a:ext>
                </a:extLst>
              </p14:cNvPr>
              <p14:cNvContentPartPr/>
              <p14:nvPr/>
            </p14:nvContentPartPr>
            <p14:xfrm>
              <a:off x="1344946" y="5459790"/>
              <a:ext cx="165960" cy="1602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3290662-3ED5-FB39-EB2E-7765D3DB5F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340626" y="5455470"/>
                <a:ext cx="1746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DE61141-FCA9-4F8C-A005-D82ACF5B1536}"/>
                  </a:ext>
                </a:extLst>
              </p14:cNvPr>
              <p14:cNvContentPartPr/>
              <p14:nvPr/>
            </p14:nvContentPartPr>
            <p14:xfrm>
              <a:off x="1675426" y="5101950"/>
              <a:ext cx="273600" cy="165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DE61141-FCA9-4F8C-A005-D82ACF5B153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671106" y="5097630"/>
                <a:ext cx="2822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ECEDCB9-010E-0E91-1B5E-A36365164E24}"/>
                  </a:ext>
                </a:extLst>
              </p14:cNvPr>
              <p14:cNvContentPartPr/>
              <p14:nvPr/>
            </p14:nvContentPartPr>
            <p14:xfrm>
              <a:off x="1736266" y="5321910"/>
              <a:ext cx="192960" cy="64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ECEDCB9-010E-0E91-1B5E-A36365164E2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731946" y="5317590"/>
                <a:ext cx="2016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8041D40-1C25-A09C-9AB4-DB6D4ECFB0C8}"/>
                  </a:ext>
                </a:extLst>
              </p14:cNvPr>
              <p14:cNvContentPartPr/>
              <p14:nvPr/>
            </p14:nvContentPartPr>
            <p14:xfrm>
              <a:off x="2147026" y="4784430"/>
              <a:ext cx="414720" cy="5166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8041D40-1C25-A09C-9AB4-DB6D4ECFB0C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142706" y="4780110"/>
                <a:ext cx="42336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41173D7-725A-32CC-86F7-0F4704668305}"/>
                  </a:ext>
                </a:extLst>
              </p14:cNvPr>
              <p14:cNvContentPartPr/>
              <p14:nvPr/>
            </p14:nvContentPartPr>
            <p14:xfrm>
              <a:off x="2621506" y="5056590"/>
              <a:ext cx="278640" cy="5425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41173D7-725A-32CC-86F7-0F470466830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617186" y="5052270"/>
                <a:ext cx="2872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8348CA8B-8420-1CF3-3378-72A467AFC46D}"/>
                  </a:ext>
                </a:extLst>
              </p14:cNvPr>
              <p14:cNvContentPartPr/>
              <p14:nvPr/>
            </p14:nvContentPartPr>
            <p14:xfrm>
              <a:off x="2913106" y="5314350"/>
              <a:ext cx="303480" cy="10980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8348CA8B-8420-1CF3-3378-72A467AFC46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908786" y="5310030"/>
                <a:ext cx="312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E7DAE0E6-1F99-9620-9B1B-3A02D37D5D13}"/>
                  </a:ext>
                </a:extLst>
              </p14:cNvPr>
              <p14:cNvContentPartPr/>
              <p14:nvPr/>
            </p14:nvContentPartPr>
            <p14:xfrm>
              <a:off x="3416746" y="4796670"/>
              <a:ext cx="86040" cy="3240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E7DAE0E6-1F99-9620-9B1B-3A02D37D5D1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412426" y="4792350"/>
                <a:ext cx="946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5C83F17-7F23-D8DA-3BD7-11CCD7273196}"/>
                  </a:ext>
                </a:extLst>
              </p14:cNvPr>
              <p14:cNvContentPartPr/>
              <p14:nvPr/>
            </p14:nvContentPartPr>
            <p14:xfrm>
              <a:off x="3243586" y="4790190"/>
              <a:ext cx="409680" cy="795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5C83F17-7F23-D8DA-3BD7-11CCD727319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239266" y="4785870"/>
                <a:ext cx="4183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63C2F35-B131-E56E-FAA1-1E4D69C537E2}"/>
                  </a:ext>
                </a:extLst>
              </p14:cNvPr>
              <p14:cNvContentPartPr/>
              <p14:nvPr/>
            </p14:nvContentPartPr>
            <p14:xfrm>
              <a:off x="3448786" y="5210310"/>
              <a:ext cx="131040" cy="730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63C2F35-B131-E56E-FAA1-1E4D69C537E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444466" y="5205990"/>
                <a:ext cx="1396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74D9DEA-BA46-97BA-CF44-7463EE69BE01}"/>
                  </a:ext>
                </a:extLst>
              </p14:cNvPr>
              <p14:cNvContentPartPr/>
              <p14:nvPr/>
            </p14:nvContentPartPr>
            <p14:xfrm>
              <a:off x="3722026" y="4911510"/>
              <a:ext cx="368280" cy="5421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74D9DEA-BA46-97BA-CF44-7463EE69BE0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17706" y="4907190"/>
                <a:ext cx="37692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8E037A6-BE88-C98F-0F52-A6E1847D2E6C}"/>
                  </a:ext>
                </a:extLst>
              </p14:cNvPr>
              <p14:cNvContentPartPr/>
              <p14:nvPr/>
            </p14:nvContentPartPr>
            <p14:xfrm>
              <a:off x="4162306" y="5230830"/>
              <a:ext cx="279360" cy="936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8E037A6-BE88-C98F-0F52-A6E1847D2E6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157986" y="5226510"/>
                <a:ext cx="2880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A6FE50D2-E1D5-981B-871E-3BD4A4C6B37A}"/>
                  </a:ext>
                </a:extLst>
              </p14:cNvPr>
              <p14:cNvContentPartPr/>
              <p14:nvPr/>
            </p14:nvContentPartPr>
            <p14:xfrm>
              <a:off x="4392346" y="4953630"/>
              <a:ext cx="297360" cy="655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A6FE50D2-E1D5-981B-871E-3BD4A4C6B37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388026" y="4949310"/>
                <a:ext cx="3060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4E63C7E-82DA-162A-5911-526315C48114}"/>
                  </a:ext>
                </a:extLst>
              </p14:cNvPr>
              <p14:cNvContentPartPr/>
              <p14:nvPr/>
            </p14:nvContentPartPr>
            <p14:xfrm>
              <a:off x="4472626" y="4897470"/>
              <a:ext cx="159480" cy="3643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4E63C7E-82DA-162A-5911-526315C4811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68306" y="4893150"/>
                <a:ext cx="1681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EBC094B-7F09-5021-944F-BFF759453D44}"/>
                  </a:ext>
                </a:extLst>
              </p14:cNvPr>
              <p14:cNvContentPartPr/>
              <p14:nvPr/>
            </p14:nvContentPartPr>
            <p14:xfrm>
              <a:off x="4759186" y="4602270"/>
              <a:ext cx="410760" cy="47412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EBC094B-7F09-5021-944F-BFF759453D4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754866" y="4597950"/>
                <a:ext cx="4194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B0E908F-1909-09B2-9CD0-C06D5CED26DE}"/>
                  </a:ext>
                </a:extLst>
              </p14:cNvPr>
              <p14:cNvContentPartPr/>
              <p14:nvPr/>
            </p14:nvContentPartPr>
            <p14:xfrm>
              <a:off x="5328346" y="4961550"/>
              <a:ext cx="214200" cy="3254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B0E908F-1909-09B2-9CD0-C06D5CED26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24026" y="4957230"/>
                <a:ext cx="2228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CC9F7799-9A3C-EC8A-EB6F-3E05857299C3}"/>
                  </a:ext>
                </a:extLst>
              </p14:cNvPr>
              <p14:cNvContentPartPr/>
              <p14:nvPr/>
            </p14:nvContentPartPr>
            <p14:xfrm>
              <a:off x="5645866" y="4997550"/>
              <a:ext cx="356400" cy="1670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CC9F7799-9A3C-EC8A-EB6F-3E05857299C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641546" y="4993230"/>
                <a:ext cx="3650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20FF472-A8FB-3513-49D7-270CD5B8FAC5}"/>
                  </a:ext>
                </a:extLst>
              </p14:cNvPr>
              <p14:cNvContentPartPr/>
              <p14:nvPr/>
            </p14:nvContentPartPr>
            <p14:xfrm>
              <a:off x="6278386" y="4607670"/>
              <a:ext cx="75960" cy="2728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20FF472-A8FB-3513-49D7-270CD5B8FAC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274066" y="4603350"/>
                <a:ext cx="846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3D0DDDF-3A66-E67B-AE22-AC5D0772D1FE}"/>
                  </a:ext>
                </a:extLst>
              </p14:cNvPr>
              <p14:cNvContentPartPr/>
              <p14:nvPr/>
            </p14:nvContentPartPr>
            <p14:xfrm>
              <a:off x="6011986" y="4594710"/>
              <a:ext cx="534240" cy="5234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3D0DDDF-3A66-E67B-AE22-AC5D0772D1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007666" y="4590390"/>
                <a:ext cx="5428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C24B105-BAA5-DAD7-AF07-00B87C1A1266}"/>
                  </a:ext>
                </a:extLst>
              </p14:cNvPr>
              <p14:cNvContentPartPr/>
              <p14:nvPr/>
            </p14:nvContentPartPr>
            <p14:xfrm>
              <a:off x="6661066" y="4909710"/>
              <a:ext cx="193680" cy="3787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C24B105-BAA5-DAD7-AF07-00B87C1A126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656746" y="4905390"/>
                <a:ext cx="202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0738242-CFBF-8196-8693-DF39B06D63CC}"/>
                  </a:ext>
                </a:extLst>
              </p14:cNvPr>
              <p14:cNvContentPartPr/>
              <p14:nvPr/>
            </p14:nvContentPartPr>
            <p14:xfrm>
              <a:off x="6951226" y="4908990"/>
              <a:ext cx="202680" cy="1958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0738242-CFBF-8196-8693-DF39B06D63C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946906" y="4904670"/>
                <a:ext cx="2113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D7C2B56B-1685-188D-6968-86E4927C88ED}"/>
                  </a:ext>
                </a:extLst>
              </p14:cNvPr>
              <p14:cNvContentPartPr/>
              <p14:nvPr/>
            </p14:nvContentPartPr>
            <p14:xfrm>
              <a:off x="1788826" y="5978190"/>
              <a:ext cx="281880" cy="410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D7C2B56B-1685-188D-6968-86E4927C88E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784506" y="5973870"/>
                <a:ext cx="2905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D878A24-D9A9-92B9-612F-86F9056AFC13}"/>
                  </a:ext>
                </a:extLst>
              </p14:cNvPr>
              <p14:cNvContentPartPr/>
              <p14:nvPr/>
            </p14:nvContentPartPr>
            <p14:xfrm>
              <a:off x="1716106" y="6139110"/>
              <a:ext cx="376200" cy="694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D878A24-D9A9-92B9-612F-86F9056AFC1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711786" y="6134790"/>
                <a:ext cx="3848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C8E9AED8-C27D-B01A-3271-C738E2F8B45A}"/>
                  </a:ext>
                </a:extLst>
              </p14:cNvPr>
              <p14:cNvContentPartPr/>
              <p14:nvPr/>
            </p14:nvContentPartPr>
            <p14:xfrm>
              <a:off x="2344306" y="5761110"/>
              <a:ext cx="252720" cy="4622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C8E9AED8-C27D-B01A-3271-C738E2F8B45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339986" y="5756790"/>
                <a:ext cx="2613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E85C50D-5ACE-351A-9002-AA49118D256E}"/>
                  </a:ext>
                </a:extLst>
              </p14:cNvPr>
              <p14:cNvContentPartPr/>
              <p14:nvPr/>
            </p14:nvContentPartPr>
            <p14:xfrm>
              <a:off x="2782786" y="6091230"/>
              <a:ext cx="229320" cy="2430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E85C50D-5ACE-351A-9002-AA49118D256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778466" y="6086910"/>
                <a:ext cx="2379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C06F288-B220-B612-D03A-C6F5F52EB03A}"/>
                  </a:ext>
                </a:extLst>
              </p14:cNvPr>
              <p14:cNvContentPartPr/>
              <p14:nvPr/>
            </p14:nvContentPartPr>
            <p14:xfrm>
              <a:off x="3230626" y="5762190"/>
              <a:ext cx="920880" cy="5428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C06F288-B220-B612-D03A-C6F5F52EB03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226306" y="5757870"/>
                <a:ext cx="9295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EC691C9D-E5DC-4A01-08D1-D23ABC35A08F}"/>
                  </a:ext>
                </a:extLst>
              </p14:cNvPr>
              <p14:cNvContentPartPr/>
              <p14:nvPr/>
            </p14:nvContentPartPr>
            <p14:xfrm>
              <a:off x="4154746" y="5721150"/>
              <a:ext cx="211320" cy="5133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EC691C9D-E5DC-4A01-08D1-D23ABC35A08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150426" y="5716830"/>
                <a:ext cx="2199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080CA601-D0A9-CDA3-3FBE-1CC0B6F0C7EF}"/>
                  </a:ext>
                </a:extLst>
              </p14:cNvPr>
              <p14:cNvContentPartPr/>
              <p14:nvPr/>
            </p14:nvContentPartPr>
            <p14:xfrm>
              <a:off x="4612306" y="5757510"/>
              <a:ext cx="415800" cy="4143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080CA601-D0A9-CDA3-3FBE-1CC0B6F0C7E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607986" y="5753190"/>
                <a:ext cx="4244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A45D266-33E2-DCC4-F091-0779A4E3C1A9}"/>
                  </a:ext>
                </a:extLst>
              </p14:cNvPr>
              <p14:cNvContentPartPr/>
              <p14:nvPr/>
            </p14:nvContentPartPr>
            <p14:xfrm>
              <a:off x="5080666" y="5929950"/>
              <a:ext cx="199080" cy="2466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A45D266-33E2-DCC4-F091-0779A4E3C1A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076346" y="5925630"/>
                <a:ext cx="2077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EF902B4-E85C-8272-DCE0-2C61807DC046}"/>
                  </a:ext>
                </a:extLst>
              </p14:cNvPr>
              <p14:cNvContentPartPr/>
              <p14:nvPr/>
            </p14:nvContentPartPr>
            <p14:xfrm>
              <a:off x="5318986" y="5934270"/>
              <a:ext cx="148680" cy="226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EF902B4-E85C-8272-DCE0-2C61807DC04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314666" y="5929950"/>
                <a:ext cx="1573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BF1A69A-F8B8-F4FD-893F-F4EAEBF5530F}"/>
                  </a:ext>
                </a:extLst>
              </p14:cNvPr>
              <p14:cNvContentPartPr/>
              <p14:nvPr/>
            </p14:nvContentPartPr>
            <p14:xfrm>
              <a:off x="5591146" y="5672550"/>
              <a:ext cx="342000" cy="5680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BF1A69A-F8B8-F4FD-893F-F4EAEBF5530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586826" y="5668230"/>
                <a:ext cx="3506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1B4E361-84F1-5435-9AB2-A6D8AE09E922}"/>
                  </a:ext>
                </a:extLst>
              </p14:cNvPr>
              <p14:cNvContentPartPr/>
              <p14:nvPr/>
            </p14:nvContentPartPr>
            <p14:xfrm>
              <a:off x="6064546" y="6006270"/>
              <a:ext cx="250920" cy="1378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1B4E361-84F1-5435-9AB2-A6D8AE09E92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060226" y="6001950"/>
                <a:ext cx="2595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63171719-8C0F-C023-73CF-5FEA29ED602A}"/>
                  </a:ext>
                </a:extLst>
              </p14:cNvPr>
              <p14:cNvContentPartPr/>
              <p14:nvPr/>
            </p14:nvContentPartPr>
            <p14:xfrm>
              <a:off x="6181546" y="5556270"/>
              <a:ext cx="232920" cy="7412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63171719-8C0F-C023-73CF-5FEA29ED602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177226" y="5551950"/>
                <a:ext cx="24156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8CAC265-E13D-55CF-083C-F7455D0ED7C4}"/>
                  </a:ext>
                </a:extLst>
              </p14:cNvPr>
              <p14:cNvContentPartPr/>
              <p14:nvPr/>
            </p14:nvContentPartPr>
            <p14:xfrm>
              <a:off x="6715426" y="5400750"/>
              <a:ext cx="216000" cy="11617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8CAC265-E13D-55CF-083C-F7455D0ED7C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711106" y="5396430"/>
                <a:ext cx="22464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28F1920-2522-83D8-7455-5F5A78189FE1}"/>
                  </a:ext>
                </a:extLst>
              </p14:cNvPr>
              <p14:cNvContentPartPr/>
              <p14:nvPr/>
            </p14:nvContentPartPr>
            <p14:xfrm>
              <a:off x="7221226" y="5371230"/>
              <a:ext cx="33480" cy="3200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28F1920-2522-83D8-7455-5F5A78189FE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216906" y="5366910"/>
                <a:ext cx="421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0F964A9-1813-46F0-06F1-C1C0945BCF52}"/>
                  </a:ext>
                </a:extLst>
              </p14:cNvPr>
              <p14:cNvContentPartPr/>
              <p14:nvPr/>
            </p14:nvContentPartPr>
            <p14:xfrm>
              <a:off x="7217266" y="5344230"/>
              <a:ext cx="249120" cy="1281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0F964A9-1813-46F0-06F1-C1C0945BCF5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212946" y="5339910"/>
                <a:ext cx="2577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5964352-3164-7522-56CD-C71CD43EC3CD}"/>
                  </a:ext>
                </a:extLst>
              </p14:cNvPr>
              <p14:cNvContentPartPr/>
              <p14:nvPr/>
            </p14:nvContentPartPr>
            <p14:xfrm>
              <a:off x="7249666" y="5526390"/>
              <a:ext cx="165960" cy="493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5964352-3164-7522-56CD-C71CD43EC3C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245346" y="5522070"/>
                <a:ext cx="1746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0B71010-9D0C-34F5-2C7F-07D55DFC9EFF}"/>
                  </a:ext>
                </a:extLst>
              </p14:cNvPr>
              <p14:cNvContentPartPr/>
              <p14:nvPr/>
            </p14:nvContentPartPr>
            <p14:xfrm>
              <a:off x="7245346" y="5013750"/>
              <a:ext cx="357120" cy="7311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0B71010-9D0C-34F5-2C7F-07D55DFC9EF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241026" y="5009430"/>
                <a:ext cx="36576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97227B0-A43D-3F8F-395D-110F6CFBDE7A}"/>
                  </a:ext>
                </a:extLst>
              </p14:cNvPr>
              <p14:cNvContentPartPr/>
              <p14:nvPr/>
            </p14:nvContentPartPr>
            <p14:xfrm>
              <a:off x="7631266" y="5535030"/>
              <a:ext cx="243000" cy="3906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97227B0-A43D-3F8F-395D-110F6CFBDE7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626946" y="5530710"/>
                <a:ext cx="2516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DAEC0994-5940-CBC3-84EB-43529A747C8E}"/>
                  </a:ext>
                </a:extLst>
              </p14:cNvPr>
              <p14:cNvContentPartPr/>
              <p14:nvPr/>
            </p14:nvContentPartPr>
            <p14:xfrm>
              <a:off x="7957066" y="5632950"/>
              <a:ext cx="225000" cy="2145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DAEC0994-5940-CBC3-84EB-43529A747C8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952746" y="5628630"/>
                <a:ext cx="2336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FA5FA63F-01DC-F7E2-1B6C-D0BE7186B134}"/>
                  </a:ext>
                </a:extLst>
              </p14:cNvPr>
              <p14:cNvContentPartPr/>
              <p14:nvPr/>
            </p14:nvContentPartPr>
            <p14:xfrm>
              <a:off x="8209066" y="5472030"/>
              <a:ext cx="111960" cy="291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FA5FA63F-01DC-F7E2-1B6C-D0BE7186B13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204746" y="5467710"/>
                <a:ext cx="120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D24B604-5C79-3432-635A-27956A26344F}"/>
                  </a:ext>
                </a:extLst>
              </p14:cNvPr>
              <p14:cNvContentPartPr/>
              <p14:nvPr/>
            </p14:nvContentPartPr>
            <p14:xfrm>
              <a:off x="8446666" y="6134790"/>
              <a:ext cx="299160" cy="39348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D24B604-5C79-3432-635A-27956A26344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442346" y="6130470"/>
                <a:ext cx="3078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C40EA5C-ED8A-57D3-2AFA-54A5A7448359}"/>
                  </a:ext>
                </a:extLst>
              </p14:cNvPr>
              <p14:cNvContentPartPr/>
              <p14:nvPr/>
            </p14:nvContentPartPr>
            <p14:xfrm>
              <a:off x="8535586" y="6143070"/>
              <a:ext cx="161280" cy="3715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C40EA5C-ED8A-57D3-2AFA-54A5A744835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531266" y="6138750"/>
                <a:ext cx="1699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2429117-E1D8-5E41-9C5A-70747B0E6ECA}"/>
                  </a:ext>
                </a:extLst>
              </p14:cNvPr>
              <p14:cNvContentPartPr/>
              <p14:nvPr/>
            </p14:nvContentPartPr>
            <p14:xfrm>
              <a:off x="8882986" y="6062790"/>
              <a:ext cx="116280" cy="1537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2429117-E1D8-5E41-9C5A-70747B0E6EC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78666" y="6058470"/>
                <a:ext cx="1249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66A72C61-8CF2-C1B6-1C5B-88F2FF14DBCA}"/>
                  </a:ext>
                </a:extLst>
              </p14:cNvPr>
              <p14:cNvContentPartPr/>
              <p14:nvPr/>
            </p14:nvContentPartPr>
            <p14:xfrm>
              <a:off x="8839786" y="6342870"/>
              <a:ext cx="241920" cy="1720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66A72C61-8CF2-C1B6-1C5B-88F2FF14DBC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835466" y="6338550"/>
                <a:ext cx="2505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7247EBCD-1A8A-0C36-2461-63095CB7C66D}"/>
                  </a:ext>
                </a:extLst>
              </p14:cNvPr>
              <p14:cNvContentPartPr/>
              <p14:nvPr/>
            </p14:nvContentPartPr>
            <p14:xfrm>
              <a:off x="9197266" y="6432510"/>
              <a:ext cx="191880" cy="1328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7247EBCD-1A8A-0C36-2461-63095CB7C66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192946" y="6428190"/>
                <a:ext cx="2005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983EA04C-E5AD-C1D2-94C2-F076776A0094}"/>
                  </a:ext>
                </a:extLst>
              </p14:cNvPr>
              <p14:cNvContentPartPr/>
              <p14:nvPr/>
            </p14:nvContentPartPr>
            <p14:xfrm>
              <a:off x="11271946" y="4908990"/>
              <a:ext cx="315360" cy="16290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983EA04C-E5AD-C1D2-94C2-F076776A009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267626" y="4904670"/>
                <a:ext cx="324000" cy="163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5" name="Group 354">
            <a:extLst>
              <a:ext uri="{FF2B5EF4-FFF2-40B4-BE49-F238E27FC236}">
                <a16:creationId xmlns:a16="http://schemas.microsoft.com/office/drawing/2014/main" id="{9ED340C4-41E6-ED65-CBAE-D44855D17BB9}"/>
              </a:ext>
            </a:extLst>
          </p:cNvPr>
          <p:cNvGrpSpPr/>
          <p:nvPr/>
        </p:nvGrpSpPr>
        <p:grpSpPr>
          <a:xfrm>
            <a:off x="8450986" y="2301150"/>
            <a:ext cx="3653640" cy="3353400"/>
            <a:chOff x="8450986" y="2301150"/>
            <a:chExt cx="3653640" cy="335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1AC054E-C741-E98F-4963-50A9540082D2}"/>
                    </a:ext>
                  </a:extLst>
                </p14:cNvPr>
                <p14:cNvContentPartPr/>
                <p14:nvPr/>
              </p14:nvContentPartPr>
              <p14:xfrm>
                <a:off x="8450986" y="5203830"/>
                <a:ext cx="206280" cy="3589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1AC054E-C741-E98F-4963-50A9540082D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46666" y="5199510"/>
                  <a:ext cx="2149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816CEFD-3ABB-2E88-C00F-06FBBD77EEAB}"/>
                    </a:ext>
                  </a:extLst>
                </p14:cNvPr>
                <p14:cNvContentPartPr/>
                <p14:nvPr/>
              </p14:nvContentPartPr>
              <p14:xfrm>
                <a:off x="8680666" y="5472030"/>
                <a:ext cx="138960" cy="1825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816CEFD-3ABB-2E88-C00F-06FBBD77EEA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76346" y="5467710"/>
                  <a:ext cx="147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827A78-2BEC-C313-92E1-A8DBF34F29DD}"/>
                    </a:ext>
                  </a:extLst>
                </p14:cNvPr>
                <p14:cNvContentPartPr/>
                <p14:nvPr/>
              </p14:nvContentPartPr>
              <p14:xfrm>
                <a:off x="8998546" y="5150550"/>
                <a:ext cx="162000" cy="3805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827A78-2BEC-C313-92E1-A8DBF34F29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94226" y="5146230"/>
                  <a:ext cx="1706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40C57FC-3014-B04C-B5E0-105A06221E56}"/>
                    </a:ext>
                  </a:extLst>
                </p14:cNvPr>
                <p14:cNvContentPartPr/>
                <p14:nvPr/>
              </p14:nvContentPartPr>
              <p14:xfrm>
                <a:off x="9136066" y="5388510"/>
                <a:ext cx="249840" cy="1123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40C57FC-3014-B04C-B5E0-105A06221E5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31746" y="5384190"/>
                  <a:ext cx="258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4C146A9-A18B-CD4B-8265-528FEA9FF9DA}"/>
                    </a:ext>
                  </a:extLst>
                </p14:cNvPr>
                <p14:cNvContentPartPr/>
                <p14:nvPr/>
              </p14:nvContentPartPr>
              <p14:xfrm>
                <a:off x="9458266" y="5283030"/>
                <a:ext cx="119880" cy="2804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4C146A9-A18B-CD4B-8265-528FEA9FF9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53946" y="5278710"/>
                  <a:ext cx="128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A281892-102B-38D0-3990-66180CDD89FF}"/>
                    </a:ext>
                  </a:extLst>
                </p14:cNvPr>
                <p14:cNvContentPartPr/>
                <p14:nvPr/>
              </p14:nvContentPartPr>
              <p14:xfrm>
                <a:off x="9707746" y="5126070"/>
                <a:ext cx="123120" cy="4251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A281892-102B-38D0-3990-66180CDD89F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03426" y="5121750"/>
                  <a:ext cx="1317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92F3B87-AC19-889A-FA6D-5867C8DFE92E}"/>
                    </a:ext>
                  </a:extLst>
                </p14:cNvPr>
                <p14:cNvContentPartPr/>
                <p14:nvPr/>
              </p14:nvContentPartPr>
              <p14:xfrm>
                <a:off x="9908266" y="5122470"/>
                <a:ext cx="289440" cy="3322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92F3B87-AC19-889A-FA6D-5867C8DFE92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03946" y="5118150"/>
                  <a:ext cx="298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E28FB32-8C96-538D-44F0-B2F1040A9DB5}"/>
                    </a:ext>
                  </a:extLst>
                </p14:cNvPr>
                <p14:cNvContentPartPr/>
                <p14:nvPr/>
              </p14:nvContentPartPr>
              <p14:xfrm>
                <a:off x="10272586" y="5311110"/>
                <a:ext cx="111240" cy="2239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E28FB32-8C96-538D-44F0-B2F1040A9DB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68266" y="5306790"/>
                  <a:ext cx="119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4FEE2A7-2908-D2C3-DDCD-E41BAF0C6D7C}"/>
                    </a:ext>
                  </a:extLst>
                </p14:cNvPr>
                <p14:cNvContentPartPr/>
                <p14:nvPr/>
              </p14:nvContentPartPr>
              <p14:xfrm>
                <a:off x="10806106" y="5101950"/>
                <a:ext cx="154800" cy="3718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4FEE2A7-2908-D2C3-DDCD-E41BAF0C6D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801786" y="5097630"/>
                  <a:ext cx="163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3B0B02D-FC76-ED8A-B735-87C21C96ED89}"/>
                    </a:ext>
                  </a:extLst>
                </p14:cNvPr>
                <p14:cNvContentPartPr/>
                <p14:nvPr/>
              </p14:nvContentPartPr>
              <p14:xfrm>
                <a:off x="10538266" y="5335230"/>
                <a:ext cx="160560" cy="129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3B0B02D-FC76-ED8A-B735-87C21C96ED8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533946" y="5330910"/>
                  <a:ext cx="16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8A7F92C-DFD7-26AD-FF47-CCAFF9E04EC7}"/>
                    </a:ext>
                  </a:extLst>
                </p14:cNvPr>
                <p14:cNvContentPartPr/>
                <p14:nvPr/>
              </p14:nvContentPartPr>
              <p14:xfrm>
                <a:off x="11171146" y="5057670"/>
                <a:ext cx="224280" cy="436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8A7F92C-DFD7-26AD-FF47-CCAFF9E04EC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66826" y="5053350"/>
                  <a:ext cx="2329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4103F6A-6F45-C20E-DDD7-E50C8959310E}"/>
                    </a:ext>
                  </a:extLst>
                </p14:cNvPr>
                <p14:cNvContentPartPr/>
                <p14:nvPr/>
              </p14:nvContentPartPr>
              <p14:xfrm>
                <a:off x="11058106" y="5355390"/>
                <a:ext cx="167400" cy="1378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4103F6A-6F45-C20E-DDD7-E50C8959310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53786" y="5351070"/>
                  <a:ext cx="176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05475BF-2537-31F8-0103-DD2D021B9C4F}"/>
                    </a:ext>
                  </a:extLst>
                </p14:cNvPr>
                <p14:cNvContentPartPr/>
                <p14:nvPr/>
              </p14:nvContentPartPr>
              <p14:xfrm>
                <a:off x="8511106" y="4764630"/>
                <a:ext cx="540360" cy="2160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05475BF-2537-31F8-0103-DD2D021B9C4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06786" y="4760310"/>
                  <a:ext cx="549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781B07E-A5C7-133A-A27F-1F8AD823F371}"/>
                    </a:ext>
                  </a:extLst>
                </p14:cNvPr>
                <p14:cNvContentPartPr/>
                <p14:nvPr/>
              </p14:nvContentPartPr>
              <p14:xfrm>
                <a:off x="8639986" y="4716390"/>
                <a:ext cx="225720" cy="3549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781B07E-A5C7-133A-A27F-1F8AD823F37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35666" y="4712070"/>
                  <a:ext cx="234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11ED140-7C2F-5C59-B244-C6729F864556}"/>
                    </a:ext>
                  </a:extLst>
                </p14:cNvPr>
                <p14:cNvContentPartPr/>
                <p14:nvPr/>
              </p14:nvContentPartPr>
              <p14:xfrm>
                <a:off x="8962186" y="4309590"/>
                <a:ext cx="507240" cy="3880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11ED140-7C2F-5C59-B244-C6729F86455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57866" y="4305270"/>
                  <a:ext cx="5158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2935819-79A7-3CBF-C813-37B727D90782}"/>
                    </a:ext>
                  </a:extLst>
                </p14:cNvPr>
                <p14:cNvContentPartPr/>
                <p14:nvPr/>
              </p14:nvContentPartPr>
              <p14:xfrm>
                <a:off x="9506506" y="4494990"/>
                <a:ext cx="303840" cy="1742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2935819-79A7-3CBF-C813-37B727D9078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02186" y="4490670"/>
                  <a:ext cx="312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A8F83EE-A531-7412-1ABE-7F3D51980757}"/>
                    </a:ext>
                  </a:extLst>
                </p14:cNvPr>
                <p14:cNvContentPartPr/>
                <p14:nvPr/>
              </p14:nvContentPartPr>
              <p14:xfrm>
                <a:off x="9528106" y="3852030"/>
                <a:ext cx="215640" cy="3880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A8F83EE-A531-7412-1ABE-7F3D5198075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523786" y="3847710"/>
                  <a:ext cx="224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AD03A73-EA42-C19F-A933-237B42AF3558}"/>
                    </a:ext>
                  </a:extLst>
                </p14:cNvPr>
                <p14:cNvContentPartPr/>
                <p14:nvPr/>
              </p14:nvContentPartPr>
              <p14:xfrm>
                <a:off x="10019146" y="3828270"/>
                <a:ext cx="100800" cy="2559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AD03A73-EA42-C19F-A933-237B42AF355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014826" y="3823950"/>
                  <a:ext cx="1094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FBB7537-76F7-49E7-12DB-3381A5ED15ED}"/>
                    </a:ext>
                  </a:extLst>
                </p14:cNvPr>
                <p14:cNvContentPartPr/>
                <p14:nvPr/>
              </p14:nvContentPartPr>
              <p14:xfrm>
                <a:off x="9817186" y="4001430"/>
                <a:ext cx="148680" cy="1296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FBB7537-76F7-49E7-12DB-3381A5ED15E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812866" y="3997110"/>
                  <a:ext cx="157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C10187A-A0ED-6DF0-4DD0-10566705F455}"/>
                    </a:ext>
                  </a:extLst>
                </p14:cNvPr>
                <p14:cNvContentPartPr/>
                <p14:nvPr/>
              </p14:nvContentPartPr>
              <p14:xfrm>
                <a:off x="10158826" y="3442350"/>
                <a:ext cx="281880" cy="4366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C10187A-A0ED-6DF0-4DD0-10566705F4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154506" y="3438030"/>
                  <a:ext cx="2905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4FACD5F-A812-5F92-69DF-5A52B4A54148}"/>
                    </a:ext>
                  </a:extLst>
                </p14:cNvPr>
                <p14:cNvContentPartPr/>
                <p14:nvPr/>
              </p14:nvContentPartPr>
              <p14:xfrm>
                <a:off x="10246306" y="3148950"/>
                <a:ext cx="229680" cy="5126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4FACD5F-A812-5F92-69DF-5A52B4A541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41986" y="3144630"/>
                  <a:ext cx="2383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BD58084-7106-2618-9256-1850DF67AEBD}"/>
                    </a:ext>
                  </a:extLst>
                </p14:cNvPr>
                <p14:cNvContentPartPr/>
                <p14:nvPr/>
              </p14:nvContentPartPr>
              <p14:xfrm>
                <a:off x="10534306" y="3426150"/>
                <a:ext cx="202680" cy="1792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BD58084-7106-2618-9256-1850DF67AEB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529986" y="3421830"/>
                  <a:ext cx="211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1673848-4B34-EC15-26C8-CF175D81BF4E}"/>
                    </a:ext>
                  </a:extLst>
                </p14:cNvPr>
                <p14:cNvContentPartPr/>
                <p14:nvPr/>
              </p14:nvContentPartPr>
              <p14:xfrm>
                <a:off x="10760026" y="3281070"/>
                <a:ext cx="98280" cy="529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1673848-4B34-EC15-26C8-CF175D81BF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755706" y="3276750"/>
                  <a:ext cx="106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687295C-2BCF-CC17-274C-F4C251926B9E}"/>
                    </a:ext>
                  </a:extLst>
                </p14:cNvPr>
                <p14:cNvContentPartPr/>
                <p14:nvPr/>
              </p14:nvContentPartPr>
              <p14:xfrm>
                <a:off x="10866946" y="2872830"/>
                <a:ext cx="264600" cy="4464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687295C-2BCF-CC17-274C-F4C251926B9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62626" y="2868510"/>
                  <a:ext cx="2732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4C4C03C-5C68-B674-780E-9ED8DA4CAA41}"/>
                    </a:ext>
                  </a:extLst>
                </p14:cNvPr>
                <p14:cNvContentPartPr/>
                <p14:nvPr/>
              </p14:nvContentPartPr>
              <p14:xfrm>
                <a:off x="11167186" y="3084870"/>
                <a:ext cx="217440" cy="1641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4C4C03C-5C68-B674-780E-9ED8DA4CAA4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162866" y="3080550"/>
                  <a:ext cx="226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B690B65-12AD-916C-F560-56CBA01B1845}"/>
                    </a:ext>
                  </a:extLst>
                </p14:cNvPr>
                <p14:cNvContentPartPr/>
                <p14:nvPr/>
              </p14:nvContentPartPr>
              <p14:xfrm>
                <a:off x="10107706" y="3201150"/>
                <a:ext cx="441000" cy="4482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B690B65-12AD-916C-F560-56CBA01B184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103386" y="3196830"/>
                  <a:ext cx="4496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4AC1BCA-D215-2E14-726A-0AE5409E7E2B}"/>
                    </a:ext>
                  </a:extLst>
                </p14:cNvPr>
                <p14:cNvContentPartPr/>
                <p14:nvPr/>
              </p14:nvContentPartPr>
              <p14:xfrm>
                <a:off x="10925266" y="2582310"/>
                <a:ext cx="577440" cy="5738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4AC1BCA-D215-2E14-726A-0AE5409E7E2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920946" y="2577990"/>
                  <a:ext cx="58608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1E26350-C447-F081-FE9F-70BC0A36D032}"/>
                    </a:ext>
                  </a:extLst>
                </p14:cNvPr>
                <p14:cNvContentPartPr/>
                <p14:nvPr/>
              </p14:nvContentPartPr>
              <p14:xfrm>
                <a:off x="11324866" y="2305110"/>
                <a:ext cx="273960" cy="3859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1E26350-C447-F081-FE9F-70BC0A36D03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320546" y="2300790"/>
                  <a:ext cx="2826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21D5208-54AD-E4C4-1CF4-236C2592DB7C}"/>
                    </a:ext>
                  </a:extLst>
                </p14:cNvPr>
                <p14:cNvContentPartPr/>
                <p14:nvPr/>
              </p14:nvContentPartPr>
              <p14:xfrm>
                <a:off x="11223346" y="2301150"/>
                <a:ext cx="308880" cy="2008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21D5208-54AD-E4C4-1CF4-236C2592DB7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219026" y="2296830"/>
                  <a:ext cx="317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1D530E6-62E9-3455-8733-B9C7FC04B327}"/>
                    </a:ext>
                  </a:extLst>
                </p14:cNvPr>
                <p14:cNvContentPartPr/>
                <p14:nvPr/>
              </p14:nvContentPartPr>
              <p14:xfrm>
                <a:off x="11396866" y="2600670"/>
                <a:ext cx="366120" cy="1796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1D530E6-62E9-3455-8733-B9C7FC04B32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92546" y="2596350"/>
                  <a:ext cx="374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B550908-F170-D572-5D68-D20BD61F2C0E}"/>
                    </a:ext>
                  </a:extLst>
                </p14:cNvPr>
                <p14:cNvContentPartPr/>
                <p14:nvPr/>
              </p14:nvContentPartPr>
              <p14:xfrm>
                <a:off x="11752186" y="2485470"/>
                <a:ext cx="123840" cy="3038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B550908-F170-D572-5D68-D20BD61F2C0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747866" y="2481150"/>
                  <a:ext cx="1324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E756CA2-8D8A-8C82-DBE3-306DE7853CE8}"/>
                    </a:ext>
                  </a:extLst>
                </p14:cNvPr>
                <p14:cNvContentPartPr/>
                <p14:nvPr/>
              </p14:nvContentPartPr>
              <p14:xfrm>
                <a:off x="11872066" y="2561430"/>
                <a:ext cx="232560" cy="1094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E756CA2-8D8A-8C82-DBE3-306DE7853C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867746" y="2557110"/>
                  <a:ext cx="241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43701E9-01ED-F6F1-6E99-85893FE1C43D}"/>
                    </a:ext>
                  </a:extLst>
                </p14:cNvPr>
                <p14:cNvContentPartPr/>
                <p14:nvPr/>
              </p14:nvContentPartPr>
              <p14:xfrm>
                <a:off x="11575786" y="2437590"/>
                <a:ext cx="204120" cy="1454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43701E9-01ED-F6F1-6E99-85893FE1C4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571466" y="2433270"/>
                  <a:ext cx="212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4B773CB-2681-955E-1EDC-7238B04C87B4}"/>
                    </a:ext>
                  </a:extLst>
                </p14:cNvPr>
                <p14:cNvContentPartPr/>
                <p14:nvPr/>
              </p14:nvContentPartPr>
              <p14:xfrm>
                <a:off x="11632306" y="2513910"/>
                <a:ext cx="127080" cy="1144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4B773CB-2681-955E-1EDC-7238B04C87B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627986" y="2509590"/>
                  <a:ext cx="13572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3DD82E15-D23B-6E24-1568-191784050D9B}"/>
              </a:ext>
            </a:extLst>
          </p:cNvPr>
          <p:cNvGrpSpPr/>
          <p:nvPr/>
        </p:nvGrpSpPr>
        <p:grpSpPr>
          <a:xfrm>
            <a:off x="2783866" y="126750"/>
            <a:ext cx="1123920" cy="594720"/>
            <a:chOff x="2783866" y="126750"/>
            <a:chExt cx="1123920" cy="5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3B5DAF-DE76-6359-7F0D-29D2205F6DF1}"/>
                    </a:ext>
                  </a:extLst>
                </p14:cNvPr>
                <p14:cNvContentPartPr/>
                <p14:nvPr/>
              </p14:nvContentPartPr>
              <p14:xfrm>
                <a:off x="2848666" y="359670"/>
                <a:ext cx="95400" cy="291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3B5DAF-DE76-6359-7F0D-29D2205F6DF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844346" y="355350"/>
                  <a:ext cx="104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3E64FFA-50E8-5114-3527-F6AE5E823E6E}"/>
                    </a:ext>
                  </a:extLst>
                </p14:cNvPr>
                <p14:cNvContentPartPr/>
                <p14:nvPr/>
              </p14:nvContentPartPr>
              <p14:xfrm>
                <a:off x="2783866" y="302790"/>
                <a:ext cx="319320" cy="41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3E64FFA-50E8-5114-3527-F6AE5E823E6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79546" y="298470"/>
                  <a:ext cx="327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53203C4-0812-5676-3BE4-27CA8EAFC402}"/>
                    </a:ext>
                  </a:extLst>
                </p14:cNvPr>
                <p14:cNvContentPartPr/>
                <p14:nvPr/>
              </p14:nvContentPartPr>
              <p14:xfrm>
                <a:off x="2961346" y="504750"/>
                <a:ext cx="173880" cy="176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53203C4-0812-5676-3BE4-27CA8EAFC40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57026" y="500430"/>
                  <a:ext cx="182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3B87560-756D-6555-0C36-01C9A71AD3E5}"/>
                    </a:ext>
                  </a:extLst>
                </p14:cNvPr>
                <p14:cNvContentPartPr/>
                <p14:nvPr/>
              </p14:nvContentPartPr>
              <p14:xfrm>
                <a:off x="3270946" y="126750"/>
                <a:ext cx="12960" cy="182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3B87560-756D-6555-0C36-01C9A71AD3E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6626" y="122430"/>
                  <a:ext cx="21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C536850-306D-C7B6-F719-E6BCC5C1474B}"/>
                    </a:ext>
                  </a:extLst>
                </p14:cNvPr>
                <p14:cNvContentPartPr/>
                <p14:nvPr/>
              </p14:nvContentPartPr>
              <p14:xfrm>
                <a:off x="3290026" y="381630"/>
                <a:ext cx="232200" cy="339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C536850-306D-C7B6-F719-E6BCC5C1474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285706" y="377310"/>
                  <a:ext cx="240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74EFFC9-2C0A-8355-6575-5BDA2C0BE56B}"/>
                    </a:ext>
                  </a:extLst>
                </p14:cNvPr>
                <p14:cNvContentPartPr/>
                <p14:nvPr/>
              </p14:nvContentPartPr>
              <p14:xfrm>
                <a:off x="3724186" y="556590"/>
                <a:ext cx="183600" cy="163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74EFFC9-2C0A-8355-6575-5BDA2C0BE56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719866" y="552270"/>
                  <a:ext cx="192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D4AF8B7-5DD8-1AB9-90BE-1ED1B03A0710}"/>
                    </a:ext>
                  </a:extLst>
                </p14:cNvPr>
                <p14:cNvContentPartPr/>
                <p14:nvPr/>
              </p14:nvContentPartPr>
              <p14:xfrm>
                <a:off x="2953426" y="452910"/>
                <a:ext cx="157680" cy="802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D4AF8B7-5DD8-1AB9-90BE-1ED1B03A071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949106" y="448590"/>
                  <a:ext cx="16632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D89E7A5C-26F3-237D-9315-9CCAB19D83C0}"/>
              </a:ext>
            </a:extLst>
          </p:cNvPr>
          <p:cNvGrpSpPr/>
          <p:nvPr/>
        </p:nvGrpSpPr>
        <p:grpSpPr>
          <a:xfrm>
            <a:off x="2770546" y="1103070"/>
            <a:ext cx="1634040" cy="834120"/>
            <a:chOff x="2770546" y="1103070"/>
            <a:chExt cx="1634040" cy="83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D847DCC-B52E-81BB-7328-42BB5DE08CDD}"/>
                    </a:ext>
                  </a:extLst>
                </p14:cNvPr>
                <p14:cNvContentPartPr/>
                <p14:nvPr/>
              </p14:nvContentPartPr>
              <p14:xfrm>
                <a:off x="2770546" y="1376310"/>
                <a:ext cx="215640" cy="560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D847DCC-B52E-81BB-7328-42BB5DE08CD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766226" y="1371990"/>
                  <a:ext cx="22428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953D334-CD8B-4FFC-FB6C-C4E103052818}"/>
                    </a:ext>
                  </a:extLst>
                </p14:cNvPr>
                <p14:cNvContentPartPr/>
                <p14:nvPr/>
              </p14:nvContentPartPr>
              <p14:xfrm>
                <a:off x="3247546" y="1380630"/>
                <a:ext cx="28800" cy="239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953D334-CD8B-4FFC-FB6C-C4E10305281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243226" y="1376310"/>
                  <a:ext cx="37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DF6E091-361F-9A8D-93E5-B297DF57A9B7}"/>
                    </a:ext>
                  </a:extLst>
                </p14:cNvPr>
                <p14:cNvContentPartPr/>
                <p14:nvPr/>
              </p14:nvContentPartPr>
              <p14:xfrm>
                <a:off x="3142786" y="1296750"/>
                <a:ext cx="291960" cy="59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DF6E091-361F-9A8D-93E5-B297DF57A9B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138466" y="1292430"/>
                  <a:ext cx="300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3C42241-8EC0-69C1-8D7E-20B74B8C5EE0}"/>
                    </a:ext>
                  </a:extLst>
                </p14:cNvPr>
                <p14:cNvContentPartPr/>
                <p14:nvPr/>
              </p14:nvContentPartPr>
              <p14:xfrm>
                <a:off x="3295786" y="1556310"/>
                <a:ext cx="213480" cy="146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3C42241-8EC0-69C1-8D7E-20B74B8C5EE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291466" y="1551990"/>
                  <a:ext cx="222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7A14882-DEEF-4B88-40AC-C0F3594B5853}"/>
                    </a:ext>
                  </a:extLst>
                </p14:cNvPr>
                <p14:cNvContentPartPr/>
                <p14:nvPr/>
              </p14:nvContentPartPr>
              <p14:xfrm>
                <a:off x="3662626" y="1103070"/>
                <a:ext cx="8280" cy="210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7A14882-DEEF-4B88-40AC-C0F3594B585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58306" y="1098750"/>
                  <a:ext cx="16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1FFCA99-08F4-AD54-E230-592F6CA70281}"/>
                    </a:ext>
                  </a:extLst>
                </p14:cNvPr>
                <p14:cNvContentPartPr/>
                <p14:nvPr/>
              </p14:nvContentPartPr>
              <p14:xfrm>
                <a:off x="3651106" y="1445430"/>
                <a:ext cx="181440" cy="325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1FFCA99-08F4-AD54-E230-592F6CA7028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46786" y="1441110"/>
                  <a:ext cx="1900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22B2DB-84A6-40DC-CC2C-66640D42053C}"/>
                    </a:ext>
                  </a:extLst>
                </p14:cNvPr>
                <p14:cNvContentPartPr/>
                <p14:nvPr/>
              </p14:nvContentPartPr>
              <p14:xfrm>
                <a:off x="3884386" y="1688070"/>
                <a:ext cx="268200" cy="132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22B2DB-84A6-40DC-CC2C-66640D42053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880066" y="1683750"/>
                  <a:ext cx="276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5C4230E-BCE3-89CF-4064-1E15AE49701A}"/>
                    </a:ext>
                  </a:extLst>
                </p14:cNvPr>
                <p14:cNvContentPartPr/>
                <p14:nvPr/>
              </p14:nvContentPartPr>
              <p14:xfrm>
                <a:off x="4367506" y="1625790"/>
                <a:ext cx="37080" cy="189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5C4230E-BCE3-89CF-4064-1E15AE49701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363186" y="1621470"/>
                  <a:ext cx="45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A9C69AC-11A8-5B1C-458F-6196F86261D0}"/>
                    </a:ext>
                  </a:extLst>
                </p14:cNvPr>
                <p14:cNvContentPartPr/>
                <p14:nvPr/>
              </p14:nvContentPartPr>
              <p14:xfrm>
                <a:off x="3295786" y="1503390"/>
                <a:ext cx="117720" cy="622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A9C69AC-11A8-5B1C-458F-6196F86261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291466" y="1499070"/>
                  <a:ext cx="126360" cy="7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2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8C64911-C6AE-2D47-8D57-38953AE36B07}"/>
                  </a:ext>
                </a:extLst>
              </p14:cNvPr>
              <p14:cNvContentPartPr/>
              <p14:nvPr/>
            </p14:nvContentPartPr>
            <p14:xfrm>
              <a:off x="9135706" y="4655910"/>
              <a:ext cx="415800" cy="16210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8C64911-C6AE-2D47-8D57-38953AE36B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1386" y="4651590"/>
                <a:ext cx="42444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B94658-3BC1-B08B-B753-F13C9EF7316D}"/>
                  </a:ext>
                </a:extLst>
              </p14:cNvPr>
              <p14:cNvContentPartPr/>
              <p14:nvPr/>
            </p14:nvContentPartPr>
            <p14:xfrm>
              <a:off x="2156026" y="721470"/>
              <a:ext cx="345600" cy="37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B94658-3BC1-B08B-B753-F13C9EF731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1706" y="717150"/>
                <a:ext cx="3542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877296-EDBC-1A42-0D87-7FB9BC8E0C9F}"/>
                  </a:ext>
                </a:extLst>
              </p14:cNvPr>
              <p14:cNvContentPartPr/>
              <p14:nvPr/>
            </p14:nvContentPartPr>
            <p14:xfrm>
              <a:off x="2687026" y="910470"/>
              <a:ext cx="206640" cy="17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877296-EDBC-1A42-0D87-7FB9BC8E0C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2706" y="906150"/>
                <a:ext cx="2152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A20FAA-D7D0-F131-53E4-E0C510D3ECFC}"/>
                  </a:ext>
                </a:extLst>
              </p14:cNvPr>
              <p14:cNvContentPartPr/>
              <p14:nvPr/>
            </p14:nvContentPartPr>
            <p14:xfrm>
              <a:off x="2232346" y="488190"/>
              <a:ext cx="28080" cy="3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A20FAA-D7D0-F131-53E4-E0C510D3EC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8026" y="483870"/>
                <a:ext cx="367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B83FED-86EF-64C7-8236-9E9F4CFF15C5}"/>
                  </a:ext>
                </a:extLst>
              </p14:cNvPr>
              <p14:cNvContentPartPr/>
              <p14:nvPr/>
            </p14:nvContentPartPr>
            <p14:xfrm>
              <a:off x="3408826" y="746670"/>
              <a:ext cx="219600" cy="1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B83FED-86EF-64C7-8236-9E9F4CFF15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4506" y="742350"/>
                <a:ext cx="228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F5B391-2D64-BA66-B0B0-B2A3F8E031A3}"/>
                  </a:ext>
                </a:extLst>
              </p14:cNvPr>
              <p14:cNvContentPartPr/>
              <p14:nvPr/>
            </p14:nvContentPartPr>
            <p14:xfrm>
              <a:off x="3356266" y="940710"/>
              <a:ext cx="390960" cy="18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F5B391-2D64-BA66-B0B0-B2A3F8E031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1946" y="936390"/>
                <a:ext cx="399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72482A-B1B3-D15D-806D-F0278672C6A2}"/>
                  </a:ext>
                </a:extLst>
              </p14:cNvPr>
              <p14:cNvContentPartPr/>
              <p14:nvPr/>
            </p14:nvContentPartPr>
            <p14:xfrm>
              <a:off x="4119826" y="568830"/>
              <a:ext cx="79200" cy="509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72482A-B1B3-D15D-806D-F0278672C6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5506" y="564510"/>
                <a:ext cx="878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919D8B-1D6D-1944-2ACD-B1457FC14008}"/>
                  </a:ext>
                </a:extLst>
              </p14:cNvPr>
              <p14:cNvContentPartPr/>
              <p14:nvPr/>
            </p14:nvContentPartPr>
            <p14:xfrm>
              <a:off x="1220386" y="1614630"/>
              <a:ext cx="353160" cy="30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919D8B-1D6D-1944-2ACD-B1457FC140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16066" y="1610310"/>
                <a:ext cx="3618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D345C5D-2C43-B426-C4D5-B0F2AF339B53}"/>
                  </a:ext>
                </a:extLst>
              </p14:cNvPr>
              <p14:cNvContentPartPr/>
              <p14:nvPr/>
            </p14:nvContentPartPr>
            <p14:xfrm>
              <a:off x="1711786" y="1513110"/>
              <a:ext cx="76320" cy="425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D345C5D-2C43-B426-C4D5-B0F2AF339B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466" y="1508790"/>
                <a:ext cx="849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AD38D5-7E7B-529E-DED3-0379EA20A7FF}"/>
                  </a:ext>
                </a:extLst>
              </p14:cNvPr>
              <p14:cNvContentPartPr/>
              <p14:nvPr/>
            </p14:nvContentPartPr>
            <p14:xfrm>
              <a:off x="1909426" y="1485030"/>
              <a:ext cx="101160" cy="404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AD38D5-7E7B-529E-DED3-0379EA20A7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05106" y="1480710"/>
                <a:ext cx="1098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F37B9D-88E6-5DE2-8AEB-7B0D21B1871D}"/>
                  </a:ext>
                </a:extLst>
              </p14:cNvPr>
              <p14:cNvContentPartPr/>
              <p14:nvPr/>
            </p14:nvContentPartPr>
            <p14:xfrm>
              <a:off x="1800346" y="1728390"/>
              <a:ext cx="183240" cy="130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F37B9D-88E6-5DE2-8AEB-7B0D21B1871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6026" y="1724070"/>
                <a:ext cx="1918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6F2472D-75C4-B934-36AB-6E227A50670A}"/>
                  </a:ext>
                </a:extLst>
              </p14:cNvPr>
              <p14:cNvContentPartPr/>
              <p14:nvPr/>
            </p14:nvContentPartPr>
            <p14:xfrm>
              <a:off x="2198146" y="1738110"/>
              <a:ext cx="141840" cy="198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6F2472D-75C4-B934-36AB-6E227A5067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93826" y="1733790"/>
                <a:ext cx="1504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A85EA83-4E71-950B-851A-10787476888F}"/>
                  </a:ext>
                </a:extLst>
              </p14:cNvPr>
              <p14:cNvContentPartPr/>
              <p14:nvPr/>
            </p14:nvContentPartPr>
            <p14:xfrm>
              <a:off x="2648146" y="1589790"/>
              <a:ext cx="440280" cy="314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A85EA83-4E71-950B-851A-1078747688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43826" y="1585470"/>
                <a:ext cx="4489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8A8D84-A69F-047F-4311-7F987D53C03F}"/>
                  </a:ext>
                </a:extLst>
              </p14:cNvPr>
              <p14:cNvContentPartPr/>
              <p14:nvPr/>
            </p14:nvContentPartPr>
            <p14:xfrm>
              <a:off x="3311986" y="1810110"/>
              <a:ext cx="193320" cy="214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8A8D84-A69F-047F-4311-7F987D53C0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07666" y="1805790"/>
                <a:ext cx="2019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B6A368B-DAD6-A900-6EB2-4F4EF255CE82}"/>
                  </a:ext>
                </a:extLst>
              </p14:cNvPr>
              <p14:cNvContentPartPr/>
              <p14:nvPr/>
            </p14:nvContentPartPr>
            <p14:xfrm>
              <a:off x="2735986" y="1432830"/>
              <a:ext cx="14400" cy="33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B6A368B-DAD6-A900-6EB2-4F4EF255CE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31666" y="1428510"/>
                <a:ext cx="23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9A612F7-2F13-9E50-094B-1C8EB418FF01}"/>
                  </a:ext>
                </a:extLst>
              </p14:cNvPr>
              <p14:cNvContentPartPr/>
              <p14:nvPr/>
            </p14:nvContentPartPr>
            <p14:xfrm>
              <a:off x="3735346" y="1622550"/>
              <a:ext cx="344520" cy="38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9A612F7-2F13-9E50-094B-1C8EB418FF0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1026" y="1618230"/>
                <a:ext cx="353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855B4C4-7861-3D8F-AF2A-A5E2017DF97E}"/>
                  </a:ext>
                </a:extLst>
              </p14:cNvPr>
              <p14:cNvContentPartPr/>
              <p14:nvPr/>
            </p14:nvContentPartPr>
            <p14:xfrm>
              <a:off x="3827866" y="1797150"/>
              <a:ext cx="377640" cy="29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855B4C4-7861-3D8F-AF2A-A5E2017DF9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23546" y="1792830"/>
                <a:ext cx="3862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7A12C78-BD7A-C9DB-9ADA-8B52B791B386}"/>
                  </a:ext>
                </a:extLst>
              </p14:cNvPr>
              <p14:cNvContentPartPr/>
              <p14:nvPr/>
            </p14:nvContentPartPr>
            <p14:xfrm>
              <a:off x="1647346" y="2678430"/>
              <a:ext cx="111600" cy="283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7A12C78-BD7A-C9DB-9ADA-8B52B791B3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43026" y="2674110"/>
                <a:ext cx="1202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D9D1068-FD90-C5C4-4334-102860F94B08}"/>
                  </a:ext>
                </a:extLst>
              </p14:cNvPr>
              <p14:cNvContentPartPr/>
              <p14:nvPr/>
            </p14:nvContentPartPr>
            <p14:xfrm>
              <a:off x="1220386" y="2537310"/>
              <a:ext cx="605880" cy="234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D9D1068-FD90-C5C4-4334-102860F94B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16066" y="2532990"/>
                <a:ext cx="6145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FF68D1D-35B9-9C31-8944-720AE44CE421}"/>
                  </a:ext>
                </a:extLst>
              </p14:cNvPr>
              <p14:cNvContentPartPr/>
              <p14:nvPr/>
            </p14:nvContentPartPr>
            <p14:xfrm>
              <a:off x="1913746" y="2673390"/>
              <a:ext cx="281160" cy="447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FF68D1D-35B9-9C31-8944-720AE44CE42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9426" y="2669070"/>
                <a:ext cx="2898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E92185-A756-E7AA-EF19-DEFE74AD6520}"/>
                  </a:ext>
                </a:extLst>
              </p14:cNvPr>
              <p14:cNvContentPartPr/>
              <p14:nvPr/>
            </p14:nvContentPartPr>
            <p14:xfrm>
              <a:off x="2231986" y="2930430"/>
              <a:ext cx="176040" cy="140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E92185-A756-E7AA-EF19-DEFE74AD652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27666" y="2926110"/>
                <a:ext cx="184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C96DAF8-8EB9-6298-121E-1A073A4ACBE8}"/>
                  </a:ext>
                </a:extLst>
              </p14:cNvPr>
              <p14:cNvContentPartPr/>
              <p14:nvPr/>
            </p14:nvContentPartPr>
            <p14:xfrm>
              <a:off x="2158186" y="2305110"/>
              <a:ext cx="69840" cy="414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C96DAF8-8EB9-6298-121E-1A073A4ACB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53866" y="2300790"/>
                <a:ext cx="784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EE8BC38-50BB-54D6-36A3-F5394C6D4D41}"/>
                  </a:ext>
                </a:extLst>
              </p14:cNvPr>
              <p14:cNvContentPartPr/>
              <p14:nvPr/>
            </p14:nvContentPartPr>
            <p14:xfrm>
              <a:off x="2695666" y="2887590"/>
              <a:ext cx="204840" cy="282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EE8BC38-50BB-54D6-36A3-F5394C6D4D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91346" y="2883270"/>
                <a:ext cx="213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EAEB398-F388-470B-6F35-D3B9C83F34F5}"/>
                  </a:ext>
                </a:extLst>
              </p14:cNvPr>
              <p14:cNvContentPartPr/>
              <p14:nvPr/>
            </p14:nvContentPartPr>
            <p14:xfrm>
              <a:off x="3267706" y="2787150"/>
              <a:ext cx="69120" cy="320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EAEB398-F388-470B-6F35-D3B9C83F34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63386" y="2782830"/>
                <a:ext cx="777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68D4BAF-FB70-20B4-D128-A290F3F69852}"/>
                  </a:ext>
                </a:extLst>
              </p14:cNvPr>
              <p14:cNvContentPartPr/>
              <p14:nvPr/>
            </p14:nvContentPartPr>
            <p14:xfrm>
              <a:off x="3215506" y="2661870"/>
              <a:ext cx="250920" cy="65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68D4BAF-FB70-20B4-D128-A290F3F6985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11186" y="2657550"/>
                <a:ext cx="2595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9A80C36-8AD0-8289-58F8-535B395A259C}"/>
                  </a:ext>
                </a:extLst>
              </p14:cNvPr>
              <p14:cNvContentPartPr/>
              <p14:nvPr/>
            </p14:nvContentPartPr>
            <p14:xfrm>
              <a:off x="3275626" y="2886150"/>
              <a:ext cx="292320" cy="267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9A80C36-8AD0-8289-58F8-535B395A25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71306" y="2881830"/>
                <a:ext cx="300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D22CDDD-7DFB-1279-23E5-5E4DB20BE0F2}"/>
                  </a:ext>
                </a:extLst>
              </p14:cNvPr>
              <p14:cNvContentPartPr/>
              <p14:nvPr/>
            </p14:nvContentPartPr>
            <p14:xfrm>
              <a:off x="3704386" y="2437590"/>
              <a:ext cx="43560" cy="294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D22CDDD-7DFB-1279-23E5-5E4DB20BE0F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00066" y="2433270"/>
                <a:ext cx="522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C5AD9D8-4C92-3674-EC2D-75B7CEAC0AD2}"/>
                  </a:ext>
                </a:extLst>
              </p14:cNvPr>
              <p14:cNvContentPartPr/>
              <p14:nvPr/>
            </p14:nvContentPartPr>
            <p14:xfrm>
              <a:off x="3709066" y="2976150"/>
              <a:ext cx="256320" cy="321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C5AD9D8-4C92-3674-EC2D-75B7CEAC0A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04746" y="2971830"/>
                <a:ext cx="2649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37092F8-195D-F44B-B346-0FF742921A29}"/>
                  </a:ext>
                </a:extLst>
              </p14:cNvPr>
              <p14:cNvContentPartPr/>
              <p14:nvPr/>
            </p14:nvContentPartPr>
            <p14:xfrm>
              <a:off x="4084186" y="3112230"/>
              <a:ext cx="163080" cy="226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37092F8-195D-F44B-B346-0FF742921A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79866" y="3107910"/>
                <a:ext cx="1717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F2C77AD-3612-E447-F934-83909AAFF034}"/>
                  </a:ext>
                </a:extLst>
              </p14:cNvPr>
              <p14:cNvContentPartPr/>
              <p14:nvPr/>
            </p14:nvContentPartPr>
            <p14:xfrm>
              <a:off x="3278866" y="2437590"/>
              <a:ext cx="97560" cy="109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F2C77AD-3612-E447-F934-83909AAFF03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74546" y="2433270"/>
                <a:ext cx="1062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FA559A9-E8CD-869B-A2A8-AADD112E55FC}"/>
                  </a:ext>
                </a:extLst>
              </p14:cNvPr>
              <p14:cNvContentPartPr/>
              <p14:nvPr/>
            </p14:nvContentPartPr>
            <p14:xfrm>
              <a:off x="1780186" y="3803790"/>
              <a:ext cx="45720" cy="4320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FA559A9-E8CD-869B-A2A8-AADD112E55F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75866" y="3799470"/>
                <a:ext cx="543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ACF3A85-28C7-BF63-AF54-B6585E676491}"/>
                  </a:ext>
                </a:extLst>
              </p14:cNvPr>
              <p14:cNvContentPartPr/>
              <p14:nvPr/>
            </p14:nvContentPartPr>
            <p14:xfrm>
              <a:off x="1462306" y="3559710"/>
              <a:ext cx="577800" cy="2689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ACF3A85-28C7-BF63-AF54-B6585E67649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57986" y="3555390"/>
                <a:ext cx="5864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4E34738-600B-1021-CBBA-060FB4EC44C9}"/>
                  </a:ext>
                </a:extLst>
              </p14:cNvPr>
              <p14:cNvContentPartPr/>
              <p14:nvPr/>
            </p14:nvContentPartPr>
            <p14:xfrm>
              <a:off x="2224066" y="3434070"/>
              <a:ext cx="12240" cy="326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4E34738-600B-1021-CBBA-060FB4EC44C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19746" y="3429750"/>
                <a:ext cx="208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99F7C1A-0293-937A-E6D0-1C308DDAB4FC}"/>
                  </a:ext>
                </a:extLst>
              </p14:cNvPr>
              <p14:cNvContentPartPr/>
              <p14:nvPr/>
            </p14:nvContentPartPr>
            <p14:xfrm>
              <a:off x="2146306" y="4047150"/>
              <a:ext cx="259200" cy="562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99F7C1A-0293-937A-E6D0-1C308DDAB4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41986" y="4042830"/>
                <a:ext cx="26784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51FE155-3874-AAA1-7056-B47D3FB09CDB}"/>
                  </a:ext>
                </a:extLst>
              </p14:cNvPr>
              <p14:cNvContentPartPr/>
              <p14:nvPr/>
            </p14:nvContentPartPr>
            <p14:xfrm>
              <a:off x="2464186" y="987150"/>
              <a:ext cx="752400" cy="3345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51FE155-3874-AAA1-7056-B47D3FB09CD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59866" y="982830"/>
                <a:ext cx="761040" cy="33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987EA06-F7F5-981F-E6FE-0D167F732E2E}"/>
                  </a:ext>
                </a:extLst>
              </p14:cNvPr>
              <p14:cNvContentPartPr/>
              <p14:nvPr/>
            </p14:nvContentPartPr>
            <p14:xfrm>
              <a:off x="2836426" y="4286190"/>
              <a:ext cx="153720" cy="135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987EA06-F7F5-981F-E6FE-0D167F732E2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32106" y="4281870"/>
                <a:ext cx="162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837B1C8-E298-04FB-4A5A-A545F799FDA4}"/>
                  </a:ext>
                </a:extLst>
              </p14:cNvPr>
              <p14:cNvContentPartPr/>
              <p14:nvPr/>
            </p14:nvContentPartPr>
            <p14:xfrm>
              <a:off x="3281746" y="3716310"/>
              <a:ext cx="240120" cy="523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837B1C8-E298-04FB-4A5A-A545F799FDA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77426" y="3711990"/>
                <a:ext cx="2487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CD96F73-54C2-CADE-2667-45E029CABB00}"/>
                  </a:ext>
                </a:extLst>
              </p14:cNvPr>
              <p14:cNvContentPartPr/>
              <p14:nvPr/>
            </p14:nvContentPartPr>
            <p14:xfrm>
              <a:off x="3324946" y="3751950"/>
              <a:ext cx="323640" cy="33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CD96F73-54C2-CADE-2667-45E029CABB0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20626" y="3747630"/>
                <a:ext cx="332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86ECE59-7007-A99B-600E-F551F59A6859}"/>
                  </a:ext>
                </a:extLst>
              </p14:cNvPr>
              <p14:cNvContentPartPr/>
              <p14:nvPr/>
            </p14:nvContentPartPr>
            <p14:xfrm>
              <a:off x="3259426" y="3955350"/>
              <a:ext cx="349920" cy="98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86ECE59-7007-A99B-600E-F551F59A685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55106" y="3951030"/>
                <a:ext cx="358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816F2DD-5FE5-B9F5-83DB-9D0D57BB784D}"/>
                  </a:ext>
                </a:extLst>
              </p14:cNvPr>
              <p14:cNvContentPartPr/>
              <p14:nvPr/>
            </p14:nvContentPartPr>
            <p14:xfrm>
              <a:off x="3440866" y="4229670"/>
              <a:ext cx="153720" cy="331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816F2DD-5FE5-B9F5-83DB-9D0D57BB784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36546" y="4225350"/>
                <a:ext cx="162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1A97BAA-1543-12DD-DCA3-D156EC358AA6}"/>
                  </a:ext>
                </a:extLst>
              </p14:cNvPr>
              <p14:cNvContentPartPr/>
              <p14:nvPr/>
            </p14:nvContentPartPr>
            <p14:xfrm>
              <a:off x="3812746" y="3490230"/>
              <a:ext cx="108000" cy="281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1A97BAA-1543-12DD-DCA3-D156EC358AA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08426" y="3485910"/>
                <a:ext cx="116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D8115FF-E445-F6E0-5EF1-6D007ACD5CB7}"/>
                  </a:ext>
                </a:extLst>
              </p14:cNvPr>
              <p14:cNvContentPartPr/>
              <p14:nvPr/>
            </p14:nvContentPartPr>
            <p14:xfrm>
              <a:off x="3768106" y="4047870"/>
              <a:ext cx="255960" cy="5472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D8115FF-E445-F6E0-5EF1-6D007ACD5C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763786" y="4043550"/>
                <a:ext cx="2646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FA07B0A-A0E1-63F7-E243-3B5BEC1F7FB0}"/>
                  </a:ext>
                </a:extLst>
              </p14:cNvPr>
              <p14:cNvContentPartPr/>
              <p14:nvPr/>
            </p14:nvContentPartPr>
            <p14:xfrm>
              <a:off x="4137826" y="4349190"/>
              <a:ext cx="277560" cy="292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FA07B0A-A0E1-63F7-E243-3B5BEC1F7FB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33146" y="4344870"/>
                <a:ext cx="2862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162F99D-4851-7BCE-4B9F-5D6A2BA28E87}"/>
                  </a:ext>
                </a:extLst>
              </p14:cNvPr>
              <p14:cNvContentPartPr/>
              <p14:nvPr/>
            </p14:nvContentPartPr>
            <p14:xfrm>
              <a:off x="3368146" y="3474390"/>
              <a:ext cx="101160" cy="130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162F99D-4851-7BCE-4B9F-5D6A2BA28E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63826" y="3470070"/>
                <a:ext cx="1098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3368BAE-1135-EC50-C790-F8B8B89E8CC4}"/>
                  </a:ext>
                </a:extLst>
              </p14:cNvPr>
              <p14:cNvContentPartPr/>
              <p14:nvPr/>
            </p14:nvContentPartPr>
            <p14:xfrm>
              <a:off x="4637866" y="3884430"/>
              <a:ext cx="225720" cy="2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3368BAE-1135-EC50-C790-F8B8B89E8CC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33546" y="3880110"/>
                <a:ext cx="23436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5374585-9AFD-13FA-378A-75CF7D5A4D13}"/>
                  </a:ext>
                </a:extLst>
              </p14:cNvPr>
              <p14:cNvContentPartPr/>
              <p14:nvPr/>
            </p14:nvContentPartPr>
            <p14:xfrm>
              <a:off x="4666306" y="4071630"/>
              <a:ext cx="296640" cy="58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5374585-9AFD-13FA-378A-75CF7D5A4D1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61986" y="4067310"/>
                <a:ext cx="3052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9143BCB-422C-4B58-9778-08286184E479}"/>
                  </a:ext>
                </a:extLst>
              </p14:cNvPr>
              <p14:cNvContentPartPr/>
              <p14:nvPr/>
            </p14:nvContentPartPr>
            <p14:xfrm>
              <a:off x="5343466" y="3950310"/>
              <a:ext cx="408240" cy="435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9143BCB-422C-4B58-9778-08286184E47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39146" y="3945990"/>
                <a:ext cx="4168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026F91C-3BE1-20F9-1BF9-5B459A3BD38B}"/>
                  </a:ext>
                </a:extLst>
              </p14:cNvPr>
              <p14:cNvContentPartPr/>
              <p14:nvPr/>
            </p14:nvContentPartPr>
            <p14:xfrm>
              <a:off x="6035386" y="3800190"/>
              <a:ext cx="71640" cy="3470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026F91C-3BE1-20F9-1BF9-5B459A3BD38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31066" y="3795870"/>
                <a:ext cx="802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A389B3A-111F-A6FC-E927-B0C866E01FF9}"/>
                  </a:ext>
                </a:extLst>
              </p14:cNvPr>
              <p14:cNvContentPartPr/>
              <p14:nvPr/>
            </p14:nvContentPartPr>
            <p14:xfrm>
              <a:off x="5939626" y="3729990"/>
              <a:ext cx="287280" cy="54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A389B3A-111F-A6FC-E927-B0C866E01FF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35306" y="3725670"/>
                <a:ext cx="2959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CB23C23-39E5-31AC-CD05-78E174C91E02}"/>
                  </a:ext>
                </a:extLst>
              </p14:cNvPr>
              <p14:cNvContentPartPr/>
              <p14:nvPr/>
            </p14:nvContentPartPr>
            <p14:xfrm>
              <a:off x="6105226" y="4003230"/>
              <a:ext cx="191520" cy="273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CB23C23-39E5-31AC-CD05-78E174C91E0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00906" y="3998910"/>
                <a:ext cx="2001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D32021B-9C07-BC10-141E-7EA10C8EEE88}"/>
                  </a:ext>
                </a:extLst>
              </p14:cNvPr>
              <p14:cNvContentPartPr/>
              <p14:nvPr/>
            </p14:nvContentPartPr>
            <p14:xfrm>
              <a:off x="6508066" y="3570870"/>
              <a:ext cx="16200" cy="264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D32021B-9C07-BC10-141E-7EA10C8EEE8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03746" y="3566550"/>
                <a:ext cx="248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842DE0F-F2E0-37F5-572E-6E532B2B8BE1}"/>
                  </a:ext>
                </a:extLst>
              </p14:cNvPr>
              <p14:cNvContentPartPr/>
              <p14:nvPr/>
            </p14:nvContentPartPr>
            <p14:xfrm>
              <a:off x="6387106" y="4070550"/>
              <a:ext cx="264960" cy="301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842DE0F-F2E0-37F5-572E-6E532B2B8BE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82786" y="4066230"/>
                <a:ext cx="273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640E840-67ED-070B-D94A-A9FEA41E183A}"/>
                  </a:ext>
                </a:extLst>
              </p14:cNvPr>
              <p14:cNvContentPartPr/>
              <p14:nvPr/>
            </p14:nvContentPartPr>
            <p14:xfrm>
              <a:off x="6737746" y="4250190"/>
              <a:ext cx="258120" cy="173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640E840-67ED-070B-D94A-A9FEA41E183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733426" y="4245870"/>
                <a:ext cx="266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16AA910-5D43-4F91-DE28-55092DA5A43A}"/>
                  </a:ext>
                </a:extLst>
              </p14:cNvPr>
              <p14:cNvContentPartPr/>
              <p14:nvPr/>
            </p14:nvContentPartPr>
            <p14:xfrm>
              <a:off x="7189546" y="3926190"/>
              <a:ext cx="394560" cy="69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16AA910-5D43-4F91-DE28-55092DA5A43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85226" y="3921870"/>
                <a:ext cx="4032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A00DAE6-EC2E-B0DD-0543-B210D75D121E}"/>
                  </a:ext>
                </a:extLst>
              </p14:cNvPr>
              <p14:cNvContentPartPr/>
              <p14:nvPr/>
            </p14:nvContentPartPr>
            <p14:xfrm>
              <a:off x="7254706" y="3820350"/>
              <a:ext cx="106560" cy="3938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A00DAE6-EC2E-B0DD-0543-B210D75D121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50386" y="3816030"/>
                <a:ext cx="1152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21064F0-60C7-3324-3497-0E506A574122}"/>
                  </a:ext>
                </a:extLst>
              </p14:cNvPr>
              <p14:cNvContentPartPr/>
              <p14:nvPr/>
            </p14:nvContentPartPr>
            <p14:xfrm>
              <a:off x="7611106" y="3741510"/>
              <a:ext cx="142560" cy="407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21064F0-60C7-3324-3497-0E506A57412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606786" y="3737190"/>
                <a:ext cx="1512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462124-B394-78A8-1DE5-B0B4B9ACC01B}"/>
                  </a:ext>
                </a:extLst>
              </p14:cNvPr>
              <p14:cNvContentPartPr/>
              <p14:nvPr/>
            </p14:nvContentPartPr>
            <p14:xfrm>
              <a:off x="7805506" y="3695790"/>
              <a:ext cx="389160" cy="460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462124-B394-78A8-1DE5-B0B4B9ACC01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01186" y="3691470"/>
                <a:ext cx="3978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128C185-A403-3EC6-D3CD-C5899C3D5359}"/>
                  </a:ext>
                </a:extLst>
              </p14:cNvPr>
              <p14:cNvContentPartPr/>
              <p14:nvPr/>
            </p14:nvContentPartPr>
            <p14:xfrm>
              <a:off x="8359186" y="4033110"/>
              <a:ext cx="289440" cy="4435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128C185-A403-3EC6-D3CD-C5899C3D535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54866" y="4028790"/>
                <a:ext cx="29808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6824D64-0473-947E-7AE0-9E0D6B121AB7}"/>
                  </a:ext>
                </a:extLst>
              </p14:cNvPr>
              <p14:cNvContentPartPr/>
              <p14:nvPr/>
            </p14:nvContentPartPr>
            <p14:xfrm>
              <a:off x="8740786" y="4205550"/>
              <a:ext cx="259560" cy="1447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6824D64-0473-947E-7AE0-9E0D6B121AB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736466" y="4201230"/>
                <a:ext cx="268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2E0B07C-77DE-F943-461C-32D1797AFD8C}"/>
                  </a:ext>
                </a:extLst>
              </p14:cNvPr>
              <p14:cNvContentPartPr/>
              <p14:nvPr/>
            </p14:nvContentPartPr>
            <p14:xfrm>
              <a:off x="9075586" y="3908550"/>
              <a:ext cx="196200" cy="127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2E0B07C-77DE-F943-461C-32D1797AFD8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71266" y="3904230"/>
                <a:ext cx="2048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AB27873-FEC7-5177-0B8F-8200B0125587}"/>
                  </a:ext>
                </a:extLst>
              </p14:cNvPr>
              <p14:cNvContentPartPr/>
              <p14:nvPr/>
            </p14:nvContentPartPr>
            <p14:xfrm>
              <a:off x="9337666" y="3643230"/>
              <a:ext cx="468720" cy="3852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AB27873-FEC7-5177-0B8F-8200B012558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333346" y="3638910"/>
                <a:ext cx="4773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D71CBD-5F7C-B7F9-7F3A-1F667A0F6FDD}"/>
                  </a:ext>
                </a:extLst>
              </p14:cNvPr>
              <p14:cNvContentPartPr/>
              <p14:nvPr/>
            </p14:nvContentPartPr>
            <p14:xfrm>
              <a:off x="9475546" y="3667350"/>
              <a:ext cx="144000" cy="411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D71CBD-5F7C-B7F9-7F3A-1F667A0F6FD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471226" y="3663030"/>
                <a:ext cx="1526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A3BA59E-BB66-E82F-06F2-635F4F08C2E5}"/>
                  </a:ext>
                </a:extLst>
              </p14:cNvPr>
              <p14:cNvContentPartPr/>
              <p14:nvPr/>
            </p14:nvContentPartPr>
            <p14:xfrm>
              <a:off x="9797386" y="4002510"/>
              <a:ext cx="183600" cy="350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A3BA59E-BB66-E82F-06F2-635F4F08C2E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793066" y="3998190"/>
                <a:ext cx="1922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D06AC11-5FC8-4DEE-A147-4C55F98E065E}"/>
                  </a:ext>
                </a:extLst>
              </p14:cNvPr>
              <p14:cNvContentPartPr/>
              <p14:nvPr/>
            </p14:nvContentPartPr>
            <p14:xfrm>
              <a:off x="10046506" y="4145430"/>
              <a:ext cx="161280" cy="1695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D06AC11-5FC8-4DEE-A147-4C55F98E065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42186" y="4141110"/>
                <a:ext cx="169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BED7867-EB37-0F90-3BBA-AB64E03BBA50}"/>
                  </a:ext>
                </a:extLst>
              </p14:cNvPr>
              <p14:cNvContentPartPr/>
              <p14:nvPr/>
            </p14:nvContentPartPr>
            <p14:xfrm>
              <a:off x="9751306" y="3482310"/>
              <a:ext cx="37800" cy="2221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BED7867-EB37-0F90-3BBA-AB64E03BBA5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46986" y="3477990"/>
                <a:ext cx="464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13C36C7-770D-E8CE-EA41-1C00509AA81C}"/>
                  </a:ext>
                </a:extLst>
              </p14:cNvPr>
              <p14:cNvContentPartPr/>
              <p14:nvPr/>
            </p14:nvContentPartPr>
            <p14:xfrm>
              <a:off x="10090786" y="3494550"/>
              <a:ext cx="380880" cy="7171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13C36C7-770D-E8CE-EA41-1C00509AA81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086466" y="3490230"/>
                <a:ext cx="38952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A68BE0D-B9ED-EF1A-8FCB-CB2B2406A2AD}"/>
                  </a:ext>
                </a:extLst>
              </p14:cNvPr>
              <p14:cNvContentPartPr/>
              <p14:nvPr/>
            </p14:nvContentPartPr>
            <p14:xfrm>
              <a:off x="10703506" y="3578790"/>
              <a:ext cx="97560" cy="3769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A68BE0D-B9ED-EF1A-8FCB-CB2B2406A2A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699186" y="3574470"/>
                <a:ext cx="1062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B6FC272-39D7-887E-1F91-5D0AF33C0E46}"/>
                  </a:ext>
                </a:extLst>
              </p14:cNvPr>
              <p14:cNvContentPartPr/>
              <p14:nvPr/>
            </p14:nvContentPartPr>
            <p14:xfrm>
              <a:off x="10562386" y="3603990"/>
              <a:ext cx="401040" cy="356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B6FC272-39D7-887E-1F91-5D0AF33C0E4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558066" y="3599670"/>
                <a:ext cx="4096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07EB1BF-DB01-AA37-3820-EE33DC6418B4}"/>
                  </a:ext>
                </a:extLst>
              </p14:cNvPr>
              <p14:cNvContentPartPr/>
              <p14:nvPr/>
            </p14:nvContentPartPr>
            <p14:xfrm>
              <a:off x="10982146" y="3898470"/>
              <a:ext cx="217440" cy="3373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07EB1BF-DB01-AA37-3820-EE33DC6418B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977826" y="3894150"/>
                <a:ext cx="2260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B1BF3CC-FE25-5861-3496-5C2461FF0A1E}"/>
                  </a:ext>
                </a:extLst>
              </p14:cNvPr>
              <p14:cNvContentPartPr/>
              <p14:nvPr/>
            </p14:nvContentPartPr>
            <p14:xfrm>
              <a:off x="10627186" y="4028790"/>
              <a:ext cx="280080" cy="180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B1BF3CC-FE25-5861-3496-5C2461FF0A1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622866" y="4024470"/>
                <a:ext cx="2887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B201F91-3B63-46D8-EBDA-D599B600DA10}"/>
                  </a:ext>
                </a:extLst>
              </p14:cNvPr>
              <p14:cNvContentPartPr/>
              <p14:nvPr/>
            </p14:nvContentPartPr>
            <p14:xfrm>
              <a:off x="11287786" y="4110510"/>
              <a:ext cx="252720" cy="201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B201F91-3B63-46D8-EBDA-D599B600DA1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283466" y="4106190"/>
                <a:ext cx="2613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C46E72-BF1A-D374-07EF-AC05BF5EC54F}"/>
                  </a:ext>
                </a:extLst>
              </p14:cNvPr>
              <p14:cNvContentPartPr/>
              <p14:nvPr/>
            </p14:nvContentPartPr>
            <p14:xfrm>
              <a:off x="4580986" y="638310"/>
              <a:ext cx="475920" cy="353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C46E72-BF1A-D374-07EF-AC05BF5EC54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576666" y="633990"/>
                <a:ext cx="4845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17E9BA-9083-4C80-B33E-D23B95B93286}"/>
                  </a:ext>
                </a:extLst>
              </p14:cNvPr>
              <p14:cNvContentPartPr/>
              <p14:nvPr/>
            </p14:nvContentPartPr>
            <p14:xfrm>
              <a:off x="5274706" y="930630"/>
              <a:ext cx="158040" cy="255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17E9BA-9083-4C80-B33E-D23B95B9328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270386" y="926310"/>
                <a:ext cx="166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EE6A28-86C5-A90C-1A9C-D556260C9CD3}"/>
                  </a:ext>
                </a:extLst>
              </p14:cNvPr>
              <p14:cNvContentPartPr/>
              <p14:nvPr/>
            </p14:nvContentPartPr>
            <p14:xfrm>
              <a:off x="5653786" y="886350"/>
              <a:ext cx="138960" cy="8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EE6A28-86C5-A90C-1A9C-D556260C9CD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49466" y="882030"/>
                <a:ext cx="1476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BE4AE9-FE17-4CD1-64D4-C035B692303E}"/>
                  </a:ext>
                </a:extLst>
              </p14:cNvPr>
              <p14:cNvContentPartPr/>
              <p14:nvPr/>
            </p14:nvContentPartPr>
            <p14:xfrm>
              <a:off x="5963746" y="709590"/>
              <a:ext cx="46440" cy="217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BE4AE9-FE17-4CD1-64D4-C035B692303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959426" y="705270"/>
                <a:ext cx="550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A38FCA-2EA9-4CCE-B93F-C37759862FD2}"/>
                  </a:ext>
                </a:extLst>
              </p14:cNvPr>
              <p14:cNvContentPartPr/>
              <p14:nvPr/>
            </p14:nvContentPartPr>
            <p14:xfrm>
              <a:off x="6121066" y="532830"/>
              <a:ext cx="240840" cy="661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A38FCA-2EA9-4CCE-B93F-C37759862FD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116746" y="528510"/>
                <a:ext cx="24948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EEC270-1D4A-7B2D-E122-F32976BA96FD}"/>
                  </a:ext>
                </a:extLst>
              </p14:cNvPr>
              <p14:cNvContentPartPr/>
              <p14:nvPr/>
            </p14:nvContentPartPr>
            <p14:xfrm>
              <a:off x="6640906" y="484590"/>
              <a:ext cx="420480" cy="372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EEC270-1D4A-7B2D-E122-F32976BA96F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36586" y="480270"/>
                <a:ext cx="4291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3104D2-A3EF-D1C6-F1E1-83BBB5C93ABE}"/>
                  </a:ext>
                </a:extLst>
              </p14:cNvPr>
              <p14:cNvContentPartPr/>
              <p14:nvPr/>
            </p14:nvContentPartPr>
            <p14:xfrm>
              <a:off x="7257226" y="697350"/>
              <a:ext cx="165600" cy="262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3104D2-A3EF-D1C6-F1E1-83BBB5C93AB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252906" y="693030"/>
                <a:ext cx="1742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6C76CA3-F5B5-CCC1-E7DE-7C989899F034}"/>
                  </a:ext>
                </a:extLst>
              </p14:cNvPr>
              <p14:cNvContentPartPr/>
              <p14:nvPr/>
            </p14:nvContentPartPr>
            <p14:xfrm>
              <a:off x="4533106" y="1444710"/>
              <a:ext cx="169920" cy="525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6C76CA3-F5B5-CCC1-E7DE-7C989899F03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528786" y="1440390"/>
                <a:ext cx="1785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7C28D19-F866-C94A-4F9D-5E7FAC967F3E}"/>
                  </a:ext>
                </a:extLst>
              </p14:cNvPr>
              <p14:cNvContentPartPr/>
              <p14:nvPr/>
            </p14:nvContentPartPr>
            <p14:xfrm>
              <a:off x="4565506" y="1525350"/>
              <a:ext cx="267120" cy="272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7C28D19-F866-C94A-4F9D-5E7FAC967F3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561186" y="1521030"/>
                <a:ext cx="2757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4AC44F6-0F87-50A4-5EF6-E186A1347491}"/>
                  </a:ext>
                </a:extLst>
              </p14:cNvPr>
              <p14:cNvContentPartPr/>
              <p14:nvPr/>
            </p14:nvContentPartPr>
            <p14:xfrm>
              <a:off x="4875466" y="1762230"/>
              <a:ext cx="371160" cy="255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4AC44F6-0F87-50A4-5EF6-E186A134749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871146" y="1757910"/>
                <a:ext cx="379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7AAB96A-9DED-DF81-528A-91E0504A4AFB}"/>
                  </a:ext>
                </a:extLst>
              </p14:cNvPr>
              <p14:cNvContentPartPr/>
              <p14:nvPr/>
            </p14:nvContentPartPr>
            <p14:xfrm>
              <a:off x="5417266" y="1947270"/>
              <a:ext cx="170280" cy="147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7AAB96A-9DED-DF81-528A-91E0504A4AF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412946" y="1942950"/>
                <a:ext cx="1789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9AE2CC-783B-9287-DF6F-210746FCD33E}"/>
                  </a:ext>
                </a:extLst>
              </p14:cNvPr>
              <p14:cNvContentPartPr/>
              <p14:nvPr/>
            </p14:nvContentPartPr>
            <p14:xfrm>
              <a:off x="5778706" y="1815510"/>
              <a:ext cx="289080" cy="32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9AE2CC-783B-9287-DF6F-210746FCD33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774386" y="1811190"/>
                <a:ext cx="297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8A55F76-2FE1-ACF7-72AE-AEDBAF928DD3}"/>
                  </a:ext>
                </a:extLst>
              </p14:cNvPr>
              <p14:cNvContentPartPr/>
              <p14:nvPr/>
            </p14:nvContentPartPr>
            <p14:xfrm>
              <a:off x="5403946" y="1958790"/>
              <a:ext cx="92880" cy="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8A55F76-2FE1-ACF7-72AE-AEDBAF928DD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399626" y="1954470"/>
                <a:ext cx="10152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458407-9313-630E-0760-DBFF10D334A9}"/>
                  </a:ext>
                </a:extLst>
              </p14:cNvPr>
              <p14:cNvContentPartPr/>
              <p14:nvPr/>
            </p14:nvContentPartPr>
            <p14:xfrm>
              <a:off x="6221866" y="1405110"/>
              <a:ext cx="180360" cy="530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458407-9313-630E-0760-DBFF10D334A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217546" y="1400790"/>
                <a:ext cx="1890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EE55427-6E6C-5848-5F46-1259AFCD46A7}"/>
                  </a:ext>
                </a:extLst>
              </p14:cNvPr>
              <p14:cNvContentPartPr/>
              <p14:nvPr/>
            </p14:nvContentPartPr>
            <p14:xfrm>
              <a:off x="6221866" y="1418430"/>
              <a:ext cx="336240" cy="273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EE55427-6E6C-5848-5F46-1259AFCD46A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217546" y="1414110"/>
                <a:ext cx="3448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F6D16C-22CA-CA89-1FB6-9205C666D8DB}"/>
                  </a:ext>
                </a:extLst>
              </p14:cNvPr>
              <p14:cNvContentPartPr/>
              <p14:nvPr/>
            </p14:nvContentPartPr>
            <p14:xfrm>
              <a:off x="6594106" y="1782390"/>
              <a:ext cx="271800" cy="383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F6D16C-22CA-CA89-1FB6-9205C666D8D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589786" y="1778070"/>
                <a:ext cx="280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5872F0-64F7-3E4E-E7FF-A72F4BDF8974}"/>
                  </a:ext>
                </a:extLst>
              </p14:cNvPr>
              <p14:cNvContentPartPr/>
              <p14:nvPr/>
            </p14:nvContentPartPr>
            <p14:xfrm>
              <a:off x="6991906" y="1983270"/>
              <a:ext cx="133560" cy="195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5872F0-64F7-3E4E-E7FF-A72F4BDF897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87586" y="1978950"/>
                <a:ext cx="1422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01751EA-9903-4201-A76C-A84E80C0E399}"/>
                  </a:ext>
                </a:extLst>
              </p14:cNvPr>
              <p14:cNvContentPartPr/>
              <p14:nvPr/>
            </p14:nvContentPartPr>
            <p14:xfrm>
              <a:off x="7237426" y="1772670"/>
              <a:ext cx="243360" cy="9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01751EA-9903-4201-A76C-A84E80C0E39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233106" y="1768350"/>
                <a:ext cx="2520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493034-8DC2-33E9-C9E8-F84F341B2259}"/>
                  </a:ext>
                </a:extLst>
              </p14:cNvPr>
              <p14:cNvContentPartPr/>
              <p14:nvPr/>
            </p14:nvContentPartPr>
            <p14:xfrm>
              <a:off x="7624426" y="1328070"/>
              <a:ext cx="97560" cy="427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493034-8DC2-33E9-C9E8-F84F341B225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20106" y="1323750"/>
                <a:ext cx="1062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CCB332F-18FA-DF63-F282-F9035B7585FC}"/>
                  </a:ext>
                </a:extLst>
              </p14:cNvPr>
              <p14:cNvContentPartPr/>
              <p14:nvPr/>
            </p14:nvContentPartPr>
            <p14:xfrm>
              <a:off x="7700746" y="1388550"/>
              <a:ext cx="218520" cy="360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CCB332F-18FA-DF63-F282-F9035B7585F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696426" y="1384230"/>
                <a:ext cx="2271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6F099C7-E82F-03CA-CF50-ED74FDA3C13C}"/>
                  </a:ext>
                </a:extLst>
              </p14:cNvPr>
              <p14:cNvContentPartPr/>
              <p14:nvPr/>
            </p14:nvContentPartPr>
            <p14:xfrm>
              <a:off x="8039506" y="1585470"/>
              <a:ext cx="7560" cy="266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6F099C7-E82F-03CA-CF50-ED74FDA3C13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035186" y="1581150"/>
                <a:ext cx="162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CCA231F-F10B-A69C-DDBB-E3CA08F84970}"/>
                  </a:ext>
                </a:extLst>
              </p14:cNvPr>
              <p14:cNvContentPartPr/>
              <p14:nvPr/>
            </p14:nvContentPartPr>
            <p14:xfrm>
              <a:off x="7918906" y="1585470"/>
              <a:ext cx="288360" cy="369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CCA231F-F10B-A69C-DDBB-E3CA08F8497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914586" y="1581150"/>
                <a:ext cx="297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59FF6B8-AE52-B174-0942-1ACA8C21975D}"/>
                  </a:ext>
                </a:extLst>
              </p14:cNvPr>
              <p14:cNvContentPartPr/>
              <p14:nvPr/>
            </p14:nvContentPartPr>
            <p14:xfrm>
              <a:off x="8285386" y="1798590"/>
              <a:ext cx="242280" cy="186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59FF6B8-AE52-B174-0942-1ACA8C21975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281066" y="1794270"/>
                <a:ext cx="2509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A9A509C-7F86-B006-CB33-862FB8200C78}"/>
                  </a:ext>
                </a:extLst>
              </p14:cNvPr>
              <p14:cNvContentPartPr/>
              <p14:nvPr/>
            </p14:nvContentPartPr>
            <p14:xfrm>
              <a:off x="8530906" y="1380630"/>
              <a:ext cx="125640" cy="337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A9A509C-7F86-B006-CB33-862FB8200C7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526586" y="1376310"/>
                <a:ext cx="134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9B80843-A511-1580-A074-7E9E10F6CD7E}"/>
                  </a:ext>
                </a:extLst>
              </p14:cNvPr>
              <p14:cNvContentPartPr/>
              <p14:nvPr/>
            </p14:nvContentPartPr>
            <p14:xfrm>
              <a:off x="8885866" y="1379550"/>
              <a:ext cx="334800" cy="309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9B80843-A511-1580-A074-7E9E10F6CD7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881546" y="1375230"/>
                <a:ext cx="3434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480B0DA-4D4D-91D0-783E-D90850A93902}"/>
                  </a:ext>
                </a:extLst>
              </p14:cNvPr>
              <p14:cNvContentPartPr/>
              <p14:nvPr/>
            </p14:nvContentPartPr>
            <p14:xfrm>
              <a:off x="9385546" y="1605630"/>
              <a:ext cx="224280" cy="190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480B0DA-4D4D-91D0-783E-D90850A9390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381226" y="1601310"/>
                <a:ext cx="2329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9B15792-10B0-3DEB-29DD-1E9F313C8C1B}"/>
                  </a:ext>
                </a:extLst>
              </p14:cNvPr>
              <p14:cNvContentPartPr/>
              <p14:nvPr/>
            </p14:nvContentPartPr>
            <p14:xfrm>
              <a:off x="9752746" y="1478190"/>
              <a:ext cx="182160" cy="46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9B15792-10B0-3DEB-29DD-1E9F313C8C1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748426" y="1473870"/>
                <a:ext cx="1908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D5CEAA2-BD6E-89A5-7029-35D392BB0361}"/>
                  </a:ext>
                </a:extLst>
              </p14:cNvPr>
              <p14:cNvContentPartPr/>
              <p14:nvPr/>
            </p14:nvContentPartPr>
            <p14:xfrm>
              <a:off x="10050466" y="1332390"/>
              <a:ext cx="62280" cy="226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D5CEAA2-BD6E-89A5-7029-35D392BB036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046146" y="1328070"/>
                <a:ext cx="70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F35D352-2F8D-5E15-7422-496C02377314}"/>
                  </a:ext>
                </a:extLst>
              </p14:cNvPr>
              <p14:cNvContentPartPr/>
              <p14:nvPr/>
            </p14:nvContentPartPr>
            <p14:xfrm>
              <a:off x="10380946" y="1167870"/>
              <a:ext cx="304920" cy="572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F35D352-2F8D-5E15-7422-496C0237731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376626" y="1163550"/>
                <a:ext cx="3135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F322C45-EA5B-3850-543B-42E346F9ABC8}"/>
                  </a:ext>
                </a:extLst>
              </p14:cNvPr>
              <p14:cNvContentPartPr/>
              <p14:nvPr/>
            </p14:nvContentPartPr>
            <p14:xfrm>
              <a:off x="4500706" y="2795070"/>
              <a:ext cx="162000" cy="16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F322C45-EA5B-3850-543B-42E346F9ABC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496386" y="2790750"/>
                <a:ext cx="1706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32D8947-2C45-6E32-2A08-A1429B63BE08}"/>
                  </a:ext>
                </a:extLst>
              </p14:cNvPr>
              <p14:cNvContentPartPr/>
              <p14:nvPr/>
            </p14:nvContentPartPr>
            <p14:xfrm>
              <a:off x="4489186" y="2915670"/>
              <a:ext cx="282600" cy="88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32D8947-2C45-6E32-2A08-A1429B63BE0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484866" y="2911350"/>
                <a:ext cx="2912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E8D3BFE-5911-36A4-F43B-CCF50A92DB60}"/>
                  </a:ext>
                </a:extLst>
              </p14:cNvPr>
              <p14:cNvContentPartPr/>
              <p14:nvPr/>
            </p14:nvContentPartPr>
            <p14:xfrm>
              <a:off x="5048986" y="2819910"/>
              <a:ext cx="380520" cy="23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E8D3BFE-5911-36A4-F43B-CCF50A92DB6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044666" y="2815590"/>
                <a:ext cx="389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21D2D03-2481-A412-46C2-DB8BFB827812}"/>
                  </a:ext>
                </a:extLst>
              </p14:cNvPr>
              <p14:cNvContentPartPr/>
              <p14:nvPr/>
            </p14:nvContentPartPr>
            <p14:xfrm>
              <a:off x="5562706" y="2638470"/>
              <a:ext cx="83520" cy="334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21D2D03-2481-A412-46C2-DB8BFB82781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558386" y="2634150"/>
                <a:ext cx="921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FBF726C-2BE8-C903-4FD1-753AC3CD6208}"/>
                  </a:ext>
                </a:extLst>
              </p14:cNvPr>
              <p14:cNvContentPartPr/>
              <p14:nvPr/>
            </p14:nvContentPartPr>
            <p14:xfrm>
              <a:off x="5504386" y="2607150"/>
              <a:ext cx="223200" cy="32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BF726C-2BE8-C903-4FD1-753AC3CD620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500066" y="2602830"/>
                <a:ext cx="231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1C2AD18-9729-B185-1980-00DA4E9ACE21}"/>
                  </a:ext>
                </a:extLst>
              </p14:cNvPr>
              <p14:cNvContentPartPr/>
              <p14:nvPr/>
            </p14:nvContentPartPr>
            <p14:xfrm>
              <a:off x="5573146" y="2830350"/>
              <a:ext cx="281520" cy="172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1C2AD18-9729-B185-1980-00DA4E9ACE2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568826" y="2826030"/>
                <a:ext cx="290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46695B6-BA8F-99A0-06F2-6A304B468BD6}"/>
                  </a:ext>
                </a:extLst>
              </p14:cNvPr>
              <p14:cNvContentPartPr/>
              <p14:nvPr/>
            </p14:nvContentPartPr>
            <p14:xfrm>
              <a:off x="5865826" y="2413830"/>
              <a:ext cx="54000" cy="265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46695B6-BA8F-99A0-06F2-6A304B468BD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861506" y="2409510"/>
                <a:ext cx="626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3BEC59E-8E10-05A4-9BC7-363AA3911B4E}"/>
                  </a:ext>
                </a:extLst>
              </p14:cNvPr>
              <p14:cNvContentPartPr/>
              <p14:nvPr/>
            </p14:nvContentPartPr>
            <p14:xfrm>
              <a:off x="5859706" y="2832150"/>
              <a:ext cx="242640" cy="391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3BEC59E-8E10-05A4-9BC7-363AA3911B4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855386" y="2827830"/>
                <a:ext cx="2512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5F987D9-FC23-DDD4-9E7D-CEC593B03C0C}"/>
                  </a:ext>
                </a:extLst>
              </p14:cNvPr>
              <p14:cNvContentPartPr/>
              <p14:nvPr/>
            </p14:nvContentPartPr>
            <p14:xfrm>
              <a:off x="6207106" y="2996310"/>
              <a:ext cx="221040" cy="173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5F987D9-FC23-DDD4-9E7D-CEC593B03C0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202786" y="2991990"/>
                <a:ext cx="2296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45F3102-EF80-8FA9-7887-0223A07BACB5}"/>
                  </a:ext>
                </a:extLst>
              </p14:cNvPr>
              <p14:cNvContentPartPr/>
              <p14:nvPr/>
            </p14:nvContentPartPr>
            <p14:xfrm>
              <a:off x="6620746" y="2827470"/>
              <a:ext cx="304560" cy="29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45F3102-EF80-8FA9-7887-0223A07BACB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616426" y="2823150"/>
                <a:ext cx="313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FE511F2-BBC2-84A0-5CDA-1A18FC6FC9EF}"/>
                  </a:ext>
                </a:extLst>
              </p14:cNvPr>
              <p14:cNvContentPartPr/>
              <p14:nvPr/>
            </p14:nvContentPartPr>
            <p14:xfrm>
              <a:off x="7158226" y="2574030"/>
              <a:ext cx="294480" cy="419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FE511F2-BBC2-84A0-5CDA-1A18FC6FC9E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153906" y="2569710"/>
                <a:ext cx="3031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7A880B4-CBA5-9D31-BF6E-075563D853F5}"/>
                  </a:ext>
                </a:extLst>
              </p14:cNvPr>
              <p14:cNvContentPartPr/>
              <p14:nvPr/>
            </p14:nvContentPartPr>
            <p14:xfrm>
              <a:off x="7450906" y="2674830"/>
              <a:ext cx="339120" cy="175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7A880B4-CBA5-9D31-BF6E-075563D853F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446586" y="2670510"/>
                <a:ext cx="3477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5CAB09A-5AAF-8B52-336C-9D6503B85903}"/>
                  </a:ext>
                </a:extLst>
              </p14:cNvPr>
              <p14:cNvContentPartPr/>
              <p14:nvPr/>
            </p14:nvContentPartPr>
            <p14:xfrm>
              <a:off x="7509586" y="2606430"/>
              <a:ext cx="119160" cy="370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5CAB09A-5AAF-8B52-336C-9D6503B8590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505266" y="2602110"/>
                <a:ext cx="1278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A079F01-D088-D1F4-9ABE-1CD7EBE6F02B}"/>
                  </a:ext>
                </a:extLst>
              </p14:cNvPr>
              <p14:cNvContentPartPr/>
              <p14:nvPr/>
            </p14:nvContentPartPr>
            <p14:xfrm>
              <a:off x="7923226" y="2656110"/>
              <a:ext cx="198000" cy="407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A079F01-D088-D1F4-9ABE-1CD7EBE6F02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918906" y="2651790"/>
                <a:ext cx="2066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34A998D-8840-0841-AE02-FEC22F1693CF}"/>
                  </a:ext>
                </a:extLst>
              </p14:cNvPr>
              <p14:cNvContentPartPr/>
              <p14:nvPr/>
            </p14:nvContentPartPr>
            <p14:xfrm>
              <a:off x="8273506" y="2988390"/>
              <a:ext cx="279000" cy="127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34A998D-8840-0841-AE02-FEC22F1693C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269186" y="2984070"/>
                <a:ext cx="287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700E860-CBD6-E909-247D-CEFD9A69BA00}"/>
                  </a:ext>
                </a:extLst>
              </p14:cNvPr>
              <p14:cNvContentPartPr/>
              <p14:nvPr/>
            </p14:nvContentPartPr>
            <p14:xfrm>
              <a:off x="8479066" y="2758350"/>
              <a:ext cx="206280" cy="43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700E860-CBD6-E909-247D-CEFD9A69BA0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74746" y="2754030"/>
                <a:ext cx="2149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1E6DFAE-BFD7-5A33-33E1-88249E321F49}"/>
                  </a:ext>
                </a:extLst>
              </p14:cNvPr>
              <p14:cNvContentPartPr/>
              <p14:nvPr/>
            </p14:nvContentPartPr>
            <p14:xfrm>
              <a:off x="8648266" y="2498070"/>
              <a:ext cx="412560" cy="320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1E6DFAE-BFD7-5A33-33E1-88249E321F4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643946" y="2493750"/>
                <a:ext cx="4212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5D575E6-CE51-AD66-5A31-826BAC343C7F}"/>
                  </a:ext>
                </a:extLst>
              </p14:cNvPr>
              <p14:cNvContentPartPr/>
              <p14:nvPr/>
            </p14:nvContentPartPr>
            <p14:xfrm>
              <a:off x="8772466" y="2204670"/>
              <a:ext cx="379800" cy="688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5D575E6-CE51-AD66-5A31-826BAC343C7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768146" y="2200350"/>
                <a:ext cx="38844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48E6B3B-2156-F077-6E44-3E317C7045AD}"/>
                  </a:ext>
                </a:extLst>
              </p14:cNvPr>
              <p14:cNvContentPartPr/>
              <p14:nvPr/>
            </p14:nvContentPartPr>
            <p14:xfrm>
              <a:off x="9146866" y="2566830"/>
              <a:ext cx="326160" cy="438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48E6B3B-2156-F077-6E44-3E317C7045A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142546" y="2562510"/>
                <a:ext cx="3348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8A67F2C-28FD-E001-6F2F-6CC2B9052041}"/>
                  </a:ext>
                </a:extLst>
              </p14:cNvPr>
              <p14:cNvContentPartPr/>
              <p14:nvPr/>
            </p14:nvContentPartPr>
            <p14:xfrm>
              <a:off x="9546826" y="2855550"/>
              <a:ext cx="171000" cy="143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8A67F2C-28FD-E001-6F2F-6CC2B905204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542506" y="2851230"/>
                <a:ext cx="1796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8A2B41B-0628-7308-F1C2-299D7CDFC39A}"/>
                  </a:ext>
                </a:extLst>
              </p14:cNvPr>
              <p14:cNvContentPartPr/>
              <p14:nvPr/>
            </p14:nvContentPartPr>
            <p14:xfrm>
              <a:off x="9680026" y="2397270"/>
              <a:ext cx="205920" cy="711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8A2B41B-0628-7308-F1C2-299D7CDFC39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675706" y="2392950"/>
                <a:ext cx="21456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73A9BD2-E661-1A63-832A-9C9E911FA03C}"/>
                  </a:ext>
                </a:extLst>
              </p14:cNvPr>
              <p14:cNvContentPartPr/>
              <p14:nvPr/>
            </p14:nvContentPartPr>
            <p14:xfrm>
              <a:off x="9962266" y="2449830"/>
              <a:ext cx="136440" cy="305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73A9BD2-E661-1A63-832A-9C9E911FA03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957946" y="2445510"/>
                <a:ext cx="1450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43FF587-CB83-4511-13F5-CA3BA495EE3E}"/>
                  </a:ext>
                </a:extLst>
              </p14:cNvPr>
              <p14:cNvContentPartPr/>
              <p14:nvPr/>
            </p14:nvContentPartPr>
            <p14:xfrm>
              <a:off x="9768586" y="2381790"/>
              <a:ext cx="510840" cy="502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43FF587-CB83-4511-13F5-CA3BA495EE3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764266" y="2377470"/>
                <a:ext cx="5194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712817F-7CEF-6C20-454D-C053070D2010}"/>
                  </a:ext>
                </a:extLst>
              </p14:cNvPr>
              <p14:cNvContentPartPr/>
              <p14:nvPr/>
            </p14:nvContentPartPr>
            <p14:xfrm>
              <a:off x="10332706" y="2595270"/>
              <a:ext cx="218520" cy="435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712817F-7CEF-6C20-454D-C053070D201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328386" y="2590950"/>
                <a:ext cx="2271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352F450-0DB8-B3D3-7505-887D1DD83232}"/>
                  </a:ext>
                </a:extLst>
              </p14:cNvPr>
              <p14:cNvContentPartPr/>
              <p14:nvPr/>
            </p14:nvContentPartPr>
            <p14:xfrm>
              <a:off x="10655986" y="2871750"/>
              <a:ext cx="219600" cy="182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352F450-0DB8-B3D3-7505-887D1DD8323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651666" y="2867430"/>
                <a:ext cx="2282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A2E684E-BE4C-27EC-3DED-C74BB6E6F094}"/>
                  </a:ext>
                </a:extLst>
              </p14:cNvPr>
              <p14:cNvContentPartPr/>
              <p14:nvPr/>
            </p14:nvContentPartPr>
            <p14:xfrm>
              <a:off x="10727626" y="2602110"/>
              <a:ext cx="292680" cy="24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A2E684E-BE4C-27EC-3DED-C74BB6E6F09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723306" y="2597790"/>
                <a:ext cx="301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9CBCD9C-DE29-79F7-3A14-8A00C0F65AAD}"/>
                  </a:ext>
                </a:extLst>
              </p14:cNvPr>
              <p14:cNvContentPartPr/>
              <p14:nvPr/>
            </p14:nvContentPartPr>
            <p14:xfrm>
              <a:off x="10816546" y="2453430"/>
              <a:ext cx="96120" cy="362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9CBCD9C-DE29-79F7-3A14-8A00C0F65AA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812226" y="2449110"/>
                <a:ext cx="1047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0196200-03F6-95A8-BEC6-7FCA41C2F699}"/>
                  </a:ext>
                </a:extLst>
              </p14:cNvPr>
              <p14:cNvContentPartPr/>
              <p14:nvPr/>
            </p14:nvContentPartPr>
            <p14:xfrm>
              <a:off x="11130466" y="2361270"/>
              <a:ext cx="176040" cy="4320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0196200-03F6-95A8-BEC6-7FCA41C2F69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126146" y="2356950"/>
                <a:ext cx="1846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DC355BA-FB2E-8BD2-2BD2-757E3310D45A}"/>
                  </a:ext>
                </a:extLst>
              </p14:cNvPr>
              <p14:cNvContentPartPr/>
              <p14:nvPr/>
            </p14:nvContentPartPr>
            <p14:xfrm>
              <a:off x="11058106" y="2385030"/>
              <a:ext cx="267840" cy="251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DC355BA-FB2E-8BD2-2BD2-757E3310D45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053786" y="2380710"/>
                <a:ext cx="2764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480E6BE-32EB-3E3B-3FDC-688B8A9DA2D2}"/>
                  </a:ext>
                </a:extLst>
              </p14:cNvPr>
              <p14:cNvContentPartPr/>
              <p14:nvPr/>
            </p14:nvContentPartPr>
            <p14:xfrm>
              <a:off x="11401186" y="2558190"/>
              <a:ext cx="117000" cy="432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480E6BE-32EB-3E3B-3FDC-688B8A9DA2D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396866" y="2553870"/>
                <a:ext cx="1256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2727940-2CB7-A965-838E-539682BFC89D}"/>
                  </a:ext>
                </a:extLst>
              </p14:cNvPr>
              <p14:cNvContentPartPr/>
              <p14:nvPr/>
            </p14:nvContentPartPr>
            <p14:xfrm>
              <a:off x="11609626" y="2530110"/>
              <a:ext cx="196560" cy="407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2727940-2CB7-A965-838E-539682BFC89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605306" y="2525790"/>
                <a:ext cx="2052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BB3F14C-CC34-DEEE-A303-637D01DF7CF1}"/>
                  </a:ext>
                </a:extLst>
              </p14:cNvPr>
              <p14:cNvContentPartPr/>
              <p14:nvPr/>
            </p14:nvContentPartPr>
            <p14:xfrm>
              <a:off x="11928946" y="2799030"/>
              <a:ext cx="191520" cy="165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BB3F14C-CC34-DEEE-A303-637D01DF7CF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924626" y="2794710"/>
                <a:ext cx="2001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7108CB1-C141-0C72-1743-AD114A52488F}"/>
                  </a:ext>
                </a:extLst>
              </p14:cNvPr>
              <p14:cNvContentPartPr/>
              <p14:nvPr/>
            </p14:nvContentPartPr>
            <p14:xfrm>
              <a:off x="10199866" y="2019630"/>
              <a:ext cx="543240" cy="2012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7108CB1-C141-0C72-1743-AD114A52488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195546" y="2015310"/>
                <a:ext cx="551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26BDEAC-0547-DA47-7FC6-8BB1CCBD9E42}"/>
                  </a:ext>
                </a:extLst>
              </p14:cNvPr>
              <p14:cNvContentPartPr/>
              <p14:nvPr/>
            </p14:nvContentPartPr>
            <p14:xfrm>
              <a:off x="10222906" y="2015670"/>
              <a:ext cx="215280" cy="3013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26BDEAC-0547-DA47-7FC6-8BB1CCBD9E42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218586" y="2011350"/>
                <a:ext cx="223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4A52BCE-D602-0353-358F-4BB5FE0E111E}"/>
                  </a:ext>
                </a:extLst>
              </p14:cNvPr>
              <p14:cNvContentPartPr/>
              <p14:nvPr/>
            </p14:nvContentPartPr>
            <p14:xfrm>
              <a:off x="11066386" y="3398070"/>
              <a:ext cx="562680" cy="439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4A52BCE-D602-0353-358F-4BB5FE0E111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062066" y="3393750"/>
                <a:ext cx="5713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F9C3E41-658B-7DB7-00D2-2184B7A7C745}"/>
                  </a:ext>
                </a:extLst>
              </p14:cNvPr>
              <p14:cNvContentPartPr/>
              <p14:nvPr/>
            </p14:nvContentPartPr>
            <p14:xfrm>
              <a:off x="11077186" y="3216990"/>
              <a:ext cx="188280" cy="257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F9C3E41-658B-7DB7-00D2-2184B7A7C74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072866" y="3212670"/>
                <a:ext cx="1969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3C89CA1-6CD3-9FA0-F20F-C0D547E0EC1C}"/>
                  </a:ext>
                </a:extLst>
              </p14:cNvPr>
              <p14:cNvContentPartPr/>
              <p14:nvPr/>
            </p14:nvContentPartPr>
            <p14:xfrm>
              <a:off x="10996906" y="3245070"/>
              <a:ext cx="279720" cy="339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3C89CA1-6CD3-9FA0-F20F-C0D547E0EC1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992586" y="3240750"/>
                <a:ext cx="288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84C77F4-7E06-00DA-8349-4CD7A323636E}"/>
                  </a:ext>
                </a:extLst>
              </p14:cNvPr>
              <p14:cNvContentPartPr/>
              <p14:nvPr/>
            </p14:nvContentPartPr>
            <p14:xfrm>
              <a:off x="6802546" y="612390"/>
              <a:ext cx="1401120" cy="8370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84C77F4-7E06-00DA-8349-4CD7A323636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798226" y="608070"/>
                <a:ext cx="140976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8BDF75B-1428-D04D-C838-6FEE1EF9E598}"/>
                  </a:ext>
                </a:extLst>
              </p14:cNvPr>
              <p14:cNvContentPartPr/>
              <p14:nvPr/>
            </p14:nvContentPartPr>
            <p14:xfrm>
              <a:off x="6816586" y="1187670"/>
              <a:ext cx="247320" cy="3348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8BDF75B-1428-D04D-C838-6FEE1EF9E59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812266" y="1183350"/>
                <a:ext cx="2559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6762920-3F86-25A1-BD57-CC3C2CA5345A}"/>
                  </a:ext>
                </a:extLst>
              </p14:cNvPr>
              <p14:cNvContentPartPr/>
              <p14:nvPr/>
            </p14:nvContentPartPr>
            <p14:xfrm>
              <a:off x="4714546" y="5130390"/>
              <a:ext cx="275760" cy="3636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6762920-3F86-25A1-BD57-CC3C2CA5345A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710226" y="5126070"/>
                <a:ext cx="2844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EF64514-ACB3-22CB-8335-1355F3C99B2B}"/>
                  </a:ext>
                </a:extLst>
              </p14:cNvPr>
              <p14:cNvContentPartPr/>
              <p14:nvPr/>
            </p14:nvContentPartPr>
            <p14:xfrm>
              <a:off x="4948546" y="5005830"/>
              <a:ext cx="297000" cy="4510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EF64514-ACB3-22CB-8335-1355F3C99B2B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944226" y="5001510"/>
                <a:ext cx="3056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3A6A052-D498-3359-142C-AA2E3E28B435}"/>
                  </a:ext>
                </a:extLst>
              </p14:cNvPr>
              <p14:cNvContentPartPr/>
              <p14:nvPr/>
            </p14:nvContentPartPr>
            <p14:xfrm>
              <a:off x="4940266" y="5556270"/>
              <a:ext cx="326880" cy="766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3A6A052-D498-3359-142C-AA2E3E28B43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935946" y="5551950"/>
                <a:ext cx="335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8D1BD90-EA98-7B1C-3D62-6EFF050ADC03}"/>
                  </a:ext>
                </a:extLst>
              </p14:cNvPr>
              <p14:cNvContentPartPr/>
              <p14:nvPr/>
            </p14:nvContentPartPr>
            <p14:xfrm>
              <a:off x="4927666" y="4708470"/>
              <a:ext cx="35280" cy="1818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8D1BD90-EA98-7B1C-3D62-6EFF050ADC0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923346" y="4704150"/>
                <a:ext cx="43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0740024-746C-1452-CC32-06B5FBDD2EDB}"/>
                  </a:ext>
                </a:extLst>
              </p14:cNvPr>
              <p14:cNvContentPartPr/>
              <p14:nvPr/>
            </p14:nvContentPartPr>
            <p14:xfrm>
              <a:off x="5601226" y="5117790"/>
              <a:ext cx="298080" cy="28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0740024-746C-1452-CC32-06B5FBDD2ED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596906" y="5113470"/>
                <a:ext cx="306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20712B5-F01E-E9F5-ACAB-C33F2F8776D2}"/>
                  </a:ext>
                </a:extLst>
              </p14:cNvPr>
              <p14:cNvContentPartPr/>
              <p14:nvPr/>
            </p14:nvContentPartPr>
            <p14:xfrm>
              <a:off x="5694106" y="5291310"/>
              <a:ext cx="298800" cy="345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20712B5-F01E-E9F5-ACAB-C33F2F8776D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689786" y="5286990"/>
                <a:ext cx="307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D755792-0AE1-FDCB-DA91-45A896E0ECDD}"/>
                  </a:ext>
                </a:extLst>
              </p14:cNvPr>
              <p14:cNvContentPartPr/>
              <p14:nvPr/>
            </p14:nvContentPartPr>
            <p14:xfrm>
              <a:off x="6371626" y="4864710"/>
              <a:ext cx="221400" cy="707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D755792-0AE1-FDCB-DA91-45A896E0ECD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367306" y="4860390"/>
                <a:ext cx="23004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6C1CBCA-D937-6BE3-D46B-8ADE500B5CDA}"/>
                  </a:ext>
                </a:extLst>
              </p14:cNvPr>
              <p14:cNvContentPartPr/>
              <p14:nvPr/>
            </p14:nvContentPartPr>
            <p14:xfrm>
              <a:off x="6233746" y="5114190"/>
              <a:ext cx="448560" cy="770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6C1CBCA-D937-6BE3-D46B-8ADE500B5CD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229426" y="5109870"/>
                <a:ext cx="4572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336E1E3-405E-3BE4-425C-11BFD954E9D3}"/>
                  </a:ext>
                </a:extLst>
              </p14:cNvPr>
              <p14:cNvContentPartPr/>
              <p14:nvPr/>
            </p14:nvContentPartPr>
            <p14:xfrm>
              <a:off x="6274066" y="4973790"/>
              <a:ext cx="945000" cy="9223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336E1E3-405E-3BE4-425C-11BFD954E9D3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269746" y="4969470"/>
                <a:ext cx="953640" cy="9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4E4F9D9-354C-7F98-9EA6-B3BDFA2AB273}"/>
                  </a:ext>
                </a:extLst>
              </p14:cNvPr>
              <p14:cNvContentPartPr/>
              <p14:nvPr/>
            </p14:nvContentPartPr>
            <p14:xfrm>
              <a:off x="7205386" y="5069550"/>
              <a:ext cx="503280" cy="2174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4E4F9D9-354C-7F98-9EA6-B3BDFA2AB27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201066" y="5065230"/>
                <a:ext cx="5119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A434EEE-2CA7-0A07-EAE3-B17040D55D08}"/>
                  </a:ext>
                </a:extLst>
              </p14:cNvPr>
              <p14:cNvContentPartPr/>
              <p14:nvPr/>
            </p14:nvContentPartPr>
            <p14:xfrm>
              <a:off x="7373506" y="4901070"/>
              <a:ext cx="294120" cy="5900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A434EEE-2CA7-0A07-EAE3-B17040D55D0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369186" y="4896750"/>
                <a:ext cx="3027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AB184F3-7789-6E14-E6A8-5AE980ED3224}"/>
                  </a:ext>
                </a:extLst>
              </p14:cNvPr>
              <p14:cNvContentPartPr/>
              <p14:nvPr/>
            </p14:nvContentPartPr>
            <p14:xfrm>
              <a:off x="7837906" y="5033910"/>
              <a:ext cx="165240" cy="254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AB184F3-7789-6E14-E6A8-5AE980ED322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833586" y="5029590"/>
                <a:ext cx="173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CCA2D9B-70BE-0AFA-B296-C88D39F20AD1}"/>
                  </a:ext>
                </a:extLst>
              </p14:cNvPr>
              <p14:cNvContentPartPr/>
              <p14:nvPr/>
            </p14:nvContentPartPr>
            <p14:xfrm>
              <a:off x="8136346" y="5003310"/>
              <a:ext cx="467640" cy="665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CCA2D9B-70BE-0AFA-B296-C88D39F20AD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132026" y="4998990"/>
                <a:ext cx="4762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20E7D49-FF4F-78F4-09FA-B3B0DA1B4B76}"/>
                  </a:ext>
                </a:extLst>
              </p14:cNvPr>
              <p14:cNvContentPartPr/>
              <p14:nvPr/>
            </p14:nvContentPartPr>
            <p14:xfrm>
              <a:off x="8628826" y="4720350"/>
              <a:ext cx="249480" cy="8067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20E7D49-FF4F-78F4-09FA-B3B0DA1B4B76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624506" y="4716030"/>
                <a:ext cx="25812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8025B8F-915C-4D24-B262-BFC0BE994B89}"/>
                  </a:ext>
                </a:extLst>
              </p14:cNvPr>
              <p14:cNvContentPartPr/>
              <p14:nvPr/>
            </p14:nvContentPartPr>
            <p14:xfrm>
              <a:off x="4917226" y="5907630"/>
              <a:ext cx="316800" cy="2577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8025B8F-915C-4D24-B262-BFC0BE994B89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912906" y="5903310"/>
                <a:ext cx="3254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FBB783F-5225-A8B9-4903-72B03C5E5504}"/>
                  </a:ext>
                </a:extLst>
              </p14:cNvPr>
              <p14:cNvContentPartPr/>
              <p14:nvPr/>
            </p14:nvContentPartPr>
            <p14:xfrm>
              <a:off x="4968706" y="6398670"/>
              <a:ext cx="450720" cy="80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FBB783F-5225-A8B9-4903-72B03C5E5504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964386" y="6394350"/>
                <a:ext cx="4593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4EDF51B-BF0E-629A-6D69-298FD5587DBD}"/>
                  </a:ext>
                </a:extLst>
              </p14:cNvPr>
              <p14:cNvContentPartPr/>
              <p14:nvPr/>
            </p14:nvContentPartPr>
            <p14:xfrm>
              <a:off x="5556946" y="6054510"/>
              <a:ext cx="278640" cy="687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4EDF51B-BF0E-629A-6D69-298FD5587DBD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552626" y="6050190"/>
                <a:ext cx="2872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1DF0666-8AE5-21DB-B214-0FCC8F756C3F}"/>
                  </a:ext>
                </a:extLst>
              </p14:cNvPr>
              <p14:cNvContentPartPr/>
              <p14:nvPr/>
            </p14:nvContentPartPr>
            <p14:xfrm>
              <a:off x="5653786" y="6329550"/>
              <a:ext cx="250920" cy="417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1DF0666-8AE5-21DB-B214-0FCC8F756C3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649466" y="6325230"/>
                <a:ext cx="2595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4DC8428-ECEB-9C9D-486B-11516FECBF9C}"/>
                  </a:ext>
                </a:extLst>
              </p14:cNvPr>
              <p14:cNvContentPartPr/>
              <p14:nvPr/>
            </p14:nvContentPartPr>
            <p14:xfrm>
              <a:off x="6412666" y="6078270"/>
              <a:ext cx="359280" cy="703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4DC8428-ECEB-9C9D-486B-11516FECBF9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408346" y="6073950"/>
                <a:ext cx="36792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1D0AE2D-E5B2-0E5A-5D73-9B84B5B644DA}"/>
                  </a:ext>
                </a:extLst>
              </p14:cNvPr>
              <p14:cNvContentPartPr/>
              <p14:nvPr/>
            </p14:nvContentPartPr>
            <p14:xfrm>
              <a:off x="6407626" y="6253950"/>
              <a:ext cx="677160" cy="1213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1D0AE2D-E5B2-0E5A-5D73-9B84B5B644DA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403306" y="6249630"/>
                <a:ext cx="6858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D9CF6DB-96FE-98B3-A559-844F10EBBEE2}"/>
                  </a:ext>
                </a:extLst>
              </p14:cNvPr>
              <p14:cNvContentPartPr/>
              <p14:nvPr/>
            </p14:nvContentPartPr>
            <p14:xfrm>
              <a:off x="7202506" y="5873790"/>
              <a:ext cx="301680" cy="5090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D9CF6DB-96FE-98B3-A559-844F10EBBEE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198186" y="5869470"/>
                <a:ext cx="31032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9060161-5917-9102-9806-82895C5125DA}"/>
                  </a:ext>
                </a:extLst>
              </p14:cNvPr>
              <p14:cNvContentPartPr/>
              <p14:nvPr/>
            </p14:nvContentPartPr>
            <p14:xfrm>
              <a:off x="7419226" y="5909790"/>
              <a:ext cx="577440" cy="327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9060161-5917-9102-9806-82895C5125DA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414906" y="5905470"/>
                <a:ext cx="5860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A86FCCB-17C5-21D0-FFB4-DBEC16E166B4}"/>
                  </a:ext>
                </a:extLst>
              </p14:cNvPr>
              <p14:cNvContentPartPr/>
              <p14:nvPr/>
            </p14:nvContentPartPr>
            <p14:xfrm>
              <a:off x="7608946" y="5817630"/>
              <a:ext cx="288720" cy="7095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A86FCCB-17C5-21D0-FFB4-DBEC16E166B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604626" y="5813310"/>
                <a:ext cx="29736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7A894ED-46F3-EED0-0D91-3A207000E09E}"/>
                  </a:ext>
                </a:extLst>
              </p14:cNvPr>
              <p14:cNvContentPartPr/>
              <p14:nvPr/>
            </p14:nvContentPartPr>
            <p14:xfrm>
              <a:off x="8096026" y="6122910"/>
              <a:ext cx="110520" cy="2185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7A894ED-46F3-EED0-0D91-3A207000E09E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091706" y="6118590"/>
                <a:ext cx="119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A0FC9E4-57ED-251F-27C2-39AD80E10F9E}"/>
                  </a:ext>
                </a:extLst>
              </p14:cNvPr>
              <p14:cNvContentPartPr/>
              <p14:nvPr/>
            </p14:nvContentPartPr>
            <p14:xfrm>
              <a:off x="8426506" y="5804670"/>
              <a:ext cx="421200" cy="8416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A0FC9E4-57ED-251F-27C2-39AD80E10F9E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422186" y="5800350"/>
                <a:ext cx="4298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D22C119-6142-FAA7-2832-743981484569}"/>
                  </a:ext>
                </a:extLst>
              </p14:cNvPr>
              <p14:cNvContentPartPr/>
              <p14:nvPr/>
            </p14:nvContentPartPr>
            <p14:xfrm>
              <a:off x="8454586" y="6169710"/>
              <a:ext cx="473040" cy="1634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D22C119-6142-FAA7-2832-74398148456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450266" y="6165390"/>
                <a:ext cx="4816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B135D03-BAE8-C890-28C1-1457B60CB7A4}"/>
                  </a:ext>
                </a:extLst>
              </p14:cNvPr>
              <p14:cNvContentPartPr/>
              <p14:nvPr/>
            </p14:nvContentPartPr>
            <p14:xfrm>
              <a:off x="8889826" y="5729430"/>
              <a:ext cx="306000" cy="7520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B135D03-BAE8-C890-28C1-1457B60CB7A4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885506" y="5725110"/>
                <a:ext cx="3146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3197C98-BCA8-183C-4EB4-A7D6990D88B9}"/>
                  </a:ext>
                </a:extLst>
              </p14:cNvPr>
              <p14:cNvContentPartPr/>
              <p14:nvPr/>
            </p14:nvContentPartPr>
            <p14:xfrm>
              <a:off x="9744106" y="5934270"/>
              <a:ext cx="137880" cy="5536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3197C98-BCA8-183C-4EB4-A7D6990D88B9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739786" y="5929950"/>
                <a:ext cx="14652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85AFB5B-21D5-84F7-4ABD-C43C0F232A7B}"/>
                  </a:ext>
                </a:extLst>
              </p14:cNvPr>
              <p14:cNvContentPartPr/>
              <p14:nvPr/>
            </p14:nvContentPartPr>
            <p14:xfrm>
              <a:off x="9736186" y="5879190"/>
              <a:ext cx="180000" cy="3754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85AFB5B-21D5-84F7-4ABD-C43C0F232A7B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731866" y="5874870"/>
                <a:ext cx="1886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CD91431-F59A-C1BC-5EF3-8C641EA6FE02}"/>
                  </a:ext>
                </a:extLst>
              </p14:cNvPr>
              <p14:cNvContentPartPr/>
              <p14:nvPr/>
            </p14:nvContentPartPr>
            <p14:xfrm>
              <a:off x="10056226" y="6054510"/>
              <a:ext cx="231120" cy="3880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CD91431-F59A-C1BC-5EF3-8C641EA6FE02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051906" y="6050190"/>
                <a:ext cx="2397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0F9C18F-E980-4597-250E-EFFFBDA4834E}"/>
                  </a:ext>
                </a:extLst>
              </p14:cNvPr>
              <p14:cNvContentPartPr/>
              <p14:nvPr/>
            </p14:nvContentPartPr>
            <p14:xfrm>
              <a:off x="10332706" y="6183030"/>
              <a:ext cx="152280" cy="1778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0F9C18F-E980-4597-250E-EFFFBDA4834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0328386" y="6178710"/>
                <a:ext cx="160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6ED8148-0624-B409-551E-FFF931E8C455}"/>
                  </a:ext>
                </a:extLst>
              </p14:cNvPr>
              <p14:cNvContentPartPr/>
              <p14:nvPr/>
            </p14:nvContentPartPr>
            <p14:xfrm>
              <a:off x="10602706" y="6030750"/>
              <a:ext cx="87480" cy="270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6ED8148-0624-B409-551E-FFF931E8C455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0598386" y="6026430"/>
                <a:ext cx="961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1B443A4-48C6-394E-9E1C-2520880B0FB6}"/>
                  </a:ext>
                </a:extLst>
              </p14:cNvPr>
              <p14:cNvContentPartPr/>
              <p14:nvPr/>
            </p14:nvContentPartPr>
            <p14:xfrm>
              <a:off x="10941466" y="5805390"/>
              <a:ext cx="408600" cy="1332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1B443A4-48C6-394E-9E1C-2520880B0FB6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0937146" y="5801070"/>
                <a:ext cx="417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B29E2EC-0C65-6B21-12E9-572F4A2571CF}"/>
                  </a:ext>
                </a:extLst>
              </p14:cNvPr>
              <p14:cNvContentPartPr/>
              <p14:nvPr/>
            </p14:nvContentPartPr>
            <p14:xfrm>
              <a:off x="10538266" y="6491910"/>
              <a:ext cx="322560" cy="2912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B29E2EC-0C65-6B21-12E9-572F4A2571CF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533946" y="6487590"/>
                <a:ext cx="3312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4491FB7-1AC1-BC00-EDB0-661803BAB05D}"/>
                  </a:ext>
                </a:extLst>
              </p14:cNvPr>
              <p14:cNvContentPartPr/>
              <p14:nvPr/>
            </p14:nvContentPartPr>
            <p14:xfrm>
              <a:off x="10687306" y="6653550"/>
              <a:ext cx="289800" cy="889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4491FB7-1AC1-BC00-EDB0-661803BAB05D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682986" y="6649230"/>
                <a:ext cx="2984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9749EB2-00EC-AA09-767B-008D38C49AA5}"/>
                  </a:ext>
                </a:extLst>
              </p14:cNvPr>
              <p14:cNvContentPartPr/>
              <p14:nvPr/>
            </p14:nvContentPartPr>
            <p14:xfrm>
              <a:off x="10973866" y="6504510"/>
              <a:ext cx="180720" cy="1666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9749EB2-00EC-AA09-767B-008D38C49AA5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969546" y="6500190"/>
                <a:ext cx="1893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2FFEAA6-CD9C-83BE-5205-6761B3B354AB}"/>
                  </a:ext>
                </a:extLst>
              </p14:cNvPr>
              <p14:cNvContentPartPr/>
              <p14:nvPr/>
            </p14:nvContentPartPr>
            <p14:xfrm>
              <a:off x="11344306" y="6378150"/>
              <a:ext cx="70920" cy="22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2FFEAA6-CD9C-83BE-5205-6761B3B354A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1339986" y="6373830"/>
                <a:ext cx="79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ED396F98-72A6-3B1E-71E1-278BBCACE559}"/>
                  </a:ext>
                </a:extLst>
              </p14:cNvPr>
              <p14:cNvContentPartPr/>
              <p14:nvPr/>
            </p14:nvContentPartPr>
            <p14:xfrm>
              <a:off x="11638786" y="6205350"/>
              <a:ext cx="50400" cy="201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ED396F98-72A6-3B1E-71E1-278BBCACE559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1634466" y="6201030"/>
                <a:ext cx="590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B28C33F-BE65-4521-823C-FDB3AF6D0AF1}"/>
                  </a:ext>
                </a:extLst>
              </p14:cNvPr>
              <p14:cNvContentPartPr/>
              <p14:nvPr/>
            </p14:nvContentPartPr>
            <p14:xfrm>
              <a:off x="11908786" y="6034710"/>
              <a:ext cx="7200" cy="457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B28C33F-BE65-4521-823C-FDB3AF6D0AF1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1904466" y="6030390"/>
                <a:ext cx="158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7075E23-F80D-C2BA-E356-1AE2CA03F020}"/>
                  </a:ext>
                </a:extLst>
              </p14:cNvPr>
              <p14:cNvContentPartPr/>
              <p14:nvPr/>
            </p14:nvContentPartPr>
            <p14:xfrm>
              <a:off x="9939946" y="6111030"/>
              <a:ext cx="409320" cy="5648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7075E23-F80D-C2BA-E356-1AE2CA03F020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9935626" y="6106710"/>
                <a:ext cx="41796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5AB316B-9007-387B-5014-12FE867631BD}"/>
                  </a:ext>
                </a:extLst>
              </p14:cNvPr>
              <p14:cNvContentPartPr/>
              <p14:nvPr/>
            </p14:nvContentPartPr>
            <p14:xfrm>
              <a:off x="10979266" y="6488670"/>
              <a:ext cx="347040" cy="2934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5AB316B-9007-387B-5014-12FE867631B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0974946" y="6484350"/>
                <a:ext cx="3556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433BF64-1B16-8493-D85F-4F6CE3279F80}"/>
                  </a:ext>
                </a:extLst>
              </p14:cNvPr>
              <p14:cNvContentPartPr/>
              <p14:nvPr/>
            </p14:nvContentPartPr>
            <p14:xfrm>
              <a:off x="11388946" y="6589110"/>
              <a:ext cx="293760" cy="1407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433BF64-1B16-8493-D85F-4F6CE3279F80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1384626" y="6584790"/>
                <a:ext cx="3024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5E4788D-27A9-5656-FF93-951BCF75C76B}"/>
                  </a:ext>
                </a:extLst>
              </p14:cNvPr>
              <p14:cNvContentPartPr/>
              <p14:nvPr/>
            </p14:nvContentPartPr>
            <p14:xfrm>
              <a:off x="9023026" y="4745190"/>
              <a:ext cx="590040" cy="1526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5E4788D-27A9-5656-FF93-951BCF75C76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9018706" y="4740870"/>
                <a:ext cx="598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4D2A1D4E-350E-7126-A3C9-433854A9A218}"/>
                  </a:ext>
                </a:extLst>
              </p14:cNvPr>
              <p14:cNvContentPartPr/>
              <p14:nvPr/>
            </p14:nvContentPartPr>
            <p14:xfrm>
              <a:off x="8950666" y="4758510"/>
              <a:ext cx="858240" cy="3358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4D2A1D4E-350E-7126-A3C9-433854A9A218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8946346" y="4754190"/>
                <a:ext cx="8668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E59F1DF-CD8A-6598-FE4B-206EC0588BDD}"/>
                  </a:ext>
                </a:extLst>
              </p14:cNvPr>
              <p14:cNvContentPartPr/>
              <p14:nvPr/>
            </p14:nvContentPartPr>
            <p14:xfrm>
              <a:off x="9316786" y="4559430"/>
              <a:ext cx="555840" cy="6562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E59F1DF-CD8A-6598-FE4B-206EC0588B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312466" y="4555110"/>
                <a:ext cx="5644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8FCE1C4A-2C2E-9C99-D12A-D9BC0484BD88}"/>
                  </a:ext>
                </a:extLst>
              </p14:cNvPr>
              <p14:cNvContentPartPr/>
              <p14:nvPr/>
            </p14:nvContentPartPr>
            <p14:xfrm>
              <a:off x="10161346" y="4584270"/>
              <a:ext cx="353520" cy="4834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8FCE1C4A-2C2E-9C99-D12A-D9BC0484BD88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0157026" y="4579950"/>
                <a:ext cx="3621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721F9A4-DE0B-73C0-150E-BBC34296FE43}"/>
                  </a:ext>
                </a:extLst>
              </p14:cNvPr>
              <p14:cNvContentPartPr/>
              <p14:nvPr/>
            </p14:nvContentPartPr>
            <p14:xfrm>
              <a:off x="10123186" y="4760670"/>
              <a:ext cx="339840" cy="1850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721F9A4-DE0B-73C0-150E-BBC34296FE43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0118866" y="4756350"/>
                <a:ext cx="348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6FB7508-28F9-24C9-F90D-F575F40D279B}"/>
                  </a:ext>
                </a:extLst>
              </p14:cNvPr>
              <p14:cNvContentPartPr/>
              <p14:nvPr/>
            </p14:nvContentPartPr>
            <p14:xfrm>
              <a:off x="10530346" y="4654830"/>
              <a:ext cx="305640" cy="2505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6FB7508-28F9-24C9-F90D-F575F40D279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0526026" y="4650510"/>
                <a:ext cx="3142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F1463A0-8246-34E8-AA79-7DB7CE613A80}"/>
                  </a:ext>
                </a:extLst>
              </p14:cNvPr>
              <p14:cNvContentPartPr/>
              <p14:nvPr/>
            </p14:nvContentPartPr>
            <p14:xfrm>
              <a:off x="10917346" y="4474470"/>
              <a:ext cx="276840" cy="3344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F1463A0-8246-34E8-AA79-7DB7CE613A80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0913026" y="4470150"/>
                <a:ext cx="285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AB303617-63BB-690A-19C6-B14BDB89F042}"/>
                  </a:ext>
                </a:extLst>
              </p14:cNvPr>
              <p14:cNvContentPartPr/>
              <p14:nvPr/>
            </p14:nvContentPartPr>
            <p14:xfrm>
              <a:off x="11268346" y="4869390"/>
              <a:ext cx="10800" cy="493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AB303617-63BB-690A-19C6-B14BDB89F042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1264026" y="4865070"/>
                <a:ext cx="194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713B380D-CFC2-2C9D-9AA3-64342D847D2F}"/>
                  </a:ext>
                </a:extLst>
              </p14:cNvPr>
              <p14:cNvContentPartPr/>
              <p14:nvPr/>
            </p14:nvContentPartPr>
            <p14:xfrm>
              <a:off x="9300946" y="5329830"/>
              <a:ext cx="908280" cy="4438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713B380D-CFC2-2C9D-9AA3-64342D847D2F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296626" y="5325510"/>
                <a:ext cx="9169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F97895FC-AC7D-66BF-4115-6106274AC791}"/>
                  </a:ext>
                </a:extLst>
              </p14:cNvPr>
              <p14:cNvContentPartPr/>
              <p14:nvPr/>
            </p14:nvContentPartPr>
            <p14:xfrm>
              <a:off x="9333346" y="5561670"/>
              <a:ext cx="829080" cy="2718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F97895FC-AC7D-66BF-4115-6106274AC791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9329026" y="5557350"/>
                <a:ext cx="8377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C3AC156-E322-0DAA-C104-574ED7284A27}"/>
                  </a:ext>
                </a:extLst>
              </p14:cNvPr>
              <p14:cNvContentPartPr/>
              <p14:nvPr/>
            </p14:nvContentPartPr>
            <p14:xfrm>
              <a:off x="9897466" y="5162790"/>
              <a:ext cx="547200" cy="6163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C3AC156-E322-0DAA-C104-574ED7284A27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893146" y="5158470"/>
                <a:ext cx="55584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038DD82-B001-3BE2-4490-023F1C77DDBE}"/>
                  </a:ext>
                </a:extLst>
              </p14:cNvPr>
              <p14:cNvContentPartPr/>
              <p14:nvPr/>
            </p14:nvContentPartPr>
            <p14:xfrm>
              <a:off x="10522066" y="5262870"/>
              <a:ext cx="435960" cy="5738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038DD82-B001-3BE2-4490-023F1C77DDBE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0517746" y="5258550"/>
                <a:ext cx="44460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F8BFA92-02CC-3234-DA73-9C25CB8B12F4}"/>
                  </a:ext>
                </a:extLst>
              </p14:cNvPr>
              <p14:cNvContentPartPr/>
              <p14:nvPr/>
            </p14:nvContentPartPr>
            <p14:xfrm>
              <a:off x="10953706" y="5176830"/>
              <a:ext cx="172800" cy="1080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F8BFA92-02CC-3234-DA73-9C25CB8B12F4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0949386" y="5172510"/>
                <a:ext cx="1814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0C93C365-2FC1-48AE-DBB4-6CD238ACB70E}"/>
                  </a:ext>
                </a:extLst>
              </p14:cNvPr>
              <p14:cNvContentPartPr/>
              <p14:nvPr/>
            </p14:nvContentPartPr>
            <p14:xfrm>
              <a:off x="11062426" y="5361870"/>
              <a:ext cx="60840" cy="374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0C93C365-2FC1-48AE-DBB4-6CD238ACB70E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1058106" y="5357550"/>
                <a:ext cx="69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99DF85A-C992-C5B6-A4C7-F1147A6EBF32}"/>
                  </a:ext>
                </a:extLst>
              </p14:cNvPr>
              <p14:cNvContentPartPr/>
              <p14:nvPr/>
            </p14:nvContentPartPr>
            <p14:xfrm>
              <a:off x="11364466" y="4893150"/>
              <a:ext cx="231480" cy="4194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99DF85A-C992-C5B6-A4C7-F1147A6EBF32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1360146" y="4888830"/>
                <a:ext cx="240120" cy="42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5884EA3-735B-0501-DF88-DCD6622885FC}"/>
              </a:ext>
            </a:extLst>
          </p:cNvPr>
          <p:cNvGrpSpPr/>
          <p:nvPr/>
        </p:nvGrpSpPr>
        <p:grpSpPr>
          <a:xfrm>
            <a:off x="271426" y="4978830"/>
            <a:ext cx="3770280" cy="1753920"/>
            <a:chOff x="271426" y="4978830"/>
            <a:chExt cx="3770280" cy="175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2507284-3565-B1C8-2D54-709326CCC0AF}"/>
                    </a:ext>
                  </a:extLst>
                </p14:cNvPr>
                <p14:cNvContentPartPr/>
                <p14:nvPr/>
              </p14:nvContentPartPr>
              <p14:xfrm>
                <a:off x="3009586" y="6263670"/>
                <a:ext cx="428400" cy="469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2507284-3565-B1C8-2D54-709326CCC0A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005266" y="6259350"/>
                  <a:ext cx="4370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DA43DC1-C6E3-4932-0D3F-266E05C8D1D4}"/>
                    </a:ext>
                  </a:extLst>
                </p14:cNvPr>
                <p14:cNvContentPartPr/>
                <p14:nvPr/>
              </p14:nvContentPartPr>
              <p14:xfrm>
                <a:off x="2945506" y="6310830"/>
                <a:ext cx="412920" cy="250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DA43DC1-C6E3-4932-0D3F-266E05C8D1D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941186" y="6306510"/>
                  <a:ext cx="421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DFCD57D-D5B1-69D9-3138-7821E1CF643A}"/>
                    </a:ext>
                  </a:extLst>
                </p14:cNvPr>
                <p14:cNvContentPartPr/>
                <p14:nvPr/>
              </p14:nvContentPartPr>
              <p14:xfrm>
                <a:off x="3086266" y="6387510"/>
                <a:ext cx="360360" cy="282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DFCD57D-D5B1-69D9-3138-7821E1CF64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081946" y="6383190"/>
                  <a:ext cx="369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D292C36-40FD-14A8-7FF4-905E8131FDBE}"/>
                    </a:ext>
                  </a:extLst>
                </p14:cNvPr>
                <p14:cNvContentPartPr/>
                <p14:nvPr/>
              </p14:nvContentPartPr>
              <p14:xfrm>
                <a:off x="3570106" y="6223710"/>
                <a:ext cx="292680" cy="282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D292C36-40FD-14A8-7FF4-905E8131FDB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565786" y="6219390"/>
                  <a:ext cx="301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B47DEFB-C412-FB56-C9DC-D5FF91B94B41}"/>
                    </a:ext>
                  </a:extLst>
                </p14:cNvPr>
                <p14:cNvContentPartPr/>
                <p14:nvPr/>
              </p14:nvContentPartPr>
              <p14:xfrm>
                <a:off x="2985466" y="5206710"/>
                <a:ext cx="367560" cy="488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B47DEFB-C412-FB56-C9DC-D5FF91B94B4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981146" y="5202390"/>
                  <a:ext cx="3762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3D8D846-AB18-F1E0-E350-732B6B33F527}"/>
                    </a:ext>
                  </a:extLst>
                </p14:cNvPr>
                <p14:cNvContentPartPr/>
                <p14:nvPr/>
              </p14:nvContentPartPr>
              <p14:xfrm>
                <a:off x="3186346" y="5154870"/>
                <a:ext cx="299880" cy="528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3D8D846-AB18-F1E0-E350-732B6B33F52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182026" y="5150550"/>
                  <a:ext cx="3085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A590DBF-2848-81CF-1A6F-DADC8504017A}"/>
                    </a:ext>
                  </a:extLst>
                </p14:cNvPr>
                <p14:cNvContentPartPr/>
                <p14:nvPr/>
              </p14:nvContentPartPr>
              <p14:xfrm>
                <a:off x="2965666" y="5336310"/>
                <a:ext cx="422640" cy="260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A590DBF-2848-81CF-1A6F-DADC8504017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961346" y="5331990"/>
                  <a:ext cx="431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1140417-5749-C763-940F-A6049EF4670A}"/>
                    </a:ext>
                  </a:extLst>
                </p14:cNvPr>
                <p14:cNvContentPartPr/>
                <p14:nvPr/>
              </p14:nvContentPartPr>
              <p14:xfrm>
                <a:off x="3142786" y="5337390"/>
                <a:ext cx="443880" cy="428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1140417-5749-C763-940F-A6049EF4670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138466" y="5333070"/>
                  <a:ext cx="452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6C232E-E700-AAA6-3EAA-FD9C4F3EC1B3}"/>
                    </a:ext>
                  </a:extLst>
                </p14:cNvPr>
                <p14:cNvContentPartPr/>
                <p14:nvPr/>
              </p14:nvContentPartPr>
              <p14:xfrm>
                <a:off x="3665866" y="5142630"/>
                <a:ext cx="375840" cy="552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6C232E-E700-AAA6-3EAA-FD9C4F3EC1B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661546" y="5138310"/>
                  <a:ext cx="38448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A3FD8C3-44AF-C4E8-54B7-06F3357A415D}"/>
                    </a:ext>
                  </a:extLst>
                </p14:cNvPr>
                <p14:cNvContentPartPr/>
                <p14:nvPr/>
              </p14:nvContentPartPr>
              <p14:xfrm>
                <a:off x="2280226" y="5274390"/>
                <a:ext cx="408600" cy="25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A3FD8C3-44AF-C4E8-54B7-06F3357A415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275906" y="5270070"/>
                  <a:ext cx="417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67CBB5A-9209-17FF-CE06-4B9CBF085DE7}"/>
                    </a:ext>
                  </a:extLst>
                </p14:cNvPr>
                <p14:cNvContentPartPr/>
                <p14:nvPr/>
              </p14:nvContentPartPr>
              <p14:xfrm>
                <a:off x="2324506" y="5496150"/>
                <a:ext cx="437400" cy="32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67CBB5A-9209-17FF-CE06-4B9CBF085DE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320186" y="5491830"/>
                  <a:ext cx="446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667A2C8-3390-1285-5BE5-C58E95DF0BE2}"/>
                    </a:ext>
                  </a:extLst>
                </p14:cNvPr>
                <p14:cNvContentPartPr/>
                <p14:nvPr/>
              </p14:nvContentPartPr>
              <p14:xfrm>
                <a:off x="2162146" y="5094390"/>
                <a:ext cx="438480" cy="552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667A2C8-3390-1285-5BE5-C58E95DF0BE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157826" y="5090070"/>
                  <a:ext cx="4471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2A47F1A-7524-3E0D-1A2A-B8CF83AC02C3}"/>
                    </a:ext>
                  </a:extLst>
                </p14:cNvPr>
                <p14:cNvContentPartPr/>
                <p14:nvPr/>
              </p14:nvContentPartPr>
              <p14:xfrm>
                <a:off x="420106" y="5440350"/>
                <a:ext cx="34920" cy="64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2A47F1A-7524-3E0D-1A2A-B8CF83AC02C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15786" y="5436030"/>
                  <a:ext cx="43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1475619-590E-493E-342B-6BDB7637D99D}"/>
                    </a:ext>
                  </a:extLst>
                </p14:cNvPr>
                <p14:cNvContentPartPr/>
                <p14:nvPr/>
              </p14:nvContentPartPr>
              <p14:xfrm>
                <a:off x="271426" y="5198430"/>
                <a:ext cx="392040" cy="385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1475619-590E-493E-342B-6BDB7637D99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67106" y="5194110"/>
                  <a:ext cx="400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4E8E304-1EA8-EE29-53E5-C1D9F0238CE8}"/>
                    </a:ext>
                  </a:extLst>
                </p14:cNvPr>
                <p14:cNvContentPartPr/>
                <p14:nvPr/>
              </p14:nvContentPartPr>
              <p14:xfrm>
                <a:off x="756346" y="5374110"/>
                <a:ext cx="112320" cy="190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4E8E304-1EA8-EE29-53E5-C1D9F0238CE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52026" y="5369790"/>
                  <a:ext cx="120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DCB39FF-8973-9D48-A27E-6126C799CA6B}"/>
                    </a:ext>
                  </a:extLst>
                </p14:cNvPr>
                <p14:cNvContentPartPr/>
                <p14:nvPr/>
              </p14:nvContentPartPr>
              <p14:xfrm>
                <a:off x="869746" y="5419470"/>
                <a:ext cx="213480" cy="950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DCB39FF-8973-9D48-A27E-6126C799CA6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65426" y="5415150"/>
                  <a:ext cx="222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A02E109-2964-FE23-3B96-326FE02B0427}"/>
                    </a:ext>
                  </a:extLst>
                </p14:cNvPr>
                <p14:cNvContentPartPr/>
                <p14:nvPr/>
              </p14:nvContentPartPr>
              <p14:xfrm>
                <a:off x="1034986" y="4984950"/>
                <a:ext cx="272160" cy="305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A02E109-2964-FE23-3B96-326FE02B042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30666" y="4980630"/>
                  <a:ext cx="280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90AC219-0C8F-B862-71FA-8CC37A6FB279}"/>
                    </a:ext>
                  </a:extLst>
                </p14:cNvPr>
                <p14:cNvContentPartPr/>
                <p14:nvPr/>
              </p14:nvContentPartPr>
              <p14:xfrm>
                <a:off x="1530346" y="4978830"/>
                <a:ext cx="185760" cy="201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90AC219-0C8F-B862-71FA-8CC37A6FB27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526026" y="4974510"/>
                  <a:ext cx="194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3794C73-A43D-AEA6-B9F2-180E04ACA1F6}"/>
                    </a:ext>
                  </a:extLst>
                </p14:cNvPr>
                <p14:cNvContentPartPr/>
                <p14:nvPr/>
              </p14:nvContentPartPr>
              <p14:xfrm>
                <a:off x="680746" y="5837790"/>
                <a:ext cx="209520" cy="243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3794C73-A43D-AEA6-B9F2-180E04ACA1F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76426" y="5833470"/>
                  <a:ext cx="218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A07F50B-B83C-6675-F779-D1499803FFBE}"/>
                    </a:ext>
                  </a:extLst>
                </p14:cNvPr>
                <p14:cNvContentPartPr/>
                <p14:nvPr/>
              </p14:nvContentPartPr>
              <p14:xfrm>
                <a:off x="708466" y="5701350"/>
                <a:ext cx="98640" cy="140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A07F50B-B83C-6675-F779-D1499803FFB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04146" y="5697030"/>
                  <a:ext cx="107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C326192-F623-979F-FA10-992C70E76E11}"/>
                    </a:ext>
                  </a:extLst>
                </p14:cNvPr>
                <p14:cNvContentPartPr/>
                <p14:nvPr/>
              </p14:nvContentPartPr>
              <p14:xfrm>
                <a:off x="905746" y="5853270"/>
                <a:ext cx="164160" cy="190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C326192-F623-979F-FA10-992C70E76E1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01426" y="5848950"/>
                  <a:ext cx="172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084A4B6-8C34-EBD0-5138-1B9C7CB73E4E}"/>
                    </a:ext>
                  </a:extLst>
                </p14:cNvPr>
                <p14:cNvContentPartPr/>
                <p14:nvPr/>
              </p14:nvContentPartPr>
              <p14:xfrm>
                <a:off x="1072786" y="5515950"/>
                <a:ext cx="52560" cy="144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084A4B6-8C34-EBD0-5138-1B9C7CB73E4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68466" y="5511630"/>
                  <a:ext cx="61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7301D5A-26DE-6F70-AA72-AD5AC822B98E}"/>
                    </a:ext>
                  </a:extLst>
                </p14:cNvPr>
                <p14:cNvContentPartPr/>
                <p14:nvPr/>
              </p14:nvContentPartPr>
              <p14:xfrm>
                <a:off x="853186" y="5881710"/>
                <a:ext cx="85320" cy="60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7301D5A-26DE-6F70-AA72-AD5AC822B98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48866" y="5877390"/>
                  <a:ext cx="93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CBBA314-7281-66F1-3946-F7029615498F}"/>
                    </a:ext>
                  </a:extLst>
                </p14:cNvPr>
                <p14:cNvContentPartPr/>
                <p14:nvPr/>
              </p14:nvContentPartPr>
              <p14:xfrm>
                <a:off x="1169626" y="5883150"/>
                <a:ext cx="263880" cy="236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CBBA314-7281-66F1-3946-F7029615498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65306" y="5878830"/>
                  <a:ext cx="272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13BC5B2-F9D1-D9FD-7A8B-8F572A5BD726}"/>
                    </a:ext>
                  </a:extLst>
                </p14:cNvPr>
                <p14:cNvContentPartPr/>
                <p14:nvPr/>
              </p14:nvContentPartPr>
              <p14:xfrm>
                <a:off x="1369426" y="5832750"/>
                <a:ext cx="176040" cy="74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13BC5B2-F9D1-D9FD-7A8B-8F572A5BD72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365106" y="5828430"/>
                  <a:ext cx="184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FC1BD7F-BE61-C022-AEFD-72FE0B3DF39B}"/>
                    </a:ext>
                  </a:extLst>
                </p14:cNvPr>
                <p14:cNvContentPartPr/>
                <p14:nvPr/>
              </p14:nvContentPartPr>
              <p14:xfrm>
                <a:off x="1534666" y="5407950"/>
                <a:ext cx="134280" cy="232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FC1BD7F-BE61-C022-AEFD-72FE0B3DF39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530346" y="5403630"/>
                  <a:ext cx="142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F701A85-29C6-94B5-283D-32FF96802BFF}"/>
                    </a:ext>
                  </a:extLst>
                </p14:cNvPr>
                <p14:cNvContentPartPr/>
                <p14:nvPr/>
              </p14:nvContentPartPr>
              <p14:xfrm>
                <a:off x="1518466" y="5325870"/>
                <a:ext cx="248760" cy="246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F701A85-29C6-94B5-283D-32FF96802BF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514146" y="5321550"/>
                  <a:ext cx="257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CC50B3A-FC43-5357-CF25-16E5C946B8E9}"/>
                    </a:ext>
                  </a:extLst>
                </p14:cNvPr>
                <p14:cNvContentPartPr/>
                <p14:nvPr/>
              </p14:nvContentPartPr>
              <p14:xfrm>
                <a:off x="1712146" y="5005830"/>
                <a:ext cx="210960" cy="676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CC50B3A-FC43-5357-CF25-16E5C946B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707826" y="5001510"/>
                  <a:ext cx="21960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3415277-723E-1A69-4F9D-8E3545B30DE3}"/>
                    </a:ext>
                  </a:extLst>
                </p14:cNvPr>
                <p14:cNvContentPartPr/>
                <p14:nvPr/>
              </p14:nvContentPartPr>
              <p14:xfrm>
                <a:off x="1888906" y="5348190"/>
                <a:ext cx="259200" cy="329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3415277-723E-1A69-4F9D-8E3545B30DE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884586" y="5343870"/>
                  <a:ext cx="2678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79019F3-7074-2933-F108-28341616428E}"/>
                    </a:ext>
                  </a:extLst>
                </p14:cNvPr>
                <p14:cNvContentPartPr/>
                <p14:nvPr/>
              </p14:nvContentPartPr>
              <p14:xfrm>
                <a:off x="2183746" y="5573910"/>
                <a:ext cx="144000" cy="136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79019F3-7074-2933-F108-28341616428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179426" y="5569590"/>
                  <a:ext cx="152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9861130-5C6B-FE0B-7182-88E2191E0F84}"/>
                    </a:ext>
                  </a:extLst>
                </p14:cNvPr>
                <p14:cNvContentPartPr/>
                <p14:nvPr/>
              </p14:nvContentPartPr>
              <p14:xfrm>
                <a:off x="1185826" y="6174390"/>
                <a:ext cx="374040" cy="516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9861130-5C6B-FE0B-7182-88E2191E0F8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81506" y="6170070"/>
                  <a:ext cx="3826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939AC9F-7A16-2B02-54C0-05A5597BBABB}"/>
                    </a:ext>
                  </a:extLst>
                </p14:cNvPr>
                <p14:cNvContentPartPr/>
                <p14:nvPr/>
              </p14:nvContentPartPr>
              <p14:xfrm>
                <a:off x="1764346" y="6459150"/>
                <a:ext cx="262800" cy="236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939AC9F-7A16-2B02-54C0-05A5597BBAB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760026" y="6454830"/>
                  <a:ext cx="271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48C2500-3C69-5578-6C93-02B6CD37235E}"/>
                    </a:ext>
                  </a:extLst>
                </p14:cNvPr>
                <p14:cNvContentPartPr/>
                <p14:nvPr/>
              </p14:nvContentPartPr>
              <p14:xfrm>
                <a:off x="2191666" y="6448350"/>
                <a:ext cx="55800" cy="198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48C2500-3C69-5578-6C93-02B6CD37235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187346" y="6444030"/>
                  <a:ext cx="64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94CBFF4-0B5E-4227-B67D-2E36A037C2D5}"/>
                    </a:ext>
                  </a:extLst>
                </p14:cNvPr>
                <p14:cNvContentPartPr/>
                <p14:nvPr/>
              </p14:nvContentPartPr>
              <p14:xfrm>
                <a:off x="2389306" y="6050550"/>
                <a:ext cx="309240" cy="5551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94CBFF4-0B5E-4227-B67D-2E36A037C2D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384986" y="6046230"/>
                  <a:ext cx="3178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B427B4C-CF53-5788-CEB6-9C777E10C6E9}"/>
                    </a:ext>
                  </a:extLst>
                </p14:cNvPr>
                <p14:cNvContentPartPr/>
                <p14:nvPr/>
              </p14:nvContentPartPr>
              <p14:xfrm>
                <a:off x="2759746" y="6239190"/>
                <a:ext cx="205200" cy="2167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B427B4C-CF53-5788-CEB6-9C777E10C6E9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755426" y="6234870"/>
                  <a:ext cx="213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64968F1-5177-0427-45CE-13364B9293BE}"/>
                    </a:ext>
                  </a:extLst>
                </p14:cNvPr>
                <p14:cNvContentPartPr/>
                <p14:nvPr/>
              </p14:nvContentPartPr>
              <p14:xfrm>
                <a:off x="841306" y="5499030"/>
                <a:ext cx="85320" cy="1299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64968F1-5177-0427-45CE-13364B9293B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36986" y="5494710"/>
                  <a:ext cx="9396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84BC898B-2A35-2E3D-6E37-42BB667B52BB}"/>
                  </a:ext>
                </a:extLst>
              </p14:cNvPr>
              <p14:cNvContentPartPr/>
              <p14:nvPr/>
            </p14:nvContentPartPr>
            <p14:xfrm>
              <a:off x="2352586" y="4744470"/>
              <a:ext cx="159840" cy="2649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84BC898B-2A35-2E3D-6E37-42BB667B52BB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2348266" y="4740150"/>
                <a:ext cx="168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73BFC67-5A15-7EAB-83FB-9F162F41401A}"/>
              </a:ext>
            </a:extLst>
          </p:cNvPr>
          <p:cNvGrpSpPr/>
          <p:nvPr/>
        </p:nvGrpSpPr>
        <p:grpSpPr>
          <a:xfrm>
            <a:off x="8885506" y="32790"/>
            <a:ext cx="3281400" cy="1091160"/>
            <a:chOff x="8885506" y="32790"/>
            <a:chExt cx="3281400" cy="10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E00F4DB-F856-942C-FAC1-478CDF1AF703}"/>
                    </a:ext>
                  </a:extLst>
                </p14:cNvPr>
                <p14:cNvContentPartPr/>
                <p14:nvPr/>
              </p14:nvContentPartPr>
              <p14:xfrm>
                <a:off x="9433786" y="273990"/>
                <a:ext cx="429120" cy="4402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E00F4DB-F856-942C-FAC1-478CDF1AF70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429466" y="269670"/>
                  <a:ext cx="437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C9A1ACB-81CB-5D3C-CADA-1200D7CCBC00}"/>
                    </a:ext>
                  </a:extLst>
                </p14:cNvPr>
                <p14:cNvContentPartPr/>
                <p14:nvPr/>
              </p14:nvContentPartPr>
              <p14:xfrm>
                <a:off x="9156946" y="126750"/>
                <a:ext cx="956160" cy="7981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C9A1ACB-81CB-5D3C-CADA-1200D7CCBC00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152626" y="122430"/>
                  <a:ext cx="96480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595FB46-4C25-6A1F-AC10-0475DCBEEB68}"/>
                    </a:ext>
                  </a:extLst>
                </p14:cNvPr>
                <p14:cNvContentPartPr/>
                <p14:nvPr/>
              </p14:nvContentPartPr>
              <p14:xfrm>
                <a:off x="10276186" y="119910"/>
                <a:ext cx="593280" cy="4050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595FB46-4C25-6A1F-AC10-0475DCBEEB6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271866" y="115590"/>
                  <a:ext cx="6019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08D2A66-FC6B-FC8D-1DD3-184B15223F7E}"/>
                    </a:ext>
                  </a:extLst>
                </p14:cNvPr>
                <p14:cNvContentPartPr/>
                <p14:nvPr/>
              </p14:nvContentPartPr>
              <p14:xfrm>
                <a:off x="10905106" y="126750"/>
                <a:ext cx="159480" cy="4132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08D2A66-FC6B-FC8D-1DD3-184B15223F7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900786" y="122430"/>
                  <a:ext cx="1681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8FD007E-A318-A72E-39FD-933931619642}"/>
                    </a:ext>
                  </a:extLst>
                </p14:cNvPr>
                <p14:cNvContentPartPr/>
                <p14:nvPr/>
              </p14:nvContentPartPr>
              <p14:xfrm>
                <a:off x="11110306" y="126750"/>
                <a:ext cx="73080" cy="2912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8FD007E-A318-A72E-39FD-93393161964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105986" y="122430"/>
                  <a:ext cx="81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BDDADF8-D57F-A56F-36B1-51279372208A}"/>
                    </a:ext>
                  </a:extLst>
                </p14:cNvPr>
                <p14:cNvContentPartPr/>
                <p14:nvPr/>
              </p14:nvContentPartPr>
              <p14:xfrm>
                <a:off x="10941466" y="299190"/>
                <a:ext cx="125640" cy="1332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BDDADF8-D57F-A56F-36B1-51279372208A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937146" y="294870"/>
                  <a:ext cx="134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5E6A488-4433-1613-070D-CAB06F281C57}"/>
                    </a:ext>
                  </a:extLst>
                </p14:cNvPr>
                <p14:cNvContentPartPr/>
                <p14:nvPr/>
              </p14:nvContentPartPr>
              <p14:xfrm>
                <a:off x="11316226" y="154830"/>
                <a:ext cx="313200" cy="2361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5E6A488-4433-1613-070D-CAB06F281C5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311906" y="150510"/>
                  <a:ext cx="321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B41CF5D-ACE8-BC1B-240C-207764629A58}"/>
                    </a:ext>
                  </a:extLst>
                </p14:cNvPr>
                <p14:cNvContentPartPr/>
                <p14:nvPr/>
              </p14:nvContentPartPr>
              <p14:xfrm>
                <a:off x="11783866" y="78510"/>
                <a:ext cx="123480" cy="2797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B41CF5D-ACE8-BC1B-240C-207764629A5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1779546" y="74190"/>
                  <a:ext cx="1321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A112D55-3B4D-9615-7E3C-7EA680DA52DA}"/>
                    </a:ext>
                  </a:extLst>
                </p14:cNvPr>
                <p14:cNvContentPartPr/>
                <p14:nvPr/>
              </p14:nvContentPartPr>
              <p14:xfrm>
                <a:off x="9347026" y="762150"/>
                <a:ext cx="2819880" cy="321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A112D55-3B4D-9615-7E3C-7EA680DA52DA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342706" y="757830"/>
                  <a:ext cx="28285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506B0B7-CC98-0400-1014-1E12C92C4703}"/>
                    </a:ext>
                  </a:extLst>
                </p14:cNvPr>
                <p14:cNvContentPartPr/>
                <p14:nvPr/>
              </p14:nvContentPartPr>
              <p14:xfrm>
                <a:off x="8885506" y="32790"/>
                <a:ext cx="552960" cy="10911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506B0B7-CC98-0400-1014-1E12C92C470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881186" y="28470"/>
                  <a:ext cx="561600" cy="10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877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A500679-6D53-8854-6ECE-2EF628E71951}"/>
                  </a:ext>
                </a:extLst>
              </p14:cNvPr>
              <p14:cNvContentPartPr/>
              <p14:nvPr/>
            </p14:nvContentPartPr>
            <p14:xfrm>
              <a:off x="148306" y="153390"/>
              <a:ext cx="1709640" cy="23835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A500679-6D53-8854-6ECE-2EF628E71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986" y="149070"/>
                <a:ext cx="1718280" cy="23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6BF0B6B-2CD4-69BB-ECEF-7CCC5ACE4A70}"/>
                  </a:ext>
                </a:extLst>
              </p14:cNvPr>
              <p14:cNvContentPartPr/>
              <p14:nvPr/>
            </p14:nvContentPartPr>
            <p14:xfrm>
              <a:off x="10179706" y="3751950"/>
              <a:ext cx="14760" cy="82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6BF0B6B-2CD4-69BB-ECEF-7CCC5ACE4A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75386" y="3747630"/>
                <a:ext cx="234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F360F4E-BBC7-6031-E0F5-27F77B986163}"/>
                  </a:ext>
                </a:extLst>
              </p14:cNvPr>
              <p14:cNvContentPartPr/>
              <p14:nvPr/>
            </p14:nvContentPartPr>
            <p14:xfrm>
              <a:off x="1114186" y="2847630"/>
              <a:ext cx="214200" cy="16815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F360F4E-BBC7-6031-E0F5-27F77B9861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9866" y="2843310"/>
                <a:ext cx="222840" cy="16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42C10D6E-1A11-CCE3-C6D8-C52CA3880262}"/>
                  </a:ext>
                </a:extLst>
              </p14:cNvPr>
              <p14:cNvContentPartPr/>
              <p14:nvPr/>
            </p14:nvContentPartPr>
            <p14:xfrm>
              <a:off x="5703035" y="4783710"/>
              <a:ext cx="1335600" cy="2847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42C10D6E-1A11-CCE3-C6D8-C52CA38802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98715" y="4779390"/>
                <a:ext cx="134424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5" name="Group 404">
            <a:extLst>
              <a:ext uri="{FF2B5EF4-FFF2-40B4-BE49-F238E27FC236}">
                <a16:creationId xmlns:a16="http://schemas.microsoft.com/office/drawing/2014/main" id="{F66587B8-82DB-7F5A-0894-73B4ADE5DC68}"/>
              </a:ext>
            </a:extLst>
          </p:cNvPr>
          <p:cNvGrpSpPr/>
          <p:nvPr/>
        </p:nvGrpSpPr>
        <p:grpSpPr>
          <a:xfrm>
            <a:off x="224986" y="140790"/>
            <a:ext cx="11917440" cy="6606360"/>
            <a:chOff x="224986" y="140790"/>
            <a:chExt cx="11917440" cy="66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FA7C61A-3433-FCB5-6560-2227592F7535}"/>
                    </a:ext>
                  </a:extLst>
                </p14:cNvPr>
                <p14:cNvContentPartPr/>
                <p14:nvPr/>
              </p14:nvContentPartPr>
              <p14:xfrm>
                <a:off x="2236666" y="641190"/>
                <a:ext cx="547200" cy="1100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FA7C61A-3433-FCB5-6560-2227592F75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2346" y="636870"/>
                  <a:ext cx="555840" cy="11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38433C-483E-A9FE-F4D7-6D12B302AD51}"/>
                    </a:ext>
                  </a:extLst>
                </p14:cNvPr>
                <p14:cNvContentPartPr/>
                <p14:nvPr/>
              </p14:nvContentPartPr>
              <p14:xfrm>
                <a:off x="2518186" y="1790310"/>
                <a:ext cx="120960" cy="414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38433C-483E-A9FE-F4D7-6D12B302AD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3866" y="1785990"/>
                  <a:ext cx="1296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745C59-8926-1DEB-970A-96192CAF270E}"/>
                    </a:ext>
                  </a:extLst>
                </p14:cNvPr>
                <p14:cNvContentPartPr/>
                <p14:nvPr/>
              </p14:nvContentPartPr>
              <p14:xfrm>
                <a:off x="1808986" y="2055270"/>
                <a:ext cx="1191240" cy="17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745C59-8926-1DEB-970A-96192CAF27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04666" y="2050950"/>
                  <a:ext cx="1199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3DDE11C-0A78-44E0-3AA1-E8A160AEB263}"/>
                    </a:ext>
                  </a:extLst>
                </p14:cNvPr>
                <p14:cNvContentPartPr/>
                <p14:nvPr/>
              </p14:nvContentPartPr>
              <p14:xfrm>
                <a:off x="2043706" y="2240670"/>
                <a:ext cx="79560" cy="252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3DDE11C-0A78-44E0-3AA1-E8A160AEB2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9386" y="2236350"/>
                  <a:ext cx="88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AEE7C62-6F8F-2B5D-A2E8-D15EE7588355}"/>
                    </a:ext>
                  </a:extLst>
                </p14:cNvPr>
                <p14:cNvContentPartPr/>
                <p14:nvPr/>
              </p14:nvContentPartPr>
              <p14:xfrm>
                <a:off x="2426386" y="2192430"/>
                <a:ext cx="154800" cy="240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AEE7C62-6F8F-2B5D-A2E8-D15EE75883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2066" y="2188110"/>
                  <a:ext cx="163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620AC6-F69F-207D-29DB-EC7143811DB3}"/>
                    </a:ext>
                  </a:extLst>
                </p14:cNvPr>
                <p14:cNvContentPartPr/>
                <p14:nvPr/>
              </p14:nvContentPartPr>
              <p14:xfrm>
                <a:off x="2724826" y="2011710"/>
                <a:ext cx="317520" cy="38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620AC6-F69F-207D-29DB-EC7143811D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0506" y="2007390"/>
                  <a:ext cx="3261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47E411-8A6B-6C5B-EC46-E69595260A27}"/>
                    </a:ext>
                  </a:extLst>
                </p14:cNvPr>
                <p14:cNvContentPartPr/>
                <p14:nvPr/>
              </p14:nvContentPartPr>
              <p14:xfrm>
                <a:off x="3093826" y="1264350"/>
                <a:ext cx="78480" cy="237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47E411-8A6B-6C5B-EC46-E69595260A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89506" y="1260030"/>
                  <a:ext cx="87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94D756-42C0-3274-7624-3D1876C65D6C}"/>
                    </a:ext>
                  </a:extLst>
                </p14:cNvPr>
                <p14:cNvContentPartPr/>
                <p14:nvPr/>
              </p14:nvContentPartPr>
              <p14:xfrm>
                <a:off x="3050266" y="1189470"/>
                <a:ext cx="170280" cy="2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94D756-42C0-3274-7624-3D1876C65D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5946" y="1185150"/>
                  <a:ext cx="178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27889F-D5D7-DE30-4336-C777DF7D293F}"/>
                    </a:ext>
                  </a:extLst>
                </p14:cNvPr>
                <p14:cNvContentPartPr/>
                <p14:nvPr/>
              </p14:nvContentPartPr>
              <p14:xfrm>
                <a:off x="3081946" y="1368390"/>
                <a:ext cx="98640" cy="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27889F-D5D7-DE30-4336-C777DF7D29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7626" y="1364070"/>
                  <a:ext cx="107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6335B5-8BE7-858A-3C2F-C990DE70AF65}"/>
                    </a:ext>
                  </a:extLst>
                </p14:cNvPr>
                <p14:cNvContentPartPr/>
                <p14:nvPr/>
              </p14:nvContentPartPr>
              <p14:xfrm>
                <a:off x="3138826" y="1427430"/>
                <a:ext cx="220680" cy="78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6335B5-8BE7-858A-3C2F-C990DE70AF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4506" y="1423110"/>
                  <a:ext cx="229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45B728-BDD9-54D4-F9A4-1434D12AA096}"/>
                    </a:ext>
                  </a:extLst>
                </p14:cNvPr>
                <p14:cNvContentPartPr/>
                <p14:nvPr/>
              </p14:nvContentPartPr>
              <p14:xfrm>
                <a:off x="3376426" y="938550"/>
                <a:ext cx="51120" cy="14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45B728-BDD9-54D4-F9A4-1434D12AA0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72106" y="934230"/>
                  <a:ext cx="59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B50390-5C87-4564-9D4C-500E54891462}"/>
                    </a:ext>
                  </a:extLst>
                </p14:cNvPr>
                <p14:cNvContentPartPr/>
                <p14:nvPr/>
              </p14:nvContentPartPr>
              <p14:xfrm>
                <a:off x="3504586" y="1238790"/>
                <a:ext cx="174240" cy="28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B50390-5C87-4564-9D4C-500E548914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00266" y="1234470"/>
                  <a:ext cx="182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038B07-D8EF-108E-B881-67989F1F8A80}"/>
                    </a:ext>
                  </a:extLst>
                </p14:cNvPr>
                <p14:cNvContentPartPr/>
                <p14:nvPr/>
              </p14:nvContentPartPr>
              <p14:xfrm>
                <a:off x="3767386" y="1352550"/>
                <a:ext cx="14760" cy="12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038B07-D8EF-108E-B881-67989F1F8A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63066" y="1348230"/>
                  <a:ext cx="23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BDF43A-EE33-9505-2F42-47A91D584AEC}"/>
                    </a:ext>
                  </a:extLst>
                </p14:cNvPr>
                <p14:cNvContentPartPr/>
                <p14:nvPr/>
              </p14:nvContentPartPr>
              <p14:xfrm>
                <a:off x="3872146" y="1509150"/>
                <a:ext cx="6120" cy="63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BDF43A-EE33-9505-2F42-47A91D584A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67826" y="1504830"/>
                  <a:ext cx="14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F1D1D5-B13A-9227-D415-3D4DE4266920}"/>
                    </a:ext>
                  </a:extLst>
                </p14:cNvPr>
                <p14:cNvContentPartPr/>
                <p14:nvPr/>
              </p14:nvContentPartPr>
              <p14:xfrm>
                <a:off x="3965026" y="1251750"/>
                <a:ext cx="312120" cy="72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F1D1D5-B13A-9227-D415-3D4DE42669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60706" y="1247430"/>
                  <a:ext cx="320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1329CE-72C9-DF8B-BA51-F93059387430}"/>
                    </a:ext>
                  </a:extLst>
                </p14:cNvPr>
                <p14:cNvContentPartPr/>
                <p14:nvPr/>
              </p14:nvContentPartPr>
              <p14:xfrm>
                <a:off x="4045306" y="1211790"/>
                <a:ext cx="140400" cy="259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1329CE-72C9-DF8B-BA51-F930593874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40986" y="1207470"/>
                  <a:ext cx="149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A545ACE-195E-26ED-2987-B81684ED5D5F}"/>
                    </a:ext>
                  </a:extLst>
                </p14:cNvPr>
                <p14:cNvContentPartPr/>
                <p14:nvPr/>
              </p14:nvContentPartPr>
              <p14:xfrm>
                <a:off x="4497106" y="1103070"/>
                <a:ext cx="132480" cy="63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545ACE-195E-26ED-2987-B81684ED5D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92786" y="1098750"/>
                  <a:ext cx="1411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C21C05-F0C3-B116-79E7-0D25DAB9BF38}"/>
                    </a:ext>
                  </a:extLst>
                </p14:cNvPr>
                <p14:cNvContentPartPr/>
                <p14:nvPr/>
              </p14:nvContentPartPr>
              <p14:xfrm>
                <a:off x="4726786" y="1119630"/>
                <a:ext cx="106920" cy="164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C21C05-F0C3-B116-79E7-0D25DAB9BF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22466" y="1115310"/>
                  <a:ext cx="115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814696-5C0C-2CC6-415C-A65DB34B0E1D}"/>
                    </a:ext>
                  </a:extLst>
                </p14:cNvPr>
                <p14:cNvContentPartPr/>
                <p14:nvPr/>
              </p14:nvContentPartPr>
              <p14:xfrm>
                <a:off x="4706626" y="995430"/>
                <a:ext cx="170640" cy="92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814696-5C0C-2CC6-415C-A65DB34B0E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02306" y="991110"/>
                  <a:ext cx="179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04A500-7355-05FA-DFC1-18F1355F6E61}"/>
                    </a:ext>
                  </a:extLst>
                </p14:cNvPr>
                <p14:cNvContentPartPr/>
                <p14:nvPr/>
              </p14:nvContentPartPr>
              <p14:xfrm>
                <a:off x="4694386" y="1154910"/>
                <a:ext cx="122400" cy="45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04A500-7355-05FA-DFC1-18F1355F6E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90066" y="1150590"/>
                  <a:ext cx="131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1431DD-D4AF-7D1F-1C2E-F7671A5D3CFC}"/>
                    </a:ext>
                  </a:extLst>
                </p14:cNvPr>
                <p14:cNvContentPartPr/>
                <p14:nvPr/>
              </p14:nvContentPartPr>
              <p14:xfrm>
                <a:off x="4920106" y="773670"/>
                <a:ext cx="23040" cy="139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1431DD-D4AF-7D1F-1C2E-F7671A5D3C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15786" y="769350"/>
                  <a:ext cx="31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06C48D-E303-752E-AAE4-90BDE57BF139}"/>
                    </a:ext>
                  </a:extLst>
                </p14:cNvPr>
                <p14:cNvContentPartPr/>
                <p14:nvPr/>
              </p14:nvContentPartPr>
              <p14:xfrm>
                <a:off x="4887706" y="1235190"/>
                <a:ext cx="103680" cy="69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06C48D-E303-752E-AAE4-90BDE57BF1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83386" y="1230870"/>
                  <a:ext cx="112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F45459-4576-88CE-1EF8-A8C85ACE00C8}"/>
                    </a:ext>
                  </a:extLst>
                </p14:cNvPr>
                <p14:cNvContentPartPr/>
                <p14:nvPr/>
              </p14:nvContentPartPr>
              <p14:xfrm>
                <a:off x="5141146" y="1240590"/>
                <a:ext cx="143640" cy="38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F45459-4576-88CE-1EF8-A8C85ACE00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36826" y="1236270"/>
                  <a:ext cx="1522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E0AA6C-B409-66BF-105C-3CA6B7A4B9F4}"/>
                    </a:ext>
                  </a:extLst>
                </p14:cNvPr>
                <p14:cNvContentPartPr/>
                <p14:nvPr/>
              </p14:nvContentPartPr>
              <p14:xfrm>
                <a:off x="5403946" y="1360470"/>
                <a:ext cx="65520" cy="151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E0AA6C-B409-66BF-105C-3CA6B7A4B9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99626" y="1356150"/>
                  <a:ext cx="74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E9DAE5-EE97-3B25-8348-B35FA3289A8C}"/>
                    </a:ext>
                  </a:extLst>
                </p14:cNvPr>
                <p14:cNvContentPartPr/>
                <p14:nvPr/>
              </p14:nvContentPartPr>
              <p14:xfrm>
                <a:off x="5335186" y="1239870"/>
                <a:ext cx="1080" cy="1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E9DAE5-EE97-3B25-8348-B35FA3289A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30866" y="1235550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DD5FA5-3B9B-56EC-77A3-D485329EEA49}"/>
                    </a:ext>
                  </a:extLst>
                </p14:cNvPr>
                <p14:cNvContentPartPr/>
                <p14:nvPr/>
              </p14:nvContentPartPr>
              <p14:xfrm>
                <a:off x="2600626" y="210630"/>
                <a:ext cx="5244120" cy="684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DD5FA5-3B9B-56EC-77A3-D485329EEA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96306" y="206310"/>
                  <a:ext cx="525276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329742-57F9-84B1-C7C0-5EB8A611F5F1}"/>
                    </a:ext>
                  </a:extLst>
                </p14:cNvPr>
                <p14:cNvContentPartPr/>
                <p14:nvPr/>
              </p14:nvContentPartPr>
              <p14:xfrm>
                <a:off x="7567906" y="329070"/>
                <a:ext cx="2445120" cy="353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329742-57F9-84B1-C7C0-5EB8A611F5F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63586" y="324750"/>
                  <a:ext cx="24537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26EC47-B423-9923-DF32-28C65F8E3F13}"/>
                    </a:ext>
                  </a:extLst>
                </p14:cNvPr>
                <p14:cNvContentPartPr/>
                <p14:nvPr/>
              </p14:nvContentPartPr>
              <p14:xfrm>
                <a:off x="9970186" y="469110"/>
                <a:ext cx="884880" cy="10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26EC47-B423-9923-DF32-28C65F8E3F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65866" y="464790"/>
                  <a:ext cx="893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E393DE-EA55-C60C-6124-92E97825F7C6}"/>
                    </a:ext>
                  </a:extLst>
                </p14:cNvPr>
                <p14:cNvContentPartPr/>
                <p14:nvPr/>
              </p14:nvContentPartPr>
              <p14:xfrm>
                <a:off x="10680826" y="809670"/>
                <a:ext cx="32400" cy="42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E393DE-EA55-C60C-6124-92E97825F7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76506" y="805350"/>
                  <a:ext cx="410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46349F-5A2B-DB10-2333-26B50C8FC7D6}"/>
                    </a:ext>
                  </a:extLst>
                </p14:cNvPr>
                <p14:cNvContentPartPr/>
                <p14:nvPr/>
              </p14:nvContentPartPr>
              <p14:xfrm>
                <a:off x="10522426" y="880950"/>
                <a:ext cx="308880" cy="114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46349F-5A2B-DB10-2333-26B50C8FC7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18106" y="876630"/>
                  <a:ext cx="317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A6083D-E8CB-5245-446B-F0CB55DC349D}"/>
                    </a:ext>
                  </a:extLst>
                </p14:cNvPr>
                <p14:cNvContentPartPr/>
                <p14:nvPr/>
              </p14:nvContentPartPr>
              <p14:xfrm>
                <a:off x="5750626" y="661350"/>
                <a:ext cx="4320" cy="417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BA6083D-E8CB-5245-446B-F0CB55DC34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46306" y="657030"/>
                  <a:ext cx="129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CF88B05-C5D9-659D-44E6-3AA69885BE29}"/>
                    </a:ext>
                  </a:extLst>
                </p14:cNvPr>
                <p14:cNvContentPartPr/>
                <p14:nvPr/>
              </p14:nvContentPartPr>
              <p14:xfrm>
                <a:off x="5705986" y="606990"/>
                <a:ext cx="196920" cy="461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CF88B05-C5D9-659D-44E6-3AA69885BE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01666" y="602670"/>
                  <a:ext cx="205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EB85D3-D054-127A-60C1-08ADB836AD31}"/>
                    </a:ext>
                  </a:extLst>
                </p14:cNvPr>
                <p14:cNvContentPartPr/>
                <p14:nvPr/>
              </p14:nvContentPartPr>
              <p14:xfrm>
                <a:off x="6020266" y="871230"/>
                <a:ext cx="141480" cy="264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EB85D3-D054-127A-60C1-08ADB836AD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15946" y="866910"/>
                  <a:ext cx="150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6762F4-8634-691E-2C84-C2F987B2BB15}"/>
                    </a:ext>
                  </a:extLst>
                </p14:cNvPr>
                <p14:cNvContentPartPr/>
                <p14:nvPr/>
              </p14:nvContentPartPr>
              <p14:xfrm>
                <a:off x="6217906" y="970590"/>
                <a:ext cx="78840" cy="170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6762F4-8634-691E-2C84-C2F987B2BB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3586" y="966270"/>
                  <a:ext cx="87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F3FA59-59D9-8D45-56DD-57CE08C893A0}"/>
                    </a:ext>
                  </a:extLst>
                </p14:cNvPr>
                <p14:cNvContentPartPr/>
                <p14:nvPr/>
              </p14:nvContentPartPr>
              <p14:xfrm>
                <a:off x="6282706" y="846390"/>
                <a:ext cx="16560" cy="9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F3FA59-59D9-8D45-56DD-57CE08C893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78386" y="842070"/>
                  <a:ext cx="252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A26102-F7AA-064E-F4F3-9D5601BEE4E3}"/>
                    </a:ext>
                  </a:extLst>
                </p14:cNvPr>
                <p14:cNvContentPartPr/>
                <p14:nvPr/>
              </p14:nvContentPartPr>
              <p14:xfrm>
                <a:off x="6959866" y="645870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A26102-F7AA-064E-F4F3-9D5601BEE4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55546" y="64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75828D1-F24C-778D-CDC8-B3628BF9C29F}"/>
                    </a:ext>
                  </a:extLst>
                </p14:cNvPr>
                <p14:cNvContentPartPr/>
                <p14:nvPr/>
              </p14:nvContentPartPr>
              <p14:xfrm>
                <a:off x="9510466" y="339150"/>
                <a:ext cx="200520" cy="643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75828D1-F24C-778D-CDC8-B3628BF9C2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06146" y="334830"/>
                  <a:ext cx="2091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49CA39-05C6-7E5A-72EA-B7929D79F304}"/>
                    </a:ext>
                  </a:extLst>
                </p14:cNvPr>
                <p14:cNvContentPartPr/>
                <p14:nvPr/>
              </p14:nvContentPartPr>
              <p14:xfrm>
                <a:off x="9792706" y="191190"/>
                <a:ext cx="72720" cy="165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49CA39-05C6-7E5A-72EA-B7929D79F3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88386" y="186870"/>
                  <a:ext cx="81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ECC8811-F8EC-CAC0-69C6-8687EAC46A61}"/>
                    </a:ext>
                  </a:extLst>
                </p14:cNvPr>
                <p14:cNvContentPartPr/>
                <p14:nvPr/>
              </p14:nvContentPartPr>
              <p14:xfrm>
                <a:off x="9636466" y="140790"/>
                <a:ext cx="416520" cy="86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ECC8811-F8EC-CAC0-69C6-8687EAC46A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32146" y="136470"/>
                  <a:ext cx="425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CC30AE-8344-88ED-2FD2-E58980ADE818}"/>
                    </a:ext>
                  </a:extLst>
                </p14:cNvPr>
                <p14:cNvContentPartPr/>
                <p14:nvPr/>
              </p14:nvContentPartPr>
              <p14:xfrm>
                <a:off x="9768586" y="343470"/>
                <a:ext cx="232200" cy="48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CC30AE-8344-88ED-2FD2-E58980ADE8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64266" y="339150"/>
                  <a:ext cx="240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E25C57-AFF9-9214-3D6D-2D6EAB8585D0}"/>
                    </a:ext>
                  </a:extLst>
                </p14:cNvPr>
                <p14:cNvContentPartPr/>
                <p14:nvPr/>
              </p14:nvContentPartPr>
              <p14:xfrm>
                <a:off x="10117426" y="266430"/>
                <a:ext cx="133920" cy="175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E25C57-AFF9-9214-3D6D-2D6EAB8585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13106" y="262110"/>
                  <a:ext cx="142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CE719FE-412E-370A-7EC4-A6B9358B8F9E}"/>
                    </a:ext>
                  </a:extLst>
                </p14:cNvPr>
                <p14:cNvContentPartPr/>
                <p14:nvPr/>
              </p14:nvContentPartPr>
              <p14:xfrm>
                <a:off x="10369066" y="323670"/>
                <a:ext cx="8640" cy="63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E719FE-412E-370A-7EC4-A6B9358B8F9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64746" y="319350"/>
                  <a:ext cx="17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34DB20-90CD-1131-47D3-1577E986ADFB}"/>
                    </a:ext>
                  </a:extLst>
                </p14:cNvPr>
                <p14:cNvContentPartPr/>
                <p14:nvPr/>
              </p14:nvContentPartPr>
              <p14:xfrm>
                <a:off x="10340626" y="154830"/>
                <a:ext cx="15840" cy="6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34DB20-90CD-1131-47D3-1577E986AD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36306" y="150510"/>
                  <a:ext cx="24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EF90E2-EEE6-BC3A-E661-005CDE417757}"/>
                    </a:ext>
                  </a:extLst>
                </p14:cNvPr>
                <p14:cNvContentPartPr/>
                <p14:nvPr/>
              </p14:nvContentPartPr>
              <p14:xfrm>
                <a:off x="10002946" y="182190"/>
                <a:ext cx="222480" cy="248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EF90E2-EEE6-BC3A-E661-005CDE4177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98626" y="177870"/>
                  <a:ext cx="231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C801938-5A61-7199-15F3-FF986F968A5B}"/>
                    </a:ext>
                  </a:extLst>
                </p14:cNvPr>
                <p14:cNvContentPartPr/>
                <p14:nvPr/>
              </p14:nvContentPartPr>
              <p14:xfrm>
                <a:off x="10554466" y="284070"/>
                <a:ext cx="167040" cy="39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C801938-5A61-7199-15F3-FF986F968A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50146" y="279750"/>
                  <a:ext cx="175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026688E-81D5-2EB5-CF33-174DBE8BCF0A}"/>
                    </a:ext>
                  </a:extLst>
                </p14:cNvPr>
                <p14:cNvContentPartPr/>
                <p14:nvPr/>
              </p14:nvContentPartPr>
              <p14:xfrm>
                <a:off x="10595866" y="211350"/>
                <a:ext cx="127080" cy="193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026688E-81D5-2EB5-CF33-174DBE8BCF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91546" y="207030"/>
                  <a:ext cx="135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B8EF0B7-521D-8E5F-14E0-A2408E8FF5B7}"/>
                    </a:ext>
                  </a:extLst>
                </p14:cNvPr>
                <p14:cNvContentPartPr/>
                <p14:nvPr/>
              </p14:nvContentPartPr>
              <p14:xfrm>
                <a:off x="10952626" y="178950"/>
                <a:ext cx="77040" cy="321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B8EF0B7-521D-8E5F-14E0-A2408E8FF5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48306" y="174630"/>
                  <a:ext cx="85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DF473B3-490B-0F53-C6B8-440C363FB43D}"/>
                    </a:ext>
                  </a:extLst>
                </p14:cNvPr>
                <p14:cNvContentPartPr/>
                <p14:nvPr/>
              </p14:nvContentPartPr>
              <p14:xfrm>
                <a:off x="11199226" y="247350"/>
                <a:ext cx="33480" cy="183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DF473B3-490B-0F53-C6B8-440C363FB4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94906" y="243030"/>
                  <a:ext cx="42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F97FFF-5D54-727D-1750-8332AB0B8EA7}"/>
                    </a:ext>
                  </a:extLst>
                </p14:cNvPr>
                <p14:cNvContentPartPr/>
                <p14:nvPr/>
              </p14:nvContentPartPr>
              <p14:xfrm>
                <a:off x="11114626" y="181830"/>
                <a:ext cx="325080" cy="69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F97FFF-5D54-727D-1750-8332AB0B8E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10306" y="177510"/>
                  <a:ext cx="333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41045D0-DD4C-52E1-1A5C-88D7EF632665}"/>
                    </a:ext>
                  </a:extLst>
                </p14:cNvPr>
                <p14:cNvContentPartPr/>
                <p14:nvPr/>
              </p14:nvContentPartPr>
              <p14:xfrm>
                <a:off x="11223706" y="392070"/>
                <a:ext cx="360" cy="11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41045D0-DD4C-52E1-1A5C-88D7EF6326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19386" y="387750"/>
                  <a:ext cx="9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3B7AAC-D8A6-903A-A2CE-357D08F897BA}"/>
                    </a:ext>
                  </a:extLst>
                </p14:cNvPr>
                <p14:cNvContentPartPr/>
                <p14:nvPr/>
              </p14:nvContentPartPr>
              <p14:xfrm>
                <a:off x="11179066" y="421950"/>
                <a:ext cx="197280" cy="94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3B7AAC-D8A6-903A-A2CE-357D08F897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74746" y="417630"/>
                  <a:ext cx="205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C7CBD6-524D-50CF-175F-88B52A9D3A75}"/>
                    </a:ext>
                  </a:extLst>
                </p14:cNvPr>
                <p14:cNvContentPartPr/>
                <p14:nvPr/>
              </p14:nvContentPartPr>
              <p14:xfrm>
                <a:off x="11391106" y="399990"/>
                <a:ext cx="215640" cy="288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C7CBD6-524D-50CF-175F-88B52A9D3A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86786" y="395670"/>
                  <a:ext cx="224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273FE0-4981-F1B8-9CC7-93F9825BE242}"/>
                    </a:ext>
                  </a:extLst>
                </p14:cNvPr>
                <p14:cNvContentPartPr/>
                <p14:nvPr/>
              </p14:nvContentPartPr>
              <p14:xfrm>
                <a:off x="11654626" y="520590"/>
                <a:ext cx="76320" cy="116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273FE0-4981-F1B8-9CC7-93F9825BE2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50306" y="516270"/>
                  <a:ext cx="84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DBEB583-B42A-4B8A-9BAA-4C813CF35343}"/>
                    </a:ext>
                  </a:extLst>
                </p14:cNvPr>
                <p14:cNvContentPartPr/>
                <p14:nvPr/>
              </p14:nvContentPartPr>
              <p14:xfrm>
                <a:off x="11690986" y="384150"/>
                <a:ext cx="612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DBEB583-B42A-4B8A-9BAA-4C813CF3534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686666" y="379830"/>
                  <a:ext cx="14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EF5189F-CFC5-CD9D-E562-303AA3FEEF26}"/>
                    </a:ext>
                  </a:extLst>
                </p14:cNvPr>
                <p14:cNvContentPartPr/>
                <p14:nvPr/>
              </p14:nvContentPartPr>
              <p14:xfrm>
                <a:off x="7406266" y="881670"/>
                <a:ext cx="231120" cy="285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EF5189F-CFC5-CD9D-E562-303AA3FEEF2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01946" y="877350"/>
                  <a:ext cx="239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8530F94-354D-DF06-2AFB-8D6AA7B43E6D}"/>
                    </a:ext>
                  </a:extLst>
                </p14:cNvPr>
                <p14:cNvContentPartPr/>
                <p14:nvPr/>
              </p14:nvContentPartPr>
              <p14:xfrm>
                <a:off x="7427146" y="818310"/>
                <a:ext cx="197640" cy="287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8530F94-354D-DF06-2AFB-8D6AA7B43E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22826" y="813990"/>
                  <a:ext cx="206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69273DD-CB12-5E9F-104C-5B433E703FAD}"/>
                    </a:ext>
                  </a:extLst>
                </p14:cNvPr>
                <p14:cNvContentPartPr/>
                <p14:nvPr/>
              </p14:nvContentPartPr>
              <p14:xfrm>
                <a:off x="7754026" y="969870"/>
                <a:ext cx="110160" cy="25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69273DD-CB12-5E9F-104C-5B433E703F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49706" y="965550"/>
                  <a:ext cx="118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B8E29F3-C448-AC24-769C-80B5AD69AD5C}"/>
                    </a:ext>
                  </a:extLst>
                </p14:cNvPr>
                <p14:cNvContentPartPr/>
                <p14:nvPr/>
              </p14:nvContentPartPr>
              <p14:xfrm>
                <a:off x="8019346" y="1127550"/>
                <a:ext cx="16920" cy="163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B8E29F3-C448-AC24-769C-80B5AD69AD5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5026" y="1123230"/>
                  <a:ext cx="25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B42058F-B331-D1A6-D04D-6063BA5B6C04}"/>
                    </a:ext>
                  </a:extLst>
                </p14:cNvPr>
                <p14:cNvContentPartPr/>
                <p14:nvPr/>
              </p14:nvContentPartPr>
              <p14:xfrm>
                <a:off x="8035186" y="978510"/>
                <a:ext cx="7560" cy="13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B42058F-B331-D1A6-D04D-6063BA5B6C0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0866" y="974190"/>
                  <a:ext cx="16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A8661F0-1533-C9F9-2B98-1B0516625439}"/>
                    </a:ext>
                  </a:extLst>
                </p14:cNvPr>
                <p14:cNvContentPartPr/>
                <p14:nvPr/>
              </p14:nvContentPartPr>
              <p14:xfrm>
                <a:off x="7850866" y="745590"/>
                <a:ext cx="112320" cy="66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A8661F0-1533-C9F9-2B98-1B05166254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46546" y="741270"/>
                  <a:ext cx="120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5D6A3A-29CD-2A27-F9F6-9DD11687C413}"/>
                    </a:ext>
                  </a:extLst>
                </p14:cNvPr>
                <p14:cNvContentPartPr/>
                <p14:nvPr/>
              </p14:nvContentPartPr>
              <p14:xfrm>
                <a:off x="8316706" y="975990"/>
                <a:ext cx="331920" cy="6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5D6A3A-29CD-2A27-F9F6-9DD11687C4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12386" y="971670"/>
                  <a:ext cx="340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3AF75C3-7A5D-7BA6-86D3-1AE2B8BB1345}"/>
                    </a:ext>
                  </a:extLst>
                </p14:cNvPr>
                <p14:cNvContentPartPr/>
                <p14:nvPr/>
              </p14:nvContentPartPr>
              <p14:xfrm>
                <a:off x="8591746" y="878070"/>
                <a:ext cx="91800" cy="222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3AF75C3-7A5D-7BA6-86D3-1AE2B8BB13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87426" y="873750"/>
                  <a:ext cx="100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7B7E4E-260F-B579-51AB-4304E3EF1049}"/>
                    </a:ext>
                  </a:extLst>
                </p14:cNvPr>
                <p14:cNvContentPartPr/>
                <p14:nvPr/>
              </p14:nvContentPartPr>
              <p14:xfrm>
                <a:off x="8294026" y="849990"/>
                <a:ext cx="140760" cy="150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7B7E4E-260F-B579-51AB-4304E3EF104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89706" y="845670"/>
                  <a:ext cx="149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77BCA13-CEAE-E93F-B23C-24819B1E4FA1}"/>
                    </a:ext>
                  </a:extLst>
                </p14:cNvPr>
                <p14:cNvContentPartPr/>
                <p14:nvPr/>
              </p14:nvContentPartPr>
              <p14:xfrm>
                <a:off x="8960026" y="926310"/>
                <a:ext cx="11160" cy="188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77BCA13-CEAE-E93F-B23C-24819B1E4FA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55706" y="921990"/>
                  <a:ext cx="19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166759D-9CAE-E3D2-08CD-7BA84CC93776}"/>
                    </a:ext>
                  </a:extLst>
                </p14:cNvPr>
                <p14:cNvContentPartPr/>
                <p14:nvPr/>
              </p14:nvContentPartPr>
              <p14:xfrm>
                <a:off x="8768866" y="866550"/>
                <a:ext cx="262440" cy="52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166759D-9CAE-E3D2-08CD-7BA84CC9377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64546" y="862230"/>
                  <a:ext cx="271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DF4D06F-8FF7-31B7-7DC4-6C348042DD7F}"/>
                    </a:ext>
                  </a:extLst>
                </p14:cNvPr>
                <p14:cNvContentPartPr/>
                <p14:nvPr/>
              </p14:nvContentPartPr>
              <p14:xfrm>
                <a:off x="8817106" y="1119630"/>
                <a:ext cx="252720" cy="27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DF4D06F-8FF7-31B7-7DC4-6C348042DD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12786" y="1115310"/>
                  <a:ext cx="261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01EAF80-F008-DCDA-4EC8-FD8FE663ED17}"/>
                    </a:ext>
                  </a:extLst>
                </p14:cNvPr>
                <p14:cNvContentPartPr/>
                <p14:nvPr/>
              </p14:nvContentPartPr>
              <p14:xfrm>
                <a:off x="9113386" y="990390"/>
                <a:ext cx="240480" cy="225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01EAF80-F008-DCDA-4EC8-FD8FE663ED1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09066" y="986070"/>
                  <a:ext cx="249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928DA4C-38F9-D62F-6E01-E9D9A0AB9D8D}"/>
                    </a:ext>
                  </a:extLst>
                </p14:cNvPr>
                <p14:cNvContentPartPr/>
                <p14:nvPr/>
              </p14:nvContentPartPr>
              <p14:xfrm>
                <a:off x="9450346" y="1018830"/>
                <a:ext cx="24840" cy="160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928DA4C-38F9-D62F-6E01-E9D9A0AB9D8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46026" y="1014510"/>
                  <a:ext cx="33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722BEC2-6E8E-7F8F-91E6-C546CAE26655}"/>
                    </a:ext>
                  </a:extLst>
                </p14:cNvPr>
                <p14:cNvContentPartPr/>
                <p14:nvPr/>
              </p14:nvContentPartPr>
              <p14:xfrm>
                <a:off x="9494266" y="994710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722BEC2-6E8E-7F8F-91E6-C546CAE2665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89946" y="9903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F39F4BA-D0A9-C2AA-64D1-E8D283DF8EDC}"/>
                    </a:ext>
                  </a:extLst>
                </p14:cNvPr>
                <p14:cNvContentPartPr/>
                <p14:nvPr/>
              </p14:nvContentPartPr>
              <p14:xfrm>
                <a:off x="8309146" y="990750"/>
                <a:ext cx="207360" cy="162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F39F4BA-D0A9-C2AA-64D1-E8D283DF8ED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04826" y="986430"/>
                  <a:ext cx="216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0BC1B7-7EBF-74E0-1C9D-FF3D57CAA8E7}"/>
                    </a:ext>
                  </a:extLst>
                </p14:cNvPr>
                <p14:cNvContentPartPr/>
                <p14:nvPr/>
              </p14:nvContentPartPr>
              <p14:xfrm>
                <a:off x="7048066" y="1702110"/>
                <a:ext cx="320760" cy="217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0BC1B7-7EBF-74E0-1C9D-FF3D57CAA8E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43746" y="1697790"/>
                  <a:ext cx="329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FC430FA-D244-A779-CC13-95D22BB19665}"/>
                    </a:ext>
                  </a:extLst>
                </p14:cNvPr>
                <p14:cNvContentPartPr/>
                <p14:nvPr/>
              </p14:nvContentPartPr>
              <p14:xfrm>
                <a:off x="7157866" y="1625790"/>
                <a:ext cx="213120" cy="265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FC430FA-D244-A779-CC13-95D22BB1966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53546" y="1621470"/>
                  <a:ext cx="221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31C1C2-2A4D-0300-77AA-A23A0FFFE48B}"/>
                    </a:ext>
                  </a:extLst>
                </p14:cNvPr>
                <p14:cNvContentPartPr/>
                <p14:nvPr/>
              </p14:nvContentPartPr>
              <p14:xfrm>
                <a:off x="7430746" y="1384950"/>
                <a:ext cx="20520" cy="222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31C1C2-2A4D-0300-77AA-A23A0FFFE48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26426" y="1380630"/>
                  <a:ext cx="29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E68ADBE-485A-2F86-E02A-D3C11F765CC0}"/>
                    </a:ext>
                  </a:extLst>
                </p14:cNvPr>
                <p14:cNvContentPartPr/>
                <p14:nvPr/>
              </p14:nvContentPartPr>
              <p14:xfrm>
                <a:off x="7540906" y="1794630"/>
                <a:ext cx="119880" cy="336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E68ADBE-485A-2F86-E02A-D3C11F765CC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36586" y="1790310"/>
                  <a:ext cx="128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B2B37DE-38B5-3BFD-BE2E-3B0FE218E73D}"/>
                    </a:ext>
                  </a:extLst>
                </p14:cNvPr>
                <p14:cNvContentPartPr/>
                <p14:nvPr/>
              </p14:nvContentPartPr>
              <p14:xfrm>
                <a:off x="7825666" y="1951590"/>
                <a:ext cx="360" cy="65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B2B37DE-38B5-3BFD-BE2E-3B0FE218E73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21346" y="1947270"/>
                  <a:ext cx="9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2C20F50-3B22-0F1C-0B54-E892BD9FC21C}"/>
                    </a:ext>
                  </a:extLst>
                </p14:cNvPr>
                <p14:cNvContentPartPr/>
                <p14:nvPr/>
              </p14:nvContentPartPr>
              <p14:xfrm>
                <a:off x="7749346" y="1758270"/>
                <a:ext cx="14040" cy="6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2C20F50-3B22-0F1C-0B54-E892BD9FC21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45026" y="1753950"/>
                  <a:ext cx="22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4B0F506-5F0E-8CC8-8BA4-3F3065F43457}"/>
                    </a:ext>
                  </a:extLst>
                </p14:cNvPr>
                <p14:cNvContentPartPr/>
                <p14:nvPr/>
              </p14:nvContentPartPr>
              <p14:xfrm>
                <a:off x="8056066" y="1681230"/>
                <a:ext cx="357480" cy="32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4B0F506-5F0E-8CC8-8BA4-3F3065F4345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051746" y="1676910"/>
                  <a:ext cx="366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0CA63FC-9C34-ED15-F3A2-E76B13B91A27}"/>
                    </a:ext>
                  </a:extLst>
                </p14:cNvPr>
                <p14:cNvContentPartPr/>
                <p14:nvPr/>
              </p14:nvContentPartPr>
              <p14:xfrm>
                <a:off x="8309506" y="1581870"/>
                <a:ext cx="153000" cy="216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0CA63FC-9C34-ED15-F3A2-E76B13B91A2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05186" y="1577550"/>
                  <a:ext cx="161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AF884D8-F7D0-6ABA-CF3D-AFD7D1B1008F}"/>
                    </a:ext>
                  </a:extLst>
                </p14:cNvPr>
                <p14:cNvContentPartPr/>
                <p14:nvPr/>
              </p14:nvContentPartPr>
              <p14:xfrm>
                <a:off x="7881466" y="1581870"/>
                <a:ext cx="209880" cy="199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AF884D8-F7D0-6ABA-CF3D-AFD7D1B1008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77146" y="1577550"/>
                  <a:ext cx="218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B537D2E-E88E-3FDB-1139-D051D1E8FF6F}"/>
                    </a:ext>
                  </a:extLst>
                </p14:cNvPr>
                <p14:cNvContentPartPr/>
                <p14:nvPr/>
              </p14:nvContentPartPr>
              <p14:xfrm>
                <a:off x="8712346" y="1537230"/>
                <a:ext cx="24120" cy="199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B537D2E-E88E-3FDB-1139-D051D1E8FF6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08026" y="1532910"/>
                  <a:ext cx="32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0F5FE8C-FF52-7DDD-E396-B4C8CD602794}"/>
                    </a:ext>
                  </a:extLst>
                </p14:cNvPr>
                <p14:cNvContentPartPr/>
                <p14:nvPr/>
              </p14:nvContentPartPr>
              <p14:xfrm>
                <a:off x="8628106" y="1447230"/>
                <a:ext cx="207000" cy="90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0F5FE8C-FF52-7DDD-E396-B4C8CD60279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623786" y="1442910"/>
                  <a:ext cx="215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9891B2-FBBE-037F-3147-E2D02EA79C37}"/>
                    </a:ext>
                  </a:extLst>
                </p14:cNvPr>
                <p14:cNvContentPartPr/>
                <p14:nvPr/>
              </p14:nvContentPartPr>
              <p14:xfrm>
                <a:off x="8688586" y="1788510"/>
                <a:ext cx="149040" cy="14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9891B2-FBBE-037F-3147-E2D02EA79C3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684266" y="1784190"/>
                  <a:ext cx="157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66E39F0-4AEB-3FE0-FDB5-BC59951AE54C}"/>
                    </a:ext>
                  </a:extLst>
                </p14:cNvPr>
                <p14:cNvContentPartPr/>
                <p14:nvPr/>
              </p14:nvContentPartPr>
              <p14:xfrm>
                <a:off x="8884786" y="1658190"/>
                <a:ext cx="134280" cy="335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66E39F0-4AEB-3FE0-FDB5-BC59951AE54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880466" y="1653870"/>
                  <a:ext cx="142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B664B63-0526-6D2E-F124-77C4EE656EA1}"/>
                    </a:ext>
                  </a:extLst>
                </p14:cNvPr>
                <p14:cNvContentPartPr/>
                <p14:nvPr/>
              </p14:nvContentPartPr>
              <p14:xfrm>
                <a:off x="9083506" y="1630110"/>
                <a:ext cx="1080" cy="1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B664B63-0526-6D2E-F124-77C4EE656EA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79186" y="1625790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C21779B-788A-C816-7073-4C55C3B8F5C8}"/>
                    </a:ext>
                  </a:extLst>
                </p14:cNvPr>
                <p14:cNvContentPartPr/>
                <p14:nvPr/>
              </p14:nvContentPartPr>
              <p14:xfrm>
                <a:off x="9043186" y="1883190"/>
                <a:ext cx="16200" cy="73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C21779B-788A-C816-7073-4C55C3B8F5C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038866" y="1878870"/>
                  <a:ext cx="24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C774C78-24B4-A0E6-60F8-DBA12D2158C5}"/>
                    </a:ext>
                  </a:extLst>
                </p14:cNvPr>
                <p14:cNvContentPartPr/>
                <p14:nvPr/>
              </p14:nvContentPartPr>
              <p14:xfrm>
                <a:off x="9107626" y="1798590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C774C78-24B4-A0E6-60F8-DBA12D2158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03306" y="17942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5ED5186-BCFE-0D09-22FB-189104F5C90D}"/>
                    </a:ext>
                  </a:extLst>
                </p14:cNvPr>
                <p14:cNvContentPartPr/>
                <p14:nvPr/>
              </p14:nvContentPartPr>
              <p14:xfrm>
                <a:off x="224986" y="1224030"/>
                <a:ext cx="459000" cy="464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5ED5186-BCFE-0D09-22FB-189104F5C9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0666" y="1219710"/>
                  <a:ext cx="4676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4855160-3BD7-8217-6989-59295224D94A}"/>
                    </a:ext>
                  </a:extLst>
                </p14:cNvPr>
                <p14:cNvContentPartPr/>
                <p14:nvPr/>
              </p14:nvContentPartPr>
              <p14:xfrm>
                <a:off x="236866" y="1149150"/>
                <a:ext cx="320760" cy="370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4855160-3BD7-8217-6989-59295224D94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2546" y="1144830"/>
                  <a:ext cx="3294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D8A4955-AFEB-CA28-3EA0-F8787811A807}"/>
                    </a:ext>
                  </a:extLst>
                </p14:cNvPr>
                <p14:cNvContentPartPr/>
                <p14:nvPr/>
              </p14:nvContentPartPr>
              <p14:xfrm>
                <a:off x="733666" y="1334550"/>
                <a:ext cx="196200" cy="160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D8A4955-AFEB-CA28-3EA0-F8787811A80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9346" y="1330230"/>
                  <a:ext cx="204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806B964-1FBE-9D75-A26B-98714ECB014D}"/>
                    </a:ext>
                  </a:extLst>
                </p14:cNvPr>
                <p14:cNvContentPartPr/>
                <p14:nvPr/>
              </p14:nvContentPartPr>
              <p14:xfrm>
                <a:off x="980266" y="1001190"/>
                <a:ext cx="139320" cy="220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806B964-1FBE-9D75-A26B-98714ECB014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5946" y="996870"/>
                  <a:ext cx="147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288AFA-B91D-3D59-4DAB-DD55D4873305}"/>
                    </a:ext>
                  </a:extLst>
                </p14:cNvPr>
                <p14:cNvContentPartPr/>
                <p14:nvPr/>
              </p14:nvContentPartPr>
              <p14:xfrm>
                <a:off x="931666" y="693390"/>
                <a:ext cx="511200" cy="415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288AFA-B91D-3D59-4DAB-DD55D487330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7346" y="689070"/>
                  <a:ext cx="519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08FBB2-494F-1612-A91B-73452867C2A5}"/>
                    </a:ext>
                  </a:extLst>
                </p14:cNvPr>
                <p14:cNvContentPartPr/>
                <p14:nvPr/>
              </p14:nvContentPartPr>
              <p14:xfrm>
                <a:off x="1297066" y="629310"/>
                <a:ext cx="385200" cy="327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08FBB2-494F-1612-A91B-73452867C2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92746" y="624990"/>
                  <a:ext cx="393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9A68698-7CB4-03A7-51C4-B81BA3478255}"/>
                    </a:ext>
                  </a:extLst>
                </p14:cNvPr>
                <p14:cNvContentPartPr/>
                <p14:nvPr/>
              </p14:nvContentPartPr>
              <p14:xfrm>
                <a:off x="491386" y="1737390"/>
                <a:ext cx="387360" cy="580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9A68698-7CB4-03A7-51C4-B81BA34782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7066" y="1733070"/>
                  <a:ext cx="3960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37699C-3525-82E7-BB2F-98E51E6C337E}"/>
                    </a:ext>
                  </a:extLst>
                </p14:cNvPr>
                <p14:cNvContentPartPr/>
                <p14:nvPr/>
              </p14:nvContentPartPr>
              <p14:xfrm>
                <a:off x="696226" y="1916310"/>
                <a:ext cx="225360" cy="284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37699C-3525-82E7-BB2F-98E51E6C337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1906" y="1911990"/>
                  <a:ext cx="2340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68C073-B170-74F4-4CE1-2EE8B7ED1008}"/>
                    </a:ext>
                  </a:extLst>
                </p14:cNvPr>
                <p14:cNvContentPartPr/>
                <p14:nvPr/>
              </p14:nvContentPartPr>
              <p14:xfrm>
                <a:off x="1045066" y="1750350"/>
                <a:ext cx="249480" cy="72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68C073-B170-74F4-4CE1-2EE8B7ED10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0746" y="1746030"/>
                  <a:ext cx="258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1A4B366-0C17-CDA0-B6C3-0AF66A208538}"/>
                    </a:ext>
                  </a:extLst>
                </p14:cNvPr>
                <p14:cNvContentPartPr/>
                <p14:nvPr/>
              </p14:nvContentPartPr>
              <p14:xfrm>
                <a:off x="1180066" y="1401510"/>
                <a:ext cx="391320" cy="266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1A4B366-0C17-CDA0-B6C3-0AF66A20853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75746" y="1397190"/>
                  <a:ext cx="399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D166505-6B71-7BB6-FDB5-78C164FE15DE}"/>
                    </a:ext>
                  </a:extLst>
                </p14:cNvPr>
                <p14:cNvContentPartPr/>
                <p14:nvPr/>
              </p14:nvContentPartPr>
              <p14:xfrm>
                <a:off x="1546546" y="1132950"/>
                <a:ext cx="244080" cy="272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D166505-6B71-7BB6-FDB5-78C164FE15D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42226" y="1128630"/>
                  <a:ext cx="2527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F88091-0778-8E72-BEDE-89AD16F33542}"/>
                    </a:ext>
                  </a:extLst>
                </p14:cNvPr>
                <p14:cNvContentPartPr/>
                <p14:nvPr/>
              </p14:nvContentPartPr>
              <p14:xfrm>
                <a:off x="9333346" y="1534350"/>
                <a:ext cx="412560" cy="404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0F88091-0778-8E72-BEDE-89AD16F3354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29026" y="1530030"/>
                  <a:ext cx="4212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1BDD1A-1C24-B3EB-C518-D0A9EF2544E8}"/>
                    </a:ext>
                  </a:extLst>
                </p14:cNvPr>
                <p14:cNvContentPartPr/>
                <p14:nvPr/>
              </p14:nvContentPartPr>
              <p14:xfrm>
                <a:off x="9801346" y="1603830"/>
                <a:ext cx="306360" cy="476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1BDD1A-1C24-B3EB-C518-D0A9EF2544E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7026" y="1599510"/>
                  <a:ext cx="3150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6682BF-4157-07B4-EC53-7E0497253566}"/>
                    </a:ext>
                  </a:extLst>
                </p14:cNvPr>
                <p14:cNvContentPartPr/>
                <p14:nvPr/>
              </p14:nvContentPartPr>
              <p14:xfrm>
                <a:off x="10260346" y="1943310"/>
                <a:ext cx="35280" cy="12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6682BF-4157-07B4-EC53-7E049725356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56026" y="1938990"/>
                  <a:ext cx="43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0C7A457-EBD7-157C-8CC7-106E699F7352}"/>
                    </a:ext>
                  </a:extLst>
                </p14:cNvPr>
                <p14:cNvContentPartPr/>
                <p14:nvPr/>
              </p14:nvContentPartPr>
              <p14:xfrm>
                <a:off x="10127506" y="1786710"/>
                <a:ext cx="180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C7A457-EBD7-157C-8CC7-106E699F735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123186" y="1782390"/>
                  <a:ext cx="10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B4B8B8-8763-3304-BF34-87E3C86D3E08}"/>
                    </a:ext>
                  </a:extLst>
                </p14:cNvPr>
                <p14:cNvContentPartPr/>
                <p14:nvPr/>
              </p14:nvContentPartPr>
              <p14:xfrm>
                <a:off x="10449706" y="1786710"/>
                <a:ext cx="199800" cy="27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B4B8B8-8763-3304-BF34-87E3C86D3E0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445386" y="1782390"/>
                  <a:ext cx="2084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42D53F-F983-E2D1-A448-D04E98CD00D8}"/>
                    </a:ext>
                  </a:extLst>
                </p14:cNvPr>
                <p14:cNvContentPartPr/>
                <p14:nvPr/>
              </p14:nvContentPartPr>
              <p14:xfrm>
                <a:off x="10753906" y="1718310"/>
                <a:ext cx="75960" cy="432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42D53F-F983-E2D1-A448-D04E98CD00D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749586" y="1713990"/>
                  <a:ext cx="846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6716A59-DE9D-4EF4-D360-05226345FE64}"/>
                    </a:ext>
                  </a:extLst>
                </p14:cNvPr>
                <p14:cNvContentPartPr/>
                <p14:nvPr/>
              </p14:nvContentPartPr>
              <p14:xfrm>
                <a:off x="10776226" y="1522110"/>
                <a:ext cx="323280" cy="284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6716A59-DE9D-4EF4-D360-05226345FE6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771906" y="1517790"/>
                  <a:ext cx="3319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A9E827-086E-A838-358C-328B269D531A}"/>
                    </a:ext>
                  </a:extLst>
                </p14:cNvPr>
                <p14:cNvContentPartPr/>
                <p14:nvPr/>
              </p14:nvContentPartPr>
              <p14:xfrm>
                <a:off x="11201386" y="1654590"/>
                <a:ext cx="274680" cy="390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A9E827-086E-A838-358C-328B269D531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97066" y="1650270"/>
                  <a:ext cx="2833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6B6AA0-4799-704A-60BB-AEFEB73752A8}"/>
                    </a:ext>
                  </a:extLst>
                </p14:cNvPr>
                <p14:cNvContentPartPr/>
                <p14:nvPr/>
              </p14:nvContentPartPr>
              <p14:xfrm>
                <a:off x="11594146" y="1810470"/>
                <a:ext cx="360" cy="16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6B6AA0-4799-704A-60BB-AEFEB73752A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589826" y="1806150"/>
                  <a:ext cx="9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7BEC12-80C3-69C0-96DC-74BCC9D66905}"/>
                    </a:ext>
                  </a:extLst>
                </p14:cNvPr>
                <p14:cNvContentPartPr/>
                <p14:nvPr/>
              </p14:nvContentPartPr>
              <p14:xfrm>
                <a:off x="11433226" y="1674030"/>
                <a:ext cx="1800" cy="8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7BEC12-80C3-69C0-96DC-74BCC9D6690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428906" y="1669710"/>
                  <a:ext cx="104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8DD1BB-65DF-A7F8-1FB9-7DC5C1309C57}"/>
                    </a:ext>
                  </a:extLst>
                </p14:cNvPr>
                <p14:cNvContentPartPr/>
                <p14:nvPr/>
              </p14:nvContentPartPr>
              <p14:xfrm>
                <a:off x="11073946" y="2080110"/>
                <a:ext cx="55080" cy="238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8DD1BB-65DF-A7F8-1FB9-7DC5C1309C5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069626" y="2075790"/>
                  <a:ext cx="63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AEB937F-E083-CBC5-4A9B-3E35AEF835E6}"/>
                    </a:ext>
                  </a:extLst>
                </p14:cNvPr>
                <p14:cNvContentPartPr/>
                <p14:nvPr/>
              </p14:nvContentPartPr>
              <p14:xfrm>
                <a:off x="10933186" y="2219070"/>
                <a:ext cx="789480" cy="114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AEB937F-E083-CBC5-4A9B-3E35AEF835E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928866" y="2214750"/>
                  <a:ext cx="798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8E62625-69E7-3718-E912-BBBD21D055FE}"/>
                    </a:ext>
                  </a:extLst>
                </p14:cNvPr>
                <p14:cNvContentPartPr/>
                <p14:nvPr/>
              </p14:nvContentPartPr>
              <p14:xfrm>
                <a:off x="11058106" y="2333190"/>
                <a:ext cx="97200" cy="113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8E62625-69E7-3718-E912-BBBD21D055F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053786" y="2328870"/>
                  <a:ext cx="105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7DC474B-59CC-D0A9-3EE4-C9D110EB41F7}"/>
                    </a:ext>
                  </a:extLst>
                </p14:cNvPr>
                <p14:cNvContentPartPr/>
                <p14:nvPr/>
              </p14:nvContentPartPr>
              <p14:xfrm>
                <a:off x="11349706" y="2325270"/>
                <a:ext cx="261000" cy="150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7DC474B-59CC-D0A9-3EE4-C9D110EB41F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345026" y="2320950"/>
                  <a:ext cx="269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93F2AF9-F193-2C59-384A-BEF800C9D4B8}"/>
                    </a:ext>
                  </a:extLst>
                </p14:cNvPr>
                <p14:cNvContentPartPr/>
                <p14:nvPr/>
              </p14:nvContentPartPr>
              <p14:xfrm>
                <a:off x="11761186" y="2264790"/>
                <a:ext cx="23040" cy="100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93F2AF9-F193-2C59-384A-BEF800C9D4B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756866" y="2260470"/>
                  <a:ext cx="31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7DCE53-83D4-45FC-EED1-DA4F28A9F6E6}"/>
                    </a:ext>
                  </a:extLst>
                </p14:cNvPr>
                <p14:cNvContentPartPr/>
                <p14:nvPr/>
              </p14:nvContentPartPr>
              <p14:xfrm>
                <a:off x="1647346" y="2901630"/>
                <a:ext cx="339480" cy="466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7DCE53-83D4-45FC-EED1-DA4F28A9F6E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643026" y="2897310"/>
                  <a:ext cx="348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A47FD9E-C2C9-C88B-2186-7487868CFCE6}"/>
                    </a:ext>
                  </a:extLst>
                </p14:cNvPr>
                <p14:cNvContentPartPr/>
                <p14:nvPr/>
              </p14:nvContentPartPr>
              <p14:xfrm>
                <a:off x="2185186" y="3114750"/>
                <a:ext cx="180000" cy="455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A47FD9E-C2C9-C88B-2186-7487868CFCE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80866" y="3110430"/>
                  <a:ext cx="1886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FBB4278-5870-6E9D-BEDB-6AF9A35DEEE7}"/>
                    </a:ext>
                  </a:extLst>
                </p14:cNvPr>
                <p14:cNvContentPartPr/>
                <p14:nvPr/>
              </p14:nvContentPartPr>
              <p14:xfrm>
                <a:off x="2477506" y="3410310"/>
                <a:ext cx="59040" cy="168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FBB4278-5870-6E9D-BEDB-6AF9A35DEEE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473186" y="3405990"/>
                  <a:ext cx="67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4EA780D-FADF-F2BB-CDF2-6011B57110DA}"/>
                    </a:ext>
                  </a:extLst>
                </p14:cNvPr>
                <p14:cNvContentPartPr/>
                <p14:nvPr/>
              </p14:nvContentPartPr>
              <p14:xfrm>
                <a:off x="2433586" y="3269550"/>
                <a:ext cx="21960" cy="4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4EA780D-FADF-F2BB-CDF2-6011B57110D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429266" y="3265230"/>
                  <a:ext cx="306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CB702C7-A126-B858-2B0F-4E801AB583FF}"/>
                    </a:ext>
                  </a:extLst>
                </p14:cNvPr>
                <p14:cNvContentPartPr/>
                <p14:nvPr/>
              </p14:nvContentPartPr>
              <p14:xfrm>
                <a:off x="6959866" y="645870"/>
                <a:ext cx="360" cy="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CB702C7-A126-B858-2B0F-4E801AB583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55546" y="64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B653868-C666-9F16-7A18-1CFA6BD95F44}"/>
                    </a:ext>
                  </a:extLst>
                </p14:cNvPr>
                <p14:cNvContentPartPr/>
                <p14:nvPr/>
              </p14:nvContentPartPr>
              <p14:xfrm>
                <a:off x="2779906" y="3211230"/>
                <a:ext cx="325440" cy="38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B653868-C666-9F16-7A18-1CFA6BD95F4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75586" y="3206910"/>
                  <a:ext cx="334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5EFAEBE-DF8B-EBC8-A40F-B1C590065C60}"/>
                    </a:ext>
                  </a:extLst>
                </p14:cNvPr>
                <p14:cNvContentPartPr/>
                <p14:nvPr/>
              </p14:nvContentPartPr>
              <p14:xfrm>
                <a:off x="2900866" y="3092790"/>
                <a:ext cx="51840" cy="304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5EFAEBE-DF8B-EBC8-A40F-B1C590065C6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96546" y="3088470"/>
                  <a:ext cx="60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89F4157-2103-BBB1-8C82-AFA188C2BCE3}"/>
                    </a:ext>
                  </a:extLst>
                </p14:cNvPr>
                <p14:cNvContentPartPr/>
                <p14:nvPr/>
              </p14:nvContentPartPr>
              <p14:xfrm>
                <a:off x="3269866" y="3048510"/>
                <a:ext cx="84240" cy="506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89F4157-2103-BBB1-8C82-AFA188C2BCE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65546" y="3044190"/>
                  <a:ext cx="928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5D61695-F5A5-EB99-4CA9-2DAB2FE812A2}"/>
                    </a:ext>
                  </a:extLst>
                </p14:cNvPr>
                <p14:cNvContentPartPr/>
                <p14:nvPr/>
              </p14:nvContentPartPr>
              <p14:xfrm>
                <a:off x="3432946" y="2736390"/>
                <a:ext cx="273960" cy="384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5D61695-F5A5-EB99-4CA9-2DAB2FE812A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28626" y="2732070"/>
                  <a:ext cx="282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FECC03D-380C-93C6-1DF2-610766C98F2F}"/>
                    </a:ext>
                  </a:extLst>
                </p14:cNvPr>
                <p14:cNvContentPartPr/>
                <p14:nvPr/>
              </p14:nvContentPartPr>
              <p14:xfrm>
                <a:off x="3874306" y="3060750"/>
                <a:ext cx="264240" cy="385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FECC03D-380C-93C6-1DF2-610766C98F2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69986" y="3056430"/>
                  <a:ext cx="2728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00C352-42A6-C24A-95E8-7F2E9A73A997}"/>
                    </a:ext>
                  </a:extLst>
                </p14:cNvPr>
                <p14:cNvContentPartPr/>
                <p14:nvPr/>
              </p14:nvContentPartPr>
              <p14:xfrm>
                <a:off x="4259146" y="3152550"/>
                <a:ext cx="36360" cy="162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00C352-42A6-C24A-95E8-7F2E9A73A9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254826" y="3148230"/>
                  <a:ext cx="45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2F941C9-671F-5E44-3E53-E85206D0A4B8}"/>
                    </a:ext>
                  </a:extLst>
                </p14:cNvPr>
                <p14:cNvContentPartPr/>
                <p14:nvPr/>
              </p14:nvContentPartPr>
              <p14:xfrm>
                <a:off x="4166266" y="2960310"/>
                <a:ext cx="44280" cy="5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2F941C9-671F-5E44-3E53-E85206D0A4B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61946" y="2955990"/>
                  <a:ext cx="52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D4E70D5-5CC4-9DCE-E26E-0C8F76DE31C7}"/>
                    </a:ext>
                  </a:extLst>
                </p14:cNvPr>
                <p14:cNvContentPartPr/>
                <p14:nvPr/>
              </p14:nvContentPartPr>
              <p14:xfrm>
                <a:off x="4404226" y="2963910"/>
                <a:ext cx="210600" cy="51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D4E70D5-5CC4-9DCE-E26E-0C8F76DE31C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99906" y="2959590"/>
                  <a:ext cx="219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AFA055A-FDA2-65BA-BA9E-BE14FA5F403D}"/>
                    </a:ext>
                  </a:extLst>
                </p14:cNvPr>
                <p14:cNvContentPartPr/>
                <p14:nvPr/>
              </p14:nvContentPartPr>
              <p14:xfrm>
                <a:off x="4529146" y="3128790"/>
                <a:ext cx="201600" cy="49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AFA055A-FDA2-65BA-BA9E-BE14FA5F403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524826" y="3124470"/>
                  <a:ext cx="210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84D3811-F97F-AB3F-E01C-41D5867C4420}"/>
                    </a:ext>
                  </a:extLst>
                </p14:cNvPr>
                <p14:cNvContentPartPr/>
                <p14:nvPr/>
              </p14:nvContentPartPr>
              <p14:xfrm>
                <a:off x="4775026" y="2826750"/>
                <a:ext cx="198000" cy="423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84D3811-F97F-AB3F-E01C-41D5867C44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70706" y="2822430"/>
                  <a:ext cx="2066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D7A0C55-556F-4A62-C5EC-33F5CCD17334}"/>
                    </a:ext>
                  </a:extLst>
                </p14:cNvPr>
                <p14:cNvContentPartPr/>
                <p14:nvPr/>
              </p14:nvContentPartPr>
              <p14:xfrm>
                <a:off x="5254546" y="3128790"/>
                <a:ext cx="35280" cy="190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D7A0C55-556F-4A62-C5EC-33F5CCD1733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250226" y="3124470"/>
                  <a:ext cx="43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7E4FD66-5CFE-323C-649D-526B4AC9E084}"/>
                    </a:ext>
                  </a:extLst>
                </p14:cNvPr>
                <p14:cNvContentPartPr/>
                <p14:nvPr/>
              </p14:nvContentPartPr>
              <p14:xfrm>
                <a:off x="5133946" y="2955990"/>
                <a:ext cx="3240" cy="14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7E4FD66-5CFE-323C-649D-526B4AC9E08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29626" y="2951670"/>
                  <a:ext cx="1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7B3E9CD-92C9-25B6-00B9-368312319344}"/>
                    </a:ext>
                  </a:extLst>
                </p14:cNvPr>
                <p14:cNvContentPartPr/>
                <p14:nvPr/>
              </p14:nvContentPartPr>
              <p14:xfrm>
                <a:off x="5515546" y="2775270"/>
                <a:ext cx="420480" cy="511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7B3E9CD-92C9-25B6-00B9-36831231934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511226" y="2770950"/>
                  <a:ext cx="4291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334D6DF-34A5-B995-CBAF-3A3755A5BBE5}"/>
                    </a:ext>
                  </a:extLst>
                </p14:cNvPr>
                <p14:cNvContentPartPr/>
                <p14:nvPr/>
              </p14:nvContentPartPr>
              <p14:xfrm>
                <a:off x="5790946" y="2741430"/>
                <a:ext cx="145080" cy="480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334D6DF-34A5-B995-CBAF-3A3755A5BBE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786626" y="2737110"/>
                  <a:ext cx="1537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407CC3F-A0E1-AED3-425C-BF529F200272}"/>
                    </a:ext>
                  </a:extLst>
                </p14:cNvPr>
                <p14:cNvContentPartPr/>
                <p14:nvPr/>
              </p14:nvContentPartPr>
              <p14:xfrm>
                <a:off x="6105226" y="2991990"/>
                <a:ext cx="41760" cy="148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407CC3F-A0E1-AED3-425C-BF529F20027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00906" y="2987670"/>
                  <a:ext cx="50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D8BF8F0-F351-E4AA-B729-78C974201792}"/>
                    </a:ext>
                  </a:extLst>
                </p14:cNvPr>
                <p14:cNvContentPartPr/>
                <p14:nvPr/>
              </p14:nvContentPartPr>
              <p14:xfrm>
                <a:off x="5963746" y="2919990"/>
                <a:ext cx="4320" cy="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D8BF8F0-F351-E4AA-B729-78C9742017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59426" y="291567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BA33CA8-2756-4CC2-1D2E-D5499DFC1253}"/>
                    </a:ext>
                  </a:extLst>
                </p14:cNvPr>
                <p14:cNvContentPartPr/>
                <p14:nvPr/>
              </p14:nvContentPartPr>
              <p14:xfrm>
                <a:off x="1974226" y="4069110"/>
                <a:ext cx="20880" cy="314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BA33CA8-2756-4CC2-1D2E-D5499DFC125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969906" y="4064790"/>
                  <a:ext cx="295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C4C1437-37DF-7049-88F4-ACD33839FAB6}"/>
                    </a:ext>
                  </a:extLst>
                </p14:cNvPr>
                <p14:cNvContentPartPr/>
                <p14:nvPr/>
              </p14:nvContentPartPr>
              <p14:xfrm>
                <a:off x="1792426" y="3900630"/>
                <a:ext cx="351360" cy="58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C4C1437-37DF-7049-88F4-ACD33839FAB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788106" y="3896310"/>
                  <a:ext cx="360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1D34F9E-94E6-DFCD-1F9E-099D84DDAAAF}"/>
                    </a:ext>
                  </a:extLst>
                </p14:cNvPr>
                <p14:cNvContentPartPr/>
                <p14:nvPr/>
              </p14:nvContentPartPr>
              <p14:xfrm>
                <a:off x="1796746" y="4351710"/>
                <a:ext cx="322560" cy="83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1D34F9E-94E6-DFCD-1F9E-099D84DDAAA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792426" y="4347390"/>
                  <a:ext cx="331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526FC60-A664-0F4A-071E-556DB045E61C}"/>
                    </a:ext>
                  </a:extLst>
                </p14:cNvPr>
                <p14:cNvContentPartPr/>
                <p14:nvPr/>
              </p14:nvContentPartPr>
              <p14:xfrm>
                <a:off x="2291386" y="4079190"/>
                <a:ext cx="235080" cy="374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526FC60-A664-0F4A-071E-556DB045E61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287066" y="4074870"/>
                  <a:ext cx="2437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119AA7C-3BB6-525F-6D16-088890D16102}"/>
                    </a:ext>
                  </a:extLst>
                </p14:cNvPr>
                <p14:cNvContentPartPr/>
                <p14:nvPr/>
              </p14:nvContentPartPr>
              <p14:xfrm>
                <a:off x="2602426" y="4270350"/>
                <a:ext cx="19800" cy="1317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119AA7C-3BB6-525F-6D16-088890D1610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598106" y="4266030"/>
                  <a:ext cx="28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803190E-B719-2CE7-E9DF-67B8B5A12CEF}"/>
                    </a:ext>
                  </a:extLst>
                </p14:cNvPr>
                <p14:cNvContentPartPr/>
                <p14:nvPr/>
              </p14:nvContentPartPr>
              <p14:xfrm>
                <a:off x="2546266" y="4077030"/>
                <a:ext cx="39960" cy="12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803190E-B719-2CE7-E9DF-67B8B5A12CE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541946" y="4072710"/>
                  <a:ext cx="48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83089FB-37B2-2272-6A9E-492003CDD6BE}"/>
                    </a:ext>
                  </a:extLst>
                </p14:cNvPr>
                <p14:cNvContentPartPr/>
                <p14:nvPr/>
              </p14:nvContentPartPr>
              <p14:xfrm>
                <a:off x="2881786" y="4115910"/>
                <a:ext cx="324360" cy="33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83089FB-37B2-2272-6A9E-492003CDD6B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877466" y="4111590"/>
                  <a:ext cx="333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9B06ECF-A921-AEAC-71A8-AC14ECFE7F60}"/>
                    </a:ext>
                  </a:extLst>
                </p14:cNvPr>
                <p14:cNvContentPartPr/>
                <p14:nvPr/>
              </p14:nvContentPartPr>
              <p14:xfrm>
                <a:off x="3052786" y="4008630"/>
                <a:ext cx="82800" cy="3362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9B06ECF-A921-AEAC-71A8-AC14ECFE7F6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048466" y="4004310"/>
                  <a:ext cx="91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BF77F99-1809-A244-7353-C103B8810F48}"/>
                    </a:ext>
                  </a:extLst>
                </p14:cNvPr>
                <p14:cNvContentPartPr/>
                <p14:nvPr/>
              </p14:nvContentPartPr>
              <p14:xfrm>
                <a:off x="3494506" y="3904590"/>
                <a:ext cx="107280" cy="590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BF77F99-1809-A244-7353-C103B8810F4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490186" y="3900270"/>
                  <a:ext cx="11592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4D40E7F-E001-6CE1-9FFF-F0AE66B6AFE8}"/>
                    </a:ext>
                  </a:extLst>
                </p14:cNvPr>
                <p14:cNvContentPartPr/>
                <p14:nvPr/>
              </p14:nvContentPartPr>
              <p14:xfrm>
                <a:off x="3908506" y="3848430"/>
                <a:ext cx="44280" cy="240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4D40E7F-E001-6CE1-9FFF-F0AE66B6AFE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904186" y="3844110"/>
                  <a:ext cx="52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B33F118-5A9D-CF28-DB00-9F4751825DE4}"/>
                    </a:ext>
                  </a:extLst>
                </p14:cNvPr>
                <p14:cNvContentPartPr/>
                <p14:nvPr/>
              </p14:nvContentPartPr>
              <p14:xfrm>
                <a:off x="3702946" y="3716670"/>
                <a:ext cx="424440" cy="373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B33F118-5A9D-CF28-DB00-9F4751825DE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698626" y="3712350"/>
                  <a:ext cx="4330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4B1E8E1-AAD2-A393-385B-E44EDD7C7209}"/>
                    </a:ext>
                  </a:extLst>
                </p14:cNvPr>
                <p14:cNvContentPartPr/>
                <p14:nvPr/>
              </p14:nvContentPartPr>
              <p14:xfrm>
                <a:off x="4191826" y="3892350"/>
                <a:ext cx="257760" cy="347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4B1E8E1-AAD2-A393-385B-E44EDD7C720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187506" y="3888030"/>
                  <a:ext cx="2664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5ACB54E-D249-4250-FF06-3E914FBF5DF8}"/>
                    </a:ext>
                  </a:extLst>
                </p14:cNvPr>
                <p14:cNvContentPartPr/>
                <p14:nvPr/>
              </p14:nvContentPartPr>
              <p14:xfrm>
                <a:off x="4510786" y="3972270"/>
                <a:ext cx="6840" cy="1206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5ACB54E-D249-4250-FF06-3E914FBF5DF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06466" y="3967950"/>
                  <a:ext cx="15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8B61563-BD1C-83FD-F12E-07E606F44C5B}"/>
                    </a:ext>
                  </a:extLst>
                </p14:cNvPr>
                <p14:cNvContentPartPr/>
                <p14:nvPr/>
              </p14:nvContentPartPr>
              <p14:xfrm>
                <a:off x="4468306" y="3816030"/>
                <a:ext cx="20880" cy="11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8B61563-BD1C-83FD-F12E-07E606F44C5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463986" y="3811710"/>
                  <a:ext cx="29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BCBE69D-4B83-9466-6378-822506D307BA}"/>
                    </a:ext>
                  </a:extLst>
                </p14:cNvPr>
                <p14:cNvContentPartPr/>
                <p14:nvPr/>
              </p14:nvContentPartPr>
              <p14:xfrm>
                <a:off x="4754866" y="3711630"/>
                <a:ext cx="205920" cy="716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BCBE69D-4B83-9466-6378-822506D307B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750546" y="3707310"/>
                  <a:ext cx="214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A89E1D-50C6-DA2E-F753-2E2F235FD6CE}"/>
                    </a:ext>
                  </a:extLst>
                </p14:cNvPr>
                <p14:cNvContentPartPr/>
                <p14:nvPr/>
              </p14:nvContentPartPr>
              <p14:xfrm>
                <a:off x="4859626" y="3879030"/>
                <a:ext cx="249120" cy="45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A89E1D-50C6-DA2E-F753-2E2F235FD6C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855306" y="3874710"/>
                  <a:ext cx="257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8C19CC8-4E15-FD04-3336-04C9B9A7B844}"/>
                    </a:ext>
                  </a:extLst>
                </p14:cNvPr>
                <p14:cNvContentPartPr/>
                <p14:nvPr/>
              </p14:nvContentPartPr>
              <p14:xfrm>
                <a:off x="5540746" y="3611190"/>
                <a:ext cx="55080" cy="298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8C19CC8-4E15-FD04-3336-04C9B9A7B84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536426" y="3606870"/>
                  <a:ext cx="63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1C5CA41-ADA3-9696-2A95-5C5A369E476B}"/>
                    </a:ext>
                  </a:extLst>
                </p14:cNvPr>
                <p14:cNvContentPartPr/>
                <p14:nvPr/>
              </p14:nvContentPartPr>
              <p14:xfrm>
                <a:off x="5379106" y="3650070"/>
                <a:ext cx="370080" cy="69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1C5CA41-ADA3-9696-2A95-5C5A369E476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374786" y="3645750"/>
                  <a:ext cx="378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5CBA67E-BCC1-4173-0D48-F782F6AF08DF}"/>
                    </a:ext>
                  </a:extLst>
                </p14:cNvPr>
                <p14:cNvContentPartPr/>
                <p14:nvPr/>
              </p14:nvContentPartPr>
              <p14:xfrm>
                <a:off x="5379466" y="4041750"/>
                <a:ext cx="482040" cy="439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5CBA67E-BCC1-4173-0D48-F782F6AF08D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375146" y="4037430"/>
                  <a:ext cx="490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954D346-91AC-5BAF-4B34-F0AABFCB9B67}"/>
                    </a:ext>
                  </a:extLst>
                </p14:cNvPr>
                <p14:cNvContentPartPr/>
                <p14:nvPr/>
              </p14:nvContentPartPr>
              <p14:xfrm>
                <a:off x="5807146" y="3820350"/>
                <a:ext cx="376560" cy="374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954D346-91AC-5BAF-4B34-F0AABFCB9B6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802826" y="3816030"/>
                  <a:ext cx="3852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717C104-1C0B-F4FE-433C-A9952AE6021F}"/>
                    </a:ext>
                  </a:extLst>
                </p14:cNvPr>
                <p14:cNvContentPartPr/>
                <p14:nvPr/>
              </p14:nvContentPartPr>
              <p14:xfrm>
                <a:off x="6298546" y="4012950"/>
                <a:ext cx="25920" cy="90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717C104-1C0B-F4FE-433C-A9952AE6021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294226" y="4008630"/>
                  <a:ext cx="34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D33D4D0-55FF-EE8E-9097-228D40C8CDCE}"/>
                    </a:ext>
                  </a:extLst>
                </p14:cNvPr>
                <p14:cNvContentPartPr/>
                <p14:nvPr/>
              </p14:nvContentPartPr>
              <p14:xfrm>
                <a:off x="5452186" y="3456750"/>
                <a:ext cx="497880" cy="106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D33D4D0-55FF-EE8E-9097-228D40C8CDC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447866" y="3452430"/>
                  <a:ext cx="506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A73E9B0-4A5E-9438-0291-5713FF477A52}"/>
                    </a:ext>
                  </a:extLst>
                </p14:cNvPr>
                <p14:cNvContentPartPr/>
                <p14:nvPr/>
              </p14:nvContentPartPr>
              <p14:xfrm>
                <a:off x="6442906" y="3623430"/>
                <a:ext cx="1261080" cy="427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A73E9B0-4A5E-9438-0291-5713FF477A5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438586" y="3618750"/>
                  <a:ext cx="12697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F0567BA-0806-9B04-5162-B2BD3CEB2A8C}"/>
                    </a:ext>
                  </a:extLst>
                </p14:cNvPr>
                <p14:cNvContentPartPr/>
                <p14:nvPr/>
              </p14:nvContentPartPr>
              <p14:xfrm>
                <a:off x="6955546" y="3587070"/>
                <a:ext cx="11880" cy="211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F0567BA-0806-9B04-5162-B2BD3CEB2A8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951226" y="3582750"/>
                  <a:ext cx="20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ED0A0BF-830B-A327-A5C4-F42C69FCF94B}"/>
                    </a:ext>
                  </a:extLst>
                </p14:cNvPr>
                <p14:cNvContentPartPr/>
                <p14:nvPr/>
              </p14:nvContentPartPr>
              <p14:xfrm>
                <a:off x="7007746" y="3615150"/>
                <a:ext cx="73440" cy="194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ED0A0BF-830B-A327-A5C4-F42C69FCF94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003426" y="3610830"/>
                  <a:ext cx="82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22C5F74-5A86-3FA8-0F9B-C6882A4242EF}"/>
                    </a:ext>
                  </a:extLst>
                </p14:cNvPr>
                <p14:cNvContentPartPr/>
                <p14:nvPr/>
              </p14:nvContentPartPr>
              <p14:xfrm>
                <a:off x="6834586" y="3561150"/>
                <a:ext cx="339120" cy="130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22C5F74-5A86-3FA8-0F9B-C6882A4242E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830266" y="3556830"/>
                  <a:ext cx="347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7C33B4-F0B8-62C0-33D9-5CB891996042}"/>
                    </a:ext>
                  </a:extLst>
                </p14:cNvPr>
                <p14:cNvContentPartPr/>
                <p14:nvPr/>
              </p14:nvContentPartPr>
              <p14:xfrm>
                <a:off x="7089106" y="3570870"/>
                <a:ext cx="302040" cy="425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7C33B4-F0B8-62C0-33D9-5CB89199604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084786" y="3566550"/>
                  <a:ext cx="3106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8B1B3A4-1BF1-106E-AEE9-A533F6B1B454}"/>
                    </a:ext>
                  </a:extLst>
                </p14:cNvPr>
                <p14:cNvContentPartPr/>
                <p14:nvPr/>
              </p14:nvContentPartPr>
              <p14:xfrm>
                <a:off x="7346146" y="3795870"/>
                <a:ext cx="195480" cy="1810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8B1B3A4-1BF1-106E-AEE9-A533F6B1B45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341826" y="3791550"/>
                  <a:ext cx="204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233CC49-E8F1-6FBE-CBB5-9A6A69520FA3}"/>
                    </a:ext>
                  </a:extLst>
                </p14:cNvPr>
                <p14:cNvContentPartPr/>
                <p14:nvPr/>
              </p14:nvContentPartPr>
              <p14:xfrm>
                <a:off x="7644586" y="3751590"/>
                <a:ext cx="156600" cy="52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233CC49-E8F1-6FBE-CBB5-9A6A69520FA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640266" y="3747270"/>
                  <a:ext cx="165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BBE5E8F-BDF3-83E7-D6DE-BFE16333200D}"/>
                    </a:ext>
                  </a:extLst>
                </p14:cNvPr>
                <p14:cNvContentPartPr/>
                <p14:nvPr/>
              </p14:nvContentPartPr>
              <p14:xfrm>
                <a:off x="7844746" y="3567990"/>
                <a:ext cx="295200" cy="2952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BBE5E8F-BDF3-83E7-D6DE-BFE16333200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840426" y="3563670"/>
                  <a:ext cx="303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92DB6A7-9380-AF78-90E2-091CEDFAB971}"/>
                    </a:ext>
                  </a:extLst>
                </p14:cNvPr>
                <p14:cNvContentPartPr/>
                <p14:nvPr/>
              </p14:nvContentPartPr>
              <p14:xfrm>
                <a:off x="8264506" y="3812430"/>
                <a:ext cx="12960" cy="1461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92DB6A7-9380-AF78-90E2-091CEDFAB97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260186" y="3808110"/>
                  <a:ext cx="21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D9EC5A4-B030-E600-A152-0765CA6168FD}"/>
                    </a:ext>
                  </a:extLst>
                </p14:cNvPr>
                <p14:cNvContentPartPr/>
                <p14:nvPr/>
              </p14:nvContentPartPr>
              <p14:xfrm>
                <a:off x="8253346" y="3651150"/>
                <a:ext cx="360" cy="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D9EC5A4-B030-E600-A152-0765CA6168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49026" y="36468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24CE82F-3B40-EDBC-8071-AC2EF402BE2D}"/>
                    </a:ext>
                  </a:extLst>
                </p14:cNvPr>
                <p14:cNvContentPartPr/>
                <p14:nvPr/>
              </p14:nvContentPartPr>
              <p14:xfrm>
                <a:off x="8257306" y="3691470"/>
                <a:ext cx="4320" cy="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24CE82F-3B40-EDBC-8071-AC2EF402BE2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252986" y="368715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D9D1F8F-68A6-72FC-6ED5-E74C307E4272}"/>
                    </a:ext>
                  </a:extLst>
                </p14:cNvPr>
                <p14:cNvContentPartPr/>
                <p14:nvPr/>
              </p14:nvContentPartPr>
              <p14:xfrm>
                <a:off x="10695226" y="3913590"/>
                <a:ext cx="1158840" cy="2541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D9D1F8F-68A6-72FC-6ED5-E74C307E427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690906" y="3909270"/>
                  <a:ext cx="1167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D7C6336-1998-1077-5CD7-FADB51D16DD4}"/>
                    </a:ext>
                  </a:extLst>
                </p14:cNvPr>
                <p14:cNvContentPartPr/>
                <p14:nvPr/>
              </p14:nvContentPartPr>
              <p14:xfrm>
                <a:off x="10846426" y="4370790"/>
                <a:ext cx="176040" cy="3142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D7C6336-1998-1077-5CD7-FADB51D16DD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842106" y="4366470"/>
                  <a:ext cx="1846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8AF3E13-13B8-3132-8D20-D007FFDBEEA8}"/>
                    </a:ext>
                  </a:extLst>
                </p14:cNvPr>
                <p14:cNvContentPartPr/>
                <p14:nvPr/>
              </p14:nvContentPartPr>
              <p14:xfrm>
                <a:off x="11134426" y="4498590"/>
                <a:ext cx="189000" cy="140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8AF3E13-13B8-3132-8D20-D007FFDBEEA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130106" y="4494270"/>
                  <a:ext cx="197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8D69241-2795-1DDD-BD7E-14D2D39553AD}"/>
                    </a:ext>
                  </a:extLst>
                </p14:cNvPr>
                <p14:cNvContentPartPr/>
                <p14:nvPr/>
              </p14:nvContentPartPr>
              <p14:xfrm>
                <a:off x="11396866" y="4273950"/>
                <a:ext cx="179640" cy="351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8D69241-2795-1DDD-BD7E-14D2D39553A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392546" y="4269630"/>
                  <a:ext cx="1882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0C944DB-4F00-25EE-3E81-2EE851D42C97}"/>
                    </a:ext>
                  </a:extLst>
                </p14:cNvPr>
                <p14:cNvContentPartPr/>
                <p14:nvPr/>
              </p14:nvContentPartPr>
              <p14:xfrm>
                <a:off x="11678746" y="4189710"/>
                <a:ext cx="99360" cy="3268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0C944DB-4F00-25EE-3E81-2EE851D42C9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674426" y="4185390"/>
                  <a:ext cx="1080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B8718BB-2F89-FE62-164C-CB6BA9ED8E82}"/>
                    </a:ext>
                  </a:extLst>
                </p14:cNvPr>
                <p14:cNvContentPartPr/>
                <p14:nvPr/>
              </p14:nvContentPartPr>
              <p14:xfrm>
                <a:off x="11554186" y="4352430"/>
                <a:ext cx="195840" cy="183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B8718BB-2F89-FE62-164C-CB6BA9ED8E8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549866" y="4348110"/>
                  <a:ext cx="204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A48A3D6-48DB-4FCF-03F2-99B517087CE4}"/>
                    </a:ext>
                  </a:extLst>
                </p14:cNvPr>
                <p14:cNvContentPartPr/>
                <p14:nvPr/>
              </p14:nvContentPartPr>
              <p14:xfrm>
                <a:off x="11819866" y="4398510"/>
                <a:ext cx="322560" cy="1054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A48A3D6-48DB-4FCF-03F2-99B517087CE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815546" y="4394190"/>
                  <a:ext cx="331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BF59452-E8E2-D1FB-DCA1-CA71C943C703}"/>
                    </a:ext>
                  </a:extLst>
                </p14:cNvPr>
                <p14:cNvContentPartPr/>
                <p14:nvPr/>
              </p14:nvContentPartPr>
              <p14:xfrm>
                <a:off x="11876386" y="4342350"/>
                <a:ext cx="100800" cy="415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BF59452-E8E2-D1FB-DCA1-CA71C943C70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872066" y="4338030"/>
                  <a:ext cx="1094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33852F8-15A1-3DA4-47A5-4D1DEDB42D3E}"/>
                    </a:ext>
                  </a:extLst>
                </p14:cNvPr>
                <p14:cNvContentPartPr/>
                <p14:nvPr/>
              </p14:nvContentPartPr>
              <p14:xfrm>
                <a:off x="12033706" y="4435230"/>
                <a:ext cx="360" cy="3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33852F8-15A1-3DA4-47A5-4D1DEDB42D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029386" y="4430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1C3F859-9597-8DD6-4D55-FA17D4AE6C8A}"/>
                    </a:ext>
                  </a:extLst>
                </p14:cNvPr>
                <p14:cNvContentPartPr/>
                <p14:nvPr/>
              </p14:nvContentPartPr>
              <p14:xfrm>
                <a:off x="11711506" y="4382670"/>
                <a:ext cx="20160" cy="217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1C3F859-9597-8DD6-4D55-FA17D4AE6C8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707186" y="4378350"/>
                  <a:ext cx="28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CB7215A-AB0C-4BAC-C822-4B2B8CC43917}"/>
                    </a:ext>
                  </a:extLst>
                </p14:cNvPr>
                <p14:cNvContentPartPr/>
                <p14:nvPr/>
              </p14:nvContentPartPr>
              <p14:xfrm>
                <a:off x="8594986" y="2661510"/>
                <a:ext cx="1037520" cy="793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CB7215A-AB0C-4BAC-C822-4B2B8CC4391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590666" y="2657190"/>
                  <a:ext cx="10461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7DB48DE-A977-0E0A-73BD-64A2A7FB26B7}"/>
                    </a:ext>
                  </a:extLst>
                </p14:cNvPr>
                <p14:cNvContentPartPr/>
                <p14:nvPr/>
              </p14:nvContentPartPr>
              <p14:xfrm>
                <a:off x="9032746" y="2957790"/>
                <a:ext cx="246600" cy="267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7DB48DE-A977-0E0A-73BD-64A2A7FB26B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028426" y="2953470"/>
                  <a:ext cx="255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61B22DC-E8A4-5C83-E932-2FFC349236A2}"/>
                    </a:ext>
                  </a:extLst>
                </p14:cNvPr>
                <p14:cNvContentPartPr/>
                <p14:nvPr/>
              </p14:nvContentPartPr>
              <p14:xfrm>
                <a:off x="9695866" y="2990550"/>
                <a:ext cx="1483200" cy="55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61B22DC-E8A4-5C83-E932-2FFC349236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691546" y="2986230"/>
                  <a:ext cx="1491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9D428CE-4889-039D-89C7-A3AA92DE7D3C}"/>
                    </a:ext>
                  </a:extLst>
                </p14:cNvPr>
                <p14:cNvContentPartPr/>
                <p14:nvPr/>
              </p14:nvContentPartPr>
              <p14:xfrm>
                <a:off x="10554106" y="2694990"/>
                <a:ext cx="16560" cy="906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9D428CE-4889-039D-89C7-A3AA92DE7D3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49786" y="2690670"/>
                  <a:ext cx="25200" cy="9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DFA8748-A5B2-DF1E-2D89-FA4FEAD70A5F}"/>
                    </a:ext>
                  </a:extLst>
                </p14:cNvPr>
                <p14:cNvContentPartPr/>
                <p14:nvPr/>
              </p14:nvContentPartPr>
              <p14:xfrm>
                <a:off x="9820786" y="2755470"/>
                <a:ext cx="366120" cy="545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DFA8748-A5B2-DF1E-2D89-FA4FEAD70A5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816466" y="2751150"/>
                  <a:ext cx="3747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7253860-E0C3-58BC-B8B8-D4068094AC80}"/>
                    </a:ext>
                  </a:extLst>
                </p14:cNvPr>
                <p14:cNvContentPartPr/>
                <p14:nvPr/>
              </p14:nvContentPartPr>
              <p14:xfrm>
                <a:off x="9555466" y="3615150"/>
                <a:ext cx="101160" cy="326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7253860-E0C3-58BC-B8B8-D4068094AC8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551146" y="3610830"/>
                  <a:ext cx="109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377BC60-5AE4-8AEE-0201-7F2F9146097D}"/>
                    </a:ext>
                  </a:extLst>
                </p14:cNvPr>
                <p14:cNvContentPartPr/>
                <p14:nvPr/>
              </p14:nvContentPartPr>
              <p14:xfrm>
                <a:off x="9296986" y="3573030"/>
                <a:ext cx="380160" cy="123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377BC60-5AE4-8AEE-0201-7F2F9146097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292666" y="3568710"/>
                  <a:ext cx="388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2C941BE-4CB0-5754-D2EA-57875A3A9B7E}"/>
                    </a:ext>
                  </a:extLst>
                </p14:cNvPr>
                <p14:cNvContentPartPr/>
                <p14:nvPr/>
              </p14:nvContentPartPr>
              <p14:xfrm>
                <a:off x="9494266" y="3922590"/>
                <a:ext cx="317520" cy="111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2C941BE-4CB0-5754-D2EA-57875A3A9B7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489946" y="3918270"/>
                  <a:ext cx="326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CEE14C4-3B5C-3E39-49B0-7DDBB9092442}"/>
                    </a:ext>
                  </a:extLst>
                </p14:cNvPr>
                <p14:cNvContentPartPr/>
                <p14:nvPr/>
              </p14:nvContentPartPr>
              <p14:xfrm>
                <a:off x="9859306" y="3703710"/>
                <a:ext cx="325080" cy="316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CEE14C4-3B5C-3E39-49B0-7DDBB909244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854986" y="3699390"/>
                  <a:ext cx="333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1640DAA-4A30-68F1-5836-B1E03218F204}"/>
                    </a:ext>
                  </a:extLst>
                </p14:cNvPr>
                <p14:cNvContentPartPr/>
                <p14:nvPr/>
              </p14:nvContentPartPr>
              <p14:xfrm>
                <a:off x="10244506" y="3856350"/>
                <a:ext cx="41040" cy="79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1640DAA-4A30-68F1-5836-B1E03218F20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240186" y="3852030"/>
                  <a:ext cx="49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6AE1FC4-0445-0436-68BD-5D4884A5F0E9}"/>
                    </a:ext>
                  </a:extLst>
                </p14:cNvPr>
                <p14:cNvContentPartPr/>
                <p14:nvPr/>
              </p14:nvContentPartPr>
              <p14:xfrm>
                <a:off x="10139386" y="3719550"/>
                <a:ext cx="36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6AE1FC4-0445-0436-68BD-5D4884A5F0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5066" y="371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7E705FD-7BEF-7D6F-906C-2FF60D238C4E}"/>
                    </a:ext>
                  </a:extLst>
                </p14:cNvPr>
                <p14:cNvContentPartPr/>
                <p14:nvPr/>
              </p14:nvContentPartPr>
              <p14:xfrm>
                <a:off x="9325066" y="3339750"/>
                <a:ext cx="446040" cy="219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7E705FD-7BEF-7D6F-906C-2FF60D238C4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320746" y="3335430"/>
                  <a:ext cx="454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9F55A64-49E7-C0C6-D903-C3C6A4A6414B}"/>
                    </a:ext>
                  </a:extLst>
                </p14:cNvPr>
                <p14:cNvContentPartPr/>
                <p14:nvPr/>
              </p14:nvContentPartPr>
              <p14:xfrm>
                <a:off x="10711786" y="3334350"/>
                <a:ext cx="224640" cy="358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9F55A64-49E7-C0C6-D903-C3C6A4A6414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707466" y="3330030"/>
                  <a:ext cx="2332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A7044E3-55E3-7CC4-0B05-DB2FE4260F7F}"/>
                    </a:ext>
                  </a:extLst>
                </p14:cNvPr>
                <p14:cNvContentPartPr/>
                <p14:nvPr/>
              </p14:nvContentPartPr>
              <p14:xfrm>
                <a:off x="11004826" y="3667350"/>
                <a:ext cx="33480" cy="117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A7044E3-55E3-7CC4-0B05-DB2FE4260F7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000506" y="3663030"/>
                  <a:ext cx="42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8300E01-4532-E2D0-A1D4-AF340FCDDD59}"/>
                    </a:ext>
                  </a:extLst>
                </p14:cNvPr>
                <p14:cNvContentPartPr/>
                <p14:nvPr/>
              </p14:nvContentPartPr>
              <p14:xfrm>
                <a:off x="10994026" y="3498870"/>
                <a:ext cx="1800" cy="4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8300E01-4532-E2D0-A1D4-AF340FCDDD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89706" y="3494550"/>
                  <a:ext cx="104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0AB39DA-3AD3-0932-A9BD-C595829F9FBF}"/>
                    </a:ext>
                  </a:extLst>
                </p14:cNvPr>
                <p14:cNvContentPartPr/>
                <p14:nvPr/>
              </p14:nvContentPartPr>
              <p14:xfrm>
                <a:off x="11237746" y="3269550"/>
                <a:ext cx="363960" cy="523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0AB39DA-3AD3-0932-A9BD-C595829F9FB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233426" y="3265230"/>
                  <a:ext cx="37260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2D977F9-23F0-883D-77B5-07649A25EAD4}"/>
                    </a:ext>
                  </a:extLst>
                </p14:cNvPr>
                <p14:cNvContentPartPr/>
                <p14:nvPr/>
              </p14:nvContentPartPr>
              <p14:xfrm>
                <a:off x="11494066" y="3261630"/>
                <a:ext cx="173160" cy="444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2D977F9-23F0-883D-77B5-07649A25EAD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489746" y="3257310"/>
                  <a:ext cx="1818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6273DC2-0965-222E-37A0-CDC474A3C483}"/>
                    </a:ext>
                  </a:extLst>
                </p14:cNvPr>
                <p14:cNvContentPartPr/>
                <p14:nvPr/>
              </p14:nvContentPartPr>
              <p14:xfrm>
                <a:off x="11791786" y="3522630"/>
                <a:ext cx="7560" cy="104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6273DC2-0965-222E-37A0-CDC474A3C48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787466" y="3518310"/>
                  <a:ext cx="16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10BEB58-6E97-B797-C7C2-22881D0E7185}"/>
                    </a:ext>
                  </a:extLst>
                </p14:cNvPr>
                <p14:cNvContentPartPr/>
                <p14:nvPr/>
              </p14:nvContentPartPr>
              <p14:xfrm>
                <a:off x="11763706" y="3390150"/>
                <a:ext cx="360" cy="17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10BEB58-6E97-B797-C7C2-22881D0E718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759386" y="3385830"/>
                  <a:ext cx="9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5823765-A93E-6975-9470-210BA0D8D39C}"/>
                    </a:ext>
                  </a:extLst>
                </p14:cNvPr>
                <p14:cNvContentPartPr/>
                <p14:nvPr/>
              </p14:nvContentPartPr>
              <p14:xfrm>
                <a:off x="6385306" y="2614350"/>
                <a:ext cx="1040040" cy="810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5823765-A93E-6975-9470-210BA0D8D39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380986" y="2610030"/>
                  <a:ext cx="104868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788A1FB-7419-AF66-186A-2963A84CD8C8}"/>
                    </a:ext>
                  </a:extLst>
                </p14:cNvPr>
                <p14:cNvContentPartPr/>
                <p14:nvPr/>
              </p14:nvContentPartPr>
              <p14:xfrm>
                <a:off x="6793906" y="2690670"/>
                <a:ext cx="360" cy="287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788A1FB-7419-AF66-186A-2963A84CD8C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789586" y="2686350"/>
                  <a:ext cx="9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038EFEC-F4A8-0A97-41FB-99DC92B8C224}"/>
                    </a:ext>
                  </a:extLst>
                </p14:cNvPr>
                <p14:cNvContentPartPr/>
                <p14:nvPr/>
              </p14:nvContentPartPr>
              <p14:xfrm>
                <a:off x="6887146" y="2738910"/>
                <a:ext cx="80640" cy="244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038EFEC-F4A8-0A97-41FB-99DC92B8C22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882826" y="2734590"/>
                  <a:ext cx="89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BDC6E24-7C88-D0EF-16C3-54AC0851BA89}"/>
                    </a:ext>
                  </a:extLst>
                </p14:cNvPr>
                <p14:cNvContentPartPr/>
                <p14:nvPr/>
              </p14:nvContentPartPr>
              <p14:xfrm>
                <a:off x="6709666" y="2709390"/>
                <a:ext cx="404640" cy="106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BDC6E24-7C88-D0EF-16C3-54AC0851BA8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705346" y="2705070"/>
                  <a:ext cx="413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6572304-4062-9482-78EE-0989374F07EB}"/>
                    </a:ext>
                  </a:extLst>
                </p14:cNvPr>
                <p14:cNvContentPartPr/>
                <p14:nvPr/>
              </p14:nvContentPartPr>
              <p14:xfrm>
                <a:off x="6725506" y="3011790"/>
                <a:ext cx="338760" cy="73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6572304-4062-9482-78EE-0989374F07E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721186" y="3007470"/>
                  <a:ext cx="347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61031AA-3FF3-33BC-1F31-7E3C2E221BC9}"/>
                    </a:ext>
                  </a:extLst>
                </p14:cNvPr>
                <p14:cNvContentPartPr/>
                <p14:nvPr/>
              </p14:nvContentPartPr>
              <p14:xfrm>
                <a:off x="6848986" y="3144990"/>
                <a:ext cx="221400" cy="161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61031AA-3FF3-33BC-1F31-7E3C2E221BC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844666" y="3140670"/>
                  <a:ext cx="230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51397CE-5CC0-5D31-2A6C-7148A1268293}"/>
                    </a:ext>
                  </a:extLst>
                </p14:cNvPr>
                <p14:cNvContentPartPr/>
                <p14:nvPr/>
              </p14:nvContentPartPr>
              <p14:xfrm>
                <a:off x="7185226" y="3016470"/>
                <a:ext cx="113040" cy="26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51397CE-5CC0-5D31-2A6C-7148A126829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180906" y="3012150"/>
                  <a:ext cx="121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9FF6A3A-FA86-A859-9E04-D67AF2E3C85A}"/>
                    </a:ext>
                  </a:extLst>
                </p14:cNvPr>
                <p14:cNvContentPartPr/>
                <p14:nvPr/>
              </p14:nvContentPartPr>
              <p14:xfrm>
                <a:off x="7380706" y="2817030"/>
                <a:ext cx="215640" cy="267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9FF6A3A-FA86-A859-9E04-D67AF2E3C85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376386" y="2812710"/>
                  <a:ext cx="224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366C224-8FD9-C0EE-F761-CA3F462927AE}"/>
                    </a:ext>
                  </a:extLst>
                </p14:cNvPr>
                <p14:cNvContentPartPr/>
                <p14:nvPr/>
              </p14:nvContentPartPr>
              <p14:xfrm>
                <a:off x="7761586" y="2991990"/>
                <a:ext cx="51840" cy="192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366C224-8FD9-C0EE-F761-CA3F462927A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57266" y="2987670"/>
                  <a:ext cx="604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7FF4B43-B693-90B7-64C3-45108D9F9A49}"/>
                    </a:ext>
                  </a:extLst>
                </p14:cNvPr>
                <p14:cNvContentPartPr/>
                <p14:nvPr/>
              </p14:nvContentPartPr>
              <p14:xfrm>
                <a:off x="7737466" y="2841150"/>
                <a:ext cx="6120" cy="2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7FF4B43-B693-90B7-64C3-45108D9F9A4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33146" y="2836830"/>
                  <a:ext cx="147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B00F858-6CB4-0BAD-AE56-EA781EA6F8C9}"/>
                    </a:ext>
                  </a:extLst>
                </p14:cNvPr>
                <p14:cNvContentPartPr/>
                <p14:nvPr/>
              </p14:nvContentPartPr>
              <p14:xfrm>
                <a:off x="7700746" y="2851590"/>
                <a:ext cx="42480" cy="45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B00F858-6CB4-0BAD-AE56-EA781EA6F8C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696426" y="2847270"/>
                  <a:ext cx="51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1603B3E-D7DA-75E2-BBB8-D2ECDC05FBDC}"/>
                    </a:ext>
                  </a:extLst>
                </p14:cNvPr>
                <p14:cNvContentPartPr/>
                <p14:nvPr/>
              </p14:nvContentPartPr>
              <p14:xfrm>
                <a:off x="7862386" y="2409510"/>
                <a:ext cx="334800" cy="331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1603B3E-D7DA-75E2-BBB8-D2ECDC05FBD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858066" y="2405190"/>
                  <a:ext cx="3434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6DD8871-9B8D-45A8-433C-2279FBDCF0FF}"/>
                    </a:ext>
                  </a:extLst>
                </p14:cNvPr>
                <p14:cNvContentPartPr/>
                <p14:nvPr/>
              </p14:nvContentPartPr>
              <p14:xfrm>
                <a:off x="7824946" y="2437590"/>
                <a:ext cx="129240" cy="399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6DD8871-9B8D-45A8-433C-2279FBDCF0F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820626" y="2433270"/>
                  <a:ext cx="137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0812DBF-9829-3DB6-EC99-8C98728B0B16}"/>
                    </a:ext>
                  </a:extLst>
                </p14:cNvPr>
                <p14:cNvContentPartPr/>
                <p14:nvPr/>
              </p14:nvContentPartPr>
              <p14:xfrm>
                <a:off x="8168386" y="3076230"/>
                <a:ext cx="181800" cy="3823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0812DBF-9829-3DB6-EC99-8C98728B0B1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164066" y="3071910"/>
                  <a:ext cx="1904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CB7B415-34FE-CB9B-943A-F87AD3517668}"/>
                    </a:ext>
                  </a:extLst>
                </p14:cNvPr>
                <p14:cNvContentPartPr/>
                <p14:nvPr/>
              </p14:nvContentPartPr>
              <p14:xfrm>
                <a:off x="8084146" y="3269550"/>
                <a:ext cx="333360" cy="1785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CB7B415-34FE-CB9B-943A-F87AD351766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079826" y="3265230"/>
                  <a:ext cx="342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6EB6424-BB6A-200A-B398-FA9BAF0B1383}"/>
                    </a:ext>
                  </a:extLst>
                </p14:cNvPr>
                <p14:cNvContentPartPr/>
                <p14:nvPr/>
              </p14:nvContentPartPr>
              <p14:xfrm>
                <a:off x="2357915" y="4610910"/>
                <a:ext cx="351000" cy="3816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6EB6424-BB6A-200A-B398-FA9BAF0B138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353595" y="4606590"/>
                  <a:ext cx="3596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E629EDF-8DA8-534F-4167-8AEF408CA448}"/>
                    </a:ext>
                  </a:extLst>
                </p14:cNvPr>
                <p14:cNvContentPartPr/>
                <p14:nvPr/>
              </p14:nvContentPartPr>
              <p14:xfrm>
                <a:off x="3022835" y="4839870"/>
                <a:ext cx="32040" cy="1677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E629EDF-8DA8-534F-4167-8AEF408CA44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018515" y="4835550"/>
                  <a:ext cx="40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DC3A8D8-D30F-0093-0F7B-640EC6EE102F}"/>
                    </a:ext>
                  </a:extLst>
                </p14:cNvPr>
                <p14:cNvContentPartPr/>
                <p14:nvPr/>
              </p14:nvContentPartPr>
              <p14:xfrm>
                <a:off x="2922035" y="4663110"/>
                <a:ext cx="6840" cy="37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DC3A8D8-D30F-0093-0F7B-640EC6EE102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917715" y="4658790"/>
                  <a:ext cx="15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B65780D-AC77-DB60-A67E-B7969ADAA1F3}"/>
                    </a:ext>
                  </a:extLst>
                </p14:cNvPr>
                <p14:cNvContentPartPr/>
                <p14:nvPr/>
              </p14:nvContentPartPr>
              <p14:xfrm>
                <a:off x="3397595" y="4578870"/>
                <a:ext cx="341280" cy="129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B65780D-AC77-DB60-A67E-B7969ADAA1F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393275" y="4574550"/>
                  <a:ext cx="349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3F0AF2C-CBFB-844A-A92F-B7524EF498B6}"/>
                    </a:ext>
                  </a:extLst>
                </p14:cNvPr>
                <p14:cNvContentPartPr/>
                <p14:nvPr/>
              </p14:nvContentPartPr>
              <p14:xfrm>
                <a:off x="3494435" y="4716390"/>
                <a:ext cx="428400" cy="1537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3F0AF2C-CBFB-844A-A92F-B7524EF498B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490115" y="4712070"/>
                  <a:ext cx="437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426E6E8-D0D1-0642-5A84-AA36CC56ED55}"/>
                    </a:ext>
                  </a:extLst>
                </p14:cNvPr>
                <p14:cNvContentPartPr/>
                <p14:nvPr/>
              </p14:nvContentPartPr>
              <p14:xfrm>
                <a:off x="4203635" y="4457910"/>
                <a:ext cx="154080" cy="8186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426E6E8-D0D1-0642-5A84-AA36CC56ED5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199315" y="4453590"/>
                  <a:ext cx="16272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7F2A8A8-CC08-49D5-833F-FF2FF22CD7B8}"/>
                    </a:ext>
                  </a:extLst>
                </p14:cNvPr>
                <p14:cNvContentPartPr/>
                <p14:nvPr/>
              </p14:nvContentPartPr>
              <p14:xfrm>
                <a:off x="4228115" y="4403910"/>
                <a:ext cx="219960" cy="454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7F2A8A8-CC08-49D5-833F-FF2FF22CD7B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223795" y="4399590"/>
                  <a:ext cx="2286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04E188D-0787-C75B-1F13-52361B7893F5}"/>
                    </a:ext>
                  </a:extLst>
                </p14:cNvPr>
                <p14:cNvContentPartPr/>
                <p14:nvPr/>
              </p14:nvContentPartPr>
              <p14:xfrm>
                <a:off x="4651115" y="4638990"/>
                <a:ext cx="39960" cy="2397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04E188D-0787-C75B-1F13-52361B7893F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646795" y="4634670"/>
                  <a:ext cx="48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F80EF94-CE43-7360-9E15-09FFD7A10F44}"/>
                    </a:ext>
                  </a:extLst>
                </p14:cNvPr>
                <p14:cNvContentPartPr/>
                <p14:nvPr/>
              </p14:nvContentPartPr>
              <p14:xfrm>
                <a:off x="4610795" y="4482390"/>
                <a:ext cx="20880" cy="31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F80EF94-CE43-7360-9E15-09FFD7A10F4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606475" y="4478070"/>
                  <a:ext cx="29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A3CCDCD-9CC3-4981-924F-D2F764513C03}"/>
                    </a:ext>
                  </a:extLst>
                </p14:cNvPr>
                <p14:cNvContentPartPr/>
                <p14:nvPr/>
              </p14:nvContentPartPr>
              <p14:xfrm>
                <a:off x="5017955" y="4534230"/>
                <a:ext cx="302040" cy="259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A3CCDCD-9CC3-4981-924F-D2F764513C0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013635" y="4529910"/>
                  <a:ext cx="310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237E5E9-8E66-E93F-F1FB-4AB34D67A820}"/>
                    </a:ext>
                  </a:extLst>
                </p14:cNvPr>
                <p14:cNvContentPartPr/>
                <p14:nvPr/>
              </p14:nvContentPartPr>
              <p14:xfrm>
                <a:off x="1362515" y="4738710"/>
                <a:ext cx="528120" cy="374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237E5E9-8E66-E93F-F1FB-4AB34D67A82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358195" y="4734390"/>
                  <a:ext cx="536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69AD269-4F22-63F3-B4F3-8FB214797C05}"/>
                    </a:ext>
                  </a:extLst>
                </p14:cNvPr>
                <p14:cNvContentPartPr/>
                <p14:nvPr/>
              </p14:nvContentPartPr>
              <p14:xfrm>
                <a:off x="1394915" y="4891710"/>
                <a:ext cx="599040" cy="1134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69AD269-4F22-63F3-B4F3-8FB214797C0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390595" y="4887390"/>
                  <a:ext cx="607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E6ED9EE-0BBB-142F-229C-353791169939}"/>
                    </a:ext>
                  </a:extLst>
                </p14:cNvPr>
                <p14:cNvContentPartPr/>
                <p14:nvPr/>
              </p14:nvContentPartPr>
              <p14:xfrm>
                <a:off x="1531715" y="4485990"/>
                <a:ext cx="560160" cy="6829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E6ED9EE-0BBB-142F-229C-35379116993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527395" y="4481670"/>
                  <a:ext cx="56880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933C84C-905F-7FC2-29D3-F97E3871D667}"/>
                    </a:ext>
                  </a:extLst>
                </p14:cNvPr>
                <p14:cNvContentPartPr/>
                <p14:nvPr/>
              </p14:nvContentPartPr>
              <p14:xfrm>
                <a:off x="5631755" y="4361790"/>
                <a:ext cx="499680" cy="414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933C84C-905F-7FC2-29D3-F97E3871D66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627435" y="4357470"/>
                  <a:ext cx="508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DB3F57B-EDB3-4785-6F23-94C59537D630}"/>
                    </a:ext>
                  </a:extLst>
                </p14:cNvPr>
                <p14:cNvContentPartPr/>
                <p14:nvPr/>
              </p14:nvContentPartPr>
              <p14:xfrm>
                <a:off x="6343115" y="4538550"/>
                <a:ext cx="148320" cy="3423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DB3F57B-EDB3-4785-6F23-94C59537D63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338795" y="4534230"/>
                  <a:ext cx="1569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005610C-4945-80D3-6054-32B238233408}"/>
                    </a:ext>
                  </a:extLst>
                </p14:cNvPr>
                <p14:cNvContentPartPr/>
                <p14:nvPr/>
              </p14:nvContentPartPr>
              <p14:xfrm>
                <a:off x="6622115" y="4224990"/>
                <a:ext cx="253800" cy="4330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005610C-4945-80D3-6054-32B23823340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617795" y="4220670"/>
                  <a:ext cx="26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86F2DFC-E695-73D9-C5C3-39134CF390B7}"/>
                    </a:ext>
                  </a:extLst>
                </p14:cNvPr>
                <p14:cNvContentPartPr/>
                <p14:nvPr/>
              </p14:nvContentPartPr>
              <p14:xfrm>
                <a:off x="6669995" y="4439910"/>
                <a:ext cx="150480" cy="1227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86F2DFC-E695-73D9-C5C3-39134CF390B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665675" y="4435590"/>
                  <a:ext cx="159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5971080-F7DD-3586-DF29-A8A248EF889F}"/>
                    </a:ext>
                  </a:extLst>
                </p14:cNvPr>
                <p14:cNvContentPartPr/>
                <p14:nvPr/>
              </p14:nvContentPartPr>
              <p14:xfrm>
                <a:off x="7153835" y="4534230"/>
                <a:ext cx="383400" cy="84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5971080-F7DD-3586-DF29-A8A248EF889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149515" y="4529910"/>
                  <a:ext cx="392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1E15F25-810F-B62E-B320-6D7AC3BBA72E}"/>
                    </a:ext>
                  </a:extLst>
                </p14:cNvPr>
                <p14:cNvContentPartPr/>
                <p14:nvPr/>
              </p14:nvContentPartPr>
              <p14:xfrm>
                <a:off x="7295315" y="4526310"/>
                <a:ext cx="143640" cy="3132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1E15F25-810F-B62E-B320-6D7AC3BBA72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290995" y="4521990"/>
                  <a:ext cx="1522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FD2E213-A415-7379-A9ED-10CC14D200CF}"/>
                    </a:ext>
                  </a:extLst>
                </p14:cNvPr>
                <p14:cNvContentPartPr/>
                <p14:nvPr/>
              </p14:nvContentPartPr>
              <p14:xfrm>
                <a:off x="7699235" y="4249470"/>
                <a:ext cx="68400" cy="2052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FD2E213-A415-7379-A9ED-10CC14D200C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694915" y="4245150"/>
                  <a:ext cx="77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4BD0ED8-8B6F-E22D-C5E2-09F3FAA4E9C9}"/>
                    </a:ext>
                  </a:extLst>
                </p14:cNvPr>
                <p14:cNvContentPartPr/>
                <p14:nvPr/>
              </p14:nvContentPartPr>
              <p14:xfrm>
                <a:off x="7625795" y="4169910"/>
                <a:ext cx="334080" cy="390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4BD0ED8-8B6F-E22D-C5E2-09F3FAA4E9C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621475" y="4165590"/>
                  <a:ext cx="3427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3B5B80D-6A51-5A89-A2DD-1B6DE86C7A57}"/>
                    </a:ext>
                  </a:extLst>
                </p14:cNvPr>
                <p14:cNvContentPartPr/>
                <p14:nvPr/>
              </p14:nvContentPartPr>
              <p14:xfrm>
                <a:off x="8021795" y="4100430"/>
                <a:ext cx="253080" cy="7117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3B5B80D-6A51-5A89-A2DD-1B6DE86C7A5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017475" y="4096110"/>
                  <a:ext cx="2617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C5B5F35-BB28-79E2-153D-A2738C934FDD}"/>
                    </a:ext>
                  </a:extLst>
                </p14:cNvPr>
                <p14:cNvContentPartPr/>
                <p14:nvPr/>
              </p14:nvContentPartPr>
              <p14:xfrm>
                <a:off x="8202515" y="4518390"/>
                <a:ext cx="372240" cy="335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C5B5F35-BB28-79E2-153D-A2738C934FD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198195" y="4514070"/>
                  <a:ext cx="380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A762AF4-AA41-7FB1-2E6B-1FB4D185652E}"/>
                    </a:ext>
                  </a:extLst>
                </p14:cNvPr>
                <p14:cNvContentPartPr/>
                <p14:nvPr/>
              </p14:nvContentPartPr>
              <p14:xfrm>
                <a:off x="381586" y="5849670"/>
                <a:ext cx="360" cy="3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A762AF4-AA41-7FB1-2E6B-1FB4D18565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7266" y="58453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740F01E-3E15-A3DD-90B1-B887A21D29D6}"/>
                    </a:ext>
                  </a:extLst>
                </p14:cNvPr>
                <p14:cNvContentPartPr/>
                <p14:nvPr/>
              </p14:nvContentPartPr>
              <p14:xfrm>
                <a:off x="554746" y="5837790"/>
                <a:ext cx="77760" cy="441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740F01E-3E15-A3DD-90B1-B887A21D29D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50426" y="5833470"/>
                  <a:ext cx="864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0FDAA7F-4111-350E-6DDE-45AF898AF6BB}"/>
                    </a:ext>
                  </a:extLst>
                </p14:cNvPr>
                <p14:cNvContentPartPr/>
                <p14:nvPr/>
              </p14:nvContentPartPr>
              <p14:xfrm>
                <a:off x="547546" y="5868750"/>
                <a:ext cx="202680" cy="334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0FDAA7F-4111-350E-6DDE-45AF898AF6B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43226" y="5864430"/>
                  <a:ext cx="211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E7678CE-EBF6-67AC-205E-84944EFB3482}"/>
                    </a:ext>
                  </a:extLst>
                </p14:cNvPr>
                <p14:cNvContentPartPr/>
                <p14:nvPr/>
              </p14:nvContentPartPr>
              <p14:xfrm>
                <a:off x="547546" y="6101670"/>
                <a:ext cx="142920" cy="500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E7678CE-EBF6-67AC-205E-84944EFB3482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43226" y="6097350"/>
                  <a:ext cx="151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673FBCE-A028-3C26-7B2E-A04ED20C0101}"/>
                    </a:ext>
                  </a:extLst>
                </p14:cNvPr>
                <p14:cNvContentPartPr/>
                <p14:nvPr/>
              </p14:nvContentPartPr>
              <p14:xfrm>
                <a:off x="523066" y="6281670"/>
                <a:ext cx="178920" cy="849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673FBCE-A028-3C26-7B2E-A04ED20C0101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18746" y="6277350"/>
                  <a:ext cx="187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64E0F8A-F6B5-193A-9270-35065A37D4FE}"/>
                    </a:ext>
                  </a:extLst>
                </p14:cNvPr>
                <p14:cNvContentPartPr/>
                <p14:nvPr/>
              </p14:nvContentPartPr>
              <p14:xfrm>
                <a:off x="736546" y="5640870"/>
                <a:ext cx="41040" cy="1429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64E0F8A-F6B5-193A-9270-35065A37D4F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32226" y="5636550"/>
                  <a:ext cx="49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D8FD985-63BC-C626-B365-D632773C5690}"/>
                    </a:ext>
                  </a:extLst>
                </p14:cNvPr>
                <p14:cNvContentPartPr/>
                <p14:nvPr/>
              </p14:nvContentPartPr>
              <p14:xfrm>
                <a:off x="832306" y="6085110"/>
                <a:ext cx="289440" cy="4568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D8FD985-63BC-C626-B365-D632773C5690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27986" y="6080790"/>
                  <a:ext cx="2980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49CE0A8-9FF6-48E5-38CF-D0C5FD5CE016}"/>
                    </a:ext>
                  </a:extLst>
                </p14:cNvPr>
                <p14:cNvContentPartPr/>
                <p14:nvPr/>
              </p14:nvContentPartPr>
              <p14:xfrm>
                <a:off x="1184026" y="6263670"/>
                <a:ext cx="20520" cy="2203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49CE0A8-9FF6-48E5-38CF-D0C5FD5CE01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79706" y="6259350"/>
                  <a:ext cx="29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3382C23-93C2-ABF7-DCBF-1DC7DB8F9BD1}"/>
                    </a:ext>
                  </a:extLst>
                </p14:cNvPr>
                <p14:cNvContentPartPr/>
                <p14:nvPr/>
              </p14:nvContentPartPr>
              <p14:xfrm>
                <a:off x="1050826" y="6131190"/>
                <a:ext cx="69120" cy="342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3382C23-93C2-ABF7-DCBF-1DC7DB8F9BD1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46506" y="6126870"/>
                  <a:ext cx="77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951D554-F130-64B7-482A-1F24E0B818FF}"/>
                    </a:ext>
                  </a:extLst>
                </p14:cNvPr>
                <p14:cNvContentPartPr/>
                <p14:nvPr/>
              </p14:nvContentPartPr>
              <p14:xfrm>
                <a:off x="1369426" y="6175110"/>
                <a:ext cx="364320" cy="558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951D554-F130-64B7-482A-1F24E0B818F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365106" y="6170790"/>
                  <a:ext cx="372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18E83FB-C480-8506-D622-37AE27B8930A}"/>
                    </a:ext>
                  </a:extLst>
                </p14:cNvPr>
                <p14:cNvContentPartPr/>
                <p14:nvPr/>
              </p14:nvContentPartPr>
              <p14:xfrm>
                <a:off x="1506586" y="6066750"/>
                <a:ext cx="90000" cy="4366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18E83FB-C480-8506-D622-37AE27B8930A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502266" y="6062430"/>
                  <a:ext cx="986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E7BA737-4064-F897-6519-A0454E526A1A}"/>
                    </a:ext>
                  </a:extLst>
                </p14:cNvPr>
                <p14:cNvContentPartPr/>
                <p14:nvPr/>
              </p14:nvContentPartPr>
              <p14:xfrm>
                <a:off x="1804666" y="6066750"/>
                <a:ext cx="167400" cy="5493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E7BA737-4064-F897-6519-A0454E526A1A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800346" y="6062430"/>
                  <a:ext cx="1760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13F009E-8893-538F-84A7-6EB3E1062F49}"/>
                    </a:ext>
                  </a:extLst>
                </p14:cNvPr>
                <p14:cNvContentPartPr/>
                <p14:nvPr/>
              </p14:nvContentPartPr>
              <p14:xfrm>
                <a:off x="2010226" y="5922030"/>
                <a:ext cx="121680" cy="3805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13F009E-8893-538F-84A7-6EB3E1062F4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005906" y="5917710"/>
                  <a:ext cx="1303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4497BBA-7BCF-F524-83B1-973BDFC47E61}"/>
                    </a:ext>
                  </a:extLst>
                </p14:cNvPr>
                <p14:cNvContentPartPr/>
                <p14:nvPr/>
              </p14:nvContentPartPr>
              <p14:xfrm>
                <a:off x="1990066" y="5929230"/>
                <a:ext cx="213840" cy="2109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4497BBA-7BCF-F524-83B1-973BDFC47E61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985746" y="5924910"/>
                  <a:ext cx="222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9CA0D69-7959-BF99-E1DE-2242D2C3B00F}"/>
                    </a:ext>
                  </a:extLst>
                </p14:cNvPr>
                <p14:cNvContentPartPr/>
                <p14:nvPr/>
              </p14:nvContentPartPr>
              <p14:xfrm>
                <a:off x="2175106" y="5608470"/>
                <a:ext cx="218880" cy="7300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9CA0D69-7959-BF99-E1DE-2242D2C3B00F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170786" y="5604150"/>
                  <a:ext cx="22752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FDED0E9-8DCB-FE06-58A8-2B4CD34FB2EB}"/>
                    </a:ext>
                  </a:extLst>
                </p14:cNvPr>
                <p14:cNvContentPartPr/>
                <p14:nvPr/>
              </p14:nvContentPartPr>
              <p14:xfrm>
                <a:off x="2444026" y="6216510"/>
                <a:ext cx="220680" cy="3229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FDED0E9-8DCB-FE06-58A8-2B4CD34FB2E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439706" y="6212190"/>
                  <a:ext cx="229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B36F3584-7A7C-540B-B607-7C6553C10397}"/>
                    </a:ext>
                  </a:extLst>
                </p14:cNvPr>
                <p14:cNvContentPartPr/>
                <p14:nvPr/>
              </p14:nvContentPartPr>
              <p14:xfrm>
                <a:off x="2767306" y="6089430"/>
                <a:ext cx="54000" cy="4107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B36F3584-7A7C-540B-B607-7C6553C10397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762986" y="6085110"/>
                  <a:ext cx="626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829867C-F8D5-0064-3B08-F496E8D24DC7}"/>
                    </a:ext>
                  </a:extLst>
                </p14:cNvPr>
                <p14:cNvContentPartPr/>
                <p14:nvPr/>
              </p14:nvContentPartPr>
              <p14:xfrm>
                <a:off x="3053866" y="6086910"/>
                <a:ext cx="380880" cy="817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829867C-F8D5-0064-3B08-F496E8D24DC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3049546" y="6082590"/>
                  <a:ext cx="389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A8DB039-3CD9-7D2D-CFCB-87A192818DD6}"/>
                    </a:ext>
                  </a:extLst>
                </p14:cNvPr>
                <p14:cNvContentPartPr/>
                <p14:nvPr/>
              </p14:nvContentPartPr>
              <p14:xfrm>
                <a:off x="3041986" y="6328110"/>
                <a:ext cx="246960" cy="363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A8DB039-3CD9-7D2D-CFCB-87A192818DD6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3037666" y="6323790"/>
                  <a:ext cx="255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F171AAB-A3C9-781C-F68C-C96262584DF8}"/>
                    </a:ext>
                  </a:extLst>
                </p14:cNvPr>
                <p14:cNvContentPartPr/>
                <p14:nvPr/>
              </p14:nvContentPartPr>
              <p14:xfrm>
                <a:off x="2795746" y="6151350"/>
                <a:ext cx="40680" cy="579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F171AAB-A3C9-781C-F68C-C96262584DF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791426" y="6147030"/>
                  <a:ext cx="49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C33A402-433F-0A4D-4576-C415F7FEC398}"/>
                    </a:ext>
                  </a:extLst>
                </p14:cNvPr>
                <p14:cNvContentPartPr/>
                <p14:nvPr/>
              </p14:nvContentPartPr>
              <p14:xfrm>
                <a:off x="2783866" y="6351870"/>
                <a:ext cx="44280" cy="1580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C33A402-433F-0A4D-4576-C415F7FEC398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779546" y="6347550"/>
                  <a:ext cx="52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2F69E0C-A78B-8EBF-C385-764A71EC7453}"/>
                    </a:ext>
                  </a:extLst>
                </p14:cNvPr>
                <p14:cNvContentPartPr/>
                <p14:nvPr/>
              </p14:nvContentPartPr>
              <p14:xfrm>
                <a:off x="6747035" y="5356830"/>
                <a:ext cx="537840" cy="3672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2F69E0C-A78B-8EBF-C385-764A71EC745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742715" y="5352510"/>
                  <a:ext cx="5464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2A8E46C-42A8-7BFF-03CF-88358A8EAD72}"/>
                    </a:ext>
                  </a:extLst>
                </p14:cNvPr>
                <p14:cNvContentPartPr/>
                <p14:nvPr/>
              </p14:nvContentPartPr>
              <p14:xfrm>
                <a:off x="7484315" y="5514870"/>
                <a:ext cx="204840" cy="2304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2A8E46C-42A8-7BFF-03CF-88358A8EAD72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479995" y="5510550"/>
                  <a:ext cx="213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1BA10F0-9C4A-4610-9BC8-9602166A649D}"/>
                    </a:ext>
                  </a:extLst>
                </p14:cNvPr>
                <p14:cNvContentPartPr/>
                <p14:nvPr/>
              </p14:nvContentPartPr>
              <p14:xfrm>
                <a:off x="7391795" y="5370510"/>
                <a:ext cx="27720" cy="25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1BA10F0-9C4A-4610-9BC8-9602166A649D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387475" y="5366190"/>
                  <a:ext cx="36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1EAA3B0-A21F-8254-A6DC-0FD5016CE430}"/>
                    </a:ext>
                  </a:extLst>
                </p14:cNvPr>
                <p14:cNvContentPartPr/>
                <p14:nvPr/>
              </p14:nvContentPartPr>
              <p14:xfrm>
                <a:off x="4675595" y="5137590"/>
                <a:ext cx="369720" cy="4158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1EAA3B0-A21F-8254-A6DC-0FD5016CE43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671275" y="5133270"/>
                  <a:ext cx="3783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589C91D-80F5-293F-7863-8A9DDFCEDC62}"/>
                    </a:ext>
                  </a:extLst>
                </p14:cNvPr>
                <p14:cNvContentPartPr/>
                <p14:nvPr/>
              </p14:nvContentPartPr>
              <p14:xfrm>
                <a:off x="4607555" y="5190870"/>
                <a:ext cx="354600" cy="1800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589C91D-80F5-293F-7863-8A9DDFCEDC62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603235" y="5186550"/>
                  <a:ext cx="36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DB2FFC1-CDF7-3E7C-BB73-CD297A57303D}"/>
                    </a:ext>
                  </a:extLst>
                </p14:cNvPr>
                <p14:cNvContentPartPr/>
                <p14:nvPr/>
              </p14:nvContentPartPr>
              <p14:xfrm>
                <a:off x="5308115" y="5583270"/>
                <a:ext cx="334440" cy="5803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DB2FFC1-CDF7-3E7C-BB73-CD297A57303D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303795" y="5578950"/>
                  <a:ext cx="34308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7B1F8B2-8A1F-CDB8-B377-268147A6D02D}"/>
                    </a:ext>
                  </a:extLst>
                </p14:cNvPr>
                <p14:cNvContentPartPr/>
                <p14:nvPr/>
              </p14:nvContentPartPr>
              <p14:xfrm>
                <a:off x="5287595" y="5579670"/>
                <a:ext cx="340560" cy="318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7B1F8B2-8A1F-CDB8-B377-268147A6D02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283275" y="5575350"/>
                  <a:ext cx="3492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2968005-A7EF-8B5A-4650-A6A84391FA19}"/>
                    </a:ext>
                  </a:extLst>
                </p14:cNvPr>
                <p14:cNvContentPartPr/>
                <p14:nvPr/>
              </p14:nvContentPartPr>
              <p14:xfrm>
                <a:off x="5699075" y="5704950"/>
                <a:ext cx="189000" cy="1008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2968005-A7EF-8B5A-4650-A6A84391FA1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694755" y="5700630"/>
                  <a:ext cx="197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2A0C19D-2DE9-1076-0DAB-05B06EE476ED}"/>
                    </a:ext>
                  </a:extLst>
                </p14:cNvPr>
                <p14:cNvContentPartPr/>
                <p14:nvPr/>
              </p14:nvContentPartPr>
              <p14:xfrm>
                <a:off x="5634635" y="5494710"/>
                <a:ext cx="11160" cy="302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2A0C19D-2DE9-1076-0DAB-05B06EE476ED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630315" y="5490390"/>
                  <a:ext cx="19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9CE112-B2B4-BBF7-CACB-436C8D600728}"/>
                    </a:ext>
                  </a:extLst>
                </p14:cNvPr>
                <p14:cNvContentPartPr/>
                <p14:nvPr/>
              </p14:nvContentPartPr>
              <p14:xfrm>
                <a:off x="5267795" y="5350350"/>
                <a:ext cx="58320" cy="1065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9CE112-B2B4-BBF7-CACB-436C8D600728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263475" y="5346030"/>
                  <a:ext cx="66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395D08B-6039-23F8-52C0-8920D016BBD3}"/>
                    </a:ext>
                  </a:extLst>
                </p14:cNvPr>
                <p14:cNvContentPartPr/>
                <p14:nvPr/>
              </p14:nvContentPartPr>
              <p14:xfrm>
                <a:off x="6102275" y="5440710"/>
                <a:ext cx="238680" cy="507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395D08B-6039-23F8-52C0-8920D016BBD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097955" y="5436390"/>
                  <a:ext cx="247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8F9C867-2363-0C37-DE8A-D73355E6E035}"/>
                    </a:ext>
                  </a:extLst>
                </p14:cNvPr>
                <p14:cNvContentPartPr/>
                <p14:nvPr/>
              </p14:nvContentPartPr>
              <p14:xfrm>
                <a:off x="6150155" y="5599830"/>
                <a:ext cx="261720" cy="763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8F9C867-2363-0C37-DE8A-D73355E6E035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145835" y="5595510"/>
                  <a:ext cx="270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4272D24-CC32-23B3-94C1-E7C76649C872}"/>
                    </a:ext>
                  </a:extLst>
                </p14:cNvPr>
                <p14:cNvContentPartPr/>
                <p14:nvPr/>
              </p14:nvContentPartPr>
              <p14:xfrm>
                <a:off x="3661186" y="5880270"/>
                <a:ext cx="302400" cy="5205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4272D24-CC32-23B3-94C1-E7C76649C87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3656866" y="5875950"/>
                  <a:ext cx="31104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5A0472C-F06F-A4F0-9187-0982CAFAE5A4}"/>
                    </a:ext>
                  </a:extLst>
                </p14:cNvPr>
                <p14:cNvContentPartPr/>
                <p14:nvPr/>
              </p14:nvContentPartPr>
              <p14:xfrm>
                <a:off x="4006426" y="6158190"/>
                <a:ext cx="304200" cy="3614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5A0472C-F06F-A4F0-9187-0982CAFAE5A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4002106" y="6153870"/>
                  <a:ext cx="3128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9E20394-EA3E-2413-8C59-2F6751F50F1F}"/>
                    </a:ext>
                  </a:extLst>
                </p14:cNvPr>
                <p14:cNvContentPartPr/>
                <p14:nvPr/>
              </p14:nvContentPartPr>
              <p14:xfrm>
                <a:off x="4400266" y="6379950"/>
                <a:ext cx="24840" cy="1166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9E20394-EA3E-2413-8C59-2F6751F50F1F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4395946" y="6375630"/>
                  <a:ext cx="33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7CBD9CC-51FD-D294-2E59-01C63C02C061}"/>
                    </a:ext>
                  </a:extLst>
                </p14:cNvPr>
                <p14:cNvContentPartPr/>
                <p14:nvPr/>
              </p14:nvContentPartPr>
              <p14:xfrm>
                <a:off x="4367866" y="6207510"/>
                <a:ext cx="30240" cy="608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7CBD9CC-51FD-D294-2E59-01C63C02C061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4363546" y="6203190"/>
                  <a:ext cx="388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95777A4-E87F-AE4A-D130-5F580CF6F536}"/>
                    </a:ext>
                  </a:extLst>
                </p14:cNvPr>
                <p14:cNvContentPartPr/>
                <p14:nvPr/>
              </p14:nvContentPartPr>
              <p14:xfrm>
                <a:off x="4553626" y="6259710"/>
                <a:ext cx="267120" cy="928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95777A4-E87F-AE4A-D130-5F580CF6F53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4549306" y="6255390"/>
                  <a:ext cx="275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D8B6AF8-97EC-F143-7E7F-E0602983039C}"/>
                    </a:ext>
                  </a:extLst>
                </p14:cNvPr>
                <p14:cNvContentPartPr/>
                <p14:nvPr/>
              </p14:nvContentPartPr>
              <p14:xfrm>
                <a:off x="4698346" y="6243510"/>
                <a:ext cx="3600" cy="2156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D8B6AF8-97EC-F143-7E7F-E0602983039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694026" y="6239190"/>
                  <a:ext cx="12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43D7287-7C18-F337-03F9-AABD0BB29A60}"/>
                    </a:ext>
                  </a:extLst>
                </p14:cNvPr>
                <p14:cNvContentPartPr/>
                <p14:nvPr/>
              </p14:nvContentPartPr>
              <p14:xfrm>
                <a:off x="4911466" y="6151350"/>
                <a:ext cx="152280" cy="5659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43D7287-7C18-F337-03F9-AABD0BB29A60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4907146" y="6147030"/>
                  <a:ext cx="1609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72267F02-C91F-7F94-C4EB-9B8C79834A04}"/>
                    </a:ext>
                  </a:extLst>
                </p14:cNvPr>
                <p14:cNvContentPartPr/>
                <p14:nvPr/>
              </p14:nvContentPartPr>
              <p14:xfrm>
                <a:off x="5077786" y="5978190"/>
                <a:ext cx="260640" cy="4118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72267F02-C91F-7F94-C4EB-9B8C79834A0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073466" y="5973870"/>
                  <a:ext cx="269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6C056E2-F4D0-60E1-6F5E-B0E24B6B8D4E}"/>
                    </a:ext>
                  </a:extLst>
                </p14:cNvPr>
                <p14:cNvContentPartPr/>
                <p14:nvPr/>
              </p14:nvContentPartPr>
              <p14:xfrm>
                <a:off x="5345266" y="6322710"/>
                <a:ext cx="214200" cy="2973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6C056E2-F4D0-60E1-6F5E-B0E24B6B8D4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340946" y="6318390"/>
                  <a:ext cx="222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5A33A0E-3366-958D-913D-18D14FA4698A}"/>
                    </a:ext>
                  </a:extLst>
                </p14:cNvPr>
                <p14:cNvContentPartPr/>
                <p14:nvPr/>
              </p14:nvContentPartPr>
              <p14:xfrm>
                <a:off x="5653786" y="6464910"/>
                <a:ext cx="360" cy="918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5A33A0E-3366-958D-913D-18D14FA4698A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649466" y="6460590"/>
                  <a:ext cx="9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6803841-EF67-398D-C771-285AE970F7A5}"/>
                    </a:ext>
                  </a:extLst>
                </p14:cNvPr>
                <p14:cNvContentPartPr/>
                <p14:nvPr/>
              </p14:nvContentPartPr>
              <p14:xfrm>
                <a:off x="5596906" y="6360150"/>
                <a:ext cx="11880" cy="3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6803841-EF67-398D-C771-285AE970F7A5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5592586" y="6355830"/>
                  <a:ext cx="20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525536B-61EA-92A6-5210-6D6B18F29564}"/>
                    </a:ext>
                  </a:extLst>
                </p14:cNvPr>
                <p14:cNvContentPartPr/>
                <p14:nvPr/>
              </p14:nvContentPartPr>
              <p14:xfrm>
                <a:off x="5865826" y="6267990"/>
                <a:ext cx="385920" cy="1000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525536B-61EA-92A6-5210-6D6B18F29564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5861506" y="6263670"/>
                  <a:ext cx="394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186FFF1-14C3-427B-48B3-9CEBBA92E9EC}"/>
                    </a:ext>
                  </a:extLst>
                </p14:cNvPr>
                <p14:cNvContentPartPr/>
                <p14:nvPr/>
              </p14:nvContentPartPr>
              <p14:xfrm>
                <a:off x="6033946" y="6183030"/>
                <a:ext cx="14040" cy="3844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186FFF1-14C3-427B-48B3-9CEBBA92E9EC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029626" y="6178710"/>
                  <a:ext cx="226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0D977BC-9457-6B28-E2C9-512AD9D677A9}"/>
                    </a:ext>
                  </a:extLst>
                </p14:cNvPr>
                <p14:cNvContentPartPr/>
                <p14:nvPr/>
              </p14:nvContentPartPr>
              <p14:xfrm>
                <a:off x="6451186" y="6066750"/>
                <a:ext cx="120960" cy="4658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0D977BC-9457-6B28-E2C9-512AD9D677A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446866" y="6062430"/>
                  <a:ext cx="1296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A6EDD1D-43F9-1C14-EA64-347B8A577558}"/>
                    </a:ext>
                  </a:extLst>
                </p14:cNvPr>
                <p14:cNvContentPartPr/>
                <p14:nvPr/>
              </p14:nvContentPartPr>
              <p14:xfrm>
                <a:off x="6463786" y="6046590"/>
                <a:ext cx="268200" cy="3693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A6EDD1D-43F9-1C14-EA64-347B8A577558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459466" y="6042270"/>
                  <a:ext cx="2768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7D4A745-D941-6E60-FDD1-C3C051497BC3}"/>
                    </a:ext>
                  </a:extLst>
                </p14:cNvPr>
                <p14:cNvContentPartPr/>
                <p14:nvPr/>
              </p14:nvContentPartPr>
              <p14:xfrm>
                <a:off x="6805066" y="6162870"/>
                <a:ext cx="181440" cy="4039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7D4A745-D941-6E60-FDD1-C3C051497BC3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800746" y="6158550"/>
                  <a:ext cx="1900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B5DD56A-8280-5D42-C64E-66ABB45D8451}"/>
                    </a:ext>
                  </a:extLst>
                </p14:cNvPr>
                <p14:cNvContentPartPr/>
                <p14:nvPr/>
              </p14:nvContentPartPr>
              <p14:xfrm>
                <a:off x="7172626" y="6372030"/>
                <a:ext cx="8640" cy="1324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B5DD56A-8280-5D42-C64E-66ABB45D845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7168306" y="6367710"/>
                  <a:ext cx="17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86EA67E-C8E3-3AAB-5EAC-2AD7E0631D41}"/>
                    </a:ext>
                  </a:extLst>
                </p14:cNvPr>
                <p14:cNvContentPartPr/>
                <p14:nvPr/>
              </p14:nvContentPartPr>
              <p14:xfrm>
                <a:off x="7180906" y="6271590"/>
                <a:ext cx="4680" cy="3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86EA67E-C8E3-3AAB-5EAC-2AD7E0631D41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176586" y="6267270"/>
                  <a:ext cx="13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7B1C55C-2DBB-7343-F793-92610CDF4C97}"/>
                    </a:ext>
                  </a:extLst>
                </p14:cNvPr>
                <p14:cNvContentPartPr/>
                <p14:nvPr/>
              </p14:nvContentPartPr>
              <p14:xfrm>
                <a:off x="7410586" y="6022470"/>
                <a:ext cx="60840" cy="3895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7B1C55C-2DBB-7343-F793-92610CDF4C97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406266" y="6018150"/>
                  <a:ext cx="694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BA46C7C-C47E-1A92-0CD8-52666E9EB92A}"/>
                    </a:ext>
                  </a:extLst>
                </p14:cNvPr>
                <p14:cNvContentPartPr/>
                <p14:nvPr/>
              </p14:nvContentPartPr>
              <p14:xfrm>
                <a:off x="7201066" y="6051990"/>
                <a:ext cx="368640" cy="550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BA46C7C-C47E-1A92-0CD8-52666E9EB92A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196746" y="6047670"/>
                  <a:ext cx="377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3B84DF5-B616-AE23-FE8C-BC90D5C466C4}"/>
                    </a:ext>
                  </a:extLst>
                </p14:cNvPr>
                <p14:cNvContentPartPr/>
                <p14:nvPr/>
              </p14:nvContentPartPr>
              <p14:xfrm>
                <a:off x="7374586" y="6337830"/>
                <a:ext cx="231120" cy="154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3B84DF5-B616-AE23-FE8C-BC90D5C466C4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370266" y="6333510"/>
                  <a:ext cx="239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74C8023-5297-644A-8C77-D7F6D50E6390}"/>
                    </a:ext>
                  </a:extLst>
                </p14:cNvPr>
                <p14:cNvContentPartPr/>
                <p14:nvPr/>
              </p14:nvContentPartPr>
              <p14:xfrm>
                <a:off x="7681306" y="6225870"/>
                <a:ext cx="228960" cy="3852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74C8023-5297-644A-8C77-D7F6D50E6390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676986" y="6221550"/>
                  <a:ext cx="2376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6F3DE6CA-6AF8-3BFB-5234-21D35369A635}"/>
                    </a:ext>
                  </a:extLst>
                </p14:cNvPr>
                <p14:cNvContentPartPr/>
                <p14:nvPr/>
              </p14:nvContentPartPr>
              <p14:xfrm>
                <a:off x="7926826" y="6416670"/>
                <a:ext cx="19800" cy="69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6F3DE6CA-6AF8-3BFB-5234-21D35369A63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922506" y="6412350"/>
                  <a:ext cx="28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8284C30-02DE-BEA9-E4CC-BEB61E273D88}"/>
                    </a:ext>
                  </a:extLst>
                </p14:cNvPr>
                <p14:cNvContentPartPr/>
                <p14:nvPr/>
              </p14:nvContentPartPr>
              <p14:xfrm>
                <a:off x="7890466" y="6251430"/>
                <a:ext cx="39960" cy="316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8284C30-02DE-BEA9-E4CC-BEB61E273D88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886146" y="6247110"/>
                  <a:ext cx="48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1C9EF46-4B19-5A7D-5121-DCF2F802186E}"/>
                    </a:ext>
                  </a:extLst>
                </p14:cNvPr>
                <p14:cNvContentPartPr/>
                <p14:nvPr/>
              </p14:nvContentPartPr>
              <p14:xfrm>
                <a:off x="8063986" y="6187350"/>
                <a:ext cx="168480" cy="2944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1C9EF46-4B19-5A7D-5121-DCF2F802186E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8059666" y="6183030"/>
                  <a:ext cx="177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DF691F7-3645-266E-B71C-97E12417D4E1}"/>
                    </a:ext>
                  </a:extLst>
                </p14:cNvPr>
                <p14:cNvContentPartPr/>
                <p14:nvPr/>
              </p14:nvContentPartPr>
              <p14:xfrm>
                <a:off x="8329666" y="6070710"/>
                <a:ext cx="105840" cy="5238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DF691F7-3645-266E-B71C-97E12417D4E1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8325346" y="6066390"/>
                  <a:ext cx="1144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4AC7DF9-52F9-DF9E-012E-81929244F602}"/>
                    </a:ext>
                  </a:extLst>
                </p14:cNvPr>
                <p14:cNvContentPartPr/>
                <p14:nvPr/>
              </p14:nvContentPartPr>
              <p14:xfrm>
                <a:off x="8479066" y="6050550"/>
                <a:ext cx="88200" cy="2811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4AC7DF9-52F9-DF9E-012E-81929244F60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8474746" y="6046230"/>
                  <a:ext cx="96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6C958AA-68D2-C3B5-AB86-F2AA49F4EBEA}"/>
                    </a:ext>
                  </a:extLst>
                </p14:cNvPr>
                <p14:cNvContentPartPr/>
                <p14:nvPr/>
              </p14:nvContentPartPr>
              <p14:xfrm>
                <a:off x="8337586" y="6044070"/>
                <a:ext cx="330120" cy="3528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6C958AA-68D2-C3B5-AB86-F2AA49F4EBEA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333266" y="6039750"/>
                  <a:ext cx="3387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C26A883-8D20-86DD-F96B-27A159947DA2}"/>
                    </a:ext>
                  </a:extLst>
                </p14:cNvPr>
                <p14:cNvContentPartPr/>
                <p14:nvPr/>
              </p14:nvContentPartPr>
              <p14:xfrm>
                <a:off x="8688226" y="6227670"/>
                <a:ext cx="193320" cy="4449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C26A883-8D20-86DD-F96B-27A159947DA2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683906" y="6223350"/>
                  <a:ext cx="201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A7A0141-5EF6-3E7C-CF63-25099842F376}"/>
                    </a:ext>
                  </a:extLst>
                </p14:cNvPr>
                <p14:cNvContentPartPr/>
                <p14:nvPr/>
              </p14:nvContentPartPr>
              <p14:xfrm>
                <a:off x="8837266" y="6235590"/>
                <a:ext cx="113760" cy="2343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A7A0141-5EF6-3E7C-CF63-25099842F376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832946" y="6231270"/>
                  <a:ext cx="122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3BE83DA-FF60-3BCA-2F8E-6C51465D38BF}"/>
                    </a:ext>
                  </a:extLst>
                </p14:cNvPr>
                <p14:cNvContentPartPr/>
                <p14:nvPr/>
              </p14:nvContentPartPr>
              <p14:xfrm>
                <a:off x="8535226" y="6414870"/>
                <a:ext cx="137160" cy="518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3BE83DA-FF60-3BCA-2F8E-6C51465D38B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530906" y="6410550"/>
                  <a:ext cx="1458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01A2052-C517-5A18-DED3-D5A851A03DCA}"/>
                    </a:ext>
                  </a:extLst>
                </p14:cNvPr>
                <p14:cNvContentPartPr/>
                <p14:nvPr/>
              </p14:nvContentPartPr>
              <p14:xfrm>
                <a:off x="8881906" y="5922030"/>
                <a:ext cx="223560" cy="4917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01A2052-C517-5A18-DED3-D5A851A03DCA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8877586" y="5917710"/>
                  <a:ext cx="2322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1222AF2-6ABC-0312-51EE-2E4473FE8403}"/>
                    </a:ext>
                  </a:extLst>
                </p14:cNvPr>
                <p14:cNvContentPartPr/>
                <p14:nvPr/>
              </p14:nvContentPartPr>
              <p14:xfrm>
                <a:off x="7246066" y="5841390"/>
                <a:ext cx="267480" cy="7200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1222AF2-6ABC-0312-51EE-2E4473FE8403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241746" y="5837070"/>
                  <a:ext cx="27612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E97CE77-5387-109C-8986-C57990815BFD}"/>
                    </a:ext>
                  </a:extLst>
                </p14:cNvPr>
                <p14:cNvContentPartPr/>
                <p14:nvPr/>
              </p14:nvContentPartPr>
              <p14:xfrm>
                <a:off x="9191866" y="6167190"/>
                <a:ext cx="279000" cy="576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E97CE77-5387-109C-8986-C57990815BFD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9187546" y="6162870"/>
                  <a:ext cx="287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5D5342D-FCFC-0252-EA4D-1F30A7C5F4CD}"/>
                    </a:ext>
                  </a:extLst>
                </p14:cNvPr>
                <p14:cNvContentPartPr/>
                <p14:nvPr/>
              </p14:nvContentPartPr>
              <p14:xfrm>
                <a:off x="9326146" y="6038670"/>
                <a:ext cx="43200" cy="3985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5D5342D-FCFC-0252-EA4D-1F30A7C5F4C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321826" y="6034350"/>
                  <a:ext cx="518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AB96A62-52B3-4EEF-B4BA-00760E25B5AB}"/>
                    </a:ext>
                  </a:extLst>
                </p14:cNvPr>
                <p14:cNvContentPartPr/>
                <p14:nvPr/>
              </p14:nvContentPartPr>
              <p14:xfrm>
                <a:off x="9643666" y="5837790"/>
                <a:ext cx="145440" cy="5432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AB96A62-52B3-4EEF-B4BA-00760E25B5AB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639346" y="5833470"/>
                  <a:ext cx="1540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46BC8CF6-E9D2-3701-A232-94C2D4DDCA3D}"/>
                    </a:ext>
                  </a:extLst>
                </p14:cNvPr>
                <p14:cNvContentPartPr/>
                <p14:nvPr/>
              </p14:nvContentPartPr>
              <p14:xfrm>
                <a:off x="9804946" y="5785590"/>
                <a:ext cx="255960" cy="2858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46BC8CF6-E9D2-3701-A232-94C2D4DDCA3D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800626" y="5781270"/>
                  <a:ext cx="264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47A53C23-B15B-1D9D-05AB-18007B7971B1}"/>
                    </a:ext>
                  </a:extLst>
                </p14:cNvPr>
                <p14:cNvContentPartPr/>
                <p14:nvPr/>
              </p14:nvContentPartPr>
              <p14:xfrm>
                <a:off x="9840946" y="5761110"/>
                <a:ext cx="117360" cy="3528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47A53C23-B15B-1D9D-05AB-18007B7971B1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9836626" y="5756790"/>
                  <a:ext cx="1260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1D57047-0FD2-1C0F-DD13-7161BBC0EF63}"/>
                    </a:ext>
                  </a:extLst>
                </p14:cNvPr>
                <p14:cNvContentPartPr/>
                <p14:nvPr/>
              </p14:nvContentPartPr>
              <p14:xfrm>
                <a:off x="10083946" y="5500110"/>
                <a:ext cx="11880" cy="3200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1D57047-0FD2-1C0F-DD13-7161BBC0EF6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0079626" y="5495790"/>
                  <a:ext cx="20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28E0016-F6E1-F901-39B7-90EC794013A9}"/>
                    </a:ext>
                  </a:extLst>
                </p14:cNvPr>
                <p14:cNvContentPartPr/>
                <p14:nvPr/>
              </p14:nvContentPartPr>
              <p14:xfrm>
                <a:off x="10075666" y="5976030"/>
                <a:ext cx="213480" cy="3189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28E0016-F6E1-F901-39B7-90EC794013A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0071346" y="5971710"/>
                  <a:ext cx="2221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D934A0A-45D2-E70C-AF69-960FB486BBA5}"/>
                    </a:ext>
                  </a:extLst>
                </p14:cNvPr>
                <p14:cNvContentPartPr/>
                <p14:nvPr/>
              </p14:nvContentPartPr>
              <p14:xfrm>
                <a:off x="10332706" y="6139110"/>
                <a:ext cx="43560" cy="1407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D934A0A-45D2-E70C-AF69-960FB486BBA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0328386" y="6134790"/>
                  <a:ext cx="52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9AD531AF-F3DF-066E-12D6-14F98F73D1AA}"/>
                    </a:ext>
                  </a:extLst>
                </p14:cNvPr>
                <p14:cNvContentPartPr/>
                <p14:nvPr/>
              </p14:nvContentPartPr>
              <p14:xfrm>
                <a:off x="10300306" y="5917710"/>
                <a:ext cx="10440" cy="273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9AD531AF-F3DF-066E-12D6-14F98F73D1AA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295986" y="5913390"/>
                  <a:ext cx="19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7F83367-0257-281E-9363-0411C6240DBB}"/>
                    </a:ext>
                  </a:extLst>
                </p14:cNvPr>
                <p14:cNvContentPartPr/>
                <p14:nvPr/>
              </p14:nvContentPartPr>
              <p14:xfrm>
                <a:off x="10482106" y="5697030"/>
                <a:ext cx="96840" cy="3538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7F83367-0257-281E-9363-0411C6240DB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477786" y="5692710"/>
                  <a:ext cx="1054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B351888F-2EB8-522A-28BD-709B003133DE}"/>
                    </a:ext>
                  </a:extLst>
                </p14:cNvPr>
                <p14:cNvContentPartPr/>
                <p14:nvPr/>
              </p14:nvContentPartPr>
              <p14:xfrm>
                <a:off x="10352866" y="5708910"/>
                <a:ext cx="322200" cy="147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B351888F-2EB8-522A-28BD-709B003133DE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348546" y="5704590"/>
                  <a:ext cx="330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C373F211-AC24-AF81-9C5A-4EC789098A6F}"/>
                    </a:ext>
                  </a:extLst>
                </p14:cNvPr>
                <p14:cNvContentPartPr/>
                <p14:nvPr/>
              </p14:nvContentPartPr>
              <p14:xfrm>
                <a:off x="10421626" y="5994750"/>
                <a:ext cx="298800" cy="828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C373F211-AC24-AF81-9C5A-4EC789098A6F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0417306" y="5990430"/>
                  <a:ext cx="307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8A8B6803-62DB-D780-DFC2-3490F4BF9F6A}"/>
                    </a:ext>
                  </a:extLst>
                </p14:cNvPr>
                <p14:cNvContentPartPr/>
                <p14:nvPr/>
              </p14:nvContentPartPr>
              <p14:xfrm>
                <a:off x="10608106" y="5852910"/>
                <a:ext cx="342000" cy="24732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8A8B6803-62DB-D780-DFC2-3490F4BF9F6A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0603786" y="5848590"/>
                  <a:ext cx="350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F631E66E-4522-E6E2-E69C-9F8F3BF71647}"/>
                    </a:ext>
                  </a:extLst>
                </p14:cNvPr>
                <p14:cNvContentPartPr/>
                <p14:nvPr/>
              </p14:nvContentPartPr>
              <p14:xfrm>
                <a:off x="11054146" y="5837790"/>
                <a:ext cx="245880" cy="4968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F631E66E-4522-E6E2-E69C-9F8F3BF71647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1049826" y="5833470"/>
                  <a:ext cx="254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489B0A99-81F0-7BF3-BFD4-7CD125EA5AB0}"/>
                    </a:ext>
                  </a:extLst>
                </p14:cNvPr>
                <p14:cNvContentPartPr/>
                <p14:nvPr/>
              </p14:nvContentPartPr>
              <p14:xfrm>
                <a:off x="11162866" y="5697030"/>
                <a:ext cx="36360" cy="4752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489B0A99-81F0-7BF3-BFD4-7CD125EA5AB0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1158546" y="5692710"/>
                  <a:ext cx="450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80E8679-7AF3-F6A7-0FDA-C7B363657BCA}"/>
                    </a:ext>
                  </a:extLst>
                </p14:cNvPr>
                <p14:cNvContentPartPr/>
                <p14:nvPr/>
              </p14:nvContentPartPr>
              <p14:xfrm>
                <a:off x="10159546" y="6388230"/>
                <a:ext cx="103680" cy="3589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80E8679-7AF3-F6A7-0FDA-C7B363657BCA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0155226" y="6383910"/>
                  <a:ext cx="112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8BD58B2-4EFB-1F64-962B-08DC790C804C}"/>
                    </a:ext>
                  </a:extLst>
                </p14:cNvPr>
                <p14:cNvContentPartPr/>
                <p14:nvPr/>
              </p14:nvContentPartPr>
              <p14:xfrm>
                <a:off x="10429546" y="6444750"/>
                <a:ext cx="203040" cy="1893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8BD58B2-4EFB-1F64-962B-08DC790C804C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0425226" y="6440430"/>
                  <a:ext cx="211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B2FF65BE-BD78-57E2-06DA-B8F2DD07107D}"/>
                    </a:ext>
                  </a:extLst>
                </p14:cNvPr>
                <p14:cNvContentPartPr/>
                <p14:nvPr/>
              </p14:nvContentPartPr>
              <p14:xfrm>
                <a:off x="10382386" y="6347910"/>
                <a:ext cx="192600" cy="3031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B2FF65BE-BD78-57E2-06DA-B8F2DD07107D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0378066" y="6343590"/>
                  <a:ext cx="2012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4A7A663-897E-9C69-CF8E-FB454BB85D6A}"/>
                    </a:ext>
                  </a:extLst>
                </p14:cNvPr>
                <p14:cNvContentPartPr/>
                <p14:nvPr/>
              </p14:nvContentPartPr>
              <p14:xfrm>
                <a:off x="10663186" y="6235590"/>
                <a:ext cx="22680" cy="1249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4A7A663-897E-9C69-CF8E-FB454BB85D6A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0658866" y="6231270"/>
                  <a:ext cx="31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582FBD9-E24F-81E1-ADD8-CBD5C73FF976}"/>
                    </a:ext>
                  </a:extLst>
                </p14:cNvPr>
                <p14:cNvContentPartPr/>
                <p14:nvPr/>
              </p14:nvContentPartPr>
              <p14:xfrm>
                <a:off x="10966666" y="6508830"/>
                <a:ext cx="15840" cy="2206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582FBD9-E24F-81E1-ADD8-CBD5C73FF976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0962346" y="6504510"/>
                  <a:ext cx="24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AE1401E5-2CF8-50CE-317C-B5E09A88387F}"/>
                    </a:ext>
                  </a:extLst>
                </p14:cNvPr>
                <p14:cNvContentPartPr/>
                <p14:nvPr/>
              </p14:nvContentPartPr>
              <p14:xfrm>
                <a:off x="10743826" y="6548790"/>
                <a:ext cx="82800" cy="1774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AE1401E5-2CF8-50CE-317C-B5E09A88387F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739506" y="6544470"/>
                  <a:ext cx="91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63B5D96-2D43-7445-4C5D-D14000D69DC0}"/>
                    </a:ext>
                  </a:extLst>
                </p14:cNvPr>
                <p14:cNvContentPartPr/>
                <p14:nvPr/>
              </p14:nvContentPartPr>
              <p14:xfrm>
                <a:off x="10920586" y="6509550"/>
                <a:ext cx="31680" cy="1674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63B5D96-2D43-7445-4C5D-D14000D69DC0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0916266" y="6505230"/>
                  <a:ext cx="40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0E6CABCF-F844-431F-092A-DE53BF7A95D8}"/>
                    </a:ext>
                  </a:extLst>
                </p14:cNvPr>
                <p14:cNvContentPartPr/>
                <p14:nvPr/>
              </p14:nvContentPartPr>
              <p14:xfrm>
                <a:off x="10933186" y="6319830"/>
                <a:ext cx="2160" cy="439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0E6CABCF-F844-431F-092A-DE53BF7A95D8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928866" y="6315510"/>
                  <a:ext cx="10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C9C98AC-DE33-2351-0C5B-CAB335331F6D}"/>
                    </a:ext>
                  </a:extLst>
                </p14:cNvPr>
                <p14:cNvContentPartPr/>
                <p14:nvPr/>
              </p14:nvContentPartPr>
              <p14:xfrm>
                <a:off x="11055226" y="6267990"/>
                <a:ext cx="81000" cy="3020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C9C98AC-DE33-2351-0C5B-CAB335331F6D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1050906" y="6263670"/>
                  <a:ext cx="89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15E80402-6257-8CC4-FBC6-FE410D5C2950}"/>
                    </a:ext>
                  </a:extLst>
                </p14:cNvPr>
                <p14:cNvContentPartPr/>
                <p14:nvPr/>
              </p14:nvContentPartPr>
              <p14:xfrm>
                <a:off x="11305786" y="6247830"/>
                <a:ext cx="99360" cy="4629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15E80402-6257-8CC4-FBC6-FE410D5C2950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1301466" y="6243510"/>
                  <a:ext cx="1080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BDD9F60D-5525-3AA4-14FA-E1BAC1D934A6}"/>
                    </a:ext>
                  </a:extLst>
                </p14:cNvPr>
                <p14:cNvContentPartPr/>
                <p14:nvPr/>
              </p14:nvContentPartPr>
              <p14:xfrm>
                <a:off x="11566066" y="6227670"/>
                <a:ext cx="12240" cy="2019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BDD9F60D-5525-3AA4-14FA-E1BAC1D934A6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1561746" y="6223350"/>
                  <a:ext cx="20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17FE1838-D57E-BBBF-1DE7-2EDDDAC78CDE}"/>
                    </a:ext>
                  </a:extLst>
                </p14:cNvPr>
                <p14:cNvContentPartPr/>
                <p14:nvPr/>
              </p14:nvContentPartPr>
              <p14:xfrm>
                <a:off x="11433226" y="6131190"/>
                <a:ext cx="259560" cy="806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17FE1838-D57E-BBBF-1DE7-2EDDDAC78CDE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1428906" y="6126870"/>
                  <a:ext cx="268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16BE3B3-FC02-0C62-DFEF-748C05EB2711}"/>
                    </a:ext>
                  </a:extLst>
                </p14:cNvPr>
                <p14:cNvContentPartPr/>
                <p14:nvPr/>
              </p14:nvContentPartPr>
              <p14:xfrm>
                <a:off x="11489386" y="6495510"/>
                <a:ext cx="122400" cy="378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16BE3B3-FC02-0C62-DFEF-748C05EB271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1485066" y="6491190"/>
                  <a:ext cx="131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3C70B3C0-8792-6C64-3255-AD0AE2C2B4FA}"/>
                    </a:ext>
                  </a:extLst>
                </p14:cNvPr>
                <p14:cNvContentPartPr/>
                <p14:nvPr/>
              </p14:nvContentPartPr>
              <p14:xfrm>
                <a:off x="11684506" y="6319470"/>
                <a:ext cx="164880" cy="3132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3C70B3C0-8792-6C64-3255-AD0AE2C2B4FA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1680186" y="6315150"/>
                  <a:ext cx="1735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AC94D38C-5888-4DDB-8BA3-7DFB02927A7B}"/>
                    </a:ext>
                  </a:extLst>
                </p14:cNvPr>
                <p14:cNvContentPartPr/>
                <p14:nvPr/>
              </p14:nvContentPartPr>
              <p14:xfrm>
                <a:off x="11795746" y="6183030"/>
                <a:ext cx="4320" cy="496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AC94D38C-5888-4DDB-8BA3-7DFB02927A7B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1791426" y="6178710"/>
                  <a:ext cx="12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69B2ACA1-2F99-13DA-0D2F-BEC891AE6CA2}"/>
                    </a:ext>
                  </a:extLst>
                </p14:cNvPr>
                <p14:cNvContentPartPr/>
                <p14:nvPr/>
              </p14:nvContentPartPr>
              <p14:xfrm>
                <a:off x="11828146" y="5937870"/>
                <a:ext cx="148320" cy="5072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69B2ACA1-2F99-13DA-0D2F-BEC891AE6CA2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1823826" y="5933550"/>
                  <a:ext cx="1569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9E026C78-8C76-FFEA-5092-A73374186640}"/>
                    </a:ext>
                  </a:extLst>
                </p14:cNvPr>
                <p14:cNvContentPartPr/>
                <p14:nvPr/>
              </p14:nvContentPartPr>
              <p14:xfrm>
                <a:off x="4451746" y="2008110"/>
                <a:ext cx="268560" cy="4240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9E026C78-8C76-FFEA-5092-A73374186640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4447426" y="2003790"/>
                  <a:ext cx="2772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990734F8-264A-FCE3-9FAF-3971B8FBEAC9}"/>
                    </a:ext>
                  </a:extLst>
                </p14:cNvPr>
                <p14:cNvContentPartPr/>
                <p14:nvPr/>
              </p14:nvContentPartPr>
              <p14:xfrm>
                <a:off x="4722466" y="1868430"/>
                <a:ext cx="295920" cy="3949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990734F8-264A-FCE3-9FAF-3971B8FBEAC9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4718146" y="1864110"/>
                  <a:ext cx="304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4B9826F6-715C-907E-EA49-2A5A2DAD740F}"/>
                    </a:ext>
                  </a:extLst>
                </p14:cNvPr>
                <p14:cNvContentPartPr/>
                <p14:nvPr/>
              </p14:nvContentPartPr>
              <p14:xfrm>
                <a:off x="5082826" y="1971030"/>
                <a:ext cx="324360" cy="1800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4B9826F6-715C-907E-EA49-2A5A2DAD740F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078506" y="1966710"/>
                  <a:ext cx="333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76B742C0-0FC6-3A55-FA9B-8212178C6CAD}"/>
                    </a:ext>
                  </a:extLst>
                </p14:cNvPr>
                <p14:cNvContentPartPr/>
                <p14:nvPr/>
              </p14:nvContentPartPr>
              <p14:xfrm>
                <a:off x="5359306" y="1658190"/>
                <a:ext cx="303480" cy="4726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76B742C0-0FC6-3A55-FA9B-8212178C6CAD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354986" y="1653870"/>
                  <a:ext cx="3121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A9EE722E-B04E-6E2C-F5CB-102B1F419969}"/>
                    </a:ext>
                  </a:extLst>
                </p14:cNvPr>
                <p14:cNvContentPartPr/>
                <p14:nvPr/>
              </p14:nvContentPartPr>
              <p14:xfrm>
                <a:off x="5466226" y="1631190"/>
                <a:ext cx="524520" cy="3769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A9EE722E-B04E-6E2C-F5CB-102B1F419969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5461906" y="1626870"/>
                  <a:ext cx="5331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5B93A83D-A838-6F86-E26E-FA78302D87CB}"/>
                    </a:ext>
                  </a:extLst>
                </p14:cNvPr>
                <p14:cNvContentPartPr/>
                <p14:nvPr/>
              </p14:nvContentPartPr>
              <p14:xfrm>
                <a:off x="3956026" y="1344630"/>
                <a:ext cx="2474640" cy="14403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5B93A83D-A838-6F86-E26E-FA78302D87CB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3951706" y="1340310"/>
                  <a:ext cx="2483280" cy="144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34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BC95DF3-B570-DE91-5D70-C123EC4777BD}"/>
                  </a:ext>
                </a:extLst>
              </p14:cNvPr>
              <p14:cNvContentPartPr/>
              <p14:nvPr/>
            </p14:nvContentPartPr>
            <p14:xfrm>
              <a:off x="10441786" y="3534870"/>
              <a:ext cx="73080" cy="162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BC95DF3-B570-DE91-5D70-C123EC477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7466" y="3530550"/>
                <a:ext cx="8172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42231E0-ADD0-F628-2469-3C3C4B5F2812}"/>
              </a:ext>
            </a:extLst>
          </p:cNvPr>
          <p:cNvGrpSpPr/>
          <p:nvPr/>
        </p:nvGrpSpPr>
        <p:grpSpPr>
          <a:xfrm>
            <a:off x="3698266" y="5126070"/>
            <a:ext cx="217080" cy="530640"/>
            <a:chOff x="3698266" y="5126070"/>
            <a:chExt cx="217080" cy="53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77B6E54-DB63-FDF7-B2ED-3EF03829BDB6}"/>
                    </a:ext>
                  </a:extLst>
                </p14:cNvPr>
                <p14:cNvContentPartPr/>
                <p14:nvPr/>
              </p14:nvContentPartPr>
              <p14:xfrm>
                <a:off x="3698626" y="5130390"/>
                <a:ext cx="173160" cy="443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77B6E54-DB63-FDF7-B2ED-3EF03829BD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306" y="5126070"/>
                  <a:ext cx="1818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0B2F402-A13E-005D-9482-6064BC3FCCDA}"/>
                    </a:ext>
                  </a:extLst>
                </p14:cNvPr>
                <p14:cNvContentPartPr/>
                <p14:nvPr/>
              </p14:nvContentPartPr>
              <p14:xfrm>
                <a:off x="3702946" y="5126070"/>
                <a:ext cx="170640" cy="422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0B2F402-A13E-005D-9482-6064BC3FCC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98626" y="5121750"/>
                  <a:ext cx="1792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1557D1F-6429-21B3-384B-26DF252E9DC6}"/>
                    </a:ext>
                  </a:extLst>
                </p14:cNvPr>
                <p14:cNvContentPartPr/>
                <p14:nvPr/>
              </p14:nvContentPartPr>
              <p14:xfrm>
                <a:off x="3698266" y="5129670"/>
                <a:ext cx="217080" cy="527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1557D1F-6429-21B3-384B-26DF252E9D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93946" y="5125350"/>
                  <a:ext cx="2257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0A9F340-BAA0-D2F1-2880-7163842C0251}"/>
                    </a:ext>
                  </a:extLst>
                </p14:cNvPr>
                <p14:cNvContentPartPr/>
                <p14:nvPr/>
              </p14:nvContentPartPr>
              <p14:xfrm>
                <a:off x="3876106" y="5544390"/>
                <a:ext cx="360" cy="58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0A9F340-BAA0-D2F1-2880-7163842C02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71786" y="5540070"/>
                  <a:ext cx="90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4486AD9-6FB6-FEA9-4A8D-AE349651C107}"/>
                  </a:ext>
                </a:extLst>
              </p14:cNvPr>
              <p14:cNvContentPartPr/>
              <p14:nvPr/>
            </p14:nvContentPartPr>
            <p14:xfrm>
              <a:off x="463666" y="1296030"/>
              <a:ext cx="360" cy="3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4486AD9-6FB6-FEA9-4A8D-AE349651C1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9346" y="129171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Group 362">
            <a:extLst>
              <a:ext uri="{FF2B5EF4-FFF2-40B4-BE49-F238E27FC236}">
                <a16:creationId xmlns:a16="http://schemas.microsoft.com/office/drawing/2014/main" id="{CDBD03D6-290C-2F7D-3ADC-9266ADCBDD50}"/>
              </a:ext>
            </a:extLst>
          </p:cNvPr>
          <p:cNvGrpSpPr/>
          <p:nvPr/>
        </p:nvGrpSpPr>
        <p:grpSpPr>
          <a:xfrm>
            <a:off x="333706" y="102630"/>
            <a:ext cx="11897280" cy="6671520"/>
            <a:chOff x="333706" y="102630"/>
            <a:chExt cx="11897280" cy="66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A58B08F-9066-2AAD-B51E-FBE18D8E4B13}"/>
                    </a:ext>
                  </a:extLst>
                </p14:cNvPr>
                <p14:cNvContentPartPr/>
                <p14:nvPr/>
              </p14:nvContentPartPr>
              <p14:xfrm>
                <a:off x="1772266" y="411870"/>
                <a:ext cx="80640" cy="426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A58B08F-9066-2AAD-B51E-FBE18D8E4B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7946" y="407550"/>
                  <a:ext cx="892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BFC2083-D560-D7BE-0AF3-BC4A9FB533BC}"/>
                    </a:ext>
                  </a:extLst>
                </p14:cNvPr>
                <p14:cNvContentPartPr/>
                <p14:nvPr/>
              </p14:nvContentPartPr>
              <p14:xfrm>
                <a:off x="1808986" y="387390"/>
                <a:ext cx="162000" cy="49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BFC2083-D560-D7BE-0AF3-BC4A9FB533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04666" y="383070"/>
                  <a:ext cx="170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331899F-D61C-917F-F570-B1467C1A0E5B}"/>
                    </a:ext>
                  </a:extLst>
                </p14:cNvPr>
                <p14:cNvContentPartPr/>
                <p14:nvPr/>
              </p14:nvContentPartPr>
              <p14:xfrm>
                <a:off x="1884946" y="603030"/>
                <a:ext cx="226080" cy="99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331899F-D61C-917F-F570-B1467C1A0E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0626" y="598710"/>
                  <a:ext cx="234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2BC3BC-83C0-7681-797F-C1ED237E2806}"/>
                    </a:ext>
                  </a:extLst>
                </p14:cNvPr>
                <p14:cNvContentPartPr/>
                <p14:nvPr/>
              </p14:nvContentPartPr>
              <p14:xfrm>
                <a:off x="1969906" y="733350"/>
                <a:ext cx="175680" cy="10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2BC3BC-83C0-7681-797F-C1ED237E28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65586" y="729030"/>
                  <a:ext cx="184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A882CF-7B11-559D-D05F-603C045D31A1}"/>
                    </a:ext>
                  </a:extLst>
                </p14:cNvPr>
                <p14:cNvContentPartPr/>
                <p14:nvPr/>
              </p14:nvContentPartPr>
              <p14:xfrm>
                <a:off x="2241346" y="102630"/>
                <a:ext cx="148320" cy="24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A882CF-7B11-559D-D05F-603C045D31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7026" y="98310"/>
                  <a:ext cx="156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6A644F-AC1D-816E-CF52-E96B3D4DFAB6}"/>
                    </a:ext>
                  </a:extLst>
                </p14:cNvPr>
                <p14:cNvContentPartPr/>
                <p14:nvPr/>
              </p14:nvContentPartPr>
              <p14:xfrm>
                <a:off x="2271226" y="604830"/>
                <a:ext cx="227160" cy="406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6A644F-AC1D-816E-CF52-E96B3D4DFA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66906" y="600510"/>
                  <a:ext cx="2358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7F12B8-0A09-CCBE-5856-1B6026264716}"/>
                    </a:ext>
                  </a:extLst>
                </p14:cNvPr>
                <p14:cNvContentPartPr/>
                <p14:nvPr/>
              </p14:nvContentPartPr>
              <p14:xfrm>
                <a:off x="2771986" y="793830"/>
                <a:ext cx="21600" cy="18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7F12B8-0A09-CCBE-5856-1B60262647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7666" y="789510"/>
                  <a:ext cx="30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CBB64B-4A66-5D48-0D49-18F68973756C}"/>
                    </a:ext>
                  </a:extLst>
                </p14:cNvPr>
                <p14:cNvContentPartPr/>
                <p14:nvPr/>
              </p14:nvContentPartPr>
              <p14:xfrm>
                <a:off x="2638786" y="596910"/>
                <a:ext cx="23040" cy="1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CBB64B-4A66-5D48-0D49-18F6897375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34466" y="592590"/>
                  <a:ext cx="31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91CFD2-7726-CC18-9AC1-480A17E861A1}"/>
                    </a:ext>
                  </a:extLst>
                </p14:cNvPr>
                <p14:cNvContentPartPr/>
                <p14:nvPr/>
              </p14:nvContentPartPr>
              <p14:xfrm>
                <a:off x="3061786" y="591510"/>
                <a:ext cx="282240" cy="22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91CFD2-7726-CC18-9AC1-480A17E861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57466" y="587190"/>
                  <a:ext cx="290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36F5B3-1A67-7CD6-2402-932AAAA0E715}"/>
                    </a:ext>
                  </a:extLst>
                </p14:cNvPr>
                <p14:cNvContentPartPr/>
                <p14:nvPr/>
              </p14:nvContentPartPr>
              <p14:xfrm>
                <a:off x="3537706" y="274710"/>
                <a:ext cx="345600" cy="384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36F5B3-1A67-7CD6-2402-932AAAA0E7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33386" y="270390"/>
                  <a:ext cx="354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31B2B4-5179-4E56-0E09-08D36932F8F5}"/>
                    </a:ext>
                  </a:extLst>
                </p14:cNvPr>
                <p14:cNvContentPartPr/>
                <p14:nvPr/>
              </p14:nvContentPartPr>
              <p14:xfrm>
                <a:off x="4015786" y="574230"/>
                <a:ext cx="171360" cy="432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31B2B4-5179-4E56-0E09-08D36932F8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11466" y="569910"/>
                  <a:ext cx="1800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4BB4D9-2CD2-6EC0-2827-DE5C68B9E48B}"/>
                    </a:ext>
                  </a:extLst>
                </p14:cNvPr>
                <p14:cNvContentPartPr/>
                <p14:nvPr/>
              </p14:nvContentPartPr>
              <p14:xfrm>
                <a:off x="4436626" y="765750"/>
                <a:ext cx="39960" cy="13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4BB4D9-2CD2-6EC0-2827-DE5C68B9E4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32306" y="761430"/>
                  <a:ext cx="48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4C7545-A816-2133-1779-722EF66F6F1F}"/>
                    </a:ext>
                  </a:extLst>
                </p14:cNvPr>
                <p14:cNvContentPartPr/>
                <p14:nvPr/>
              </p14:nvContentPartPr>
              <p14:xfrm>
                <a:off x="4335466" y="573150"/>
                <a:ext cx="7092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4C7545-A816-2133-1779-722EF66F6F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31146" y="568830"/>
                  <a:ext cx="795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67B122-9BCA-516C-3795-B064575FF1EF}"/>
                    </a:ext>
                  </a:extLst>
                </p14:cNvPr>
                <p14:cNvContentPartPr/>
                <p14:nvPr/>
              </p14:nvContentPartPr>
              <p14:xfrm>
                <a:off x="4779346" y="614550"/>
                <a:ext cx="345600" cy="46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67B122-9BCA-516C-3795-B064575FF1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5026" y="610230"/>
                  <a:ext cx="354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C4DEF83-12C9-8AFA-4C98-09AC69CDE0F7}"/>
                    </a:ext>
                  </a:extLst>
                </p14:cNvPr>
                <p14:cNvContentPartPr/>
                <p14:nvPr/>
              </p14:nvContentPartPr>
              <p14:xfrm>
                <a:off x="4916146" y="500430"/>
                <a:ext cx="22320" cy="357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C4DEF83-12C9-8AFA-4C98-09AC69CDE0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11826" y="496110"/>
                  <a:ext cx="309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7C70EC-1191-BE4E-43B3-9160C7DFEBA4}"/>
                    </a:ext>
                  </a:extLst>
                </p14:cNvPr>
                <p14:cNvContentPartPr/>
                <p14:nvPr/>
              </p14:nvContentPartPr>
              <p14:xfrm>
                <a:off x="5344546" y="359670"/>
                <a:ext cx="74160" cy="38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7C70EC-1191-BE4E-43B3-9160C7DFEB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0226" y="355350"/>
                  <a:ext cx="82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EC785C-4A66-FF39-8C43-75B82700F76D}"/>
                    </a:ext>
                  </a:extLst>
                </p14:cNvPr>
                <p14:cNvContentPartPr/>
                <p14:nvPr/>
              </p14:nvContentPartPr>
              <p14:xfrm>
                <a:off x="5326906" y="342750"/>
                <a:ext cx="299160" cy="380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EC785C-4A66-FF39-8C43-75B82700F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22586" y="338430"/>
                  <a:ext cx="3078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1471446-EF38-804D-1684-74977A85ED34}"/>
                    </a:ext>
                  </a:extLst>
                </p14:cNvPr>
                <p14:cNvContentPartPr/>
                <p14:nvPr/>
              </p14:nvContentPartPr>
              <p14:xfrm>
                <a:off x="5776186" y="592950"/>
                <a:ext cx="143640" cy="327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1471446-EF38-804D-1684-74977A85ED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71866" y="588630"/>
                  <a:ext cx="1522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05BAEC-2166-3D73-CBDD-E9FE753CE4BE}"/>
                    </a:ext>
                  </a:extLst>
                </p14:cNvPr>
                <p14:cNvContentPartPr/>
                <p14:nvPr/>
              </p14:nvContentPartPr>
              <p14:xfrm>
                <a:off x="6004066" y="769350"/>
                <a:ext cx="24840" cy="164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05BAEC-2166-3D73-CBDD-E9FE753CE4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99746" y="765030"/>
                  <a:ext cx="33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4EA083-33D9-E314-436D-61A6E775BD93}"/>
                    </a:ext>
                  </a:extLst>
                </p14:cNvPr>
                <p14:cNvContentPartPr/>
                <p14:nvPr/>
              </p14:nvContentPartPr>
              <p14:xfrm>
                <a:off x="5963746" y="713550"/>
                <a:ext cx="36720" cy="1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4EA083-33D9-E314-436D-61A6E775BD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59426" y="709230"/>
                  <a:ext cx="45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27B247-BE19-AAA8-9BE7-50D21F3E2142}"/>
                    </a:ext>
                  </a:extLst>
                </p14:cNvPr>
                <p14:cNvContentPartPr/>
                <p14:nvPr/>
              </p14:nvContentPartPr>
              <p14:xfrm>
                <a:off x="6596626" y="319350"/>
                <a:ext cx="42480" cy="38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27B247-BE19-AAA8-9BE7-50D21F3E21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2306" y="315030"/>
                  <a:ext cx="51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398789-6CCB-CFF0-3158-0A75BF1C011E}"/>
                    </a:ext>
                  </a:extLst>
                </p14:cNvPr>
                <p14:cNvContentPartPr/>
                <p14:nvPr/>
              </p14:nvContentPartPr>
              <p14:xfrm>
                <a:off x="6346786" y="259950"/>
                <a:ext cx="378360" cy="12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398789-6CCB-CFF0-3158-0A75BF1C01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42466" y="255630"/>
                  <a:ext cx="387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6DD314-F8F0-565F-1D11-A190A222F4EE}"/>
                    </a:ext>
                  </a:extLst>
                </p14:cNvPr>
                <p14:cNvContentPartPr/>
                <p14:nvPr/>
              </p14:nvContentPartPr>
              <p14:xfrm>
                <a:off x="6386746" y="704910"/>
                <a:ext cx="454680" cy="79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6DD314-F8F0-565F-1D11-A190A222F4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82426" y="700590"/>
                  <a:ext cx="463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8AE56E-4FA4-D60A-60F8-5FB5D6A2DDBC}"/>
                    </a:ext>
                  </a:extLst>
                </p14:cNvPr>
                <p14:cNvContentPartPr/>
                <p14:nvPr/>
              </p14:nvContentPartPr>
              <p14:xfrm>
                <a:off x="6878146" y="547590"/>
                <a:ext cx="271440" cy="38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8AE56E-4FA4-D60A-60F8-5FB5D6A2DD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73826" y="543270"/>
                  <a:ext cx="2800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D0094C-9F7F-01B6-A879-2BF0D8D7D751}"/>
                    </a:ext>
                  </a:extLst>
                </p14:cNvPr>
                <p14:cNvContentPartPr/>
                <p14:nvPr/>
              </p14:nvContentPartPr>
              <p14:xfrm>
                <a:off x="7245346" y="548670"/>
                <a:ext cx="92160" cy="288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D0094C-9F7F-01B6-A879-2BF0D8D7D7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41026" y="544350"/>
                  <a:ext cx="100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5E7424-2933-0A74-8AA5-54A23FB66442}"/>
                    </a:ext>
                  </a:extLst>
                </p14:cNvPr>
                <p14:cNvContentPartPr/>
                <p14:nvPr/>
              </p14:nvContentPartPr>
              <p14:xfrm>
                <a:off x="7575826" y="612750"/>
                <a:ext cx="424440" cy="5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5E7424-2933-0A74-8AA5-54A23FB664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1506" y="608430"/>
                  <a:ext cx="43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B67850-9E2B-FED3-5331-0F3CB696C783}"/>
                    </a:ext>
                  </a:extLst>
                </p14:cNvPr>
                <p14:cNvContentPartPr/>
                <p14:nvPr/>
              </p14:nvContentPartPr>
              <p14:xfrm>
                <a:off x="7842226" y="520590"/>
                <a:ext cx="9360" cy="28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B67850-9E2B-FED3-5331-0F3CB696C7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37906" y="516270"/>
                  <a:ext cx="18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85ADA90-FDE0-3D90-23B5-421D96389F01}"/>
                    </a:ext>
                  </a:extLst>
                </p14:cNvPr>
                <p14:cNvContentPartPr/>
                <p14:nvPr/>
              </p14:nvContentPartPr>
              <p14:xfrm>
                <a:off x="8265226" y="540390"/>
                <a:ext cx="185760" cy="263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85ADA90-FDE0-3D90-23B5-421D96389F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60906" y="536070"/>
                  <a:ext cx="194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02F06A-3E74-3342-BD62-4735E0775F8C}"/>
                    </a:ext>
                  </a:extLst>
                </p14:cNvPr>
                <p14:cNvContentPartPr/>
                <p14:nvPr/>
              </p14:nvContentPartPr>
              <p14:xfrm>
                <a:off x="8481946" y="424110"/>
                <a:ext cx="110160" cy="286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02F06A-3E74-3342-BD62-4735E0775F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77626" y="419790"/>
                  <a:ext cx="118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7710B-8859-3091-E1EC-947F32F6CA15}"/>
                    </a:ext>
                  </a:extLst>
                </p14:cNvPr>
                <p14:cNvContentPartPr/>
                <p14:nvPr/>
              </p14:nvContentPartPr>
              <p14:xfrm>
                <a:off x="8738266" y="315750"/>
                <a:ext cx="4320" cy="88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7710B-8859-3091-E1EC-947F32F6CA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33946" y="311430"/>
                  <a:ext cx="12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CDBD5A-B390-15CF-9D21-578033842A11}"/>
                    </a:ext>
                  </a:extLst>
                </p14:cNvPr>
                <p14:cNvContentPartPr/>
                <p14:nvPr/>
              </p14:nvContentPartPr>
              <p14:xfrm>
                <a:off x="8708026" y="571350"/>
                <a:ext cx="186120" cy="354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CDBD5A-B390-15CF-9D21-578033842A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03706" y="567030"/>
                  <a:ext cx="1947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9E7AA4-656A-C78F-F75D-64818028F13A}"/>
                    </a:ext>
                  </a:extLst>
                </p14:cNvPr>
                <p14:cNvContentPartPr/>
                <p14:nvPr/>
              </p14:nvContentPartPr>
              <p14:xfrm>
                <a:off x="9055426" y="829830"/>
                <a:ext cx="15840" cy="114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9E7AA4-656A-C78F-F75D-64818028F1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51106" y="825510"/>
                  <a:ext cx="24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D4DF36-4A89-4FEC-4A6F-6331E56A4948}"/>
                    </a:ext>
                  </a:extLst>
                </p14:cNvPr>
                <p14:cNvContentPartPr/>
                <p14:nvPr/>
              </p14:nvContentPartPr>
              <p14:xfrm>
                <a:off x="9059026" y="72147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D4DF36-4A89-4FEC-4A6F-6331E56A49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54706" y="7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F72A9B-7663-CBD6-15F0-4F44BC0B8AE6}"/>
                    </a:ext>
                  </a:extLst>
                </p14:cNvPr>
                <p14:cNvContentPartPr/>
                <p14:nvPr/>
              </p14:nvContentPartPr>
              <p14:xfrm>
                <a:off x="9450346" y="552990"/>
                <a:ext cx="46440" cy="182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F72A9B-7663-CBD6-15F0-4F44BC0B8AE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46026" y="548670"/>
                  <a:ext cx="55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645B46-5F19-8B1C-720A-2B01507018AF}"/>
                    </a:ext>
                  </a:extLst>
                </p14:cNvPr>
                <p14:cNvContentPartPr/>
                <p14:nvPr/>
              </p14:nvContentPartPr>
              <p14:xfrm>
                <a:off x="9252706" y="441390"/>
                <a:ext cx="402840" cy="380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645B46-5F19-8B1C-720A-2B01507018A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48386" y="437070"/>
                  <a:ext cx="4114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B4DAB35-9271-5394-9A04-256D10AA4663}"/>
                    </a:ext>
                  </a:extLst>
                </p14:cNvPr>
                <p14:cNvContentPartPr/>
                <p14:nvPr/>
              </p14:nvContentPartPr>
              <p14:xfrm>
                <a:off x="9760666" y="542550"/>
                <a:ext cx="310320" cy="271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B4DAB35-9271-5394-9A04-256D10AA46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56346" y="538230"/>
                  <a:ext cx="3189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AB443A-2233-99B2-5CF2-70E30CD2B640}"/>
                    </a:ext>
                  </a:extLst>
                </p14:cNvPr>
                <p14:cNvContentPartPr/>
                <p14:nvPr/>
              </p14:nvContentPartPr>
              <p14:xfrm>
                <a:off x="10215346" y="733350"/>
                <a:ext cx="37440" cy="133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1AB443A-2233-99B2-5CF2-70E30CD2B6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11026" y="729030"/>
                  <a:ext cx="46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026EF0-404E-4684-DB3A-2B1A40354433}"/>
                    </a:ext>
                  </a:extLst>
                </p14:cNvPr>
                <p14:cNvContentPartPr/>
                <p14:nvPr/>
              </p14:nvContentPartPr>
              <p14:xfrm>
                <a:off x="10135426" y="573150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026EF0-404E-4684-DB3A-2B1A403544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31106" y="5688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42472E-A541-D207-411E-70BD66C2BA73}"/>
                    </a:ext>
                  </a:extLst>
                </p14:cNvPr>
                <p14:cNvContentPartPr/>
                <p14:nvPr/>
              </p14:nvContentPartPr>
              <p14:xfrm>
                <a:off x="8043826" y="1537230"/>
                <a:ext cx="335880" cy="35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42472E-A541-D207-411E-70BD66C2BA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39506" y="1532910"/>
                  <a:ext cx="344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E5D3D1B-B0F1-8E43-6A6E-83768592C2B0}"/>
                    </a:ext>
                  </a:extLst>
                </p14:cNvPr>
                <p14:cNvContentPartPr/>
                <p14:nvPr/>
              </p14:nvContentPartPr>
              <p14:xfrm>
                <a:off x="8575906" y="1415190"/>
                <a:ext cx="232200" cy="330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E5D3D1B-B0F1-8E43-6A6E-83768592C2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71586" y="1410870"/>
                  <a:ext cx="2408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A75229-74F6-D977-FCB6-D74B92D0624B}"/>
                    </a:ext>
                  </a:extLst>
                </p14:cNvPr>
                <p14:cNvContentPartPr/>
                <p14:nvPr/>
              </p14:nvContentPartPr>
              <p14:xfrm>
                <a:off x="8820346" y="1348230"/>
                <a:ext cx="157680" cy="24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A75229-74F6-D977-FCB6-D74B92D062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16026" y="1343910"/>
                  <a:ext cx="166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8E83A99-E04B-B830-C266-026A83C65635}"/>
                    </a:ext>
                  </a:extLst>
                </p14:cNvPr>
                <p14:cNvContentPartPr/>
                <p14:nvPr/>
              </p14:nvContentPartPr>
              <p14:xfrm>
                <a:off x="9107626" y="1207830"/>
                <a:ext cx="19800" cy="130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8E83A99-E04B-B830-C266-026A83C656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03306" y="1203510"/>
                  <a:ext cx="28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631BE3-0773-1542-3CA4-A937039D4E7A}"/>
                    </a:ext>
                  </a:extLst>
                </p14:cNvPr>
                <p14:cNvContentPartPr/>
                <p14:nvPr/>
              </p14:nvContentPartPr>
              <p14:xfrm>
                <a:off x="9140746" y="1619310"/>
                <a:ext cx="202680" cy="335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631BE3-0773-1542-3CA4-A937039D4E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36426" y="1614990"/>
                  <a:ext cx="2113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94EE46-6D80-E015-C128-4407A4EA8DAA}"/>
                    </a:ext>
                  </a:extLst>
                </p14:cNvPr>
                <p14:cNvContentPartPr/>
                <p14:nvPr/>
              </p14:nvContentPartPr>
              <p14:xfrm>
                <a:off x="9530626" y="1790310"/>
                <a:ext cx="18360" cy="107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94EE46-6D80-E015-C128-4407A4EA8D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306" y="1785990"/>
                  <a:ext cx="27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2CE50F1-25BA-B6C2-31C2-D793BFE6E7C2}"/>
                    </a:ext>
                  </a:extLst>
                </p14:cNvPr>
                <p14:cNvContentPartPr/>
                <p14:nvPr/>
              </p14:nvContentPartPr>
              <p14:xfrm>
                <a:off x="9486346" y="1613550"/>
                <a:ext cx="8640" cy="7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2CE50F1-25BA-B6C2-31C2-D793BFE6E7C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82026" y="1609230"/>
                  <a:ext cx="172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D7C12B-E8FB-567D-A377-AA95B7F85457}"/>
                    </a:ext>
                  </a:extLst>
                </p14:cNvPr>
                <p14:cNvContentPartPr/>
                <p14:nvPr/>
              </p14:nvContentPartPr>
              <p14:xfrm>
                <a:off x="9764626" y="1355790"/>
                <a:ext cx="302760" cy="271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D7C12B-E8FB-567D-A377-AA95B7F854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60306" y="1351470"/>
                  <a:ext cx="311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10AD31-0423-2380-9A2F-6A9339FBFCC3}"/>
                    </a:ext>
                  </a:extLst>
                </p14:cNvPr>
                <p14:cNvContentPartPr/>
                <p14:nvPr/>
              </p14:nvContentPartPr>
              <p14:xfrm>
                <a:off x="9873346" y="1652430"/>
                <a:ext cx="268200" cy="82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10AD31-0423-2380-9A2F-6A9339FBFC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69026" y="1648110"/>
                  <a:ext cx="276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0F2FC51-B414-976A-BC8B-F04DAD082461}"/>
                    </a:ext>
                  </a:extLst>
                </p14:cNvPr>
                <p14:cNvContentPartPr/>
                <p14:nvPr/>
              </p14:nvContentPartPr>
              <p14:xfrm>
                <a:off x="10183306" y="1610310"/>
                <a:ext cx="227520" cy="354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0F2FC51-B414-976A-BC8B-F04DAD0824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78986" y="1605990"/>
                  <a:ext cx="236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1336E2E-3CEC-AD1E-5833-D9B1CEBEE120}"/>
                    </a:ext>
                  </a:extLst>
                </p14:cNvPr>
                <p14:cNvContentPartPr/>
                <p14:nvPr/>
              </p14:nvContentPartPr>
              <p14:xfrm>
                <a:off x="10530346" y="1766550"/>
                <a:ext cx="22680" cy="151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1336E2E-3CEC-AD1E-5833-D9B1CEBEE12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26026" y="1762230"/>
                  <a:ext cx="31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0EF9F30-E6D0-0B51-327F-9A9DF9B8A497}"/>
                    </a:ext>
                  </a:extLst>
                </p14:cNvPr>
                <p14:cNvContentPartPr/>
                <p14:nvPr/>
              </p14:nvContentPartPr>
              <p14:xfrm>
                <a:off x="10469866" y="1674030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0EF9F30-E6D0-0B51-327F-9A9DF9B8A4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5546" y="16697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25DAF85-C66C-BFF2-53F5-770C9ECA00EB}"/>
                    </a:ext>
                  </a:extLst>
                </p14:cNvPr>
                <p14:cNvContentPartPr/>
                <p14:nvPr/>
              </p14:nvContentPartPr>
              <p14:xfrm>
                <a:off x="2447266" y="5901510"/>
                <a:ext cx="8564400" cy="80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25DAF85-C66C-BFF2-53F5-770C9ECA00E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42946" y="5897190"/>
                  <a:ext cx="8573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5D77581-FAFD-3D92-BDF2-A69CE79B7914}"/>
                    </a:ext>
                  </a:extLst>
                </p14:cNvPr>
                <p14:cNvContentPartPr/>
                <p14:nvPr/>
              </p14:nvContentPartPr>
              <p14:xfrm>
                <a:off x="10752826" y="5564550"/>
                <a:ext cx="340920" cy="607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5D77581-FAFD-3D92-BDF2-A69CE79B791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48506" y="5560230"/>
                  <a:ext cx="34956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FBEA1AE-E981-7979-198D-122C4A1C55BB}"/>
                    </a:ext>
                  </a:extLst>
                </p14:cNvPr>
                <p14:cNvContentPartPr/>
                <p14:nvPr/>
              </p14:nvContentPartPr>
              <p14:xfrm>
                <a:off x="10617466" y="6337830"/>
                <a:ext cx="326520" cy="366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FBEA1AE-E981-7979-198D-122C4A1C55B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13146" y="6333510"/>
                  <a:ext cx="3351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91C3B85-541F-9A83-AABD-0DF8AA92C96B}"/>
                    </a:ext>
                  </a:extLst>
                </p14:cNvPr>
                <p14:cNvContentPartPr/>
                <p14:nvPr/>
              </p14:nvContentPartPr>
              <p14:xfrm>
                <a:off x="11054866" y="6368070"/>
                <a:ext cx="265680" cy="137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91C3B85-541F-9A83-AABD-0DF8AA92C96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050546" y="6363750"/>
                  <a:ext cx="274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19E92A-9483-97AB-64FE-1430AC18380F}"/>
                    </a:ext>
                  </a:extLst>
                </p14:cNvPr>
                <p14:cNvContentPartPr/>
                <p14:nvPr/>
              </p14:nvContentPartPr>
              <p14:xfrm>
                <a:off x="11303986" y="6267990"/>
                <a:ext cx="274680" cy="105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19E92A-9483-97AB-64FE-1430AC18380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99666" y="6263670"/>
                  <a:ext cx="28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C1A7E1E-2BBE-2936-2F08-F6B33F79A3ED}"/>
                    </a:ext>
                  </a:extLst>
                </p14:cNvPr>
                <p14:cNvContentPartPr/>
                <p14:nvPr/>
              </p14:nvContentPartPr>
              <p14:xfrm>
                <a:off x="11496946" y="6183030"/>
                <a:ext cx="65160" cy="316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C1A7E1E-2BBE-2936-2F08-F6B33F79A3E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492626" y="6178710"/>
                  <a:ext cx="73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5FCA87C-D7CB-9BFA-490A-C37DF95E12E5}"/>
                    </a:ext>
                  </a:extLst>
                </p14:cNvPr>
                <p14:cNvContentPartPr/>
                <p14:nvPr/>
              </p14:nvContentPartPr>
              <p14:xfrm>
                <a:off x="11638786" y="6159270"/>
                <a:ext cx="132840" cy="264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5FCA87C-D7CB-9BFA-490A-C37DF95E12E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34466" y="6154950"/>
                  <a:ext cx="141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E3D3088-B0B9-2861-05B7-F099DFC7C143}"/>
                    </a:ext>
                  </a:extLst>
                </p14:cNvPr>
                <p14:cNvContentPartPr/>
                <p14:nvPr/>
              </p14:nvContentPartPr>
              <p14:xfrm>
                <a:off x="11594146" y="5929950"/>
                <a:ext cx="348480" cy="400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E3D3088-B0B9-2861-05B7-F099DFC7C14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589826" y="5925630"/>
                  <a:ext cx="3571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6078A36-0005-909F-90C3-EFC79B256098}"/>
                    </a:ext>
                  </a:extLst>
                </p14:cNvPr>
                <p14:cNvContentPartPr/>
                <p14:nvPr/>
              </p14:nvContentPartPr>
              <p14:xfrm>
                <a:off x="2578666" y="4065870"/>
                <a:ext cx="7328160" cy="1808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6078A36-0005-909F-90C3-EFC79B25609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74346" y="4061550"/>
                  <a:ext cx="7336800" cy="18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6E73220-7CC0-6007-ED1A-A68751CA7532}"/>
                    </a:ext>
                  </a:extLst>
                </p14:cNvPr>
                <p14:cNvContentPartPr/>
                <p14:nvPr/>
              </p14:nvContentPartPr>
              <p14:xfrm>
                <a:off x="9555106" y="3848430"/>
                <a:ext cx="555120" cy="496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6E73220-7CC0-6007-ED1A-A68751CA753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50786" y="3844110"/>
                  <a:ext cx="5637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B721654-12A8-4CC3-A0B2-B6BE3747A448}"/>
                    </a:ext>
                  </a:extLst>
                </p14:cNvPr>
                <p14:cNvContentPartPr/>
                <p14:nvPr/>
              </p14:nvContentPartPr>
              <p14:xfrm>
                <a:off x="9954706" y="3522630"/>
                <a:ext cx="211320" cy="361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B721654-12A8-4CC3-A0B2-B6BE3747A44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50386" y="3518310"/>
                  <a:ext cx="2199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FFA10C4-42BD-823F-21D4-1111AE6C8531}"/>
                    </a:ext>
                  </a:extLst>
                </p14:cNvPr>
                <p14:cNvContentPartPr/>
                <p14:nvPr/>
              </p14:nvContentPartPr>
              <p14:xfrm>
                <a:off x="10155226" y="3345870"/>
                <a:ext cx="172080" cy="296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FFA10C4-42BD-823F-21D4-1111AE6C853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50906" y="3341550"/>
                  <a:ext cx="180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A16532-4015-D5E3-80F7-EC10D6B6D32E}"/>
                    </a:ext>
                  </a:extLst>
                </p14:cNvPr>
                <p14:cNvContentPartPr/>
                <p14:nvPr/>
              </p14:nvContentPartPr>
              <p14:xfrm>
                <a:off x="10357906" y="3450630"/>
                <a:ext cx="342000" cy="171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A16532-4015-D5E3-80F7-EC10D6B6D32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353586" y="3446310"/>
                  <a:ext cx="350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09D7BA9-2A4C-862E-D489-BDBF64DD08B8}"/>
                    </a:ext>
                  </a:extLst>
                </p14:cNvPr>
                <p14:cNvContentPartPr/>
                <p14:nvPr/>
              </p14:nvContentPartPr>
              <p14:xfrm>
                <a:off x="10586146" y="3341910"/>
                <a:ext cx="131760" cy="84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09D7BA9-2A4C-862E-D489-BDBF64DD08B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81826" y="3337590"/>
                  <a:ext cx="140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9C47249-3AB2-8023-5BE5-0778121A3C33}"/>
                    </a:ext>
                  </a:extLst>
                </p14:cNvPr>
                <p14:cNvContentPartPr/>
                <p14:nvPr/>
              </p14:nvContentPartPr>
              <p14:xfrm>
                <a:off x="10566706" y="3112590"/>
                <a:ext cx="352080" cy="312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9C47249-3AB2-8023-5BE5-0778121A3C3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62386" y="3108270"/>
                  <a:ext cx="360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796936F-BDF3-4E0F-71D7-402BFF79B9B5}"/>
                    </a:ext>
                  </a:extLst>
                </p14:cNvPr>
                <p14:cNvContentPartPr/>
                <p14:nvPr/>
              </p14:nvContentPartPr>
              <p14:xfrm>
                <a:off x="10754986" y="3120870"/>
                <a:ext cx="240480" cy="170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796936F-BDF3-4E0F-71D7-402BFF79B9B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50666" y="3116550"/>
                  <a:ext cx="249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240C33-8E4F-505C-3709-72A67FF35A9E}"/>
                    </a:ext>
                  </a:extLst>
                </p14:cNvPr>
                <p14:cNvContentPartPr/>
                <p14:nvPr/>
              </p14:nvContentPartPr>
              <p14:xfrm>
                <a:off x="11147026" y="2831430"/>
                <a:ext cx="209520" cy="326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240C33-8E4F-505C-3709-72A67FF35A9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142706" y="2827110"/>
                  <a:ext cx="2181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486CACD-00D4-BC91-3ABF-DE6E28F0A60F}"/>
                    </a:ext>
                  </a:extLst>
                </p14:cNvPr>
                <p14:cNvContentPartPr/>
                <p14:nvPr/>
              </p14:nvContentPartPr>
              <p14:xfrm>
                <a:off x="11070346" y="2847630"/>
                <a:ext cx="304920" cy="380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486CACD-00D4-BC91-3ABF-DE6E28F0A60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66026" y="2843310"/>
                  <a:ext cx="3135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730D0ED-9799-5D17-80B0-47031D3278C5}"/>
                    </a:ext>
                  </a:extLst>
                </p14:cNvPr>
                <p14:cNvContentPartPr/>
                <p14:nvPr/>
              </p14:nvContentPartPr>
              <p14:xfrm>
                <a:off x="11381026" y="2907750"/>
                <a:ext cx="326160" cy="132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730D0ED-9799-5D17-80B0-47031D3278C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76706" y="2903430"/>
                  <a:ext cx="334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0D2499A-A04E-D4AA-62BB-6FD9FA19E77D}"/>
                    </a:ext>
                  </a:extLst>
                </p14:cNvPr>
                <p14:cNvContentPartPr/>
                <p14:nvPr/>
              </p14:nvContentPartPr>
              <p14:xfrm>
                <a:off x="11730586" y="2694990"/>
                <a:ext cx="104400" cy="243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0D2499A-A04E-D4AA-62BB-6FD9FA19E77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726266" y="2690670"/>
                  <a:ext cx="113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A2002A7-8856-2BF3-671E-7EF1A3CA9B73}"/>
                    </a:ext>
                  </a:extLst>
                </p14:cNvPr>
                <p14:cNvContentPartPr/>
                <p14:nvPr/>
              </p14:nvContentPartPr>
              <p14:xfrm>
                <a:off x="10360786" y="3928710"/>
                <a:ext cx="195120" cy="314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A2002A7-8856-2BF3-671E-7EF1A3CA9B7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356466" y="3924390"/>
                  <a:ext cx="203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8CD5D5A-21FD-2452-C323-66DB1D1747B4}"/>
                    </a:ext>
                  </a:extLst>
                </p14:cNvPr>
                <p14:cNvContentPartPr/>
                <p14:nvPr/>
              </p14:nvContentPartPr>
              <p14:xfrm>
                <a:off x="10264306" y="3832950"/>
                <a:ext cx="366480" cy="303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8CD5D5A-21FD-2452-C323-66DB1D1747B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59986" y="3828630"/>
                  <a:ext cx="3751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451BDB1-BD1C-0314-7E49-CFD8FA09D807}"/>
                    </a:ext>
                  </a:extLst>
                </p14:cNvPr>
                <p14:cNvContentPartPr/>
                <p14:nvPr/>
              </p14:nvContentPartPr>
              <p14:xfrm>
                <a:off x="10608826" y="4036710"/>
                <a:ext cx="301680" cy="105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451BDB1-BD1C-0314-7E49-CFD8FA09D8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04506" y="4032390"/>
                  <a:ext cx="310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E52495F-BD07-D47C-17E8-0BBB6EFB2D99}"/>
                    </a:ext>
                  </a:extLst>
                </p14:cNvPr>
                <p14:cNvContentPartPr/>
                <p14:nvPr/>
              </p14:nvContentPartPr>
              <p14:xfrm>
                <a:off x="10748506" y="3703710"/>
                <a:ext cx="258480" cy="430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E52495F-BD07-D47C-17E8-0BBB6EFB2D9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744186" y="3699390"/>
                  <a:ext cx="267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A2751D3-0586-6004-AFBF-0D45332E86ED}"/>
                    </a:ext>
                  </a:extLst>
                </p14:cNvPr>
                <p14:cNvContentPartPr/>
                <p14:nvPr/>
              </p14:nvContentPartPr>
              <p14:xfrm>
                <a:off x="10796386" y="3909990"/>
                <a:ext cx="124560" cy="87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A2751D3-0586-6004-AFBF-0D45332E86E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792066" y="3905670"/>
                  <a:ext cx="133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D1B78B6-8922-6ADD-A3DF-E667E003A375}"/>
                    </a:ext>
                  </a:extLst>
                </p14:cNvPr>
                <p14:cNvContentPartPr/>
                <p14:nvPr/>
              </p14:nvContentPartPr>
              <p14:xfrm>
                <a:off x="11130466" y="3878670"/>
                <a:ext cx="7560" cy="5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D1B78B6-8922-6ADD-A3DF-E667E003A37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126146" y="3874350"/>
                  <a:ext cx="162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767B73C-24BF-F8B4-EF29-E03EEB8583C2}"/>
                    </a:ext>
                  </a:extLst>
                </p14:cNvPr>
                <p14:cNvContentPartPr/>
                <p14:nvPr/>
              </p14:nvContentPartPr>
              <p14:xfrm>
                <a:off x="11143426" y="3454230"/>
                <a:ext cx="203760" cy="369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767B73C-24BF-F8B4-EF29-E03EEB8583C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139106" y="3449910"/>
                  <a:ext cx="2124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5890E00-07D6-BAE4-E427-2AB0606A8ECE}"/>
                    </a:ext>
                  </a:extLst>
                </p14:cNvPr>
                <p14:cNvContentPartPr/>
                <p14:nvPr/>
              </p14:nvContentPartPr>
              <p14:xfrm>
                <a:off x="11171146" y="3511110"/>
                <a:ext cx="200520" cy="152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5890E00-07D6-BAE4-E427-2AB0606A8EC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166826" y="3506790"/>
                  <a:ext cx="209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6E893A-8B5E-3F10-4BEE-7F28E2BFDA0B}"/>
                    </a:ext>
                  </a:extLst>
                </p14:cNvPr>
                <p14:cNvContentPartPr/>
                <p14:nvPr/>
              </p14:nvContentPartPr>
              <p14:xfrm>
                <a:off x="11400826" y="3490950"/>
                <a:ext cx="180360" cy="140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6E893A-8B5E-3F10-4BEE-7F28E2BFDA0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396506" y="3486630"/>
                  <a:ext cx="189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B79BA70-6F9D-5E7B-5443-6E46BE9EBBC5}"/>
                    </a:ext>
                  </a:extLst>
                </p14:cNvPr>
                <p14:cNvContentPartPr/>
                <p14:nvPr/>
              </p14:nvContentPartPr>
              <p14:xfrm>
                <a:off x="11537626" y="3349830"/>
                <a:ext cx="246240" cy="125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B79BA70-6F9D-5E7B-5443-6E46BE9EBBC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33306" y="3345510"/>
                  <a:ext cx="254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8DA8B0C-532D-A834-E758-D17F518C276B}"/>
                    </a:ext>
                  </a:extLst>
                </p14:cNvPr>
                <p14:cNvContentPartPr/>
                <p14:nvPr/>
              </p14:nvContentPartPr>
              <p14:xfrm>
                <a:off x="11798626" y="3231750"/>
                <a:ext cx="177480" cy="170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8DA8B0C-532D-A834-E758-D17F518C276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794306" y="3227430"/>
                  <a:ext cx="186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9740D18-A0D2-0BC7-539C-F22AAFC4F7BE}"/>
                    </a:ext>
                  </a:extLst>
                </p14:cNvPr>
                <p14:cNvContentPartPr/>
                <p14:nvPr/>
              </p14:nvContentPartPr>
              <p14:xfrm>
                <a:off x="11006626" y="4105830"/>
                <a:ext cx="234000" cy="387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9740D18-A0D2-0BC7-539C-F22AAFC4F7B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02306" y="4101510"/>
                  <a:ext cx="2426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F5C92B8-A141-42DE-3698-ADF5CD3D664F}"/>
                    </a:ext>
                  </a:extLst>
                </p14:cNvPr>
                <p14:cNvContentPartPr/>
                <p14:nvPr/>
              </p14:nvContentPartPr>
              <p14:xfrm>
                <a:off x="11330266" y="4021950"/>
                <a:ext cx="75240" cy="51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F5C92B8-A141-42DE-3698-ADF5CD3D664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325946" y="4017630"/>
                  <a:ext cx="83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DF2D97C-6C70-140A-3773-B251AE0E2930}"/>
                    </a:ext>
                  </a:extLst>
                </p14:cNvPr>
                <p14:cNvContentPartPr/>
                <p14:nvPr/>
              </p14:nvContentPartPr>
              <p14:xfrm>
                <a:off x="11381026" y="4123830"/>
                <a:ext cx="121680" cy="98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DF2D97C-6C70-140A-3773-B251AE0E293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376706" y="4119510"/>
                  <a:ext cx="130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D54A8D6-7F1B-367B-6406-C30A80B95F1C}"/>
                    </a:ext>
                  </a:extLst>
                </p14:cNvPr>
                <p14:cNvContentPartPr/>
                <p14:nvPr/>
              </p14:nvContentPartPr>
              <p14:xfrm>
                <a:off x="11541946" y="3836910"/>
                <a:ext cx="193680" cy="184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D54A8D6-7F1B-367B-6406-C30A80B95F1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537626" y="3832590"/>
                  <a:ext cx="202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5BF26F-6586-5128-4ECC-A93BFEC38304}"/>
                    </a:ext>
                  </a:extLst>
                </p14:cNvPr>
                <p14:cNvContentPartPr/>
                <p14:nvPr/>
              </p14:nvContentPartPr>
              <p14:xfrm>
                <a:off x="3271666" y="1517070"/>
                <a:ext cx="172080" cy="13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5BF26F-6586-5128-4ECC-A93BFEC3830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267346" y="1512750"/>
                  <a:ext cx="180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EB7FF5-8A2F-7A24-3403-9173D9845B85}"/>
                    </a:ext>
                  </a:extLst>
                </p14:cNvPr>
                <p14:cNvContentPartPr/>
                <p14:nvPr/>
              </p14:nvContentPartPr>
              <p14:xfrm>
                <a:off x="3263746" y="1740630"/>
                <a:ext cx="295200" cy="30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EB7FF5-8A2F-7A24-3403-9173D9845B8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59426" y="1736310"/>
                  <a:ext cx="303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379A26C-D1A8-455E-E869-75BF7411B50C}"/>
                    </a:ext>
                  </a:extLst>
                </p14:cNvPr>
                <p14:cNvContentPartPr/>
                <p14:nvPr/>
              </p14:nvContentPartPr>
              <p14:xfrm>
                <a:off x="3799786" y="1281990"/>
                <a:ext cx="467640" cy="423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379A26C-D1A8-455E-E869-75BF7411B50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95466" y="1277670"/>
                  <a:ext cx="4762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5B75102-C992-BF6B-7F0C-0D1EF2736812}"/>
                    </a:ext>
                  </a:extLst>
                </p14:cNvPr>
                <p14:cNvContentPartPr/>
                <p14:nvPr/>
              </p14:nvContentPartPr>
              <p14:xfrm>
                <a:off x="4332226" y="1430310"/>
                <a:ext cx="286560" cy="466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5B75102-C992-BF6B-7F0C-0D1EF273681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27906" y="1425990"/>
                  <a:ext cx="2952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0991CC1-00D2-2FFB-5450-A395CD736984}"/>
                    </a:ext>
                  </a:extLst>
                </p14:cNvPr>
                <p14:cNvContentPartPr/>
                <p14:nvPr/>
              </p14:nvContentPartPr>
              <p14:xfrm>
                <a:off x="4835146" y="1746390"/>
                <a:ext cx="37800" cy="135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0991CC1-00D2-2FFB-5450-A395CD73698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830826" y="1742070"/>
                  <a:ext cx="46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593DB1-90AD-1E86-6447-40212FBDC750}"/>
                    </a:ext>
                  </a:extLst>
                </p14:cNvPr>
                <p14:cNvContentPartPr/>
                <p14:nvPr/>
              </p14:nvContentPartPr>
              <p14:xfrm>
                <a:off x="4782946" y="1537230"/>
                <a:ext cx="41040" cy="13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593DB1-90AD-1E86-6447-40212FBDC75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78626" y="1532910"/>
                  <a:ext cx="49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F070D4-6D1E-C4EC-C3F6-89042A4369BF}"/>
                    </a:ext>
                  </a:extLst>
                </p14:cNvPr>
                <p14:cNvContentPartPr/>
                <p14:nvPr/>
              </p14:nvContentPartPr>
              <p14:xfrm>
                <a:off x="5167426" y="1605630"/>
                <a:ext cx="350640" cy="56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F070D4-6D1E-C4EC-C3F6-89042A4369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63106" y="1601310"/>
                  <a:ext cx="359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0A4D21-E831-D898-515D-EA32D0BAB5ED}"/>
                    </a:ext>
                  </a:extLst>
                </p14:cNvPr>
                <p14:cNvContentPartPr/>
                <p14:nvPr/>
              </p14:nvContentPartPr>
              <p14:xfrm>
                <a:off x="5354986" y="1537230"/>
                <a:ext cx="23400" cy="280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0A4D21-E831-D898-515D-EA32D0BAB5E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350666" y="1532910"/>
                  <a:ext cx="32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D483F5-FE3E-0359-5C7B-EA054BA7AAB0}"/>
                    </a:ext>
                  </a:extLst>
                </p14:cNvPr>
                <p14:cNvContentPartPr/>
                <p14:nvPr/>
              </p14:nvContentPartPr>
              <p14:xfrm>
                <a:off x="5718226" y="1364790"/>
                <a:ext cx="36360" cy="395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D483F5-FE3E-0359-5C7B-EA054BA7AAB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713906" y="1360470"/>
                  <a:ext cx="450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176E72-F33A-939C-6AC4-DE9347F3803B}"/>
                    </a:ext>
                  </a:extLst>
                </p14:cNvPr>
                <p14:cNvContentPartPr/>
                <p14:nvPr/>
              </p14:nvContentPartPr>
              <p14:xfrm>
                <a:off x="5657386" y="1341030"/>
                <a:ext cx="276480" cy="389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176E72-F33A-939C-6AC4-DE9347F3803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53066" y="1336710"/>
                  <a:ext cx="2851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5F20643-A535-545D-EA1D-1F9830D7E1D2}"/>
                    </a:ext>
                  </a:extLst>
                </p14:cNvPr>
                <p14:cNvContentPartPr/>
                <p14:nvPr/>
              </p14:nvContentPartPr>
              <p14:xfrm>
                <a:off x="6064546" y="1577550"/>
                <a:ext cx="157680" cy="344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5F20643-A535-545D-EA1D-1F9830D7E1D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060226" y="1573230"/>
                  <a:ext cx="1663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57085D-B5F8-0A01-E0B7-66752972DDAB}"/>
                    </a:ext>
                  </a:extLst>
                </p14:cNvPr>
                <p14:cNvContentPartPr/>
                <p14:nvPr/>
              </p14:nvContentPartPr>
              <p14:xfrm>
                <a:off x="6330586" y="1669710"/>
                <a:ext cx="49680" cy="255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57085D-B5F8-0A01-E0B7-66752972DDA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326266" y="1665390"/>
                  <a:ext cx="58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6F4C9BD-83D2-5E1C-9FF0-75B6640740D9}"/>
                    </a:ext>
                  </a:extLst>
                </p14:cNvPr>
                <p14:cNvContentPartPr/>
                <p14:nvPr/>
              </p14:nvContentPartPr>
              <p14:xfrm>
                <a:off x="6765826" y="1271910"/>
                <a:ext cx="97560" cy="285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6F4C9BD-83D2-5E1C-9FF0-75B6640740D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761506" y="1267590"/>
                  <a:ext cx="106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9F7BEA-872B-746C-1FBE-0F5796D7047E}"/>
                    </a:ext>
                  </a:extLst>
                </p14:cNvPr>
                <p14:cNvContentPartPr/>
                <p14:nvPr/>
              </p14:nvContentPartPr>
              <p14:xfrm>
                <a:off x="6616786" y="1219710"/>
                <a:ext cx="325440" cy="28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9F7BEA-872B-746C-1FBE-0F5796D7047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612466" y="1215390"/>
                  <a:ext cx="334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EBF1423-B3C0-86B7-6093-B454B954357A}"/>
                    </a:ext>
                  </a:extLst>
                </p14:cNvPr>
                <p14:cNvContentPartPr/>
                <p14:nvPr/>
              </p14:nvContentPartPr>
              <p14:xfrm>
                <a:off x="6729826" y="1674030"/>
                <a:ext cx="228600" cy="34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EBF1423-B3C0-86B7-6093-B454B954357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725506" y="1669710"/>
                  <a:ext cx="237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2B5847-57DD-2C20-B5FB-F7743835F66B}"/>
                    </a:ext>
                  </a:extLst>
                </p14:cNvPr>
                <p14:cNvContentPartPr/>
                <p14:nvPr/>
              </p14:nvContentPartPr>
              <p14:xfrm>
                <a:off x="7104226" y="1414830"/>
                <a:ext cx="261000" cy="365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2B5847-57DD-2C20-B5FB-F7743835F66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99546" y="1410510"/>
                  <a:ext cx="269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965996-CE86-9F1A-4194-386008B122A2}"/>
                    </a:ext>
                  </a:extLst>
                </p14:cNvPr>
                <p14:cNvContentPartPr/>
                <p14:nvPr/>
              </p14:nvContentPartPr>
              <p14:xfrm>
                <a:off x="7495546" y="1621470"/>
                <a:ext cx="52560" cy="12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965996-CE86-9F1A-4194-386008B122A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491226" y="1617150"/>
                  <a:ext cx="61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045B338-9421-96E2-1015-A779F3E5D2C0}"/>
                    </a:ext>
                  </a:extLst>
                </p14:cNvPr>
                <p14:cNvContentPartPr/>
                <p14:nvPr/>
              </p14:nvContentPartPr>
              <p14:xfrm>
                <a:off x="7479346" y="1517070"/>
                <a:ext cx="32760" cy="1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045B338-9421-96E2-1015-A779F3E5D2C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75026" y="1512750"/>
                  <a:ext cx="41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7B86D2-BC71-8085-17F0-968479E40C46}"/>
                    </a:ext>
                  </a:extLst>
                </p14:cNvPr>
                <p14:cNvContentPartPr/>
                <p14:nvPr/>
              </p14:nvContentPartPr>
              <p14:xfrm>
                <a:off x="1942186" y="1400790"/>
                <a:ext cx="52200" cy="464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7B86D2-BC71-8085-17F0-968479E40C4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37866" y="1396470"/>
                  <a:ext cx="608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1BBEF0-51AF-76DC-19AE-F5B6A9F171B1}"/>
                    </a:ext>
                  </a:extLst>
                </p14:cNvPr>
                <p14:cNvContentPartPr/>
                <p14:nvPr/>
              </p14:nvContentPartPr>
              <p14:xfrm>
                <a:off x="1965946" y="1395750"/>
                <a:ext cx="253080" cy="17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1BBEF0-51AF-76DC-19AE-F5B6A9F171B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961626" y="1391430"/>
                  <a:ext cx="261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D5FEFD-1567-4350-E41D-89B5FA95C739}"/>
                    </a:ext>
                  </a:extLst>
                </p14:cNvPr>
                <p14:cNvContentPartPr/>
                <p14:nvPr/>
              </p14:nvContentPartPr>
              <p14:xfrm>
                <a:off x="1957666" y="1652070"/>
                <a:ext cx="123480" cy="61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D5FEFD-1567-4350-E41D-89B5FA95C73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53346" y="1647750"/>
                  <a:ext cx="132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6EA576-E9E0-B398-3BFB-44A12F157C77}"/>
                    </a:ext>
                  </a:extLst>
                </p14:cNvPr>
                <p14:cNvContentPartPr/>
                <p14:nvPr/>
              </p14:nvContentPartPr>
              <p14:xfrm>
                <a:off x="2018506" y="1807950"/>
                <a:ext cx="221400" cy="97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6EA576-E9E0-B398-3BFB-44A12F157C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14186" y="1803630"/>
                  <a:ext cx="230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77F015-4177-6C3C-7A70-B466EAED9FFE}"/>
                    </a:ext>
                  </a:extLst>
                </p14:cNvPr>
                <p14:cNvContentPartPr/>
                <p14:nvPr/>
              </p14:nvContentPartPr>
              <p14:xfrm>
                <a:off x="2393266" y="1159590"/>
                <a:ext cx="25920" cy="315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77F015-4177-6C3C-7A70-B466EAED9FF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88946" y="1155270"/>
                  <a:ext cx="345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EB629C-3964-085F-8CFC-73F50CE248A6}"/>
                    </a:ext>
                  </a:extLst>
                </p14:cNvPr>
                <p14:cNvContentPartPr/>
                <p14:nvPr/>
              </p14:nvContentPartPr>
              <p14:xfrm>
                <a:off x="2418466" y="1644870"/>
                <a:ext cx="221040" cy="340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EB629C-3964-085F-8CFC-73F50CE248A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414146" y="1640550"/>
                  <a:ext cx="2296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C32546C-07EB-DAB9-27F0-582FC1947AE9}"/>
                    </a:ext>
                  </a:extLst>
                </p14:cNvPr>
                <p14:cNvContentPartPr/>
                <p14:nvPr/>
              </p14:nvContentPartPr>
              <p14:xfrm>
                <a:off x="2840746" y="1838550"/>
                <a:ext cx="360" cy="144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C32546C-07EB-DAB9-27F0-582FC1947AE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836426" y="1834230"/>
                  <a:ext cx="9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83E4E1-BBAF-EB3F-C276-4D34AA679B86}"/>
                    </a:ext>
                  </a:extLst>
                </p14:cNvPr>
                <p14:cNvContentPartPr/>
                <p14:nvPr/>
              </p14:nvContentPartPr>
              <p14:xfrm>
                <a:off x="2755786" y="1681950"/>
                <a:ext cx="27720" cy="22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83E4E1-BBAF-EB3F-C276-4D34AA679B8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751466" y="1677630"/>
                  <a:ext cx="36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D1C7BA4-7218-293B-880B-BE8D3A32A997}"/>
                    </a:ext>
                  </a:extLst>
                </p14:cNvPr>
                <p14:cNvContentPartPr/>
                <p14:nvPr/>
              </p14:nvContentPartPr>
              <p14:xfrm>
                <a:off x="2457346" y="1958430"/>
                <a:ext cx="179640" cy="3960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D1C7BA4-7218-293B-880B-BE8D3A32A99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53026" y="1954110"/>
                  <a:ext cx="188280" cy="39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A22E77B-3387-891A-E94A-FD0A322A6245}"/>
                    </a:ext>
                  </a:extLst>
                </p14:cNvPr>
                <p14:cNvContentPartPr/>
                <p14:nvPr/>
              </p14:nvContentPartPr>
              <p14:xfrm>
                <a:off x="2288506" y="1975710"/>
                <a:ext cx="701640" cy="450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A22E77B-3387-891A-E94A-FD0A322A624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84186" y="1971390"/>
                  <a:ext cx="7102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0751B5F-75B4-DD9C-5B6A-E4CF85DFC18E}"/>
                    </a:ext>
                  </a:extLst>
                </p14:cNvPr>
                <p14:cNvContentPartPr/>
                <p14:nvPr/>
              </p14:nvContentPartPr>
              <p14:xfrm>
                <a:off x="333706" y="3146430"/>
                <a:ext cx="389880" cy="372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0751B5F-75B4-DD9C-5B6A-E4CF85DFC18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29386" y="3142110"/>
                  <a:ext cx="3985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3E71722-B049-C929-3A39-370FF42C6382}"/>
                    </a:ext>
                  </a:extLst>
                </p14:cNvPr>
                <p14:cNvContentPartPr/>
                <p14:nvPr/>
              </p14:nvContentPartPr>
              <p14:xfrm>
                <a:off x="767506" y="2683470"/>
                <a:ext cx="378000" cy="200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3E71722-B049-C929-3A39-370FF42C638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63186" y="2679150"/>
                  <a:ext cx="386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4C194C-22FE-38D8-712E-C03439CA4CC2}"/>
                    </a:ext>
                  </a:extLst>
                </p14:cNvPr>
                <p14:cNvContentPartPr/>
                <p14:nvPr/>
              </p14:nvContentPartPr>
              <p14:xfrm>
                <a:off x="994666" y="2523990"/>
                <a:ext cx="342360" cy="41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4C194C-22FE-38D8-712E-C03439CA4CC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90346" y="2519670"/>
                  <a:ext cx="351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76C20BC-456B-33AB-45FF-84E408044F5B}"/>
                    </a:ext>
                  </a:extLst>
                </p14:cNvPr>
                <p14:cNvContentPartPr/>
                <p14:nvPr/>
              </p14:nvContentPartPr>
              <p14:xfrm>
                <a:off x="1176466" y="2341110"/>
                <a:ext cx="36360" cy="420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76C20BC-456B-33AB-45FF-84E408044F5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72146" y="2336790"/>
                  <a:ext cx="450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5B0A504-D9D8-399A-2477-C76E7C92B3BF}"/>
                    </a:ext>
                  </a:extLst>
                </p14:cNvPr>
                <p14:cNvContentPartPr/>
                <p14:nvPr/>
              </p14:nvContentPartPr>
              <p14:xfrm>
                <a:off x="1414066" y="2216910"/>
                <a:ext cx="127800" cy="281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5B0A504-D9D8-399A-2477-C76E7C92B3B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409746" y="2212590"/>
                  <a:ext cx="136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C33220C-CC32-4737-C636-9DA4302FBD80}"/>
                    </a:ext>
                  </a:extLst>
                </p14:cNvPr>
                <p14:cNvContentPartPr/>
                <p14:nvPr/>
              </p14:nvContentPartPr>
              <p14:xfrm>
                <a:off x="1284826" y="2051670"/>
                <a:ext cx="422640" cy="266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C33220C-CC32-4737-C636-9DA4302FBD8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280506" y="2047350"/>
                  <a:ext cx="431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16F4537-2AEC-3DEA-BFFD-4C619347E8A1}"/>
                    </a:ext>
                  </a:extLst>
                </p14:cNvPr>
                <p14:cNvContentPartPr/>
                <p14:nvPr/>
              </p14:nvContentPartPr>
              <p14:xfrm>
                <a:off x="897826" y="3692190"/>
                <a:ext cx="453240" cy="783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16F4537-2AEC-3DEA-BFFD-4C619347E8A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93506" y="3687870"/>
                  <a:ext cx="46188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AE0D5BB-D735-AB33-5AD1-A6836ED737FD}"/>
                    </a:ext>
                  </a:extLst>
                </p14:cNvPr>
                <p14:cNvContentPartPr/>
                <p14:nvPr/>
              </p14:nvContentPartPr>
              <p14:xfrm>
                <a:off x="1579666" y="4237590"/>
                <a:ext cx="341640" cy="369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AE0D5BB-D735-AB33-5AD1-A6836ED737F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575346" y="4233270"/>
                  <a:ext cx="3502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62E167A-1BE3-4A30-3C6D-8A857BAD00CB}"/>
                    </a:ext>
                  </a:extLst>
                </p14:cNvPr>
                <p14:cNvContentPartPr/>
                <p14:nvPr/>
              </p14:nvContentPartPr>
              <p14:xfrm>
                <a:off x="4614826" y="3812349"/>
                <a:ext cx="275760" cy="365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62E167A-1BE3-4A30-3C6D-8A857BAD00C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610506" y="3808029"/>
                  <a:ext cx="2844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3B5460F-18C3-AEB7-35E3-9F757297514B}"/>
                    </a:ext>
                  </a:extLst>
                </p14:cNvPr>
                <p14:cNvContentPartPr/>
                <p14:nvPr/>
              </p14:nvContentPartPr>
              <p14:xfrm>
                <a:off x="5173546" y="3646749"/>
                <a:ext cx="436320" cy="495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3B5460F-18C3-AEB7-35E3-9F757297514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169226" y="3642429"/>
                  <a:ext cx="4449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4524E7B-B811-15C4-A81C-D2F0EE4CE79D}"/>
                    </a:ext>
                  </a:extLst>
                </p14:cNvPr>
                <p14:cNvContentPartPr/>
                <p14:nvPr/>
              </p14:nvContentPartPr>
              <p14:xfrm>
                <a:off x="5604106" y="3622989"/>
                <a:ext cx="176040" cy="381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4524E7B-B811-15C4-A81C-D2F0EE4CE79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599786" y="3618669"/>
                  <a:ext cx="184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0D8D1BF-6FAF-2987-F2D0-5A300F690141}"/>
                    </a:ext>
                  </a:extLst>
                </p14:cNvPr>
                <p14:cNvContentPartPr/>
                <p14:nvPr/>
              </p14:nvContentPartPr>
              <p14:xfrm>
                <a:off x="2489026" y="3953190"/>
                <a:ext cx="4073040" cy="1895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0D8D1BF-6FAF-2987-F2D0-5A300F69014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484706" y="3948870"/>
                  <a:ext cx="4081680" cy="19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28F697-C3A9-A1F2-DCBB-ED73E0BB6C63}"/>
                    </a:ext>
                  </a:extLst>
                </p14:cNvPr>
                <p14:cNvContentPartPr/>
                <p14:nvPr/>
              </p14:nvContentPartPr>
              <p14:xfrm>
                <a:off x="6072466" y="3803790"/>
                <a:ext cx="526680" cy="554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28F697-C3A9-A1F2-DCBB-ED73E0BB6C6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068146" y="3799470"/>
                  <a:ext cx="5353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F572C46-CB1D-C69A-1905-315FBC44C65D}"/>
                    </a:ext>
                  </a:extLst>
                </p14:cNvPr>
                <p14:cNvContentPartPr/>
                <p14:nvPr/>
              </p14:nvContentPartPr>
              <p14:xfrm>
                <a:off x="6572506" y="3936630"/>
                <a:ext cx="4320" cy="104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F572C46-CB1D-C69A-1905-315FBC44C65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568186" y="3932310"/>
                  <a:ext cx="12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0CA80C2-4876-B2B4-14F3-0BDA894F88FA}"/>
                    </a:ext>
                  </a:extLst>
                </p14:cNvPr>
                <p14:cNvContentPartPr/>
                <p14:nvPr/>
              </p14:nvContentPartPr>
              <p14:xfrm>
                <a:off x="6580786" y="4273950"/>
                <a:ext cx="14760" cy="277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0CA80C2-4876-B2B4-14F3-0BDA894F88F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6466" y="4269630"/>
                  <a:ext cx="23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4BCC08E-B3DC-A578-A13D-DE8C67538548}"/>
                    </a:ext>
                  </a:extLst>
                </p14:cNvPr>
                <p14:cNvContentPartPr/>
                <p14:nvPr/>
              </p14:nvContentPartPr>
              <p14:xfrm>
                <a:off x="6603106" y="4005030"/>
                <a:ext cx="6120" cy="4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4BCC08E-B3DC-A578-A13D-DE8C6753854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98786" y="4000710"/>
                  <a:ext cx="147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A4C4E97-A771-835B-6D2F-C079D28801F3}"/>
                    </a:ext>
                  </a:extLst>
                </p14:cNvPr>
                <p14:cNvContentPartPr/>
                <p14:nvPr/>
              </p14:nvContentPartPr>
              <p14:xfrm>
                <a:off x="6052666" y="3997110"/>
                <a:ext cx="40680" cy="3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A4C4E97-A771-835B-6D2F-C079D28801F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048346" y="3992790"/>
                  <a:ext cx="493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87A662F-85EE-BDB3-04F9-FF6E955922A3}"/>
                    </a:ext>
                  </a:extLst>
                </p14:cNvPr>
                <p14:cNvContentPartPr/>
                <p14:nvPr/>
              </p14:nvContentPartPr>
              <p14:xfrm>
                <a:off x="5358946" y="3948870"/>
                <a:ext cx="569160" cy="43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87A662F-85EE-BDB3-04F9-FF6E955922A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354626" y="3944550"/>
                  <a:ext cx="577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B8F6031-60E6-0137-DAA9-D3310C7557D1}"/>
                    </a:ext>
                  </a:extLst>
                </p14:cNvPr>
                <p14:cNvContentPartPr/>
                <p14:nvPr/>
              </p14:nvContentPartPr>
              <p14:xfrm>
                <a:off x="4383706" y="4037430"/>
                <a:ext cx="541080" cy="11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B8F6031-60E6-0137-DAA9-D3310C7557D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379386" y="4033110"/>
                  <a:ext cx="549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953699A-09A5-726E-78C5-F6E891B40FDE}"/>
                    </a:ext>
                  </a:extLst>
                </p14:cNvPr>
                <p14:cNvContentPartPr/>
                <p14:nvPr/>
              </p14:nvContentPartPr>
              <p14:xfrm>
                <a:off x="3575506" y="3980550"/>
                <a:ext cx="457920" cy="64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953699A-09A5-726E-78C5-F6E891B40FD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571186" y="3976230"/>
                  <a:ext cx="466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DF6A407-DC10-25FA-808A-95CA57B3187E}"/>
                    </a:ext>
                  </a:extLst>
                </p14:cNvPr>
                <p14:cNvContentPartPr/>
                <p14:nvPr/>
              </p14:nvContentPartPr>
              <p14:xfrm>
                <a:off x="2841826" y="3969030"/>
                <a:ext cx="313560" cy="68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DF6A407-DC10-25FA-808A-95CA57B3187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837506" y="3964710"/>
                  <a:ext cx="322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422799A-F136-F3FC-C6B9-ADE7C180EDED}"/>
                    </a:ext>
                  </a:extLst>
                </p14:cNvPr>
                <p14:cNvContentPartPr/>
                <p14:nvPr/>
              </p14:nvContentPartPr>
              <p14:xfrm>
                <a:off x="2243866" y="4097190"/>
                <a:ext cx="190080" cy="30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422799A-F136-F3FC-C6B9-ADE7C180EDE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239546" y="4092870"/>
                  <a:ext cx="198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B45E800-9C37-2FD0-F619-D59FF9AC9099}"/>
                    </a:ext>
                  </a:extLst>
                </p14:cNvPr>
                <p14:cNvContentPartPr/>
                <p14:nvPr/>
              </p14:nvContentPartPr>
              <p14:xfrm>
                <a:off x="6250306" y="6259710"/>
                <a:ext cx="351360" cy="457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B45E800-9C37-2FD0-F619-D59FF9AC909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245986" y="6255390"/>
                  <a:ext cx="360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2D1F120-A722-A586-4393-2DA92AA278FA}"/>
                    </a:ext>
                  </a:extLst>
                </p14:cNvPr>
                <p14:cNvContentPartPr/>
                <p14:nvPr/>
              </p14:nvContentPartPr>
              <p14:xfrm>
                <a:off x="6718306" y="6446550"/>
                <a:ext cx="210600" cy="327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2D1F120-A722-A586-4393-2DA92AA278F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713986" y="6442230"/>
                  <a:ext cx="219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97B4E97-306D-A11E-2D23-A08512661C62}"/>
                    </a:ext>
                  </a:extLst>
                </p14:cNvPr>
                <p14:cNvContentPartPr/>
                <p14:nvPr/>
              </p14:nvContentPartPr>
              <p14:xfrm>
                <a:off x="6548386" y="6042630"/>
                <a:ext cx="360" cy="43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97B4E97-306D-A11E-2D23-A08512661C6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44066" y="6038310"/>
                  <a:ext cx="9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BFE938-FC8A-05F9-E3C5-392A0D6D2415}"/>
                    </a:ext>
                  </a:extLst>
                </p14:cNvPr>
                <p14:cNvContentPartPr/>
                <p14:nvPr/>
              </p14:nvContentPartPr>
              <p14:xfrm>
                <a:off x="6560986" y="5013750"/>
                <a:ext cx="3600" cy="91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BFE938-FC8A-05F9-E3C5-392A0D6D241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556666" y="5009430"/>
                  <a:ext cx="12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D0EFB5-2C75-D42B-0005-895B4ADC9F81}"/>
                    </a:ext>
                  </a:extLst>
                </p14:cNvPr>
                <p14:cNvContentPartPr/>
                <p14:nvPr/>
              </p14:nvContentPartPr>
              <p14:xfrm>
                <a:off x="6532546" y="5371230"/>
                <a:ext cx="49320" cy="524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D0EFB5-2C75-D42B-0005-895B4ADC9F8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528226" y="5366910"/>
                  <a:ext cx="579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4A5FB63-B331-0435-8CFF-A086290836CA}"/>
                    </a:ext>
                  </a:extLst>
                </p14:cNvPr>
                <p14:cNvContentPartPr/>
                <p14:nvPr/>
              </p14:nvContentPartPr>
              <p14:xfrm>
                <a:off x="4168426" y="4934550"/>
                <a:ext cx="257400" cy="365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4A5FB63-B331-0435-8CFF-A086290836C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164106" y="4930230"/>
                  <a:ext cx="266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ED70F7C-7B74-59EA-DC24-8C2F5CD0310D}"/>
                    </a:ext>
                  </a:extLst>
                </p14:cNvPr>
                <p14:cNvContentPartPr/>
                <p14:nvPr/>
              </p14:nvContentPartPr>
              <p14:xfrm>
                <a:off x="4113346" y="4896030"/>
                <a:ext cx="291600" cy="138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ED70F7C-7B74-59EA-DC24-8C2F5CD0310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109026" y="4891710"/>
                  <a:ext cx="300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D826990-0BA7-67C3-CF1D-8ADCE36FDAD3}"/>
                    </a:ext>
                  </a:extLst>
                </p14:cNvPr>
                <p14:cNvContentPartPr/>
                <p14:nvPr/>
              </p14:nvContentPartPr>
              <p14:xfrm>
                <a:off x="4594666" y="4764630"/>
                <a:ext cx="313920" cy="347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D826990-0BA7-67C3-CF1D-8ADCE36FDAD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90346" y="4760310"/>
                  <a:ext cx="322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E533688-F831-514B-7762-BD3747526442}"/>
                    </a:ext>
                  </a:extLst>
                </p14:cNvPr>
                <p14:cNvContentPartPr/>
                <p14:nvPr/>
              </p14:nvContentPartPr>
              <p14:xfrm>
                <a:off x="2622946" y="5429550"/>
                <a:ext cx="2864520" cy="4888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E533688-F831-514B-7762-BD374752644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618626" y="5425230"/>
                  <a:ext cx="28731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3AD865-3B5D-7C4B-528D-4A2EF2AB50BB}"/>
                    </a:ext>
                  </a:extLst>
                </p14:cNvPr>
                <p14:cNvContentPartPr/>
                <p14:nvPr/>
              </p14:nvContentPartPr>
              <p14:xfrm>
                <a:off x="5158426" y="5307150"/>
                <a:ext cx="366120" cy="417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3AD865-3B5D-7C4B-528D-4A2EF2AB50B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154106" y="5302830"/>
                  <a:ext cx="374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1E20AC4-4681-5A49-F75A-81E565564EF1}"/>
                    </a:ext>
                  </a:extLst>
                </p14:cNvPr>
                <p14:cNvContentPartPr/>
                <p14:nvPr/>
              </p14:nvContentPartPr>
              <p14:xfrm>
                <a:off x="5798866" y="5327310"/>
                <a:ext cx="117000" cy="238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1E20AC4-4681-5A49-F75A-81E565564EF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794546" y="5322990"/>
                  <a:ext cx="125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A0910E8-7253-23AB-9005-5E32FECB8070}"/>
                    </a:ext>
                  </a:extLst>
                </p14:cNvPr>
                <p14:cNvContentPartPr/>
                <p14:nvPr/>
              </p14:nvContentPartPr>
              <p14:xfrm>
                <a:off x="5668546" y="5289870"/>
                <a:ext cx="277560" cy="49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A0910E8-7253-23AB-9005-5E32FECB807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64226" y="5285550"/>
                  <a:ext cx="286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6F150D1-7CBD-CFB4-87CE-09091FF6813B}"/>
                    </a:ext>
                  </a:extLst>
                </p14:cNvPr>
                <p14:cNvContentPartPr/>
                <p14:nvPr/>
              </p14:nvContentPartPr>
              <p14:xfrm>
                <a:off x="5774386" y="5505870"/>
                <a:ext cx="234720" cy="107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6F150D1-7CBD-CFB4-87CE-09091FF6813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770066" y="5501550"/>
                  <a:ext cx="243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7C34F7A-5765-DE8E-3EA6-D649F07DD467}"/>
                    </a:ext>
                  </a:extLst>
                </p14:cNvPr>
                <p14:cNvContentPartPr/>
                <p14:nvPr/>
              </p14:nvContentPartPr>
              <p14:xfrm>
                <a:off x="6067066" y="5359710"/>
                <a:ext cx="290880" cy="222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7C34F7A-5765-DE8E-3EA6-D649F07DD46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062746" y="5355390"/>
                  <a:ext cx="299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5F8CA3A-6F5E-51BA-3D7A-6B9B6D4B1A2F}"/>
                    </a:ext>
                  </a:extLst>
                </p14:cNvPr>
                <p14:cNvContentPartPr/>
                <p14:nvPr/>
              </p14:nvContentPartPr>
              <p14:xfrm>
                <a:off x="5702386" y="5139390"/>
                <a:ext cx="460080" cy="128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5F8CA3A-6F5E-51BA-3D7A-6B9B6D4B1A2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698066" y="5135070"/>
                  <a:ext cx="468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C2113B7-1D18-F44E-F046-096E065A8C04}"/>
                    </a:ext>
                  </a:extLst>
                </p14:cNvPr>
                <p14:cNvContentPartPr/>
                <p14:nvPr/>
              </p14:nvContentPartPr>
              <p14:xfrm>
                <a:off x="6145186" y="5090070"/>
                <a:ext cx="44640" cy="77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C2113B7-1D18-F44E-F046-096E065A8C0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140866" y="5085750"/>
                  <a:ext cx="53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CE8FCA6-D6B0-967E-5F2C-3DCF4C6DE786}"/>
                    </a:ext>
                  </a:extLst>
                </p14:cNvPr>
                <p14:cNvContentPartPr/>
                <p14:nvPr/>
              </p14:nvContentPartPr>
              <p14:xfrm>
                <a:off x="3593866" y="5126070"/>
                <a:ext cx="271080" cy="564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CE8FCA6-D6B0-967E-5F2C-3DCF4C6DE78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589546" y="5121750"/>
                  <a:ext cx="2797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E703959-F8E6-14E2-0A28-9D281A5AC272}"/>
                    </a:ext>
                  </a:extLst>
                </p14:cNvPr>
                <p14:cNvContentPartPr/>
                <p14:nvPr/>
              </p14:nvContentPartPr>
              <p14:xfrm>
                <a:off x="3702946" y="5540070"/>
                <a:ext cx="306360" cy="144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E703959-F8E6-14E2-0A28-9D281A5AC27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698626" y="5535750"/>
                  <a:ext cx="315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5B046C3-1E54-3564-90B3-49C4A1F3E830}"/>
                    </a:ext>
                  </a:extLst>
                </p14:cNvPr>
                <p14:cNvContentPartPr/>
                <p14:nvPr/>
              </p14:nvContentPartPr>
              <p14:xfrm>
                <a:off x="5363626" y="5487870"/>
                <a:ext cx="77400" cy="50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5B046C3-1E54-3564-90B3-49C4A1F3E83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359306" y="5483550"/>
                  <a:ext cx="86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C1263CF-839F-AE16-F4F0-9F35493E1E6C}"/>
                    </a:ext>
                  </a:extLst>
                </p14:cNvPr>
                <p14:cNvContentPartPr/>
                <p14:nvPr/>
              </p14:nvContentPartPr>
              <p14:xfrm>
                <a:off x="5432026" y="5644470"/>
                <a:ext cx="23040" cy="48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C1263CF-839F-AE16-F4F0-9F35493E1E6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427706" y="5640150"/>
                  <a:ext cx="31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D9B8BC4-4455-FA63-9452-923DD17A29F0}"/>
                    </a:ext>
                  </a:extLst>
                </p14:cNvPr>
                <p14:cNvContentPartPr/>
                <p14:nvPr/>
              </p14:nvContentPartPr>
              <p14:xfrm>
                <a:off x="5399626" y="5837790"/>
                <a:ext cx="77040" cy="141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D9B8BC4-4455-FA63-9452-923DD17A29F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395306" y="5833470"/>
                  <a:ext cx="85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DCA1AC3-521E-6B93-03B5-5C6F60AFDD8A}"/>
                    </a:ext>
                  </a:extLst>
                </p14:cNvPr>
                <p14:cNvContentPartPr/>
                <p14:nvPr/>
              </p14:nvContentPartPr>
              <p14:xfrm>
                <a:off x="5419786" y="6042630"/>
                <a:ext cx="360" cy="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DCA1AC3-521E-6B93-03B5-5C6F60AFDD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5466" y="60383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86F2F7F-E3E5-28E6-62F8-71E3119C427E}"/>
                    </a:ext>
                  </a:extLst>
                </p14:cNvPr>
                <p14:cNvContentPartPr/>
                <p14:nvPr/>
              </p14:nvContentPartPr>
              <p14:xfrm>
                <a:off x="5302786" y="6230910"/>
                <a:ext cx="69840" cy="275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86F2F7F-E3E5-28E6-62F8-71E3119C427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98466" y="6226590"/>
                  <a:ext cx="78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F901480-8295-B185-A97D-4A11DFED9199}"/>
                    </a:ext>
                  </a:extLst>
                </p14:cNvPr>
                <p14:cNvContentPartPr/>
                <p14:nvPr/>
              </p14:nvContentPartPr>
              <p14:xfrm>
                <a:off x="5041066" y="6177990"/>
                <a:ext cx="447480" cy="115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F901480-8295-B185-A97D-4A11DFED919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036746" y="6173670"/>
                  <a:ext cx="456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CAC68B3-B62E-87B3-E968-8A1A221819B0}"/>
                    </a:ext>
                  </a:extLst>
                </p14:cNvPr>
                <p14:cNvContentPartPr/>
                <p14:nvPr/>
              </p14:nvContentPartPr>
              <p14:xfrm>
                <a:off x="5278666" y="6450870"/>
                <a:ext cx="229320" cy="117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CAC68B3-B62E-87B3-E968-8A1A221819B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274346" y="6446550"/>
                  <a:ext cx="237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1E50F5C-2F96-CA5F-BCA3-C223DA256E29}"/>
                    </a:ext>
                  </a:extLst>
                </p14:cNvPr>
                <p14:cNvContentPartPr/>
                <p14:nvPr/>
              </p14:nvContentPartPr>
              <p14:xfrm>
                <a:off x="5523466" y="6306870"/>
                <a:ext cx="234360" cy="279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1E50F5C-2F96-CA5F-BCA3-C223DA256E2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519146" y="6302550"/>
                  <a:ext cx="243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13C072E-4941-1120-A0C4-6C97F1C6D112}"/>
                    </a:ext>
                  </a:extLst>
                </p14:cNvPr>
                <p14:cNvContentPartPr/>
                <p14:nvPr/>
              </p14:nvContentPartPr>
              <p14:xfrm>
                <a:off x="5500786" y="5347470"/>
                <a:ext cx="360" cy="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13C072E-4941-1120-A0C4-6C97F1C6D1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96466" y="5343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0ED6DAB-74A7-540E-1910-BADAE2BF6A02}"/>
                    </a:ext>
                  </a:extLst>
                </p14:cNvPr>
                <p14:cNvContentPartPr/>
                <p14:nvPr/>
              </p14:nvContentPartPr>
              <p14:xfrm>
                <a:off x="5444986" y="5418030"/>
                <a:ext cx="19800" cy="6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0ED6DAB-74A7-540E-1910-BADAE2BF6A0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440666" y="5413710"/>
                  <a:ext cx="28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F2A3192-4930-2641-338A-73013A726D68}"/>
                    </a:ext>
                  </a:extLst>
                </p14:cNvPr>
                <p14:cNvContentPartPr/>
                <p14:nvPr/>
              </p14:nvContentPartPr>
              <p14:xfrm>
                <a:off x="5015866" y="5342790"/>
                <a:ext cx="114120" cy="53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F2A3192-4930-2641-338A-73013A726D6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011546" y="5338470"/>
                  <a:ext cx="122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F39E1BB-9E4C-9BF7-336F-D2186437E83F}"/>
                    </a:ext>
                  </a:extLst>
                </p14:cNvPr>
                <p14:cNvContentPartPr/>
                <p14:nvPr/>
              </p14:nvContentPartPr>
              <p14:xfrm>
                <a:off x="4417906" y="5423790"/>
                <a:ext cx="373680" cy="60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F39E1BB-9E4C-9BF7-336F-D2186437E83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413586" y="5419470"/>
                  <a:ext cx="382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D05F146-1131-CA97-1CAA-4A9384203D37}"/>
                    </a:ext>
                  </a:extLst>
                </p14:cNvPr>
                <p14:cNvContentPartPr/>
                <p14:nvPr/>
              </p14:nvContentPartPr>
              <p14:xfrm>
                <a:off x="4004266" y="5467710"/>
                <a:ext cx="45720" cy="16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D05F146-1131-CA97-1CAA-4A9384203D3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999946" y="5463390"/>
                  <a:ext cx="54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2EF22B4-1CC4-FB2A-6C80-36F96FF5AB09}"/>
                    </a:ext>
                  </a:extLst>
                </p14:cNvPr>
                <p14:cNvContentPartPr/>
                <p14:nvPr/>
              </p14:nvContentPartPr>
              <p14:xfrm>
                <a:off x="3371746" y="5475990"/>
                <a:ext cx="376200" cy="31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2EF22B4-1CC4-FB2A-6C80-36F96FF5AB0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367426" y="5471670"/>
                  <a:ext cx="38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4B3C52F-2D51-A0D0-4F94-0A95A9FD4309}"/>
                    </a:ext>
                  </a:extLst>
                </p14:cNvPr>
                <p14:cNvContentPartPr/>
                <p14:nvPr/>
              </p14:nvContentPartPr>
              <p14:xfrm>
                <a:off x="2406946" y="5316510"/>
                <a:ext cx="655560" cy="134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4B3C52F-2D51-A0D0-4F94-0A95A9FD430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402626" y="5312190"/>
                  <a:ext cx="664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B3B6AE2-B244-6285-057E-E956BE8FC9E9}"/>
                    </a:ext>
                  </a:extLst>
                </p14:cNvPr>
                <p14:cNvContentPartPr/>
                <p14:nvPr/>
              </p14:nvContentPartPr>
              <p14:xfrm>
                <a:off x="2260066" y="5355390"/>
                <a:ext cx="326880" cy="48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B3B6AE2-B244-6285-057E-E956BE8FC9E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255746" y="5351070"/>
                  <a:ext cx="335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7E69740-8E46-BA28-DE58-E5D44BFBC093}"/>
                    </a:ext>
                  </a:extLst>
                </p14:cNvPr>
                <p14:cNvContentPartPr/>
                <p14:nvPr/>
              </p14:nvContentPartPr>
              <p14:xfrm>
                <a:off x="1443226" y="5395710"/>
                <a:ext cx="290160" cy="453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7E69740-8E46-BA28-DE58-E5D44BFBC09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438906" y="5391390"/>
                  <a:ext cx="2988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63FD218-4306-35F5-0A80-FBB7A60CEF26}"/>
                    </a:ext>
                  </a:extLst>
                </p14:cNvPr>
                <p14:cNvContentPartPr/>
                <p14:nvPr/>
              </p14:nvContentPartPr>
              <p14:xfrm>
                <a:off x="1220386" y="5328030"/>
                <a:ext cx="428040" cy="261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63FD218-4306-35F5-0A80-FBB7A60CEF2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216066" y="5323710"/>
                  <a:ext cx="436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AA85C7D-7EBD-34BC-7FCB-912FF9B86F70}"/>
                    </a:ext>
                  </a:extLst>
                </p14:cNvPr>
                <p14:cNvContentPartPr/>
                <p14:nvPr/>
              </p14:nvContentPartPr>
              <p14:xfrm>
                <a:off x="1607386" y="5647350"/>
                <a:ext cx="255960" cy="387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AA85C7D-7EBD-34BC-7FCB-912FF9B86F7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603066" y="5643030"/>
                  <a:ext cx="2646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F8655B5-1AA1-ABFA-CF4C-9CFAE434743C}"/>
                    </a:ext>
                  </a:extLst>
                </p14:cNvPr>
                <p14:cNvContentPartPr/>
                <p14:nvPr/>
              </p14:nvContentPartPr>
              <p14:xfrm>
                <a:off x="1825186" y="5438550"/>
                <a:ext cx="402480" cy="440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F8655B5-1AA1-ABFA-CF4C-9CFAE434743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820866" y="5434230"/>
                  <a:ext cx="411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8F52FFC-233B-CFD4-D2AF-95A7DD5E039E}"/>
                    </a:ext>
                  </a:extLst>
                </p14:cNvPr>
                <p14:cNvContentPartPr/>
                <p14:nvPr/>
              </p14:nvContentPartPr>
              <p14:xfrm>
                <a:off x="4565506" y="5492190"/>
                <a:ext cx="55440" cy="230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8F52FFC-233B-CFD4-D2AF-95A7DD5E039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561186" y="5487870"/>
                  <a:ext cx="64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2727BE-2060-FD80-F81D-D5213FE4BAAE}"/>
                    </a:ext>
                  </a:extLst>
                </p14:cNvPr>
                <p14:cNvContentPartPr/>
                <p14:nvPr/>
              </p14:nvContentPartPr>
              <p14:xfrm>
                <a:off x="4722106" y="5359710"/>
                <a:ext cx="48600" cy="381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2727BE-2060-FD80-F81D-D5213FE4BAA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717786" y="5355390"/>
                  <a:ext cx="572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3D98FC2-4ED4-03FA-6EE4-E6999529CB8F}"/>
                    </a:ext>
                  </a:extLst>
                </p14:cNvPr>
                <p14:cNvContentPartPr/>
                <p14:nvPr/>
              </p14:nvContentPartPr>
              <p14:xfrm>
                <a:off x="6656746" y="3888390"/>
                <a:ext cx="957240" cy="92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3D98FC2-4ED4-03FA-6EE4-E6999529CB8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652426" y="3884070"/>
                  <a:ext cx="965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AA5C792-FC72-4A5F-FADF-C04FD8CFEFD3}"/>
                    </a:ext>
                  </a:extLst>
                </p14:cNvPr>
                <p14:cNvContentPartPr/>
                <p14:nvPr/>
              </p14:nvContentPartPr>
              <p14:xfrm>
                <a:off x="7450906" y="3655470"/>
                <a:ext cx="351720" cy="428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AA5C792-FC72-4A5F-FADF-C04FD8CFEFD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446586" y="3651150"/>
                  <a:ext cx="3603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5ADFC2A-A7B1-6EA4-C0BC-870B4076964E}"/>
                    </a:ext>
                  </a:extLst>
                </p14:cNvPr>
                <p14:cNvContentPartPr/>
                <p14:nvPr/>
              </p14:nvContentPartPr>
              <p14:xfrm>
                <a:off x="7011706" y="4093590"/>
                <a:ext cx="44280" cy="356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5ADFC2A-A7B1-6EA4-C0BC-870B4076964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07386" y="4089270"/>
                  <a:ext cx="529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381EE98-24D9-3DD6-C0DF-1035637B1587}"/>
                    </a:ext>
                  </a:extLst>
                </p14:cNvPr>
                <p14:cNvContentPartPr/>
                <p14:nvPr/>
              </p14:nvContentPartPr>
              <p14:xfrm>
                <a:off x="6983266" y="4077030"/>
                <a:ext cx="240120" cy="313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381EE98-24D9-3DD6-C0DF-1035637B158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978946" y="4072710"/>
                  <a:ext cx="248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0FB3968-ECAA-C8AD-5705-E90F58AE6FD0}"/>
                    </a:ext>
                  </a:extLst>
                </p14:cNvPr>
                <p14:cNvContentPartPr/>
                <p14:nvPr/>
              </p14:nvContentPartPr>
              <p14:xfrm>
                <a:off x="7292866" y="4231110"/>
                <a:ext cx="184320" cy="2278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0FB3968-ECAA-C8AD-5705-E90F58AE6FD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288546" y="4226790"/>
                  <a:ext cx="192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26C002A-4B0D-2024-F9BF-C7E7F38F80F4}"/>
                    </a:ext>
                  </a:extLst>
                </p14:cNvPr>
                <p14:cNvContentPartPr/>
                <p14:nvPr/>
              </p14:nvContentPartPr>
              <p14:xfrm>
                <a:off x="7757266" y="4137510"/>
                <a:ext cx="87480" cy="275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26C002A-4B0D-2024-F9BF-C7E7F38F80F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752946" y="4133190"/>
                  <a:ext cx="96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1D92B00-1CED-7288-0506-D934A0B214EF}"/>
                    </a:ext>
                  </a:extLst>
                </p14:cNvPr>
                <p14:cNvContentPartPr/>
                <p14:nvPr/>
              </p14:nvContentPartPr>
              <p14:xfrm>
                <a:off x="7567906" y="4075590"/>
                <a:ext cx="388440" cy="1213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1D92B00-1CED-7288-0506-D934A0B214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563586" y="4071270"/>
                  <a:ext cx="397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9D70AE1-6B02-8207-4146-6A1EFD392E10}"/>
                    </a:ext>
                  </a:extLst>
                </p14:cNvPr>
                <p14:cNvContentPartPr/>
                <p14:nvPr/>
              </p14:nvContentPartPr>
              <p14:xfrm>
                <a:off x="7709386" y="4290870"/>
                <a:ext cx="285840" cy="1418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9D70AE1-6B02-8207-4146-6A1EFD392E1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705066" y="4286550"/>
                  <a:ext cx="294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4BFBF16-F629-D2BA-3CD6-FB09F947F35B}"/>
                    </a:ext>
                  </a:extLst>
                </p14:cNvPr>
                <p14:cNvContentPartPr/>
                <p14:nvPr/>
              </p14:nvContentPartPr>
              <p14:xfrm>
                <a:off x="8053546" y="4194030"/>
                <a:ext cx="245880" cy="259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4BFBF16-F629-D2BA-3CD6-FB09F947F35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049226" y="4189710"/>
                  <a:ext cx="254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0B2E0BC-85F8-CD7B-AD5D-D242032B0DC0}"/>
                    </a:ext>
                  </a:extLst>
                </p14:cNvPr>
                <p14:cNvContentPartPr/>
                <p14:nvPr/>
              </p14:nvContentPartPr>
              <p14:xfrm>
                <a:off x="7636666" y="3810990"/>
                <a:ext cx="523440" cy="252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0B2E0BC-85F8-CD7B-AD5D-D242032B0DC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632346" y="3806670"/>
                  <a:ext cx="532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4E1BB62-C2A4-149F-072B-B4CA78803AD3}"/>
                    </a:ext>
                  </a:extLst>
                </p14:cNvPr>
                <p14:cNvContentPartPr/>
                <p14:nvPr/>
              </p14:nvContentPartPr>
              <p14:xfrm>
                <a:off x="7241746" y="3731790"/>
                <a:ext cx="88200" cy="3362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4E1BB62-C2A4-149F-072B-B4CA78803AD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237426" y="3727470"/>
                  <a:ext cx="968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145FFCB-79DA-52F8-BB5E-9A263804A5E8}"/>
                    </a:ext>
                  </a:extLst>
                </p14:cNvPr>
                <p14:cNvContentPartPr/>
                <p14:nvPr/>
              </p14:nvContentPartPr>
              <p14:xfrm>
                <a:off x="7311946" y="3723870"/>
                <a:ext cx="115920" cy="302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145FFCB-79DA-52F8-BB5E-9A263804A5E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307626" y="3719550"/>
                  <a:ext cx="1245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B02CD76-7E0D-C9D4-CC58-1C48A63C4DEA}"/>
                    </a:ext>
                  </a:extLst>
                </p14:cNvPr>
                <p14:cNvContentPartPr/>
                <p14:nvPr/>
              </p14:nvContentPartPr>
              <p14:xfrm>
                <a:off x="7813786" y="2400150"/>
                <a:ext cx="91800" cy="14886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B02CD76-7E0D-C9D4-CC58-1C48A63C4DE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809466" y="2395830"/>
                  <a:ext cx="100440" cy="14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A4D9994-01CF-5F65-1A75-05EFE8C66757}"/>
                    </a:ext>
                  </a:extLst>
                </p14:cNvPr>
                <p14:cNvContentPartPr/>
                <p14:nvPr/>
              </p14:nvContentPartPr>
              <p14:xfrm>
                <a:off x="7628386" y="2283150"/>
                <a:ext cx="417600" cy="343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A4D9994-01CF-5F65-1A75-05EFE8C6675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624066" y="2278830"/>
                  <a:ext cx="4262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298547F-AD98-C7E9-D635-3591808190C5}"/>
                    </a:ext>
                  </a:extLst>
                </p14:cNvPr>
                <p14:cNvContentPartPr/>
                <p14:nvPr/>
              </p14:nvContentPartPr>
              <p14:xfrm>
                <a:off x="8049226" y="2895510"/>
                <a:ext cx="186120" cy="6044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298547F-AD98-C7E9-D635-3591808190C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044906" y="2891190"/>
                  <a:ext cx="19476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076F8B0-BB5E-7026-6A0C-AC14D022076D}"/>
                    </a:ext>
                  </a:extLst>
                </p14:cNvPr>
                <p14:cNvContentPartPr/>
                <p14:nvPr/>
              </p14:nvContentPartPr>
              <p14:xfrm>
                <a:off x="8229226" y="2927910"/>
                <a:ext cx="301320" cy="2070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076F8B0-BB5E-7026-6A0C-AC14D022076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224906" y="2923590"/>
                  <a:ext cx="309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E177EDE-14B7-C37A-B635-8780F29693E9}"/>
                    </a:ext>
                  </a:extLst>
                </p14:cNvPr>
                <p14:cNvContentPartPr/>
                <p14:nvPr/>
              </p14:nvContentPartPr>
              <p14:xfrm>
                <a:off x="8379706" y="2835390"/>
                <a:ext cx="79560" cy="4107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E177EDE-14B7-C37A-B635-8780F29693E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375386" y="2831070"/>
                  <a:ext cx="882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D8EB48E-1EA9-A7A0-44D4-2E77F8303A87}"/>
                    </a:ext>
                  </a:extLst>
                </p14:cNvPr>
                <p14:cNvContentPartPr/>
                <p14:nvPr/>
              </p14:nvContentPartPr>
              <p14:xfrm>
                <a:off x="8658706" y="2975070"/>
                <a:ext cx="153360" cy="268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D8EB48E-1EA9-A7A0-44D4-2E77F8303A8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654386" y="2970750"/>
                  <a:ext cx="162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8ACD022-DAEF-72F2-2DF2-BEA2596D0655}"/>
                    </a:ext>
                  </a:extLst>
                </p14:cNvPr>
                <p14:cNvContentPartPr/>
                <p14:nvPr/>
              </p14:nvContentPartPr>
              <p14:xfrm>
                <a:off x="8596066" y="2594190"/>
                <a:ext cx="27720" cy="1882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8ACD022-DAEF-72F2-2DF2-BEA2596D065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591746" y="2589870"/>
                  <a:ext cx="36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3F82315-8F12-9AE0-65C7-91D87B98CA87}"/>
                    </a:ext>
                  </a:extLst>
                </p14:cNvPr>
                <p14:cNvContentPartPr/>
                <p14:nvPr/>
              </p14:nvContentPartPr>
              <p14:xfrm>
                <a:off x="8934106" y="2751150"/>
                <a:ext cx="134640" cy="2203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3F82315-8F12-9AE0-65C7-91D87B98CA8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929786" y="2746830"/>
                  <a:ext cx="143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8E93AFB-461D-15E5-B656-B23C1C405771}"/>
                    </a:ext>
                  </a:extLst>
                </p14:cNvPr>
                <p14:cNvContentPartPr/>
                <p14:nvPr/>
              </p14:nvContentPartPr>
              <p14:xfrm>
                <a:off x="8869666" y="2682030"/>
                <a:ext cx="174960" cy="1537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8E93AFB-461D-15E5-B656-B23C1C40577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865346" y="2677710"/>
                  <a:ext cx="183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10A0BF2-17F3-0E89-A5C7-6C639AC05A8B}"/>
                    </a:ext>
                  </a:extLst>
                </p14:cNvPr>
                <p14:cNvContentPartPr/>
                <p14:nvPr/>
              </p14:nvContentPartPr>
              <p14:xfrm>
                <a:off x="8946346" y="2899470"/>
                <a:ext cx="294120" cy="189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10A0BF2-17F3-0E89-A5C7-6C639AC05A8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942026" y="2895150"/>
                  <a:ext cx="302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28E71FE-1D08-8BBA-2771-E014745AD125}"/>
                    </a:ext>
                  </a:extLst>
                </p14:cNvPr>
                <p14:cNvContentPartPr/>
                <p14:nvPr/>
              </p14:nvContentPartPr>
              <p14:xfrm>
                <a:off x="9251986" y="2761230"/>
                <a:ext cx="212040" cy="2649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28E71FE-1D08-8BBA-2771-E014745AD12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247666" y="2756910"/>
                  <a:ext cx="220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CB9917E-E418-7F08-B0FF-F2EB95032F51}"/>
                    </a:ext>
                  </a:extLst>
                </p14:cNvPr>
                <p14:cNvContentPartPr/>
                <p14:nvPr/>
              </p14:nvContentPartPr>
              <p14:xfrm>
                <a:off x="7045186" y="2228430"/>
                <a:ext cx="914040" cy="651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CB9917E-E418-7F08-B0FF-F2EB95032F5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040866" y="2224110"/>
                  <a:ext cx="922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4856FDC-D49B-9680-7A5A-573AE8C0D088}"/>
                    </a:ext>
                  </a:extLst>
                </p14:cNvPr>
                <p14:cNvContentPartPr/>
                <p14:nvPr/>
              </p14:nvContentPartPr>
              <p14:xfrm>
                <a:off x="6962386" y="2100270"/>
                <a:ext cx="320040" cy="3348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4856FDC-D49B-9680-7A5A-573AE8C0D08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958066" y="2095950"/>
                  <a:ext cx="3286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4CE113F-0D6B-6B17-E13C-02C3171EC560}"/>
                    </a:ext>
                  </a:extLst>
                </p14:cNvPr>
                <p14:cNvContentPartPr/>
                <p14:nvPr/>
              </p14:nvContentPartPr>
              <p14:xfrm>
                <a:off x="8192506" y="2043750"/>
                <a:ext cx="182520" cy="4496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4CE113F-0D6B-6B17-E13C-02C3171EC56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188186" y="2039430"/>
                  <a:ext cx="1911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31151E0-55E0-5A04-A5D6-407EC2440C45}"/>
                    </a:ext>
                  </a:extLst>
                </p14:cNvPr>
                <p14:cNvContentPartPr/>
                <p14:nvPr/>
              </p14:nvContentPartPr>
              <p14:xfrm>
                <a:off x="8466826" y="2055630"/>
                <a:ext cx="186840" cy="1724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31151E0-55E0-5A04-A5D6-407EC2440C4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462506" y="2051310"/>
                  <a:ext cx="195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C6BB00E-DC13-AEC1-7483-47EB2CD31779}"/>
                    </a:ext>
                  </a:extLst>
                </p14:cNvPr>
                <p14:cNvContentPartPr/>
                <p14:nvPr/>
              </p14:nvContentPartPr>
              <p14:xfrm>
                <a:off x="8489146" y="1995510"/>
                <a:ext cx="171360" cy="2296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C6BB00E-DC13-AEC1-7483-47EB2CD3177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484826" y="1991190"/>
                  <a:ext cx="180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EACC422-B780-9228-068E-F26D2A1A4253}"/>
                    </a:ext>
                  </a:extLst>
                </p14:cNvPr>
                <p14:cNvContentPartPr/>
                <p14:nvPr/>
              </p14:nvContentPartPr>
              <p14:xfrm>
                <a:off x="8672026" y="1870950"/>
                <a:ext cx="83520" cy="122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EACC422-B780-9228-068E-F26D2A1A425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667706" y="1866630"/>
                  <a:ext cx="92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12A352E-5E77-6EFC-95E0-2865CF7A7915}"/>
                    </a:ext>
                  </a:extLst>
                </p14:cNvPr>
                <p14:cNvContentPartPr/>
                <p14:nvPr/>
              </p14:nvContentPartPr>
              <p14:xfrm>
                <a:off x="8860666" y="2187750"/>
                <a:ext cx="130320" cy="2782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12A352E-5E77-6EFC-95E0-2865CF7A791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856346" y="2183430"/>
                  <a:ext cx="138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D6DA10A-A500-173A-E815-6C5DCF70475F}"/>
                    </a:ext>
                  </a:extLst>
                </p14:cNvPr>
                <p14:cNvContentPartPr/>
                <p14:nvPr/>
              </p14:nvContentPartPr>
              <p14:xfrm>
                <a:off x="8866066" y="2192430"/>
                <a:ext cx="91440" cy="903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D6DA10A-A500-173A-E815-6C5DCF70475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861746" y="2188110"/>
                  <a:ext cx="100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C3A3007-4BDC-87BD-D126-ACBC7CEC41B3}"/>
                    </a:ext>
                  </a:extLst>
                </p14:cNvPr>
                <p14:cNvContentPartPr/>
                <p14:nvPr/>
              </p14:nvContentPartPr>
              <p14:xfrm>
                <a:off x="9155866" y="2035830"/>
                <a:ext cx="95400" cy="201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C3A3007-4BDC-87BD-D126-ACBC7CEC41B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151546" y="2031510"/>
                  <a:ext cx="104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7C142F7-D7F6-47BC-0C0E-5C0AC13B2879}"/>
                    </a:ext>
                  </a:extLst>
                </p14:cNvPr>
                <p14:cNvContentPartPr/>
                <p14:nvPr/>
              </p14:nvContentPartPr>
              <p14:xfrm>
                <a:off x="9063346" y="2001990"/>
                <a:ext cx="177120" cy="216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7C142F7-D7F6-47BC-0C0E-5C0AC13B287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059026" y="1997670"/>
                  <a:ext cx="185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57E7CA3-2D08-031C-CFFA-8B1ADFAEC7BD}"/>
                    </a:ext>
                  </a:extLst>
                </p14:cNvPr>
                <p14:cNvContentPartPr/>
                <p14:nvPr/>
              </p14:nvContentPartPr>
              <p14:xfrm>
                <a:off x="9091426" y="2230230"/>
                <a:ext cx="304200" cy="907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57E7CA3-2D08-031C-CFFA-8B1ADFAEC7B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087106" y="2225910"/>
                  <a:ext cx="312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908AF32-67A5-1960-CD04-456EF6C49F6A}"/>
                    </a:ext>
                  </a:extLst>
                </p14:cNvPr>
                <p14:cNvContentPartPr/>
                <p14:nvPr/>
              </p14:nvContentPartPr>
              <p14:xfrm>
                <a:off x="9424426" y="2203950"/>
                <a:ext cx="233280" cy="2448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908AF32-67A5-1960-CD04-456EF6C49F6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420106" y="2199630"/>
                  <a:ext cx="241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8AFFD48-AEFA-78E0-D596-9E8F47B7E8A3}"/>
                    </a:ext>
                  </a:extLst>
                </p14:cNvPr>
                <p14:cNvContentPartPr/>
                <p14:nvPr/>
              </p14:nvContentPartPr>
              <p14:xfrm>
                <a:off x="6889666" y="2356950"/>
                <a:ext cx="74160" cy="810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8AFFD48-AEFA-78E0-D596-9E8F47B7E8A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885346" y="2352630"/>
                  <a:ext cx="82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D254A2D-A3EC-7443-B9BB-3B42A78E98C3}"/>
                    </a:ext>
                  </a:extLst>
                </p14:cNvPr>
                <p14:cNvContentPartPr/>
                <p14:nvPr/>
              </p14:nvContentPartPr>
              <p14:xfrm>
                <a:off x="6867346" y="2366310"/>
                <a:ext cx="16200" cy="111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D254A2D-A3EC-7443-B9BB-3B42A78E98C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863026" y="2361990"/>
                  <a:ext cx="24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612C274-3EB4-F861-C67C-6A7F5947AA04}"/>
                    </a:ext>
                  </a:extLst>
                </p14:cNvPr>
                <p14:cNvContentPartPr/>
                <p14:nvPr/>
              </p14:nvContentPartPr>
              <p14:xfrm>
                <a:off x="2626186" y="2256870"/>
                <a:ext cx="4377600" cy="3522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612C274-3EB4-F861-C67C-6A7F5947AA0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621866" y="2252550"/>
                  <a:ext cx="4386240" cy="35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CB09F17-AA43-0D4E-D8DA-BBF9B1D111A0}"/>
                    </a:ext>
                  </a:extLst>
                </p14:cNvPr>
                <p14:cNvContentPartPr/>
                <p14:nvPr/>
              </p14:nvContentPartPr>
              <p14:xfrm>
                <a:off x="6632986" y="2200350"/>
                <a:ext cx="362520" cy="578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CB09F17-AA43-0D4E-D8DA-BBF9B1D111A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628666" y="2196030"/>
                  <a:ext cx="371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F9B2943-14E0-E908-8B12-F4593899CE05}"/>
                    </a:ext>
                  </a:extLst>
                </p14:cNvPr>
                <p14:cNvContentPartPr/>
                <p14:nvPr/>
              </p14:nvContentPartPr>
              <p14:xfrm>
                <a:off x="7015666" y="2405190"/>
                <a:ext cx="360" cy="3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F9B2943-14E0-E908-8B12-F4593899CE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11346" y="2400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0B26C21-E26F-9AF2-8727-8EA9E8B2ED42}"/>
                    </a:ext>
                  </a:extLst>
                </p14:cNvPr>
                <p14:cNvContentPartPr/>
                <p14:nvPr/>
              </p14:nvContentPartPr>
              <p14:xfrm>
                <a:off x="7019986" y="2433270"/>
                <a:ext cx="82080" cy="585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0B26C21-E26F-9AF2-8727-8EA9E8B2ED4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015666" y="2428950"/>
                  <a:ext cx="907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F2DE107-6AB2-E756-ADAD-9957FDB942C3}"/>
                    </a:ext>
                  </a:extLst>
                </p14:cNvPr>
                <p14:cNvContentPartPr/>
                <p14:nvPr/>
              </p14:nvContentPartPr>
              <p14:xfrm>
                <a:off x="7074706" y="3233550"/>
                <a:ext cx="13320" cy="5738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F2DE107-6AB2-E756-ADAD-9957FDB942C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070386" y="3229230"/>
                  <a:ext cx="219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B2973AF-288B-3D8C-8806-71909258B2ED}"/>
                    </a:ext>
                  </a:extLst>
                </p14:cNvPr>
                <p14:cNvContentPartPr/>
                <p14:nvPr/>
              </p14:nvContentPartPr>
              <p14:xfrm>
                <a:off x="7013506" y="4334430"/>
                <a:ext cx="10440" cy="3988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B2973AF-288B-3D8C-8806-71909258B2E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009186" y="4330110"/>
                  <a:ext cx="190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9C2150B-B4CB-F8F8-A53D-B5406608852B}"/>
                    </a:ext>
                  </a:extLst>
                </p14:cNvPr>
                <p14:cNvContentPartPr/>
                <p14:nvPr/>
              </p14:nvContentPartPr>
              <p14:xfrm>
                <a:off x="7007746" y="4893150"/>
                <a:ext cx="85680" cy="4521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9C2150B-B4CB-F8F8-A53D-B5406608852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003426" y="4888830"/>
                  <a:ext cx="943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140C71E-330A-7D82-D84A-B12949B39F26}"/>
                    </a:ext>
                  </a:extLst>
                </p14:cNvPr>
                <p14:cNvContentPartPr/>
                <p14:nvPr/>
              </p14:nvContentPartPr>
              <p14:xfrm>
                <a:off x="7139866" y="5540070"/>
                <a:ext cx="17640" cy="2512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140C71E-330A-7D82-D84A-B12949B39F2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135546" y="5535750"/>
                  <a:ext cx="26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80323EB-F66A-CC39-5044-FD484DA09BA8}"/>
                    </a:ext>
                  </a:extLst>
                </p14:cNvPr>
                <p14:cNvContentPartPr/>
                <p14:nvPr/>
              </p14:nvContentPartPr>
              <p14:xfrm>
                <a:off x="7031146" y="5893950"/>
                <a:ext cx="69840" cy="1774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80323EB-F66A-CC39-5044-FD484DA09BA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026826" y="5889630"/>
                  <a:ext cx="78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7C87121-F34D-222E-4968-8C20582C1FE8}"/>
                    </a:ext>
                  </a:extLst>
                </p14:cNvPr>
                <p14:cNvContentPartPr/>
                <p14:nvPr/>
              </p14:nvContentPartPr>
              <p14:xfrm>
                <a:off x="7346146" y="5508030"/>
                <a:ext cx="85680" cy="3171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7C87121-F34D-222E-4968-8C20582C1FE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341826" y="5503710"/>
                  <a:ext cx="94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A6B5066-AF8F-B12F-C364-8BC26D033902}"/>
                    </a:ext>
                  </a:extLst>
                </p14:cNvPr>
                <p14:cNvContentPartPr/>
                <p14:nvPr/>
              </p14:nvContentPartPr>
              <p14:xfrm>
                <a:off x="7414906" y="5450430"/>
                <a:ext cx="179640" cy="421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A6B5066-AF8F-B12F-C364-8BC26D03390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410586" y="5446110"/>
                  <a:ext cx="188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2D228D3-A41E-F3FB-CD2B-8559C1A2BE21}"/>
                    </a:ext>
                  </a:extLst>
                </p14:cNvPr>
                <p14:cNvContentPartPr/>
                <p14:nvPr/>
              </p14:nvContentPartPr>
              <p14:xfrm>
                <a:off x="7382506" y="5588310"/>
                <a:ext cx="211680" cy="813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2D228D3-A41E-F3FB-CD2B-8559C1A2BE2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378186" y="5583990"/>
                  <a:ext cx="220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B52F9C1-3BC1-AFE6-3BE1-01B69252E049}"/>
                    </a:ext>
                  </a:extLst>
                </p14:cNvPr>
                <p14:cNvContentPartPr/>
                <p14:nvPr/>
              </p14:nvContentPartPr>
              <p14:xfrm>
                <a:off x="7459186" y="5150550"/>
                <a:ext cx="174240" cy="6890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B52F9C1-3BC1-AFE6-3BE1-01B69252E04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454866" y="5146230"/>
                  <a:ext cx="18288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32F7FC3-9F65-F0A2-6CD9-C898AAA286A5}"/>
                    </a:ext>
                  </a:extLst>
                </p14:cNvPr>
                <p14:cNvContentPartPr/>
                <p14:nvPr/>
              </p14:nvContentPartPr>
              <p14:xfrm>
                <a:off x="7808746" y="5453310"/>
                <a:ext cx="207000" cy="3729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32F7FC3-9F65-F0A2-6CD9-C898AAA286A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804426" y="5448990"/>
                  <a:ext cx="2156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123BBF8-9C08-AC0B-4E21-49BEEEEDCF5E}"/>
                    </a:ext>
                  </a:extLst>
                </p14:cNvPr>
                <p14:cNvContentPartPr/>
                <p14:nvPr/>
              </p14:nvContentPartPr>
              <p14:xfrm>
                <a:off x="8035186" y="5528190"/>
                <a:ext cx="69120" cy="2379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123BBF8-9C08-AC0B-4E21-49BEEEEDCF5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030866" y="5523870"/>
                  <a:ext cx="77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76BA04D-97D0-4DEE-4402-D0D1ED3A7D57}"/>
                    </a:ext>
                  </a:extLst>
                </p14:cNvPr>
                <p14:cNvContentPartPr/>
                <p14:nvPr/>
              </p14:nvContentPartPr>
              <p14:xfrm>
                <a:off x="6647026" y="2288910"/>
                <a:ext cx="22320" cy="158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76BA04D-97D0-4DEE-4402-D0D1ED3A7D5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642706" y="2284590"/>
                  <a:ext cx="30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C9FCA5C-219D-5148-7F37-B34189A109E1}"/>
                    </a:ext>
                  </a:extLst>
                </p14:cNvPr>
                <p14:cNvContentPartPr/>
                <p14:nvPr/>
              </p14:nvContentPartPr>
              <p14:xfrm>
                <a:off x="6011986" y="2356950"/>
                <a:ext cx="492120" cy="363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C9FCA5C-219D-5148-7F37-B34189A109E1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007666" y="2352630"/>
                  <a:ext cx="500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178281D-E5CE-20AE-7824-BAE4149A13C5}"/>
                    </a:ext>
                  </a:extLst>
                </p14:cNvPr>
                <p14:cNvContentPartPr/>
                <p14:nvPr/>
              </p14:nvContentPartPr>
              <p14:xfrm>
                <a:off x="4995706" y="2345070"/>
                <a:ext cx="613800" cy="720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178281D-E5CE-20AE-7824-BAE4149A13C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991386" y="2340750"/>
                  <a:ext cx="622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82D9CFA-690F-91A3-AD0D-645C0E119D00}"/>
                    </a:ext>
                  </a:extLst>
                </p14:cNvPr>
                <p14:cNvContentPartPr/>
                <p14:nvPr/>
              </p14:nvContentPartPr>
              <p14:xfrm>
                <a:off x="3745786" y="2413830"/>
                <a:ext cx="932760" cy="1252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82D9CFA-690F-91A3-AD0D-645C0E119D0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741466" y="2409510"/>
                  <a:ext cx="941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6420B1A-C931-2A84-1E18-C91036BCF81E}"/>
                    </a:ext>
                  </a:extLst>
                </p14:cNvPr>
                <p14:cNvContentPartPr/>
                <p14:nvPr/>
              </p14:nvContentPartPr>
              <p14:xfrm>
                <a:off x="2478946" y="2481870"/>
                <a:ext cx="833040" cy="540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6420B1A-C931-2A84-1E18-C91036BCF81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474626" y="2477550"/>
                  <a:ext cx="841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158048B-152E-6F6C-C644-EECFA0D9DE7C}"/>
                    </a:ext>
                  </a:extLst>
                </p14:cNvPr>
                <p14:cNvContentPartPr/>
                <p14:nvPr/>
              </p14:nvContentPartPr>
              <p14:xfrm>
                <a:off x="2252146" y="2509230"/>
                <a:ext cx="509040" cy="640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158048B-152E-6F6C-C644-EECFA0D9DE7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247826" y="2504910"/>
                  <a:ext cx="517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1125682-C04C-9C71-5853-502429216C67}"/>
                    </a:ext>
                  </a:extLst>
                </p14:cNvPr>
                <p14:cNvContentPartPr/>
                <p14:nvPr/>
              </p14:nvContentPartPr>
              <p14:xfrm>
                <a:off x="2707186" y="2738910"/>
                <a:ext cx="119160" cy="3006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1125682-C04C-9C71-5853-502429216C67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702866" y="2734590"/>
                  <a:ext cx="127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B6BDAFF-BB60-14A3-EC92-48B267EE0F79}"/>
                    </a:ext>
                  </a:extLst>
                </p14:cNvPr>
                <p14:cNvContentPartPr/>
                <p14:nvPr/>
              </p14:nvContentPartPr>
              <p14:xfrm>
                <a:off x="2735986" y="2652870"/>
                <a:ext cx="151560" cy="1026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B6BDAFF-BB60-14A3-EC92-48B267EE0F7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731666" y="2648550"/>
                  <a:ext cx="160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F8C87CF-7756-5819-1AB3-7665039CE45C}"/>
                    </a:ext>
                  </a:extLst>
                </p14:cNvPr>
                <p14:cNvContentPartPr/>
                <p14:nvPr/>
              </p14:nvContentPartPr>
              <p14:xfrm>
                <a:off x="2840746" y="2846550"/>
                <a:ext cx="113760" cy="1940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F8C87CF-7756-5819-1AB3-7665039CE45C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836426" y="2842230"/>
                  <a:ext cx="122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40BFDC5-3791-7CA2-3654-2F24FF8A83A9}"/>
                    </a:ext>
                  </a:extLst>
                </p14:cNvPr>
                <p14:cNvContentPartPr/>
                <p14:nvPr/>
              </p14:nvContentPartPr>
              <p14:xfrm>
                <a:off x="3017866" y="2505990"/>
                <a:ext cx="3240" cy="1047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40BFDC5-3791-7CA2-3654-2F24FF8A83A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013546" y="2501670"/>
                  <a:ext cx="11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1677D23-6C69-A771-D3E3-E1917BFE1B41}"/>
                    </a:ext>
                  </a:extLst>
                </p14:cNvPr>
                <p14:cNvContentPartPr/>
                <p14:nvPr/>
              </p14:nvContentPartPr>
              <p14:xfrm>
                <a:off x="3061786" y="2867430"/>
                <a:ext cx="278640" cy="2962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1677D23-6C69-A771-D3E3-E1917BFE1B4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057466" y="2863110"/>
                  <a:ext cx="2872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F51385F-2018-AB2F-C677-12ACCBD45BCF}"/>
                    </a:ext>
                  </a:extLst>
                </p14:cNvPr>
                <p14:cNvContentPartPr/>
                <p14:nvPr/>
              </p14:nvContentPartPr>
              <p14:xfrm>
                <a:off x="7007746" y="2203590"/>
                <a:ext cx="76680" cy="734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F51385F-2018-AB2F-C677-12ACCBD45BC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003426" y="2199270"/>
                  <a:ext cx="85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0D4470F-3E64-2546-4628-EA23F25B9226}"/>
                    </a:ext>
                  </a:extLst>
                </p14:cNvPr>
                <p14:cNvContentPartPr/>
                <p14:nvPr/>
              </p14:nvContentPartPr>
              <p14:xfrm>
                <a:off x="6991546" y="2176230"/>
                <a:ext cx="105840" cy="1962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0D4470F-3E64-2546-4628-EA23F25B922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987226" y="2171910"/>
                  <a:ext cx="114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5CE6048-24BB-FB86-EBBA-88A0078F5BFF}"/>
                    </a:ext>
                  </a:extLst>
                </p14:cNvPr>
                <p14:cNvContentPartPr/>
                <p14:nvPr/>
              </p14:nvContentPartPr>
              <p14:xfrm>
                <a:off x="5307106" y="2421750"/>
                <a:ext cx="96120" cy="2840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5CE6048-24BB-FB86-EBBA-88A0078F5BF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302786" y="2417430"/>
                  <a:ext cx="104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A29A88D-C0B3-8394-C604-814314B71020}"/>
                    </a:ext>
                  </a:extLst>
                </p14:cNvPr>
                <p14:cNvContentPartPr/>
                <p14:nvPr/>
              </p14:nvContentPartPr>
              <p14:xfrm>
                <a:off x="5351386" y="2400150"/>
                <a:ext cx="149400" cy="579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A29A88D-C0B3-8394-C604-814314B7102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347066" y="2395830"/>
                  <a:ext cx="158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200E993-2962-870D-B24E-F1F7FCB40A96}"/>
                    </a:ext>
                  </a:extLst>
                </p14:cNvPr>
                <p14:cNvContentPartPr/>
                <p14:nvPr/>
              </p14:nvContentPartPr>
              <p14:xfrm>
                <a:off x="5371546" y="2566470"/>
                <a:ext cx="151920" cy="500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200E993-2962-870D-B24E-F1F7FCB40A96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367226" y="2562150"/>
                  <a:ext cx="160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6F520C5-402A-FD60-41A2-7A072A381B1F}"/>
                    </a:ext>
                  </a:extLst>
                </p14:cNvPr>
                <p14:cNvContentPartPr/>
                <p14:nvPr/>
              </p14:nvContentPartPr>
              <p14:xfrm>
                <a:off x="5443906" y="2325270"/>
                <a:ext cx="144720" cy="4262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6F520C5-402A-FD60-41A2-7A072A381B1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439586" y="2320950"/>
                  <a:ext cx="1533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D754456-E926-C480-96F6-881C863FF7A1}"/>
                    </a:ext>
                  </a:extLst>
                </p14:cNvPr>
                <p14:cNvContentPartPr/>
                <p14:nvPr/>
              </p14:nvContentPartPr>
              <p14:xfrm>
                <a:off x="5536786" y="2220510"/>
                <a:ext cx="63000" cy="2426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D754456-E926-C480-96F6-881C863FF7A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532466" y="2216190"/>
                  <a:ext cx="71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DF40A1E-B1B5-7FE5-1AC0-8950F694C823}"/>
                    </a:ext>
                  </a:extLst>
                </p14:cNvPr>
                <p14:cNvContentPartPr/>
                <p14:nvPr/>
              </p14:nvContentPartPr>
              <p14:xfrm>
                <a:off x="5947906" y="2574390"/>
                <a:ext cx="31320" cy="1522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DF40A1E-B1B5-7FE5-1AC0-8950F694C82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943586" y="2570070"/>
                  <a:ext cx="39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654B492-F4BE-DA1D-9AAE-1A869FB542D8}"/>
                    </a:ext>
                  </a:extLst>
                </p14:cNvPr>
                <p14:cNvContentPartPr/>
                <p14:nvPr/>
              </p14:nvContentPartPr>
              <p14:xfrm>
                <a:off x="5686546" y="2475750"/>
                <a:ext cx="124560" cy="2509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654B492-F4BE-DA1D-9AAE-1A869FB542D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682226" y="2471430"/>
                  <a:ext cx="133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8166167-704B-60B0-CDC8-FBB9210282F6}"/>
                    </a:ext>
                  </a:extLst>
                </p14:cNvPr>
                <p14:cNvContentPartPr/>
                <p14:nvPr/>
              </p14:nvContentPartPr>
              <p14:xfrm>
                <a:off x="5935666" y="2590230"/>
                <a:ext cx="24840" cy="982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8166167-704B-60B0-CDC8-FBB9210282F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931346" y="2585910"/>
                  <a:ext cx="33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46D87F7-A820-B17E-F542-498D9A974D16}"/>
                    </a:ext>
                  </a:extLst>
                </p14:cNvPr>
                <p14:cNvContentPartPr/>
                <p14:nvPr/>
              </p14:nvContentPartPr>
              <p14:xfrm>
                <a:off x="5991826" y="2391150"/>
                <a:ext cx="129600" cy="288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46D87F7-A820-B17E-F542-498D9A974D16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987506" y="2386830"/>
                  <a:ext cx="138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D9022E8-CE0B-F0F8-FA15-9E18105E9563}"/>
                    </a:ext>
                  </a:extLst>
                </p14:cNvPr>
                <p14:cNvContentPartPr/>
                <p14:nvPr/>
              </p14:nvContentPartPr>
              <p14:xfrm>
                <a:off x="5975986" y="2264790"/>
                <a:ext cx="118440" cy="2728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D9022E8-CE0B-F0F8-FA15-9E18105E956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971666" y="2260470"/>
                  <a:ext cx="127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4D406B0-9B8B-960F-C181-8DF3232960FE}"/>
                    </a:ext>
                  </a:extLst>
                </p14:cNvPr>
                <p14:cNvContentPartPr/>
                <p14:nvPr/>
              </p14:nvContentPartPr>
              <p14:xfrm>
                <a:off x="5915506" y="2399430"/>
                <a:ext cx="168840" cy="309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4D406B0-9B8B-960F-C181-8DF3232960F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911186" y="2395110"/>
                  <a:ext cx="177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41D5CE4-EE52-AE24-717F-9E5B7727FBBA}"/>
                    </a:ext>
                  </a:extLst>
                </p14:cNvPr>
                <p14:cNvContentPartPr/>
                <p14:nvPr/>
              </p14:nvContentPartPr>
              <p14:xfrm>
                <a:off x="6238066" y="2228430"/>
                <a:ext cx="186840" cy="3614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41D5CE4-EE52-AE24-717F-9E5B7727FBB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233746" y="2224110"/>
                  <a:ext cx="1954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E487DE7-841B-EAA5-B734-E6D6FC711866}"/>
                    </a:ext>
                  </a:extLst>
                </p14:cNvPr>
                <p14:cNvContentPartPr/>
                <p14:nvPr/>
              </p14:nvContentPartPr>
              <p14:xfrm>
                <a:off x="6412666" y="2108190"/>
                <a:ext cx="88920" cy="1771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E487DE7-841B-EAA5-B734-E6D6FC71186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408346" y="2103870"/>
                  <a:ext cx="97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6E60B17-AA94-1B3A-D242-E96B041DC6C4}"/>
                    </a:ext>
                  </a:extLst>
                </p14:cNvPr>
                <p14:cNvContentPartPr/>
                <p14:nvPr/>
              </p14:nvContentPartPr>
              <p14:xfrm>
                <a:off x="6403306" y="2049510"/>
                <a:ext cx="178560" cy="1072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6E60B17-AA94-1B3A-D242-E96B041DC6C4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398986" y="2045190"/>
                  <a:ext cx="187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AA66CD9-353E-D88D-FB6D-0D0499528BA6}"/>
                    </a:ext>
                  </a:extLst>
                </p14:cNvPr>
                <p14:cNvContentPartPr/>
                <p14:nvPr/>
              </p14:nvContentPartPr>
              <p14:xfrm>
                <a:off x="6528226" y="2175150"/>
                <a:ext cx="81000" cy="421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AA66CD9-353E-D88D-FB6D-0D0499528BA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523906" y="2170830"/>
                  <a:ext cx="89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E6E30CA-EA64-DBDD-112A-6BFB5087DE74}"/>
                    </a:ext>
                  </a:extLst>
                </p14:cNvPr>
                <p14:cNvContentPartPr/>
                <p14:nvPr/>
              </p14:nvContentPartPr>
              <p14:xfrm>
                <a:off x="6500146" y="1963110"/>
                <a:ext cx="201240" cy="3459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E6E30CA-EA64-DBDD-112A-6BFB5087DE7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495826" y="1958790"/>
                  <a:ext cx="2098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6B8CBE7-5F9E-DEAA-86D1-9DD799BB8E35}"/>
                    </a:ext>
                  </a:extLst>
                </p14:cNvPr>
                <p14:cNvContentPartPr/>
                <p14:nvPr/>
              </p14:nvContentPartPr>
              <p14:xfrm>
                <a:off x="6657466" y="2137710"/>
                <a:ext cx="156240" cy="1648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6B8CBE7-5F9E-DEAA-86D1-9DD799BB8E3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653146" y="2133390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3BC5B757-F25D-E4E0-C847-F6A07B92F7C4}"/>
                    </a:ext>
                  </a:extLst>
                </p14:cNvPr>
                <p14:cNvContentPartPr/>
                <p14:nvPr/>
              </p14:nvContentPartPr>
              <p14:xfrm>
                <a:off x="6878506" y="2144190"/>
                <a:ext cx="54000" cy="687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3BC5B757-F25D-E4E0-C847-F6A07B92F7C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874186" y="2139870"/>
                  <a:ext cx="62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042E938-74B6-93F6-A128-711BD14D1831}"/>
                    </a:ext>
                  </a:extLst>
                </p14:cNvPr>
                <p14:cNvContentPartPr/>
                <p14:nvPr/>
              </p14:nvContentPartPr>
              <p14:xfrm>
                <a:off x="6882826" y="2031870"/>
                <a:ext cx="15480" cy="57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042E938-74B6-93F6-A128-711BD14D183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878506" y="2027550"/>
                  <a:ext cx="241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4C3EC4E-E97E-2A2D-D2C2-36DCEDAF3730}"/>
                    </a:ext>
                  </a:extLst>
                </p14:cNvPr>
                <p14:cNvContentPartPr/>
                <p14:nvPr/>
              </p14:nvContentPartPr>
              <p14:xfrm>
                <a:off x="10752106" y="1082910"/>
                <a:ext cx="227520" cy="3301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4C3EC4E-E97E-2A2D-D2C2-36DCEDAF3730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747786" y="1078590"/>
                  <a:ext cx="2361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C92635A-8CC8-B9CE-7A77-3F243E2E7240}"/>
                    </a:ext>
                  </a:extLst>
                </p14:cNvPr>
                <p14:cNvContentPartPr/>
                <p14:nvPr/>
              </p14:nvContentPartPr>
              <p14:xfrm>
                <a:off x="10917346" y="950430"/>
                <a:ext cx="205200" cy="975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C92635A-8CC8-B9CE-7A77-3F243E2E7240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913026" y="946110"/>
                  <a:ext cx="2138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98CA6A9-D13F-0B06-E4B9-B6BC31C1345F}"/>
                    </a:ext>
                  </a:extLst>
                </p14:cNvPr>
                <p14:cNvContentPartPr/>
                <p14:nvPr/>
              </p14:nvContentPartPr>
              <p14:xfrm>
                <a:off x="10980706" y="902550"/>
                <a:ext cx="37440" cy="2156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98CA6A9-D13F-0B06-E4B9-B6BC31C1345F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976386" y="898230"/>
                  <a:ext cx="46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834A068-C127-6E55-6604-7276AA146B85}"/>
                    </a:ext>
                  </a:extLst>
                </p14:cNvPr>
                <p14:cNvContentPartPr/>
                <p14:nvPr/>
              </p14:nvContentPartPr>
              <p14:xfrm>
                <a:off x="11118946" y="573150"/>
                <a:ext cx="24480" cy="1612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834A068-C127-6E55-6604-7276AA146B8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1114626" y="568830"/>
                  <a:ext cx="33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8112982-8783-8C29-90D3-E042F286BAF6}"/>
                    </a:ext>
                  </a:extLst>
                </p14:cNvPr>
                <p14:cNvContentPartPr/>
                <p14:nvPr/>
              </p14:nvContentPartPr>
              <p14:xfrm>
                <a:off x="11215426" y="942510"/>
                <a:ext cx="153720" cy="1454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8112982-8783-8C29-90D3-E042F286BAF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1211106" y="938190"/>
                  <a:ext cx="162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4BA1715D-C70B-F178-5DD1-4FA5A66ED864}"/>
                    </a:ext>
                  </a:extLst>
                </p14:cNvPr>
                <p14:cNvContentPartPr/>
                <p14:nvPr/>
              </p14:nvContentPartPr>
              <p14:xfrm>
                <a:off x="11410546" y="653070"/>
                <a:ext cx="141480" cy="2926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4BA1715D-C70B-F178-5DD1-4FA5A66ED864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1406226" y="648750"/>
                  <a:ext cx="1501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BF4E3AF-7B9B-07C6-AFA7-9DE5FC77A62A}"/>
                    </a:ext>
                  </a:extLst>
                </p14:cNvPr>
                <p14:cNvContentPartPr/>
                <p14:nvPr/>
              </p14:nvContentPartPr>
              <p14:xfrm>
                <a:off x="11586226" y="645150"/>
                <a:ext cx="228600" cy="3841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BF4E3AF-7B9B-07C6-AFA7-9DE5FC77A62A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581906" y="640830"/>
                  <a:ext cx="2372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3779E44-2EE9-F3E8-E267-D8B6022FC3E0}"/>
                    </a:ext>
                  </a:extLst>
                </p14:cNvPr>
                <p14:cNvContentPartPr/>
                <p14:nvPr/>
              </p14:nvContentPartPr>
              <p14:xfrm>
                <a:off x="11799706" y="524190"/>
                <a:ext cx="44640" cy="1288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3779E44-2EE9-F3E8-E267-D8B6022FC3E0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1795386" y="519870"/>
                  <a:ext cx="53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6F84EE0-EFA5-BEB7-37C5-58A0B7EF95EC}"/>
                    </a:ext>
                  </a:extLst>
                </p14:cNvPr>
                <p14:cNvContentPartPr/>
                <p14:nvPr/>
              </p14:nvContentPartPr>
              <p14:xfrm>
                <a:off x="11614306" y="394590"/>
                <a:ext cx="295200" cy="1587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6F84EE0-EFA5-BEB7-37C5-58A0B7EF95E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609986" y="390270"/>
                  <a:ext cx="303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1102696-926B-6CA8-1545-C8700FDC2EFA}"/>
                    </a:ext>
                  </a:extLst>
                </p14:cNvPr>
                <p14:cNvContentPartPr/>
                <p14:nvPr/>
              </p14:nvContentPartPr>
              <p14:xfrm>
                <a:off x="11811946" y="655230"/>
                <a:ext cx="142200" cy="504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1102696-926B-6CA8-1545-C8700FDC2EF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1807626" y="650910"/>
                  <a:ext cx="150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E5E14BC-9671-1ACD-67A7-3352DBA9F3AB}"/>
                    </a:ext>
                  </a:extLst>
                </p14:cNvPr>
                <p14:cNvContentPartPr/>
                <p14:nvPr/>
              </p14:nvContentPartPr>
              <p14:xfrm>
                <a:off x="11977546" y="564150"/>
                <a:ext cx="187560" cy="2779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E5E14BC-9671-1ACD-67A7-3352DBA9F3AB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1973226" y="559830"/>
                  <a:ext cx="196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EF0B7EB-E69D-842B-CD70-9F9E149F821E}"/>
                    </a:ext>
                  </a:extLst>
                </p14:cNvPr>
                <p14:cNvContentPartPr/>
                <p14:nvPr/>
              </p14:nvContentPartPr>
              <p14:xfrm>
                <a:off x="11977186" y="243030"/>
                <a:ext cx="253800" cy="3783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EF0B7EB-E69D-842B-CD70-9F9E149F821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1972866" y="238710"/>
                  <a:ext cx="2624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104D176-A08F-4B63-4355-F2CF2B96C6FF}"/>
                    </a:ext>
                  </a:extLst>
                </p14:cNvPr>
                <p14:cNvContentPartPr/>
                <p14:nvPr/>
              </p14:nvContentPartPr>
              <p14:xfrm>
                <a:off x="10385266" y="1219710"/>
                <a:ext cx="268200" cy="1292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104D176-A08F-4B63-4355-F2CF2B96C6FF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0380946" y="1215390"/>
                  <a:ext cx="276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536C6EB-006E-BA4B-F39C-A9BD02A0EE97}"/>
                    </a:ext>
                  </a:extLst>
                </p14:cNvPr>
                <p14:cNvContentPartPr/>
                <p14:nvPr/>
              </p14:nvContentPartPr>
              <p14:xfrm>
                <a:off x="10474186" y="1359750"/>
                <a:ext cx="194040" cy="774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536C6EB-006E-BA4B-F39C-A9BD02A0EE97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0469866" y="1355430"/>
                  <a:ext cx="202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B016C4C-B9D7-F8BF-99C6-93BCCB9AB32C}"/>
                    </a:ext>
                  </a:extLst>
                </p14:cNvPr>
                <p14:cNvContentPartPr/>
                <p14:nvPr/>
              </p14:nvContentPartPr>
              <p14:xfrm>
                <a:off x="10347826" y="1203870"/>
                <a:ext cx="293040" cy="2865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B016C4C-B9D7-F8BF-99C6-93BCCB9AB32C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0343506" y="1199550"/>
                  <a:ext cx="30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D0ACBBF-0B53-9314-3536-C1BFD2C391E0}"/>
                    </a:ext>
                  </a:extLst>
                </p14:cNvPr>
                <p14:cNvContentPartPr/>
                <p14:nvPr/>
              </p14:nvContentPartPr>
              <p14:xfrm>
                <a:off x="10925266" y="1229070"/>
                <a:ext cx="677520" cy="4050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D0ACBBF-0B53-9314-3536-C1BFD2C391E0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0920946" y="1224750"/>
                  <a:ext cx="686160" cy="41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7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E9896607-BBDB-6699-466C-16B7F9655FB4}"/>
                  </a:ext>
                </a:extLst>
              </p14:cNvPr>
              <p14:cNvContentPartPr/>
              <p14:nvPr/>
            </p14:nvContentPartPr>
            <p14:xfrm>
              <a:off x="2632306" y="4925550"/>
              <a:ext cx="11160" cy="1188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E9896607-BBDB-6699-466C-16B7F9655FB4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2627986" y="4921230"/>
                <a:ext cx="198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F6908CED-F347-2536-1145-E037AC433D7D}"/>
              </a:ext>
            </a:extLst>
          </p:cNvPr>
          <p:cNvGrpSpPr/>
          <p:nvPr/>
        </p:nvGrpSpPr>
        <p:grpSpPr>
          <a:xfrm>
            <a:off x="567346" y="2352630"/>
            <a:ext cx="1112760" cy="1331280"/>
            <a:chOff x="567346" y="2352630"/>
            <a:chExt cx="1112760" cy="13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FE992841-A8A4-2806-58CC-7B7B2F489A0C}"/>
                    </a:ext>
                  </a:extLst>
                </p14:cNvPr>
                <p14:cNvContentPartPr/>
                <p14:nvPr/>
              </p14:nvContentPartPr>
              <p14:xfrm>
                <a:off x="567346" y="2352630"/>
                <a:ext cx="1112760" cy="13068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FE992841-A8A4-2806-58CC-7B7B2F489A0C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58706" y="2343990"/>
                  <a:ext cx="1130400" cy="13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8BBBB1E-89DF-6456-1206-051ACABFA1A7}"/>
                    </a:ext>
                  </a:extLst>
                </p14:cNvPr>
                <p14:cNvContentPartPr/>
                <p14:nvPr/>
              </p14:nvContentPartPr>
              <p14:xfrm>
                <a:off x="603706" y="2441190"/>
                <a:ext cx="1005840" cy="12427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8BBBB1E-89DF-6456-1206-051ACABFA1A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94706" y="2432550"/>
                  <a:ext cx="1023480" cy="126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3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46AC18EA-B35B-39C8-F50F-2B33AF36649A}"/>
                  </a:ext>
                </a:extLst>
              </p14:cNvPr>
              <p14:cNvContentPartPr/>
              <p14:nvPr/>
            </p14:nvContentPartPr>
            <p14:xfrm>
              <a:off x="748426" y="2371710"/>
              <a:ext cx="997560" cy="11300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46AC18EA-B35B-39C8-F50F-2B33AF36649A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730786" y="2353710"/>
                <a:ext cx="1033200" cy="11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1" name="Group 370">
            <a:extLst>
              <a:ext uri="{FF2B5EF4-FFF2-40B4-BE49-F238E27FC236}">
                <a16:creationId xmlns:a16="http://schemas.microsoft.com/office/drawing/2014/main" id="{5224CFBA-BC22-5ADB-0A9A-49B21F3C01CA}"/>
              </a:ext>
            </a:extLst>
          </p:cNvPr>
          <p:cNvGrpSpPr/>
          <p:nvPr/>
        </p:nvGrpSpPr>
        <p:grpSpPr>
          <a:xfrm>
            <a:off x="10977466" y="4196550"/>
            <a:ext cx="969480" cy="580680"/>
            <a:chOff x="10977466" y="4196550"/>
            <a:chExt cx="969480" cy="5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1C3AFF4-4273-2CD6-45D7-ACCA3EBCFC1E}"/>
                    </a:ext>
                  </a:extLst>
                </p14:cNvPr>
                <p14:cNvContentPartPr/>
                <p14:nvPr/>
              </p14:nvContentPartPr>
              <p14:xfrm>
                <a:off x="10977466" y="4196550"/>
                <a:ext cx="968040" cy="5446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1C3AFF4-4273-2CD6-45D7-ACCA3EBCFC1E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959826" y="4178910"/>
                  <a:ext cx="10036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1AD7B9E1-C330-24BB-324B-9FFC55A1B1C5}"/>
                    </a:ext>
                  </a:extLst>
                </p14:cNvPr>
                <p14:cNvContentPartPr/>
                <p14:nvPr/>
              </p14:nvContentPartPr>
              <p14:xfrm>
                <a:off x="11158546" y="4222470"/>
                <a:ext cx="788400" cy="5547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1AD7B9E1-C330-24BB-324B-9FFC55A1B1C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1140906" y="4204470"/>
                  <a:ext cx="824040" cy="59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31323BF-DBA2-EC63-EB37-E26E1F245CAE}"/>
              </a:ext>
            </a:extLst>
          </p:cNvPr>
          <p:cNvGrpSpPr/>
          <p:nvPr/>
        </p:nvGrpSpPr>
        <p:grpSpPr>
          <a:xfrm>
            <a:off x="2495506" y="4025190"/>
            <a:ext cx="1602720" cy="1286280"/>
            <a:chOff x="2495506" y="4025190"/>
            <a:chExt cx="1602720" cy="12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0F465C3-8F32-1DD5-6BEB-A34F2501F4C6}"/>
                    </a:ext>
                  </a:extLst>
                </p14:cNvPr>
                <p14:cNvContentPartPr/>
                <p14:nvPr/>
              </p14:nvContentPartPr>
              <p14:xfrm>
                <a:off x="2545546" y="4246230"/>
                <a:ext cx="1552680" cy="10652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0F465C3-8F32-1DD5-6BEB-A34F2501F4C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2527906" y="4228230"/>
                  <a:ext cx="158832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9B6443E-3F0D-287A-0148-F693240D7D7B}"/>
                    </a:ext>
                  </a:extLst>
                </p14:cNvPr>
                <p14:cNvContentPartPr/>
                <p14:nvPr/>
              </p14:nvContentPartPr>
              <p14:xfrm>
                <a:off x="2495506" y="4025190"/>
                <a:ext cx="357840" cy="3999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9B6443E-3F0D-287A-0148-F693240D7D7B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2477866" y="4007550"/>
                  <a:ext cx="393480" cy="43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D4034214-2B39-5CBC-17FD-DF82ABF86F2F}"/>
              </a:ext>
            </a:extLst>
          </p:cNvPr>
          <p:cNvGrpSpPr/>
          <p:nvPr/>
        </p:nvGrpSpPr>
        <p:grpSpPr>
          <a:xfrm>
            <a:off x="10321546" y="2172270"/>
            <a:ext cx="1196640" cy="774360"/>
            <a:chOff x="10321546" y="2172270"/>
            <a:chExt cx="1196640" cy="77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462F23C-26EC-7B14-C59E-DE30CBEBC07E}"/>
                    </a:ext>
                  </a:extLst>
                </p14:cNvPr>
                <p14:cNvContentPartPr/>
                <p14:nvPr/>
              </p14:nvContentPartPr>
              <p14:xfrm>
                <a:off x="10321546" y="2654670"/>
                <a:ext cx="252720" cy="2919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462F23C-26EC-7B14-C59E-DE30CBEBC07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303546" y="2637030"/>
                  <a:ext cx="288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C7553043-3845-4F88-577B-0533D95487D8}"/>
                    </a:ext>
                  </a:extLst>
                </p14:cNvPr>
                <p14:cNvContentPartPr/>
                <p14:nvPr/>
              </p14:nvContentPartPr>
              <p14:xfrm>
                <a:off x="10585426" y="2601750"/>
                <a:ext cx="154800" cy="792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C7553043-3845-4F88-577B-0533D95487D8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567426" y="2583750"/>
                  <a:ext cx="190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3FF2053-7564-FBD1-3F72-66EE71FCA6D3}"/>
                    </a:ext>
                  </a:extLst>
                </p14:cNvPr>
                <p14:cNvContentPartPr/>
                <p14:nvPr/>
              </p14:nvContentPartPr>
              <p14:xfrm>
                <a:off x="10844626" y="2333190"/>
                <a:ext cx="208800" cy="3546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3FF2053-7564-FBD1-3F72-66EE71FCA6D3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826986" y="2315550"/>
                  <a:ext cx="244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DC919984-9BC9-52D3-A3EA-C26EBE51369F}"/>
                    </a:ext>
                  </a:extLst>
                </p14:cNvPr>
                <p14:cNvContentPartPr/>
                <p14:nvPr/>
              </p14:nvContentPartPr>
              <p14:xfrm>
                <a:off x="10977466" y="2172270"/>
                <a:ext cx="236160" cy="3409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DC919984-9BC9-52D3-A3EA-C26EBE51369F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0959826" y="2154630"/>
                  <a:ext cx="2718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F6D6915-2FD1-1242-9A89-0063C3CC67BB}"/>
                    </a:ext>
                  </a:extLst>
                </p14:cNvPr>
                <p14:cNvContentPartPr/>
                <p14:nvPr/>
              </p14:nvContentPartPr>
              <p14:xfrm>
                <a:off x="11009866" y="2464590"/>
                <a:ext cx="145440" cy="1101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F6D6915-2FD1-1242-9A89-0063C3CC67BB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0991866" y="2446590"/>
                  <a:ext cx="181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51DC24F-19E3-512D-8E31-56B488078B55}"/>
                    </a:ext>
                  </a:extLst>
                </p14:cNvPr>
                <p14:cNvContentPartPr/>
                <p14:nvPr/>
              </p14:nvContentPartPr>
              <p14:xfrm>
                <a:off x="11316226" y="2219790"/>
                <a:ext cx="201960" cy="2455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51DC24F-19E3-512D-8E31-56B488078B55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1298586" y="2201790"/>
                  <a:ext cx="237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ED074293-BEBF-BB68-7359-D0CF51E329F6}"/>
                    </a:ext>
                  </a:extLst>
                </p14:cNvPr>
                <p14:cNvContentPartPr/>
                <p14:nvPr/>
              </p14:nvContentPartPr>
              <p14:xfrm>
                <a:off x="11340346" y="2328510"/>
                <a:ext cx="126720" cy="5724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ED074293-BEBF-BB68-7359-D0CF51E329F6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1322346" y="2310510"/>
                  <a:ext cx="16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5BE8329B-FA5C-0414-D81D-0FEF5A65D615}"/>
                    </a:ext>
                  </a:extLst>
                </p14:cNvPr>
                <p14:cNvContentPartPr/>
                <p14:nvPr/>
              </p14:nvContentPartPr>
              <p14:xfrm>
                <a:off x="10550506" y="2601390"/>
                <a:ext cx="163440" cy="1548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5BE8329B-FA5C-0414-D81D-0FEF5A65D615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532506" y="2583750"/>
                  <a:ext cx="19908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20D0A464-A185-E722-A552-BEB74936B9EA}"/>
              </a:ext>
            </a:extLst>
          </p:cNvPr>
          <p:cNvGrpSpPr/>
          <p:nvPr/>
        </p:nvGrpSpPr>
        <p:grpSpPr>
          <a:xfrm>
            <a:off x="3122626" y="3942030"/>
            <a:ext cx="383400" cy="340920"/>
            <a:chOff x="3122626" y="3942030"/>
            <a:chExt cx="38340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3AE4CA3-09D6-392D-139A-52FFE8C3B076}"/>
                    </a:ext>
                  </a:extLst>
                </p14:cNvPr>
                <p14:cNvContentPartPr/>
                <p14:nvPr/>
              </p14:nvContentPartPr>
              <p14:xfrm>
                <a:off x="3436906" y="4280790"/>
                <a:ext cx="360" cy="21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3AE4CA3-09D6-392D-139A-52FFE8C3B076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3418906" y="4263150"/>
                  <a:ext cx="36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82752CEA-9117-A4B3-AB83-FB0C72032517}"/>
                    </a:ext>
                  </a:extLst>
                </p14:cNvPr>
                <p14:cNvContentPartPr/>
                <p14:nvPr/>
              </p14:nvContentPartPr>
              <p14:xfrm>
                <a:off x="3122626" y="3942030"/>
                <a:ext cx="383400" cy="30312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82752CEA-9117-A4B3-AB83-FB0C72032517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3104986" y="3924390"/>
                  <a:ext cx="41904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A05DC260-17C1-A64A-D3AF-E6D986B9310C}"/>
                  </a:ext>
                </a:extLst>
              </p14:cNvPr>
              <p14:cNvContentPartPr/>
              <p14:nvPr/>
            </p14:nvContentPartPr>
            <p14:xfrm>
              <a:off x="10796386" y="6519990"/>
              <a:ext cx="1101960" cy="23076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A05DC260-17C1-A64A-D3AF-E6D986B9310C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10778386" y="6501990"/>
                <a:ext cx="11376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BE606C2C-F345-3796-634C-E70D3BA21C2A}"/>
                  </a:ext>
                </a:extLst>
              </p14:cNvPr>
              <p14:cNvContentPartPr/>
              <p14:nvPr/>
            </p14:nvContentPartPr>
            <p14:xfrm>
              <a:off x="2502706" y="6122910"/>
              <a:ext cx="3600" cy="36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BE606C2C-F345-3796-634C-E70D3BA21C2A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2485066" y="6104910"/>
                <a:ext cx="3924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57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5C78947-3060-FC03-824E-477CE9E0B722}"/>
                  </a:ext>
                </a:extLst>
              </p14:cNvPr>
              <p14:cNvContentPartPr/>
              <p14:nvPr/>
            </p14:nvContentPartPr>
            <p14:xfrm>
              <a:off x="10417306" y="1942590"/>
              <a:ext cx="92880" cy="165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5C78947-3060-FC03-824E-477CE9E0B7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2986" y="1938270"/>
                <a:ext cx="1015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6806A32-54F7-2002-20EF-9A7D8A4F8E0A}"/>
                  </a:ext>
                </a:extLst>
              </p14:cNvPr>
              <p14:cNvContentPartPr/>
              <p14:nvPr/>
            </p14:nvContentPartPr>
            <p14:xfrm>
              <a:off x="2743546" y="5266470"/>
              <a:ext cx="71280" cy="45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6806A32-54F7-2002-20EF-9A7D8A4F8E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9226" y="5262150"/>
                <a:ext cx="7992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6B97074-21C3-8C76-7F4A-9697B16FDA80}"/>
              </a:ext>
            </a:extLst>
          </p:cNvPr>
          <p:cNvGrpSpPr/>
          <p:nvPr/>
        </p:nvGrpSpPr>
        <p:grpSpPr>
          <a:xfrm>
            <a:off x="974506" y="-83490"/>
            <a:ext cx="10851840" cy="6584760"/>
            <a:chOff x="974506" y="-83490"/>
            <a:chExt cx="10851840" cy="65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82E90F-E9E6-1B77-3082-EB79E207DBC1}"/>
                    </a:ext>
                  </a:extLst>
                </p14:cNvPr>
                <p14:cNvContentPartPr/>
                <p14:nvPr/>
              </p14:nvContentPartPr>
              <p14:xfrm>
                <a:off x="983866" y="570270"/>
                <a:ext cx="742320" cy="645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82E90F-E9E6-1B77-3082-EB79E207DB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9546" y="565950"/>
                  <a:ext cx="75096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E3DA59-830D-DC55-41EB-E1EBA0732D16}"/>
                    </a:ext>
                  </a:extLst>
                </p14:cNvPr>
                <p14:cNvContentPartPr/>
                <p14:nvPr/>
              </p14:nvContentPartPr>
              <p14:xfrm>
                <a:off x="1279786" y="819030"/>
                <a:ext cx="173160" cy="196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E3DA59-830D-DC55-41EB-E1EBA0732D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5466" y="814710"/>
                  <a:ext cx="181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A9C3C5-C439-5680-C0D5-E04E946CC20F}"/>
                    </a:ext>
                  </a:extLst>
                </p14:cNvPr>
                <p14:cNvContentPartPr/>
                <p14:nvPr/>
              </p14:nvContentPartPr>
              <p14:xfrm>
                <a:off x="1788826" y="869430"/>
                <a:ext cx="1290960" cy="49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A9C3C5-C439-5680-C0D5-E04E946CC2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4506" y="865110"/>
                  <a:ext cx="1299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0AAC33-9071-E517-1B25-111CA1D37742}"/>
                    </a:ext>
                  </a:extLst>
                </p14:cNvPr>
                <p14:cNvContentPartPr/>
                <p14:nvPr/>
              </p14:nvContentPartPr>
              <p14:xfrm>
                <a:off x="2413426" y="532830"/>
                <a:ext cx="22680" cy="726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0AAC33-9071-E517-1B25-111CA1D377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9106" y="528510"/>
                  <a:ext cx="3132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B66BD3-55C9-F21B-620E-0648F18156A1}"/>
                    </a:ext>
                  </a:extLst>
                </p14:cNvPr>
                <p14:cNvContentPartPr/>
                <p14:nvPr/>
              </p14:nvContentPartPr>
              <p14:xfrm>
                <a:off x="2014906" y="1577550"/>
                <a:ext cx="19800" cy="327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B66BD3-55C9-F21B-620E-0648F18156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0586" y="1573230"/>
                  <a:ext cx="284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FB72FA-61D1-1011-CA3C-4C90DE143057}"/>
                    </a:ext>
                  </a:extLst>
                </p14:cNvPr>
                <p14:cNvContentPartPr/>
                <p14:nvPr/>
              </p14:nvContentPartPr>
              <p14:xfrm>
                <a:off x="2245666" y="1388550"/>
                <a:ext cx="473400" cy="702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FB72FA-61D1-1011-CA3C-4C90DE1430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41346" y="1384230"/>
                  <a:ext cx="48204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EF4427-2DF6-C33B-CA9B-1D8E51A86DE2}"/>
                    </a:ext>
                  </a:extLst>
                </p14:cNvPr>
                <p14:cNvContentPartPr/>
                <p14:nvPr/>
              </p14:nvContentPartPr>
              <p14:xfrm>
                <a:off x="2650306" y="1754310"/>
                <a:ext cx="216000" cy="180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EF4427-2DF6-C33B-CA9B-1D8E51A86D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45986" y="1749990"/>
                  <a:ext cx="224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CF180A-DC33-628F-03FA-CCEE6FC41579}"/>
                    </a:ext>
                  </a:extLst>
                </p14:cNvPr>
                <p14:cNvContentPartPr/>
                <p14:nvPr/>
              </p14:nvContentPartPr>
              <p14:xfrm>
                <a:off x="2848666" y="666030"/>
                <a:ext cx="4907520" cy="329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CF180A-DC33-628F-03FA-CCEE6FC415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4346" y="661710"/>
                  <a:ext cx="49161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888067-8122-0DDE-AF1F-6BDFE00142E7}"/>
                    </a:ext>
                  </a:extLst>
                </p14:cNvPr>
                <p14:cNvContentPartPr/>
                <p14:nvPr/>
              </p14:nvContentPartPr>
              <p14:xfrm>
                <a:off x="6921346" y="428070"/>
                <a:ext cx="46800" cy="104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888067-8122-0DDE-AF1F-6BDFE00142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17026" y="423750"/>
                  <a:ext cx="55440" cy="10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21C2D4-D07F-A76E-F011-5ED67988A80D}"/>
                    </a:ext>
                  </a:extLst>
                </p14:cNvPr>
                <p14:cNvContentPartPr/>
                <p14:nvPr/>
              </p14:nvContentPartPr>
              <p14:xfrm>
                <a:off x="7564306" y="923430"/>
                <a:ext cx="888120" cy="9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21C2D4-D07F-A76E-F011-5ED67988A8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59986" y="919110"/>
                  <a:ext cx="896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485847-DCFB-6613-6553-A20EB6FF0A55}"/>
                    </a:ext>
                  </a:extLst>
                </p14:cNvPr>
                <p14:cNvContentPartPr/>
                <p14:nvPr/>
              </p14:nvContentPartPr>
              <p14:xfrm>
                <a:off x="8450266" y="425550"/>
                <a:ext cx="1180440" cy="90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485847-DCFB-6613-6553-A20EB6FF0A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45946" y="421230"/>
                  <a:ext cx="118908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906150-DB81-578A-0DA0-B139E2F74B49}"/>
                    </a:ext>
                  </a:extLst>
                </p14:cNvPr>
                <p14:cNvContentPartPr/>
                <p14:nvPr/>
              </p14:nvContentPartPr>
              <p14:xfrm>
                <a:off x="8901706" y="813990"/>
                <a:ext cx="378360" cy="261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906150-DB81-578A-0DA0-B139E2F74B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97386" y="809670"/>
                  <a:ext cx="387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562D88-0D5B-D84E-7204-F1B9E3DDFF49}"/>
                    </a:ext>
                  </a:extLst>
                </p14:cNvPr>
                <p14:cNvContentPartPr/>
                <p14:nvPr/>
              </p14:nvContentPartPr>
              <p14:xfrm>
                <a:off x="2042626" y="230790"/>
                <a:ext cx="36720" cy="13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562D88-0D5B-D84E-7204-F1B9E3DDFF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8306" y="226470"/>
                  <a:ext cx="45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6042EE-A7F9-7A4B-08C6-26BEE822E291}"/>
                    </a:ext>
                  </a:extLst>
                </p14:cNvPr>
                <p14:cNvContentPartPr/>
                <p14:nvPr/>
              </p14:nvContentPartPr>
              <p14:xfrm>
                <a:off x="1668946" y="204510"/>
                <a:ext cx="651600" cy="375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6042EE-A7F9-7A4B-08C6-26BEE822E2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64626" y="200190"/>
                  <a:ext cx="6602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2EF0DB-43ED-18D1-E4A5-E57D2C9E9C9F}"/>
                    </a:ext>
                  </a:extLst>
                </p14:cNvPr>
                <p14:cNvContentPartPr/>
                <p14:nvPr/>
              </p14:nvContentPartPr>
              <p14:xfrm>
                <a:off x="8482666" y="1734510"/>
                <a:ext cx="142560" cy="28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2EF0DB-43ED-18D1-E4A5-E57D2C9E9C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78346" y="1730190"/>
                  <a:ext cx="1512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E079A6-60E2-9A5F-769A-41C47D2B4FC3}"/>
                    </a:ext>
                  </a:extLst>
                </p14:cNvPr>
                <p14:cNvContentPartPr/>
                <p14:nvPr/>
              </p14:nvContentPartPr>
              <p14:xfrm>
                <a:off x="8297266" y="1575390"/>
                <a:ext cx="365760" cy="179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E079A6-60E2-9A5F-769A-41C47D2B4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92946" y="1571070"/>
                  <a:ext cx="374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9B0352-E50F-81BB-5346-6CAEA16297C4}"/>
                    </a:ext>
                  </a:extLst>
                </p14:cNvPr>
                <p14:cNvContentPartPr/>
                <p14:nvPr/>
              </p14:nvContentPartPr>
              <p14:xfrm>
                <a:off x="8756986" y="1668270"/>
                <a:ext cx="306000" cy="247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9B0352-E50F-81BB-5346-6CAEA16297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52666" y="1663950"/>
                  <a:ext cx="314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A51CE5-04C3-97A2-7EFB-409FAC4CAB6F}"/>
                    </a:ext>
                  </a:extLst>
                </p14:cNvPr>
                <p14:cNvContentPartPr/>
                <p14:nvPr/>
              </p14:nvContentPartPr>
              <p14:xfrm>
                <a:off x="9132826" y="1654590"/>
                <a:ext cx="137160" cy="123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A51CE5-04C3-97A2-7EFB-409FAC4CAB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28506" y="1650270"/>
                  <a:ext cx="145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A1451F-9562-3498-68A6-8E190DB9155F}"/>
                    </a:ext>
                  </a:extLst>
                </p14:cNvPr>
                <p14:cNvContentPartPr/>
                <p14:nvPr/>
              </p14:nvContentPartPr>
              <p14:xfrm>
                <a:off x="9558706" y="1678350"/>
                <a:ext cx="99360" cy="68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A1451F-9562-3498-68A6-8E190DB915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54386" y="1674030"/>
                  <a:ext cx="10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F67861-58B7-9256-7B75-F16546DCA9C2}"/>
                    </a:ext>
                  </a:extLst>
                </p14:cNvPr>
                <p14:cNvContentPartPr/>
                <p14:nvPr/>
              </p14:nvContentPartPr>
              <p14:xfrm>
                <a:off x="9674626" y="1266870"/>
                <a:ext cx="359280" cy="427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F67861-58B7-9256-7B75-F16546DCA9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70306" y="1262550"/>
                  <a:ext cx="3679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406241-302A-EA40-F01A-E426A5D429D2}"/>
                    </a:ext>
                  </a:extLst>
                </p14:cNvPr>
                <p14:cNvContentPartPr/>
                <p14:nvPr/>
              </p14:nvContentPartPr>
              <p14:xfrm>
                <a:off x="9740506" y="1472430"/>
                <a:ext cx="177120" cy="65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406241-302A-EA40-F01A-E426A5D429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36186" y="1468110"/>
                  <a:ext cx="185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8A5721-D90C-F50F-DDB0-82FD4FBAAD3D}"/>
                    </a:ext>
                  </a:extLst>
                </p14:cNvPr>
                <p14:cNvContentPartPr/>
                <p14:nvPr/>
              </p14:nvContentPartPr>
              <p14:xfrm>
                <a:off x="9957946" y="1256070"/>
                <a:ext cx="280800" cy="162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8A5721-D90C-F50F-DDB0-82FD4FBAAD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3626" y="1251750"/>
                  <a:ext cx="289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E49652-D726-3212-0E37-C433A53D7ED9}"/>
                    </a:ext>
                  </a:extLst>
                </p14:cNvPr>
                <p14:cNvContentPartPr/>
                <p14:nvPr/>
              </p14:nvContentPartPr>
              <p14:xfrm>
                <a:off x="10060906" y="1243830"/>
                <a:ext cx="42480" cy="184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E49652-D726-3212-0E37-C433A53D7E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56586" y="1239510"/>
                  <a:ext cx="51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C74032-DEEE-027E-BE19-7F33E8F2F3C8}"/>
                    </a:ext>
                  </a:extLst>
                </p14:cNvPr>
                <p14:cNvContentPartPr/>
                <p14:nvPr/>
              </p14:nvContentPartPr>
              <p14:xfrm>
                <a:off x="10316866" y="1167870"/>
                <a:ext cx="95040" cy="216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C74032-DEEE-027E-BE19-7F33E8F2F3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12546" y="1163550"/>
                  <a:ext cx="103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AEF434-1379-6AB3-4EF3-26A40B14BDC2}"/>
                    </a:ext>
                  </a:extLst>
                </p14:cNvPr>
                <p14:cNvContentPartPr/>
                <p14:nvPr/>
              </p14:nvContentPartPr>
              <p14:xfrm>
                <a:off x="10127506" y="978510"/>
                <a:ext cx="499320" cy="330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AEF434-1379-6AB3-4EF3-26A40B14BD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23186" y="974190"/>
                  <a:ext cx="5079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063FCF-1012-E839-1B40-960DB0A9B0AA}"/>
                    </a:ext>
                  </a:extLst>
                </p14:cNvPr>
                <p14:cNvContentPartPr/>
                <p14:nvPr/>
              </p14:nvContentPartPr>
              <p14:xfrm>
                <a:off x="9331186" y="1936470"/>
                <a:ext cx="564480" cy="465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063FCF-1012-E839-1B40-960DB0A9B0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6866" y="1932150"/>
                  <a:ext cx="5731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576079-954E-4638-1E28-F1E5699B5B7E}"/>
                    </a:ext>
                  </a:extLst>
                </p14:cNvPr>
                <p14:cNvContentPartPr/>
                <p14:nvPr/>
              </p14:nvContentPartPr>
              <p14:xfrm>
                <a:off x="9879826" y="1901550"/>
                <a:ext cx="217800" cy="180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576079-954E-4638-1E28-F1E5699B5B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75506" y="1897230"/>
                  <a:ext cx="226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8CDB33-CD34-BF0B-9644-F8F52E527B2F}"/>
                    </a:ext>
                  </a:extLst>
                </p14:cNvPr>
                <p14:cNvContentPartPr/>
                <p14:nvPr/>
              </p14:nvContentPartPr>
              <p14:xfrm>
                <a:off x="10178626" y="1660350"/>
                <a:ext cx="139680" cy="313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8CDB33-CD34-BF0B-9644-F8F52E527B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74306" y="1656030"/>
                  <a:ext cx="148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156E05-E24E-50E3-5515-81F5DEA13C02}"/>
                    </a:ext>
                  </a:extLst>
                </p14:cNvPr>
                <p14:cNvContentPartPr/>
                <p14:nvPr/>
              </p14:nvContentPartPr>
              <p14:xfrm>
                <a:off x="10398226" y="1586550"/>
                <a:ext cx="519480" cy="374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156E05-E24E-50E3-5515-81F5DEA13C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93906" y="1582230"/>
                  <a:ext cx="5281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D9AD46-3308-0671-C789-4851AEEC39F2}"/>
                    </a:ext>
                  </a:extLst>
                </p14:cNvPr>
                <p14:cNvContentPartPr/>
                <p14:nvPr/>
              </p14:nvContentPartPr>
              <p14:xfrm>
                <a:off x="6572506" y="1718310"/>
                <a:ext cx="273600" cy="232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D9AD46-3308-0671-C789-4851AEEC39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68186" y="1713990"/>
                  <a:ext cx="282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B9E76E-7E20-F88F-ECD7-D49A3DA20AD2}"/>
                    </a:ext>
                  </a:extLst>
                </p14:cNvPr>
                <p14:cNvContentPartPr/>
                <p14:nvPr/>
              </p14:nvContentPartPr>
              <p14:xfrm>
                <a:off x="6346066" y="1537230"/>
                <a:ext cx="656640" cy="654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B9E76E-7E20-F88F-ECD7-D49A3DA20A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41746" y="1532910"/>
                  <a:ext cx="66528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6BCE7A3-CA4A-C523-569B-8E64C42E43F8}"/>
                    </a:ext>
                  </a:extLst>
                </p14:cNvPr>
                <p14:cNvContentPartPr/>
                <p14:nvPr/>
              </p14:nvContentPartPr>
              <p14:xfrm>
                <a:off x="6971386" y="1235190"/>
                <a:ext cx="244080" cy="1508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6BCE7A3-CA4A-C523-569B-8E64C42E43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67066" y="1230870"/>
                  <a:ext cx="252720" cy="15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1F6E3C-D5B4-A728-ED7B-3DC7563E6700}"/>
                    </a:ext>
                  </a:extLst>
                </p14:cNvPr>
                <p14:cNvContentPartPr/>
                <p14:nvPr/>
              </p14:nvContentPartPr>
              <p14:xfrm>
                <a:off x="6874906" y="2530830"/>
                <a:ext cx="554040" cy="71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1F6E3C-D5B4-A728-ED7B-3DC7563E67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70586" y="2526510"/>
                  <a:ext cx="562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54E9693-0634-10EB-2635-E7C6BD4E5C21}"/>
                    </a:ext>
                  </a:extLst>
                </p14:cNvPr>
                <p14:cNvContentPartPr/>
                <p14:nvPr/>
              </p14:nvContentPartPr>
              <p14:xfrm>
                <a:off x="6943306" y="2598510"/>
                <a:ext cx="404640" cy="291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54E9693-0634-10EB-2635-E7C6BD4E5C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38986" y="2594190"/>
                  <a:ext cx="413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E11D38-4833-EC1B-4CA4-515346D33CF7}"/>
                    </a:ext>
                  </a:extLst>
                </p14:cNvPr>
                <p14:cNvContentPartPr/>
                <p14:nvPr/>
              </p14:nvContentPartPr>
              <p14:xfrm>
                <a:off x="7275946" y="2425350"/>
                <a:ext cx="167400" cy="391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E11D38-4833-EC1B-4CA4-515346D33CF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71626" y="2421030"/>
                  <a:ext cx="1760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26DD70-381E-8730-3599-CAC78F3D6F44}"/>
                    </a:ext>
                  </a:extLst>
                </p14:cNvPr>
                <p14:cNvContentPartPr/>
                <p14:nvPr/>
              </p14:nvContentPartPr>
              <p14:xfrm>
                <a:off x="7496986" y="2996310"/>
                <a:ext cx="172080" cy="27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26DD70-381E-8730-3599-CAC78F3D6F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92666" y="2991990"/>
                  <a:ext cx="180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8EC54B-21B9-1D92-9338-0F0F6FFC09DC}"/>
                    </a:ext>
                  </a:extLst>
                </p14:cNvPr>
                <p14:cNvContentPartPr/>
                <p14:nvPr/>
              </p14:nvContentPartPr>
              <p14:xfrm>
                <a:off x="7834306" y="3177030"/>
                <a:ext cx="360" cy="1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8EC54B-21B9-1D92-9338-0F0F6FFC09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29986" y="3172710"/>
                  <a:ext cx="9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8FA390-E6C5-40B7-3180-7246A5108A2B}"/>
                    </a:ext>
                  </a:extLst>
                </p14:cNvPr>
                <p14:cNvContentPartPr/>
                <p14:nvPr/>
              </p14:nvContentPartPr>
              <p14:xfrm>
                <a:off x="7990186" y="2984070"/>
                <a:ext cx="223200" cy="282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8FA390-E6C5-40B7-3180-7246A5108A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85866" y="2979750"/>
                  <a:ext cx="231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955E2E-E0F9-6093-2D5D-7CB38F47D0EC}"/>
                    </a:ext>
                  </a:extLst>
                </p14:cNvPr>
                <p14:cNvContentPartPr/>
                <p14:nvPr/>
              </p14:nvContentPartPr>
              <p14:xfrm>
                <a:off x="8305186" y="3040230"/>
                <a:ext cx="306720" cy="5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955E2E-E0F9-6093-2D5D-7CB38F47D0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00866" y="3035910"/>
                  <a:ext cx="315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E5FEDFD-F76A-E2DB-21ED-C09F70D4D9D1}"/>
                    </a:ext>
                  </a:extLst>
                </p14:cNvPr>
                <p14:cNvContentPartPr/>
                <p14:nvPr/>
              </p14:nvContentPartPr>
              <p14:xfrm>
                <a:off x="8418586" y="2940150"/>
                <a:ext cx="55440" cy="247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E5FEDFD-F76A-E2DB-21ED-C09F70D4D9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14266" y="2935830"/>
                  <a:ext cx="64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11BAABC-3AA7-C461-52B3-D429D614A230}"/>
                    </a:ext>
                  </a:extLst>
                </p14:cNvPr>
                <p14:cNvContentPartPr/>
                <p14:nvPr/>
              </p14:nvContentPartPr>
              <p14:xfrm>
                <a:off x="8765986" y="2883630"/>
                <a:ext cx="192240" cy="679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11BAABC-3AA7-C461-52B3-D429D614A2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61666" y="2879310"/>
                  <a:ext cx="20088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8F2850-A31E-CA39-D713-783E548B5CE7}"/>
                    </a:ext>
                  </a:extLst>
                </p14:cNvPr>
                <p14:cNvContentPartPr/>
                <p14:nvPr/>
              </p14:nvContentPartPr>
              <p14:xfrm>
                <a:off x="9051466" y="2915670"/>
                <a:ext cx="194040" cy="192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8F2850-A31E-CA39-D713-783E548B5CE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47146" y="2911350"/>
                  <a:ext cx="202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0EB29E-E40C-FBD7-E21A-6626352CAAEB}"/>
                    </a:ext>
                  </a:extLst>
                </p14:cNvPr>
                <p14:cNvContentPartPr/>
                <p14:nvPr/>
              </p14:nvContentPartPr>
              <p14:xfrm>
                <a:off x="9454306" y="3016470"/>
                <a:ext cx="4320" cy="30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0EB29E-E40C-FBD7-E21A-6626352CAA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49986" y="3012150"/>
                  <a:ext cx="12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229C1F-DF35-2DBB-2541-93D31D2830FB}"/>
                    </a:ext>
                  </a:extLst>
                </p14:cNvPr>
                <p14:cNvContentPartPr/>
                <p14:nvPr/>
              </p14:nvContentPartPr>
              <p14:xfrm>
                <a:off x="9615586" y="2811270"/>
                <a:ext cx="310680" cy="270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229C1F-DF35-2DBB-2541-93D31D2830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11266" y="2806950"/>
                  <a:ext cx="319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5EEC0E2-3237-9599-2D06-2BD2C20C8E19}"/>
                    </a:ext>
                  </a:extLst>
                </p14:cNvPr>
                <p14:cNvContentPartPr/>
                <p14:nvPr/>
              </p14:nvContentPartPr>
              <p14:xfrm>
                <a:off x="7537666" y="3519030"/>
                <a:ext cx="297720" cy="432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5EEC0E2-3237-9599-2D06-2BD2C20C8E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33346" y="3514710"/>
                  <a:ext cx="3063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2B075B-FD77-FE6A-5EA7-391B9FFE966E}"/>
                    </a:ext>
                  </a:extLst>
                </p14:cNvPr>
                <p14:cNvContentPartPr/>
                <p14:nvPr/>
              </p14:nvContentPartPr>
              <p14:xfrm>
                <a:off x="7867066" y="3659430"/>
                <a:ext cx="222480" cy="147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2B075B-FD77-FE6A-5EA7-391B9FFE96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62746" y="3655110"/>
                  <a:ext cx="231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A3F665-E707-B73D-30E7-CAAFC3C23C1E}"/>
                    </a:ext>
                  </a:extLst>
                </p14:cNvPr>
                <p14:cNvContentPartPr/>
                <p14:nvPr/>
              </p14:nvContentPartPr>
              <p14:xfrm>
                <a:off x="8232826" y="3667350"/>
                <a:ext cx="206280" cy="230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A3F665-E707-B73D-30E7-CAAFC3C23C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28506" y="3663030"/>
                  <a:ext cx="214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AD3387-0B67-5C77-AB7F-0C71E3B31544}"/>
                    </a:ext>
                  </a:extLst>
                </p14:cNvPr>
                <p14:cNvContentPartPr/>
                <p14:nvPr/>
              </p14:nvContentPartPr>
              <p14:xfrm>
                <a:off x="8120146" y="3603270"/>
                <a:ext cx="21960" cy="2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AD3387-0B67-5C77-AB7F-0C71E3B315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15826" y="3598950"/>
                  <a:ext cx="30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75C4191-0253-49B1-7479-A35028CE110D}"/>
                    </a:ext>
                  </a:extLst>
                </p14:cNvPr>
                <p14:cNvContentPartPr/>
                <p14:nvPr/>
              </p14:nvContentPartPr>
              <p14:xfrm>
                <a:off x="8410306" y="3899190"/>
                <a:ext cx="1080" cy="2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75C4191-0253-49B1-7479-A35028CE11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05986" y="3894870"/>
                  <a:ext cx="97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5A51EC3-8ADE-07F3-B27E-09C815EAD969}"/>
                    </a:ext>
                  </a:extLst>
                </p14:cNvPr>
                <p14:cNvContentPartPr/>
                <p14:nvPr/>
              </p14:nvContentPartPr>
              <p14:xfrm>
                <a:off x="8548906" y="3498870"/>
                <a:ext cx="101160" cy="479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5A51EC3-8ADE-07F3-B27E-09C815EAD9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44586" y="3494550"/>
                  <a:ext cx="1098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B5AD2B-A023-5615-A300-B453D135DBC6}"/>
                    </a:ext>
                  </a:extLst>
                </p14:cNvPr>
                <p14:cNvContentPartPr/>
                <p14:nvPr/>
              </p14:nvContentPartPr>
              <p14:xfrm>
                <a:off x="8613706" y="3502470"/>
                <a:ext cx="174240" cy="323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B5AD2B-A023-5615-A300-B453D135DB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09386" y="3498150"/>
                  <a:ext cx="182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D25F354-15BC-664B-6E3C-5C40D2716E94}"/>
                    </a:ext>
                  </a:extLst>
                </p14:cNvPr>
                <p14:cNvContentPartPr/>
                <p14:nvPr/>
              </p14:nvContentPartPr>
              <p14:xfrm>
                <a:off x="8858146" y="3856350"/>
                <a:ext cx="108720" cy="159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D25F354-15BC-664B-6E3C-5C40D2716E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53826" y="3852030"/>
                  <a:ext cx="117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4DB86A-AD66-3677-F089-89CAA05F0CC1}"/>
                    </a:ext>
                  </a:extLst>
                </p14:cNvPr>
                <p14:cNvContentPartPr/>
                <p14:nvPr/>
              </p14:nvContentPartPr>
              <p14:xfrm>
                <a:off x="9111586" y="3555030"/>
                <a:ext cx="183240" cy="291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4DB86A-AD66-3677-F089-89CAA05F0C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07266" y="3550710"/>
                  <a:ext cx="191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85DE6B-004F-56FA-E95C-7EAC37198E4C}"/>
                    </a:ext>
                  </a:extLst>
                </p14:cNvPr>
                <p14:cNvContentPartPr/>
                <p14:nvPr/>
              </p14:nvContentPartPr>
              <p14:xfrm>
                <a:off x="9441706" y="3450630"/>
                <a:ext cx="132120" cy="390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85DE6B-004F-56FA-E95C-7EAC37198E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37386" y="3446310"/>
                  <a:ext cx="1407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F086FF-5E9E-0A95-201B-A9F6768436B2}"/>
                    </a:ext>
                  </a:extLst>
                </p14:cNvPr>
                <p14:cNvContentPartPr/>
                <p14:nvPr/>
              </p14:nvContentPartPr>
              <p14:xfrm>
                <a:off x="9736906" y="3478710"/>
                <a:ext cx="153000" cy="318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F086FF-5E9E-0A95-201B-A9F6768436B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32586" y="3474390"/>
                  <a:ext cx="1616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1BB2D77-C684-6176-B824-DAC2DCF9F5E6}"/>
                    </a:ext>
                  </a:extLst>
                </p14:cNvPr>
                <p14:cNvContentPartPr/>
                <p14:nvPr/>
              </p14:nvContentPartPr>
              <p14:xfrm>
                <a:off x="9720346" y="3530550"/>
                <a:ext cx="11160" cy="57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1BB2D77-C684-6176-B824-DAC2DCF9F5E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16026" y="3526230"/>
                  <a:ext cx="19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D8116F-DACC-6F14-9724-88B64842FB9B}"/>
                    </a:ext>
                  </a:extLst>
                </p14:cNvPr>
                <p14:cNvContentPartPr/>
                <p14:nvPr/>
              </p14:nvContentPartPr>
              <p14:xfrm>
                <a:off x="9965866" y="3727470"/>
                <a:ext cx="40680" cy="43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D8116F-DACC-6F14-9724-88B64842FB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61546" y="3723150"/>
                  <a:ext cx="49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449556C-3E76-3F05-98E3-E89DE12603F9}"/>
                    </a:ext>
                  </a:extLst>
                </p14:cNvPr>
                <p14:cNvContentPartPr/>
                <p14:nvPr/>
              </p14:nvContentPartPr>
              <p14:xfrm>
                <a:off x="10220026" y="3474390"/>
                <a:ext cx="77400" cy="166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449556C-3E76-3F05-98E3-E89DE12603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15706" y="3470070"/>
                  <a:ext cx="86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F5290BC-5486-1A57-C5E8-A752E7635CE6}"/>
                    </a:ext>
                  </a:extLst>
                </p14:cNvPr>
                <p14:cNvContentPartPr/>
                <p14:nvPr/>
              </p14:nvContentPartPr>
              <p14:xfrm>
                <a:off x="10070626" y="3433350"/>
                <a:ext cx="254160" cy="29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F5290BC-5486-1A57-C5E8-A752E7635C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66306" y="3429030"/>
                  <a:ext cx="262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1D96F1A-FCE8-71AF-4CAB-B198D3978F2F}"/>
                    </a:ext>
                  </a:extLst>
                </p14:cNvPr>
                <p14:cNvContentPartPr/>
                <p14:nvPr/>
              </p14:nvContentPartPr>
              <p14:xfrm>
                <a:off x="10131106" y="3663750"/>
                <a:ext cx="265320" cy="84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1D96F1A-FCE8-71AF-4CAB-B198D3978F2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26786" y="3659430"/>
                  <a:ext cx="273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3DD6AF3-7171-2C68-8098-A72BA43EFE75}"/>
                    </a:ext>
                  </a:extLst>
                </p14:cNvPr>
                <p14:cNvContentPartPr/>
                <p14:nvPr/>
              </p14:nvContentPartPr>
              <p14:xfrm>
                <a:off x="10463026" y="3639270"/>
                <a:ext cx="95760" cy="156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3DD6AF3-7171-2C68-8098-A72BA43EFE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58706" y="3634950"/>
                  <a:ext cx="104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EB9827-CDDE-0B03-D218-4C3B105AC95A}"/>
                    </a:ext>
                  </a:extLst>
                </p14:cNvPr>
                <p14:cNvContentPartPr/>
                <p14:nvPr/>
              </p14:nvContentPartPr>
              <p14:xfrm>
                <a:off x="10727626" y="3442350"/>
                <a:ext cx="217080" cy="230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EB9827-CDDE-0B03-D218-4C3B105AC9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23306" y="3438030"/>
                  <a:ext cx="225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0DD5DCC-AE9B-6CCD-0D4E-E3431DC39F76}"/>
                    </a:ext>
                  </a:extLst>
                </p14:cNvPr>
                <p14:cNvContentPartPr/>
                <p14:nvPr/>
              </p14:nvContentPartPr>
              <p14:xfrm>
                <a:off x="11017066" y="3321750"/>
                <a:ext cx="158400" cy="323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0DD5DCC-AE9B-6CCD-0D4E-E3431DC39F7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12746" y="3317430"/>
                  <a:ext cx="167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D49689F-45E9-23AA-0380-3CF00506855E}"/>
                    </a:ext>
                  </a:extLst>
                </p14:cNvPr>
                <p14:cNvContentPartPr/>
                <p14:nvPr/>
              </p14:nvContentPartPr>
              <p14:xfrm>
                <a:off x="11271226" y="3358110"/>
                <a:ext cx="146160" cy="266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D49689F-45E9-23AA-0380-3CF0050685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66906" y="3353790"/>
                  <a:ext cx="154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C473BB-6305-E8DD-28EB-84EBADB5732F}"/>
                    </a:ext>
                  </a:extLst>
                </p14:cNvPr>
                <p14:cNvContentPartPr/>
                <p14:nvPr/>
              </p14:nvContentPartPr>
              <p14:xfrm>
                <a:off x="11199226" y="3418230"/>
                <a:ext cx="35280" cy="35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C473BB-6305-E8DD-28EB-84EBADB573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94906" y="3413910"/>
                  <a:ext cx="43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AA53A8-4B9F-BFBA-D03B-08C06CA7914E}"/>
                    </a:ext>
                  </a:extLst>
                </p14:cNvPr>
                <p14:cNvContentPartPr/>
                <p14:nvPr/>
              </p14:nvContentPartPr>
              <p14:xfrm>
                <a:off x="11442586" y="3611190"/>
                <a:ext cx="11520" cy="2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AA53A8-4B9F-BFBA-D03B-08C06CA791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38266" y="3606870"/>
                  <a:ext cx="201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281B3B2-BD1E-F331-D599-3E10482B2EA6}"/>
                    </a:ext>
                  </a:extLst>
                </p14:cNvPr>
                <p14:cNvContentPartPr/>
                <p14:nvPr/>
              </p14:nvContentPartPr>
              <p14:xfrm>
                <a:off x="11578306" y="3273870"/>
                <a:ext cx="231480" cy="383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281B3B2-BD1E-F331-D599-3E10482B2EA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73986" y="3269550"/>
                  <a:ext cx="2401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BD267F-E03F-B672-CE3E-51E038A7871E}"/>
                    </a:ext>
                  </a:extLst>
                </p14:cNvPr>
                <p14:cNvContentPartPr/>
                <p14:nvPr/>
              </p14:nvContentPartPr>
              <p14:xfrm>
                <a:off x="11566066" y="3458190"/>
                <a:ext cx="260280" cy="23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BD267F-E03F-B672-CE3E-51E038A787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561746" y="3453870"/>
                  <a:ext cx="268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A7AA88-F072-790A-BD55-E7543E943FC6}"/>
                    </a:ext>
                  </a:extLst>
                </p14:cNvPr>
                <p14:cNvContentPartPr/>
                <p14:nvPr/>
              </p14:nvContentPartPr>
              <p14:xfrm>
                <a:off x="7919266" y="4233990"/>
                <a:ext cx="257760" cy="385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A7AA88-F072-790A-BD55-E7543E943FC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4946" y="4229670"/>
                  <a:ext cx="2664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6810D52-B210-0952-23EA-54FACBDC5FA5}"/>
                    </a:ext>
                  </a:extLst>
                </p14:cNvPr>
                <p14:cNvContentPartPr/>
                <p14:nvPr/>
              </p14:nvContentPartPr>
              <p14:xfrm>
                <a:off x="8248306" y="4351350"/>
                <a:ext cx="190440" cy="120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6810D52-B210-0952-23EA-54FACBDC5FA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43986" y="4347030"/>
                  <a:ext cx="199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F77A8E-D103-5D86-37C4-596B20F3407C}"/>
                    </a:ext>
                  </a:extLst>
                </p14:cNvPr>
                <p14:cNvContentPartPr/>
                <p14:nvPr/>
              </p14:nvContentPartPr>
              <p14:xfrm>
                <a:off x="8611186" y="4278270"/>
                <a:ext cx="170280" cy="247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F77A8E-D103-5D86-37C4-596B20F340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06866" y="4273950"/>
                  <a:ext cx="178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E5981E2-25DF-041C-0ACF-5084AF33BCE9}"/>
                    </a:ext>
                  </a:extLst>
                </p14:cNvPr>
                <p14:cNvContentPartPr/>
                <p14:nvPr/>
              </p14:nvContentPartPr>
              <p14:xfrm>
                <a:off x="8515066" y="4242270"/>
                <a:ext cx="276120" cy="283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E5981E2-25DF-041C-0ACF-5084AF33BCE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10746" y="4237950"/>
                  <a:ext cx="284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B7FC1E1-CBAF-25F7-FDC1-999054CD058D}"/>
                    </a:ext>
                  </a:extLst>
                </p14:cNvPr>
                <p14:cNvContentPartPr/>
                <p14:nvPr/>
              </p14:nvContentPartPr>
              <p14:xfrm>
                <a:off x="8893066" y="4146870"/>
                <a:ext cx="258840" cy="295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B7FC1E1-CBAF-25F7-FDC1-999054CD058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88746" y="4142550"/>
                  <a:ext cx="267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7FF1491-81FE-78BA-02BF-AD22B83DA625}"/>
                    </a:ext>
                  </a:extLst>
                </p14:cNvPr>
                <p14:cNvContentPartPr/>
                <p14:nvPr/>
              </p14:nvContentPartPr>
              <p14:xfrm>
                <a:off x="8983786" y="4342350"/>
                <a:ext cx="248040" cy="118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7FF1491-81FE-78BA-02BF-AD22B83DA62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79466" y="4338030"/>
                  <a:ext cx="256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725A1C2-0C96-6791-B686-978849E3C96D}"/>
                    </a:ext>
                  </a:extLst>
                </p14:cNvPr>
                <p14:cNvContentPartPr/>
                <p14:nvPr/>
              </p14:nvContentPartPr>
              <p14:xfrm>
                <a:off x="9430186" y="4479150"/>
                <a:ext cx="15120" cy="32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725A1C2-0C96-6791-B686-978849E3C9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25866" y="4474830"/>
                  <a:ext cx="23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96C0A08-7DE9-3CB9-BD64-BDD0DC506595}"/>
                    </a:ext>
                  </a:extLst>
                </p14:cNvPr>
                <p14:cNvContentPartPr/>
                <p14:nvPr/>
              </p14:nvContentPartPr>
              <p14:xfrm>
                <a:off x="8909986" y="4246230"/>
                <a:ext cx="92160" cy="448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96C0A08-7DE9-3CB9-BD64-BDD0DC5065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05666" y="4241910"/>
                  <a:ext cx="1008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56A5AD1-5FFA-F7ED-762E-54D7BB1FC948}"/>
                    </a:ext>
                  </a:extLst>
                </p14:cNvPr>
                <p14:cNvContentPartPr/>
                <p14:nvPr/>
              </p14:nvContentPartPr>
              <p14:xfrm>
                <a:off x="8889826" y="4202670"/>
                <a:ext cx="217440" cy="311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56A5AD1-5FFA-F7ED-762E-54D7BB1FC94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85506" y="4198350"/>
                  <a:ext cx="2260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D51B66-3F18-1616-0238-7C535D247D32}"/>
                    </a:ext>
                  </a:extLst>
                </p14:cNvPr>
                <p14:cNvContentPartPr/>
                <p14:nvPr/>
              </p14:nvContentPartPr>
              <p14:xfrm>
                <a:off x="9356026" y="4503270"/>
                <a:ext cx="50040" cy="101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D51B66-3F18-1616-0238-7C535D247D3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1706" y="4498950"/>
                  <a:ext cx="58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8EB7E2-75BD-7E91-9BD3-BFDA2303AAC0}"/>
                    </a:ext>
                  </a:extLst>
                </p14:cNvPr>
                <p14:cNvContentPartPr/>
                <p14:nvPr/>
              </p14:nvContentPartPr>
              <p14:xfrm>
                <a:off x="9629266" y="4105830"/>
                <a:ext cx="297000" cy="398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8EB7E2-75BD-7E91-9BD3-BFDA2303AAC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24946" y="4101510"/>
                  <a:ext cx="3056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DEFD4EE-EF0C-D6B8-661B-79E08BD8160A}"/>
                    </a:ext>
                  </a:extLst>
                </p14:cNvPr>
                <p14:cNvContentPartPr/>
                <p14:nvPr/>
              </p14:nvContentPartPr>
              <p14:xfrm>
                <a:off x="9934906" y="4266030"/>
                <a:ext cx="183600" cy="84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DEFD4EE-EF0C-D6B8-661B-79E08BD8160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30586" y="4261710"/>
                  <a:ext cx="192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38D5761-FC4C-83C0-894D-C520A2999680}"/>
                    </a:ext>
                  </a:extLst>
                </p14:cNvPr>
                <p14:cNvContentPartPr/>
                <p14:nvPr/>
              </p14:nvContentPartPr>
              <p14:xfrm>
                <a:off x="10369066" y="4061190"/>
                <a:ext cx="155880" cy="273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38D5761-FC4C-83C0-894D-C520A29996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64746" y="4056870"/>
                  <a:ext cx="164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11655B4-7720-95C2-1370-EE505F1D971A}"/>
                    </a:ext>
                  </a:extLst>
                </p14:cNvPr>
                <p14:cNvContentPartPr/>
                <p14:nvPr/>
              </p14:nvContentPartPr>
              <p14:xfrm>
                <a:off x="10212106" y="4105830"/>
                <a:ext cx="34200" cy="75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11655B4-7720-95C2-1370-EE505F1D971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07786" y="4101510"/>
                  <a:ext cx="42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462A59-0163-24BB-B8DD-119186480031}"/>
                    </a:ext>
                  </a:extLst>
                </p14:cNvPr>
                <p14:cNvContentPartPr/>
                <p14:nvPr/>
              </p14:nvContentPartPr>
              <p14:xfrm>
                <a:off x="10567786" y="4362510"/>
                <a:ext cx="19440" cy="27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462A59-0163-24BB-B8DD-1191864800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63466" y="4358190"/>
                  <a:ext cx="28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D44678-0D35-1D99-6569-C77186498D2C}"/>
                    </a:ext>
                  </a:extLst>
                </p14:cNvPr>
                <p14:cNvContentPartPr/>
                <p14:nvPr/>
              </p14:nvContentPartPr>
              <p14:xfrm>
                <a:off x="10828426" y="4057230"/>
                <a:ext cx="347400" cy="385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D44678-0D35-1D99-6569-C77186498D2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24106" y="4052910"/>
                  <a:ext cx="3560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FC5B6D2-4FB5-CCC5-06A6-FFE3F7F4CFC2}"/>
                    </a:ext>
                  </a:extLst>
                </p14:cNvPr>
                <p14:cNvContentPartPr/>
                <p14:nvPr/>
              </p14:nvContentPartPr>
              <p14:xfrm>
                <a:off x="10788106" y="4179630"/>
                <a:ext cx="339840" cy="73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FC5B6D2-4FB5-CCC5-06A6-FFE3F7F4CFC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83786" y="4175310"/>
                  <a:ext cx="348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95C42A2-689B-2BC8-97C0-1CA7C5EF865B}"/>
                    </a:ext>
                  </a:extLst>
                </p14:cNvPr>
                <p14:cNvContentPartPr/>
                <p14:nvPr/>
              </p14:nvContentPartPr>
              <p14:xfrm>
                <a:off x="4535986" y="1353270"/>
                <a:ext cx="17640" cy="32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95C42A2-689B-2BC8-97C0-1CA7C5EF865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31666" y="1348950"/>
                  <a:ext cx="26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61F2AFF-AA16-F3FD-DF98-EFA8BE74C0A2}"/>
                    </a:ext>
                  </a:extLst>
                </p14:cNvPr>
                <p14:cNvContentPartPr/>
                <p14:nvPr/>
              </p14:nvContentPartPr>
              <p14:xfrm>
                <a:off x="4246186" y="1244910"/>
                <a:ext cx="299880" cy="714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61F2AFF-AA16-F3FD-DF98-EFA8BE74C0A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41866" y="1240590"/>
                  <a:ext cx="30852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E639EE9-AACA-4E9A-B4D8-18F890F6842C}"/>
                    </a:ext>
                  </a:extLst>
                </p14:cNvPr>
                <p14:cNvContentPartPr/>
                <p14:nvPr/>
              </p14:nvContentPartPr>
              <p14:xfrm>
                <a:off x="4753786" y="1279830"/>
                <a:ext cx="128880" cy="148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E639EE9-AACA-4E9A-B4D8-18F890F6842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49466" y="1275510"/>
                  <a:ext cx="137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8BB244D-1929-329D-EB1C-71D1CDCF4427}"/>
                    </a:ext>
                  </a:extLst>
                </p14:cNvPr>
                <p14:cNvContentPartPr/>
                <p14:nvPr/>
              </p14:nvContentPartPr>
              <p14:xfrm>
                <a:off x="5109466" y="1384950"/>
                <a:ext cx="4320" cy="46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8BB244D-1929-329D-EB1C-71D1CDCF442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5146" y="1380630"/>
                  <a:ext cx="12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3E6C9BF-2252-D4C5-C362-E99E37D1A0E2}"/>
                    </a:ext>
                  </a:extLst>
                </p14:cNvPr>
                <p14:cNvContentPartPr/>
                <p14:nvPr/>
              </p14:nvContentPartPr>
              <p14:xfrm>
                <a:off x="5274706" y="1202790"/>
                <a:ext cx="250920" cy="251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3E6C9BF-2252-D4C5-C362-E99E37D1A0E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70386" y="1198470"/>
                  <a:ext cx="259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BE05EC0-726E-0C55-F88C-DE3D7153BF43}"/>
                    </a:ext>
                  </a:extLst>
                </p14:cNvPr>
                <p14:cNvContentPartPr/>
                <p14:nvPr/>
              </p14:nvContentPartPr>
              <p14:xfrm>
                <a:off x="5563786" y="1155630"/>
                <a:ext cx="218160" cy="362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BE05EC0-726E-0C55-F88C-DE3D7153BF4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59466" y="1151310"/>
                  <a:ext cx="2268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6B92B7E-A856-E7CF-8709-F3EF1FAE4218}"/>
                    </a:ext>
                  </a:extLst>
                </p14:cNvPr>
                <p14:cNvContentPartPr/>
                <p14:nvPr/>
              </p14:nvContentPartPr>
              <p14:xfrm>
                <a:off x="4134226" y="981390"/>
                <a:ext cx="1685520" cy="946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6B92B7E-A856-E7CF-8709-F3EF1FAE42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29906" y="977070"/>
                  <a:ext cx="169416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30A4EFE-ED0D-C593-6F3C-55B79356D692}"/>
                    </a:ext>
                  </a:extLst>
                </p14:cNvPr>
                <p14:cNvContentPartPr/>
                <p14:nvPr/>
              </p14:nvContentPartPr>
              <p14:xfrm>
                <a:off x="4512946" y="2138070"/>
                <a:ext cx="338760" cy="167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30A4EFE-ED0D-C593-6F3C-55B79356D69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08626" y="2133750"/>
                  <a:ext cx="347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611BD1C-6D90-7EBA-B5CC-0C41FD2CA2BB}"/>
                    </a:ext>
                  </a:extLst>
                </p14:cNvPr>
                <p14:cNvContentPartPr/>
                <p14:nvPr/>
              </p14:nvContentPartPr>
              <p14:xfrm>
                <a:off x="4947466" y="1826670"/>
                <a:ext cx="173520" cy="637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611BD1C-6D90-7EBA-B5CC-0C41FD2CA2B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43146" y="1822350"/>
                  <a:ext cx="18216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9C3E7F3-C1BF-D8B1-3533-E68B8F643BF7}"/>
                    </a:ext>
                  </a:extLst>
                </p14:cNvPr>
                <p14:cNvContentPartPr/>
                <p14:nvPr/>
              </p14:nvContentPartPr>
              <p14:xfrm>
                <a:off x="5353906" y="1698150"/>
                <a:ext cx="355680" cy="253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9C3E7F3-C1BF-D8B1-3533-E68B8F643BF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49586" y="1693830"/>
                  <a:ext cx="364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DFE08-870F-DF18-8602-34386E8F6515}"/>
                    </a:ext>
                  </a:extLst>
                </p14:cNvPr>
                <p14:cNvContentPartPr/>
                <p14:nvPr/>
              </p14:nvContentPartPr>
              <p14:xfrm>
                <a:off x="5488546" y="1734510"/>
                <a:ext cx="51480" cy="415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DFE08-870F-DF18-8602-34386E8F651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84226" y="1730190"/>
                  <a:ext cx="601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2DF9E3C-27DE-A252-9B2C-A381C0DA8B35}"/>
                    </a:ext>
                  </a:extLst>
                </p14:cNvPr>
                <p14:cNvContentPartPr/>
                <p14:nvPr/>
              </p14:nvContentPartPr>
              <p14:xfrm>
                <a:off x="1042906" y="2679510"/>
                <a:ext cx="459720" cy="1379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2DF9E3C-27DE-A252-9B2C-A381C0DA8B3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8586" y="2675190"/>
                  <a:ext cx="468360" cy="13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5A10E8E-8D01-190B-1317-42C7B366B692}"/>
                    </a:ext>
                  </a:extLst>
                </p14:cNvPr>
                <p14:cNvContentPartPr/>
                <p14:nvPr/>
              </p14:nvContentPartPr>
              <p14:xfrm>
                <a:off x="1425226" y="2899470"/>
                <a:ext cx="272160" cy="73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5A10E8E-8D01-190B-1317-42C7B366B69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20906" y="2895150"/>
                  <a:ext cx="280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5F6876A-8A3E-BC99-021D-E5FDA62F4126}"/>
                    </a:ext>
                  </a:extLst>
                </p14:cNvPr>
                <p14:cNvContentPartPr/>
                <p14:nvPr/>
              </p14:nvContentPartPr>
              <p14:xfrm>
                <a:off x="1816546" y="2723070"/>
                <a:ext cx="150480" cy="502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5F6876A-8A3E-BC99-021D-E5FDA62F412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12226" y="2718750"/>
                  <a:ext cx="1591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002F982-2CF0-D3A1-95C1-E0DABC8E45F1}"/>
                    </a:ext>
                  </a:extLst>
                </p14:cNvPr>
                <p14:cNvContentPartPr/>
                <p14:nvPr/>
              </p14:nvContentPartPr>
              <p14:xfrm>
                <a:off x="2001586" y="2650350"/>
                <a:ext cx="188280" cy="201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002F982-2CF0-D3A1-95C1-E0DABC8E45F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97266" y="2646030"/>
                  <a:ext cx="196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016BA49-DF1D-4E16-20CE-518DACCF555D}"/>
                    </a:ext>
                  </a:extLst>
                </p14:cNvPr>
                <p14:cNvContentPartPr/>
                <p14:nvPr/>
              </p14:nvContentPartPr>
              <p14:xfrm>
                <a:off x="2042266" y="2771310"/>
                <a:ext cx="142560" cy="257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016BA49-DF1D-4E16-20CE-518DACCF555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37946" y="2766990"/>
                  <a:ext cx="151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DD7276B-347C-2FD5-690E-E13294A179EE}"/>
                    </a:ext>
                  </a:extLst>
                </p14:cNvPr>
                <p14:cNvContentPartPr/>
                <p14:nvPr/>
              </p14:nvContentPartPr>
              <p14:xfrm>
                <a:off x="1780186" y="3466470"/>
                <a:ext cx="65160" cy="485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DD7276B-347C-2FD5-690E-E13294A179E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75866" y="3462150"/>
                  <a:ext cx="738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7A410D-36F9-4154-01B7-9523D4B0706E}"/>
                    </a:ext>
                  </a:extLst>
                </p14:cNvPr>
                <p14:cNvContentPartPr/>
                <p14:nvPr/>
              </p14:nvContentPartPr>
              <p14:xfrm>
                <a:off x="1978906" y="3362070"/>
                <a:ext cx="275040" cy="363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7A410D-36F9-4154-01B7-9523D4B0706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74586" y="3357750"/>
                  <a:ext cx="283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48F5B1-4AEF-2E6E-C12B-083070E32F43}"/>
                    </a:ext>
                  </a:extLst>
                </p14:cNvPr>
                <p14:cNvContentPartPr/>
                <p14:nvPr/>
              </p14:nvContentPartPr>
              <p14:xfrm>
                <a:off x="2088706" y="3514710"/>
                <a:ext cx="87120" cy="362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48F5B1-4AEF-2E6E-C12B-083070E32F4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84386" y="3510390"/>
                  <a:ext cx="957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5BE542A-9293-51A3-E835-3142559ADC46}"/>
                    </a:ext>
                  </a:extLst>
                </p14:cNvPr>
                <p14:cNvContentPartPr/>
                <p14:nvPr/>
              </p14:nvContentPartPr>
              <p14:xfrm>
                <a:off x="2775946" y="2481870"/>
                <a:ext cx="209160" cy="511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5BE542A-9293-51A3-E835-3142559ADC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71626" y="2477550"/>
                  <a:ext cx="2178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BB0E9CC-85A0-4E0C-9364-8A541A19F818}"/>
                    </a:ext>
                  </a:extLst>
                </p14:cNvPr>
                <p14:cNvContentPartPr/>
                <p14:nvPr/>
              </p14:nvContentPartPr>
              <p14:xfrm>
                <a:off x="3044146" y="2441910"/>
                <a:ext cx="365400" cy="243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BB0E9CC-85A0-4E0C-9364-8A541A19F81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39826" y="2437590"/>
                  <a:ext cx="374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92297F6-1031-0410-1BB3-AFB8DD9D8738}"/>
                    </a:ext>
                  </a:extLst>
                </p14:cNvPr>
                <p14:cNvContentPartPr/>
                <p14:nvPr/>
              </p14:nvContentPartPr>
              <p14:xfrm>
                <a:off x="3155026" y="2465670"/>
                <a:ext cx="98640" cy="441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92297F6-1031-0410-1BB3-AFB8DD9D873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50706" y="2461350"/>
                  <a:ext cx="107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93C2DB0-B221-CAE2-8374-2DB2D6D84925}"/>
                    </a:ext>
                  </a:extLst>
                </p14:cNvPr>
                <p14:cNvContentPartPr/>
                <p14:nvPr/>
              </p14:nvContentPartPr>
              <p14:xfrm>
                <a:off x="2723746" y="3443790"/>
                <a:ext cx="164160" cy="15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93C2DB0-B221-CAE2-8374-2DB2D6D8492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19426" y="3439470"/>
                  <a:ext cx="172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F3F06CC-20C6-215B-8B0C-E53EC810AB23}"/>
                    </a:ext>
                  </a:extLst>
                </p14:cNvPr>
                <p14:cNvContentPartPr/>
                <p14:nvPr/>
              </p14:nvContentPartPr>
              <p14:xfrm>
                <a:off x="3076906" y="3233550"/>
                <a:ext cx="144360" cy="408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F3F06CC-20C6-215B-8B0C-E53EC810AB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72586" y="3229230"/>
                  <a:ext cx="1530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E82F129-33A9-43F2-02EF-0222A85CCAC5}"/>
                    </a:ext>
                  </a:extLst>
                </p14:cNvPr>
                <p14:cNvContentPartPr/>
                <p14:nvPr/>
              </p14:nvContentPartPr>
              <p14:xfrm>
                <a:off x="3295426" y="3221310"/>
                <a:ext cx="263880" cy="296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E82F129-33A9-43F2-02EF-0222A85CCAC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91106" y="3216990"/>
                  <a:ext cx="272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217D98B-8F04-78C2-A661-5CCA3376A4E7}"/>
                    </a:ext>
                  </a:extLst>
                </p14:cNvPr>
                <p14:cNvContentPartPr/>
                <p14:nvPr/>
              </p14:nvContentPartPr>
              <p14:xfrm>
                <a:off x="3517546" y="3325710"/>
                <a:ext cx="2520" cy="216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217D98B-8F04-78C2-A661-5CCA3376A4E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13226" y="3321390"/>
                  <a:ext cx="11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625697E-8904-7BDB-2E21-6FD45FDA87DF}"/>
                    </a:ext>
                  </a:extLst>
                </p14:cNvPr>
                <p14:cNvContentPartPr/>
                <p14:nvPr/>
              </p14:nvContentPartPr>
              <p14:xfrm>
                <a:off x="3557866" y="2425710"/>
                <a:ext cx="451800" cy="1230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625697E-8904-7BDB-2E21-6FD45FDA87D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53546" y="2421390"/>
                  <a:ext cx="460440" cy="12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A8FB150-DBD3-1A4E-6E4D-4462AB3E1A53}"/>
                    </a:ext>
                  </a:extLst>
                </p14:cNvPr>
                <p14:cNvContentPartPr/>
                <p14:nvPr/>
              </p14:nvContentPartPr>
              <p14:xfrm>
                <a:off x="6419146" y="146910"/>
                <a:ext cx="250200" cy="353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A8FB150-DBD3-1A4E-6E4D-4462AB3E1A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14826" y="142590"/>
                  <a:ext cx="2588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F786EA9-0FCA-698B-21A7-F52A8635A24C}"/>
                    </a:ext>
                  </a:extLst>
                </p14:cNvPr>
                <p14:cNvContentPartPr/>
                <p14:nvPr/>
              </p14:nvContentPartPr>
              <p14:xfrm>
                <a:off x="6866626" y="391710"/>
                <a:ext cx="150480" cy="113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F786EA9-0FCA-698B-21A7-F52A8635A24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862306" y="387390"/>
                  <a:ext cx="159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90CEAC7-D719-9AC5-3081-0973A6CBDE34}"/>
                    </a:ext>
                  </a:extLst>
                </p14:cNvPr>
                <p14:cNvContentPartPr/>
                <p14:nvPr/>
              </p14:nvContentPartPr>
              <p14:xfrm>
                <a:off x="7188466" y="150870"/>
                <a:ext cx="370800" cy="353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90CEAC7-D719-9AC5-3081-0973A6CBDE3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4146" y="146550"/>
                  <a:ext cx="3794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FE1F032-12B8-0D92-AC99-711DC8A379D8}"/>
                    </a:ext>
                  </a:extLst>
                </p14:cNvPr>
                <p14:cNvContentPartPr/>
                <p14:nvPr/>
              </p14:nvContentPartPr>
              <p14:xfrm>
                <a:off x="7533346" y="126390"/>
                <a:ext cx="132840" cy="343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FE1F032-12B8-0D92-AC99-711DC8A379D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29026" y="122070"/>
                  <a:ext cx="1414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EC7DA7-3A20-BB6E-73D3-6D61EC5470A3}"/>
                    </a:ext>
                  </a:extLst>
                </p14:cNvPr>
                <p14:cNvContentPartPr/>
                <p14:nvPr/>
              </p14:nvContentPartPr>
              <p14:xfrm>
                <a:off x="7797586" y="310710"/>
                <a:ext cx="212400" cy="126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EC7DA7-3A20-BB6E-73D3-6D61EC5470A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93266" y="306390"/>
                  <a:ext cx="221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3CE618D-17F7-5FAA-268E-ED74ADDEF53D}"/>
                    </a:ext>
                  </a:extLst>
                </p14:cNvPr>
                <p14:cNvContentPartPr/>
                <p14:nvPr/>
              </p14:nvContentPartPr>
              <p14:xfrm>
                <a:off x="4048186" y="4832670"/>
                <a:ext cx="569880" cy="404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3CE618D-17F7-5FAA-268E-ED74ADDEF53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43866" y="4828350"/>
                  <a:ext cx="5785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80A6114-ED56-A055-EA23-0D573C92B80A}"/>
                    </a:ext>
                  </a:extLst>
                </p14:cNvPr>
                <p14:cNvContentPartPr/>
                <p14:nvPr/>
              </p14:nvContentPartPr>
              <p14:xfrm>
                <a:off x="4206946" y="4852830"/>
                <a:ext cx="160920" cy="539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80A6114-ED56-A055-EA23-0D573C92B80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02626" y="4848510"/>
                  <a:ext cx="1695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F91882E-5B46-D52A-0208-BFBCEA8F3377}"/>
                    </a:ext>
                  </a:extLst>
                </p14:cNvPr>
                <p14:cNvContentPartPr/>
                <p14:nvPr/>
              </p14:nvContentPartPr>
              <p14:xfrm>
                <a:off x="4577386" y="4745910"/>
                <a:ext cx="334080" cy="459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F91882E-5B46-D52A-0208-BFBCEA8F337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73066" y="4741590"/>
                  <a:ext cx="3427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F4CEFFD-AF6D-678A-AD01-120330F50899}"/>
                    </a:ext>
                  </a:extLst>
                </p14:cNvPr>
                <p14:cNvContentPartPr/>
                <p14:nvPr/>
              </p14:nvContentPartPr>
              <p14:xfrm>
                <a:off x="5004706" y="5029590"/>
                <a:ext cx="269280" cy="241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F4CEFFD-AF6D-678A-AD01-120330F5089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00386" y="5025270"/>
                  <a:ext cx="2779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92966BB-1BD9-9872-C306-38DEF399A9F6}"/>
                    </a:ext>
                  </a:extLst>
                </p14:cNvPr>
                <p14:cNvContentPartPr/>
                <p14:nvPr/>
              </p14:nvContentPartPr>
              <p14:xfrm>
                <a:off x="5492146" y="5162790"/>
                <a:ext cx="8640" cy="12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92966BB-1BD9-9872-C306-38DEF399A9F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487826" y="5158470"/>
                  <a:ext cx="17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F4F5275-ECEB-CB10-C52D-B31D99C72C85}"/>
                    </a:ext>
                  </a:extLst>
                </p14:cNvPr>
                <p14:cNvContentPartPr/>
                <p14:nvPr/>
              </p14:nvContentPartPr>
              <p14:xfrm>
                <a:off x="7660426" y="5065950"/>
                <a:ext cx="150840" cy="35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F4F5275-ECEB-CB10-C52D-B31D99C72C8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56106" y="5061630"/>
                  <a:ext cx="159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13E9EC1-296D-C702-7DEC-0E70A539690C}"/>
                    </a:ext>
                  </a:extLst>
                </p14:cNvPr>
                <p14:cNvContentPartPr/>
                <p14:nvPr/>
              </p14:nvContentPartPr>
              <p14:xfrm>
                <a:off x="7846186" y="4904310"/>
                <a:ext cx="338760" cy="479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13E9EC1-296D-C702-7DEC-0E70A53969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41866" y="4899990"/>
                  <a:ext cx="3474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B943FF3-A998-874F-6D7C-691CF249AAD0}"/>
                    </a:ext>
                  </a:extLst>
                </p14:cNvPr>
                <p14:cNvContentPartPr/>
                <p14:nvPr/>
              </p14:nvContentPartPr>
              <p14:xfrm>
                <a:off x="8261266" y="5056230"/>
                <a:ext cx="169560" cy="133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B943FF3-A998-874F-6D7C-691CF249AAD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56946" y="5051910"/>
                  <a:ext cx="178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92B49A9-12CA-049F-3739-B8E3AC905322}"/>
                    </a:ext>
                  </a:extLst>
                </p14:cNvPr>
                <p14:cNvContentPartPr/>
                <p14:nvPr/>
              </p14:nvContentPartPr>
              <p14:xfrm>
                <a:off x="8399506" y="4744470"/>
                <a:ext cx="100800" cy="114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92B49A9-12CA-049F-3739-B8E3AC90532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95186" y="4740150"/>
                  <a:ext cx="109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A3F19C3-98D8-DDC7-D560-C36DF70224BE}"/>
                    </a:ext>
                  </a:extLst>
                </p14:cNvPr>
                <p14:cNvContentPartPr/>
                <p14:nvPr/>
              </p14:nvContentPartPr>
              <p14:xfrm>
                <a:off x="8704426" y="4768590"/>
                <a:ext cx="251280" cy="681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A3F19C3-98D8-DDC7-D560-C36DF70224B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00106" y="4764270"/>
                  <a:ext cx="2599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9482EEA-9CAB-E23A-1E56-58596B1935FD}"/>
                    </a:ext>
                  </a:extLst>
                </p14:cNvPr>
                <p14:cNvContentPartPr/>
                <p14:nvPr/>
              </p14:nvContentPartPr>
              <p14:xfrm>
                <a:off x="974506" y="4925550"/>
                <a:ext cx="90000" cy="540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9482EEA-9CAB-E23A-1E56-58596B1935F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0186" y="4921230"/>
                  <a:ext cx="986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8BA614D-02E9-17E3-5BDA-BB49FEED5511}"/>
                    </a:ext>
                  </a:extLst>
                </p14:cNvPr>
                <p14:cNvContentPartPr/>
                <p14:nvPr/>
              </p14:nvContentPartPr>
              <p14:xfrm>
                <a:off x="975586" y="4812510"/>
                <a:ext cx="258480" cy="429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8BA614D-02E9-17E3-5BDA-BB49FEED551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1266" y="4808190"/>
                  <a:ext cx="2671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682E257-53B1-8FD0-AAE6-66CA9641ED56}"/>
                    </a:ext>
                  </a:extLst>
                </p14:cNvPr>
                <p14:cNvContentPartPr/>
                <p14:nvPr/>
              </p14:nvContentPartPr>
              <p14:xfrm>
                <a:off x="1211746" y="5130390"/>
                <a:ext cx="299880" cy="424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682E257-53B1-8FD0-AAE6-66CA9641ED5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207426" y="5126070"/>
                  <a:ext cx="308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BF35093-785E-D39A-663F-0BACF1641FD0}"/>
                    </a:ext>
                  </a:extLst>
                </p14:cNvPr>
                <p14:cNvContentPartPr/>
                <p14:nvPr/>
              </p14:nvContentPartPr>
              <p14:xfrm>
                <a:off x="1601266" y="5419470"/>
                <a:ext cx="254520" cy="193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BF35093-785E-D39A-663F-0BACF1641FD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96946" y="5415150"/>
                  <a:ext cx="263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76DAE36-69C3-C8DC-E2E8-5959DA9D9E4C}"/>
                    </a:ext>
                  </a:extLst>
                </p14:cNvPr>
                <p14:cNvContentPartPr/>
                <p14:nvPr/>
              </p14:nvContentPartPr>
              <p14:xfrm>
                <a:off x="1889266" y="5178990"/>
                <a:ext cx="214200" cy="64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76DAE36-69C3-C8DC-E2E8-5959DA9D9E4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884946" y="5174670"/>
                  <a:ext cx="222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17031CE-C4F6-517C-540D-EAE40CAB6AE7}"/>
                    </a:ext>
                  </a:extLst>
                </p14:cNvPr>
                <p14:cNvContentPartPr/>
                <p14:nvPr/>
              </p14:nvContentPartPr>
              <p14:xfrm>
                <a:off x="2314786" y="4885230"/>
                <a:ext cx="91800" cy="569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17031CE-C4F6-517C-540D-EAE40CAB6AE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10466" y="4880910"/>
                  <a:ext cx="10044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C0E14F0-A888-9383-F9D0-084A245EFC88}"/>
                    </a:ext>
                  </a:extLst>
                </p14:cNvPr>
                <p14:cNvContentPartPr/>
                <p14:nvPr/>
              </p14:nvContentPartPr>
              <p14:xfrm>
                <a:off x="2368786" y="4836990"/>
                <a:ext cx="154080" cy="334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C0E14F0-A888-9383-F9D0-084A245EFC8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364466" y="4832670"/>
                  <a:ext cx="162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143D3C1-1D90-B2FF-E775-AE0A5064268A}"/>
                    </a:ext>
                  </a:extLst>
                </p14:cNvPr>
                <p14:cNvContentPartPr/>
                <p14:nvPr/>
              </p14:nvContentPartPr>
              <p14:xfrm>
                <a:off x="2558506" y="5214630"/>
                <a:ext cx="222480" cy="257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143D3C1-1D90-B2FF-E775-AE0A5064268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554186" y="5210310"/>
                  <a:ext cx="231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9388222-99C0-1FE7-9C38-DB90DAADBEA6}"/>
                    </a:ext>
                  </a:extLst>
                </p14:cNvPr>
                <p14:cNvContentPartPr/>
                <p14:nvPr/>
              </p14:nvContentPartPr>
              <p14:xfrm>
                <a:off x="2824186" y="5290590"/>
                <a:ext cx="148320" cy="194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9388222-99C0-1FE7-9C38-DB90DAADBEA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19866" y="5286270"/>
                  <a:ext cx="15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21C2629-D092-0A14-6DC7-538DA6720517}"/>
                    </a:ext>
                  </a:extLst>
                </p14:cNvPr>
                <p14:cNvContentPartPr/>
                <p14:nvPr/>
              </p14:nvContentPartPr>
              <p14:xfrm>
                <a:off x="3251506" y="4933470"/>
                <a:ext cx="261720" cy="91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21C2629-D092-0A14-6DC7-538DA672051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247186" y="4929150"/>
                  <a:ext cx="270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779C8A2-5C9F-FEB1-DA96-80582251E9D1}"/>
                    </a:ext>
                  </a:extLst>
                </p14:cNvPr>
                <p14:cNvContentPartPr/>
                <p14:nvPr/>
              </p14:nvContentPartPr>
              <p14:xfrm>
                <a:off x="3206866" y="5204910"/>
                <a:ext cx="369360" cy="61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779C8A2-5C9F-FEB1-DA96-80582251E9D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202546" y="5200590"/>
                  <a:ext cx="378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28D4A96-DEB8-FE11-B316-9C9692B92074}"/>
                    </a:ext>
                  </a:extLst>
                </p14:cNvPr>
                <p14:cNvContentPartPr/>
                <p14:nvPr/>
              </p14:nvContentPartPr>
              <p14:xfrm>
                <a:off x="995386" y="5637630"/>
                <a:ext cx="370080" cy="659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28D4A96-DEB8-FE11-B316-9C9692B9207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91066" y="5633310"/>
                  <a:ext cx="37872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4457D0C-0D09-1546-6BA4-422107306099}"/>
                    </a:ext>
                  </a:extLst>
                </p14:cNvPr>
                <p14:cNvContentPartPr/>
                <p14:nvPr/>
              </p14:nvContentPartPr>
              <p14:xfrm>
                <a:off x="1187986" y="6042630"/>
                <a:ext cx="190800" cy="281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4457D0C-0D09-1546-6BA4-42210730609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83666" y="6038310"/>
                  <a:ext cx="199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5B2739A-5DC7-5B27-97F2-9261F0166614}"/>
                    </a:ext>
                  </a:extLst>
                </p14:cNvPr>
                <p14:cNvContentPartPr/>
                <p14:nvPr/>
              </p14:nvContentPartPr>
              <p14:xfrm>
                <a:off x="1525666" y="6111750"/>
                <a:ext cx="263160" cy="369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5B2739A-5DC7-5B27-97F2-9261F016661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21346" y="6107430"/>
                  <a:ext cx="2718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3E0EB4C-2570-6799-2797-3ED450488D1C}"/>
                    </a:ext>
                  </a:extLst>
                </p14:cNvPr>
                <p14:cNvContentPartPr/>
                <p14:nvPr/>
              </p14:nvContentPartPr>
              <p14:xfrm>
                <a:off x="1877026" y="6279150"/>
                <a:ext cx="228240" cy="199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3E0EB4C-2570-6799-2797-3ED450488D1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872706" y="6274830"/>
                  <a:ext cx="236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46F8AA6-1725-B0A2-7A45-921933C949D9}"/>
                    </a:ext>
                  </a:extLst>
                </p14:cNvPr>
                <p14:cNvContentPartPr/>
                <p14:nvPr/>
              </p14:nvContentPartPr>
              <p14:xfrm>
                <a:off x="2207506" y="6167190"/>
                <a:ext cx="154080" cy="19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46F8AA6-1725-B0A2-7A45-921933C949D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03186" y="6162870"/>
                  <a:ext cx="162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3EABF2D-E533-D12F-25EF-6EA7AA502FFB}"/>
                    </a:ext>
                  </a:extLst>
                </p14:cNvPr>
                <p14:cNvContentPartPr/>
                <p14:nvPr/>
              </p14:nvContentPartPr>
              <p14:xfrm>
                <a:off x="2518546" y="5808270"/>
                <a:ext cx="382320" cy="479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3EABF2D-E533-D12F-25EF-6EA7AA502FF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14226" y="5803950"/>
                  <a:ext cx="3909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B73FD65-11E6-C924-D3CD-307389B698EF}"/>
                    </a:ext>
                  </a:extLst>
                </p14:cNvPr>
                <p14:cNvContentPartPr/>
                <p14:nvPr/>
              </p14:nvContentPartPr>
              <p14:xfrm>
                <a:off x="2679106" y="6074670"/>
                <a:ext cx="179280" cy="284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B73FD65-11E6-C924-D3CD-307389B698E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74786" y="6070350"/>
                  <a:ext cx="1879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9F7E5F9-4307-77EE-E57F-E841D6CCABF5}"/>
                    </a:ext>
                  </a:extLst>
                </p14:cNvPr>
                <p14:cNvContentPartPr/>
                <p14:nvPr/>
              </p14:nvContentPartPr>
              <p14:xfrm>
                <a:off x="3876106" y="5962350"/>
                <a:ext cx="309960" cy="28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9F7E5F9-4307-77EE-E57F-E841D6CCABF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71786" y="5958030"/>
                  <a:ext cx="318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3CABEB-5A00-00B9-DFFA-E27B03F0B47D}"/>
                    </a:ext>
                  </a:extLst>
                </p14:cNvPr>
                <p14:cNvContentPartPr/>
                <p14:nvPr/>
              </p14:nvContentPartPr>
              <p14:xfrm>
                <a:off x="3182026" y="6154950"/>
                <a:ext cx="228600" cy="338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3CABEB-5A00-00B9-DFFA-E27B03F0B47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77706" y="6150630"/>
                  <a:ext cx="237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0A96143-F51D-A64B-ED9D-CFC4F0E054C0}"/>
                    </a:ext>
                  </a:extLst>
                </p14:cNvPr>
                <p14:cNvContentPartPr/>
                <p14:nvPr/>
              </p14:nvContentPartPr>
              <p14:xfrm>
                <a:off x="3477226" y="6276990"/>
                <a:ext cx="300960" cy="224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0A96143-F51D-A64B-ED9D-CFC4F0E054C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72906" y="6272670"/>
                  <a:ext cx="30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A3C7091-C29D-B69E-9CD6-0ABB19416486}"/>
                    </a:ext>
                  </a:extLst>
                </p14:cNvPr>
                <p14:cNvContentPartPr/>
                <p14:nvPr/>
              </p14:nvContentPartPr>
              <p14:xfrm>
                <a:off x="3888346" y="6167550"/>
                <a:ext cx="463680" cy="82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A3C7091-C29D-B69E-9CD6-0ABB1941648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84026" y="6163230"/>
                  <a:ext cx="472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9FCAC27-2DD6-6149-1701-C3294C3BE527}"/>
                    </a:ext>
                  </a:extLst>
                </p14:cNvPr>
                <p14:cNvContentPartPr/>
                <p14:nvPr/>
              </p14:nvContentPartPr>
              <p14:xfrm>
                <a:off x="4739746" y="5837790"/>
                <a:ext cx="529560" cy="352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9FCAC27-2DD6-6149-1701-C3294C3BE52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35426" y="5833470"/>
                  <a:ext cx="5382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9C9B239-E0C0-5794-4D8F-CAA5821FA92C}"/>
                    </a:ext>
                  </a:extLst>
                </p14:cNvPr>
                <p14:cNvContentPartPr/>
                <p14:nvPr/>
              </p14:nvContentPartPr>
              <p14:xfrm>
                <a:off x="4940626" y="5934270"/>
                <a:ext cx="133560" cy="541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9C9B239-E0C0-5794-4D8F-CAA5821FA92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36306" y="5929950"/>
                  <a:ext cx="1422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F6D546F-F809-A67E-D69D-B63EFFDA3539}"/>
                    </a:ext>
                  </a:extLst>
                </p14:cNvPr>
                <p14:cNvContentPartPr/>
                <p14:nvPr/>
              </p14:nvContentPartPr>
              <p14:xfrm>
                <a:off x="5246626" y="5731230"/>
                <a:ext cx="311400" cy="423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F6D546F-F809-A67E-D69D-B63EFFDA35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242306" y="5726910"/>
                  <a:ext cx="3200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4C77A65-70AE-958A-2BD4-AE3AFF7EC456}"/>
                    </a:ext>
                  </a:extLst>
                </p14:cNvPr>
                <p14:cNvContentPartPr/>
                <p14:nvPr/>
              </p14:nvContentPartPr>
              <p14:xfrm>
                <a:off x="5666026" y="6006270"/>
                <a:ext cx="268560" cy="211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4C77A65-70AE-958A-2BD4-AE3AFF7EC45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661706" y="6001950"/>
                  <a:ext cx="277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EEF0C23-6B1D-5BD6-4290-35AD2E52209C}"/>
                    </a:ext>
                  </a:extLst>
                </p14:cNvPr>
                <p14:cNvContentPartPr/>
                <p14:nvPr/>
              </p14:nvContentPartPr>
              <p14:xfrm>
                <a:off x="5720386" y="5548350"/>
                <a:ext cx="236160" cy="287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EEF0C23-6B1D-5BD6-4290-35AD2E52209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16066" y="5544030"/>
                  <a:ext cx="244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A1EEFC0-45EE-97AB-5B6D-AE1D2EC464E5}"/>
                    </a:ext>
                  </a:extLst>
                </p14:cNvPr>
                <p14:cNvContentPartPr/>
                <p14:nvPr/>
              </p14:nvContentPartPr>
              <p14:xfrm>
                <a:off x="6386746" y="5946510"/>
                <a:ext cx="390600" cy="53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A1EEFC0-45EE-97AB-5B6D-AE1D2EC464E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82426" y="5942190"/>
                  <a:ext cx="399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E44097C-794F-47D3-D65B-1E218E43A593}"/>
                    </a:ext>
                  </a:extLst>
                </p14:cNvPr>
                <p14:cNvContentPartPr/>
                <p14:nvPr/>
              </p14:nvContentPartPr>
              <p14:xfrm>
                <a:off x="6962026" y="5769390"/>
                <a:ext cx="505800" cy="414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E44097C-794F-47D3-D65B-1E218E43A59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957706" y="5765070"/>
                  <a:ext cx="5144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AA33974-CECC-BEDB-D3EA-BDE7FB969F69}"/>
                    </a:ext>
                  </a:extLst>
                </p14:cNvPr>
                <p14:cNvContentPartPr/>
                <p14:nvPr/>
              </p14:nvContentPartPr>
              <p14:xfrm>
                <a:off x="7157146" y="5861550"/>
                <a:ext cx="159480" cy="576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AA33974-CECC-BEDB-D3EA-BDE7FB969F6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52826" y="5857230"/>
                  <a:ext cx="16812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BFD6D1F-24A4-BB58-D1FC-673FED816A38}"/>
                    </a:ext>
                  </a:extLst>
                </p14:cNvPr>
                <p14:cNvContentPartPr/>
                <p14:nvPr/>
              </p14:nvContentPartPr>
              <p14:xfrm>
                <a:off x="7483306" y="5696310"/>
                <a:ext cx="370800" cy="437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BFD6D1F-24A4-BB58-D1FC-673FED816A3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78986" y="5691990"/>
                  <a:ext cx="3794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65AA30C-9885-913D-0C1C-91857DCFFD25}"/>
                    </a:ext>
                  </a:extLst>
                </p14:cNvPr>
                <p14:cNvContentPartPr/>
                <p14:nvPr/>
              </p14:nvContentPartPr>
              <p14:xfrm>
                <a:off x="7974706" y="5946510"/>
                <a:ext cx="215280" cy="326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65AA30C-9885-913D-0C1C-91857DCFFD2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970386" y="5942190"/>
                  <a:ext cx="223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95DC6C0-31C5-F8FD-3388-B83D6447DB7C}"/>
                    </a:ext>
                  </a:extLst>
                </p14:cNvPr>
                <p14:cNvContentPartPr/>
                <p14:nvPr/>
              </p14:nvContentPartPr>
              <p14:xfrm>
                <a:off x="8443426" y="5692710"/>
                <a:ext cx="222480" cy="5130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95DC6C0-31C5-F8FD-3388-B83D6447DB7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439106" y="5688390"/>
                  <a:ext cx="2311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4FDA714-50F8-AF04-8A14-8BDA5F2B13B8}"/>
                    </a:ext>
                  </a:extLst>
                </p14:cNvPr>
                <p14:cNvContentPartPr/>
                <p14:nvPr/>
              </p14:nvContentPartPr>
              <p14:xfrm>
                <a:off x="8740786" y="5849670"/>
                <a:ext cx="388080" cy="365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4FDA714-50F8-AF04-8A14-8BDA5F2B13B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736466" y="5845350"/>
                  <a:ext cx="3967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31D67D1-ED7D-8BD2-E425-899525E09196}"/>
                    </a:ext>
                  </a:extLst>
                </p14:cNvPr>
                <p14:cNvContentPartPr/>
                <p14:nvPr/>
              </p14:nvContentPartPr>
              <p14:xfrm>
                <a:off x="8858506" y="5532150"/>
                <a:ext cx="15480" cy="109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31D67D1-ED7D-8BD2-E425-899525E0919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854186" y="5527830"/>
                  <a:ext cx="24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E5982DF-E566-34DD-11BE-1C69E7F6A08E}"/>
                    </a:ext>
                  </a:extLst>
                </p14:cNvPr>
                <p14:cNvContentPartPr/>
                <p14:nvPr/>
              </p14:nvContentPartPr>
              <p14:xfrm>
                <a:off x="9289786" y="5640870"/>
                <a:ext cx="115920" cy="467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E5982DF-E566-34DD-11BE-1C69E7F6A08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285466" y="5636550"/>
                  <a:ext cx="1245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7A62169-B029-0B32-A3C6-E9D65F80B8BC}"/>
                    </a:ext>
                  </a:extLst>
                </p14:cNvPr>
                <p14:cNvContentPartPr/>
                <p14:nvPr/>
              </p14:nvContentPartPr>
              <p14:xfrm>
                <a:off x="9694786" y="5515950"/>
                <a:ext cx="228600" cy="630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7A62169-B029-0B32-A3C6-E9D65F80B8B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690466" y="5511630"/>
                  <a:ext cx="23724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E52457A-6B96-D8EA-F6B8-4C106669D067}"/>
                    </a:ext>
                  </a:extLst>
                </p14:cNvPr>
                <p14:cNvContentPartPr/>
                <p14:nvPr/>
              </p14:nvContentPartPr>
              <p14:xfrm>
                <a:off x="10014466" y="5841390"/>
                <a:ext cx="240120" cy="266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E52457A-6B96-D8EA-F6B8-4C106669D06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10146" y="5837070"/>
                  <a:ext cx="248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82B92D0-880A-DE43-E812-C869573CC3DA}"/>
                    </a:ext>
                  </a:extLst>
                </p14:cNvPr>
                <p14:cNvContentPartPr/>
                <p14:nvPr/>
              </p14:nvContentPartPr>
              <p14:xfrm>
                <a:off x="10280506" y="5737350"/>
                <a:ext cx="177120" cy="74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82B92D0-880A-DE43-E812-C869573CC3D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276186" y="5733030"/>
                  <a:ext cx="185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7803052-4FBA-0C38-0979-368E1902F26F}"/>
                    </a:ext>
                  </a:extLst>
                </p14:cNvPr>
                <p14:cNvContentPartPr/>
                <p14:nvPr/>
              </p14:nvContentPartPr>
              <p14:xfrm>
                <a:off x="10366906" y="5505510"/>
                <a:ext cx="357480" cy="521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7803052-4FBA-0C38-0979-368E1902F26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362586" y="5501190"/>
                  <a:ext cx="3661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A09FEB6-3A42-FC6D-AF75-84C880D19617}"/>
                    </a:ext>
                  </a:extLst>
                </p14:cNvPr>
                <p14:cNvContentPartPr/>
                <p14:nvPr/>
              </p14:nvContentPartPr>
              <p14:xfrm>
                <a:off x="10760026" y="5681190"/>
                <a:ext cx="169920" cy="135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A09FEB6-3A42-FC6D-AF75-84C880D1961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55706" y="5676870"/>
                  <a:ext cx="17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81D3EF7-31A3-B641-2A00-A1BFC486587D}"/>
                    </a:ext>
                  </a:extLst>
                </p14:cNvPr>
                <p14:cNvContentPartPr/>
                <p14:nvPr/>
              </p14:nvContentPartPr>
              <p14:xfrm>
                <a:off x="10866226" y="5515950"/>
                <a:ext cx="105840" cy="58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81D3EF7-31A3-B641-2A00-A1BFC486587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861906" y="5511630"/>
                  <a:ext cx="114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E8FE1B9-EA62-69DB-CDBD-D0D9B35C2768}"/>
                    </a:ext>
                  </a:extLst>
                </p14:cNvPr>
                <p14:cNvContentPartPr/>
                <p14:nvPr/>
              </p14:nvContentPartPr>
              <p14:xfrm>
                <a:off x="11070346" y="5363310"/>
                <a:ext cx="252360" cy="725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E8FE1B9-EA62-69DB-CDBD-D0D9B35C276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066026" y="5358990"/>
                  <a:ext cx="26100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3961F8-CFBA-6539-0D7E-E22AB1D72996}"/>
                    </a:ext>
                  </a:extLst>
                </p14:cNvPr>
                <p14:cNvContentPartPr/>
                <p14:nvPr/>
              </p14:nvContentPartPr>
              <p14:xfrm>
                <a:off x="6697426" y="3611190"/>
                <a:ext cx="93600" cy="47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3961F8-CFBA-6539-0D7E-E22AB1D7299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693106" y="3606870"/>
                  <a:ext cx="1022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E2D91F-6D8C-6F05-ED18-1CAC7E6515A4}"/>
                    </a:ext>
                  </a:extLst>
                </p14:cNvPr>
                <p14:cNvContentPartPr/>
                <p14:nvPr/>
              </p14:nvContentPartPr>
              <p14:xfrm>
                <a:off x="6732706" y="3615510"/>
                <a:ext cx="159480" cy="226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E2D91F-6D8C-6F05-ED18-1CAC7E6515A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28386" y="3611190"/>
                  <a:ext cx="168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F4FD13-B78D-42F6-78D1-0A9BD205824F}"/>
                    </a:ext>
                  </a:extLst>
                </p14:cNvPr>
                <p14:cNvContentPartPr/>
                <p14:nvPr/>
              </p14:nvContentPartPr>
              <p14:xfrm>
                <a:off x="7127266" y="3598950"/>
                <a:ext cx="65880" cy="56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F4FD13-B78D-42F6-78D1-0A9BD205824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122946" y="3594630"/>
                  <a:ext cx="74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01DDA2-8731-1CEC-7E8B-FE7BDE486D4A}"/>
                    </a:ext>
                  </a:extLst>
                </p14:cNvPr>
                <p14:cNvContentPartPr/>
                <p14:nvPr/>
              </p14:nvContentPartPr>
              <p14:xfrm>
                <a:off x="7054906" y="3844110"/>
                <a:ext cx="134640" cy="52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01DDA2-8731-1CEC-7E8B-FE7BDE486D4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050586" y="3839790"/>
                  <a:ext cx="143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88AA4E3-28BC-D69D-866C-0FF966CFCB79}"/>
                    </a:ext>
                  </a:extLst>
                </p14:cNvPr>
                <p14:cNvContentPartPr/>
                <p14:nvPr/>
              </p14:nvContentPartPr>
              <p14:xfrm>
                <a:off x="6733426" y="4222110"/>
                <a:ext cx="364320" cy="356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88AA4E3-28BC-D69D-866C-0FF966CFCB7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729106" y="4217790"/>
                  <a:ext cx="3729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C28DE5E-6EDC-B6FD-292E-7CF44819AEAE}"/>
                    </a:ext>
                  </a:extLst>
                </p14:cNvPr>
                <p14:cNvContentPartPr/>
                <p14:nvPr/>
              </p14:nvContentPartPr>
              <p14:xfrm>
                <a:off x="6773746" y="4426950"/>
                <a:ext cx="372240" cy="238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C28DE5E-6EDC-B6FD-292E-7CF44819AEA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69426" y="4422630"/>
                  <a:ext cx="380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7109CA-5678-B525-93BE-1E8A648D32F5}"/>
                    </a:ext>
                  </a:extLst>
                </p14:cNvPr>
                <p14:cNvContentPartPr/>
                <p14:nvPr/>
              </p14:nvContentPartPr>
              <p14:xfrm>
                <a:off x="7244986" y="4230030"/>
                <a:ext cx="85680" cy="33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7109CA-5678-B525-93BE-1E8A648D32F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240666" y="4225710"/>
                  <a:ext cx="94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9CE5594-CEF8-8101-ABB8-D89D4819C769}"/>
                    </a:ext>
                  </a:extLst>
                </p14:cNvPr>
                <p14:cNvContentPartPr/>
                <p14:nvPr/>
              </p14:nvContentPartPr>
              <p14:xfrm>
                <a:off x="7305826" y="4439190"/>
                <a:ext cx="77760" cy="48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9CE5594-CEF8-8101-ABB8-D89D4819C76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301506" y="4434870"/>
                  <a:ext cx="86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7AC594B-3922-878A-BFBD-EAD6E52EB64E}"/>
                    </a:ext>
                  </a:extLst>
                </p14:cNvPr>
                <p14:cNvContentPartPr/>
                <p14:nvPr/>
              </p14:nvContentPartPr>
              <p14:xfrm>
                <a:off x="5666386" y="4692270"/>
                <a:ext cx="475560" cy="519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7AC594B-3922-878A-BFBD-EAD6E52EB64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62066" y="4687950"/>
                  <a:ext cx="4842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BAE3E8A-5778-40F8-8591-91F5EC2AE0B5}"/>
                    </a:ext>
                  </a:extLst>
                </p14:cNvPr>
                <p14:cNvContentPartPr/>
                <p14:nvPr/>
              </p14:nvContentPartPr>
              <p14:xfrm>
                <a:off x="6340306" y="4933110"/>
                <a:ext cx="79560" cy="252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BAE3E8A-5778-40F8-8591-91F5EC2AE0B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335986" y="4928790"/>
                  <a:ext cx="88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8D2DEC2-FD0C-ACF4-A041-479581E27E2E}"/>
                    </a:ext>
                  </a:extLst>
                </p14:cNvPr>
                <p14:cNvContentPartPr/>
                <p14:nvPr/>
              </p14:nvContentPartPr>
              <p14:xfrm>
                <a:off x="6485746" y="4720350"/>
                <a:ext cx="132120" cy="488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8D2DEC2-FD0C-ACF4-A041-479581E27E2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481426" y="4716030"/>
                  <a:ext cx="1407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BC77A0F-39A4-572E-5362-166F9936B8D4}"/>
                    </a:ext>
                  </a:extLst>
                </p14:cNvPr>
                <p14:cNvContentPartPr/>
                <p14:nvPr/>
              </p14:nvContentPartPr>
              <p14:xfrm>
                <a:off x="6864466" y="4893150"/>
                <a:ext cx="278280" cy="424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BC77A0F-39A4-572E-5362-166F9936B8D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860146" y="4888830"/>
                  <a:ext cx="2869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D3119A6-6C57-E96F-A560-D89014F5277A}"/>
                    </a:ext>
                  </a:extLst>
                </p14:cNvPr>
                <p14:cNvContentPartPr/>
                <p14:nvPr/>
              </p14:nvContentPartPr>
              <p14:xfrm>
                <a:off x="7199266" y="5017710"/>
                <a:ext cx="276480" cy="248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D3119A6-6C57-E96F-A560-D89014F5277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194946" y="5013390"/>
                  <a:ext cx="285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3FF9AFD-9734-58CE-7561-03536ECC2411}"/>
                    </a:ext>
                  </a:extLst>
                </p14:cNvPr>
                <p14:cNvContentPartPr/>
                <p14:nvPr/>
              </p14:nvContentPartPr>
              <p14:xfrm>
                <a:off x="5980306" y="3588150"/>
                <a:ext cx="500400" cy="52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3FF9AFD-9734-58CE-7561-03536ECC241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975986" y="3583830"/>
                  <a:ext cx="509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595DFAB-20B2-2964-3B32-6208BC04DD71}"/>
                    </a:ext>
                  </a:extLst>
                </p14:cNvPr>
                <p14:cNvContentPartPr/>
                <p14:nvPr/>
              </p14:nvContentPartPr>
              <p14:xfrm>
                <a:off x="6132946" y="3741510"/>
                <a:ext cx="404640" cy="43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595DFAB-20B2-2964-3B32-6208BC04DD7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128626" y="3737190"/>
                  <a:ext cx="413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393F29E-A562-82AD-94F9-2C87F0A9EE09}"/>
                    </a:ext>
                  </a:extLst>
                </p14:cNvPr>
                <p14:cNvContentPartPr/>
                <p14:nvPr/>
              </p14:nvContentPartPr>
              <p14:xfrm>
                <a:off x="5946826" y="3358110"/>
                <a:ext cx="299520" cy="460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393F29E-A562-82AD-94F9-2C87F0A9EE0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2506" y="3353790"/>
                  <a:ext cx="3081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7A1B14A-3F4C-80C3-BC92-CB489A7692F9}"/>
                    </a:ext>
                  </a:extLst>
                </p14:cNvPr>
                <p14:cNvContentPartPr/>
                <p14:nvPr/>
              </p14:nvContentPartPr>
              <p14:xfrm>
                <a:off x="6076786" y="4161270"/>
                <a:ext cx="507240" cy="54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7A1B14A-3F4C-80C3-BC92-CB489A7692F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072466" y="4156950"/>
                  <a:ext cx="515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CC950A4-AB5B-FF6D-AE09-92350813465F}"/>
                    </a:ext>
                  </a:extLst>
                </p14:cNvPr>
                <p14:cNvContentPartPr/>
                <p14:nvPr/>
              </p14:nvContentPartPr>
              <p14:xfrm>
                <a:off x="6173266" y="4318590"/>
                <a:ext cx="429480" cy="1008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CC950A4-AB5B-FF6D-AE09-92350813465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168946" y="4314270"/>
                  <a:ext cx="438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190EE2D-5DC0-2541-7982-E5B4C693D1F1}"/>
                    </a:ext>
                  </a:extLst>
                </p14:cNvPr>
                <p14:cNvContentPartPr/>
                <p14:nvPr/>
              </p14:nvContentPartPr>
              <p14:xfrm>
                <a:off x="5969866" y="4041030"/>
                <a:ext cx="321120" cy="596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190EE2D-5DC0-2541-7982-E5B4C693D1F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65546" y="4036710"/>
                  <a:ext cx="3297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329B714-84E6-425C-9DE0-325A393BD20C}"/>
                    </a:ext>
                  </a:extLst>
                </p14:cNvPr>
                <p14:cNvContentPartPr/>
                <p14:nvPr/>
              </p14:nvContentPartPr>
              <p14:xfrm>
                <a:off x="3967186" y="3557550"/>
                <a:ext cx="653760" cy="704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329B714-84E6-425C-9DE0-325A393BD20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962866" y="3553230"/>
                  <a:ext cx="6624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7AC4EB2-59EB-04DB-7CED-16BD89C5BB0B}"/>
                    </a:ext>
                  </a:extLst>
                </p14:cNvPr>
                <p14:cNvContentPartPr/>
                <p14:nvPr/>
              </p14:nvContentPartPr>
              <p14:xfrm>
                <a:off x="4640746" y="3679230"/>
                <a:ext cx="266040" cy="2908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7AC4EB2-59EB-04DB-7CED-16BD89C5BB0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636426" y="3674910"/>
                  <a:ext cx="274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5577DB0-7F79-FE71-B470-B9080ABFD3C4}"/>
                    </a:ext>
                  </a:extLst>
                </p14:cNvPr>
                <p14:cNvContentPartPr/>
                <p14:nvPr/>
              </p14:nvContentPartPr>
              <p14:xfrm>
                <a:off x="4980226" y="3843750"/>
                <a:ext cx="133560" cy="1612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5577DB0-7F79-FE71-B470-B9080ABFD3C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975906" y="3839430"/>
                  <a:ext cx="142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4B2D833-BACD-675C-C267-7E50613A4D71}"/>
                    </a:ext>
                  </a:extLst>
                </p14:cNvPr>
                <p14:cNvContentPartPr/>
                <p14:nvPr/>
              </p14:nvContentPartPr>
              <p14:xfrm>
                <a:off x="5146186" y="3530190"/>
                <a:ext cx="142200" cy="73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4B2D833-BACD-675C-C267-7E50613A4D7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141866" y="3525870"/>
                  <a:ext cx="150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1D51079-7551-2568-7B53-7BE48CE98720}"/>
                    </a:ext>
                  </a:extLst>
                </p14:cNvPr>
                <p14:cNvContentPartPr/>
                <p14:nvPr/>
              </p14:nvContentPartPr>
              <p14:xfrm>
                <a:off x="5198386" y="3701550"/>
                <a:ext cx="241200" cy="146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1D51079-7551-2568-7B53-7BE48CE9872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194066" y="3697230"/>
                  <a:ext cx="249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93363AF-074A-FA8C-3142-AE08F52C23B8}"/>
                    </a:ext>
                  </a:extLst>
                </p14:cNvPr>
                <p14:cNvContentPartPr/>
                <p14:nvPr/>
              </p14:nvContentPartPr>
              <p14:xfrm>
                <a:off x="5439946" y="3333630"/>
                <a:ext cx="200520" cy="258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93363AF-074A-FA8C-3142-AE08F52C23B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435626" y="3329310"/>
                  <a:ext cx="2091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BEDDCAA-D254-0CC6-E0E3-11BEB22E7851}"/>
                    </a:ext>
                  </a:extLst>
                </p14:cNvPr>
                <p14:cNvContentPartPr/>
                <p14:nvPr/>
              </p14:nvContentPartPr>
              <p14:xfrm>
                <a:off x="5101546" y="3970830"/>
                <a:ext cx="121680" cy="705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BEDDCAA-D254-0CC6-E0E3-11BEB22E785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097226" y="3966510"/>
                  <a:ext cx="130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48178D7-8648-B9E5-A8A1-0C2A12EC0BAE}"/>
                    </a:ext>
                  </a:extLst>
                </p14:cNvPr>
                <p14:cNvContentPartPr/>
                <p14:nvPr/>
              </p14:nvContentPartPr>
              <p14:xfrm>
                <a:off x="6021346" y="-83490"/>
                <a:ext cx="2495160" cy="881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48178D7-8648-B9E5-A8A1-0C2A12EC0BA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017026" y="-87810"/>
                  <a:ext cx="2503800" cy="88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40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FE91CB73-78F1-9AC5-8DC5-B2036DD0EB4E}"/>
              </a:ext>
            </a:extLst>
          </p:cNvPr>
          <p:cNvGrpSpPr/>
          <p:nvPr/>
        </p:nvGrpSpPr>
        <p:grpSpPr>
          <a:xfrm>
            <a:off x="6177586" y="134670"/>
            <a:ext cx="5794200" cy="2631960"/>
            <a:chOff x="6177586" y="134670"/>
            <a:chExt cx="5794200" cy="263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B749CC-224A-B08B-EC8E-5C82ACDD6F78}"/>
                    </a:ext>
                  </a:extLst>
                </p14:cNvPr>
                <p14:cNvContentPartPr/>
                <p14:nvPr/>
              </p14:nvContentPartPr>
              <p14:xfrm>
                <a:off x="6523906" y="1822710"/>
                <a:ext cx="58680" cy="529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B749CC-224A-B08B-EC8E-5C82ACDD6F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19586" y="1818390"/>
                  <a:ext cx="673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69728B-7316-652B-F23B-F02072D0E056}"/>
                    </a:ext>
                  </a:extLst>
                </p14:cNvPr>
                <p14:cNvContentPartPr/>
                <p14:nvPr/>
              </p14:nvContentPartPr>
              <p14:xfrm>
                <a:off x="6427786" y="1755390"/>
                <a:ext cx="195480" cy="25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69728B-7316-652B-F23B-F02072D0E0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23466" y="1751070"/>
                  <a:ext cx="204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7CD9CEB-9D87-44B1-98AB-9FEB61F7572D}"/>
                    </a:ext>
                  </a:extLst>
                </p14:cNvPr>
                <p14:cNvContentPartPr/>
                <p14:nvPr/>
              </p14:nvContentPartPr>
              <p14:xfrm>
                <a:off x="6984346" y="217830"/>
                <a:ext cx="92160" cy="946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7CD9CEB-9D87-44B1-98AB-9FEB61F757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80026" y="213510"/>
                  <a:ext cx="100800" cy="9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64109C-8F49-5E8F-736C-1A20D7536041}"/>
                    </a:ext>
                  </a:extLst>
                </p14:cNvPr>
                <p14:cNvContentPartPr/>
                <p14:nvPr/>
              </p14:nvContentPartPr>
              <p14:xfrm>
                <a:off x="7068226" y="761430"/>
                <a:ext cx="915840" cy="33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64109C-8F49-5E8F-736C-1A20D75360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63906" y="757110"/>
                  <a:ext cx="924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16F47B-4B4E-FB08-C125-19A6DE7B305F}"/>
                    </a:ext>
                  </a:extLst>
                </p14:cNvPr>
                <p14:cNvContentPartPr/>
                <p14:nvPr/>
              </p14:nvContentPartPr>
              <p14:xfrm>
                <a:off x="8096026" y="757830"/>
                <a:ext cx="18360" cy="60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16F47B-4B4E-FB08-C125-19A6DE7B30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1706" y="753510"/>
                  <a:ext cx="270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181330-B769-D007-4EE4-89B40003FCAD}"/>
                    </a:ext>
                  </a:extLst>
                </p14:cNvPr>
                <p14:cNvContentPartPr/>
                <p14:nvPr/>
              </p14:nvContentPartPr>
              <p14:xfrm>
                <a:off x="7842226" y="1347870"/>
                <a:ext cx="795240" cy="43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181330-B769-D007-4EE4-89B40003FC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37906" y="1343550"/>
                  <a:ext cx="803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CBB73D-149C-7BB9-E330-D541DBA4E413}"/>
                    </a:ext>
                  </a:extLst>
                </p14:cNvPr>
                <p14:cNvContentPartPr/>
                <p14:nvPr/>
              </p14:nvContentPartPr>
              <p14:xfrm>
                <a:off x="7854106" y="1413030"/>
                <a:ext cx="313560" cy="170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CBB73D-149C-7BB9-E330-D541DBA4E4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49786" y="1408710"/>
                  <a:ext cx="322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FC27F7-6DD7-1A91-0C91-5EA85181FAB5}"/>
                    </a:ext>
                  </a:extLst>
                </p14:cNvPr>
                <p14:cNvContentPartPr/>
                <p14:nvPr/>
              </p14:nvContentPartPr>
              <p14:xfrm>
                <a:off x="8305186" y="1299990"/>
                <a:ext cx="375840" cy="440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FC27F7-6DD7-1A91-0C91-5EA85181FA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00866" y="1295670"/>
                  <a:ext cx="3844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3B3F0C-F262-1C21-46D4-D1A97D30BD79}"/>
                    </a:ext>
                  </a:extLst>
                </p14:cNvPr>
                <p14:cNvContentPartPr/>
                <p14:nvPr/>
              </p14:nvContentPartPr>
              <p14:xfrm>
                <a:off x="7233466" y="136110"/>
                <a:ext cx="219960" cy="342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3B3F0C-F262-1C21-46D4-D1A97D30BD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29146" y="131790"/>
                  <a:ext cx="228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5D2B82-BE50-5159-A34E-89CE72F94DD8}"/>
                    </a:ext>
                  </a:extLst>
                </p14:cNvPr>
                <p14:cNvContentPartPr/>
                <p14:nvPr/>
              </p14:nvContentPartPr>
              <p14:xfrm>
                <a:off x="7596346" y="343830"/>
                <a:ext cx="162000" cy="9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5D2B82-BE50-5159-A34E-89CE72F94D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92026" y="339510"/>
                  <a:ext cx="170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7EA4B3-07E9-4319-CC21-7091517462C6}"/>
                    </a:ext>
                  </a:extLst>
                </p14:cNvPr>
                <p14:cNvContentPartPr/>
                <p14:nvPr/>
              </p14:nvContentPartPr>
              <p14:xfrm>
                <a:off x="7854106" y="211350"/>
                <a:ext cx="183960" cy="2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7EA4B3-07E9-4319-CC21-7091517462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49786" y="207030"/>
                  <a:ext cx="192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2A19DD-803D-4369-20B8-2449E20106B9}"/>
                    </a:ext>
                  </a:extLst>
                </p14:cNvPr>
                <p14:cNvContentPartPr/>
                <p14:nvPr/>
              </p14:nvContentPartPr>
              <p14:xfrm>
                <a:off x="7866346" y="343830"/>
                <a:ext cx="152640" cy="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2A19DD-803D-4369-20B8-2449E20106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62026" y="339510"/>
                  <a:ext cx="1612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73FACE-57B0-05D7-FED7-26D729074BBF}"/>
                    </a:ext>
                  </a:extLst>
                </p14:cNvPr>
                <p14:cNvContentPartPr/>
                <p14:nvPr/>
              </p14:nvContentPartPr>
              <p14:xfrm>
                <a:off x="7502746" y="322950"/>
                <a:ext cx="141120" cy="2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73FACE-57B0-05D7-FED7-26D729074B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8426" y="318630"/>
                  <a:ext cx="149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1783AB-DFE5-629F-D9FE-118CD6FD899B}"/>
                    </a:ext>
                  </a:extLst>
                </p14:cNvPr>
                <p14:cNvContentPartPr/>
                <p14:nvPr/>
              </p14:nvContentPartPr>
              <p14:xfrm>
                <a:off x="8237506" y="134670"/>
                <a:ext cx="23400" cy="23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1783AB-DFE5-629F-D9FE-118CD6FD89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33186" y="130350"/>
                  <a:ext cx="32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74441D-4A35-E5E6-0770-5B3F5837B657}"/>
                    </a:ext>
                  </a:extLst>
                </p14:cNvPr>
                <p14:cNvContentPartPr/>
                <p14:nvPr/>
              </p14:nvContentPartPr>
              <p14:xfrm>
                <a:off x="8474746" y="327990"/>
                <a:ext cx="5040" cy="47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74441D-4A35-E5E6-0770-5B3F5837B6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70426" y="323670"/>
                  <a:ext cx="13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447A39-81F0-7AC4-836D-C6DE14B9C947}"/>
                    </a:ext>
                  </a:extLst>
                </p14:cNvPr>
                <p14:cNvContentPartPr/>
                <p14:nvPr/>
              </p14:nvContentPartPr>
              <p14:xfrm>
                <a:off x="8609386" y="204510"/>
                <a:ext cx="244080" cy="20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447A39-81F0-7AC4-836D-C6DE14B9C9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05066" y="200190"/>
                  <a:ext cx="252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1A20AE-D172-CA9F-5447-342D189A4B79}"/>
                    </a:ext>
                  </a:extLst>
                </p14:cNvPr>
                <p14:cNvContentPartPr/>
                <p14:nvPr/>
              </p14:nvContentPartPr>
              <p14:xfrm>
                <a:off x="9046426" y="174270"/>
                <a:ext cx="192960" cy="297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1A20AE-D172-CA9F-5447-342D189A4B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42106" y="169950"/>
                  <a:ext cx="201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CA70D4A-7A28-0280-7538-17BF28F7E2EC}"/>
                    </a:ext>
                  </a:extLst>
                </p14:cNvPr>
                <p14:cNvContentPartPr/>
                <p14:nvPr/>
              </p14:nvContentPartPr>
              <p14:xfrm>
                <a:off x="6927466" y="1830630"/>
                <a:ext cx="17640" cy="23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CA70D4A-7A28-0280-7538-17BF28F7E2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23146" y="1826310"/>
                  <a:ext cx="26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B3F424-68D8-71CD-805E-902C368B7559}"/>
                    </a:ext>
                  </a:extLst>
                </p14:cNvPr>
                <p14:cNvContentPartPr/>
                <p14:nvPr/>
              </p14:nvContentPartPr>
              <p14:xfrm>
                <a:off x="6895066" y="2180190"/>
                <a:ext cx="432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B3F424-68D8-71CD-805E-902C368B75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90746" y="217587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30E7FF-7C6F-C007-051C-29EC8BB417B6}"/>
                    </a:ext>
                  </a:extLst>
                </p14:cNvPr>
                <p14:cNvContentPartPr/>
                <p14:nvPr/>
              </p14:nvContentPartPr>
              <p14:xfrm>
                <a:off x="7261546" y="1839630"/>
                <a:ext cx="273600" cy="340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30E7FF-7C6F-C007-051C-29EC8BB417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57226" y="1835310"/>
                  <a:ext cx="2822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7EE688-8639-7DBB-1E7C-E9FEC96899FE}"/>
                    </a:ext>
                  </a:extLst>
                </p14:cNvPr>
                <p14:cNvContentPartPr/>
                <p14:nvPr/>
              </p14:nvContentPartPr>
              <p14:xfrm>
                <a:off x="7580866" y="1908390"/>
                <a:ext cx="179280" cy="123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7EE688-8639-7DBB-1E7C-E9FEC96899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76546" y="1904070"/>
                  <a:ext cx="187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73B5CA-BD56-C758-CE48-80845862F742}"/>
                    </a:ext>
                  </a:extLst>
                </p14:cNvPr>
                <p14:cNvContentPartPr/>
                <p14:nvPr/>
              </p14:nvContentPartPr>
              <p14:xfrm>
                <a:off x="7913146" y="1790310"/>
                <a:ext cx="151200" cy="374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73B5CA-BD56-C758-CE48-80845862F7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08826" y="1785990"/>
                  <a:ext cx="1598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769EEF-D920-FCEE-0EFC-4F75A19A3EE1}"/>
                    </a:ext>
                  </a:extLst>
                </p14:cNvPr>
                <p14:cNvContentPartPr/>
                <p14:nvPr/>
              </p14:nvContentPartPr>
              <p14:xfrm>
                <a:off x="8241106" y="2108910"/>
                <a:ext cx="4320" cy="23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769EEF-D920-FCEE-0EFC-4F75A19A3E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36786" y="2104590"/>
                  <a:ext cx="12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C2B8B2B-2DC3-5E16-3D89-9E82E3924468}"/>
                    </a:ext>
                  </a:extLst>
                </p14:cNvPr>
                <p14:cNvContentPartPr/>
                <p14:nvPr/>
              </p14:nvContentPartPr>
              <p14:xfrm>
                <a:off x="8498866" y="1850790"/>
                <a:ext cx="36720" cy="312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C2B8B2B-2DC3-5E16-3D89-9E82E39244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94546" y="1846470"/>
                  <a:ext cx="45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36F71D-E538-23A9-C671-3DF4D7DFB68D}"/>
                    </a:ext>
                  </a:extLst>
                </p14:cNvPr>
                <p14:cNvContentPartPr/>
                <p14:nvPr/>
              </p14:nvContentPartPr>
              <p14:xfrm>
                <a:off x="8454586" y="1794630"/>
                <a:ext cx="248400" cy="19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36F71D-E538-23A9-C671-3DF4D7DFB6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50266" y="1790310"/>
                  <a:ext cx="257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03058B-B677-C9D0-38A3-6545010D11AB}"/>
                    </a:ext>
                  </a:extLst>
                </p14:cNvPr>
                <p14:cNvContentPartPr/>
                <p14:nvPr/>
              </p14:nvContentPartPr>
              <p14:xfrm>
                <a:off x="7926826" y="1834950"/>
                <a:ext cx="10080" cy="2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03058B-B677-C9D0-38A3-6545010D11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22506" y="1830630"/>
                  <a:ext cx="187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10F60E-0683-1243-B125-6BFF8D683601}"/>
                    </a:ext>
                  </a:extLst>
                </p14:cNvPr>
                <p14:cNvContentPartPr/>
                <p14:nvPr/>
              </p14:nvContentPartPr>
              <p14:xfrm>
                <a:off x="9016906" y="2131950"/>
                <a:ext cx="30240" cy="52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10F60E-0683-1243-B125-6BFF8D6836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12586" y="2127630"/>
                  <a:ext cx="38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B1B1A5-2910-F4B5-1129-DE6A5E218D45}"/>
                    </a:ext>
                  </a:extLst>
                </p14:cNvPr>
                <p14:cNvContentPartPr/>
                <p14:nvPr/>
              </p14:nvContentPartPr>
              <p14:xfrm>
                <a:off x="9143986" y="1790310"/>
                <a:ext cx="245880" cy="211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B1B1A5-2910-F4B5-1129-DE6A5E218D4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39666" y="1785990"/>
                  <a:ext cx="254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494B5C-EC0F-E7C1-CC15-1883A005D114}"/>
                    </a:ext>
                  </a:extLst>
                </p14:cNvPr>
                <p14:cNvContentPartPr/>
                <p14:nvPr/>
              </p14:nvContentPartPr>
              <p14:xfrm>
                <a:off x="9525946" y="1653870"/>
                <a:ext cx="207000" cy="460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494B5C-EC0F-E7C1-CC15-1883A005D1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21626" y="1649550"/>
                  <a:ext cx="2156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CB2B14-F4E2-9098-E2EB-463FD21D1B44}"/>
                    </a:ext>
                  </a:extLst>
                </p14:cNvPr>
                <p14:cNvContentPartPr/>
                <p14:nvPr/>
              </p14:nvContentPartPr>
              <p14:xfrm>
                <a:off x="9907546" y="1778430"/>
                <a:ext cx="208080" cy="21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CB2B14-F4E2-9098-E2EB-463FD21D1B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03226" y="1774110"/>
                  <a:ext cx="216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8F2B97-A203-6A0E-7D47-4C7BC279615C}"/>
                    </a:ext>
                  </a:extLst>
                </p14:cNvPr>
                <p14:cNvContentPartPr/>
                <p14:nvPr/>
              </p14:nvContentPartPr>
              <p14:xfrm>
                <a:off x="9788746" y="1782390"/>
                <a:ext cx="362880" cy="244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8F2B97-A203-6A0E-7D47-4C7BC27961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84426" y="1778070"/>
                  <a:ext cx="371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38F527-2E37-B78B-5707-98D713A12013}"/>
                    </a:ext>
                  </a:extLst>
                </p14:cNvPr>
                <p14:cNvContentPartPr/>
                <p14:nvPr/>
              </p14:nvContentPartPr>
              <p14:xfrm>
                <a:off x="10348546" y="1609950"/>
                <a:ext cx="4680" cy="255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38F527-2E37-B78B-5707-98D713A120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44226" y="1605630"/>
                  <a:ext cx="13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3E6C14-6C3B-6129-11AE-94E652E83082}"/>
                    </a:ext>
                  </a:extLst>
                </p14:cNvPr>
                <p14:cNvContentPartPr/>
                <p14:nvPr/>
              </p14:nvContentPartPr>
              <p14:xfrm>
                <a:off x="10175746" y="1660710"/>
                <a:ext cx="334080" cy="32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3E6C14-6C3B-6129-11AE-94E652E830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71066" y="1656390"/>
                  <a:ext cx="342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78B9AF-092B-F952-7D8B-A9AE2158737E}"/>
                    </a:ext>
                  </a:extLst>
                </p14:cNvPr>
                <p14:cNvContentPartPr/>
                <p14:nvPr/>
              </p14:nvContentPartPr>
              <p14:xfrm>
                <a:off x="10804306" y="1702110"/>
                <a:ext cx="150120" cy="269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78B9AF-092B-F952-7D8B-A9AE215873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99986" y="1697790"/>
                  <a:ext cx="158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25B442-8852-F1B2-C32F-DB7428D62C27}"/>
                    </a:ext>
                  </a:extLst>
                </p14:cNvPr>
                <p14:cNvContentPartPr/>
                <p14:nvPr/>
              </p14:nvContentPartPr>
              <p14:xfrm>
                <a:off x="11117866" y="1617870"/>
                <a:ext cx="96480" cy="371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25B442-8852-F1B2-C32F-DB7428D62C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13546" y="1613550"/>
                  <a:ext cx="1051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7B5B36-24B6-4B02-50C9-08DDD3162658}"/>
                    </a:ext>
                  </a:extLst>
                </p14:cNvPr>
                <p14:cNvContentPartPr/>
                <p14:nvPr/>
              </p14:nvContentPartPr>
              <p14:xfrm>
                <a:off x="11396866" y="1742430"/>
                <a:ext cx="129240" cy="192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7B5B36-24B6-4B02-50C9-08DDD31626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92546" y="1738110"/>
                  <a:ext cx="137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C157E8-FBB2-31CB-A46D-62197B315EC5}"/>
                    </a:ext>
                  </a:extLst>
                </p14:cNvPr>
                <p14:cNvContentPartPr/>
                <p14:nvPr/>
              </p14:nvContentPartPr>
              <p14:xfrm>
                <a:off x="11231626" y="1734510"/>
                <a:ext cx="351000" cy="245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C157E8-FBB2-31CB-A46D-62197B315E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227306" y="1730190"/>
                  <a:ext cx="359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C02FB3B-C43C-B355-6636-57AD5242F2D7}"/>
                    </a:ext>
                  </a:extLst>
                </p14:cNvPr>
                <p14:cNvContentPartPr/>
                <p14:nvPr/>
              </p14:nvContentPartPr>
              <p14:xfrm>
                <a:off x="11694946" y="1612830"/>
                <a:ext cx="276840" cy="395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C02FB3B-C43C-B355-6636-57AD5242F2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90626" y="1608510"/>
                  <a:ext cx="2854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FA7CD4-4C55-47B8-1561-BC2C7E0EB088}"/>
                    </a:ext>
                  </a:extLst>
                </p14:cNvPr>
                <p14:cNvContentPartPr/>
                <p14:nvPr/>
              </p14:nvContentPartPr>
              <p14:xfrm>
                <a:off x="11658946" y="1766550"/>
                <a:ext cx="307800" cy="4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FA7CD4-4C55-47B8-1561-BC2C7E0EB0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54626" y="1762230"/>
                  <a:ext cx="316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5003D1-88AC-D1DA-0720-4C14BD249C77}"/>
                    </a:ext>
                  </a:extLst>
                </p14:cNvPr>
                <p14:cNvContentPartPr/>
                <p14:nvPr/>
              </p14:nvContentPartPr>
              <p14:xfrm>
                <a:off x="10625026" y="2043750"/>
                <a:ext cx="54720" cy="21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5003D1-88AC-D1DA-0720-4C14BD249C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20706" y="2039430"/>
                  <a:ext cx="63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561867-1A2E-31A1-315E-2CC24712BD0B}"/>
                    </a:ext>
                  </a:extLst>
                </p14:cNvPr>
                <p14:cNvContentPartPr/>
                <p14:nvPr/>
              </p14:nvContentPartPr>
              <p14:xfrm>
                <a:off x="8816026" y="1166430"/>
                <a:ext cx="147960" cy="138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561867-1A2E-31A1-315E-2CC24712BD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1706" y="1162110"/>
                  <a:ext cx="156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B261AB-3938-701F-72F5-7CC014AA891F}"/>
                    </a:ext>
                  </a:extLst>
                </p14:cNvPr>
                <p14:cNvContentPartPr/>
                <p14:nvPr/>
              </p14:nvContentPartPr>
              <p14:xfrm>
                <a:off x="9155866" y="1207110"/>
                <a:ext cx="82080" cy="38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B261AB-3938-701F-72F5-7CC014AA89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51546" y="1202790"/>
                  <a:ext cx="90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2C4920-49A6-0C96-0221-9C92C656A158}"/>
                    </a:ext>
                  </a:extLst>
                </p14:cNvPr>
                <p14:cNvContentPartPr/>
                <p14:nvPr/>
              </p14:nvContentPartPr>
              <p14:xfrm>
                <a:off x="9249466" y="990750"/>
                <a:ext cx="249120" cy="391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2C4920-49A6-0C96-0221-9C92C656A1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45146" y="986430"/>
                  <a:ext cx="2577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6A8786-584C-1478-9954-9AAF23697DC4}"/>
                    </a:ext>
                  </a:extLst>
                </p14:cNvPr>
                <p14:cNvContentPartPr/>
                <p14:nvPr/>
              </p14:nvContentPartPr>
              <p14:xfrm>
                <a:off x="9490666" y="1193790"/>
                <a:ext cx="218160" cy="23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6A8786-584C-1478-9954-9AAF23697D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86346" y="1189470"/>
                  <a:ext cx="226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5600E0-9AD7-4EB4-29B5-0B8A8B139140}"/>
                    </a:ext>
                  </a:extLst>
                </p14:cNvPr>
                <p14:cNvContentPartPr/>
                <p14:nvPr/>
              </p14:nvContentPartPr>
              <p14:xfrm>
                <a:off x="9514786" y="1059150"/>
                <a:ext cx="163080" cy="333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5600E0-9AD7-4EB4-29B5-0B8A8B13914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0466" y="1054830"/>
                  <a:ext cx="1717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038831-1E9B-51FB-3261-A50F782D5B84}"/>
                    </a:ext>
                  </a:extLst>
                </p14:cNvPr>
                <p14:cNvContentPartPr/>
                <p14:nvPr/>
              </p14:nvContentPartPr>
              <p14:xfrm>
                <a:off x="9908986" y="1026750"/>
                <a:ext cx="199440" cy="468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038831-1E9B-51FB-3261-A50F782D5B8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04666" y="1022430"/>
                  <a:ext cx="2080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BDF707-F3BA-9894-7C9E-4F1456389809}"/>
                    </a:ext>
                  </a:extLst>
                </p14:cNvPr>
                <p14:cNvContentPartPr/>
                <p14:nvPr/>
              </p14:nvContentPartPr>
              <p14:xfrm>
                <a:off x="10091866" y="1083990"/>
                <a:ext cx="233640" cy="201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BDF707-F3BA-9894-7C9E-4F14563898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87546" y="1079670"/>
                  <a:ext cx="242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3BBCF9-A799-C875-D4B1-63B0C34BB7B4}"/>
                    </a:ext>
                  </a:extLst>
                </p14:cNvPr>
                <p14:cNvContentPartPr/>
                <p14:nvPr/>
              </p14:nvContentPartPr>
              <p14:xfrm>
                <a:off x="10365106" y="1163550"/>
                <a:ext cx="7560" cy="45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3BBCF9-A799-C875-D4B1-63B0C34BB7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60786" y="1159230"/>
                  <a:ext cx="16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6E12AB7-1D29-6D07-FC7F-0A9A5A5782DF}"/>
                    </a:ext>
                  </a:extLst>
                </p14:cNvPr>
                <p14:cNvContentPartPr/>
                <p14:nvPr/>
              </p14:nvContentPartPr>
              <p14:xfrm>
                <a:off x="10590466" y="1038990"/>
                <a:ext cx="203040" cy="225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E12AB7-1D29-6D07-FC7F-0A9A5A5782D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86146" y="1034670"/>
                  <a:ext cx="211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510361-67C1-C5C5-BDF7-E1CAD86BC31C}"/>
                    </a:ext>
                  </a:extLst>
                </p14:cNvPr>
                <p14:cNvContentPartPr/>
                <p14:nvPr/>
              </p14:nvContentPartPr>
              <p14:xfrm>
                <a:off x="6177586" y="2288910"/>
                <a:ext cx="5584680" cy="477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510361-67C1-C5C5-BDF7-E1CAD86BC3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73266" y="2284590"/>
                  <a:ext cx="5593320" cy="48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DDB312-30C0-B0C1-3E32-59A1CE4BCEFB}"/>
              </a:ext>
            </a:extLst>
          </p:cNvPr>
          <p:cNvGrpSpPr/>
          <p:nvPr/>
        </p:nvGrpSpPr>
        <p:grpSpPr>
          <a:xfrm>
            <a:off x="1373386" y="2800470"/>
            <a:ext cx="1424160" cy="612720"/>
            <a:chOff x="1373386" y="2800470"/>
            <a:chExt cx="1424160" cy="6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136E2B9-9587-655A-2E5C-983806622EC2}"/>
                    </a:ext>
                  </a:extLst>
                </p14:cNvPr>
                <p14:cNvContentPartPr/>
                <p14:nvPr/>
              </p14:nvContentPartPr>
              <p14:xfrm>
                <a:off x="1377346" y="2847630"/>
                <a:ext cx="97200" cy="548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136E2B9-9587-655A-2E5C-983806622EC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73026" y="2843310"/>
                  <a:ext cx="1058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8F790F-9955-5362-B61A-43B9893B26DF}"/>
                    </a:ext>
                  </a:extLst>
                </p14:cNvPr>
                <p14:cNvContentPartPr/>
                <p14:nvPr/>
              </p14:nvContentPartPr>
              <p14:xfrm>
                <a:off x="1373386" y="2800470"/>
                <a:ext cx="289440" cy="369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8F790F-9955-5362-B61A-43B9893B26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69066" y="2796150"/>
                  <a:ext cx="2980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6A3529-D929-EFD9-7419-72577C32F510}"/>
                    </a:ext>
                  </a:extLst>
                </p14:cNvPr>
                <p14:cNvContentPartPr/>
                <p14:nvPr/>
              </p14:nvContentPartPr>
              <p14:xfrm>
                <a:off x="1594786" y="3152910"/>
                <a:ext cx="231480" cy="254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6A3529-D929-EFD9-7419-72577C32F5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90466" y="3148590"/>
                  <a:ext cx="240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0168A9A-802B-6AEE-B11C-4F3CA2E5CDE5}"/>
                    </a:ext>
                  </a:extLst>
                </p14:cNvPr>
                <p14:cNvContentPartPr/>
                <p14:nvPr/>
              </p14:nvContentPartPr>
              <p14:xfrm>
                <a:off x="1972426" y="3216990"/>
                <a:ext cx="154080" cy="196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0168A9A-802B-6AEE-B11C-4F3CA2E5CD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68106" y="3212670"/>
                  <a:ext cx="162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9C47427-B964-87BB-7DBD-3FDD1A971D98}"/>
                    </a:ext>
                  </a:extLst>
                </p14:cNvPr>
                <p14:cNvContentPartPr/>
                <p14:nvPr/>
              </p14:nvContentPartPr>
              <p14:xfrm>
                <a:off x="2445826" y="3034110"/>
                <a:ext cx="341640" cy="1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9C47427-B964-87BB-7DBD-3FDD1A971D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1506" y="3029790"/>
                  <a:ext cx="3502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EA2CA3-7EFF-6581-7C40-07849098DA01}"/>
                    </a:ext>
                  </a:extLst>
                </p14:cNvPr>
                <p14:cNvContentPartPr/>
                <p14:nvPr/>
              </p14:nvContentPartPr>
              <p14:xfrm>
                <a:off x="2457346" y="3261630"/>
                <a:ext cx="340200" cy="69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EA2CA3-7EFF-6581-7C40-07849098DA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53026" y="3257310"/>
                  <a:ext cx="34884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97D5B01-F719-9FAE-63B6-E4F112A891E3}"/>
              </a:ext>
            </a:extLst>
          </p:cNvPr>
          <p:cNvGrpSpPr/>
          <p:nvPr/>
        </p:nvGrpSpPr>
        <p:grpSpPr>
          <a:xfrm>
            <a:off x="3187066" y="2694990"/>
            <a:ext cx="1415160" cy="827640"/>
            <a:chOff x="3187066" y="2694990"/>
            <a:chExt cx="1415160" cy="82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6A14DD-1F4B-20A8-450E-32778C56FE47}"/>
                    </a:ext>
                  </a:extLst>
                </p14:cNvPr>
                <p14:cNvContentPartPr/>
                <p14:nvPr/>
              </p14:nvContentPartPr>
              <p14:xfrm>
                <a:off x="3187066" y="2715150"/>
                <a:ext cx="51120" cy="688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6A14DD-1F4B-20A8-450E-32778C56FE4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82746" y="2710830"/>
                  <a:ext cx="597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B80A523-436E-8D6E-81E6-DA26FD673E0C}"/>
                    </a:ext>
                  </a:extLst>
                </p14:cNvPr>
                <p14:cNvContentPartPr/>
                <p14:nvPr/>
              </p14:nvContentPartPr>
              <p14:xfrm>
                <a:off x="3300826" y="2694990"/>
                <a:ext cx="211680" cy="424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B80A523-436E-8D6E-81E6-DA26FD673E0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96506" y="2690670"/>
                  <a:ext cx="2203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5891B9-A1B5-6B7B-EEF6-F5927469A1C7}"/>
                    </a:ext>
                  </a:extLst>
                </p14:cNvPr>
                <p14:cNvContentPartPr/>
                <p14:nvPr/>
              </p14:nvContentPartPr>
              <p14:xfrm>
                <a:off x="3457426" y="3108630"/>
                <a:ext cx="133200" cy="302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5891B9-A1B5-6B7B-EEF6-F5927469A1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53106" y="3104310"/>
                  <a:ext cx="141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D7A59A-058C-FEF8-93CB-61F2503F6CD2}"/>
                    </a:ext>
                  </a:extLst>
                </p14:cNvPr>
                <p14:cNvContentPartPr/>
                <p14:nvPr/>
              </p14:nvContentPartPr>
              <p14:xfrm>
                <a:off x="3712666" y="3235350"/>
                <a:ext cx="161280" cy="149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D7A59A-058C-FEF8-93CB-61F2503F6C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08346" y="3231030"/>
                  <a:ext cx="169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72D5B0-3537-F70C-C98A-E578AD29328A}"/>
                    </a:ext>
                  </a:extLst>
                </p14:cNvPr>
                <p14:cNvContentPartPr/>
                <p14:nvPr/>
              </p14:nvContentPartPr>
              <p14:xfrm>
                <a:off x="4142506" y="3116190"/>
                <a:ext cx="459720" cy="47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72D5B0-3537-F70C-C98A-E578AD29328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38186" y="3111870"/>
                  <a:ext cx="468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0EF2AB-82AE-36D2-7675-0D3B1BE758F8}"/>
                    </a:ext>
                  </a:extLst>
                </p14:cNvPr>
                <p14:cNvContentPartPr/>
                <p14:nvPr/>
              </p14:nvContentPartPr>
              <p14:xfrm>
                <a:off x="4299466" y="2988390"/>
                <a:ext cx="16920" cy="534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0EF2AB-82AE-36D2-7675-0D3B1BE758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95146" y="2984070"/>
                  <a:ext cx="25560" cy="54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C371C31-5501-68C7-21DE-4D57B12356F8}"/>
              </a:ext>
            </a:extLst>
          </p:cNvPr>
          <p:cNvGrpSpPr/>
          <p:nvPr/>
        </p:nvGrpSpPr>
        <p:grpSpPr>
          <a:xfrm>
            <a:off x="2207506" y="3647190"/>
            <a:ext cx="2224800" cy="2198880"/>
            <a:chOff x="2207506" y="3647190"/>
            <a:chExt cx="2224800" cy="21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D2B11AD-7531-9887-0DBE-055FE355E855}"/>
                    </a:ext>
                  </a:extLst>
                </p14:cNvPr>
                <p14:cNvContentPartPr/>
                <p14:nvPr/>
              </p14:nvContentPartPr>
              <p14:xfrm>
                <a:off x="3489106" y="3671310"/>
                <a:ext cx="50400" cy="469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D2B11AD-7531-9887-0DBE-055FE355E8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84786" y="3666990"/>
                  <a:ext cx="590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F9093D5-9564-BFA0-5B66-776B8AA0EC8B}"/>
                    </a:ext>
                  </a:extLst>
                </p14:cNvPr>
                <p14:cNvContentPartPr/>
                <p14:nvPr/>
              </p14:nvContentPartPr>
              <p14:xfrm>
                <a:off x="3664426" y="3647190"/>
                <a:ext cx="19800" cy="640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F9093D5-9564-BFA0-5B66-776B8AA0EC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60106" y="3642870"/>
                  <a:ext cx="284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B8A93A-8F9A-5565-809A-E308CE75BEED}"/>
                    </a:ext>
                  </a:extLst>
                </p14:cNvPr>
                <p14:cNvContentPartPr/>
                <p14:nvPr/>
              </p14:nvContentPartPr>
              <p14:xfrm>
                <a:off x="3294706" y="3872190"/>
                <a:ext cx="589680" cy="398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B8A93A-8F9A-5565-809A-E308CE75BE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90386" y="3867870"/>
                  <a:ext cx="598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3A10C72-A12A-1A52-A0EE-91DB1C89DDF7}"/>
                    </a:ext>
                  </a:extLst>
                </p14:cNvPr>
                <p14:cNvContentPartPr/>
                <p14:nvPr/>
              </p14:nvContentPartPr>
              <p14:xfrm>
                <a:off x="2207506" y="4475190"/>
                <a:ext cx="187560" cy="628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3A10C72-A12A-1A52-A0EE-91DB1C89DDF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03186" y="4470870"/>
                  <a:ext cx="19620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D4C3750-A226-8231-1E40-411E3A938558}"/>
                    </a:ext>
                  </a:extLst>
                </p14:cNvPr>
                <p14:cNvContentPartPr/>
                <p14:nvPr/>
              </p14:nvContentPartPr>
              <p14:xfrm>
                <a:off x="2227666" y="4435230"/>
                <a:ext cx="285120" cy="430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D4C3750-A226-8231-1E40-411E3A93855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23346" y="4430910"/>
                  <a:ext cx="2937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4F12618-F563-F039-BEBE-B01D422C7E32}"/>
                    </a:ext>
                  </a:extLst>
                </p14:cNvPr>
                <p14:cNvContentPartPr/>
                <p14:nvPr/>
              </p14:nvContentPartPr>
              <p14:xfrm>
                <a:off x="2538346" y="4840590"/>
                <a:ext cx="208440" cy="303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4F12618-F563-F039-BEBE-B01D422C7E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34026" y="4836270"/>
                  <a:ext cx="217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4E0261C-46AE-C83F-CEDB-75130E7E0E02}"/>
                    </a:ext>
                  </a:extLst>
                </p14:cNvPr>
                <p14:cNvContentPartPr/>
                <p14:nvPr/>
              </p14:nvContentPartPr>
              <p14:xfrm>
                <a:off x="2746426" y="4926630"/>
                <a:ext cx="213120" cy="132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4E0261C-46AE-C83F-CEDB-75130E7E0E0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42106" y="4922310"/>
                  <a:ext cx="221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356DF65-16E7-57F4-BBC5-830069E5DB0C}"/>
                    </a:ext>
                  </a:extLst>
                </p14:cNvPr>
                <p14:cNvContentPartPr/>
                <p14:nvPr/>
              </p14:nvContentPartPr>
              <p14:xfrm>
                <a:off x="3053866" y="4672110"/>
                <a:ext cx="177480" cy="24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356DF65-16E7-57F4-BBC5-830069E5DB0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49546" y="4667790"/>
                  <a:ext cx="186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41C266F-D536-C541-23D8-88ACAC4A642B}"/>
                    </a:ext>
                  </a:extLst>
                </p14:cNvPr>
                <p14:cNvContentPartPr/>
                <p14:nvPr/>
              </p14:nvContentPartPr>
              <p14:xfrm>
                <a:off x="3227746" y="4897830"/>
                <a:ext cx="104760" cy="23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41C266F-D536-C541-23D8-88ACAC4A642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23426" y="4893510"/>
                  <a:ext cx="113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E2DB49B-FD01-B955-87FA-4A4045630865}"/>
                    </a:ext>
                  </a:extLst>
                </p14:cNvPr>
                <p14:cNvContentPartPr/>
                <p14:nvPr/>
              </p14:nvContentPartPr>
              <p14:xfrm>
                <a:off x="3481546" y="4583910"/>
                <a:ext cx="170280" cy="255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E2DB49B-FD01-B955-87FA-4A40456308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77226" y="4579590"/>
                  <a:ext cx="178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5E818DC-2DE5-47BE-C00A-4B4B60ACE237}"/>
                    </a:ext>
                  </a:extLst>
                </p14:cNvPr>
                <p14:cNvContentPartPr/>
                <p14:nvPr/>
              </p14:nvContentPartPr>
              <p14:xfrm>
                <a:off x="3888346" y="4700190"/>
                <a:ext cx="24840" cy="5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5E818DC-2DE5-47BE-C00A-4B4B60ACE23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84026" y="4695870"/>
                  <a:ext cx="334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9F9F71-5373-6EE1-8691-9699AAE12E86}"/>
                    </a:ext>
                  </a:extLst>
                </p14:cNvPr>
                <p14:cNvContentPartPr/>
                <p14:nvPr/>
              </p14:nvContentPartPr>
              <p14:xfrm>
                <a:off x="3884386" y="4479870"/>
                <a:ext cx="302040" cy="318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9F9F71-5373-6EE1-8691-9699AAE12E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80066" y="4475550"/>
                  <a:ext cx="3106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4A5BFF-E448-9758-9FED-8804B71A0CF3}"/>
                    </a:ext>
                  </a:extLst>
                </p14:cNvPr>
                <p14:cNvContentPartPr/>
                <p14:nvPr/>
              </p14:nvContentPartPr>
              <p14:xfrm>
                <a:off x="4137466" y="4350990"/>
                <a:ext cx="294840" cy="486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4A5BFF-E448-9758-9FED-8804B71A0CF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33146" y="4346670"/>
                  <a:ext cx="3034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677C128-BD44-DF03-1A58-A1EB216165F5}"/>
                    </a:ext>
                  </a:extLst>
                </p14:cNvPr>
                <p14:cNvContentPartPr/>
                <p14:nvPr/>
              </p14:nvContentPartPr>
              <p14:xfrm>
                <a:off x="2811946" y="5101230"/>
                <a:ext cx="1013760" cy="744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677C128-BD44-DF03-1A58-A1EB216165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07626" y="5096910"/>
                  <a:ext cx="1022400" cy="75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C7BDEF0-A768-689C-7E81-E78BF9B0CAED}"/>
                  </a:ext>
                </a:extLst>
              </p14:cNvPr>
              <p14:cNvContentPartPr/>
              <p14:nvPr/>
            </p14:nvContentPartPr>
            <p14:xfrm>
              <a:off x="4734346" y="3482670"/>
              <a:ext cx="1810080" cy="417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C7BDEF0-A768-689C-7E81-E78BF9B0CAE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30026" y="3478350"/>
                <a:ext cx="1818720" cy="42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47C7ED-781D-B69B-2C9A-E2EF83B7333F}"/>
              </a:ext>
            </a:extLst>
          </p:cNvPr>
          <p:cNvGrpSpPr/>
          <p:nvPr/>
        </p:nvGrpSpPr>
        <p:grpSpPr>
          <a:xfrm>
            <a:off x="591466" y="355710"/>
            <a:ext cx="3265920" cy="707040"/>
            <a:chOff x="591466" y="355710"/>
            <a:chExt cx="3265920" cy="70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4785F63-A302-FEA7-A252-20DDDCABD7F7}"/>
                    </a:ext>
                  </a:extLst>
                </p14:cNvPr>
                <p14:cNvContentPartPr/>
                <p14:nvPr/>
              </p14:nvContentPartPr>
              <p14:xfrm>
                <a:off x="591466" y="476310"/>
                <a:ext cx="66600" cy="571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4785F63-A302-FEA7-A252-20DDDCABD7F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7146" y="471990"/>
                  <a:ext cx="7524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BBD853D-7384-BF46-A6EB-3B2AA6E409AA}"/>
                    </a:ext>
                  </a:extLst>
                </p14:cNvPr>
                <p14:cNvContentPartPr/>
                <p14:nvPr/>
              </p14:nvContentPartPr>
              <p14:xfrm>
                <a:off x="655906" y="360390"/>
                <a:ext cx="264240" cy="3992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BBD853D-7384-BF46-A6EB-3B2AA6E409A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1586" y="356070"/>
                  <a:ext cx="272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9CC65E7-3CB1-EC51-DB18-91EF2C8B65CA}"/>
                    </a:ext>
                  </a:extLst>
                </p14:cNvPr>
                <p14:cNvContentPartPr/>
                <p14:nvPr/>
              </p14:nvContentPartPr>
              <p14:xfrm>
                <a:off x="954346" y="773670"/>
                <a:ext cx="150120" cy="1911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9CC65E7-3CB1-EC51-DB18-91EF2C8B65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0026" y="769350"/>
                  <a:ext cx="158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0C83213-EF35-7EA0-5473-98F76C8B1698}"/>
                    </a:ext>
                  </a:extLst>
                </p14:cNvPr>
                <p14:cNvContentPartPr/>
                <p14:nvPr/>
              </p14:nvContentPartPr>
              <p14:xfrm>
                <a:off x="1187986" y="883470"/>
                <a:ext cx="234000" cy="179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0C83213-EF35-7EA0-5473-98F76C8B169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83666" y="879150"/>
                  <a:ext cx="242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1929261-809D-07DB-A48D-FEFCE1AF1F9E}"/>
                    </a:ext>
                  </a:extLst>
                </p14:cNvPr>
                <p14:cNvContentPartPr/>
                <p14:nvPr/>
              </p14:nvContentPartPr>
              <p14:xfrm>
                <a:off x="1587226" y="627870"/>
                <a:ext cx="233280" cy="73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1929261-809D-07DB-A48D-FEFCE1AF1F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82906" y="623550"/>
                  <a:ext cx="241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96D5A3C-D82C-0382-640C-6716EA679349}"/>
                    </a:ext>
                  </a:extLst>
                </p14:cNvPr>
                <p14:cNvContentPartPr/>
                <p14:nvPr/>
              </p14:nvContentPartPr>
              <p14:xfrm>
                <a:off x="1684066" y="777990"/>
                <a:ext cx="224640" cy="34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96D5A3C-D82C-0382-640C-6716EA6793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79746" y="773670"/>
                  <a:ext cx="233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0A531E8-B64A-CE37-E121-8FDF3F205663}"/>
                    </a:ext>
                  </a:extLst>
                </p14:cNvPr>
                <p14:cNvContentPartPr/>
                <p14:nvPr/>
              </p14:nvContentPartPr>
              <p14:xfrm>
                <a:off x="2103466" y="563430"/>
                <a:ext cx="182160" cy="154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0A531E8-B64A-CE37-E121-8FDF3F20566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99146" y="559110"/>
                  <a:ext cx="190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CDF68D9-28A6-71E1-132D-C86DF1AC7BF6}"/>
                    </a:ext>
                  </a:extLst>
                </p14:cNvPr>
                <p14:cNvContentPartPr/>
                <p14:nvPr/>
              </p14:nvContentPartPr>
              <p14:xfrm>
                <a:off x="2384986" y="609150"/>
                <a:ext cx="4680" cy="11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CDF68D9-28A6-71E1-132D-C86DF1AC7BF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80666" y="604830"/>
                  <a:ext cx="13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35D4F17-4CBF-E031-598D-67E6C8CE0E4D}"/>
                    </a:ext>
                  </a:extLst>
                </p14:cNvPr>
                <p14:cNvContentPartPr/>
                <p14:nvPr/>
              </p14:nvContentPartPr>
              <p14:xfrm>
                <a:off x="2638786" y="444270"/>
                <a:ext cx="156960" cy="236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35D4F17-4CBF-E031-598D-67E6C8CE0E4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34466" y="439950"/>
                  <a:ext cx="165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C915C8D-091F-FD4B-171E-0947E885F4D1}"/>
                    </a:ext>
                  </a:extLst>
                </p14:cNvPr>
                <p14:cNvContentPartPr/>
                <p14:nvPr/>
              </p14:nvContentPartPr>
              <p14:xfrm>
                <a:off x="2999506" y="355710"/>
                <a:ext cx="244080" cy="3920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C915C8D-091F-FD4B-171E-0947E885F4D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95186" y="351390"/>
                  <a:ext cx="2527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E6A8160-2551-DA5B-92CB-69FC373B5DD0}"/>
                    </a:ext>
                  </a:extLst>
                </p14:cNvPr>
                <p14:cNvContentPartPr/>
                <p14:nvPr/>
              </p14:nvContentPartPr>
              <p14:xfrm>
                <a:off x="3457426" y="581430"/>
                <a:ext cx="227160" cy="42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E6A8160-2551-DA5B-92CB-69FC373B5DD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53106" y="577110"/>
                  <a:ext cx="235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F24569D-84DA-3352-84F3-200B931949DE}"/>
                    </a:ext>
                  </a:extLst>
                </p14:cNvPr>
                <p14:cNvContentPartPr/>
                <p14:nvPr/>
              </p14:nvContentPartPr>
              <p14:xfrm>
                <a:off x="3610426" y="399990"/>
                <a:ext cx="44280" cy="252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F24569D-84DA-3352-84F3-200B931949D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06106" y="395670"/>
                  <a:ext cx="52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07A5AFA-8248-EED6-AD9B-EC8FA3C9AC9C}"/>
                    </a:ext>
                  </a:extLst>
                </p14:cNvPr>
                <p14:cNvContentPartPr/>
                <p14:nvPr/>
              </p14:nvContentPartPr>
              <p14:xfrm>
                <a:off x="3481186" y="626430"/>
                <a:ext cx="376200" cy="662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07A5AFA-8248-EED6-AD9B-EC8FA3C9AC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76866" y="622110"/>
                  <a:ext cx="384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2196310-80B0-D2FA-2C5B-261FB85CF6E0}"/>
                    </a:ext>
                  </a:extLst>
                </p14:cNvPr>
                <p14:cNvContentPartPr/>
                <p14:nvPr/>
              </p14:nvContentPartPr>
              <p14:xfrm>
                <a:off x="3690346" y="439950"/>
                <a:ext cx="41400" cy="4201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2196310-80B0-D2FA-2C5B-261FB85CF6E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86026" y="435630"/>
                  <a:ext cx="5004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EF31D78-547D-AE2D-3BCB-B8579610FB5E}"/>
              </a:ext>
            </a:extLst>
          </p:cNvPr>
          <p:cNvGrpSpPr/>
          <p:nvPr/>
        </p:nvGrpSpPr>
        <p:grpSpPr>
          <a:xfrm>
            <a:off x="4056466" y="126390"/>
            <a:ext cx="1928160" cy="720360"/>
            <a:chOff x="4056466" y="126390"/>
            <a:chExt cx="1928160" cy="72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6F0F718-74DF-34C8-5439-111A49BC863C}"/>
                    </a:ext>
                  </a:extLst>
                </p14:cNvPr>
                <p14:cNvContentPartPr/>
                <p14:nvPr/>
              </p14:nvContentPartPr>
              <p14:xfrm>
                <a:off x="4056466" y="177150"/>
                <a:ext cx="154440" cy="1483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6F0F718-74DF-34C8-5439-111A49BC863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52146" y="172830"/>
                  <a:ext cx="163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3CC8B13-FC27-B811-0B8D-F0AB3AA5C53A}"/>
                    </a:ext>
                  </a:extLst>
                </p14:cNvPr>
                <p14:cNvContentPartPr/>
                <p14:nvPr/>
              </p14:nvContentPartPr>
              <p14:xfrm>
                <a:off x="4392346" y="259590"/>
                <a:ext cx="28440" cy="223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3CC8B13-FC27-B811-0B8D-F0AB3AA5C53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88026" y="255270"/>
                  <a:ext cx="37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DE10BB-6C57-0620-E637-4D89ED373EEC}"/>
                    </a:ext>
                  </a:extLst>
                </p14:cNvPr>
                <p14:cNvContentPartPr/>
                <p14:nvPr/>
              </p14:nvContentPartPr>
              <p14:xfrm>
                <a:off x="4577386" y="178950"/>
                <a:ext cx="99720" cy="2088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DE10BB-6C57-0620-E637-4D89ED373EE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73066" y="174630"/>
                  <a:ext cx="108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F8FA89A-1129-E7E1-C1F9-26F34ACCE163}"/>
                    </a:ext>
                  </a:extLst>
                </p14:cNvPr>
                <p14:cNvContentPartPr/>
                <p14:nvPr/>
              </p14:nvContentPartPr>
              <p14:xfrm>
                <a:off x="4762786" y="157710"/>
                <a:ext cx="147960" cy="1789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F8FA89A-1129-E7E1-C1F9-26F34ACCE1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58466" y="153390"/>
                  <a:ext cx="156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78F10D5-A1EE-1A69-5495-29D114F65B95}"/>
                    </a:ext>
                  </a:extLst>
                </p14:cNvPr>
                <p14:cNvContentPartPr/>
                <p14:nvPr/>
              </p14:nvContentPartPr>
              <p14:xfrm>
                <a:off x="5105146" y="126390"/>
                <a:ext cx="186840" cy="2102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78F10D5-A1EE-1A69-5495-29D114F65B9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00826" y="122070"/>
                  <a:ext cx="195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C3FE419-FB96-B84F-F471-ECFF61E939AA}"/>
                    </a:ext>
                  </a:extLst>
                </p14:cNvPr>
                <p14:cNvContentPartPr/>
                <p14:nvPr/>
              </p14:nvContentPartPr>
              <p14:xfrm>
                <a:off x="4328266" y="375150"/>
                <a:ext cx="1073160" cy="1249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C3FE419-FB96-B84F-F471-ECFF61E939A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23946" y="370830"/>
                  <a:ext cx="1081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0A70C12-D854-0FA4-A998-DA163B4F9249}"/>
                    </a:ext>
                  </a:extLst>
                </p14:cNvPr>
                <p14:cNvContentPartPr/>
                <p14:nvPr/>
              </p14:nvContentPartPr>
              <p14:xfrm>
                <a:off x="4364986" y="661350"/>
                <a:ext cx="43560" cy="1854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0A70C12-D854-0FA4-A998-DA163B4F924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60666" y="657030"/>
                  <a:ext cx="52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89F2239-BDD2-EB5F-640D-97121A378343}"/>
                    </a:ext>
                  </a:extLst>
                </p14:cNvPr>
                <p14:cNvContentPartPr/>
                <p14:nvPr/>
              </p14:nvContentPartPr>
              <p14:xfrm>
                <a:off x="4492786" y="757830"/>
                <a:ext cx="10800" cy="32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89F2239-BDD2-EB5F-640D-97121A37834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88466" y="753510"/>
                  <a:ext cx="194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C42D475-0C49-A31C-3EB6-5A61DBE3A6FF}"/>
                    </a:ext>
                  </a:extLst>
                </p14:cNvPr>
                <p14:cNvContentPartPr/>
                <p14:nvPr/>
              </p14:nvContentPartPr>
              <p14:xfrm>
                <a:off x="4694026" y="604830"/>
                <a:ext cx="141120" cy="187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C42D475-0C49-A31C-3EB6-5A61DBE3A6F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689706" y="600510"/>
                  <a:ext cx="149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A109F00-D161-1A09-640F-6570196AD3D1}"/>
                    </a:ext>
                  </a:extLst>
                </p14:cNvPr>
                <p14:cNvContentPartPr/>
                <p14:nvPr/>
              </p14:nvContentPartPr>
              <p14:xfrm>
                <a:off x="4974826" y="508350"/>
                <a:ext cx="179640" cy="3211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A109F00-D161-1A09-640F-6570196AD3D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970506" y="504030"/>
                  <a:ext cx="188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92C817B-D967-82BA-4E29-B60A529F4DA4}"/>
                    </a:ext>
                  </a:extLst>
                </p14:cNvPr>
                <p14:cNvContentPartPr/>
                <p14:nvPr/>
              </p14:nvContentPartPr>
              <p14:xfrm>
                <a:off x="5512306" y="227190"/>
                <a:ext cx="250560" cy="2966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92C817B-D967-82BA-4E29-B60A529F4DA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07986" y="222870"/>
                  <a:ext cx="259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368386B-0DCA-A9B9-999A-B71F445B5A46}"/>
                    </a:ext>
                  </a:extLst>
                </p14:cNvPr>
                <p14:cNvContentPartPr/>
                <p14:nvPr/>
              </p14:nvContentPartPr>
              <p14:xfrm>
                <a:off x="5812546" y="363990"/>
                <a:ext cx="172080" cy="2102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368386B-0DCA-A9B9-999A-B71F445B5A4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08226" y="359670"/>
                  <a:ext cx="18072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BCD622C-D8A1-7597-2D13-7402E20C89F5}"/>
              </a:ext>
            </a:extLst>
          </p:cNvPr>
          <p:cNvGrpSpPr/>
          <p:nvPr/>
        </p:nvGrpSpPr>
        <p:grpSpPr>
          <a:xfrm>
            <a:off x="2630506" y="986430"/>
            <a:ext cx="2838600" cy="1583640"/>
            <a:chOff x="2630506" y="986430"/>
            <a:chExt cx="2838600" cy="158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5635B1-524E-CCB3-86D6-4759D45C5DA7}"/>
                    </a:ext>
                  </a:extLst>
                </p14:cNvPr>
                <p14:cNvContentPartPr/>
                <p14:nvPr/>
              </p14:nvContentPartPr>
              <p14:xfrm>
                <a:off x="4924066" y="2066070"/>
                <a:ext cx="516600" cy="71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5635B1-524E-CCB3-86D6-4759D45C5DA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19746" y="2061750"/>
                  <a:ext cx="525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AF1666-8CEA-6AE0-1D77-B7A5B123D96D}"/>
                    </a:ext>
                  </a:extLst>
                </p14:cNvPr>
                <p14:cNvContentPartPr/>
                <p14:nvPr/>
              </p14:nvContentPartPr>
              <p14:xfrm>
                <a:off x="4932346" y="2327070"/>
                <a:ext cx="536760" cy="55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2AF1666-8CEA-6AE0-1D77-B7A5B123D96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28026" y="2322750"/>
                  <a:ext cx="545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DF5A389-2480-52EF-E864-9ADECFAA368E}"/>
                    </a:ext>
                  </a:extLst>
                </p14:cNvPr>
                <p14:cNvContentPartPr/>
                <p14:nvPr/>
              </p14:nvContentPartPr>
              <p14:xfrm>
                <a:off x="4818226" y="1914870"/>
                <a:ext cx="561240" cy="655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DF5A389-2480-52EF-E864-9ADECFAA368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13906" y="1910550"/>
                  <a:ext cx="56988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E3A3897-0153-45D4-8BDE-F08166A70DBC}"/>
                    </a:ext>
                  </a:extLst>
                </p14:cNvPr>
                <p14:cNvContentPartPr/>
                <p14:nvPr/>
              </p14:nvContentPartPr>
              <p14:xfrm>
                <a:off x="2630506" y="1319070"/>
                <a:ext cx="487080" cy="622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E3A3897-0153-45D4-8BDE-F08166A70DB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26186" y="1314750"/>
                  <a:ext cx="495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EAC60C3-7EA5-2CEB-8BB3-BC67F71A65F9}"/>
                    </a:ext>
                  </a:extLst>
                </p14:cNvPr>
                <p14:cNvContentPartPr/>
                <p14:nvPr/>
              </p14:nvContentPartPr>
              <p14:xfrm>
                <a:off x="2865226" y="1159590"/>
                <a:ext cx="20520" cy="3045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EAC60C3-7EA5-2CEB-8BB3-BC67F71A65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60906" y="1155270"/>
                  <a:ext cx="29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B63E305-A381-C7F1-9CCA-E8C2D7681E93}"/>
                    </a:ext>
                  </a:extLst>
                </p14:cNvPr>
                <p14:cNvContentPartPr/>
                <p14:nvPr/>
              </p14:nvContentPartPr>
              <p14:xfrm>
                <a:off x="3328186" y="1064550"/>
                <a:ext cx="215640" cy="147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B63E305-A381-C7F1-9CCA-E8C2D7681E9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23866" y="1060230"/>
                  <a:ext cx="224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3FCBF08-5F1A-EE44-CBF5-D99ACD1BACAC}"/>
                    </a:ext>
                  </a:extLst>
                </p14:cNvPr>
                <p14:cNvContentPartPr/>
                <p14:nvPr/>
              </p14:nvContentPartPr>
              <p14:xfrm>
                <a:off x="3682786" y="1139790"/>
                <a:ext cx="4320" cy="2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3FCBF08-5F1A-EE44-CBF5-D99ACD1BACA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78466" y="1135470"/>
                  <a:ext cx="129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7251D42-4B4A-7EF3-8984-FE8316F9E9BA}"/>
                    </a:ext>
                  </a:extLst>
                </p14:cNvPr>
                <p14:cNvContentPartPr/>
                <p14:nvPr/>
              </p14:nvContentPartPr>
              <p14:xfrm>
                <a:off x="3849826" y="990750"/>
                <a:ext cx="16560" cy="232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7251D42-4B4A-7EF3-8984-FE8316F9E9B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45506" y="986430"/>
                  <a:ext cx="25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350E7F3-4AA3-3DC7-EA5F-6251FDC9D93A}"/>
                    </a:ext>
                  </a:extLst>
                </p14:cNvPr>
                <p14:cNvContentPartPr/>
                <p14:nvPr/>
              </p14:nvContentPartPr>
              <p14:xfrm>
                <a:off x="4055746" y="1013430"/>
                <a:ext cx="181800" cy="172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350E7F3-4AA3-3DC7-EA5F-6251FDC9D9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51426" y="1009110"/>
                  <a:ext cx="190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DEDCAAC-B580-BAEE-063D-FAF3E37A40FA}"/>
                    </a:ext>
                  </a:extLst>
                </p14:cNvPr>
                <p14:cNvContentPartPr/>
                <p14:nvPr/>
              </p14:nvContentPartPr>
              <p14:xfrm>
                <a:off x="4338346" y="986430"/>
                <a:ext cx="224280" cy="2278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DEDCAAC-B580-BAEE-063D-FAF3E37A40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34026" y="982110"/>
                  <a:ext cx="232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46EC898-BCBF-5F5F-879D-D8D7538EB1D5}"/>
                    </a:ext>
                  </a:extLst>
                </p14:cNvPr>
                <p14:cNvContentPartPr/>
                <p14:nvPr/>
              </p14:nvContentPartPr>
              <p14:xfrm>
                <a:off x="3450946" y="1251390"/>
                <a:ext cx="1495080" cy="1184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46EC898-BCBF-5F5F-879D-D8D7538EB1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46626" y="1247070"/>
                  <a:ext cx="1503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21C4A42-E0A4-46B3-3962-C37E0417D774}"/>
                    </a:ext>
                  </a:extLst>
                </p14:cNvPr>
                <p14:cNvContentPartPr/>
                <p14:nvPr/>
              </p14:nvContentPartPr>
              <p14:xfrm>
                <a:off x="3670906" y="1600950"/>
                <a:ext cx="60480" cy="1328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21C4A42-E0A4-46B3-3962-C37E0417D77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66586" y="1596630"/>
                  <a:ext cx="69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973DB80-66B9-DD0C-2844-242458BEE28C}"/>
                    </a:ext>
                  </a:extLst>
                </p14:cNvPr>
                <p14:cNvContentPartPr/>
                <p14:nvPr/>
              </p14:nvContentPartPr>
              <p14:xfrm>
                <a:off x="3819946" y="1726230"/>
                <a:ext cx="1080" cy="3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973DB80-66B9-DD0C-2844-242458BEE2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15626" y="172191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24F66A3-9E6B-DB58-3B29-2BF28730945B}"/>
                    </a:ext>
                  </a:extLst>
                </p14:cNvPr>
                <p14:cNvContentPartPr/>
                <p14:nvPr/>
              </p14:nvContentPartPr>
              <p14:xfrm>
                <a:off x="4005346" y="1565310"/>
                <a:ext cx="252360" cy="169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24F66A3-9E6B-DB58-3B29-2BF28730945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001026" y="1560990"/>
                  <a:ext cx="261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8231BC8-9ECB-BF65-140E-FEB0B9915B67}"/>
                    </a:ext>
                  </a:extLst>
                </p14:cNvPr>
                <p14:cNvContentPartPr/>
                <p14:nvPr/>
              </p14:nvContentPartPr>
              <p14:xfrm>
                <a:off x="4326106" y="1481070"/>
                <a:ext cx="206640" cy="3758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8231BC8-9ECB-BF65-140E-FEB0B9915B6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321786" y="1476750"/>
                  <a:ext cx="2152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70D1238-F0C2-EBB2-0A7A-5DCA400AAD8B}"/>
                    </a:ext>
                  </a:extLst>
                </p14:cNvPr>
                <p14:cNvContentPartPr/>
                <p14:nvPr/>
              </p14:nvContentPartPr>
              <p14:xfrm>
                <a:off x="4654066" y="1332390"/>
                <a:ext cx="142560" cy="2001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70D1238-F0C2-EBB2-0A7A-5DCA400AAD8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649746" y="1328070"/>
                  <a:ext cx="151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AE3ECF7-3416-9D37-B199-4B3B8C734679}"/>
                    </a:ext>
                  </a:extLst>
                </p14:cNvPr>
                <p14:cNvContentPartPr/>
                <p14:nvPr/>
              </p14:nvContentPartPr>
              <p14:xfrm>
                <a:off x="3686746" y="1600950"/>
                <a:ext cx="88200" cy="3776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AE3ECF7-3416-9D37-B199-4B3B8C73467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682426" y="1596630"/>
                  <a:ext cx="968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0DD08A1-992F-0420-5F6B-C237C601D66B}"/>
                    </a:ext>
                  </a:extLst>
                </p14:cNvPr>
                <p14:cNvContentPartPr/>
                <p14:nvPr/>
              </p14:nvContentPartPr>
              <p14:xfrm>
                <a:off x="3992026" y="1746390"/>
                <a:ext cx="54000" cy="414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0DD08A1-992F-0420-5F6B-C237C601D66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987706" y="1742070"/>
                  <a:ext cx="626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45945FC-D4A6-8D8B-15A8-1C4BD8F0FF5B}"/>
              </a:ext>
            </a:extLst>
          </p:cNvPr>
          <p:cNvGrpSpPr/>
          <p:nvPr/>
        </p:nvGrpSpPr>
        <p:grpSpPr>
          <a:xfrm>
            <a:off x="5223226" y="961950"/>
            <a:ext cx="668160" cy="533880"/>
            <a:chOff x="5223226" y="961950"/>
            <a:chExt cx="66816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1FB2C41-6AE8-32FE-894F-6CE68C167F76}"/>
                    </a:ext>
                  </a:extLst>
                </p14:cNvPr>
                <p14:cNvContentPartPr/>
                <p14:nvPr/>
              </p14:nvContentPartPr>
              <p14:xfrm>
                <a:off x="5223226" y="1139430"/>
                <a:ext cx="271800" cy="3124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1FB2C41-6AE8-32FE-894F-6CE68C167F7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18906" y="1135110"/>
                  <a:ext cx="2804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D25E6BE-BC7B-B821-37EF-F6BF99FF1E8D}"/>
                    </a:ext>
                  </a:extLst>
                </p14:cNvPr>
                <p14:cNvContentPartPr/>
                <p14:nvPr/>
              </p14:nvContentPartPr>
              <p14:xfrm>
                <a:off x="5548306" y="1307910"/>
                <a:ext cx="178560" cy="187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D25E6BE-BC7B-B821-37EF-F6BF99FF1E8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543986" y="1303590"/>
                  <a:ext cx="187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CC7BCBE-0D5C-D805-1F90-6486276D7F11}"/>
                    </a:ext>
                  </a:extLst>
                </p14:cNvPr>
                <p14:cNvContentPartPr/>
                <p14:nvPr/>
              </p14:nvContentPartPr>
              <p14:xfrm>
                <a:off x="5629306" y="961950"/>
                <a:ext cx="262080" cy="158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CC7BCBE-0D5C-D805-1F90-6486276D7F1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624986" y="957630"/>
                  <a:ext cx="2707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1E77AA9-AFC7-13A9-AF0F-D02A405D301A}"/>
              </a:ext>
            </a:extLst>
          </p:cNvPr>
          <p:cNvGrpSpPr/>
          <p:nvPr/>
        </p:nvGrpSpPr>
        <p:grpSpPr>
          <a:xfrm>
            <a:off x="4879066" y="2749350"/>
            <a:ext cx="7004520" cy="3718800"/>
            <a:chOff x="4879066" y="2749350"/>
            <a:chExt cx="7004520" cy="37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E98C65-990B-8BF6-ABE7-86379BBA8C23}"/>
                    </a:ext>
                  </a:extLst>
                </p14:cNvPr>
                <p14:cNvContentPartPr/>
                <p14:nvPr/>
              </p14:nvContentPartPr>
              <p14:xfrm>
                <a:off x="4923706" y="3034110"/>
                <a:ext cx="373320" cy="545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E98C65-990B-8BF6-ABE7-86379BBA8C2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919386" y="3029790"/>
                  <a:ext cx="3819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AAE9443-D743-6DC4-543E-548ACCF0E534}"/>
                    </a:ext>
                  </a:extLst>
                </p14:cNvPr>
                <p14:cNvContentPartPr/>
                <p14:nvPr/>
              </p14:nvContentPartPr>
              <p14:xfrm>
                <a:off x="5725786" y="2831430"/>
                <a:ext cx="215280" cy="449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AAE9443-D743-6DC4-543E-548ACCF0E53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21466" y="2827110"/>
                  <a:ext cx="2239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EF1AD5F-7EA1-1337-2E81-6204902095D6}"/>
                    </a:ext>
                  </a:extLst>
                </p14:cNvPr>
                <p14:cNvContentPartPr/>
                <p14:nvPr/>
              </p14:nvContentPartPr>
              <p14:xfrm>
                <a:off x="5504386" y="3382230"/>
                <a:ext cx="120240" cy="127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EF1AD5F-7EA1-1337-2E81-6204902095D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500066" y="3377910"/>
                  <a:ext cx="128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8D0975D-CB80-2043-03FB-953529A4EB54}"/>
                    </a:ext>
                  </a:extLst>
                </p14:cNvPr>
                <p14:cNvContentPartPr/>
                <p14:nvPr/>
              </p14:nvContentPartPr>
              <p14:xfrm>
                <a:off x="5500786" y="3177030"/>
                <a:ext cx="4320" cy="7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8D0975D-CB80-2043-03FB-953529A4EB5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496466" y="3172710"/>
                  <a:ext cx="12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F3D0E2A-3BDC-3041-085C-61EBED423D9C}"/>
                    </a:ext>
                  </a:extLst>
                </p14:cNvPr>
                <p14:cNvContentPartPr/>
                <p14:nvPr/>
              </p14:nvContentPartPr>
              <p14:xfrm>
                <a:off x="5446426" y="3353790"/>
                <a:ext cx="242640" cy="248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F3D0E2A-3BDC-3041-085C-61EBED423D9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442106" y="3349470"/>
                  <a:ext cx="251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AC6B81-5E33-A8A9-A5F0-797C7128B4A3}"/>
                    </a:ext>
                  </a:extLst>
                </p14:cNvPr>
                <p14:cNvContentPartPr/>
                <p14:nvPr/>
              </p14:nvContentPartPr>
              <p14:xfrm>
                <a:off x="6060946" y="3216990"/>
                <a:ext cx="187920" cy="192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AC6B81-5E33-A8A9-A5F0-797C7128B4A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056626" y="3212670"/>
                  <a:ext cx="196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4179B2D-CA63-2F89-1138-7C651FE571CD}"/>
                    </a:ext>
                  </a:extLst>
                </p14:cNvPr>
                <p14:cNvContentPartPr/>
                <p14:nvPr/>
              </p14:nvContentPartPr>
              <p14:xfrm>
                <a:off x="6709666" y="3205470"/>
                <a:ext cx="297000" cy="27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4179B2D-CA63-2F89-1138-7C651FE571C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705346" y="3201150"/>
                  <a:ext cx="305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087AFFC-2044-E624-5B9D-11A575ED68E8}"/>
                    </a:ext>
                  </a:extLst>
                </p14:cNvPr>
                <p14:cNvContentPartPr/>
                <p14:nvPr/>
              </p14:nvContentPartPr>
              <p14:xfrm>
                <a:off x="6834586" y="3108630"/>
                <a:ext cx="86400" cy="322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087AFFC-2044-E624-5B9D-11A575ED68E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830266" y="3104310"/>
                  <a:ext cx="950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9F88BD9-E982-D0E9-DDA1-B1AEAD3661A0}"/>
                    </a:ext>
                  </a:extLst>
                </p14:cNvPr>
                <p14:cNvContentPartPr/>
                <p14:nvPr/>
              </p14:nvContentPartPr>
              <p14:xfrm>
                <a:off x="5164546" y="3992790"/>
                <a:ext cx="206640" cy="244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9F88BD9-E982-D0E9-DDA1-B1AEAD3661A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160226" y="3988470"/>
                  <a:ext cx="215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FF1B375-4DED-F189-74C4-26710714322D}"/>
                    </a:ext>
                  </a:extLst>
                </p14:cNvPr>
                <p14:cNvContentPartPr/>
                <p14:nvPr/>
              </p14:nvContentPartPr>
              <p14:xfrm>
                <a:off x="5473066" y="4085670"/>
                <a:ext cx="64080" cy="105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FF1B375-4DED-F189-74C4-26710714322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468746" y="4081350"/>
                  <a:ext cx="72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964E60E-203B-605F-D52F-414BBBB2E037}"/>
                    </a:ext>
                  </a:extLst>
                </p14:cNvPr>
                <p14:cNvContentPartPr/>
                <p14:nvPr/>
              </p14:nvContentPartPr>
              <p14:xfrm>
                <a:off x="5613466" y="3969030"/>
                <a:ext cx="113400" cy="285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964E60E-203B-605F-D52F-414BBBB2E03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609146" y="3964710"/>
                  <a:ext cx="1220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D92DB44-D87F-A0CA-8A0B-01999B6B8293}"/>
                    </a:ext>
                  </a:extLst>
                </p14:cNvPr>
                <p14:cNvContentPartPr/>
                <p14:nvPr/>
              </p14:nvContentPartPr>
              <p14:xfrm>
                <a:off x="5798866" y="3966150"/>
                <a:ext cx="306000" cy="253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D92DB44-D87F-A0CA-8A0B-01999B6B829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794546" y="3961830"/>
                  <a:ext cx="314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4710AA8-EDF8-A11B-6AC6-BB445B34CD18}"/>
                    </a:ext>
                  </a:extLst>
                </p14:cNvPr>
                <p14:cNvContentPartPr/>
                <p14:nvPr/>
              </p14:nvContentPartPr>
              <p14:xfrm>
                <a:off x="6132946" y="3856350"/>
                <a:ext cx="236520" cy="389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4710AA8-EDF8-A11B-6AC6-BB445B34CD1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128626" y="3852030"/>
                  <a:ext cx="245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CED30D6-F887-F32A-F922-6EB1D2A133C0}"/>
                    </a:ext>
                  </a:extLst>
                </p14:cNvPr>
                <p14:cNvContentPartPr/>
                <p14:nvPr/>
              </p14:nvContentPartPr>
              <p14:xfrm>
                <a:off x="5312506" y="4349190"/>
                <a:ext cx="551880" cy="472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CED30D6-F887-F32A-F922-6EB1D2A133C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308186" y="4344870"/>
                  <a:ext cx="5605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48537CD-E6DB-3271-F2B1-FBB77DE0FB4A}"/>
                    </a:ext>
                  </a:extLst>
                </p14:cNvPr>
                <p14:cNvContentPartPr/>
                <p14:nvPr/>
              </p14:nvContentPartPr>
              <p14:xfrm>
                <a:off x="5968066" y="4289430"/>
                <a:ext cx="166680" cy="402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48537CD-E6DB-3271-F2B1-FBB77DE0FB4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963746" y="4285110"/>
                  <a:ext cx="1753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D78B464-5C89-5700-45FF-DA9403905769}"/>
                    </a:ext>
                  </a:extLst>
                </p14:cNvPr>
                <p14:cNvContentPartPr/>
                <p14:nvPr/>
              </p14:nvContentPartPr>
              <p14:xfrm>
                <a:off x="6290626" y="4567710"/>
                <a:ext cx="170280" cy="105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D78B464-5C89-5700-45FF-DA940390576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286306" y="4563390"/>
                  <a:ext cx="178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CF07115-DA3D-F8D7-C681-E5AA4465A43B}"/>
                    </a:ext>
                  </a:extLst>
                </p14:cNvPr>
                <p14:cNvContentPartPr/>
                <p14:nvPr/>
              </p14:nvContentPartPr>
              <p14:xfrm>
                <a:off x="6435706" y="4344510"/>
                <a:ext cx="137160" cy="38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CF07115-DA3D-F8D7-C681-E5AA4465A43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431386" y="4340190"/>
                  <a:ext cx="145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4ACEB64-BF7A-CD32-D82B-0CB9BF54C9EA}"/>
                    </a:ext>
                  </a:extLst>
                </p14:cNvPr>
                <p14:cNvContentPartPr/>
                <p14:nvPr/>
              </p14:nvContentPartPr>
              <p14:xfrm>
                <a:off x="6511666" y="4482750"/>
                <a:ext cx="129960" cy="64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4ACEB64-BF7A-CD32-D82B-0CB9BF54C9E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507346" y="4478430"/>
                  <a:ext cx="138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636B70E-06BE-741A-7ED2-67672C0C0B45}"/>
                    </a:ext>
                  </a:extLst>
                </p14:cNvPr>
                <p14:cNvContentPartPr/>
                <p14:nvPr/>
              </p14:nvContentPartPr>
              <p14:xfrm>
                <a:off x="6782026" y="4101510"/>
                <a:ext cx="189720" cy="342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636B70E-06BE-741A-7ED2-67672C0C0B4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777706" y="4097190"/>
                  <a:ext cx="198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E5A6E5E-A670-87E9-0CEE-ECF629497949}"/>
                    </a:ext>
                  </a:extLst>
                </p14:cNvPr>
                <p14:cNvContentPartPr/>
                <p14:nvPr/>
              </p14:nvContentPartPr>
              <p14:xfrm>
                <a:off x="7026466" y="4230030"/>
                <a:ext cx="180000" cy="166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E5A6E5E-A670-87E9-0CEE-ECF62949794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022146" y="4225710"/>
                  <a:ext cx="188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AE77033-B753-A391-C42C-0BA87DC910F3}"/>
                    </a:ext>
                  </a:extLst>
                </p14:cNvPr>
                <p14:cNvContentPartPr/>
                <p14:nvPr/>
              </p14:nvContentPartPr>
              <p14:xfrm>
                <a:off x="7261546" y="4081350"/>
                <a:ext cx="221760" cy="364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AE77033-B753-A391-C42C-0BA87DC910F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257226" y="4077030"/>
                  <a:ext cx="230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EF3349C-8DFE-8FF3-F014-10AB610445EA}"/>
                    </a:ext>
                  </a:extLst>
                </p14:cNvPr>
                <p14:cNvContentPartPr/>
                <p14:nvPr/>
              </p14:nvContentPartPr>
              <p14:xfrm>
                <a:off x="5919466" y="4921230"/>
                <a:ext cx="63360" cy="353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EF3349C-8DFE-8FF3-F014-10AB610445E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15146" y="4916910"/>
                  <a:ext cx="72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1B0092F-4F65-1F1F-ED5A-E4EB906D029E}"/>
                    </a:ext>
                  </a:extLst>
                </p14:cNvPr>
                <p14:cNvContentPartPr/>
                <p14:nvPr/>
              </p14:nvContentPartPr>
              <p14:xfrm>
                <a:off x="6154546" y="4824750"/>
                <a:ext cx="15120" cy="573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1B0092F-4F65-1F1F-ED5A-E4EB906D029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50226" y="4820430"/>
                  <a:ext cx="2376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C7FD46-CEC5-B193-F0B6-22FE0E5FA696}"/>
                    </a:ext>
                  </a:extLst>
                </p14:cNvPr>
                <p14:cNvContentPartPr/>
                <p14:nvPr/>
              </p14:nvContentPartPr>
              <p14:xfrm>
                <a:off x="5641546" y="5108070"/>
                <a:ext cx="818640" cy="345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C7FD46-CEC5-B193-F0B6-22FE0E5FA69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637226" y="5103750"/>
                  <a:ext cx="8272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64F66D-0CA4-9123-0D5A-4388A422E036}"/>
                    </a:ext>
                  </a:extLst>
                </p14:cNvPr>
                <p14:cNvContentPartPr/>
                <p14:nvPr/>
              </p14:nvContentPartPr>
              <p14:xfrm>
                <a:off x="4879066" y="5616030"/>
                <a:ext cx="416520" cy="569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64F66D-0CA4-9123-0D5A-4388A422E03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874746" y="5611710"/>
                  <a:ext cx="4251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8F3BBA0-0203-A880-88A0-4844B4006F21}"/>
                    </a:ext>
                  </a:extLst>
                </p14:cNvPr>
                <p14:cNvContentPartPr/>
                <p14:nvPr/>
              </p14:nvContentPartPr>
              <p14:xfrm>
                <a:off x="5484226" y="5937870"/>
                <a:ext cx="207000" cy="247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8F3BBA0-0203-A880-88A0-4844B4006F2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479906" y="5933550"/>
                  <a:ext cx="215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65D8818-F057-F941-C352-6E308F714E43}"/>
                    </a:ext>
                  </a:extLst>
                </p14:cNvPr>
                <p14:cNvContentPartPr/>
                <p14:nvPr/>
              </p14:nvContentPartPr>
              <p14:xfrm>
                <a:off x="5887066" y="5742390"/>
                <a:ext cx="249120" cy="45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65D8818-F057-F941-C352-6E308F714E4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882746" y="5738070"/>
                  <a:ext cx="257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B20760C-70AE-4034-B584-351EB9FADD02}"/>
                    </a:ext>
                  </a:extLst>
                </p14:cNvPr>
                <p14:cNvContentPartPr/>
                <p14:nvPr/>
              </p14:nvContentPartPr>
              <p14:xfrm>
                <a:off x="5895706" y="5943270"/>
                <a:ext cx="341640" cy="110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B20760C-70AE-4034-B584-351EB9FADD0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891386" y="5938950"/>
                  <a:ext cx="350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1B4423C-C9F5-8E39-C1DF-58C055CBE117}"/>
                    </a:ext>
                  </a:extLst>
                </p14:cNvPr>
                <p14:cNvContentPartPr/>
                <p14:nvPr/>
              </p14:nvContentPartPr>
              <p14:xfrm>
                <a:off x="6473506" y="5443950"/>
                <a:ext cx="238320" cy="262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1B4423C-C9F5-8E39-C1DF-58C055CBE11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469186" y="5439630"/>
                  <a:ext cx="246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1BCEA5B-5068-F63C-2CC7-A1716F79D49C}"/>
                    </a:ext>
                  </a:extLst>
                </p14:cNvPr>
                <p14:cNvContentPartPr/>
                <p14:nvPr/>
              </p14:nvContentPartPr>
              <p14:xfrm>
                <a:off x="6882826" y="5596230"/>
                <a:ext cx="12600" cy="19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1BCEA5B-5068-F63C-2CC7-A1716F79D49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78506" y="5591910"/>
                  <a:ext cx="2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8E35C68-BB1D-BBAC-4261-6A9003B912BD}"/>
                    </a:ext>
                  </a:extLst>
                </p14:cNvPr>
                <p14:cNvContentPartPr/>
                <p14:nvPr/>
              </p14:nvContentPartPr>
              <p14:xfrm>
                <a:off x="6918826" y="5238750"/>
                <a:ext cx="95400" cy="429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8E35C68-BB1D-BBAC-4261-6A9003B912B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914506" y="5234430"/>
                  <a:ext cx="1040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360F32-A178-AFA9-D6D5-CA89CD376EAA}"/>
                    </a:ext>
                  </a:extLst>
                </p14:cNvPr>
                <p14:cNvContentPartPr/>
                <p14:nvPr/>
              </p14:nvContentPartPr>
              <p14:xfrm>
                <a:off x="7116826" y="5396430"/>
                <a:ext cx="216000" cy="297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360F32-A178-AFA9-D6D5-CA89CD376EA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112506" y="5392110"/>
                  <a:ext cx="224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E502CFA-F96E-E8E7-C86D-00A580B595AE}"/>
                    </a:ext>
                  </a:extLst>
                </p14:cNvPr>
                <p14:cNvContentPartPr/>
                <p14:nvPr/>
              </p14:nvContentPartPr>
              <p14:xfrm>
                <a:off x="7434346" y="5250990"/>
                <a:ext cx="152280" cy="418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E502CFA-F96E-E8E7-C86D-00A580B595A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430026" y="5246670"/>
                  <a:ext cx="160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575D19C-AF23-E5CD-434E-D61C423422A2}"/>
                    </a:ext>
                  </a:extLst>
                </p14:cNvPr>
                <p14:cNvContentPartPr/>
                <p14:nvPr/>
              </p14:nvContentPartPr>
              <p14:xfrm>
                <a:off x="6604906" y="5729790"/>
                <a:ext cx="1499760" cy="239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575D19C-AF23-E5CD-434E-D61C423422A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600586" y="5725470"/>
                  <a:ext cx="1508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BA90A29-5C60-0A90-B8B8-1607F386AE82}"/>
                    </a:ext>
                  </a:extLst>
                </p14:cNvPr>
                <p14:cNvContentPartPr/>
                <p14:nvPr/>
              </p14:nvContentPartPr>
              <p14:xfrm>
                <a:off x="6830626" y="6139110"/>
                <a:ext cx="23400" cy="322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BA90A29-5C60-0A90-B8B8-1607F386AE8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826306" y="6134790"/>
                  <a:ext cx="320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6701D64-5C61-CB33-C1A2-8EBFD367BFC0}"/>
                    </a:ext>
                  </a:extLst>
                </p14:cNvPr>
                <p14:cNvContentPartPr/>
                <p14:nvPr/>
              </p14:nvContentPartPr>
              <p14:xfrm>
                <a:off x="7012066" y="6436110"/>
                <a:ext cx="360" cy="32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6701D64-5C61-CB33-C1A2-8EBFD367BFC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007746" y="6431790"/>
                  <a:ext cx="9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2DC66EA-F2DD-ABAB-DD25-A2CC86FC2829}"/>
                    </a:ext>
                  </a:extLst>
                </p14:cNvPr>
                <p14:cNvContentPartPr/>
                <p14:nvPr/>
              </p14:nvContentPartPr>
              <p14:xfrm>
                <a:off x="7146346" y="6179430"/>
                <a:ext cx="144720" cy="158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2DC66EA-F2DD-ABAB-DD25-A2CC86FC282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142026" y="6175110"/>
                  <a:ext cx="153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829E6FD-481D-3EC2-FA40-24C57A7781D9}"/>
                    </a:ext>
                  </a:extLst>
                </p14:cNvPr>
                <p14:cNvContentPartPr/>
                <p14:nvPr/>
              </p14:nvContentPartPr>
              <p14:xfrm>
                <a:off x="7409866" y="6094830"/>
                <a:ext cx="249120" cy="356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829E6FD-481D-3EC2-FA40-24C57A7781D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405546" y="6090510"/>
                  <a:ext cx="2577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377B39-AB99-F6C3-B53B-B7336C9A9104}"/>
                    </a:ext>
                  </a:extLst>
                </p14:cNvPr>
                <p14:cNvContentPartPr/>
                <p14:nvPr/>
              </p14:nvContentPartPr>
              <p14:xfrm>
                <a:off x="7470346" y="2948070"/>
                <a:ext cx="435600" cy="525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377B39-AB99-F6C3-B53B-B7336C9A910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466026" y="2943750"/>
                  <a:ext cx="4442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0B8D1C-A15F-A73A-E410-65BF423A9544}"/>
                    </a:ext>
                  </a:extLst>
                </p14:cNvPr>
                <p14:cNvContentPartPr/>
                <p14:nvPr/>
              </p14:nvContentPartPr>
              <p14:xfrm>
                <a:off x="8059666" y="3273870"/>
                <a:ext cx="280800" cy="212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0B8D1C-A15F-A73A-E410-65BF423A954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055346" y="3269550"/>
                  <a:ext cx="289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4B60993-F4F4-2A5F-E8AA-19E88DF0271F}"/>
                    </a:ext>
                  </a:extLst>
                </p14:cNvPr>
                <p14:cNvContentPartPr/>
                <p14:nvPr/>
              </p14:nvContentPartPr>
              <p14:xfrm>
                <a:off x="8446666" y="3052470"/>
                <a:ext cx="221040" cy="317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4B60993-F4F4-2A5F-E8AA-19E88DF0271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442346" y="3048150"/>
                  <a:ext cx="2296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103DD8-A04C-DFCA-477D-F51A0F0ADCDF}"/>
                    </a:ext>
                  </a:extLst>
                </p14:cNvPr>
                <p14:cNvContentPartPr/>
                <p14:nvPr/>
              </p14:nvContentPartPr>
              <p14:xfrm>
                <a:off x="8801266" y="3345870"/>
                <a:ext cx="147240" cy="110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103DD8-A04C-DFCA-477D-F51A0F0ADCD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796946" y="3341550"/>
                  <a:ext cx="155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2869FD-4C31-6A36-8FC1-17DDA8F3DF47}"/>
                    </a:ext>
                  </a:extLst>
                </p14:cNvPr>
                <p14:cNvContentPartPr/>
                <p14:nvPr/>
              </p14:nvContentPartPr>
              <p14:xfrm>
                <a:off x="8881906" y="2847630"/>
                <a:ext cx="241920" cy="177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2869FD-4C31-6A36-8FC1-17DDA8F3DF4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877586" y="2843310"/>
                  <a:ext cx="250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9F667EA-056E-1205-A83C-0D9A43D1CFC6}"/>
                    </a:ext>
                  </a:extLst>
                </p14:cNvPr>
                <p14:cNvContentPartPr/>
                <p14:nvPr/>
              </p14:nvContentPartPr>
              <p14:xfrm>
                <a:off x="9683626" y="3128790"/>
                <a:ext cx="248040" cy="56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9F667EA-056E-1205-A83C-0D9A43D1CFC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679306" y="3124470"/>
                  <a:ext cx="256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FD3FAC-330D-2AF9-F84F-6E188266CFB8}"/>
                    </a:ext>
                  </a:extLst>
                </p14:cNvPr>
                <p14:cNvContentPartPr/>
                <p14:nvPr/>
              </p14:nvContentPartPr>
              <p14:xfrm>
                <a:off x="9691906" y="3326070"/>
                <a:ext cx="325800" cy="39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FD3FAC-330D-2AF9-F84F-6E188266CFB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687586" y="3321750"/>
                  <a:ext cx="334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794C22-D984-94FA-D819-01AF66703DA0}"/>
                    </a:ext>
                  </a:extLst>
                </p14:cNvPr>
                <p14:cNvContentPartPr/>
                <p14:nvPr/>
              </p14:nvContentPartPr>
              <p14:xfrm>
                <a:off x="10103026" y="3092790"/>
                <a:ext cx="195120" cy="219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794C22-D984-94FA-D819-01AF66703DA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098706" y="3088470"/>
                  <a:ext cx="203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EE038B2-ACEE-C75B-EBB9-4252B3CCFBB8}"/>
                    </a:ext>
                  </a:extLst>
                </p14:cNvPr>
                <p14:cNvContentPartPr/>
                <p14:nvPr/>
              </p14:nvContentPartPr>
              <p14:xfrm>
                <a:off x="10538266" y="3273870"/>
                <a:ext cx="360" cy="18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EE038B2-ACEE-C75B-EBB9-4252B3CCFBB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533946" y="3269550"/>
                  <a:ext cx="9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7E310C9-871B-2553-5B46-CA7D7BC73315}"/>
                    </a:ext>
                  </a:extLst>
                </p14:cNvPr>
                <p14:cNvContentPartPr/>
                <p14:nvPr/>
              </p14:nvContentPartPr>
              <p14:xfrm>
                <a:off x="10641946" y="3024390"/>
                <a:ext cx="182160" cy="327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7E310C9-871B-2553-5B46-CA7D7BC7331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637626" y="3020070"/>
                  <a:ext cx="190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B9E2DA9-7EB2-EC63-37D7-8815F9A31A33}"/>
                    </a:ext>
                  </a:extLst>
                </p14:cNvPr>
                <p14:cNvContentPartPr/>
                <p14:nvPr/>
              </p14:nvContentPartPr>
              <p14:xfrm>
                <a:off x="10871266" y="2749350"/>
                <a:ext cx="495360" cy="594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B9E2DA9-7EB2-EC63-37D7-8815F9A31A3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866946" y="2745030"/>
                  <a:ext cx="5040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95FB95-C447-BA06-CB06-D37E9B4FC693}"/>
                    </a:ext>
                  </a:extLst>
                </p14:cNvPr>
                <p14:cNvContentPartPr/>
                <p14:nvPr/>
              </p14:nvContentPartPr>
              <p14:xfrm>
                <a:off x="10171426" y="3569430"/>
                <a:ext cx="346320" cy="285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95FB95-C447-BA06-CB06-D37E9B4FC69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167106" y="3565110"/>
                  <a:ext cx="354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B9F6CF7-E918-CD75-7B07-931C3FA91962}"/>
                    </a:ext>
                  </a:extLst>
                </p14:cNvPr>
                <p14:cNvContentPartPr/>
                <p14:nvPr/>
              </p14:nvContentPartPr>
              <p14:xfrm>
                <a:off x="10601266" y="3836190"/>
                <a:ext cx="54720" cy="53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9F6CF7-E918-CD75-7B07-931C3FA9196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596946" y="3831870"/>
                  <a:ext cx="63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619018-3EED-0E46-5B64-08AF95C588C9}"/>
                    </a:ext>
                  </a:extLst>
                </p14:cNvPr>
                <p14:cNvContentPartPr/>
                <p14:nvPr/>
              </p14:nvContentPartPr>
              <p14:xfrm>
                <a:off x="10541866" y="3884430"/>
                <a:ext cx="116640" cy="169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619018-3EED-0E46-5B64-08AF95C588C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537546" y="3880110"/>
                  <a:ext cx="125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D793CC1-1B0F-77E1-ABF2-0AC965FA5B46}"/>
                    </a:ext>
                  </a:extLst>
                </p14:cNvPr>
                <p14:cNvContentPartPr/>
                <p14:nvPr/>
              </p14:nvContentPartPr>
              <p14:xfrm>
                <a:off x="10852546" y="3711630"/>
                <a:ext cx="150840" cy="27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D793CC1-1B0F-77E1-ABF2-0AC965FA5B4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848226" y="3707310"/>
                  <a:ext cx="159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00C0F6-98CF-83ED-4413-52A55A4AAFA6}"/>
                    </a:ext>
                  </a:extLst>
                </p14:cNvPr>
                <p14:cNvContentPartPr/>
                <p14:nvPr/>
              </p14:nvContentPartPr>
              <p14:xfrm>
                <a:off x="10804306" y="3879030"/>
                <a:ext cx="210600" cy="28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00C0F6-98CF-83ED-4413-52A55A4AAFA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799986" y="3874710"/>
                  <a:ext cx="219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A9FC389-ECAA-3704-EE5F-00E4268973D3}"/>
                    </a:ext>
                  </a:extLst>
                </p14:cNvPr>
                <p14:cNvContentPartPr/>
                <p14:nvPr/>
              </p14:nvContentPartPr>
              <p14:xfrm>
                <a:off x="11104546" y="3558630"/>
                <a:ext cx="111240" cy="318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A9FC389-ECAA-3704-EE5F-00E4268973D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100226" y="3554310"/>
                  <a:ext cx="1198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7E9ED84-8462-88C9-7671-31E63863BC06}"/>
                    </a:ext>
                  </a:extLst>
                </p14:cNvPr>
                <p14:cNvContentPartPr/>
                <p14:nvPr/>
              </p14:nvContentPartPr>
              <p14:xfrm>
                <a:off x="11352226" y="3613350"/>
                <a:ext cx="157680" cy="127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7E9ED84-8462-88C9-7671-31E63863BC0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347906" y="3609030"/>
                  <a:ext cx="166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C2CE8BE-2CD1-17E4-22CA-5B7ED6AAD718}"/>
                    </a:ext>
                  </a:extLst>
                </p14:cNvPr>
                <p14:cNvContentPartPr/>
                <p14:nvPr/>
              </p14:nvContentPartPr>
              <p14:xfrm>
                <a:off x="11577586" y="3470790"/>
                <a:ext cx="198720" cy="395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C2CE8BE-2CD1-17E4-22CA-5B7ED6AAD71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573266" y="3466470"/>
                  <a:ext cx="2073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0FF54E-F3E9-0734-77B1-920274EE7117}"/>
                    </a:ext>
                  </a:extLst>
                </p14:cNvPr>
                <p14:cNvContentPartPr/>
                <p14:nvPr/>
              </p14:nvContentPartPr>
              <p14:xfrm>
                <a:off x="8575906" y="3783630"/>
                <a:ext cx="271800" cy="548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0FF54E-F3E9-0734-77B1-920274EE711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571586" y="3779310"/>
                  <a:ext cx="2804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4D42E93-1F01-36D0-1263-E47F29EF91E5}"/>
                    </a:ext>
                  </a:extLst>
                </p14:cNvPr>
                <p14:cNvContentPartPr/>
                <p14:nvPr/>
              </p14:nvContentPartPr>
              <p14:xfrm>
                <a:off x="8845906" y="3739710"/>
                <a:ext cx="388440" cy="667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4D42E93-1F01-36D0-1263-E47F29EF91E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841586" y="3735390"/>
                  <a:ext cx="39708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703E623-AEA9-8FE6-A0E2-410D2F801164}"/>
                    </a:ext>
                  </a:extLst>
                </p14:cNvPr>
                <p14:cNvContentPartPr/>
                <p14:nvPr/>
              </p14:nvContentPartPr>
              <p14:xfrm>
                <a:off x="8619826" y="4129590"/>
                <a:ext cx="776520" cy="444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703E623-AEA9-8FE6-A0E2-410D2F80116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615506" y="4125270"/>
                  <a:ext cx="7851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F7A3163-EB23-CA6D-3601-EA82CEE32B46}"/>
                    </a:ext>
                  </a:extLst>
                </p14:cNvPr>
                <p14:cNvContentPartPr/>
                <p14:nvPr/>
              </p14:nvContentPartPr>
              <p14:xfrm>
                <a:off x="8508586" y="4599750"/>
                <a:ext cx="172440" cy="232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F7A3163-EB23-CA6D-3601-EA82CEE32B4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504266" y="4595430"/>
                  <a:ext cx="181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BB67E0D-F805-7A8A-2D3F-2A213D2C0015}"/>
                    </a:ext>
                  </a:extLst>
                </p14:cNvPr>
                <p14:cNvContentPartPr/>
                <p14:nvPr/>
              </p14:nvContentPartPr>
              <p14:xfrm>
                <a:off x="8877946" y="4780830"/>
                <a:ext cx="360" cy="37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BB67E0D-F805-7A8A-2D3F-2A213D2C001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873626" y="4776510"/>
                  <a:ext cx="9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2993120-2EF5-6DDC-D37F-7C487094B3F8}"/>
                    </a:ext>
                  </a:extLst>
                </p14:cNvPr>
                <p14:cNvContentPartPr/>
                <p14:nvPr/>
              </p14:nvContentPartPr>
              <p14:xfrm>
                <a:off x="8939146" y="4583910"/>
                <a:ext cx="47880" cy="380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2993120-2EF5-6DDC-D37F-7C487094B3F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934826" y="4579590"/>
                  <a:ext cx="56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D832635-4EE9-8244-2C39-5A763CA34710}"/>
                    </a:ext>
                  </a:extLst>
                </p14:cNvPr>
                <p14:cNvContentPartPr/>
                <p14:nvPr/>
              </p14:nvContentPartPr>
              <p14:xfrm>
                <a:off x="9103306" y="4761030"/>
                <a:ext cx="290880" cy="225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D832635-4EE9-8244-2C39-5A763CA3471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098986" y="4756710"/>
                  <a:ext cx="299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416728B-9172-6D73-4F11-922025C5DB5F}"/>
                    </a:ext>
                  </a:extLst>
                </p14:cNvPr>
                <p14:cNvContentPartPr/>
                <p14:nvPr/>
              </p14:nvContentPartPr>
              <p14:xfrm>
                <a:off x="9442066" y="4640070"/>
                <a:ext cx="118440" cy="326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416728B-9172-6D73-4F11-922025C5DB5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437746" y="4635750"/>
                  <a:ext cx="1270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5ACDA86-F581-36DA-2B6A-C436B2244D3B}"/>
                    </a:ext>
                  </a:extLst>
                </p14:cNvPr>
                <p14:cNvContentPartPr/>
                <p14:nvPr/>
              </p14:nvContentPartPr>
              <p14:xfrm>
                <a:off x="9639346" y="4348470"/>
                <a:ext cx="556560" cy="650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5ACDA86-F581-36DA-2B6A-C436B2244D3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635026" y="4344150"/>
                  <a:ext cx="56520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C3B8C78-2A52-3DBA-28B9-7536DCBA2492}"/>
                    </a:ext>
                  </a:extLst>
                </p14:cNvPr>
                <p14:cNvContentPartPr/>
                <p14:nvPr/>
              </p14:nvContentPartPr>
              <p14:xfrm>
                <a:off x="10312546" y="4483110"/>
                <a:ext cx="234000" cy="391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C3B8C78-2A52-3DBA-28B9-7536DCBA249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308226" y="4478790"/>
                  <a:ext cx="2426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E29FDA2-E536-9BAD-F711-D5D30B628F73}"/>
                    </a:ext>
                  </a:extLst>
                </p14:cNvPr>
                <p14:cNvContentPartPr/>
                <p14:nvPr/>
              </p14:nvContentPartPr>
              <p14:xfrm>
                <a:off x="10694866" y="4692270"/>
                <a:ext cx="122760" cy="304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E29FDA2-E536-9BAD-F711-D5D30B628F7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690546" y="4687950"/>
                  <a:ext cx="131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E75A9BF-1737-E900-05CD-F0E074E5A1A2}"/>
                    </a:ext>
                  </a:extLst>
                </p14:cNvPr>
                <p14:cNvContentPartPr/>
                <p14:nvPr/>
              </p14:nvContentPartPr>
              <p14:xfrm>
                <a:off x="10856866" y="4634310"/>
                <a:ext cx="126000" cy="32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E75A9BF-1737-E900-05CD-F0E074E5A1A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852546" y="4629990"/>
                  <a:ext cx="134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F81FC0-2E67-F1C4-0AEF-711221B631AF}"/>
                    </a:ext>
                  </a:extLst>
                </p14:cNvPr>
                <p14:cNvContentPartPr/>
                <p14:nvPr/>
              </p14:nvContentPartPr>
              <p14:xfrm>
                <a:off x="10892866" y="4731510"/>
                <a:ext cx="182880" cy="62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F81FC0-2E67-F1C4-0AEF-711221B631A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888546" y="4727190"/>
                  <a:ext cx="191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3EB3F9D-6B9B-7482-184E-1B07B0A820EC}"/>
                    </a:ext>
                  </a:extLst>
                </p14:cNvPr>
                <p14:cNvContentPartPr/>
                <p14:nvPr/>
              </p14:nvContentPartPr>
              <p14:xfrm>
                <a:off x="11159266" y="4422990"/>
                <a:ext cx="101520" cy="3016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3EB3F9D-6B9B-7482-184E-1B07B0A820E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154946" y="4418670"/>
                  <a:ext cx="110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C9B8E7-9A78-77CA-9E5E-245AB4AABA9A}"/>
                    </a:ext>
                  </a:extLst>
                </p14:cNvPr>
                <p14:cNvContentPartPr/>
                <p14:nvPr/>
              </p14:nvContentPartPr>
              <p14:xfrm>
                <a:off x="11316226" y="4635750"/>
                <a:ext cx="8640" cy="14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C9B8E7-9A78-77CA-9E5E-245AB4AABA9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311906" y="4631430"/>
                  <a:ext cx="17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5926AD8-2B74-0496-A389-3FE1AF8EA5A0}"/>
                    </a:ext>
                  </a:extLst>
                </p14:cNvPr>
                <p14:cNvContentPartPr/>
                <p14:nvPr/>
              </p14:nvContentPartPr>
              <p14:xfrm>
                <a:off x="11697826" y="4479150"/>
                <a:ext cx="102240" cy="55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5926AD8-2B74-0496-A389-3FE1AF8EA5A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693506" y="4474830"/>
                  <a:ext cx="110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7C9F354-FB05-43FC-85D9-81A370547645}"/>
                    </a:ext>
                  </a:extLst>
                </p14:cNvPr>
                <p14:cNvContentPartPr/>
                <p14:nvPr/>
              </p14:nvContentPartPr>
              <p14:xfrm>
                <a:off x="11409106" y="4503270"/>
                <a:ext cx="214200" cy="152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7C9F354-FB05-43FC-85D9-81A37054764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404786" y="4498950"/>
                  <a:ext cx="222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E2CBDF2-6140-3824-5744-1A9DAD7D8354}"/>
                    </a:ext>
                  </a:extLst>
                </p14:cNvPr>
                <p14:cNvContentPartPr/>
                <p14:nvPr/>
              </p14:nvContentPartPr>
              <p14:xfrm>
                <a:off x="11665066" y="4350990"/>
                <a:ext cx="218520" cy="414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E2CBDF2-6140-3824-5744-1A9DAD7D835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660746" y="4346670"/>
                  <a:ext cx="2271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A1BBCD2-04F4-E9D1-EF8F-265B7AAFBC96}"/>
                    </a:ext>
                  </a:extLst>
                </p14:cNvPr>
                <p14:cNvContentPartPr/>
                <p14:nvPr/>
              </p14:nvContentPartPr>
              <p14:xfrm>
                <a:off x="9380866" y="5110230"/>
                <a:ext cx="32400" cy="343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A1BBCD2-04F4-E9D1-EF8F-265B7AAFBC9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376546" y="5105910"/>
                  <a:ext cx="41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4034F96-EEF3-87A9-4F58-2B10D17ECCAF}"/>
                    </a:ext>
                  </a:extLst>
                </p14:cNvPr>
                <p14:cNvContentPartPr/>
                <p14:nvPr/>
              </p14:nvContentPartPr>
              <p14:xfrm>
                <a:off x="9587506" y="5054070"/>
                <a:ext cx="63720" cy="439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4034F96-EEF3-87A9-4F58-2B10D17ECCA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583186" y="5049750"/>
                  <a:ext cx="723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1B23D12-06DC-3E20-ECB0-D08C9B74781E}"/>
                    </a:ext>
                  </a:extLst>
                </p14:cNvPr>
                <p14:cNvContentPartPr/>
                <p14:nvPr/>
              </p14:nvContentPartPr>
              <p14:xfrm>
                <a:off x="9063346" y="5330910"/>
                <a:ext cx="780480" cy="311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1B23D12-06DC-3E20-ECB0-D08C9B74781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059026" y="5326590"/>
                  <a:ext cx="789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60844B3-2C1B-1364-D051-48929B9073F7}"/>
                    </a:ext>
                  </a:extLst>
                </p14:cNvPr>
                <p14:cNvContentPartPr/>
                <p14:nvPr/>
              </p14:nvContentPartPr>
              <p14:xfrm>
                <a:off x="8832226" y="5712870"/>
                <a:ext cx="415080" cy="495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60844B3-2C1B-1364-D051-48929B9073F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827906" y="5708550"/>
                  <a:ext cx="4237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5495F64-71FE-FCBC-D18C-F2E535432681}"/>
                    </a:ext>
                  </a:extLst>
                </p14:cNvPr>
                <p14:cNvContentPartPr/>
                <p14:nvPr/>
              </p14:nvContentPartPr>
              <p14:xfrm>
                <a:off x="9321106" y="5990430"/>
                <a:ext cx="324720" cy="223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5495F64-71FE-FCBC-D18C-F2E53543268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316786" y="5986110"/>
                  <a:ext cx="333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10C35D2-247A-6BCC-255E-1B0A66048520}"/>
                    </a:ext>
                  </a:extLst>
                </p14:cNvPr>
                <p14:cNvContentPartPr/>
                <p14:nvPr/>
              </p14:nvContentPartPr>
              <p14:xfrm>
                <a:off x="9716026" y="5901870"/>
                <a:ext cx="174600" cy="75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10C35D2-247A-6BCC-255E-1B0A6604852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711706" y="5897550"/>
                  <a:ext cx="183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BFD51EC-BCAB-5AE6-B248-FA0C1DC0EB57}"/>
                    </a:ext>
                  </a:extLst>
                </p14:cNvPr>
                <p14:cNvContentPartPr/>
                <p14:nvPr/>
              </p14:nvContentPartPr>
              <p14:xfrm>
                <a:off x="9800626" y="5993670"/>
                <a:ext cx="254160" cy="77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BFD51EC-BCAB-5AE6-B248-FA0C1DC0EB5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796306" y="5989350"/>
                  <a:ext cx="262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27A065E-2094-1963-2B7F-9B9D4F54D388}"/>
                    </a:ext>
                  </a:extLst>
                </p14:cNvPr>
                <p14:cNvContentPartPr/>
                <p14:nvPr/>
              </p14:nvContentPartPr>
              <p14:xfrm>
                <a:off x="10265386" y="5487870"/>
                <a:ext cx="212400" cy="213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27A065E-2094-1963-2B7F-9B9D4F54D38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261066" y="5483550"/>
                  <a:ext cx="221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26F30FD-CEE6-A020-1089-6081A9FD1F9E}"/>
                    </a:ext>
                  </a:extLst>
                </p14:cNvPr>
                <p14:cNvContentPartPr/>
                <p14:nvPr/>
              </p14:nvContentPartPr>
              <p14:xfrm>
                <a:off x="10686946" y="5632950"/>
                <a:ext cx="12960" cy="30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26F30FD-CEE6-A020-1089-6081A9FD1F9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682626" y="5628630"/>
                  <a:ext cx="21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5C1F5D6-5A8F-A0A3-7F4C-8E90F8A2BD49}"/>
                    </a:ext>
                  </a:extLst>
                </p14:cNvPr>
                <p14:cNvContentPartPr/>
                <p14:nvPr/>
              </p14:nvContentPartPr>
              <p14:xfrm>
                <a:off x="10683346" y="5311110"/>
                <a:ext cx="100080" cy="365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5C1F5D6-5A8F-A0A3-7F4C-8E90F8A2BD4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679026" y="5306790"/>
                  <a:ext cx="1087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6FA701A-8DE9-38B2-0FC4-1FB9694436C0}"/>
                    </a:ext>
                  </a:extLst>
                </p14:cNvPr>
                <p14:cNvContentPartPr/>
                <p14:nvPr/>
              </p14:nvContentPartPr>
              <p14:xfrm>
                <a:off x="11226946" y="5275110"/>
                <a:ext cx="20880" cy="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6FA701A-8DE9-38B2-0FC4-1FB9694436C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222626" y="5270790"/>
                  <a:ext cx="29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7D44F83-F762-6690-F654-521F9D11BAD7}"/>
                    </a:ext>
                  </a:extLst>
                </p14:cNvPr>
                <p14:cNvContentPartPr/>
                <p14:nvPr/>
              </p14:nvContentPartPr>
              <p14:xfrm>
                <a:off x="10917346" y="5352870"/>
                <a:ext cx="291240" cy="2059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7D44F83-F762-6690-F654-521F9D11BAD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913026" y="5348550"/>
                  <a:ext cx="299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D8C3C92-BEDF-2336-A806-95E852AA3DF2}"/>
                    </a:ext>
                  </a:extLst>
                </p14:cNvPr>
                <p14:cNvContentPartPr/>
                <p14:nvPr/>
              </p14:nvContentPartPr>
              <p14:xfrm>
                <a:off x="11319826" y="5218950"/>
                <a:ext cx="147600" cy="365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D8C3C92-BEDF-2336-A806-95E852AA3DF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315506" y="5214630"/>
                  <a:ext cx="1562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176302F-0CDD-38FB-8DC3-702E032D118B}"/>
                    </a:ext>
                  </a:extLst>
                </p14:cNvPr>
                <p14:cNvContentPartPr/>
                <p14:nvPr/>
              </p14:nvContentPartPr>
              <p14:xfrm>
                <a:off x="10332706" y="5643390"/>
                <a:ext cx="1199880" cy="232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176302F-0CDD-38FB-8DC3-702E032D118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328386" y="5639070"/>
                  <a:ext cx="1208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08E9C25-6CBA-3DE9-2542-C2D2DDB99D8E}"/>
                    </a:ext>
                  </a:extLst>
                </p14:cNvPr>
                <p14:cNvContentPartPr/>
                <p14:nvPr/>
              </p14:nvContentPartPr>
              <p14:xfrm>
                <a:off x="10393186" y="6050550"/>
                <a:ext cx="51480" cy="249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08E9C25-6CBA-3DE9-2542-C2D2DDB99D8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388866" y="6046230"/>
                  <a:ext cx="60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DDA3361-A1C3-00E5-2E03-ABCC4F87B825}"/>
                    </a:ext>
                  </a:extLst>
                </p14:cNvPr>
                <p14:cNvContentPartPr/>
                <p14:nvPr/>
              </p14:nvContentPartPr>
              <p14:xfrm>
                <a:off x="10570306" y="6179430"/>
                <a:ext cx="360" cy="78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DDA3361-A1C3-00E5-2E03-ABCC4F87B82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565986" y="6175110"/>
                  <a:ext cx="9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E61541A-BAFD-EDCE-7C9E-4B31C8EDE0EF}"/>
                    </a:ext>
                  </a:extLst>
                </p14:cNvPr>
                <p14:cNvContentPartPr/>
                <p14:nvPr/>
              </p14:nvContentPartPr>
              <p14:xfrm>
                <a:off x="10711426" y="6092310"/>
                <a:ext cx="189360" cy="99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E61541A-BAFD-EDCE-7C9E-4B31C8EDE0E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707106" y="6087990"/>
                  <a:ext cx="19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D6A3A4F-DEF0-29DD-558D-996BDB5E09A4}"/>
                    </a:ext>
                  </a:extLst>
                </p14:cNvPr>
                <p14:cNvContentPartPr/>
                <p14:nvPr/>
              </p14:nvContentPartPr>
              <p14:xfrm>
                <a:off x="10988986" y="5970270"/>
                <a:ext cx="189720" cy="384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D6A3A4F-DEF0-29DD-558D-996BDB5E09A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984666" y="5965950"/>
                  <a:ext cx="198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00CD343-1FA9-45F3-3035-C16110125D05}"/>
                    </a:ext>
                  </a:extLst>
                </p14:cNvPr>
                <p14:cNvContentPartPr/>
                <p14:nvPr/>
              </p14:nvContentPartPr>
              <p14:xfrm>
                <a:off x="11219386" y="5797470"/>
                <a:ext cx="314280" cy="198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00CD343-1FA9-45F3-3035-C16110125D0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215066" y="5793150"/>
                  <a:ext cx="322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EA45EF0-9E4E-0AAF-511C-2E9E59380DC6}"/>
                    </a:ext>
                  </a:extLst>
                </p14:cNvPr>
                <p14:cNvContentPartPr/>
                <p14:nvPr/>
              </p14:nvContentPartPr>
              <p14:xfrm>
                <a:off x="7463146" y="3532350"/>
                <a:ext cx="1878480" cy="3092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EA45EF0-9E4E-0AAF-511C-2E9E59380DC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458826" y="3528030"/>
                  <a:ext cx="1887120" cy="31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68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677DED3-5149-0A67-1FFB-702CEA724DB6}"/>
              </a:ext>
            </a:extLst>
          </p:cNvPr>
          <p:cNvGrpSpPr/>
          <p:nvPr/>
        </p:nvGrpSpPr>
        <p:grpSpPr>
          <a:xfrm>
            <a:off x="1873066" y="235830"/>
            <a:ext cx="115920" cy="396000"/>
            <a:chOff x="1873066" y="235830"/>
            <a:chExt cx="11592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089D3CD-7D41-A8D4-CFEC-0E1C3C3603C4}"/>
                    </a:ext>
                  </a:extLst>
                </p14:cNvPr>
                <p14:cNvContentPartPr/>
                <p14:nvPr/>
              </p14:nvContentPartPr>
              <p14:xfrm>
                <a:off x="1873066" y="271110"/>
                <a:ext cx="96480" cy="360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089D3CD-7D41-A8D4-CFEC-0E1C3C3603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8746" y="266790"/>
                  <a:ext cx="1051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2D6AFF-AD37-2039-B2BB-D90671F6E17E}"/>
                    </a:ext>
                  </a:extLst>
                </p14:cNvPr>
                <p14:cNvContentPartPr/>
                <p14:nvPr/>
              </p14:nvContentPartPr>
              <p14:xfrm>
                <a:off x="1893946" y="235830"/>
                <a:ext cx="95040" cy="135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2D6AFF-AD37-2039-B2BB-D90671F6E1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89626" y="231510"/>
                  <a:ext cx="10368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4EE343-4269-05CB-03A1-B848B7F245CF}"/>
                  </a:ext>
                </a:extLst>
              </p14:cNvPr>
              <p14:cNvContentPartPr/>
              <p14:nvPr/>
            </p14:nvContentPartPr>
            <p14:xfrm>
              <a:off x="2356906" y="287670"/>
              <a:ext cx="360" cy="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4EE343-4269-05CB-03A1-B848B7F245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2586" y="283350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857A1A-72F7-32B8-0DD6-697CB259F854}"/>
                  </a:ext>
                </a:extLst>
              </p14:cNvPr>
              <p14:cNvContentPartPr/>
              <p14:nvPr/>
            </p14:nvContentPartPr>
            <p14:xfrm>
              <a:off x="2296426" y="478830"/>
              <a:ext cx="30960" cy="18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857A1A-72F7-32B8-0DD6-697CB259F8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2106" y="474510"/>
                <a:ext cx="396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5905EF-3C4A-3F23-E1A7-2BE8FA1AB25F}"/>
                  </a:ext>
                </a:extLst>
              </p14:cNvPr>
              <p14:cNvContentPartPr/>
              <p14:nvPr/>
            </p14:nvContentPartPr>
            <p14:xfrm>
              <a:off x="2243866" y="287670"/>
              <a:ext cx="4320" cy="7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5905EF-3C4A-3F23-E1A7-2BE8FA1AB2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9546" y="283350"/>
                <a:ext cx="1296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99FE474-189D-999B-0522-62FEDF1B3990}"/>
              </a:ext>
            </a:extLst>
          </p:cNvPr>
          <p:cNvGrpSpPr/>
          <p:nvPr/>
        </p:nvGrpSpPr>
        <p:grpSpPr>
          <a:xfrm>
            <a:off x="174226" y="181110"/>
            <a:ext cx="1447920" cy="906120"/>
            <a:chOff x="174226" y="181110"/>
            <a:chExt cx="1447920" cy="90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A08A90-D545-8C4D-7B9D-7FDD62FEB7B0}"/>
                    </a:ext>
                  </a:extLst>
                </p14:cNvPr>
                <p14:cNvContentPartPr/>
                <p14:nvPr/>
              </p14:nvContentPartPr>
              <p14:xfrm>
                <a:off x="174226" y="371910"/>
                <a:ext cx="303480" cy="50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A08A90-D545-8C4D-7B9D-7FDD62FEB7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9906" y="367590"/>
                  <a:ext cx="3121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6A1268-46F6-1A44-3F8F-E9DDACCFFDBC}"/>
                    </a:ext>
                  </a:extLst>
                </p14:cNvPr>
                <p14:cNvContentPartPr/>
                <p14:nvPr/>
              </p14:nvContentPartPr>
              <p14:xfrm>
                <a:off x="555466" y="546150"/>
                <a:ext cx="204480" cy="156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6A1268-46F6-1A44-3F8F-E9DDACCFFD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1146" y="541830"/>
                  <a:ext cx="213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A844C45-3302-C365-0565-ABEFF57ADBC7}"/>
                    </a:ext>
                  </a:extLst>
                </p14:cNvPr>
                <p14:cNvContentPartPr/>
                <p14:nvPr/>
              </p14:nvContentPartPr>
              <p14:xfrm>
                <a:off x="889186" y="462630"/>
                <a:ext cx="156960" cy="88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A844C45-3302-C365-0565-ABEFF57ADB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4866" y="458310"/>
                  <a:ext cx="165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6A8306-1772-884A-4705-772C75773B78}"/>
                    </a:ext>
                  </a:extLst>
                </p14:cNvPr>
                <p14:cNvContentPartPr/>
                <p14:nvPr/>
              </p14:nvContentPartPr>
              <p14:xfrm>
                <a:off x="1131826" y="181110"/>
                <a:ext cx="173520" cy="325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6A8306-1772-884A-4705-772C75773B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7506" y="176790"/>
                  <a:ext cx="182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600B4F-9A85-CF27-A3A2-4D6A3E011485}"/>
                    </a:ext>
                  </a:extLst>
                </p14:cNvPr>
                <p14:cNvContentPartPr/>
                <p14:nvPr/>
              </p14:nvContentPartPr>
              <p14:xfrm>
                <a:off x="1404706" y="359670"/>
                <a:ext cx="98280" cy="239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600B4F-9A85-CF27-A3A2-4D6A3E0114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00026" y="355350"/>
                  <a:ext cx="106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F1B9F1-F3B0-061F-9A96-B5C238ABD1EC}"/>
                    </a:ext>
                  </a:extLst>
                </p14:cNvPr>
                <p14:cNvContentPartPr/>
                <p14:nvPr/>
              </p14:nvContentPartPr>
              <p14:xfrm>
                <a:off x="345946" y="707070"/>
                <a:ext cx="1276200" cy="38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F1B9F1-F3B0-061F-9A96-B5C238ABD1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1626" y="702750"/>
                  <a:ext cx="128484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17FF3E-DEDC-1786-0603-6B8C059C9FFA}"/>
              </a:ext>
            </a:extLst>
          </p:cNvPr>
          <p:cNvGrpSpPr/>
          <p:nvPr/>
        </p:nvGrpSpPr>
        <p:grpSpPr>
          <a:xfrm>
            <a:off x="2867026" y="230790"/>
            <a:ext cx="966960" cy="272160"/>
            <a:chOff x="2867026" y="230790"/>
            <a:chExt cx="96696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14C386-8468-7ABE-847A-5C14A430EAFF}"/>
                    </a:ext>
                  </a:extLst>
                </p14:cNvPr>
                <p14:cNvContentPartPr/>
                <p14:nvPr/>
              </p14:nvContentPartPr>
              <p14:xfrm>
                <a:off x="3017866" y="33159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14C386-8468-7ABE-847A-5C14A430EA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13546" y="3272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C3C80C-C2CE-8780-CF26-8D9E334B124F}"/>
                    </a:ext>
                  </a:extLst>
                </p14:cNvPr>
                <p14:cNvContentPartPr/>
                <p14:nvPr/>
              </p14:nvContentPartPr>
              <p14:xfrm>
                <a:off x="2867026" y="271110"/>
                <a:ext cx="259560" cy="23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C3C80C-C2CE-8780-CF26-8D9E334B12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62706" y="266790"/>
                  <a:ext cx="268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E77B06-CA73-D95A-E642-D91B3C58FA75}"/>
                    </a:ext>
                  </a:extLst>
                </p14:cNvPr>
                <p14:cNvContentPartPr/>
                <p14:nvPr/>
              </p14:nvContentPartPr>
              <p14:xfrm>
                <a:off x="3216946" y="319350"/>
                <a:ext cx="175680" cy="10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E77B06-CA73-D95A-E642-D91B3C58FA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12626" y="315030"/>
                  <a:ext cx="184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45C4A9-3AB7-095B-1928-721C09013F31}"/>
                    </a:ext>
                  </a:extLst>
                </p14:cNvPr>
                <p14:cNvContentPartPr/>
                <p14:nvPr/>
              </p14:nvContentPartPr>
              <p14:xfrm>
                <a:off x="3507826" y="311430"/>
                <a:ext cx="175320" cy="172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45C4A9-3AB7-095B-1928-721C09013F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03506" y="307110"/>
                  <a:ext cx="183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5C198F-FFD7-0C1D-9659-5362572318C0}"/>
                    </a:ext>
                  </a:extLst>
                </p14:cNvPr>
                <p14:cNvContentPartPr/>
                <p14:nvPr/>
              </p14:nvContentPartPr>
              <p14:xfrm>
                <a:off x="3465346" y="230790"/>
                <a:ext cx="368640" cy="22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5C198F-FFD7-0C1D-9659-5362572318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1026" y="226470"/>
                  <a:ext cx="37728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41B743-9C44-3EBA-AE27-239533C83B08}"/>
              </a:ext>
            </a:extLst>
          </p:cNvPr>
          <p:cNvGrpSpPr/>
          <p:nvPr/>
        </p:nvGrpSpPr>
        <p:grpSpPr>
          <a:xfrm>
            <a:off x="4149706" y="194790"/>
            <a:ext cx="162360" cy="298440"/>
            <a:chOff x="4149706" y="194790"/>
            <a:chExt cx="16236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D45B4E-1223-471A-2004-9870A56D3821}"/>
                    </a:ext>
                  </a:extLst>
                </p14:cNvPr>
                <p14:cNvContentPartPr/>
                <p14:nvPr/>
              </p14:nvContentPartPr>
              <p14:xfrm>
                <a:off x="4149706" y="247350"/>
                <a:ext cx="48240" cy="245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D45B4E-1223-471A-2004-9870A56D38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5386" y="243030"/>
                  <a:ext cx="56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FF4BB7-4BB0-C9C6-D895-5EAD88525B1B}"/>
                    </a:ext>
                  </a:extLst>
                </p14:cNvPr>
                <p14:cNvContentPartPr/>
                <p14:nvPr/>
              </p14:nvContentPartPr>
              <p14:xfrm>
                <a:off x="4158346" y="194790"/>
                <a:ext cx="153720" cy="192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FF4BB7-4BB0-C9C6-D895-5EAD88525B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4026" y="190470"/>
                  <a:ext cx="16236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750CCD-E709-7FD8-4E4B-880E38E5D72F}"/>
                  </a:ext>
                </a:extLst>
              </p14:cNvPr>
              <p14:cNvContentPartPr/>
              <p14:nvPr/>
            </p14:nvContentPartPr>
            <p14:xfrm>
              <a:off x="4516546" y="436350"/>
              <a:ext cx="12960" cy="179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750CCD-E709-7FD8-4E4B-880E38E5D72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12226" y="432030"/>
                <a:ext cx="216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749F6C-39C2-A024-EAAC-05382DCDAC4D}"/>
                  </a:ext>
                </a:extLst>
              </p14:cNvPr>
              <p14:cNvContentPartPr/>
              <p14:nvPr/>
            </p14:nvContentPartPr>
            <p14:xfrm>
              <a:off x="4962586" y="199110"/>
              <a:ext cx="138600" cy="264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749F6C-39C2-A024-EAAC-05382DCDAC4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58266" y="194790"/>
                <a:ext cx="1472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1956E0-0DA6-3A0D-FA45-B5DCE137DBE4}"/>
                  </a:ext>
                </a:extLst>
              </p14:cNvPr>
              <p14:cNvContentPartPr/>
              <p14:nvPr/>
            </p14:nvContentPartPr>
            <p14:xfrm>
              <a:off x="5317186" y="150870"/>
              <a:ext cx="179640" cy="303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1956E0-0DA6-3A0D-FA45-B5DCE137DB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12866" y="146550"/>
                <a:ext cx="188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134F64-5D2F-A109-1DCE-8A0FBD122B7C}"/>
                  </a:ext>
                </a:extLst>
              </p14:cNvPr>
              <p14:cNvContentPartPr/>
              <p14:nvPr/>
            </p14:nvContentPartPr>
            <p14:xfrm>
              <a:off x="5689786" y="162750"/>
              <a:ext cx="274680" cy="221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134F64-5D2F-A109-1DCE-8A0FBD122B7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85466" y="158430"/>
                <a:ext cx="2833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FD5A2E-1491-D0A3-57EE-BED9BE8D16E6}"/>
                  </a:ext>
                </a:extLst>
              </p14:cNvPr>
              <p14:cNvContentPartPr/>
              <p14:nvPr/>
            </p14:nvContentPartPr>
            <p14:xfrm>
              <a:off x="6018466" y="476310"/>
              <a:ext cx="10440" cy="9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FD5A2E-1491-D0A3-57EE-BED9BE8D16E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14146" y="471990"/>
                <a:ext cx="19080" cy="1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53FE924-8D0E-9E6A-0314-AA1095A167F8}"/>
              </a:ext>
            </a:extLst>
          </p:cNvPr>
          <p:cNvGrpSpPr/>
          <p:nvPr/>
        </p:nvGrpSpPr>
        <p:grpSpPr>
          <a:xfrm>
            <a:off x="6201706" y="108390"/>
            <a:ext cx="669600" cy="319680"/>
            <a:chOff x="6201706" y="108390"/>
            <a:chExt cx="66960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E3B7A2-3123-3870-FAF8-0525FAB017DE}"/>
                    </a:ext>
                  </a:extLst>
                </p14:cNvPr>
                <p14:cNvContentPartPr/>
                <p14:nvPr/>
              </p14:nvContentPartPr>
              <p14:xfrm>
                <a:off x="6395026" y="118830"/>
                <a:ext cx="7200" cy="18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E3B7A2-3123-3870-FAF8-0525FAB017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90706" y="114510"/>
                  <a:ext cx="15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F58CECA-2A58-7E0F-AB03-87A9E17E4803}"/>
                    </a:ext>
                  </a:extLst>
                </p14:cNvPr>
                <p14:cNvContentPartPr/>
                <p14:nvPr/>
              </p14:nvContentPartPr>
              <p14:xfrm>
                <a:off x="6201706" y="108390"/>
                <a:ext cx="372240" cy="24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F58CECA-2A58-7E0F-AB03-87A9E17E48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97386" y="104070"/>
                  <a:ext cx="380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F1312A-8FEE-0B8F-71ED-E93CA9C27EC0}"/>
                    </a:ext>
                  </a:extLst>
                </p14:cNvPr>
                <p14:cNvContentPartPr/>
                <p14:nvPr/>
              </p14:nvContentPartPr>
              <p14:xfrm>
                <a:off x="6298546" y="331590"/>
                <a:ext cx="572760" cy="96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F1312A-8FEE-0B8F-71ED-E93CA9C27E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94226" y="327270"/>
                  <a:ext cx="58140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5940FF-5A5B-F9C2-6333-3F4645520CC7}"/>
                  </a:ext>
                </a:extLst>
              </p14:cNvPr>
              <p14:cNvContentPartPr/>
              <p14:nvPr/>
            </p14:nvContentPartPr>
            <p14:xfrm>
              <a:off x="7185586" y="174990"/>
              <a:ext cx="149400" cy="217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5940FF-5A5B-F9C2-6333-3F4645520C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81266" y="170670"/>
                <a:ext cx="15804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C8B07AB-153C-801F-C5EC-A63832FB6F31}"/>
              </a:ext>
            </a:extLst>
          </p:cNvPr>
          <p:cNvGrpSpPr/>
          <p:nvPr/>
        </p:nvGrpSpPr>
        <p:grpSpPr>
          <a:xfrm>
            <a:off x="7529746" y="126030"/>
            <a:ext cx="772200" cy="329400"/>
            <a:chOff x="7529746" y="126030"/>
            <a:chExt cx="77220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9E97D0-2277-82BE-504C-33FAFBDE7E1B}"/>
                    </a:ext>
                  </a:extLst>
                </p14:cNvPr>
                <p14:cNvContentPartPr/>
                <p14:nvPr/>
              </p14:nvContentPartPr>
              <p14:xfrm>
                <a:off x="7529746" y="126030"/>
                <a:ext cx="231840" cy="324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9E97D0-2277-82BE-504C-33FAFBDE7E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25426" y="121710"/>
                  <a:ext cx="240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89EB61-E3EB-C7AB-19C7-CA245422668A}"/>
                    </a:ext>
                  </a:extLst>
                </p14:cNvPr>
                <p14:cNvContentPartPr/>
                <p14:nvPr/>
              </p14:nvContentPartPr>
              <p14:xfrm>
                <a:off x="8030146" y="154830"/>
                <a:ext cx="146880" cy="234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89EB61-E3EB-C7AB-19C7-CA24542266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25826" y="150510"/>
                  <a:ext cx="155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0FA636-898A-BA2B-D61D-7BDA9D39CB0F}"/>
                    </a:ext>
                  </a:extLst>
                </p14:cNvPr>
                <p14:cNvContentPartPr/>
                <p14:nvPr/>
              </p14:nvContentPartPr>
              <p14:xfrm>
                <a:off x="7854106" y="194790"/>
                <a:ext cx="447840" cy="260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0FA636-898A-BA2B-D61D-7BDA9D39CB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49786" y="190470"/>
                  <a:ext cx="4564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980891-C219-0ACD-4107-CC4A6535C961}"/>
              </a:ext>
            </a:extLst>
          </p:cNvPr>
          <p:cNvGrpSpPr/>
          <p:nvPr/>
        </p:nvGrpSpPr>
        <p:grpSpPr>
          <a:xfrm>
            <a:off x="8579506" y="110550"/>
            <a:ext cx="354960" cy="357120"/>
            <a:chOff x="8579506" y="110550"/>
            <a:chExt cx="354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8E43F2-B785-9F90-A069-37584D9BB39B}"/>
                    </a:ext>
                  </a:extLst>
                </p14:cNvPr>
                <p14:cNvContentPartPr/>
                <p14:nvPr/>
              </p14:nvContentPartPr>
              <p14:xfrm>
                <a:off x="8579506" y="110550"/>
                <a:ext cx="279360" cy="357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8E43F2-B785-9F90-A069-37584D9BB3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5186" y="106230"/>
                  <a:ext cx="2880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EAD0CA-C937-D800-1E3F-ADF8E8F826FC}"/>
                    </a:ext>
                  </a:extLst>
                </p14:cNvPr>
                <p14:cNvContentPartPr/>
                <p14:nvPr/>
              </p14:nvContentPartPr>
              <p14:xfrm>
                <a:off x="8615866" y="240870"/>
                <a:ext cx="318600" cy="74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EAD0CA-C937-D800-1E3F-ADF8E8F826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11546" y="236550"/>
                  <a:ext cx="32724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DC76EE-7319-9CE2-1E2A-174C79A598FE}"/>
              </a:ext>
            </a:extLst>
          </p:cNvPr>
          <p:cNvGrpSpPr/>
          <p:nvPr/>
        </p:nvGrpSpPr>
        <p:grpSpPr>
          <a:xfrm>
            <a:off x="3076186" y="784470"/>
            <a:ext cx="394560" cy="590400"/>
            <a:chOff x="3076186" y="784470"/>
            <a:chExt cx="39456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AF15E7-654B-E4FB-A16A-728E3C2AD3CD}"/>
                    </a:ext>
                  </a:extLst>
                </p14:cNvPr>
                <p14:cNvContentPartPr/>
                <p14:nvPr/>
              </p14:nvContentPartPr>
              <p14:xfrm>
                <a:off x="3076186" y="826230"/>
                <a:ext cx="10440" cy="430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AF15E7-654B-E4FB-A16A-728E3C2AD3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71866" y="821910"/>
                  <a:ext cx="190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090E4E-F25C-ECBD-DEA8-2297C6796DC9}"/>
                    </a:ext>
                  </a:extLst>
                </p14:cNvPr>
                <p14:cNvContentPartPr/>
                <p14:nvPr/>
              </p14:nvContentPartPr>
              <p14:xfrm>
                <a:off x="3078346" y="784470"/>
                <a:ext cx="264960" cy="33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090E4E-F25C-ECBD-DEA8-2297C6796DC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74026" y="780150"/>
                  <a:ext cx="273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5D5308-89AB-A6E9-995F-84B556DCA5E8}"/>
                    </a:ext>
                  </a:extLst>
                </p14:cNvPr>
                <p14:cNvContentPartPr/>
                <p14:nvPr/>
              </p14:nvContentPartPr>
              <p14:xfrm>
                <a:off x="3324226" y="1155630"/>
                <a:ext cx="146520" cy="21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5D5308-89AB-A6E9-995F-84B556DCA5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19906" y="1151310"/>
                  <a:ext cx="15516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CD2A948-EA2B-A02D-0D2F-E052884B52B9}"/>
                  </a:ext>
                </a:extLst>
              </p14:cNvPr>
              <p14:cNvContentPartPr/>
              <p14:nvPr/>
            </p14:nvContentPartPr>
            <p14:xfrm>
              <a:off x="3694666" y="1238790"/>
              <a:ext cx="155160" cy="267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CD2A948-EA2B-A02D-0D2F-E052884B52B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90346" y="1234470"/>
                <a:ext cx="163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7DF794F-416C-637A-63D1-B0DEDF509C03}"/>
                  </a:ext>
                </a:extLst>
              </p14:cNvPr>
              <p14:cNvContentPartPr/>
              <p14:nvPr/>
            </p14:nvContentPartPr>
            <p14:xfrm>
              <a:off x="4202626" y="1095150"/>
              <a:ext cx="263520" cy="21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7DF794F-416C-637A-63D1-B0DEDF509C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98306" y="1090830"/>
                <a:ext cx="272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5094D31-ADA0-6C43-7285-9D6886268883}"/>
                  </a:ext>
                </a:extLst>
              </p14:cNvPr>
              <p14:cNvContentPartPr/>
              <p14:nvPr/>
            </p14:nvContentPartPr>
            <p14:xfrm>
              <a:off x="4154386" y="1263990"/>
              <a:ext cx="303480" cy="36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5094D31-ADA0-6C43-7285-9D688626888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50066" y="1259670"/>
                <a:ext cx="31212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4CD201CF-709D-70FD-02AB-9CBA1417783B}"/>
              </a:ext>
            </a:extLst>
          </p:cNvPr>
          <p:cNvGrpSpPr/>
          <p:nvPr/>
        </p:nvGrpSpPr>
        <p:grpSpPr>
          <a:xfrm>
            <a:off x="5331226" y="886350"/>
            <a:ext cx="732960" cy="388440"/>
            <a:chOff x="5331226" y="886350"/>
            <a:chExt cx="73296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2DD471B-BEFC-1F0B-3859-D3F17421D9AB}"/>
                    </a:ext>
                  </a:extLst>
                </p14:cNvPr>
                <p14:cNvContentPartPr/>
                <p14:nvPr/>
              </p14:nvContentPartPr>
              <p14:xfrm>
                <a:off x="5331226" y="886350"/>
                <a:ext cx="310680" cy="388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2DD471B-BEFC-1F0B-3859-D3F17421D9A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26906" y="882030"/>
                  <a:ext cx="3193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064A25-BDCC-07B8-6563-68B4DED02F58}"/>
                    </a:ext>
                  </a:extLst>
                </p14:cNvPr>
                <p14:cNvContentPartPr/>
                <p14:nvPr/>
              </p14:nvContentPartPr>
              <p14:xfrm>
                <a:off x="5750626" y="1131150"/>
                <a:ext cx="313560" cy="33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064A25-BDCC-07B8-6563-68B4DED02F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46306" y="1126830"/>
                  <a:ext cx="322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AA00F7E-CE37-7647-9033-7E4BDA39BC2A}"/>
                    </a:ext>
                  </a:extLst>
                </p14:cNvPr>
                <p14:cNvContentPartPr/>
                <p14:nvPr/>
              </p14:nvContentPartPr>
              <p14:xfrm>
                <a:off x="5895346" y="994710"/>
                <a:ext cx="44640" cy="279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AA00F7E-CE37-7647-9033-7E4BDA39BC2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1026" y="990390"/>
                  <a:ext cx="5328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D2A35D7-162B-B32D-6A4F-6511807003C8}"/>
              </a:ext>
            </a:extLst>
          </p:cNvPr>
          <p:cNvGrpSpPr/>
          <p:nvPr/>
        </p:nvGrpSpPr>
        <p:grpSpPr>
          <a:xfrm>
            <a:off x="6242386" y="990750"/>
            <a:ext cx="254520" cy="267840"/>
            <a:chOff x="6242386" y="990750"/>
            <a:chExt cx="25452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E6ECC5-715C-D969-40EC-C994D562D5E1}"/>
                    </a:ext>
                  </a:extLst>
                </p14:cNvPr>
                <p14:cNvContentPartPr/>
                <p14:nvPr/>
              </p14:nvContentPartPr>
              <p14:xfrm>
                <a:off x="6242386" y="990750"/>
                <a:ext cx="149400" cy="267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E6ECC5-715C-D969-40EC-C994D562D5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38066" y="986430"/>
                  <a:ext cx="158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FFB6B9-8458-7C66-B279-877E9AE4695B}"/>
                    </a:ext>
                  </a:extLst>
                </p14:cNvPr>
                <p14:cNvContentPartPr/>
                <p14:nvPr/>
              </p14:nvContentPartPr>
              <p14:xfrm>
                <a:off x="6495826" y="1167870"/>
                <a:ext cx="1080" cy="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FFB6B9-8458-7C66-B279-877E9AE469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91506" y="1163550"/>
                  <a:ext cx="9720" cy="1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3E08F9-26DC-A46F-693F-9BDBE7B33791}"/>
              </a:ext>
            </a:extLst>
          </p:cNvPr>
          <p:cNvGrpSpPr/>
          <p:nvPr/>
        </p:nvGrpSpPr>
        <p:grpSpPr>
          <a:xfrm>
            <a:off x="6729826" y="882390"/>
            <a:ext cx="1553040" cy="430920"/>
            <a:chOff x="6729826" y="882390"/>
            <a:chExt cx="155304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7F9A143-2B8D-14B8-304B-2143CA3A8C54}"/>
                    </a:ext>
                  </a:extLst>
                </p14:cNvPr>
                <p14:cNvContentPartPr/>
                <p14:nvPr/>
              </p14:nvContentPartPr>
              <p14:xfrm>
                <a:off x="6729826" y="950430"/>
                <a:ext cx="164520" cy="25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7F9A143-2B8D-14B8-304B-2143CA3A8C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25506" y="946110"/>
                  <a:ext cx="173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3F8A02-4743-C673-2244-445E240D469A}"/>
                    </a:ext>
                  </a:extLst>
                </p14:cNvPr>
                <p14:cNvContentPartPr/>
                <p14:nvPr/>
              </p14:nvContentPartPr>
              <p14:xfrm>
                <a:off x="6999826" y="950430"/>
                <a:ext cx="254160" cy="278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3F8A02-4743-C673-2244-445E240D46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95506" y="946110"/>
                  <a:ext cx="262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B11FEBF-B8D9-E508-BB8D-B94C8B78A18A}"/>
                    </a:ext>
                  </a:extLst>
                </p14:cNvPr>
                <p14:cNvContentPartPr/>
                <p14:nvPr/>
              </p14:nvContentPartPr>
              <p14:xfrm>
                <a:off x="7330306" y="882390"/>
                <a:ext cx="240840" cy="281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B11FEBF-B8D9-E508-BB8D-B94C8B78A1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25986" y="878070"/>
                  <a:ext cx="249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62DD126-F9FC-2C0B-B01A-00820F80D17F}"/>
                    </a:ext>
                  </a:extLst>
                </p14:cNvPr>
                <p14:cNvContentPartPr/>
                <p14:nvPr/>
              </p14:nvContentPartPr>
              <p14:xfrm>
                <a:off x="7689226" y="1127550"/>
                <a:ext cx="198000" cy="18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62DD126-F9FC-2C0B-B01A-00820F80D17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84906" y="1123230"/>
                  <a:ext cx="206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313EDC-FD3E-C905-DB05-1319111ED1D6}"/>
                    </a:ext>
                  </a:extLst>
                </p14:cNvPr>
                <p14:cNvContentPartPr/>
                <p14:nvPr/>
              </p14:nvContentPartPr>
              <p14:xfrm>
                <a:off x="8003146" y="1103070"/>
                <a:ext cx="279720" cy="41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313EDC-FD3E-C905-DB05-1319111ED1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8826" y="1098750"/>
                  <a:ext cx="288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ECFA66E-08CB-4883-1571-10437F3E10C1}"/>
                    </a:ext>
                  </a:extLst>
                </p14:cNvPr>
                <p14:cNvContentPartPr/>
                <p14:nvPr/>
              </p14:nvContentPartPr>
              <p14:xfrm>
                <a:off x="8112226" y="990750"/>
                <a:ext cx="60120" cy="305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ECFA66E-08CB-4883-1571-10437F3E10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07906" y="986430"/>
                  <a:ext cx="687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129C54-EF56-314F-FFB2-E114DD94BDD7}"/>
              </a:ext>
            </a:extLst>
          </p:cNvPr>
          <p:cNvGrpSpPr/>
          <p:nvPr/>
        </p:nvGrpSpPr>
        <p:grpSpPr>
          <a:xfrm>
            <a:off x="8466466" y="942510"/>
            <a:ext cx="625680" cy="235800"/>
            <a:chOff x="8466466" y="942510"/>
            <a:chExt cx="6256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13C8D2-8E82-977E-2338-A3905E015F40}"/>
                    </a:ext>
                  </a:extLst>
                </p14:cNvPr>
                <p14:cNvContentPartPr/>
                <p14:nvPr/>
              </p14:nvContentPartPr>
              <p14:xfrm>
                <a:off x="8466466" y="977070"/>
                <a:ext cx="226800" cy="201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13C8D2-8E82-977E-2338-A3905E015F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62146" y="972750"/>
                  <a:ext cx="235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6F6165-F8D1-2C4B-0E3B-D8487E4F6712}"/>
                    </a:ext>
                  </a:extLst>
                </p14:cNvPr>
                <p14:cNvContentPartPr/>
                <p14:nvPr/>
              </p14:nvContentPartPr>
              <p14:xfrm>
                <a:off x="8854906" y="1127550"/>
                <a:ext cx="11160" cy="5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6F6165-F8D1-2C4B-0E3B-D8487E4F67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50586" y="1123230"/>
                  <a:ext cx="198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D177762-D59B-8639-E430-807CB57D20FB}"/>
                    </a:ext>
                  </a:extLst>
                </p14:cNvPr>
                <p14:cNvContentPartPr/>
                <p14:nvPr/>
              </p14:nvContentPartPr>
              <p14:xfrm>
                <a:off x="8906026" y="942510"/>
                <a:ext cx="186120" cy="231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D177762-D59B-8639-E430-807CB57D20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01706" y="938190"/>
                  <a:ext cx="19476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7DA14CE-3C3C-0821-4375-1986149E52FE}"/>
              </a:ext>
            </a:extLst>
          </p:cNvPr>
          <p:cNvGrpSpPr/>
          <p:nvPr/>
        </p:nvGrpSpPr>
        <p:grpSpPr>
          <a:xfrm>
            <a:off x="9312106" y="725430"/>
            <a:ext cx="810360" cy="510840"/>
            <a:chOff x="9312106" y="725430"/>
            <a:chExt cx="81036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A2BEDD-4402-C2EA-AEE0-76C18CAC8CFE}"/>
                    </a:ext>
                  </a:extLst>
                </p14:cNvPr>
                <p14:cNvContentPartPr/>
                <p14:nvPr/>
              </p14:nvContentPartPr>
              <p14:xfrm>
                <a:off x="9312106" y="878070"/>
                <a:ext cx="180360" cy="311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A2BEDD-4402-C2EA-AEE0-76C18CAC8C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07786" y="873750"/>
                  <a:ext cx="189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9B09AE3-D5C8-9C34-7E41-35B37F87E674}"/>
                    </a:ext>
                  </a:extLst>
                </p14:cNvPr>
                <p14:cNvContentPartPr/>
                <p14:nvPr/>
              </p14:nvContentPartPr>
              <p14:xfrm>
                <a:off x="9522706" y="836310"/>
                <a:ext cx="201240" cy="257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9B09AE3-D5C8-9C34-7E41-35B37F87E67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18386" y="831990"/>
                  <a:ext cx="209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EBD9E8F-E9ED-34FF-0A2A-6744BB184DCD}"/>
                    </a:ext>
                  </a:extLst>
                </p14:cNvPr>
                <p14:cNvContentPartPr/>
                <p14:nvPr/>
              </p14:nvContentPartPr>
              <p14:xfrm>
                <a:off x="9820786" y="1059150"/>
                <a:ext cx="158400" cy="177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EBD9E8F-E9ED-34FF-0A2A-6744BB184D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16466" y="1054830"/>
                  <a:ext cx="167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18980DB-5091-0EB0-9B2A-2E56FBAD9F3A}"/>
                    </a:ext>
                  </a:extLst>
                </p14:cNvPr>
                <p14:cNvContentPartPr/>
                <p14:nvPr/>
              </p14:nvContentPartPr>
              <p14:xfrm>
                <a:off x="9960106" y="725430"/>
                <a:ext cx="162360" cy="107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18980DB-5091-0EB0-9B2A-2E56FBAD9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55786" y="721110"/>
                  <a:ext cx="1710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9D31B9-77BC-BEDF-57B3-EB830E41931C}"/>
              </a:ext>
            </a:extLst>
          </p:cNvPr>
          <p:cNvGrpSpPr/>
          <p:nvPr/>
        </p:nvGrpSpPr>
        <p:grpSpPr>
          <a:xfrm>
            <a:off x="4632466" y="821910"/>
            <a:ext cx="509760" cy="514080"/>
            <a:chOff x="4632466" y="821910"/>
            <a:chExt cx="50976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F11325-FF4E-BDDF-0EED-FE1C75615DFD}"/>
                    </a:ext>
                  </a:extLst>
                </p14:cNvPr>
                <p14:cNvContentPartPr/>
                <p14:nvPr/>
              </p14:nvContentPartPr>
              <p14:xfrm>
                <a:off x="4697266" y="978510"/>
                <a:ext cx="185040" cy="210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F11325-FF4E-BDDF-0EED-FE1C75615D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92946" y="974190"/>
                  <a:ext cx="193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6D2FDA-6B1F-EF2A-EEAE-FE7BC5D80E6E}"/>
                    </a:ext>
                  </a:extLst>
                </p14:cNvPr>
                <p14:cNvContentPartPr/>
                <p14:nvPr/>
              </p14:nvContentPartPr>
              <p14:xfrm>
                <a:off x="5133946" y="1139790"/>
                <a:ext cx="8280" cy="24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6D2FDA-6B1F-EF2A-EEAE-FE7BC5D80E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29626" y="1135470"/>
                  <a:ext cx="16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FCD3540-C2F8-451C-77D1-97D27F37C6D6}"/>
                    </a:ext>
                  </a:extLst>
                </p14:cNvPr>
                <p14:cNvContentPartPr/>
                <p14:nvPr/>
              </p14:nvContentPartPr>
              <p14:xfrm>
                <a:off x="4632466" y="821910"/>
                <a:ext cx="343440" cy="514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FCD3540-C2F8-451C-77D1-97D27F37C6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28146" y="817590"/>
                  <a:ext cx="35208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D1E9C74-3F15-0729-B29E-1E7EBF915489}"/>
              </a:ext>
            </a:extLst>
          </p:cNvPr>
          <p:cNvGrpSpPr/>
          <p:nvPr/>
        </p:nvGrpSpPr>
        <p:grpSpPr>
          <a:xfrm>
            <a:off x="10337026" y="657390"/>
            <a:ext cx="1138320" cy="613800"/>
            <a:chOff x="10337026" y="657390"/>
            <a:chExt cx="113832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358994-CE76-6063-7129-2AC2D0616778}"/>
                    </a:ext>
                  </a:extLst>
                </p14:cNvPr>
                <p14:cNvContentPartPr/>
                <p14:nvPr/>
              </p14:nvContentPartPr>
              <p14:xfrm>
                <a:off x="10337026" y="657390"/>
                <a:ext cx="156600" cy="613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358994-CE76-6063-7129-2AC2D06167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32706" y="653070"/>
                  <a:ext cx="16524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582141-92E3-8DBC-5267-21959BA15C17}"/>
                    </a:ext>
                  </a:extLst>
                </p14:cNvPr>
                <p14:cNvContentPartPr/>
                <p14:nvPr/>
              </p14:nvContentPartPr>
              <p14:xfrm>
                <a:off x="10664266" y="837750"/>
                <a:ext cx="187920" cy="180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582141-92E3-8DBC-5267-21959BA15C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59946" y="833430"/>
                  <a:ext cx="196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68F7F4-07C8-DB54-9119-529806340889}"/>
                    </a:ext>
                  </a:extLst>
                </p14:cNvPr>
                <p14:cNvContentPartPr/>
                <p14:nvPr/>
              </p14:nvContentPartPr>
              <p14:xfrm>
                <a:off x="11094826" y="1031070"/>
                <a:ext cx="18720" cy="4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68F7F4-07C8-DB54-9119-5298063408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90506" y="1026750"/>
                  <a:ext cx="27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7871CFF-925D-045F-1E93-78749B47D25D}"/>
                    </a:ext>
                  </a:extLst>
                </p14:cNvPr>
                <p14:cNvContentPartPr/>
                <p14:nvPr/>
              </p14:nvContentPartPr>
              <p14:xfrm>
                <a:off x="11203546" y="733350"/>
                <a:ext cx="271800" cy="328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7871CFF-925D-045F-1E93-78749B47D25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99226" y="729030"/>
                  <a:ext cx="2804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7B4BA5-EA16-F98F-3B9E-803083674375}"/>
                    </a:ext>
                  </a:extLst>
                </p14:cNvPr>
                <p14:cNvContentPartPr/>
                <p14:nvPr/>
              </p14:nvContentPartPr>
              <p14:xfrm>
                <a:off x="10614946" y="849990"/>
                <a:ext cx="300240" cy="236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7B4BA5-EA16-F98F-3B9E-80308367437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10626" y="845670"/>
                  <a:ext cx="30888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9D88F71-F3BF-D7B5-2597-FE15199557BD}"/>
                  </a:ext>
                </a:extLst>
              </p14:cNvPr>
              <p14:cNvContentPartPr/>
              <p14:nvPr/>
            </p14:nvContentPartPr>
            <p14:xfrm>
              <a:off x="6193786" y="1431750"/>
              <a:ext cx="1433520" cy="192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9D88F71-F3BF-D7B5-2597-FE15199557B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189466" y="1427430"/>
                <a:ext cx="14421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8565402-082C-AA47-C631-3E35640E4A6E}"/>
                  </a:ext>
                </a:extLst>
              </p14:cNvPr>
              <p14:cNvContentPartPr/>
              <p14:nvPr/>
            </p14:nvContentPartPr>
            <p14:xfrm>
              <a:off x="748426" y="1348230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8565402-082C-AA47-C631-3E35640E4A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4106" y="134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8444871-3DDD-030F-7CBE-739032F3921F}"/>
                  </a:ext>
                </a:extLst>
              </p14:cNvPr>
              <p14:cNvContentPartPr/>
              <p14:nvPr/>
            </p14:nvContentPartPr>
            <p14:xfrm>
              <a:off x="9306346" y="2910"/>
              <a:ext cx="408240" cy="363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8444871-3DDD-030F-7CBE-739032F3921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302026" y="-1410"/>
                <a:ext cx="416880" cy="3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C9E7E18E-7549-5813-0A60-7A8CACDB783A}"/>
              </a:ext>
            </a:extLst>
          </p:cNvPr>
          <p:cNvGrpSpPr/>
          <p:nvPr/>
        </p:nvGrpSpPr>
        <p:grpSpPr>
          <a:xfrm>
            <a:off x="10767946" y="133852"/>
            <a:ext cx="452880" cy="253440"/>
            <a:chOff x="10767946" y="133852"/>
            <a:chExt cx="45288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0A34553-FA82-70B1-36B2-5C5F2D770E3C}"/>
                    </a:ext>
                  </a:extLst>
                </p14:cNvPr>
                <p14:cNvContentPartPr/>
                <p14:nvPr/>
              </p14:nvContentPartPr>
              <p14:xfrm>
                <a:off x="10796386" y="282172"/>
                <a:ext cx="151200" cy="3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0A34553-FA82-70B1-36B2-5C5F2D770E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792066" y="277852"/>
                  <a:ext cx="159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C7C7C5-9D2D-30D4-93F8-4814EDEC1102}"/>
                    </a:ext>
                  </a:extLst>
                </p14:cNvPr>
                <p14:cNvContentPartPr/>
                <p14:nvPr/>
              </p14:nvContentPartPr>
              <p14:xfrm>
                <a:off x="10767946" y="346972"/>
                <a:ext cx="295560" cy="40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C7C7C5-9D2D-30D4-93F8-4814EDEC110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763626" y="342652"/>
                  <a:ext cx="304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7EA4427-83D7-C40B-C5FF-2BC77E6F2CCF}"/>
                    </a:ext>
                  </a:extLst>
                </p14:cNvPr>
                <p14:cNvContentPartPr/>
                <p14:nvPr/>
              </p14:nvContentPartPr>
              <p14:xfrm>
                <a:off x="11207506" y="133852"/>
                <a:ext cx="13320" cy="237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7EA4427-83D7-C40B-C5FF-2BC77E6F2CC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203186" y="129532"/>
                  <a:ext cx="2196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6ED75D-61C2-8D04-C026-253F338205F0}"/>
              </a:ext>
            </a:extLst>
          </p:cNvPr>
          <p:cNvGrpSpPr/>
          <p:nvPr/>
        </p:nvGrpSpPr>
        <p:grpSpPr>
          <a:xfrm>
            <a:off x="10034626" y="61492"/>
            <a:ext cx="449280" cy="384120"/>
            <a:chOff x="10034626" y="61492"/>
            <a:chExt cx="44928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99B4885-A8D3-FB08-800C-EF9171021104}"/>
                    </a:ext>
                  </a:extLst>
                </p14:cNvPr>
                <p14:cNvContentPartPr/>
                <p14:nvPr/>
              </p14:nvContentPartPr>
              <p14:xfrm>
                <a:off x="10034626" y="61492"/>
                <a:ext cx="263880" cy="247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99B4885-A8D3-FB08-800C-EF917102110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030306" y="57172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89FD8B2-AB4F-9033-A894-F6CCEB64EA25}"/>
                    </a:ext>
                  </a:extLst>
                </p14:cNvPr>
                <p14:cNvContentPartPr/>
                <p14:nvPr/>
              </p14:nvContentPartPr>
              <p14:xfrm>
                <a:off x="10310746" y="266332"/>
                <a:ext cx="173160" cy="179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89FD8B2-AB4F-9033-A894-F6CCEB64EA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306426" y="262012"/>
                  <a:ext cx="181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6B034E-5550-FAF1-B65B-899DABCDE95B}"/>
                    </a:ext>
                  </a:extLst>
                </p14:cNvPr>
                <p14:cNvContentPartPr/>
                <p14:nvPr/>
              </p14:nvContentPartPr>
              <p14:xfrm>
                <a:off x="10316866" y="274252"/>
                <a:ext cx="150480" cy="30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6B034E-5550-FAF1-B65B-899DABCDE95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312546" y="269932"/>
                  <a:ext cx="1591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9B17150-1145-FADE-E4A7-706B8F0EAE71}"/>
                  </a:ext>
                </a:extLst>
              </p14:cNvPr>
              <p14:cNvContentPartPr/>
              <p14:nvPr/>
            </p14:nvContentPartPr>
            <p14:xfrm>
              <a:off x="8624866" y="1395652"/>
              <a:ext cx="1918080" cy="355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9B17150-1145-FADE-E4A7-706B8F0EAE7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620546" y="1391332"/>
                <a:ext cx="19267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3ED19C8E-09CB-92FF-ACA9-8B70C8037048}"/>
                  </a:ext>
                </a:extLst>
              </p14:cNvPr>
              <p14:cNvContentPartPr/>
              <p14:nvPr/>
            </p14:nvContentPartPr>
            <p14:xfrm>
              <a:off x="10270426" y="3822412"/>
              <a:ext cx="1780920" cy="3510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3ED19C8E-09CB-92FF-ACA9-8B70C803704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266106" y="3818092"/>
                <a:ext cx="1789560" cy="35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434C166A-1AB6-7E24-F660-C9F90BC2B733}"/>
              </a:ext>
            </a:extLst>
          </p:cNvPr>
          <p:cNvGrpSpPr/>
          <p:nvPr/>
        </p:nvGrpSpPr>
        <p:grpSpPr>
          <a:xfrm>
            <a:off x="442786" y="1745212"/>
            <a:ext cx="11762280" cy="4975560"/>
            <a:chOff x="442786" y="1745212"/>
            <a:chExt cx="11762280" cy="49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AECFFC-984C-4459-F894-8D09384275DE}"/>
                    </a:ext>
                  </a:extLst>
                </p14:cNvPr>
                <p14:cNvContentPartPr/>
                <p14:nvPr/>
              </p14:nvContentPartPr>
              <p14:xfrm>
                <a:off x="1832386" y="2052292"/>
                <a:ext cx="344160" cy="412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AECFFC-984C-4459-F894-8D09384275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28066" y="2047972"/>
                  <a:ext cx="3528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BA6CC1-BBAB-4B69-C0DE-4C9D2199AFEA}"/>
                    </a:ext>
                  </a:extLst>
                </p14:cNvPr>
                <p14:cNvContentPartPr/>
                <p14:nvPr/>
              </p14:nvContentPartPr>
              <p14:xfrm>
                <a:off x="1957666" y="2251732"/>
                <a:ext cx="235080" cy="172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BA6CC1-BBAB-4B69-C0DE-4C9D2199AFE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53346" y="2247412"/>
                  <a:ext cx="243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C1AF8A6-5E27-C121-8BFD-127386D7B6F8}"/>
                    </a:ext>
                  </a:extLst>
                </p14:cNvPr>
                <p14:cNvContentPartPr/>
                <p14:nvPr/>
              </p14:nvContentPartPr>
              <p14:xfrm>
                <a:off x="2541946" y="2046532"/>
                <a:ext cx="22680" cy="42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C1AF8A6-5E27-C121-8BFD-127386D7B6F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537626" y="2042212"/>
                  <a:ext cx="31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5BCED13-9F49-3CB3-9491-886E93DF0D7D}"/>
                    </a:ext>
                  </a:extLst>
                </p14:cNvPr>
                <p14:cNvContentPartPr/>
                <p14:nvPr/>
              </p14:nvContentPartPr>
              <p14:xfrm>
                <a:off x="2618986" y="2364412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5BCED13-9F49-3CB3-9491-886E93DF0D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14666" y="236009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DFB939E-4F62-E914-E949-6B3EBD7935E5}"/>
                    </a:ext>
                  </a:extLst>
                </p14:cNvPr>
                <p14:cNvContentPartPr/>
                <p14:nvPr/>
              </p14:nvContentPartPr>
              <p14:xfrm>
                <a:off x="2663266" y="2332012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DFB939E-4F62-E914-E949-6B3EBD7935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8946" y="232769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1AE8503-9DE0-E9F2-0752-7218E3AED800}"/>
                    </a:ext>
                  </a:extLst>
                </p14:cNvPr>
                <p14:cNvContentPartPr/>
                <p14:nvPr/>
              </p14:nvContentPartPr>
              <p14:xfrm>
                <a:off x="3164026" y="2018452"/>
                <a:ext cx="426600" cy="380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1AE8503-9DE0-E9F2-0752-7218E3AED80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159706" y="2014132"/>
                  <a:ext cx="4352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3555F5-07B6-1CA2-E7F5-642268878AB1}"/>
                    </a:ext>
                  </a:extLst>
                </p14:cNvPr>
                <p14:cNvContentPartPr/>
                <p14:nvPr/>
              </p14:nvContentPartPr>
              <p14:xfrm>
                <a:off x="3497026" y="2124652"/>
                <a:ext cx="239400" cy="149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3555F5-07B6-1CA2-E7F5-642268878AB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92706" y="2120332"/>
                  <a:ext cx="248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A148D26-5DF2-3839-486B-4DE3397B2239}"/>
                    </a:ext>
                  </a:extLst>
                </p14:cNvPr>
                <p14:cNvContentPartPr/>
                <p14:nvPr/>
              </p14:nvContentPartPr>
              <p14:xfrm>
                <a:off x="3930466" y="2091172"/>
                <a:ext cx="208080" cy="172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A148D26-5DF2-3839-486B-4DE3397B223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26146" y="2086852"/>
                  <a:ext cx="216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BC1C82B-C68F-5525-E6DD-854EAEAB78ED}"/>
                    </a:ext>
                  </a:extLst>
                </p14:cNvPr>
                <p14:cNvContentPartPr/>
                <p14:nvPr/>
              </p14:nvContentPartPr>
              <p14:xfrm>
                <a:off x="3897346" y="2071012"/>
                <a:ext cx="390240" cy="289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BC1C82B-C68F-5525-E6DD-854EAEAB78E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893026" y="2066692"/>
                  <a:ext cx="398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748B027-7247-918C-8907-9FFC59D9EB4D}"/>
                    </a:ext>
                  </a:extLst>
                </p14:cNvPr>
                <p14:cNvContentPartPr/>
                <p14:nvPr/>
              </p14:nvContentPartPr>
              <p14:xfrm>
                <a:off x="4549306" y="1805692"/>
                <a:ext cx="137520" cy="569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748B027-7247-918C-8907-9FFC59D9EB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544986" y="1801372"/>
                  <a:ext cx="1461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5C43FF8-BE80-4230-B106-108006A57355}"/>
                    </a:ext>
                  </a:extLst>
                </p14:cNvPr>
                <p14:cNvContentPartPr/>
                <p14:nvPr/>
              </p14:nvContentPartPr>
              <p14:xfrm>
                <a:off x="4557226" y="1932052"/>
                <a:ext cx="154080" cy="250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5C43FF8-BE80-4230-B106-108006A5735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552906" y="1927732"/>
                  <a:ext cx="162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E9FC5C9-841E-AC1B-111E-309EA974A4B6}"/>
                    </a:ext>
                  </a:extLst>
                </p14:cNvPr>
                <p14:cNvContentPartPr/>
                <p14:nvPr/>
              </p14:nvContentPartPr>
              <p14:xfrm>
                <a:off x="4803826" y="2332012"/>
                <a:ext cx="60480" cy="161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E9FC5C9-841E-AC1B-111E-309EA974A4B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799506" y="2327692"/>
                  <a:ext cx="69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2CB35C-26B1-8BE9-03A5-609457A2D858}"/>
                    </a:ext>
                  </a:extLst>
                </p14:cNvPr>
                <p14:cNvContentPartPr/>
                <p14:nvPr/>
              </p14:nvContentPartPr>
              <p14:xfrm>
                <a:off x="3060346" y="2770132"/>
                <a:ext cx="495360" cy="449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2CB35C-26B1-8BE9-03A5-609457A2D85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56026" y="2765812"/>
                  <a:ext cx="5040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4A8B347-CFC9-88E8-0DB8-57C803561F01}"/>
                    </a:ext>
                  </a:extLst>
                </p14:cNvPr>
                <p14:cNvContentPartPr/>
                <p14:nvPr/>
              </p14:nvContentPartPr>
              <p14:xfrm>
                <a:off x="3279946" y="2934652"/>
                <a:ext cx="126000" cy="392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4A8B347-CFC9-88E8-0DB8-57C803561F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275626" y="2930332"/>
                  <a:ext cx="134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04E1B09-B830-140B-EF5A-5CE453094723}"/>
                    </a:ext>
                  </a:extLst>
                </p14:cNvPr>
                <p14:cNvContentPartPr/>
                <p14:nvPr/>
              </p14:nvContentPartPr>
              <p14:xfrm>
                <a:off x="3629866" y="3035452"/>
                <a:ext cx="184680" cy="285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04E1B09-B830-140B-EF5A-5CE45309472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25546" y="3031132"/>
                  <a:ext cx="1933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F1B6DEB-D951-7850-09CD-F6D14656BDF6}"/>
                    </a:ext>
                  </a:extLst>
                </p14:cNvPr>
                <p14:cNvContentPartPr/>
                <p14:nvPr/>
              </p14:nvContentPartPr>
              <p14:xfrm>
                <a:off x="3960706" y="3107452"/>
                <a:ext cx="250560" cy="244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F1B6DEB-D951-7850-09CD-F6D14656BDF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956386" y="3103132"/>
                  <a:ext cx="259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576B13-DDBA-0489-0983-8FA98680DA92}"/>
                    </a:ext>
                  </a:extLst>
                </p14:cNvPr>
                <p14:cNvContentPartPr/>
                <p14:nvPr/>
              </p14:nvContentPartPr>
              <p14:xfrm>
                <a:off x="5560546" y="1910092"/>
                <a:ext cx="274680" cy="481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576B13-DDBA-0489-0983-8FA98680DA9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56226" y="1905772"/>
                  <a:ext cx="2833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542A2FB-1B91-12E4-444C-5B57ED665CD6}"/>
                    </a:ext>
                  </a:extLst>
                </p14:cNvPr>
                <p14:cNvContentPartPr/>
                <p14:nvPr/>
              </p14:nvContentPartPr>
              <p14:xfrm>
                <a:off x="5915866" y="2052292"/>
                <a:ext cx="214920" cy="173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542A2FB-1B91-12E4-444C-5B57ED665CD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911546" y="2047972"/>
                  <a:ext cx="223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7EBDA85-6B4F-A375-E6F9-E4E86B847FB4}"/>
                    </a:ext>
                  </a:extLst>
                </p14:cNvPr>
                <p14:cNvContentPartPr/>
                <p14:nvPr/>
              </p14:nvContentPartPr>
              <p14:xfrm>
                <a:off x="6353986" y="2010532"/>
                <a:ext cx="182520" cy="327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7EBDA85-6B4F-A375-E6F9-E4E86B847FB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49666" y="2006212"/>
                  <a:ext cx="1911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4B26992-9983-7DB7-3E5E-157CD973CC46}"/>
                    </a:ext>
                  </a:extLst>
                </p14:cNvPr>
                <p14:cNvContentPartPr/>
                <p14:nvPr/>
              </p14:nvContentPartPr>
              <p14:xfrm>
                <a:off x="6181546" y="2026732"/>
                <a:ext cx="403560" cy="236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4B26992-9983-7DB7-3E5E-157CD973CC4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177226" y="2022412"/>
                  <a:ext cx="412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F1F7129-A8C7-8940-0419-9612F8CA6184}"/>
                    </a:ext>
                  </a:extLst>
                </p14:cNvPr>
                <p14:cNvContentPartPr/>
                <p14:nvPr/>
              </p14:nvContentPartPr>
              <p14:xfrm>
                <a:off x="6824146" y="1837372"/>
                <a:ext cx="293040" cy="403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F1F7129-A8C7-8940-0419-9612F8CA618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19826" y="1833052"/>
                  <a:ext cx="3016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13D3DFA-B5F7-1D1C-534A-22F2615666A7}"/>
                    </a:ext>
                  </a:extLst>
                </p14:cNvPr>
                <p14:cNvContentPartPr/>
                <p14:nvPr/>
              </p14:nvContentPartPr>
              <p14:xfrm>
                <a:off x="6882826" y="2046532"/>
                <a:ext cx="341640" cy="73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13D3DFA-B5F7-1D1C-534A-22F2615666A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878506" y="2042212"/>
                  <a:ext cx="350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AB3D28C-BC8D-8EC3-ED7B-5FB108AAA57A}"/>
                    </a:ext>
                  </a:extLst>
                </p14:cNvPr>
                <p14:cNvContentPartPr/>
                <p14:nvPr/>
              </p14:nvContentPartPr>
              <p14:xfrm>
                <a:off x="5520946" y="2999452"/>
                <a:ext cx="11880" cy="14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AB3D28C-BC8D-8EC3-ED7B-5FB108AAA57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516626" y="2995132"/>
                  <a:ext cx="20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A9F6D9-D5A0-A77B-494B-DF18DE50C8A0}"/>
                    </a:ext>
                  </a:extLst>
                </p14:cNvPr>
                <p14:cNvContentPartPr/>
                <p14:nvPr/>
              </p14:nvContentPartPr>
              <p14:xfrm>
                <a:off x="5679706" y="2749972"/>
                <a:ext cx="256680" cy="365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A9F6D9-D5A0-A77B-494B-DF18DE50C8A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75386" y="2745652"/>
                  <a:ext cx="265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53825F8-93D6-213F-0A8E-3028A4F2BC66}"/>
                    </a:ext>
                  </a:extLst>
                </p14:cNvPr>
                <p14:cNvContentPartPr/>
                <p14:nvPr/>
              </p14:nvContentPartPr>
              <p14:xfrm>
                <a:off x="6161386" y="2888212"/>
                <a:ext cx="365760" cy="80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53825F8-93D6-213F-0A8E-3028A4F2BC6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57066" y="2883892"/>
                  <a:ext cx="374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3E41C5-633C-89C5-C956-04CE193D2C4F}"/>
                    </a:ext>
                  </a:extLst>
                </p14:cNvPr>
                <p14:cNvContentPartPr/>
                <p14:nvPr/>
              </p14:nvContentPartPr>
              <p14:xfrm>
                <a:off x="6288106" y="2762212"/>
                <a:ext cx="32400" cy="271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3E41C5-633C-89C5-C956-04CE193D2C4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83786" y="2757892"/>
                  <a:ext cx="41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A7FEE0C-6856-7F3B-24E5-40CF486DCF91}"/>
                    </a:ext>
                  </a:extLst>
                </p14:cNvPr>
                <p14:cNvContentPartPr/>
                <p14:nvPr/>
              </p14:nvContentPartPr>
              <p14:xfrm>
                <a:off x="6764026" y="2790292"/>
                <a:ext cx="201600" cy="208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A7FEE0C-6856-7F3B-24E5-40CF486DCF9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759706" y="2785972"/>
                  <a:ext cx="210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DECF91A-B3AA-960F-42BE-2BC897CB510F}"/>
                    </a:ext>
                  </a:extLst>
                </p14:cNvPr>
                <p14:cNvContentPartPr/>
                <p14:nvPr/>
              </p14:nvContentPartPr>
              <p14:xfrm>
                <a:off x="7201066" y="2894692"/>
                <a:ext cx="2160" cy="41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DECF91A-B3AA-960F-42BE-2BC897CB510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196746" y="2890372"/>
                  <a:ext cx="10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AD21FCD-2E1B-FE58-C152-1A6442554F04}"/>
                    </a:ext>
                  </a:extLst>
                </p14:cNvPr>
                <p14:cNvContentPartPr/>
                <p14:nvPr/>
              </p14:nvContentPartPr>
              <p14:xfrm>
                <a:off x="7372786" y="2681572"/>
                <a:ext cx="280080" cy="396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AD21FCD-2E1B-FE58-C152-1A6442554F0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368466" y="2677252"/>
                  <a:ext cx="2887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FE37A9D-1E9D-5EAD-6A83-04279CBDB290}"/>
                    </a:ext>
                  </a:extLst>
                </p14:cNvPr>
                <p14:cNvContentPartPr/>
                <p14:nvPr/>
              </p14:nvContentPartPr>
              <p14:xfrm>
                <a:off x="7846186" y="2613172"/>
                <a:ext cx="198360" cy="351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FE37A9D-1E9D-5EAD-6A83-04279CBDB29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41866" y="2608852"/>
                  <a:ext cx="207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2763D53-0E0E-284A-93F6-037478DDD5AB}"/>
                    </a:ext>
                  </a:extLst>
                </p14:cNvPr>
                <p14:cNvContentPartPr/>
                <p14:nvPr/>
              </p14:nvContentPartPr>
              <p14:xfrm>
                <a:off x="8118346" y="2914492"/>
                <a:ext cx="216720" cy="203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2763D53-0E0E-284A-93F6-037478DDD5A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114026" y="2910172"/>
                  <a:ext cx="225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233DABE-BCC6-6FF1-9FBA-1BE3C151AAB5}"/>
                    </a:ext>
                  </a:extLst>
                </p14:cNvPr>
                <p14:cNvContentPartPr/>
                <p14:nvPr/>
              </p14:nvContentPartPr>
              <p14:xfrm>
                <a:off x="8323186" y="2468812"/>
                <a:ext cx="184680" cy="275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233DABE-BCC6-6FF1-9FBA-1BE3C151AAB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318866" y="2464492"/>
                  <a:ext cx="193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1E1F7C4-59E3-3102-C92D-8755588C84A1}"/>
                    </a:ext>
                  </a:extLst>
                </p14:cNvPr>
                <p14:cNvContentPartPr/>
                <p14:nvPr/>
              </p14:nvContentPartPr>
              <p14:xfrm>
                <a:off x="8700826" y="2436412"/>
                <a:ext cx="276120" cy="682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1E1F7C4-59E3-3102-C92D-8755588C84A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696506" y="2432092"/>
                  <a:ext cx="28476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5884CF1-BCB5-146A-26C1-1A9B6FAEC90A}"/>
                    </a:ext>
                  </a:extLst>
                </p14:cNvPr>
                <p14:cNvContentPartPr/>
                <p14:nvPr/>
              </p14:nvContentPartPr>
              <p14:xfrm>
                <a:off x="4420426" y="2918812"/>
                <a:ext cx="290880" cy="47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5884CF1-BCB5-146A-26C1-1A9B6FAEC90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16106" y="2914492"/>
                  <a:ext cx="299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6E1D7C9-6033-EEFA-F45F-22FDC1B7409F}"/>
                    </a:ext>
                  </a:extLst>
                </p14:cNvPr>
                <p14:cNvContentPartPr/>
                <p14:nvPr/>
              </p14:nvContentPartPr>
              <p14:xfrm>
                <a:off x="4500706" y="3158212"/>
                <a:ext cx="186840" cy="27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6E1D7C9-6033-EEFA-F45F-22FDC1B7409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496386" y="3153892"/>
                  <a:ext cx="195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D772F6A-F758-F7AB-D3E1-49F9E79943F3}"/>
                    </a:ext>
                  </a:extLst>
                </p14:cNvPr>
                <p14:cNvContentPartPr/>
                <p14:nvPr/>
              </p14:nvContentPartPr>
              <p14:xfrm>
                <a:off x="5000026" y="2818012"/>
                <a:ext cx="281160" cy="229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D772F6A-F758-F7AB-D3E1-49F9E79943F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995706" y="2813692"/>
                  <a:ext cx="289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5D12E6C-0DE9-2A1D-F2A8-ED3670178F9E}"/>
                    </a:ext>
                  </a:extLst>
                </p14:cNvPr>
                <p14:cNvContentPartPr/>
                <p14:nvPr/>
              </p14:nvContentPartPr>
              <p14:xfrm>
                <a:off x="4893826" y="2649172"/>
                <a:ext cx="101520" cy="652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5D12E6C-0DE9-2A1D-F2A8-ED3670178F9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889506" y="2644852"/>
                  <a:ext cx="11016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1571B06-5B6B-1DC1-5794-93BE22ED915B}"/>
                    </a:ext>
                  </a:extLst>
                </p14:cNvPr>
                <p14:cNvContentPartPr/>
                <p14:nvPr/>
              </p14:nvContentPartPr>
              <p14:xfrm>
                <a:off x="9311746" y="2631532"/>
                <a:ext cx="199440" cy="181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1571B06-5B6B-1DC1-5794-93BE22ED915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307426" y="2627212"/>
                  <a:ext cx="208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C9EBF7E-CA24-F9CE-31E2-18EE1FAB1CAB}"/>
                    </a:ext>
                  </a:extLst>
                </p14:cNvPr>
                <p14:cNvContentPartPr/>
                <p14:nvPr/>
              </p14:nvContentPartPr>
              <p14:xfrm>
                <a:off x="9744106" y="2806132"/>
                <a:ext cx="10080" cy="26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C9EBF7E-CA24-F9CE-31E2-18EE1FAB1CA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739786" y="2801812"/>
                  <a:ext cx="18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CC430F3-48FE-75B8-D28E-A92EDC39A451}"/>
                    </a:ext>
                  </a:extLst>
                </p14:cNvPr>
                <p14:cNvContentPartPr/>
                <p14:nvPr/>
              </p14:nvContentPartPr>
              <p14:xfrm>
                <a:off x="9965866" y="2560612"/>
                <a:ext cx="436680" cy="289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CC430F3-48FE-75B8-D28E-A92EDC39A45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961546" y="2556292"/>
                  <a:ext cx="445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45FC2E4-AF3B-D94B-7C12-6CEB4D41DCE6}"/>
                    </a:ext>
                  </a:extLst>
                </p14:cNvPr>
                <p14:cNvContentPartPr/>
                <p14:nvPr/>
              </p14:nvContentPartPr>
              <p14:xfrm>
                <a:off x="6762226" y="3304732"/>
                <a:ext cx="1918080" cy="307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45FC2E4-AF3B-D94B-7C12-6CEB4D41DCE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757906" y="3300412"/>
                  <a:ext cx="1926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B985F15-EF63-E9D5-9735-4A944F4221E9}"/>
                    </a:ext>
                  </a:extLst>
                </p14:cNvPr>
                <p14:cNvContentPartPr/>
                <p14:nvPr/>
              </p14:nvContentPartPr>
              <p14:xfrm>
                <a:off x="7475746" y="1745212"/>
                <a:ext cx="712080" cy="630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B985F15-EF63-E9D5-9735-4A944F4221E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471426" y="1740892"/>
                  <a:ext cx="72072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54A650C-CDEF-5C28-EF01-1D73DB0DA9EC}"/>
                    </a:ext>
                  </a:extLst>
                </p14:cNvPr>
                <p14:cNvContentPartPr/>
                <p14:nvPr/>
              </p14:nvContentPartPr>
              <p14:xfrm>
                <a:off x="8257306" y="1810732"/>
                <a:ext cx="225360" cy="317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54A650C-CDEF-5C28-EF01-1D73DB0DA9E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252986" y="1806412"/>
                  <a:ext cx="234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3AE014-44A6-9FB3-AA10-865E743911D5}"/>
                    </a:ext>
                  </a:extLst>
                </p14:cNvPr>
                <p14:cNvContentPartPr/>
                <p14:nvPr/>
              </p14:nvContentPartPr>
              <p14:xfrm>
                <a:off x="8683906" y="2054452"/>
                <a:ext cx="157680" cy="138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3AE014-44A6-9FB3-AA10-865E743911D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679586" y="2050132"/>
                  <a:ext cx="16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951A7E-BDB0-6D00-3C6C-908D5B0D59AD}"/>
                    </a:ext>
                  </a:extLst>
                </p14:cNvPr>
                <p14:cNvContentPartPr/>
                <p14:nvPr/>
              </p14:nvContentPartPr>
              <p14:xfrm>
                <a:off x="9055426" y="1990372"/>
                <a:ext cx="19260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951A7E-BDB0-6D00-3C6C-908D5B0D59A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051106" y="1986052"/>
                  <a:ext cx="201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A6DC952-24E2-B215-585E-4354895C421D}"/>
                    </a:ext>
                  </a:extLst>
                </p14:cNvPr>
                <p14:cNvContentPartPr/>
                <p14:nvPr/>
              </p14:nvContentPartPr>
              <p14:xfrm>
                <a:off x="9079186" y="2164612"/>
                <a:ext cx="315000" cy="35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A6DC952-24E2-B215-585E-4354895C421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074866" y="2160292"/>
                  <a:ext cx="323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8B1506F-3C31-B8F4-D896-DD46E2081B6F}"/>
                    </a:ext>
                  </a:extLst>
                </p14:cNvPr>
                <p14:cNvContentPartPr/>
                <p14:nvPr/>
              </p14:nvContentPartPr>
              <p14:xfrm>
                <a:off x="9518746" y="1954012"/>
                <a:ext cx="132120" cy="326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8B1506F-3C31-B8F4-D896-DD46E2081B6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514426" y="1949692"/>
                  <a:ext cx="1407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F06FFD-AE4C-85BE-42B0-A960B4EFB6C6}"/>
                    </a:ext>
                  </a:extLst>
                </p14:cNvPr>
                <p14:cNvContentPartPr/>
                <p14:nvPr/>
              </p14:nvContentPartPr>
              <p14:xfrm>
                <a:off x="442786" y="3839332"/>
                <a:ext cx="497880" cy="582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F06FFD-AE4C-85BE-42B0-A960B4EFB6C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38466" y="3835012"/>
                  <a:ext cx="50652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48AFA8-DC6E-AF58-0257-330B14C19CB7}"/>
                    </a:ext>
                  </a:extLst>
                </p14:cNvPr>
                <p14:cNvContentPartPr/>
                <p14:nvPr/>
              </p14:nvContentPartPr>
              <p14:xfrm>
                <a:off x="984226" y="3744292"/>
                <a:ext cx="701280" cy="492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48AFA8-DC6E-AF58-0257-330B14C19CB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79906" y="3739972"/>
                  <a:ext cx="7099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2DE777C-DE97-6E6B-86D8-51F25F7B7ED4}"/>
                    </a:ext>
                  </a:extLst>
                </p14:cNvPr>
                <p14:cNvContentPartPr/>
                <p14:nvPr/>
              </p14:nvContentPartPr>
              <p14:xfrm>
                <a:off x="1788826" y="3433252"/>
                <a:ext cx="306360" cy="210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2DE777C-DE97-6E6B-86D8-51F25F7B7ED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84506" y="3428932"/>
                  <a:ext cx="315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6E9798D-11CE-6AB2-8D4F-F6F42E862C6B}"/>
                    </a:ext>
                  </a:extLst>
                </p14:cNvPr>
                <p14:cNvContentPartPr/>
                <p14:nvPr/>
              </p14:nvContentPartPr>
              <p14:xfrm>
                <a:off x="833386" y="3648532"/>
                <a:ext cx="1397520" cy="898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6E9798D-11CE-6AB2-8D4F-F6F42E862C6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29066" y="3644212"/>
                  <a:ext cx="140616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DE1776A-7142-674B-4FC1-EE830D46C9DB}"/>
                    </a:ext>
                  </a:extLst>
                </p14:cNvPr>
                <p14:cNvContentPartPr/>
                <p14:nvPr/>
              </p14:nvContentPartPr>
              <p14:xfrm>
                <a:off x="2289946" y="3799012"/>
                <a:ext cx="64800" cy="781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DE1776A-7142-674B-4FC1-EE830D46C9D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285626" y="3794692"/>
                  <a:ext cx="734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6A5E038-F471-998B-3351-CC08D647D6E9}"/>
                    </a:ext>
                  </a:extLst>
                </p14:cNvPr>
                <p14:cNvContentPartPr/>
                <p14:nvPr/>
              </p14:nvContentPartPr>
              <p14:xfrm>
                <a:off x="2292106" y="3824932"/>
                <a:ext cx="288720" cy="418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6A5E038-F471-998B-3351-CC08D647D6E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287786" y="3820612"/>
                  <a:ext cx="297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E85D3C6-D3A8-E55D-D1DC-4EE64C1AE82D}"/>
                    </a:ext>
                  </a:extLst>
                </p14:cNvPr>
                <p14:cNvContentPartPr/>
                <p14:nvPr/>
              </p14:nvContentPartPr>
              <p14:xfrm>
                <a:off x="2515666" y="4164772"/>
                <a:ext cx="306000" cy="477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E85D3C6-D3A8-E55D-D1DC-4EE64C1AE8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511346" y="4160452"/>
                  <a:ext cx="3146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997BBED-60D4-1B94-9010-20574921884A}"/>
                    </a:ext>
                  </a:extLst>
                </p14:cNvPr>
                <p14:cNvContentPartPr/>
                <p14:nvPr/>
              </p14:nvContentPartPr>
              <p14:xfrm>
                <a:off x="2868826" y="4398052"/>
                <a:ext cx="271080" cy="234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997BBED-60D4-1B94-9010-20574921884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864506" y="4393732"/>
                  <a:ext cx="279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C1C21B3-0D24-027C-8DB1-03731D770250}"/>
                    </a:ext>
                  </a:extLst>
                </p14:cNvPr>
                <p14:cNvContentPartPr/>
                <p14:nvPr/>
              </p14:nvContentPartPr>
              <p14:xfrm>
                <a:off x="3493426" y="4083772"/>
                <a:ext cx="353160" cy="11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C1C21B3-0D24-027C-8DB1-03731D77025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489106" y="4079452"/>
                  <a:ext cx="361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515CE77-7519-1DB6-F735-FEE5FEC63070}"/>
                    </a:ext>
                  </a:extLst>
                </p14:cNvPr>
                <p14:cNvContentPartPr/>
                <p14:nvPr/>
              </p14:nvContentPartPr>
              <p14:xfrm>
                <a:off x="3436906" y="4341892"/>
                <a:ext cx="363960" cy="16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515CE77-7519-1DB6-F735-FEE5FEC6307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432586" y="4337572"/>
                  <a:ext cx="372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139A29C-8D6C-C233-E600-F5D376F0C1E2}"/>
                    </a:ext>
                  </a:extLst>
                </p14:cNvPr>
                <p14:cNvContentPartPr/>
                <p14:nvPr/>
              </p14:nvContentPartPr>
              <p14:xfrm>
                <a:off x="2089066" y="5104372"/>
                <a:ext cx="593280" cy="604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139A29C-8D6C-C233-E600-F5D376F0C1E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084746" y="5100052"/>
                  <a:ext cx="60192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F9B2EC-04E7-BA2A-677A-57868147867D}"/>
                    </a:ext>
                  </a:extLst>
                </p14:cNvPr>
                <p14:cNvContentPartPr/>
                <p14:nvPr/>
              </p14:nvContentPartPr>
              <p14:xfrm>
                <a:off x="2336746" y="5434852"/>
                <a:ext cx="400320" cy="248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F9B2EC-04E7-BA2A-677A-57868147867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332426" y="5430532"/>
                  <a:ext cx="408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7CD2139-F3B2-4763-42C4-56F1FC4099FB}"/>
                    </a:ext>
                  </a:extLst>
                </p14:cNvPr>
                <p14:cNvContentPartPr/>
                <p14:nvPr/>
              </p14:nvContentPartPr>
              <p14:xfrm>
                <a:off x="2833546" y="5358532"/>
                <a:ext cx="278640" cy="509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7CD2139-F3B2-4763-42C4-56F1FC4099F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829226" y="5354212"/>
                  <a:ext cx="2872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6317564-927E-13E8-86DA-5652422242D0}"/>
                    </a:ext>
                  </a:extLst>
                </p14:cNvPr>
                <p14:cNvContentPartPr/>
                <p14:nvPr/>
              </p14:nvContentPartPr>
              <p14:xfrm>
                <a:off x="3239266" y="5603692"/>
                <a:ext cx="154440" cy="311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6317564-927E-13E8-86DA-5652422242D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234946" y="5599372"/>
                  <a:ext cx="163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3486435-B3A0-55B4-4A6F-DC475140FEBC}"/>
                    </a:ext>
                  </a:extLst>
                </p14:cNvPr>
                <p14:cNvContentPartPr/>
                <p14:nvPr/>
              </p14:nvContentPartPr>
              <p14:xfrm>
                <a:off x="3670546" y="5454652"/>
                <a:ext cx="255600" cy="29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3486435-B3A0-55B4-4A6F-DC475140FEB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666226" y="5450332"/>
                  <a:ext cx="264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7002A78-0323-B57F-CBDD-B02CC4EDD38B}"/>
                    </a:ext>
                  </a:extLst>
                </p14:cNvPr>
                <p14:cNvContentPartPr/>
                <p14:nvPr/>
              </p14:nvContentPartPr>
              <p14:xfrm>
                <a:off x="3634546" y="5610532"/>
                <a:ext cx="409680" cy="114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7002A78-0323-B57F-CBDD-B02CC4EDD38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630226" y="5606212"/>
                  <a:ext cx="418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D903163-C608-62C4-5563-C16B68E018E2}"/>
                    </a:ext>
                  </a:extLst>
                </p14:cNvPr>
                <p14:cNvContentPartPr/>
                <p14:nvPr/>
              </p14:nvContentPartPr>
              <p14:xfrm>
                <a:off x="4222786" y="3794332"/>
                <a:ext cx="439920" cy="595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D903163-C608-62C4-5563-C16B68E018E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218466" y="3790012"/>
                  <a:ext cx="4485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35948A-0292-B38A-5298-97C0B26E65E7}"/>
                    </a:ext>
                  </a:extLst>
                </p14:cNvPr>
                <p14:cNvContentPartPr/>
                <p14:nvPr/>
              </p14:nvContentPartPr>
              <p14:xfrm>
                <a:off x="4750906" y="4105732"/>
                <a:ext cx="298080" cy="490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35948A-0292-B38A-5298-97C0B26E65E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746586" y="4101412"/>
                  <a:ext cx="3067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A63FC77-261A-BECE-F362-68D02A921327}"/>
                    </a:ext>
                  </a:extLst>
                </p14:cNvPr>
                <p14:cNvContentPartPr/>
                <p14:nvPr/>
              </p14:nvContentPartPr>
              <p14:xfrm>
                <a:off x="5141866" y="4337572"/>
                <a:ext cx="158040" cy="171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A63FC77-261A-BECE-F362-68D02A92132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137546" y="4333252"/>
                  <a:ext cx="166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7FAC143-A76B-ED7E-6878-2AB9709588A1}"/>
                    </a:ext>
                  </a:extLst>
                </p14:cNvPr>
                <p14:cNvContentPartPr/>
                <p14:nvPr/>
              </p14:nvContentPartPr>
              <p14:xfrm>
                <a:off x="5758546" y="3827092"/>
                <a:ext cx="82080" cy="406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7FAC143-A76B-ED7E-6878-2AB9709588A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754226" y="3822772"/>
                  <a:ext cx="907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E668BC4-80E6-D2BF-4B1B-A045B781E6E6}"/>
                    </a:ext>
                  </a:extLst>
                </p14:cNvPr>
                <p14:cNvContentPartPr/>
                <p14:nvPr/>
              </p14:nvContentPartPr>
              <p14:xfrm>
                <a:off x="5524546" y="3792172"/>
                <a:ext cx="397440" cy="63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E668BC4-80E6-D2BF-4B1B-A045B781E6E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520226" y="3787852"/>
                  <a:ext cx="406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82CE8E-EFF2-7DF5-B4D1-B1EF0B350DE1}"/>
                    </a:ext>
                  </a:extLst>
                </p14:cNvPr>
                <p14:cNvContentPartPr/>
                <p14:nvPr/>
              </p14:nvContentPartPr>
              <p14:xfrm>
                <a:off x="5588986" y="4269892"/>
                <a:ext cx="453960" cy="78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82CE8E-EFF2-7DF5-B4D1-B1EF0B350DE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584666" y="4265572"/>
                  <a:ext cx="462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03E5DB8-42CC-265B-D66F-1776DB7F0B9D}"/>
                    </a:ext>
                  </a:extLst>
                </p14:cNvPr>
                <p14:cNvContentPartPr/>
                <p14:nvPr/>
              </p14:nvContentPartPr>
              <p14:xfrm>
                <a:off x="6053386" y="4033372"/>
                <a:ext cx="273240" cy="498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03E5DB8-42CC-265B-D66F-1776DB7F0B9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049066" y="4029052"/>
                  <a:ext cx="2818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10F4D2C-ABCC-3376-F2BC-CE5D882D8038}"/>
                    </a:ext>
                  </a:extLst>
                </p14:cNvPr>
                <p14:cNvContentPartPr/>
                <p14:nvPr/>
              </p14:nvContentPartPr>
              <p14:xfrm>
                <a:off x="6580426" y="4421812"/>
                <a:ext cx="142560" cy="127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10F4D2C-ABCC-3376-F2BC-CE5D882D803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576106" y="4417492"/>
                  <a:ext cx="151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A76C366-8349-7730-3C9B-E085947CCD35}"/>
                    </a:ext>
                  </a:extLst>
                </p14:cNvPr>
                <p14:cNvContentPartPr/>
                <p14:nvPr/>
              </p14:nvContentPartPr>
              <p14:xfrm>
                <a:off x="6717586" y="4136692"/>
                <a:ext cx="359280" cy="46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A76C366-8349-7730-3C9B-E085947CCD3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13266" y="4132372"/>
                  <a:ext cx="367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B00A99C-9F48-9077-CF22-D5A360EE0A01}"/>
                    </a:ext>
                  </a:extLst>
                </p14:cNvPr>
                <p14:cNvContentPartPr/>
                <p14:nvPr/>
              </p14:nvContentPartPr>
              <p14:xfrm>
                <a:off x="6818386" y="4031932"/>
                <a:ext cx="128520" cy="348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B00A99C-9F48-9077-CF22-D5A360EE0A0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814066" y="4027612"/>
                  <a:ext cx="137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711ACB-2036-1555-7D78-08C70F7532D9}"/>
                    </a:ext>
                  </a:extLst>
                </p14:cNvPr>
                <p14:cNvContentPartPr/>
                <p14:nvPr/>
              </p14:nvContentPartPr>
              <p14:xfrm>
                <a:off x="7209346" y="3805492"/>
                <a:ext cx="345960" cy="423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711ACB-2036-1555-7D78-08C70F7532D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205026" y="3801172"/>
                  <a:ext cx="3546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5D52B9-FAFE-3F0F-0893-CD84F68E288E}"/>
                    </a:ext>
                  </a:extLst>
                </p14:cNvPr>
                <p14:cNvContentPartPr/>
                <p14:nvPr/>
              </p14:nvContentPartPr>
              <p14:xfrm>
                <a:off x="7693906" y="4130932"/>
                <a:ext cx="258840" cy="326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5D52B9-FAFE-3F0F-0893-CD84F68E288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689586" y="4126612"/>
                  <a:ext cx="2674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EF03057-090C-7783-EADE-206D7BF693AD}"/>
                    </a:ext>
                  </a:extLst>
                </p14:cNvPr>
                <p14:cNvContentPartPr/>
                <p14:nvPr/>
              </p14:nvContentPartPr>
              <p14:xfrm>
                <a:off x="8043466" y="4180612"/>
                <a:ext cx="151200" cy="153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EF03057-090C-7783-EADE-206D7BF693A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039146" y="4176292"/>
                  <a:ext cx="159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7527C74-FFAE-26A6-CF1B-E9F7D8840C86}"/>
                    </a:ext>
                  </a:extLst>
                </p14:cNvPr>
                <p14:cNvContentPartPr/>
                <p14:nvPr/>
              </p14:nvContentPartPr>
              <p14:xfrm>
                <a:off x="8519026" y="3847252"/>
                <a:ext cx="89640" cy="237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7527C74-FFAE-26A6-CF1B-E9F7D8840C8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514706" y="3842932"/>
                  <a:ext cx="98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0113606-66C8-6C12-7F15-D77CBE215DBE}"/>
                    </a:ext>
                  </a:extLst>
                </p14:cNvPr>
                <p14:cNvContentPartPr/>
                <p14:nvPr/>
              </p14:nvContentPartPr>
              <p14:xfrm>
                <a:off x="8386186" y="3815572"/>
                <a:ext cx="286200" cy="96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0113606-66C8-6C12-7F15-D77CBE215DB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381866" y="3811252"/>
                  <a:ext cx="294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751A460-9314-A71D-3412-50525636A1DA}"/>
                    </a:ext>
                  </a:extLst>
                </p14:cNvPr>
                <p14:cNvContentPartPr/>
                <p14:nvPr/>
              </p14:nvContentPartPr>
              <p14:xfrm>
                <a:off x="8458906" y="4200772"/>
                <a:ext cx="174960" cy="23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751A460-9314-A71D-3412-50525636A1D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454586" y="4196452"/>
                  <a:ext cx="183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02906EF-C11D-EB8E-A21D-FA1F4611840F}"/>
                    </a:ext>
                  </a:extLst>
                </p14:cNvPr>
                <p14:cNvContentPartPr/>
                <p14:nvPr/>
              </p14:nvContentPartPr>
              <p14:xfrm>
                <a:off x="8795146" y="4090612"/>
                <a:ext cx="255240" cy="367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02906EF-C11D-EB8E-A21D-FA1F4611840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790826" y="4086292"/>
                  <a:ext cx="2638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FB652BB-8C1C-3E36-ABB6-7BD374A437A2}"/>
                    </a:ext>
                  </a:extLst>
                </p14:cNvPr>
                <p14:cNvContentPartPr/>
                <p14:nvPr/>
              </p14:nvContentPartPr>
              <p14:xfrm>
                <a:off x="9143986" y="4241092"/>
                <a:ext cx="202320" cy="189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FB652BB-8C1C-3E36-ABB6-7BD374A437A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139666" y="4236772"/>
                  <a:ext cx="210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97B1CA5-3205-84CE-DD10-BD133528374C}"/>
                    </a:ext>
                  </a:extLst>
                </p14:cNvPr>
                <p14:cNvContentPartPr/>
                <p14:nvPr/>
              </p14:nvContentPartPr>
              <p14:xfrm>
                <a:off x="4395946" y="5037052"/>
                <a:ext cx="357840" cy="648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97B1CA5-3205-84CE-DD10-BD133528374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391626" y="5032732"/>
                  <a:ext cx="36648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6E63EEB-EB5D-0C46-8605-B41ABBD6D960}"/>
                    </a:ext>
                  </a:extLst>
                </p14:cNvPr>
                <p14:cNvContentPartPr/>
                <p14:nvPr/>
              </p14:nvContentPartPr>
              <p14:xfrm>
                <a:off x="4868626" y="5456452"/>
                <a:ext cx="221760" cy="332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6E63EEB-EB5D-0C46-8605-B41ABBD6D96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864306" y="5452132"/>
                  <a:ext cx="2304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07BFDDD-331C-8ED8-1F9C-19EBEA441390}"/>
                    </a:ext>
                  </a:extLst>
                </p14:cNvPr>
                <p14:cNvContentPartPr/>
                <p14:nvPr/>
              </p14:nvContentPartPr>
              <p14:xfrm>
                <a:off x="5248426" y="5515132"/>
                <a:ext cx="167760" cy="273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07BFDDD-331C-8ED8-1F9C-19EBEA44139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244106" y="5510812"/>
                  <a:ext cx="176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5501F1C-48DF-68B2-D878-9C8D7E87B6BB}"/>
                    </a:ext>
                  </a:extLst>
                </p14:cNvPr>
                <p14:cNvContentPartPr/>
                <p14:nvPr/>
              </p14:nvContentPartPr>
              <p14:xfrm>
                <a:off x="5826586" y="5040652"/>
                <a:ext cx="70560" cy="346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5501F1C-48DF-68B2-D878-9C8D7E87B6B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822266" y="5036332"/>
                  <a:ext cx="79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051922-6DC8-E004-1A48-0172892E614E}"/>
                    </a:ext>
                  </a:extLst>
                </p14:cNvPr>
                <p14:cNvContentPartPr/>
                <p14:nvPr/>
              </p14:nvContentPartPr>
              <p14:xfrm>
                <a:off x="5709946" y="5085292"/>
                <a:ext cx="361800" cy="100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051922-6DC8-E004-1A48-0172892E614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05626" y="5080972"/>
                  <a:ext cx="370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26D6240-923C-AD1E-EB2F-3650C89F81AE}"/>
                    </a:ext>
                  </a:extLst>
                </p14:cNvPr>
                <p14:cNvContentPartPr/>
                <p14:nvPr/>
              </p14:nvContentPartPr>
              <p14:xfrm>
                <a:off x="5741986" y="5502892"/>
                <a:ext cx="324000" cy="42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26D6240-923C-AD1E-EB2F-3650C89F81A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737666" y="5498572"/>
                  <a:ext cx="332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DC48636-64EA-3B8F-6DD1-91C46649AD55}"/>
                    </a:ext>
                  </a:extLst>
                </p14:cNvPr>
                <p14:cNvContentPartPr/>
                <p14:nvPr/>
              </p14:nvContentPartPr>
              <p14:xfrm>
                <a:off x="6176146" y="5205532"/>
                <a:ext cx="287640" cy="444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DC48636-64EA-3B8F-6DD1-91C46649AD5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171826" y="5201212"/>
                  <a:ext cx="2962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7B320BC-FFD2-4F04-83A5-EE4250743545}"/>
                    </a:ext>
                  </a:extLst>
                </p14:cNvPr>
                <p14:cNvContentPartPr/>
                <p14:nvPr/>
              </p14:nvContentPartPr>
              <p14:xfrm>
                <a:off x="6686986" y="5599372"/>
                <a:ext cx="225000" cy="158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7B320BC-FFD2-4F04-83A5-EE425074354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682666" y="5595052"/>
                  <a:ext cx="233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DA574BC-FDAF-6FB8-C990-B307225E06F6}"/>
                    </a:ext>
                  </a:extLst>
                </p14:cNvPr>
                <p14:cNvContentPartPr/>
                <p14:nvPr/>
              </p14:nvContentPartPr>
              <p14:xfrm>
                <a:off x="6991546" y="5165212"/>
                <a:ext cx="286560" cy="78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DA574BC-FDAF-6FB8-C990-B307225E06F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987226" y="5160892"/>
                  <a:ext cx="295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922D628-6900-85CD-0C5D-46AB8C877797}"/>
                    </a:ext>
                  </a:extLst>
                </p14:cNvPr>
                <p14:cNvContentPartPr/>
                <p14:nvPr/>
              </p14:nvContentPartPr>
              <p14:xfrm>
                <a:off x="7342546" y="4877212"/>
                <a:ext cx="486000" cy="540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922D628-6900-85CD-0C5D-46AB8C87779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338226" y="4872892"/>
                  <a:ext cx="4946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A452632-2C8B-010A-11E9-231BFED8EBEF}"/>
                    </a:ext>
                  </a:extLst>
                </p14:cNvPr>
                <p14:cNvContentPartPr/>
                <p14:nvPr/>
              </p14:nvContentPartPr>
              <p14:xfrm>
                <a:off x="7889386" y="5144692"/>
                <a:ext cx="280440" cy="542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A452632-2C8B-010A-11E9-231BFED8EBE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885066" y="5140372"/>
                  <a:ext cx="28908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9A99089-A27D-3332-F20C-BEA48BBAE499}"/>
                    </a:ext>
                  </a:extLst>
                </p14:cNvPr>
                <p14:cNvContentPartPr/>
                <p14:nvPr/>
              </p14:nvContentPartPr>
              <p14:xfrm>
                <a:off x="8208706" y="5459332"/>
                <a:ext cx="192600" cy="151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9A99089-A27D-3332-F20C-BEA48BBAE49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204386" y="5455012"/>
                  <a:ext cx="201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4FF6161-1F23-E3BE-3534-CCE56324DE9A}"/>
                    </a:ext>
                  </a:extLst>
                </p14:cNvPr>
                <p14:cNvContentPartPr/>
                <p14:nvPr/>
              </p14:nvContentPartPr>
              <p14:xfrm>
                <a:off x="8866426" y="4940212"/>
                <a:ext cx="23400" cy="349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4FF6161-1F23-E3BE-3534-CCE56324DE9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862106" y="4935892"/>
                  <a:ext cx="320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8733377-FCB3-A585-1385-756410B23732}"/>
                    </a:ext>
                  </a:extLst>
                </p14:cNvPr>
                <p14:cNvContentPartPr/>
                <p14:nvPr/>
              </p14:nvContentPartPr>
              <p14:xfrm>
                <a:off x="8643946" y="4943812"/>
                <a:ext cx="362160" cy="546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8733377-FCB3-A585-1385-756410B2373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639626" y="4939492"/>
                  <a:ext cx="37080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60340E4-608B-640E-3494-C0236C969EAC}"/>
                    </a:ext>
                  </a:extLst>
                </p14:cNvPr>
                <p14:cNvContentPartPr/>
                <p14:nvPr/>
              </p14:nvContentPartPr>
              <p14:xfrm>
                <a:off x="9082426" y="5273572"/>
                <a:ext cx="207000" cy="402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60340E4-608B-640E-3494-C0236C969EA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078106" y="5269252"/>
                  <a:ext cx="215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0358623-98DB-242E-837F-C27F0767ED5B}"/>
                    </a:ext>
                  </a:extLst>
                </p14:cNvPr>
                <p14:cNvContentPartPr/>
                <p14:nvPr/>
              </p14:nvContentPartPr>
              <p14:xfrm>
                <a:off x="9393826" y="5438452"/>
                <a:ext cx="278280" cy="220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0358623-98DB-242E-837F-C27F0767ED5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389506" y="5434132"/>
                  <a:ext cx="286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0FF4D49-E17C-7B4D-7B45-6F27534DEC93}"/>
                    </a:ext>
                  </a:extLst>
                </p14:cNvPr>
                <p14:cNvContentPartPr/>
                <p14:nvPr/>
              </p14:nvContentPartPr>
              <p14:xfrm>
                <a:off x="9735826" y="1990372"/>
                <a:ext cx="2410920" cy="4505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0FF4D49-E17C-7B4D-7B45-6F27534DEC9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731506" y="1986052"/>
                  <a:ext cx="2419560" cy="45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A15CE67-8C71-203A-84DD-FA7E04754AB0}"/>
                    </a:ext>
                  </a:extLst>
                </p14:cNvPr>
                <p14:cNvContentPartPr/>
                <p14:nvPr/>
              </p14:nvContentPartPr>
              <p14:xfrm>
                <a:off x="10497946" y="3343252"/>
                <a:ext cx="237600" cy="560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A15CE67-8C71-203A-84DD-FA7E04754AB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493626" y="3338932"/>
                  <a:ext cx="2462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4F10EF2-6D51-0945-EE6A-CA833B026C50}"/>
                    </a:ext>
                  </a:extLst>
                </p14:cNvPr>
                <p14:cNvContentPartPr/>
                <p14:nvPr/>
              </p14:nvContentPartPr>
              <p14:xfrm>
                <a:off x="10860466" y="3613972"/>
                <a:ext cx="248400" cy="164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4F10EF2-6D51-0945-EE6A-CA833B026C5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856146" y="3609652"/>
                  <a:ext cx="257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856CD41-3F1A-5DC0-E899-357C8AC63BF0}"/>
                    </a:ext>
                  </a:extLst>
                </p14:cNvPr>
                <p14:cNvContentPartPr/>
                <p14:nvPr/>
              </p14:nvContentPartPr>
              <p14:xfrm>
                <a:off x="10796386" y="3575092"/>
                <a:ext cx="185040" cy="47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856CD41-3F1A-5DC0-E899-357C8AC63BF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792066" y="3570772"/>
                  <a:ext cx="193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C336D4A-2F8F-5E24-68DA-41B7F0AA6D78}"/>
                    </a:ext>
                  </a:extLst>
                </p14:cNvPr>
                <p14:cNvContentPartPr/>
                <p14:nvPr/>
              </p14:nvContentPartPr>
              <p14:xfrm>
                <a:off x="11343226" y="2894692"/>
                <a:ext cx="414720" cy="860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C336D4A-2F8F-5E24-68DA-41B7F0AA6D7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338906" y="2890372"/>
                  <a:ext cx="42336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75FB98F-1C8D-BC35-A550-2072310B9CCF}"/>
                    </a:ext>
                  </a:extLst>
                </p14:cNvPr>
                <p14:cNvContentPartPr/>
                <p14:nvPr/>
              </p14:nvContentPartPr>
              <p14:xfrm>
                <a:off x="11595946" y="2974972"/>
                <a:ext cx="147960" cy="544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75FB98F-1C8D-BC35-A550-2072310B9CC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591626" y="2970652"/>
                  <a:ext cx="1566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E03947D-2FDB-C194-D0BC-487C386D10D0}"/>
                    </a:ext>
                  </a:extLst>
                </p14:cNvPr>
                <p14:cNvContentPartPr/>
                <p14:nvPr/>
              </p14:nvContentPartPr>
              <p14:xfrm>
                <a:off x="11799706" y="3228052"/>
                <a:ext cx="360" cy="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E03947D-2FDB-C194-D0BC-487C386D1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95386" y="322373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8760CFA-E173-FBE9-51CA-31DE730A27E2}"/>
                    </a:ext>
                  </a:extLst>
                </p14:cNvPr>
                <p14:cNvContentPartPr/>
                <p14:nvPr/>
              </p14:nvContentPartPr>
              <p14:xfrm>
                <a:off x="11822386" y="3260452"/>
                <a:ext cx="102960" cy="170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8760CFA-E173-FBE9-51CA-31DE730A27E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818066" y="3256132"/>
                  <a:ext cx="111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655D896-E733-7CFA-AE26-B019307CE5F4}"/>
                    </a:ext>
                  </a:extLst>
                </p14:cNvPr>
                <p14:cNvContentPartPr/>
                <p14:nvPr/>
              </p14:nvContentPartPr>
              <p14:xfrm>
                <a:off x="11860546" y="3388972"/>
                <a:ext cx="86400" cy="22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655D896-E733-7CFA-AE26-B019307CE5F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856226" y="3384652"/>
                  <a:ext cx="95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7D578F5-4BB5-C737-B98C-507F47A07E09}"/>
                    </a:ext>
                  </a:extLst>
                </p14:cNvPr>
                <p14:cNvContentPartPr/>
                <p14:nvPr/>
              </p14:nvContentPartPr>
              <p14:xfrm>
                <a:off x="11819866" y="3259372"/>
                <a:ext cx="69120" cy="136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7D578F5-4BB5-C737-B98C-507F47A07E0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815546" y="3255052"/>
                  <a:ext cx="77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3ACEFEE-5826-F897-67DC-D5456EFEA515}"/>
                    </a:ext>
                  </a:extLst>
                </p14:cNvPr>
                <p14:cNvContentPartPr/>
                <p14:nvPr/>
              </p14:nvContentPartPr>
              <p14:xfrm>
                <a:off x="9950026" y="4434052"/>
                <a:ext cx="391320" cy="407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3ACEFEE-5826-F897-67DC-D5456EFEA51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945706" y="4429732"/>
                  <a:ext cx="3999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1F1CC28-C394-0E14-219C-33851D96D2D5}"/>
                    </a:ext>
                  </a:extLst>
                </p14:cNvPr>
                <p14:cNvContentPartPr/>
                <p14:nvPr/>
              </p14:nvContentPartPr>
              <p14:xfrm>
                <a:off x="10477786" y="4602892"/>
                <a:ext cx="208800" cy="213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1F1CC28-C394-0E14-219C-33851D96D2D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473466" y="4598572"/>
                  <a:ext cx="217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85FE266-9AB6-BF87-6F06-4484BCD35831}"/>
                    </a:ext>
                  </a:extLst>
                </p14:cNvPr>
                <p14:cNvContentPartPr/>
                <p14:nvPr/>
              </p14:nvContentPartPr>
              <p14:xfrm>
                <a:off x="10453666" y="4409932"/>
                <a:ext cx="23760" cy="35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85FE266-9AB6-BF87-6F06-4484BCD3583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49346" y="4405612"/>
                  <a:ext cx="32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FE50E9F-52D1-127E-11D0-F64DC7C817E1}"/>
                    </a:ext>
                  </a:extLst>
                </p14:cNvPr>
                <p14:cNvContentPartPr/>
                <p14:nvPr/>
              </p14:nvContentPartPr>
              <p14:xfrm>
                <a:off x="10760026" y="4731412"/>
                <a:ext cx="360" cy="50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FE50E9F-52D1-127E-11D0-F64DC7C817E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755706" y="4727092"/>
                  <a:ext cx="9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891BCE7-CA20-792C-FD05-FA09DCCB44AB}"/>
                    </a:ext>
                  </a:extLst>
                </p14:cNvPr>
                <p14:cNvContentPartPr/>
                <p14:nvPr/>
              </p14:nvContentPartPr>
              <p14:xfrm>
                <a:off x="10800346" y="4230292"/>
                <a:ext cx="365400" cy="332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891BCE7-CA20-792C-FD05-FA09DCCB44A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796026" y="4225972"/>
                  <a:ext cx="3740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764F065-82C8-028D-D06D-A87EF5FC775D}"/>
                    </a:ext>
                  </a:extLst>
                </p14:cNvPr>
                <p14:cNvContentPartPr/>
                <p14:nvPr/>
              </p14:nvContentPartPr>
              <p14:xfrm>
                <a:off x="11271946" y="4353412"/>
                <a:ext cx="128880" cy="196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764F065-82C8-028D-D06D-A87EF5FC775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67626" y="4349092"/>
                  <a:ext cx="137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15E87D6-24FD-46E0-F9F6-211AEBDBE474}"/>
                    </a:ext>
                  </a:extLst>
                </p14:cNvPr>
                <p14:cNvContentPartPr/>
                <p14:nvPr/>
              </p14:nvContentPartPr>
              <p14:xfrm>
                <a:off x="11223706" y="4112572"/>
                <a:ext cx="6840" cy="6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15E87D6-24FD-46E0-F9F6-211AEBDBE47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219386" y="4108252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ACB0D37-070E-2EE3-AD64-C3C7D26DA9A6}"/>
                    </a:ext>
                  </a:extLst>
                </p14:cNvPr>
                <p14:cNvContentPartPr/>
                <p14:nvPr/>
              </p14:nvContentPartPr>
              <p14:xfrm>
                <a:off x="10776226" y="4691092"/>
                <a:ext cx="20880" cy="136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ACB0D37-070E-2EE3-AD64-C3C7D26DA9A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771906" y="4686772"/>
                  <a:ext cx="29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A5A6D9A-4498-F55E-21EA-7575CA574563}"/>
                    </a:ext>
                  </a:extLst>
                </p14:cNvPr>
                <p14:cNvContentPartPr/>
                <p14:nvPr/>
              </p14:nvContentPartPr>
              <p14:xfrm>
                <a:off x="10087186" y="5277892"/>
                <a:ext cx="115560" cy="3430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A5A6D9A-4498-F55E-21EA-7575CA57456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082866" y="5273572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09927B3-F8C3-A57C-0C4F-692F398C9038}"/>
                    </a:ext>
                  </a:extLst>
                </p14:cNvPr>
                <p14:cNvContentPartPr/>
                <p14:nvPr/>
              </p14:nvContentPartPr>
              <p14:xfrm>
                <a:off x="10054786" y="5127412"/>
                <a:ext cx="241560" cy="1386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09927B3-F8C3-A57C-0C4F-692F398C903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050466" y="5123092"/>
                  <a:ext cx="250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4E7561F-941F-5F89-EA99-A84039DFFBD5}"/>
                    </a:ext>
                  </a:extLst>
                </p14:cNvPr>
                <p14:cNvContentPartPr/>
                <p14:nvPr/>
              </p14:nvContentPartPr>
              <p14:xfrm>
                <a:off x="10131106" y="5398132"/>
                <a:ext cx="272880" cy="159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4E7561F-941F-5F89-EA99-A84039DFFBD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126786" y="5393812"/>
                  <a:ext cx="281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4AC2CA6-A57B-4F5F-ECE3-764DF63BA2D5}"/>
                    </a:ext>
                  </a:extLst>
                </p14:cNvPr>
                <p14:cNvContentPartPr/>
                <p14:nvPr/>
              </p14:nvContentPartPr>
              <p14:xfrm>
                <a:off x="10397506" y="4940212"/>
                <a:ext cx="16560" cy="1558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4AC2CA6-A57B-4F5F-ECE3-764DF63BA2D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393186" y="4935892"/>
                  <a:ext cx="25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DED58D7-C905-8036-7C1F-3DDF7E1BE4B0}"/>
                    </a:ext>
                  </a:extLst>
                </p14:cNvPr>
                <p14:cNvContentPartPr/>
                <p14:nvPr/>
              </p14:nvContentPartPr>
              <p14:xfrm>
                <a:off x="10441066" y="5379052"/>
                <a:ext cx="261360" cy="3697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DED58D7-C905-8036-7C1F-3DDF7E1BE4B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36746" y="5374732"/>
                  <a:ext cx="270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99C66E6-590B-6253-BF0F-B878F5BF3CE5}"/>
                    </a:ext>
                  </a:extLst>
                </p14:cNvPr>
                <p14:cNvContentPartPr/>
                <p14:nvPr/>
              </p14:nvContentPartPr>
              <p14:xfrm>
                <a:off x="10788106" y="5447092"/>
                <a:ext cx="15840" cy="871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99C66E6-590B-6253-BF0F-B878F5BF3CE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783786" y="5442772"/>
                  <a:ext cx="24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27EE4F4-D92E-3358-9925-0014F515BE74}"/>
                    </a:ext>
                  </a:extLst>
                </p14:cNvPr>
                <p14:cNvContentPartPr/>
                <p14:nvPr/>
              </p14:nvContentPartPr>
              <p14:xfrm>
                <a:off x="10578586" y="5266732"/>
                <a:ext cx="32760" cy="36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27EE4F4-D92E-3358-9925-0014F515BE7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574266" y="5262412"/>
                  <a:ext cx="414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BFD8FE5-6580-64C7-1D11-EEF3A4BD8B9C}"/>
                    </a:ext>
                  </a:extLst>
                </p14:cNvPr>
                <p14:cNvContentPartPr/>
                <p14:nvPr/>
              </p14:nvContentPartPr>
              <p14:xfrm>
                <a:off x="10401106" y="4682812"/>
                <a:ext cx="316440" cy="231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BFD8FE5-6580-64C7-1D11-EEF3A4BD8B9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396786" y="4678492"/>
                  <a:ext cx="325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6AF697D-46FA-E79D-1CA0-56FC1BDEE6DE}"/>
                    </a:ext>
                  </a:extLst>
                </p14:cNvPr>
                <p14:cNvContentPartPr/>
                <p14:nvPr/>
              </p14:nvContentPartPr>
              <p14:xfrm>
                <a:off x="11219386" y="4458892"/>
                <a:ext cx="309600" cy="226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6AF697D-46FA-E79D-1CA0-56FC1BDEE6D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215066" y="4454572"/>
                  <a:ext cx="318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4C18CFE-2563-A800-D983-056173B0558F}"/>
                    </a:ext>
                  </a:extLst>
                </p14:cNvPr>
                <p14:cNvContentPartPr/>
                <p14:nvPr/>
              </p14:nvContentPartPr>
              <p14:xfrm>
                <a:off x="10755706" y="5464012"/>
                <a:ext cx="300600" cy="2178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4C18CFE-2563-A800-D983-056173B0558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751386" y="5459692"/>
                  <a:ext cx="309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33B6980-19AE-774E-B781-B628F7D12846}"/>
                    </a:ext>
                  </a:extLst>
                </p14:cNvPr>
                <p14:cNvContentPartPr/>
                <p14:nvPr/>
              </p14:nvContentPartPr>
              <p14:xfrm>
                <a:off x="11094466" y="5257732"/>
                <a:ext cx="25200" cy="174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33B6980-19AE-774E-B781-B628F7D1284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090146" y="5253412"/>
                  <a:ext cx="33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0F50C33-48F0-5242-3CBF-24DC46ACEFD1}"/>
                    </a:ext>
                  </a:extLst>
                </p14:cNvPr>
                <p14:cNvContentPartPr/>
                <p14:nvPr/>
              </p14:nvContentPartPr>
              <p14:xfrm>
                <a:off x="11210026" y="4956412"/>
                <a:ext cx="208080" cy="331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0F50C33-48F0-5242-3CBF-24DC46ACEFD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205706" y="4952092"/>
                  <a:ext cx="2167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A184126-633C-3DEE-204E-86463CDF9B37}"/>
                    </a:ext>
                  </a:extLst>
                </p14:cNvPr>
                <p14:cNvContentPartPr/>
                <p14:nvPr/>
              </p14:nvContentPartPr>
              <p14:xfrm>
                <a:off x="11122546" y="4963252"/>
                <a:ext cx="232560" cy="1238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A184126-633C-3DEE-204E-86463CDF9B3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118226" y="4958932"/>
                  <a:ext cx="241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D8F9892-AA0F-18F8-74AC-5BB045A5151F}"/>
                    </a:ext>
                  </a:extLst>
                </p14:cNvPr>
                <p14:cNvContentPartPr/>
                <p14:nvPr/>
              </p14:nvContentPartPr>
              <p14:xfrm>
                <a:off x="11251786" y="5159452"/>
                <a:ext cx="81360" cy="464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D8F9892-AA0F-18F8-74AC-5BB045A5151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247466" y="5155132"/>
                  <a:ext cx="90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9F2DC21-F178-5C87-9E43-970FBE5856DF}"/>
                    </a:ext>
                  </a:extLst>
                </p14:cNvPr>
                <p14:cNvContentPartPr/>
                <p14:nvPr/>
              </p14:nvContentPartPr>
              <p14:xfrm>
                <a:off x="11550226" y="4942012"/>
                <a:ext cx="193320" cy="317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9F2DC21-F178-5C87-9E43-970FBE5856D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545906" y="4937692"/>
                  <a:ext cx="201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6A8EADC-25C2-6563-1FCC-A7DAF4E130B7}"/>
                    </a:ext>
                  </a:extLst>
                </p14:cNvPr>
                <p14:cNvContentPartPr/>
                <p14:nvPr/>
              </p14:nvContentPartPr>
              <p14:xfrm>
                <a:off x="11775946" y="5093212"/>
                <a:ext cx="148320" cy="161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6A8EADC-25C2-6563-1FCC-A7DAF4E130B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771626" y="5088892"/>
                  <a:ext cx="156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7291239-D941-C5E0-2850-07D21356F33F}"/>
                    </a:ext>
                  </a:extLst>
                </p14:cNvPr>
                <p14:cNvContentPartPr/>
                <p14:nvPr/>
              </p14:nvContentPartPr>
              <p14:xfrm>
                <a:off x="11375626" y="4819972"/>
                <a:ext cx="82080" cy="1926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7291239-D941-C5E0-2850-07D21356F33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371306" y="4815652"/>
                  <a:ext cx="90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B7AB70C-1A35-1567-5EA1-7CC88273B8DB}"/>
                    </a:ext>
                  </a:extLst>
                </p14:cNvPr>
                <p14:cNvContentPartPr/>
                <p14:nvPr/>
              </p14:nvContentPartPr>
              <p14:xfrm>
                <a:off x="9712066" y="3935812"/>
                <a:ext cx="2197440" cy="2229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B7AB70C-1A35-1567-5EA1-7CC88273B8D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707746" y="3931492"/>
                  <a:ext cx="220608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A9E6477-1D09-5B86-21C1-6313F0CC3448}"/>
                    </a:ext>
                  </a:extLst>
                </p14:cNvPr>
                <p14:cNvContentPartPr/>
                <p14:nvPr/>
              </p14:nvContentPartPr>
              <p14:xfrm>
                <a:off x="10117066" y="6051532"/>
                <a:ext cx="376920" cy="556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A9E6477-1D09-5B86-21C1-6313F0CC344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12746" y="6047212"/>
                  <a:ext cx="3855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54F20B5-A247-5882-2F9F-1247D4C29A71}"/>
                    </a:ext>
                  </a:extLst>
                </p14:cNvPr>
                <p14:cNvContentPartPr/>
                <p14:nvPr/>
              </p14:nvContentPartPr>
              <p14:xfrm>
                <a:off x="10490026" y="6181852"/>
                <a:ext cx="614160" cy="5389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54F20B5-A247-5882-2F9F-1247D4C29A7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485706" y="6177532"/>
                  <a:ext cx="6228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D07791E-A499-2507-8056-3840F906E434}"/>
                    </a:ext>
                  </a:extLst>
                </p14:cNvPr>
                <p14:cNvContentPartPr/>
                <p14:nvPr/>
              </p14:nvContentPartPr>
              <p14:xfrm>
                <a:off x="11217586" y="6065932"/>
                <a:ext cx="296280" cy="1778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D07791E-A499-2507-8056-3840F906E43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213266" y="6061612"/>
                  <a:ext cx="304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46322BC-25EA-A8B9-B82C-2C213FF66AB7}"/>
                    </a:ext>
                  </a:extLst>
                </p14:cNvPr>
                <p14:cNvContentPartPr/>
                <p14:nvPr/>
              </p14:nvContentPartPr>
              <p14:xfrm>
                <a:off x="11457346" y="5948572"/>
                <a:ext cx="336600" cy="2566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46322BC-25EA-A8B9-B82C-2C213FF66AB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453026" y="5944252"/>
                  <a:ext cx="345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45E36B2-2E30-657A-E82C-60A4D8A0F6CA}"/>
                    </a:ext>
                  </a:extLst>
                </p14:cNvPr>
                <p14:cNvContentPartPr/>
                <p14:nvPr/>
              </p14:nvContentPartPr>
              <p14:xfrm>
                <a:off x="11690986" y="5812492"/>
                <a:ext cx="243360" cy="2311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45E36B2-2E30-657A-E82C-60A4D8A0F6C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686666" y="5808172"/>
                  <a:ext cx="252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53FA8-2A74-0C65-018B-83737AD34B8E}"/>
                    </a:ext>
                  </a:extLst>
                </p14:cNvPr>
                <p14:cNvContentPartPr/>
                <p14:nvPr/>
              </p14:nvContentPartPr>
              <p14:xfrm>
                <a:off x="11662546" y="5712052"/>
                <a:ext cx="362160" cy="1706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53FA8-2A74-0C65-018B-83737AD34B8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658226" y="5707732"/>
                  <a:ext cx="370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2E9BFC1-3215-A0A9-C2DD-1A125DB2A249}"/>
                    </a:ext>
                  </a:extLst>
                </p14:cNvPr>
                <p14:cNvContentPartPr/>
                <p14:nvPr/>
              </p14:nvContentPartPr>
              <p14:xfrm>
                <a:off x="10193026" y="2608492"/>
                <a:ext cx="2012040" cy="1543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2E9BFC1-3215-A0A9-C2DD-1A125DB2A24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188706" y="2604172"/>
                  <a:ext cx="2020680" cy="15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6F462A8-FC23-3DEF-60DC-5296386E3160}"/>
                    </a:ext>
                  </a:extLst>
                </p14:cNvPr>
                <p14:cNvContentPartPr/>
                <p14:nvPr/>
              </p14:nvContentPartPr>
              <p14:xfrm>
                <a:off x="10747786" y="2380252"/>
                <a:ext cx="228240" cy="3974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6F462A8-FC23-3DEF-60DC-5296386E316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743466" y="2375932"/>
                  <a:ext cx="2368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0ED9D2A-060A-5896-DF1E-8633E018B5B0}"/>
                    </a:ext>
                  </a:extLst>
                </p14:cNvPr>
                <p14:cNvContentPartPr/>
                <p14:nvPr/>
              </p14:nvContentPartPr>
              <p14:xfrm>
                <a:off x="10767946" y="2383492"/>
                <a:ext cx="235440" cy="1764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0ED9D2A-060A-5896-DF1E-8633E018B5B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763626" y="2379172"/>
                  <a:ext cx="244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E2B9C06-8D6A-BA5F-715D-ECC9C5652DE1}"/>
                    </a:ext>
                  </a:extLst>
                </p14:cNvPr>
                <p14:cNvContentPartPr/>
                <p14:nvPr/>
              </p14:nvContentPartPr>
              <p14:xfrm>
                <a:off x="11080786" y="2091172"/>
                <a:ext cx="231840" cy="644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E2B9C06-8D6A-BA5F-715D-ECC9C5652DE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1076466" y="2086852"/>
                  <a:ext cx="24048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960DDD8-6646-E5DB-EE8E-0EBD0FC283C8}"/>
                    </a:ext>
                  </a:extLst>
                </p14:cNvPr>
                <p14:cNvContentPartPr/>
                <p14:nvPr/>
              </p14:nvContentPartPr>
              <p14:xfrm>
                <a:off x="11098786" y="2342092"/>
                <a:ext cx="168120" cy="705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960DDD8-6646-E5DB-EE8E-0EBD0FC283C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094466" y="2337772"/>
                  <a:ext cx="176760" cy="7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122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B8328C2-07D9-9A12-DE94-71D0BF4E49BB}"/>
                  </a:ext>
                </a:extLst>
              </p14:cNvPr>
              <p14:cNvContentPartPr/>
              <p14:nvPr/>
            </p14:nvContentPartPr>
            <p14:xfrm>
              <a:off x="8462506" y="4655910"/>
              <a:ext cx="291600" cy="1872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B8328C2-07D9-9A12-DE94-71D0BF4E49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8186" y="4651590"/>
                <a:ext cx="3002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3704F0E-1847-4F40-54DA-0922A3071DD1}"/>
                  </a:ext>
                </a:extLst>
              </p14:cNvPr>
              <p14:cNvContentPartPr/>
              <p14:nvPr/>
            </p14:nvContentPartPr>
            <p14:xfrm>
              <a:off x="2768026" y="5592270"/>
              <a:ext cx="1876680" cy="1987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3704F0E-1847-4F40-54DA-0922A3071D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3706" y="5587950"/>
                <a:ext cx="188532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9347FE4-3E62-5969-9DE6-225BECC47F4E}"/>
              </a:ext>
            </a:extLst>
          </p:cNvPr>
          <p:cNvGrpSpPr/>
          <p:nvPr/>
        </p:nvGrpSpPr>
        <p:grpSpPr>
          <a:xfrm>
            <a:off x="385906" y="38550"/>
            <a:ext cx="11672640" cy="6429600"/>
            <a:chOff x="385906" y="38550"/>
            <a:chExt cx="11672640" cy="64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DFCF436-3E87-2AB1-9770-18B4D954C074}"/>
                    </a:ext>
                  </a:extLst>
                </p14:cNvPr>
                <p14:cNvContentPartPr/>
                <p14:nvPr/>
              </p14:nvContentPartPr>
              <p14:xfrm>
                <a:off x="3215866" y="987150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DFCF436-3E87-2AB1-9770-18B4D954C0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1546" y="9828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034D10-DFAF-2344-ED71-BA8624DDF95D}"/>
                    </a:ext>
                  </a:extLst>
                </p14:cNvPr>
                <p14:cNvContentPartPr/>
                <p14:nvPr/>
              </p14:nvContentPartPr>
              <p14:xfrm>
                <a:off x="1143346" y="411510"/>
                <a:ext cx="543600" cy="547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034D10-DFAF-2344-ED71-BA8624DDF9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9026" y="407190"/>
                  <a:ext cx="5522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35DF64-9402-579A-B9E1-7B81B7750F73}"/>
                    </a:ext>
                  </a:extLst>
                </p14:cNvPr>
                <p14:cNvContentPartPr/>
                <p14:nvPr/>
              </p14:nvContentPartPr>
              <p14:xfrm>
                <a:off x="1692706" y="796350"/>
                <a:ext cx="207000" cy="36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35DF64-9402-579A-B9E1-7B81B7750F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8386" y="792030"/>
                  <a:ext cx="2156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5B1BB7-D348-958A-8C2A-64278F2F3EE5}"/>
                    </a:ext>
                  </a:extLst>
                </p14:cNvPr>
                <p14:cNvContentPartPr/>
                <p14:nvPr/>
              </p14:nvContentPartPr>
              <p14:xfrm>
                <a:off x="2050546" y="997950"/>
                <a:ext cx="200880" cy="150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5B1BB7-D348-958A-8C2A-64278F2F3E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6226" y="993630"/>
                  <a:ext cx="209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8C2135-C929-D5F0-CCED-27B51CA631B7}"/>
                    </a:ext>
                  </a:extLst>
                </p14:cNvPr>
                <p14:cNvContentPartPr/>
                <p14:nvPr/>
              </p14:nvContentPartPr>
              <p14:xfrm>
                <a:off x="2526106" y="645150"/>
                <a:ext cx="259200" cy="56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8C2135-C929-D5F0-CCED-27B51CA631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1786" y="640830"/>
                  <a:ext cx="267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B3AC35-0DBE-D417-F2DE-9511C061535E}"/>
                    </a:ext>
                  </a:extLst>
                </p14:cNvPr>
                <p14:cNvContentPartPr/>
                <p14:nvPr/>
              </p14:nvContentPartPr>
              <p14:xfrm>
                <a:off x="2503426" y="859350"/>
                <a:ext cx="377280" cy="10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B3AC35-0DBE-D417-F2DE-9511C06153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99106" y="855030"/>
                  <a:ext cx="385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756ED0-2BFA-7B41-C394-035301365DD2}"/>
                    </a:ext>
                  </a:extLst>
                </p14:cNvPr>
                <p14:cNvContentPartPr/>
                <p14:nvPr/>
              </p14:nvContentPartPr>
              <p14:xfrm>
                <a:off x="3162226" y="351750"/>
                <a:ext cx="357480" cy="571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756ED0-2BFA-7B41-C394-035301365D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57906" y="347430"/>
                  <a:ext cx="36612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C6BCFF-BD6F-C1FC-A04A-8B13184EB8C6}"/>
                    </a:ext>
                  </a:extLst>
                </p14:cNvPr>
                <p14:cNvContentPartPr/>
                <p14:nvPr/>
              </p14:nvContentPartPr>
              <p14:xfrm>
                <a:off x="3694306" y="772950"/>
                <a:ext cx="327960" cy="21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C6BCFF-BD6F-C1FC-A04A-8B13184EB8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89986" y="768630"/>
                  <a:ext cx="336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24D065-9FBF-FE40-1BB3-2102496E0CF5}"/>
                    </a:ext>
                  </a:extLst>
                </p14:cNvPr>
                <p14:cNvContentPartPr/>
                <p14:nvPr/>
              </p14:nvContentPartPr>
              <p14:xfrm>
                <a:off x="4195066" y="360750"/>
                <a:ext cx="273600" cy="45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24D065-9FBF-FE40-1BB3-2102496E0C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90746" y="356430"/>
                  <a:ext cx="2822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B2FF9C-60F2-F179-0812-EDB9ED10F248}"/>
                    </a:ext>
                  </a:extLst>
                </p14:cNvPr>
                <p14:cNvContentPartPr/>
                <p14:nvPr/>
              </p14:nvContentPartPr>
              <p14:xfrm>
                <a:off x="4574866" y="617070"/>
                <a:ext cx="397080" cy="200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B2FF9C-60F2-F179-0812-EDB9ED10F2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70546" y="612750"/>
                  <a:ext cx="405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0A9131-4CB1-DA9D-5F24-58C260C9ECBD}"/>
                    </a:ext>
                  </a:extLst>
                </p14:cNvPr>
                <p14:cNvContentPartPr/>
                <p14:nvPr/>
              </p14:nvContentPartPr>
              <p14:xfrm>
                <a:off x="4622026" y="407910"/>
                <a:ext cx="39240" cy="6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0A9131-4CB1-DA9D-5F24-58C260C9EC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7706" y="403590"/>
                  <a:ext cx="47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300C31-06E9-CFED-111F-8BC866C0594D}"/>
                    </a:ext>
                  </a:extLst>
                </p14:cNvPr>
                <p14:cNvContentPartPr/>
                <p14:nvPr/>
              </p14:nvContentPartPr>
              <p14:xfrm>
                <a:off x="5100466" y="379830"/>
                <a:ext cx="144000" cy="443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300C31-06E9-CFED-111F-8BC866C059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6146" y="375510"/>
                  <a:ext cx="1526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7D3D22-E0A4-8678-BC4E-8F704F158DD3}"/>
                    </a:ext>
                  </a:extLst>
                </p14:cNvPr>
                <p14:cNvContentPartPr/>
                <p14:nvPr/>
              </p14:nvContentPartPr>
              <p14:xfrm>
                <a:off x="5466226" y="339510"/>
                <a:ext cx="277920" cy="36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7D3D22-E0A4-8678-BC4E-8F704F158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61906" y="335190"/>
                  <a:ext cx="286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155638-8318-A5EE-9EF6-76CA71FA64B0}"/>
                    </a:ext>
                  </a:extLst>
                </p14:cNvPr>
                <p14:cNvContentPartPr/>
                <p14:nvPr/>
              </p14:nvContentPartPr>
              <p14:xfrm>
                <a:off x="5902906" y="548670"/>
                <a:ext cx="149760" cy="245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155638-8318-A5EE-9EF6-76CA71FA64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98586" y="544350"/>
                  <a:ext cx="158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2FF843-182A-BE22-D0DC-090AD3B3933F}"/>
                    </a:ext>
                  </a:extLst>
                </p14:cNvPr>
                <p14:cNvContentPartPr/>
                <p14:nvPr/>
              </p14:nvContentPartPr>
              <p14:xfrm>
                <a:off x="6464506" y="319350"/>
                <a:ext cx="168840" cy="377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2FF843-182A-BE22-D0DC-090AD3B393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60186" y="315030"/>
                  <a:ext cx="1774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A7F97B-E399-235C-E87F-A701054C2317}"/>
                    </a:ext>
                  </a:extLst>
                </p14:cNvPr>
                <p14:cNvContentPartPr/>
                <p14:nvPr/>
              </p14:nvContentPartPr>
              <p14:xfrm>
                <a:off x="6250306" y="540750"/>
                <a:ext cx="83520" cy="1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A7F97B-E399-235C-E87F-A701054C23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45986" y="536430"/>
                  <a:ext cx="92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65FE6D9-CB0F-BA95-85FB-177D452B64BB}"/>
                    </a:ext>
                  </a:extLst>
                </p14:cNvPr>
                <p14:cNvContentPartPr/>
                <p14:nvPr/>
              </p14:nvContentPartPr>
              <p14:xfrm>
                <a:off x="6838186" y="580350"/>
                <a:ext cx="127080" cy="152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65FE6D9-CB0F-BA95-85FB-177D452B64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33866" y="576030"/>
                  <a:ext cx="135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D6CC57-E2C7-B36E-71F8-7EBF91A63A23}"/>
                    </a:ext>
                  </a:extLst>
                </p14:cNvPr>
                <p14:cNvContentPartPr/>
                <p14:nvPr/>
              </p14:nvContentPartPr>
              <p14:xfrm>
                <a:off x="7003786" y="379830"/>
                <a:ext cx="301320" cy="314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D6CC57-E2C7-B36E-71F8-7EBF91A63A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99466" y="375510"/>
                  <a:ext cx="309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3F834E-D66F-7A5E-7CB5-BD190F2C6153}"/>
                    </a:ext>
                  </a:extLst>
                </p14:cNvPr>
                <p14:cNvContentPartPr/>
                <p14:nvPr/>
              </p14:nvContentPartPr>
              <p14:xfrm>
                <a:off x="1333066" y="1453350"/>
                <a:ext cx="388800" cy="548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3F834E-D66F-7A5E-7CB5-BD190F2C61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8746" y="1449030"/>
                  <a:ext cx="3974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7ED1AB-B50A-BA15-5B36-DE9F63BCD8CC}"/>
                    </a:ext>
                  </a:extLst>
                </p14:cNvPr>
                <p14:cNvContentPartPr/>
                <p14:nvPr/>
              </p14:nvContentPartPr>
              <p14:xfrm>
                <a:off x="1798186" y="1786350"/>
                <a:ext cx="191880" cy="430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7ED1AB-B50A-BA15-5B36-DE9F63BCD8C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93866" y="1782030"/>
                  <a:ext cx="2005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29A523-8411-B240-7BA4-422060F1DD34}"/>
                    </a:ext>
                  </a:extLst>
                </p14:cNvPr>
                <p14:cNvContentPartPr/>
                <p14:nvPr/>
              </p14:nvContentPartPr>
              <p14:xfrm>
                <a:off x="2086546" y="2014950"/>
                <a:ext cx="164880" cy="19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29A523-8411-B240-7BA4-422060F1DD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82226" y="2010630"/>
                  <a:ext cx="173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C9FC10-CEED-A01D-21FB-45A98B84FB4C}"/>
                    </a:ext>
                  </a:extLst>
                </p14:cNvPr>
                <p14:cNvContentPartPr/>
                <p14:nvPr/>
              </p14:nvContentPartPr>
              <p14:xfrm>
                <a:off x="2594506" y="1770510"/>
                <a:ext cx="178200" cy="1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C9FC10-CEED-A01D-21FB-45A98B84FB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90186" y="1766190"/>
                  <a:ext cx="186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8EBF59-1413-A37B-6696-A32082317325}"/>
                    </a:ext>
                  </a:extLst>
                </p14:cNvPr>
                <p14:cNvContentPartPr/>
                <p14:nvPr/>
              </p14:nvContentPartPr>
              <p14:xfrm>
                <a:off x="2610706" y="1975350"/>
                <a:ext cx="117720" cy="4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8EBF59-1413-A37B-6696-A320823173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06386" y="1971030"/>
                  <a:ext cx="1263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9B2DA7-5310-1B2E-0843-68942662AD0B}"/>
                    </a:ext>
                  </a:extLst>
                </p14:cNvPr>
                <p14:cNvContentPartPr/>
                <p14:nvPr/>
              </p14:nvContentPartPr>
              <p14:xfrm>
                <a:off x="3275626" y="1497270"/>
                <a:ext cx="351000" cy="47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9B2DA7-5310-1B2E-0843-68942662AD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71306" y="1492950"/>
                  <a:ext cx="3596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563F60-82CC-0C8B-70AD-5D3C97ACCFA4}"/>
                    </a:ext>
                  </a:extLst>
                </p14:cNvPr>
                <p14:cNvContentPartPr/>
                <p14:nvPr/>
              </p14:nvContentPartPr>
              <p14:xfrm>
                <a:off x="3764866" y="1814070"/>
                <a:ext cx="155880" cy="339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563F60-82CC-0C8B-70AD-5D3C97ACCF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0546" y="1809750"/>
                  <a:ext cx="164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E4DE7B-FC52-2CFD-D248-37525F31417F}"/>
                    </a:ext>
                  </a:extLst>
                </p14:cNvPr>
                <p14:cNvContentPartPr/>
                <p14:nvPr/>
              </p14:nvContentPartPr>
              <p14:xfrm>
                <a:off x="4351306" y="1364790"/>
                <a:ext cx="226800" cy="419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E4DE7B-FC52-2CFD-D248-37525F3141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46986" y="1360470"/>
                  <a:ext cx="2354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4E1308-36DF-090A-5D30-43CFB6A126A1}"/>
                    </a:ext>
                  </a:extLst>
                </p14:cNvPr>
                <p14:cNvContentPartPr/>
                <p14:nvPr/>
              </p14:nvContentPartPr>
              <p14:xfrm>
                <a:off x="4568026" y="1598430"/>
                <a:ext cx="165960" cy="145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4E1308-36DF-090A-5D30-43CFB6A126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3706" y="1594110"/>
                  <a:ext cx="174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53EE82-301F-3251-DD20-B37E13215CC8}"/>
                    </a:ext>
                  </a:extLst>
                </p14:cNvPr>
                <p14:cNvContentPartPr/>
                <p14:nvPr/>
              </p14:nvContentPartPr>
              <p14:xfrm>
                <a:off x="4924066" y="1432830"/>
                <a:ext cx="145800" cy="361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53EE82-301F-3251-DD20-B37E13215C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19746" y="1428510"/>
                  <a:ext cx="154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5EFBA4-A7A4-BFDF-B2A3-F551AC9EA46E}"/>
                    </a:ext>
                  </a:extLst>
                </p14:cNvPr>
                <p14:cNvContentPartPr/>
                <p14:nvPr/>
              </p14:nvContentPartPr>
              <p14:xfrm>
                <a:off x="5269306" y="1195950"/>
                <a:ext cx="74520" cy="52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5EFBA4-A7A4-BFDF-B2A3-F551AC9EA4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64986" y="1191630"/>
                  <a:ext cx="831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98F5FF-C8B6-4ECE-93C1-C11A8D8A490B}"/>
                    </a:ext>
                  </a:extLst>
                </p14:cNvPr>
                <p14:cNvContentPartPr/>
                <p14:nvPr/>
              </p14:nvContentPartPr>
              <p14:xfrm>
                <a:off x="5619226" y="1206390"/>
                <a:ext cx="289440" cy="426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98F5FF-C8B6-4ECE-93C1-C11A8D8A49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14906" y="1202070"/>
                  <a:ext cx="2980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8C45038-0FC1-7BFF-C76A-4CB934AF8AF3}"/>
                    </a:ext>
                  </a:extLst>
                </p14:cNvPr>
                <p14:cNvContentPartPr/>
                <p14:nvPr/>
              </p14:nvContentPartPr>
              <p14:xfrm>
                <a:off x="6044386" y="1460910"/>
                <a:ext cx="202320" cy="309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8C45038-0FC1-7BFF-C76A-4CB934AF8A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40066" y="1456590"/>
                  <a:ext cx="210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7EA059-01C9-2884-D3B2-668B8D333930}"/>
                    </a:ext>
                  </a:extLst>
                </p14:cNvPr>
                <p14:cNvContentPartPr/>
                <p14:nvPr/>
              </p14:nvContentPartPr>
              <p14:xfrm>
                <a:off x="6431386" y="1454430"/>
                <a:ext cx="197640" cy="43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7EA059-01C9-2884-D3B2-668B8D3339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27066" y="1450110"/>
                  <a:ext cx="206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DA66AB-9959-57D7-4244-23D358FACC2F}"/>
                    </a:ext>
                  </a:extLst>
                </p14:cNvPr>
                <p14:cNvContentPartPr/>
                <p14:nvPr/>
              </p14:nvContentPartPr>
              <p14:xfrm>
                <a:off x="6778786" y="1209630"/>
                <a:ext cx="220320" cy="45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DA66AB-9959-57D7-4244-23D358FACC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74466" y="1205310"/>
                  <a:ext cx="2289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0A527AE-0572-9967-4D77-B1DB5B221018}"/>
                    </a:ext>
                  </a:extLst>
                </p14:cNvPr>
                <p14:cNvContentPartPr/>
                <p14:nvPr/>
              </p14:nvContentPartPr>
              <p14:xfrm>
                <a:off x="7144906" y="1497270"/>
                <a:ext cx="181440" cy="137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0A527AE-0572-9967-4D77-B1DB5B2210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40586" y="1492950"/>
                  <a:ext cx="190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705CAC-5389-F5D9-AF8E-900BAF3CF20B}"/>
                    </a:ext>
                  </a:extLst>
                </p14:cNvPr>
                <p14:cNvContentPartPr/>
                <p14:nvPr/>
              </p14:nvContentPartPr>
              <p14:xfrm>
                <a:off x="7338226" y="1187670"/>
                <a:ext cx="248040" cy="524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705CAC-5389-F5D9-AF8E-900BAF3CF2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33906" y="1183350"/>
                  <a:ext cx="2566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01278F-1559-BEBE-DE7D-CE45BC7BAE82}"/>
                    </a:ext>
                  </a:extLst>
                </p14:cNvPr>
                <p14:cNvContentPartPr/>
                <p14:nvPr/>
              </p14:nvContentPartPr>
              <p14:xfrm>
                <a:off x="7572226" y="216030"/>
                <a:ext cx="424800" cy="1498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01278F-1559-BEBE-DE7D-CE45BC7BAE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67906" y="211710"/>
                  <a:ext cx="433440" cy="15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1B3ED17-0620-3755-38C6-2AE8443AEAB0}"/>
                    </a:ext>
                  </a:extLst>
                </p14:cNvPr>
                <p14:cNvContentPartPr/>
                <p14:nvPr/>
              </p14:nvContentPartPr>
              <p14:xfrm>
                <a:off x="7962826" y="914430"/>
                <a:ext cx="56160" cy="22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1B3ED17-0620-3755-38C6-2AE8443AEA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58506" y="910110"/>
                  <a:ext cx="64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DD38249-6984-C932-C7B9-7F7B4F432E6A}"/>
                    </a:ext>
                  </a:extLst>
                </p14:cNvPr>
                <p14:cNvContentPartPr/>
                <p14:nvPr/>
              </p14:nvContentPartPr>
              <p14:xfrm>
                <a:off x="8736826" y="351750"/>
                <a:ext cx="65520" cy="277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DD38249-6984-C932-C7B9-7F7B4F432E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32506" y="347430"/>
                  <a:ext cx="74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DC46E95-99A1-D593-E0BC-516AAD64FEDC}"/>
                    </a:ext>
                  </a:extLst>
                </p14:cNvPr>
                <p14:cNvContentPartPr/>
                <p14:nvPr/>
              </p14:nvContentPartPr>
              <p14:xfrm>
                <a:off x="8571586" y="324030"/>
                <a:ext cx="397080" cy="44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DC46E95-99A1-D593-E0BC-516AAD64FE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67266" y="319710"/>
                  <a:ext cx="405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90E36C-CCAC-B7B3-FE58-AE62B2150771}"/>
                    </a:ext>
                  </a:extLst>
                </p14:cNvPr>
                <p14:cNvContentPartPr/>
                <p14:nvPr/>
              </p14:nvContentPartPr>
              <p14:xfrm>
                <a:off x="8688586" y="672510"/>
                <a:ext cx="302040" cy="79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90E36C-CCAC-B7B3-FE58-AE62B21507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84266" y="668190"/>
                  <a:ext cx="310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8A3F211-E27F-7E83-5FB4-5A1C58E003C2}"/>
                    </a:ext>
                  </a:extLst>
                </p14:cNvPr>
                <p14:cNvContentPartPr/>
                <p14:nvPr/>
              </p14:nvContentPartPr>
              <p14:xfrm>
                <a:off x="9069826" y="397110"/>
                <a:ext cx="223560" cy="356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8A3F211-E27F-7E83-5FB4-5A1C58E003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65506" y="392790"/>
                  <a:ext cx="2322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DD9B89-8B39-B85A-E27F-148908BD82B8}"/>
                    </a:ext>
                  </a:extLst>
                </p14:cNvPr>
                <p14:cNvContentPartPr/>
                <p14:nvPr/>
              </p14:nvContentPartPr>
              <p14:xfrm>
                <a:off x="9498586" y="560910"/>
                <a:ext cx="114840" cy="171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DD9B89-8B39-B85A-E27F-148908BD82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94266" y="556590"/>
                  <a:ext cx="123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2203E3E-4F45-A420-FC02-2C9579B1D35F}"/>
                    </a:ext>
                  </a:extLst>
                </p14:cNvPr>
                <p14:cNvContentPartPr/>
                <p14:nvPr/>
              </p14:nvContentPartPr>
              <p14:xfrm>
                <a:off x="9716026" y="522030"/>
                <a:ext cx="297720" cy="22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2203E3E-4F45-A420-FC02-2C9579B1D3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11706" y="517710"/>
                  <a:ext cx="306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8AE4D7-3633-7535-5670-615E43DF24C5}"/>
                    </a:ext>
                  </a:extLst>
                </p14:cNvPr>
                <p14:cNvContentPartPr/>
                <p14:nvPr/>
              </p14:nvContentPartPr>
              <p14:xfrm>
                <a:off x="9881266" y="375870"/>
                <a:ext cx="32400" cy="370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8AE4D7-3633-7535-5670-615E43DF24C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76946" y="371550"/>
                  <a:ext cx="41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D1D556-0C7D-6B8F-C55B-C387E89BD325}"/>
                    </a:ext>
                  </a:extLst>
                </p14:cNvPr>
                <p14:cNvContentPartPr/>
                <p14:nvPr/>
              </p14:nvContentPartPr>
              <p14:xfrm>
                <a:off x="10162426" y="387750"/>
                <a:ext cx="182880" cy="509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D1D556-0C7D-6B8F-C55B-C387E89BD32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58106" y="383430"/>
                  <a:ext cx="1915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45757D-2802-4261-F673-6FA9C4474398}"/>
                    </a:ext>
                  </a:extLst>
                </p14:cNvPr>
                <p14:cNvContentPartPr/>
                <p14:nvPr/>
              </p14:nvContentPartPr>
              <p14:xfrm>
                <a:off x="10360786" y="222870"/>
                <a:ext cx="245520" cy="401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45757D-2802-4261-F673-6FA9C44743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56466" y="218550"/>
                  <a:ext cx="2541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71E1D33-515E-76E9-D17A-025B941251F6}"/>
                    </a:ext>
                  </a:extLst>
                </p14:cNvPr>
                <p14:cNvContentPartPr/>
                <p14:nvPr/>
              </p14:nvContentPartPr>
              <p14:xfrm>
                <a:off x="10878466" y="623550"/>
                <a:ext cx="2520" cy="9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71E1D33-515E-76E9-D17A-025B941251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74146" y="619230"/>
                  <a:ext cx="111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EB0605-47DD-1D49-5D0D-ABEF42C029CE}"/>
                    </a:ext>
                  </a:extLst>
                </p14:cNvPr>
                <p14:cNvContentPartPr/>
                <p14:nvPr/>
              </p14:nvContentPartPr>
              <p14:xfrm>
                <a:off x="10211386" y="255270"/>
                <a:ext cx="512280" cy="84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EB0605-47DD-1D49-5D0D-ABEF42C029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07066" y="250950"/>
                  <a:ext cx="520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D8BDE5-8933-B37D-3CB0-75F608754C2C}"/>
                    </a:ext>
                  </a:extLst>
                </p14:cNvPr>
                <p14:cNvContentPartPr/>
                <p14:nvPr/>
              </p14:nvContentPartPr>
              <p14:xfrm>
                <a:off x="10316866" y="561630"/>
                <a:ext cx="370800" cy="46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D8BDE5-8933-B37D-3CB0-75F608754C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12546" y="557310"/>
                  <a:ext cx="379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9F0816E-B28D-5EC2-4EC0-3B329B00DE0B}"/>
                    </a:ext>
                  </a:extLst>
                </p14:cNvPr>
                <p14:cNvContentPartPr/>
                <p14:nvPr/>
              </p14:nvContentPartPr>
              <p14:xfrm>
                <a:off x="10738786" y="524550"/>
                <a:ext cx="174600" cy="322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9F0816E-B28D-5EC2-4EC0-3B329B00DE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34466" y="520230"/>
                  <a:ext cx="183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95F1746-8A8A-1B70-AA23-EEDD171F9878}"/>
                    </a:ext>
                  </a:extLst>
                </p14:cNvPr>
                <p14:cNvContentPartPr/>
                <p14:nvPr/>
              </p14:nvContentPartPr>
              <p14:xfrm>
                <a:off x="11014186" y="638310"/>
                <a:ext cx="186840" cy="160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95F1746-8A8A-1B70-AA23-EEDD171F98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09866" y="633990"/>
                  <a:ext cx="195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009019-28EB-2C32-7D07-285B9BD4BAF2}"/>
                    </a:ext>
                  </a:extLst>
                </p14:cNvPr>
                <p14:cNvContentPartPr/>
                <p14:nvPr/>
              </p14:nvContentPartPr>
              <p14:xfrm>
                <a:off x="8603986" y="1175790"/>
                <a:ext cx="309960" cy="11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009019-28EB-2C32-7D07-285B9BD4BA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99666" y="1171470"/>
                  <a:ext cx="318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605B09-8B44-720C-886E-E561ECBB30B1}"/>
                    </a:ext>
                  </a:extLst>
                </p14:cNvPr>
                <p14:cNvContentPartPr/>
                <p14:nvPr/>
              </p14:nvContentPartPr>
              <p14:xfrm>
                <a:off x="8664106" y="1455150"/>
                <a:ext cx="114480" cy="34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605B09-8B44-720C-886E-E561ECBB30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59786" y="1450830"/>
                  <a:ext cx="123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E21423-6E4E-28F2-DE21-E926B35EBA9A}"/>
                    </a:ext>
                  </a:extLst>
                </p14:cNvPr>
                <p14:cNvContentPartPr/>
                <p14:nvPr/>
              </p14:nvContentPartPr>
              <p14:xfrm>
                <a:off x="9290866" y="1183710"/>
                <a:ext cx="46800" cy="262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E21423-6E4E-28F2-DE21-E926B35EBA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86546" y="1179390"/>
                  <a:ext cx="55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03B2EAE-643A-EC69-E14B-03D719C33300}"/>
                    </a:ext>
                  </a:extLst>
                </p14:cNvPr>
                <p14:cNvContentPartPr/>
                <p14:nvPr/>
              </p14:nvContentPartPr>
              <p14:xfrm>
                <a:off x="9103666" y="1128270"/>
                <a:ext cx="423000" cy="4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03B2EAE-643A-EC69-E14B-03D719C3330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99346" y="1123950"/>
                  <a:ext cx="431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42BCB5D-A1C3-42FC-EBB9-83DEFF42C19C}"/>
                    </a:ext>
                  </a:extLst>
                </p14:cNvPr>
                <p14:cNvContentPartPr/>
                <p14:nvPr/>
              </p14:nvContentPartPr>
              <p14:xfrm>
                <a:off x="9107626" y="1558470"/>
                <a:ext cx="491400" cy="26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42BCB5D-A1C3-42FC-EBB9-83DEFF42C1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03306" y="1554150"/>
                  <a:ext cx="500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5542224-2092-5E00-992D-E84B1710C8D5}"/>
                    </a:ext>
                  </a:extLst>
                </p14:cNvPr>
                <p14:cNvContentPartPr/>
                <p14:nvPr/>
              </p14:nvContentPartPr>
              <p14:xfrm>
                <a:off x="9533506" y="1385670"/>
                <a:ext cx="275760" cy="307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5542224-2092-5E00-992D-E84B1710C8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29186" y="1381350"/>
                  <a:ext cx="2844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2375B6-5019-10DD-B8BF-9594B93D1C4B}"/>
                    </a:ext>
                  </a:extLst>
                </p14:cNvPr>
                <p14:cNvContentPartPr/>
                <p14:nvPr/>
              </p14:nvContentPartPr>
              <p14:xfrm>
                <a:off x="9887026" y="1601310"/>
                <a:ext cx="153720" cy="186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2375B6-5019-10DD-B8BF-9594B93D1C4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82706" y="1596990"/>
                  <a:ext cx="162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4813C83-8C62-C939-3D0B-2B315D2F8020}"/>
                    </a:ext>
                  </a:extLst>
                </p14:cNvPr>
                <p14:cNvContentPartPr/>
                <p14:nvPr/>
              </p14:nvContentPartPr>
              <p14:xfrm>
                <a:off x="9083506" y="849990"/>
                <a:ext cx="615600" cy="239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4813C83-8C62-C939-3D0B-2B315D2F80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79186" y="845670"/>
                  <a:ext cx="624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031A66-38F9-B2CC-88F2-23325E503366}"/>
                    </a:ext>
                  </a:extLst>
                </p14:cNvPr>
                <p14:cNvContentPartPr/>
                <p14:nvPr/>
              </p14:nvContentPartPr>
              <p14:xfrm>
                <a:off x="10090426" y="970590"/>
                <a:ext cx="1326600" cy="742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031A66-38F9-B2CC-88F2-23325E50336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86106" y="966270"/>
                  <a:ext cx="133524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C8CCFEB-0BCC-1268-282D-D48AC18E4071}"/>
                    </a:ext>
                  </a:extLst>
                </p14:cNvPr>
                <p14:cNvContentPartPr/>
                <p14:nvPr/>
              </p14:nvContentPartPr>
              <p14:xfrm>
                <a:off x="10550506" y="1159590"/>
                <a:ext cx="11880" cy="195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C8CCFEB-0BCC-1268-282D-D48AC18E40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46186" y="1155270"/>
                  <a:ext cx="20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B8B3F9-C649-D14D-69A6-24428D7B3D78}"/>
                    </a:ext>
                  </a:extLst>
                </p14:cNvPr>
                <p14:cNvContentPartPr/>
                <p14:nvPr/>
              </p14:nvContentPartPr>
              <p14:xfrm>
                <a:off x="10760026" y="1107390"/>
                <a:ext cx="20880" cy="237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B8B3F9-C649-D14D-69A6-24428D7B3D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55706" y="1103070"/>
                  <a:ext cx="29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AA75C3-9535-9070-1DC0-E51A2FE296D3}"/>
                    </a:ext>
                  </a:extLst>
                </p14:cNvPr>
                <p14:cNvContentPartPr/>
                <p14:nvPr/>
              </p14:nvContentPartPr>
              <p14:xfrm>
                <a:off x="10360786" y="1064910"/>
                <a:ext cx="599400" cy="155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AA75C3-9535-9070-1DC0-E51A2FE296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56466" y="1060590"/>
                  <a:ext cx="608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9E77493-0296-7BB8-9743-AC185320FCFE}"/>
                    </a:ext>
                  </a:extLst>
                </p14:cNvPr>
                <p14:cNvContentPartPr/>
                <p14:nvPr/>
              </p14:nvContentPartPr>
              <p14:xfrm>
                <a:off x="10320466" y="1400070"/>
                <a:ext cx="419400" cy="129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9E77493-0296-7BB8-9743-AC185320FCF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16146" y="1395750"/>
                  <a:ext cx="428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B92723F-9C1D-7522-2868-2D34CE3B0C97}"/>
                    </a:ext>
                  </a:extLst>
                </p14:cNvPr>
                <p14:cNvContentPartPr/>
                <p14:nvPr/>
              </p14:nvContentPartPr>
              <p14:xfrm>
                <a:off x="10619266" y="1456590"/>
                <a:ext cx="458640" cy="236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B92723F-9C1D-7522-2868-2D34CE3B0C9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14946" y="1452270"/>
                  <a:ext cx="467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628AE7-2BB9-79D2-A549-D2721E9968CE}"/>
                    </a:ext>
                  </a:extLst>
                </p14:cNvPr>
                <p14:cNvContentPartPr/>
                <p14:nvPr/>
              </p14:nvContentPartPr>
              <p14:xfrm>
                <a:off x="11187346" y="1164990"/>
                <a:ext cx="334080" cy="362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628AE7-2BB9-79D2-A549-D2721E9968C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83026" y="1160670"/>
                  <a:ext cx="3427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9D854B9-D607-9D91-2F30-8004B222C5C1}"/>
                    </a:ext>
                  </a:extLst>
                </p14:cNvPr>
                <p14:cNvContentPartPr/>
                <p14:nvPr/>
              </p14:nvContentPartPr>
              <p14:xfrm>
                <a:off x="11590906" y="1372710"/>
                <a:ext cx="222120" cy="198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9D854B9-D607-9D91-2F30-8004B222C5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86586" y="1368390"/>
                  <a:ext cx="230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6F8C25E-D3BE-6AD5-BDC7-19DA2FF522D5}"/>
                    </a:ext>
                  </a:extLst>
                </p14:cNvPr>
                <p14:cNvContentPartPr/>
                <p14:nvPr/>
              </p14:nvContentPartPr>
              <p14:xfrm>
                <a:off x="10392466" y="394590"/>
                <a:ext cx="111240" cy="189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6F8C25E-D3BE-6AD5-BDC7-19DA2FF522D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88146" y="390270"/>
                  <a:ext cx="119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53C7C3-AE1F-B099-0240-43CEB8C1E56C}"/>
                    </a:ext>
                  </a:extLst>
                </p14:cNvPr>
                <p14:cNvContentPartPr/>
                <p14:nvPr/>
              </p14:nvContentPartPr>
              <p14:xfrm>
                <a:off x="10139386" y="318630"/>
                <a:ext cx="724320" cy="25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53C7C3-AE1F-B099-0240-43CEB8C1E56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35066" y="314310"/>
                  <a:ext cx="732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D924D09-348E-5503-89C5-45003F27E821}"/>
                    </a:ext>
                  </a:extLst>
                </p14:cNvPr>
                <p14:cNvContentPartPr/>
                <p14:nvPr/>
              </p14:nvContentPartPr>
              <p14:xfrm>
                <a:off x="10288426" y="311790"/>
                <a:ext cx="280440" cy="16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D924D09-348E-5503-89C5-45003F27E8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84106" y="307470"/>
                  <a:ext cx="289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098AF70-4EB8-8986-020F-B4704E9AAD01}"/>
                    </a:ext>
                  </a:extLst>
                </p14:cNvPr>
                <p14:cNvContentPartPr/>
                <p14:nvPr/>
              </p14:nvContentPartPr>
              <p14:xfrm>
                <a:off x="10449706" y="335910"/>
                <a:ext cx="96120" cy="178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098AF70-4EB8-8986-020F-B4704E9AAD0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45386" y="331590"/>
                  <a:ext cx="10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B7F70D9-45A7-2F87-A109-2DCFA22CB7C7}"/>
                    </a:ext>
                  </a:extLst>
                </p14:cNvPr>
                <p14:cNvContentPartPr/>
                <p14:nvPr/>
              </p14:nvContentPartPr>
              <p14:xfrm>
                <a:off x="10348546" y="574950"/>
                <a:ext cx="222840" cy="22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B7F70D9-45A7-2F87-A109-2DCFA22CB7C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44226" y="570630"/>
                  <a:ext cx="23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F157979-BA1F-AD52-AEEF-0B737E42A57F}"/>
                    </a:ext>
                  </a:extLst>
                </p14:cNvPr>
                <p14:cNvContentPartPr/>
                <p14:nvPr/>
              </p14:nvContentPartPr>
              <p14:xfrm>
                <a:off x="10586506" y="563790"/>
                <a:ext cx="472680" cy="354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F157979-BA1F-AD52-AEEF-0B737E42A57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82186" y="559470"/>
                  <a:ext cx="481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F26885-CF8F-F540-B966-A6E27F586B79}"/>
                    </a:ext>
                  </a:extLst>
                </p14:cNvPr>
                <p14:cNvContentPartPr/>
                <p14:nvPr/>
              </p14:nvContentPartPr>
              <p14:xfrm>
                <a:off x="9135706" y="1991550"/>
                <a:ext cx="909720" cy="15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F26885-CF8F-F540-B966-A6E27F586B7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31386" y="1987230"/>
                  <a:ext cx="918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3DFD72-E212-C2D1-7526-885535144895}"/>
                    </a:ext>
                  </a:extLst>
                </p14:cNvPr>
                <p14:cNvContentPartPr/>
                <p14:nvPr/>
              </p14:nvContentPartPr>
              <p14:xfrm>
                <a:off x="9107626" y="2023230"/>
                <a:ext cx="707760" cy="37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3DFD72-E212-C2D1-7526-88553514489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03306" y="2018910"/>
                  <a:ext cx="716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40E091C-2FDB-6ED2-AF3E-533B0BFDD6B5}"/>
                    </a:ext>
                  </a:extLst>
                </p14:cNvPr>
                <p14:cNvContentPartPr/>
                <p14:nvPr/>
              </p14:nvContentPartPr>
              <p14:xfrm>
                <a:off x="8052106" y="38550"/>
                <a:ext cx="4006440" cy="2162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0E091C-2FDB-6ED2-AF3E-533B0BFDD6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47786" y="34230"/>
                  <a:ext cx="4015080" cy="21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14EFC26-72E3-CB59-C599-9EC205837CC7}"/>
                    </a:ext>
                  </a:extLst>
                </p14:cNvPr>
                <p14:cNvContentPartPr/>
                <p14:nvPr/>
              </p14:nvContentPartPr>
              <p14:xfrm>
                <a:off x="8503186" y="1217550"/>
                <a:ext cx="415080" cy="95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14EFC26-72E3-CB59-C599-9EC205837CC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98866" y="1213230"/>
                  <a:ext cx="423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6F42F6B-707B-7818-B757-4FFC3A8631EF}"/>
                    </a:ext>
                  </a:extLst>
                </p14:cNvPr>
                <p14:cNvContentPartPr/>
                <p14:nvPr/>
              </p14:nvContentPartPr>
              <p14:xfrm>
                <a:off x="8462506" y="1466670"/>
                <a:ext cx="527040" cy="85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6F42F6B-707B-7818-B757-4FFC3A8631E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58186" y="1462350"/>
                  <a:ext cx="535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3FE0348-5086-1232-D299-E7C21A2510F0}"/>
                    </a:ext>
                  </a:extLst>
                </p14:cNvPr>
                <p14:cNvContentPartPr/>
                <p14:nvPr/>
              </p14:nvContentPartPr>
              <p14:xfrm>
                <a:off x="385906" y="2365230"/>
                <a:ext cx="11271240" cy="275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3FE0348-5086-1232-D299-E7C21A2510F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1586" y="2360910"/>
                  <a:ext cx="11279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61DAC1-8313-265B-2CF3-F84C3CBA4B50}"/>
                    </a:ext>
                  </a:extLst>
                </p14:cNvPr>
                <p14:cNvContentPartPr/>
                <p14:nvPr/>
              </p14:nvContentPartPr>
              <p14:xfrm>
                <a:off x="1526746" y="2746830"/>
                <a:ext cx="107280" cy="506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61DAC1-8313-265B-2CF3-F84C3CBA4B5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22426" y="2742510"/>
                  <a:ext cx="1159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7DE9996-08CF-4A59-7AD7-93284A4C8356}"/>
                    </a:ext>
                  </a:extLst>
                </p14:cNvPr>
                <p14:cNvContentPartPr/>
                <p14:nvPr/>
              </p14:nvContentPartPr>
              <p14:xfrm>
                <a:off x="1574986" y="2728830"/>
                <a:ext cx="261360" cy="54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7DE9996-08CF-4A59-7AD7-93284A4C835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70666" y="2724510"/>
                  <a:ext cx="270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362E16A-91E6-3345-8C62-1D4F3B1AC4FF}"/>
                    </a:ext>
                  </a:extLst>
                </p14:cNvPr>
                <p14:cNvContentPartPr/>
                <p14:nvPr/>
              </p14:nvContentPartPr>
              <p14:xfrm>
                <a:off x="1623226" y="2921430"/>
                <a:ext cx="147960" cy="12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362E16A-91E6-3345-8C62-1D4F3B1AC4F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18906" y="2917110"/>
                  <a:ext cx="156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A6D036D-8C97-B82E-8EED-B487BB3474BA}"/>
                    </a:ext>
                  </a:extLst>
                </p14:cNvPr>
                <p14:cNvContentPartPr/>
                <p14:nvPr/>
              </p14:nvContentPartPr>
              <p14:xfrm>
                <a:off x="1651666" y="3128070"/>
                <a:ext cx="269280" cy="129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A6D036D-8C97-B82E-8EED-B487BB3474B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47346" y="3123750"/>
                  <a:ext cx="277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D2C46AF-7FD1-D96A-4F02-6F1674569B12}"/>
                    </a:ext>
                  </a:extLst>
                </p14:cNvPr>
                <p14:cNvContentPartPr/>
                <p14:nvPr/>
              </p14:nvContentPartPr>
              <p14:xfrm>
                <a:off x="2045866" y="2606430"/>
                <a:ext cx="45360" cy="174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D2C46AF-7FD1-D96A-4F02-6F1674569B1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1546" y="2602110"/>
                  <a:ext cx="54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6C5E4E-A7D6-FCFD-FCEE-EB071AD229F3}"/>
                    </a:ext>
                  </a:extLst>
                </p14:cNvPr>
                <p14:cNvContentPartPr/>
                <p14:nvPr/>
              </p14:nvContentPartPr>
              <p14:xfrm>
                <a:off x="2041546" y="2962470"/>
                <a:ext cx="230760" cy="527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6C5E4E-A7D6-FCFD-FCEE-EB071AD229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37226" y="2958150"/>
                  <a:ext cx="23940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5E113C-8126-D80D-DF07-6F42D25408EF}"/>
                    </a:ext>
                  </a:extLst>
                </p14:cNvPr>
                <p14:cNvContentPartPr/>
                <p14:nvPr/>
              </p14:nvContentPartPr>
              <p14:xfrm>
                <a:off x="2409106" y="3358830"/>
                <a:ext cx="216720" cy="210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5E113C-8126-D80D-DF07-6F42D25408E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04786" y="3354510"/>
                  <a:ext cx="225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C717328-7250-AB96-39AA-5DBEDBD02A64}"/>
                    </a:ext>
                  </a:extLst>
                </p14:cNvPr>
                <p14:cNvContentPartPr/>
                <p14:nvPr/>
              </p14:nvContentPartPr>
              <p14:xfrm>
                <a:off x="2978266" y="3345870"/>
                <a:ext cx="40320" cy="149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C717328-7250-AB96-39AA-5DBEDBD02A6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73946" y="3341550"/>
                  <a:ext cx="48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73644B3-3C02-CF36-674A-BBA74DC92607}"/>
                    </a:ext>
                  </a:extLst>
                </p14:cNvPr>
                <p14:cNvContentPartPr/>
                <p14:nvPr/>
              </p14:nvContentPartPr>
              <p14:xfrm>
                <a:off x="3741106" y="2875710"/>
                <a:ext cx="63720" cy="370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73644B3-3C02-CF36-674A-BBA74DC926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36786" y="2871390"/>
                  <a:ext cx="72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7665500-33A1-FC36-CC4D-FA443E181F48}"/>
                    </a:ext>
                  </a:extLst>
                </p14:cNvPr>
                <p14:cNvContentPartPr/>
                <p14:nvPr/>
              </p14:nvContentPartPr>
              <p14:xfrm>
                <a:off x="3731026" y="2806950"/>
                <a:ext cx="258480" cy="81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7665500-33A1-FC36-CC4D-FA443E181F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26706" y="2802630"/>
                  <a:ext cx="267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D0B9AB6-AADF-E8C5-F6AE-D0FF999CF30F}"/>
                    </a:ext>
                  </a:extLst>
                </p14:cNvPr>
                <p14:cNvContentPartPr/>
                <p14:nvPr/>
              </p14:nvContentPartPr>
              <p14:xfrm>
                <a:off x="3743266" y="3079830"/>
                <a:ext cx="240480" cy="290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D0B9AB6-AADF-E8C5-F6AE-D0FF999CF30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38946" y="3075510"/>
                  <a:ext cx="249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28AC642-1A48-EAFF-B37F-FC22F147EF4E}"/>
                    </a:ext>
                  </a:extLst>
                </p14:cNvPr>
                <p14:cNvContentPartPr/>
                <p14:nvPr/>
              </p14:nvContentPartPr>
              <p14:xfrm>
                <a:off x="4267066" y="2622270"/>
                <a:ext cx="33120" cy="285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28AC642-1A48-EAFF-B37F-FC22F147EF4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62746" y="2617950"/>
                  <a:ext cx="417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89A2231-8548-17DF-8D29-A0B12BF5ED80}"/>
                    </a:ext>
                  </a:extLst>
                </p14:cNvPr>
                <p14:cNvContentPartPr/>
                <p14:nvPr/>
              </p14:nvContentPartPr>
              <p14:xfrm>
                <a:off x="4196506" y="3202950"/>
                <a:ext cx="217800" cy="357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89A2231-8548-17DF-8D29-A0B12BF5ED8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92186" y="3198630"/>
                  <a:ext cx="226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C690F18-CF35-A2E9-1888-D7AE20A4AF9C}"/>
                    </a:ext>
                  </a:extLst>
                </p14:cNvPr>
                <p14:cNvContentPartPr/>
                <p14:nvPr/>
              </p14:nvContentPartPr>
              <p14:xfrm>
                <a:off x="4557226" y="3325350"/>
                <a:ext cx="229320" cy="140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C690F18-CF35-A2E9-1888-D7AE20A4AF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52906" y="3321030"/>
                  <a:ext cx="237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8306398-E6F4-480B-CA28-34FE9F6A0B0E}"/>
                    </a:ext>
                  </a:extLst>
                </p14:cNvPr>
                <p14:cNvContentPartPr/>
                <p14:nvPr/>
              </p14:nvContentPartPr>
              <p14:xfrm>
                <a:off x="5871226" y="2813790"/>
                <a:ext cx="891720" cy="69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8306398-E6F4-480B-CA28-34FE9F6A0B0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66906" y="2809470"/>
                  <a:ext cx="900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5CCE4F3-3B05-898B-4C41-58894874152A}"/>
                    </a:ext>
                  </a:extLst>
                </p14:cNvPr>
                <p14:cNvContentPartPr/>
                <p14:nvPr/>
              </p14:nvContentPartPr>
              <p14:xfrm>
                <a:off x="5935666" y="3108270"/>
                <a:ext cx="844200" cy="117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5CCE4F3-3B05-898B-4C41-58894874152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31346" y="3103950"/>
                  <a:ext cx="852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86FECCB-2A01-8EC1-DCCA-82965E7B7752}"/>
                    </a:ext>
                  </a:extLst>
                </p14:cNvPr>
                <p14:cNvContentPartPr/>
                <p14:nvPr/>
              </p14:nvContentPartPr>
              <p14:xfrm>
                <a:off x="6661066" y="2598510"/>
                <a:ext cx="410400" cy="821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86FECCB-2A01-8EC1-DCCA-82965E7B775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56746" y="2594190"/>
                  <a:ext cx="41904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DA2A3E5-D31A-B9E6-D000-440AD03FD6ED}"/>
                    </a:ext>
                  </a:extLst>
                </p14:cNvPr>
                <p14:cNvContentPartPr/>
                <p14:nvPr/>
              </p14:nvContentPartPr>
              <p14:xfrm>
                <a:off x="7612186" y="2803350"/>
                <a:ext cx="87120" cy="375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DA2A3E5-D31A-B9E6-D000-440AD03FD6E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07866" y="2799030"/>
                  <a:ext cx="957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E36513B-3E60-2EC2-8EB2-9574F3121EFE}"/>
                    </a:ext>
                  </a:extLst>
                </p14:cNvPr>
                <p14:cNvContentPartPr/>
                <p14:nvPr/>
              </p14:nvContentPartPr>
              <p14:xfrm>
                <a:off x="7422826" y="2806950"/>
                <a:ext cx="536040" cy="45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E36513B-3E60-2EC2-8EB2-9574F3121E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18506" y="2802630"/>
                  <a:ext cx="544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89DB485-888F-D1C8-9667-B16C3219E780}"/>
                    </a:ext>
                  </a:extLst>
                </p14:cNvPr>
                <p14:cNvContentPartPr/>
                <p14:nvPr/>
              </p14:nvContentPartPr>
              <p14:xfrm>
                <a:off x="7596346" y="3287550"/>
                <a:ext cx="379080" cy="90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89DB485-888F-D1C8-9667-B16C3219E78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92026" y="3283230"/>
                  <a:ext cx="387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928BCAF-D91E-A206-7536-5B9C036AC254}"/>
                    </a:ext>
                  </a:extLst>
                </p14:cNvPr>
                <p14:cNvContentPartPr/>
                <p14:nvPr/>
              </p14:nvContentPartPr>
              <p14:xfrm>
                <a:off x="8082706" y="3013590"/>
                <a:ext cx="365040" cy="428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928BCAF-D91E-A206-7536-5B9C036AC25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78386" y="3009270"/>
                  <a:ext cx="373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52A6F2-C163-3C3B-769B-734F2567C126}"/>
                    </a:ext>
                  </a:extLst>
                </p14:cNvPr>
                <p14:cNvContentPartPr/>
                <p14:nvPr/>
              </p14:nvContentPartPr>
              <p14:xfrm>
                <a:off x="8580946" y="3281790"/>
                <a:ext cx="228240" cy="235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52A6F2-C163-3C3B-769B-734F2567C12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76626" y="3277470"/>
                  <a:ext cx="236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8967902-D497-CC28-D514-0FA108166893}"/>
                    </a:ext>
                  </a:extLst>
                </p14:cNvPr>
                <p14:cNvContentPartPr/>
                <p14:nvPr/>
              </p14:nvContentPartPr>
              <p14:xfrm>
                <a:off x="8817106" y="2989830"/>
                <a:ext cx="148680" cy="21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8967902-D497-CC28-D514-0FA10816689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812786" y="2985510"/>
                  <a:ext cx="157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835E86F-176C-497A-1405-C115DC318E82}"/>
                    </a:ext>
                  </a:extLst>
                </p14:cNvPr>
                <p14:cNvContentPartPr/>
                <p14:nvPr/>
              </p14:nvContentPartPr>
              <p14:xfrm>
                <a:off x="8857786" y="3176310"/>
                <a:ext cx="154800" cy="37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835E86F-176C-497A-1405-C115DC318E8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53466" y="3171990"/>
                  <a:ext cx="163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A52CC96-1337-849F-F668-741A31B21ABF}"/>
                    </a:ext>
                  </a:extLst>
                </p14:cNvPr>
                <p14:cNvContentPartPr/>
                <p14:nvPr/>
              </p14:nvContentPartPr>
              <p14:xfrm>
                <a:off x="9159466" y="2837910"/>
                <a:ext cx="270000" cy="543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A52CC96-1337-849F-F668-741A31B21AB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55146" y="2833590"/>
                  <a:ext cx="2786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E0A7809-55E5-BF39-6FE2-342C18A6DB21}"/>
                    </a:ext>
                  </a:extLst>
                </p14:cNvPr>
                <p14:cNvContentPartPr/>
                <p14:nvPr/>
              </p14:nvContentPartPr>
              <p14:xfrm>
                <a:off x="9256666" y="3591030"/>
                <a:ext cx="1080" cy="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E0A7809-55E5-BF39-6FE2-342C18A6DB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252346" y="358671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649BA91-85D0-2AE1-2C13-EDF0858449AB}"/>
                    </a:ext>
                  </a:extLst>
                </p14:cNvPr>
                <p14:cNvContentPartPr/>
                <p14:nvPr/>
              </p14:nvContentPartPr>
              <p14:xfrm>
                <a:off x="9950026" y="2823510"/>
                <a:ext cx="123120" cy="320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649BA91-85D0-2AE1-2C13-EDF0858449A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45706" y="2819190"/>
                  <a:ext cx="1317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4F933D2-1847-5D73-F40E-61FD7FC3BFAB}"/>
                    </a:ext>
                  </a:extLst>
                </p14:cNvPr>
                <p14:cNvContentPartPr/>
                <p14:nvPr/>
              </p14:nvContentPartPr>
              <p14:xfrm>
                <a:off x="9812866" y="2841510"/>
                <a:ext cx="492840" cy="433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4F933D2-1847-5D73-F40E-61FD7FC3BFA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08546" y="2837190"/>
                  <a:ext cx="5014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A773BD7-1B12-D3D1-FCA0-883F7F3ADBFB}"/>
                    </a:ext>
                  </a:extLst>
                </p14:cNvPr>
                <p14:cNvContentPartPr/>
                <p14:nvPr/>
              </p14:nvContentPartPr>
              <p14:xfrm>
                <a:off x="10327666" y="3099990"/>
                <a:ext cx="219600" cy="374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A773BD7-1B12-D3D1-FCA0-883F7F3ADBF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23346" y="3095670"/>
                  <a:ext cx="2282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F14FC0D-4FDB-6D2A-F927-D4D66B183E8C}"/>
                    </a:ext>
                  </a:extLst>
                </p14:cNvPr>
                <p14:cNvContentPartPr/>
                <p14:nvPr/>
              </p14:nvContentPartPr>
              <p14:xfrm>
                <a:off x="10574626" y="3289710"/>
                <a:ext cx="165600" cy="211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F14FC0D-4FDB-6D2A-F927-D4D66B183E8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70306" y="3285390"/>
                  <a:ext cx="174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DCB89C1-0547-7AC4-E383-7592A960638F}"/>
                    </a:ext>
                  </a:extLst>
                </p14:cNvPr>
                <p14:cNvContentPartPr/>
                <p14:nvPr/>
              </p14:nvContentPartPr>
              <p14:xfrm>
                <a:off x="10856866" y="3027270"/>
                <a:ext cx="196200" cy="56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DCB89C1-0547-7AC4-E383-7592A960638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52546" y="3022950"/>
                  <a:ext cx="204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1651C08-63F1-BC6C-0C91-D1D84F88F617}"/>
                    </a:ext>
                  </a:extLst>
                </p14:cNvPr>
                <p14:cNvContentPartPr/>
                <p14:nvPr/>
              </p14:nvContentPartPr>
              <p14:xfrm>
                <a:off x="10901146" y="3237870"/>
                <a:ext cx="120240" cy="27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1651C08-63F1-BC6C-0C91-D1D84F88F6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896826" y="3233550"/>
                  <a:ext cx="128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A3CDEA-D158-9E55-06E7-E05357896B50}"/>
                    </a:ext>
                  </a:extLst>
                </p14:cNvPr>
                <p14:cNvContentPartPr/>
                <p14:nvPr/>
              </p14:nvContentPartPr>
              <p14:xfrm>
                <a:off x="11234146" y="2887590"/>
                <a:ext cx="289800" cy="509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A3CDEA-D158-9E55-06E7-E05357896B5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229826" y="2883270"/>
                  <a:ext cx="2984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3278265-FCF9-CAC8-8883-E21CAA44A99B}"/>
                    </a:ext>
                  </a:extLst>
                </p14:cNvPr>
                <p14:cNvContentPartPr/>
                <p14:nvPr/>
              </p14:nvContentPartPr>
              <p14:xfrm>
                <a:off x="11437186" y="3498870"/>
                <a:ext cx="1080" cy="7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3278265-FCF9-CAC8-8883-E21CAA44A99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432866" y="3494550"/>
                  <a:ext cx="97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D4CD454-8A37-E79C-2E09-A8C5F9D2AA8E}"/>
                    </a:ext>
                  </a:extLst>
                </p14:cNvPr>
                <p14:cNvContentPartPr/>
                <p14:nvPr/>
              </p14:nvContentPartPr>
              <p14:xfrm>
                <a:off x="1807906" y="4129590"/>
                <a:ext cx="588600" cy="945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D4CD454-8A37-E79C-2E09-A8C5F9D2AA8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03586" y="4125270"/>
                  <a:ext cx="597240" cy="9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401C1B-82F8-F021-4605-506402DE2C99}"/>
                    </a:ext>
                  </a:extLst>
                </p14:cNvPr>
                <p14:cNvContentPartPr/>
                <p14:nvPr/>
              </p14:nvContentPartPr>
              <p14:xfrm>
                <a:off x="2033986" y="5025990"/>
                <a:ext cx="47160" cy="523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401C1B-82F8-F021-4605-506402DE2C9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029666" y="5021670"/>
                  <a:ext cx="558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04E4AAF-30A0-19F7-65B0-A183E3A616E6}"/>
                    </a:ext>
                  </a:extLst>
                </p14:cNvPr>
                <p14:cNvContentPartPr/>
                <p14:nvPr/>
              </p14:nvContentPartPr>
              <p14:xfrm>
                <a:off x="1494346" y="5322270"/>
                <a:ext cx="1015920" cy="234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04E4AAF-30A0-19F7-65B0-A183E3A616E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90026" y="5317950"/>
                  <a:ext cx="1024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383022-1380-CFDC-AF73-EA4224240909}"/>
                    </a:ext>
                  </a:extLst>
                </p14:cNvPr>
                <p14:cNvContentPartPr/>
                <p14:nvPr/>
              </p14:nvContentPartPr>
              <p14:xfrm>
                <a:off x="1802506" y="5413710"/>
                <a:ext cx="527400" cy="397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383022-1380-CFDC-AF73-EA422424090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98186" y="5409390"/>
                  <a:ext cx="5360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AF922B0-C050-0A98-B0A8-EF399D78BE75}"/>
                    </a:ext>
                  </a:extLst>
                </p14:cNvPr>
                <p14:cNvContentPartPr/>
                <p14:nvPr/>
              </p14:nvContentPartPr>
              <p14:xfrm>
                <a:off x="2478226" y="5387790"/>
                <a:ext cx="79920" cy="252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AF922B0-C050-0A98-B0A8-EF399D78BE7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73906" y="5383470"/>
                  <a:ext cx="88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F394309-6671-B8AB-1839-088728E39523}"/>
                    </a:ext>
                  </a:extLst>
                </p14:cNvPr>
                <p14:cNvContentPartPr/>
                <p14:nvPr/>
              </p14:nvContentPartPr>
              <p14:xfrm>
                <a:off x="1994026" y="3892350"/>
                <a:ext cx="4879800" cy="380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F394309-6671-B8AB-1839-088728E3952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9706" y="3888030"/>
                  <a:ext cx="48884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4BFD21F-2EFF-27A2-4281-529F69743758}"/>
                    </a:ext>
                  </a:extLst>
                </p14:cNvPr>
                <p14:cNvContentPartPr/>
                <p14:nvPr/>
              </p14:nvContentPartPr>
              <p14:xfrm>
                <a:off x="5968066" y="4000710"/>
                <a:ext cx="384840" cy="443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4BFD21F-2EFF-27A2-4281-529F697437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63746" y="3996390"/>
                  <a:ext cx="3934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3B89E3-0CAB-0460-55F4-8EFC27BA393A}"/>
                    </a:ext>
                  </a:extLst>
                </p14:cNvPr>
                <p14:cNvContentPartPr/>
                <p14:nvPr/>
              </p14:nvContentPartPr>
              <p14:xfrm>
                <a:off x="6520306" y="4370790"/>
                <a:ext cx="24840" cy="277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3B89E3-0CAB-0460-55F4-8EFC27BA393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515986" y="4366470"/>
                  <a:ext cx="33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D9E13F7-2689-5FEB-1EFA-12173AAC7B0E}"/>
                    </a:ext>
                  </a:extLst>
                </p14:cNvPr>
                <p14:cNvContentPartPr/>
                <p14:nvPr/>
              </p14:nvContentPartPr>
              <p14:xfrm>
                <a:off x="6355066" y="4379070"/>
                <a:ext cx="348480" cy="76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D9E13F7-2689-5FEB-1EFA-12173AAC7B0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350746" y="4374750"/>
                  <a:ext cx="357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E628414-CD9D-34A1-88C2-28A9C20F1ACE}"/>
                    </a:ext>
                  </a:extLst>
                </p14:cNvPr>
                <p14:cNvContentPartPr/>
                <p14:nvPr/>
              </p14:nvContentPartPr>
              <p14:xfrm>
                <a:off x="6435706" y="4671750"/>
                <a:ext cx="319680" cy="58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E628414-CD9D-34A1-88C2-28A9C20F1AC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31386" y="4667430"/>
                  <a:ext cx="328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56EB31D-CA33-D2E4-013A-DAFD03B00F54}"/>
                    </a:ext>
                  </a:extLst>
                </p14:cNvPr>
                <p14:cNvContentPartPr/>
                <p14:nvPr/>
              </p14:nvContentPartPr>
              <p14:xfrm>
                <a:off x="6802906" y="4497510"/>
                <a:ext cx="230760" cy="344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56EB31D-CA33-D2E4-013A-DAFD03B00F5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98586" y="4493190"/>
                  <a:ext cx="2394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A351BB-AF15-0977-4A8F-D2089CF9CE05}"/>
                    </a:ext>
                  </a:extLst>
                </p14:cNvPr>
                <p14:cNvContentPartPr/>
                <p14:nvPr/>
              </p14:nvContentPartPr>
              <p14:xfrm>
                <a:off x="7116826" y="4676070"/>
                <a:ext cx="195480" cy="189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A351BB-AF15-0977-4A8F-D2089CF9CE0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12506" y="4671750"/>
                  <a:ext cx="204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6E047F6-21EE-C188-EC83-336021DBA5D1}"/>
                    </a:ext>
                  </a:extLst>
                </p14:cNvPr>
                <p14:cNvContentPartPr/>
                <p14:nvPr/>
              </p14:nvContentPartPr>
              <p14:xfrm>
                <a:off x="7330306" y="4475190"/>
                <a:ext cx="247680" cy="297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6E047F6-21EE-C188-EC83-336021DBA5D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25986" y="4470870"/>
                  <a:ext cx="256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FF4F16E-8D95-FFBD-AAFB-809D2F948739}"/>
                    </a:ext>
                  </a:extLst>
                </p14:cNvPr>
                <p14:cNvContentPartPr/>
                <p14:nvPr/>
              </p14:nvContentPartPr>
              <p14:xfrm>
                <a:off x="7664386" y="4379070"/>
                <a:ext cx="154800" cy="570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FF4F16E-8D95-FFBD-AAFB-809D2F94873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60066" y="4374750"/>
                  <a:ext cx="16344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7E53DF2-DBFF-EAEB-8848-500714611E50}"/>
                    </a:ext>
                  </a:extLst>
                </p14:cNvPr>
                <p14:cNvContentPartPr/>
                <p14:nvPr/>
              </p14:nvContentPartPr>
              <p14:xfrm>
                <a:off x="7894426" y="4314270"/>
                <a:ext cx="132120" cy="267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7E53DF2-DBFF-EAEB-8848-500714611E5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90106" y="4309950"/>
                  <a:ext cx="140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F76208A-EF2C-E512-26AF-7C88E403D98F}"/>
                    </a:ext>
                  </a:extLst>
                </p14:cNvPr>
                <p14:cNvContentPartPr/>
                <p14:nvPr/>
              </p14:nvContentPartPr>
              <p14:xfrm>
                <a:off x="7725226" y="4281150"/>
                <a:ext cx="421200" cy="414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F76208A-EF2C-E512-26AF-7C88E403D98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20906" y="4276830"/>
                  <a:ext cx="429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7347E6D-66A6-8F5E-FDD1-24910BBABE30}"/>
                    </a:ext>
                  </a:extLst>
                </p14:cNvPr>
                <p14:cNvContentPartPr/>
                <p14:nvPr/>
              </p14:nvContentPartPr>
              <p14:xfrm>
                <a:off x="8246506" y="4455030"/>
                <a:ext cx="168480" cy="358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7347E6D-66A6-8F5E-FDD1-24910BBABE3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42186" y="4450710"/>
                  <a:ext cx="177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96134DB-130F-2576-0661-74F9B7B7DA97}"/>
                    </a:ext>
                  </a:extLst>
                </p14:cNvPr>
                <p14:cNvContentPartPr/>
                <p14:nvPr/>
              </p14:nvContentPartPr>
              <p14:xfrm>
                <a:off x="6088666" y="4379070"/>
                <a:ext cx="73800" cy="671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96134DB-130F-2576-0661-74F9B7B7DA9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84346" y="4374750"/>
                  <a:ext cx="824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678E93E-350C-2258-44A5-BDE91E2618C8}"/>
                    </a:ext>
                  </a:extLst>
                </p14:cNvPr>
                <p14:cNvContentPartPr/>
                <p14:nvPr/>
              </p14:nvContentPartPr>
              <p14:xfrm>
                <a:off x="5963746" y="4439190"/>
                <a:ext cx="326880" cy="241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678E93E-350C-2258-44A5-BDE91E2618C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59426" y="4434870"/>
                  <a:ext cx="335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8F0747A-0226-394D-A078-F7AE779E04C1}"/>
                    </a:ext>
                  </a:extLst>
                </p14:cNvPr>
                <p14:cNvContentPartPr/>
                <p14:nvPr/>
              </p14:nvContentPartPr>
              <p14:xfrm>
                <a:off x="5754226" y="5024550"/>
                <a:ext cx="423360" cy="470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8F0747A-0226-394D-A078-F7AE779E04C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749906" y="5020230"/>
                  <a:ext cx="432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CBF47C-0217-51C9-4578-392F86E1634B}"/>
                    </a:ext>
                  </a:extLst>
                </p14:cNvPr>
                <p14:cNvContentPartPr/>
                <p14:nvPr/>
              </p14:nvContentPartPr>
              <p14:xfrm>
                <a:off x="6176866" y="5209590"/>
                <a:ext cx="252360" cy="497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CBF47C-0217-51C9-4578-392F86E1634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172546" y="5205270"/>
                  <a:ext cx="2610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9C3599-2E91-9718-5AE9-D75D5352D24C}"/>
                    </a:ext>
                  </a:extLst>
                </p14:cNvPr>
                <p14:cNvContentPartPr/>
                <p14:nvPr/>
              </p14:nvContentPartPr>
              <p14:xfrm>
                <a:off x="6386746" y="5446470"/>
                <a:ext cx="252720" cy="79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9C3599-2E91-9718-5AE9-D75D5352D24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82426" y="5442150"/>
                  <a:ext cx="261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E3C27CF-1252-415E-B32F-447650C4976B}"/>
                    </a:ext>
                  </a:extLst>
                </p14:cNvPr>
                <p14:cNvContentPartPr/>
                <p14:nvPr/>
              </p14:nvContentPartPr>
              <p14:xfrm>
                <a:off x="6709666" y="5238750"/>
                <a:ext cx="237960" cy="47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E3C27CF-1252-415E-B32F-447650C4976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05346" y="5234430"/>
                  <a:ext cx="246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3266231-43DC-553B-649D-AA7011D14C1D}"/>
                    </a:ext>
                  </a:extLst>
                </p14:cNvPr>
                <p14:cNvContentPartPr/>
                <p14:nvPr/>
              </p14:nvContentPartPr>
              <p14:xfrm>
                <a:off x="6785986" y="5182590"/>
                <a:ext cx="200880" cy="330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3266231-43DC-553B-649D-AA7011D14C1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781666" y="5178270"/>
                  <a:ext cx="209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E7D721D-C864-4862-E411-923318D3E50B}"/>
                    </a:ext>
                  </a:extLst>
                </p14:cNvPr>
                <p14:cNvContentPartPr/>
                <p14:nvPr/>
              </p14:nvContentPartPr>
              <p14:xfrm>
                <a:off x="7223746" y="5146230"/>
                <a:ext cx="69840" cy="514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E7D721D-C864-4862-E411-923318D3E50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19426" y="5141910"/>
                  <a:ext cx="784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2B5A2E5-248F-05E2-4D49-B722CF4A7AAC}"/>
                    </a:ext>
                  </a:extLst>
                </p14:cNvPr>
                <p14:cNvContentPartPr/>
                <p14:nvPr/>
              </p14:nvContentPartPr>
              <p14:xfrm>
                <a:off x="7354426" y="5029590"/>
                <a:ext cx="291240" cy="433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2B5A2E5-248F-05E2-4D49-B722CF4A7AA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50106" y="5025270"/>
                  <a:ext cx="2998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8CB55E7-1939-3E45-0A99-0A2F8A33162C}"/>
                    </a:ext>
                  </a:extLst>
                </p14:cNvPr>
                <p14:cNvContentPartPr/>
                <p14:nvPr/>
              </p14:nvContentPartPr>
              <p14:xfrm>
                <a:off x="7833226" y="5322630"/>
                <a:ext cx="162000" cy="338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8CB55E7-1939-3E45-0A99-0A2F8A33162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28906" y="5318310"/>
                  <a:ext cx="1706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AE3E370-0657-E385-2CFD-40B5AC3ACAB4}"/>
                    </a:ext>
                  </a:extLst>
                </p14:cNvPr>
                <p14:cNvContentPartPr/>
                <p14:nvPr/>
              </p14:nvContentPartPr>
              <p14:xfrm>
                <a:off x="8112226" y="5275110"/>
                <a:ext cx="185040" cy="198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AE3E370-0657-E385-2CFD-40B5AC3ACA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07906" y="5270790"/>
                  <a:ext cx="193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87D3062-94AB-A061-A897-C8C34C71732B}"/>
                    </a:ext>
                  </a:extLst>
                </p14:cNvPr>
                <p14:cNvContentPartPr/>
                <p14:nvPr/>
              </p14:nvContentPartPr>
              <p14:xfrm>
                <a:off x="3215866" y="987150"/>
                <a:ext cx="3423600" cy="5378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87D3062-94AB-A061-A897-C8C34C71732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211546" y="982830"/>
                  <a:ext cx="3432240" cy="53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FB87E1A-35C4-6BDC-DD42-94FE681580B1}"/>
                    </a:ext>
                  </a:extLst>
                </p14:cNvPr>
                <p14:cNvContentPartPr/>
                <p14:nvPr/>
              </p14:nvContentPartPr>
              <p14:xfrm>
                <a:off x="2669026" y="4808910"/>
                <a:ext cx="77400" cy="507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FB87E1A-35C4-6BDC-DD42-94FE681580B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64706" y="4804590"/>
                  <a:ext cx="860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A7C7C4B-7740-807B-CE2F-E564D746CB0A}"/>
                    </a:ext>
                  </a:extLst>
                </p14:cNvPr>
                <p14:cNvContentPartPr/>
                <p14:nvPr/>
              </p14:nvContentPartPr>
              <p14:xfrm>
                <a:off x="2675506" y="4817550"/>
                <a:ext cx="201960" cy="100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A7C7C4B-7740-807B-CE2F-E564D746CB0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71186" y="4813230"/>
                  <a:ext cx="210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4F14977-F66E-D41A-C700-6F0A1F41D92A}"/>
                    </a:ext>
                  </a:extLst>
                </p14:cNvPr>
                <p14:cNvContentPartPr/>
                <p14:nvPr/>
              </p14:nvContentPartPr>
              <p14:xfrm>
                <a:off x="2755786" y="5010510"/>
                <a:ext cx="212760" cy="171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4F14977-F66E-D41A-C700-6F0A1F41D92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751466" y="5006190"/>
                  <a:ext cx="221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337BC6A-C4AA-B3EA-C54D-ED93149DF0F5}"/>
                    </a:ext>
                  </a:extLst>
                </p14:cNvPr>
                <p14:cNvContentPartPr/>
                <p14:nvPr/>
              </p14:nvContentPartPr>
              <p14:xfrm>
                <a:off x="3086266" y="4523430"/>
                <a:ext cx="10440" cy="118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337BC6A-C4AA-B3EA-C54D-ED93149DF0F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81946" y="4519110"/>
                  <a:ext cx="19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17CDC2-08F9-FB67-073E-9F51E19A45E2}"/>
                    </a:ext>
                  </a:extLst>
                </p14:cNvPr>
                <p14:cNvContentPartPr/>
                <p14:nvPr/>
              </p14:nvContentPartPr>
              <p14:xfrm>
                <a:off x="3060346" y="5071350"/>
                <a:ext cx="191520" cy="393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17CDC2-08F9-FB67-073E-9F51E19A45E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056026" y="5067030"/>
                  <a:ext cx="2001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95D6DE5-CFE8-17D2-A763-EE34AAC7FB93}"/>
                    </a:ext>
                  </a:extLst>
                </p14:cNvPr>
                <p14:cNvContentPartPr/>
                <p14:nvPr/>
              </p14:nvContentPartPr>
              <p14:xfrm>
                <a:off x="3271666" y="5282670"/>
                <a:ext cx="248400" cy="97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95D6DE5-CFE8-17D2-A763-EE34AAC7FB9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267346" y="5278350"/>
                  <a:ext cx="257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45EC6DE-619D-7EA5-7C89-65B723D25042}"/>
                    </a:ext>
                  </a:extLst>
                </p14:cNvPr>
                <p14:cNvContentPartPr/>
                <p14:nvPr/>
              </p14:nvContentPartPr>
              <p14:xfrm>
                <a:off x="3448786" y="5005830"/>
                <a:ext cx="172800" cy="43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45EC6DE-619D-7EA5-7C89-65B723D2504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44466" y="5001510"/>
                  <a:ext cx="181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53C1DA1-59F3-AF02-D615-149D9FA8CF7B}"/>
                    </a:ext>
                  </a:extLst>
                </p14:cNvPr>
                <p14:cNvContentPartPr/>
                <p14:nvPr/>
              </p14:nvContentPartPr>
              <p14:xfrm>
                <a:off x="3567586" y="4844910"/>
                <a:ext cx="83520" cy="495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53C1DA1-59F3-AF02-D615-149D9FA8CF7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563266" y="4840590"/>
                  <a:ext cx="921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42C054C-C9A9-1460-2B15-17DCA353572F}"/>
                    </a:ext>
                  </a:extLst>
                </p14:cNvPr>
                <p14:cNvContentPartPr/>
                <p14:nvPr/>
              </p14:nvContentPartPr>
              <p14:xfrm>
                <a:off x="3911386" y="4989630"/>
                <a:ext cx="123120" cy="502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42C054C-C9A9-1460-2B15-17DCA353572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907066" y="4985310"/>
                  <a:ext cx="1317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0510C7-1DC5-6806-0F43-909F2566EAEE}"/>
                    </a:ext>
                  </a:extLst>
                </p14:cNvPr>
                <p14:cNvContentPartPr/>
                <p14:nvPr/>
              </p14:nvContentPartPr>
              <p14:xfrm>
                <a:off x="4097866" y="4945710"/>
                <a:ext cx="83520" cy="281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0510C7-1DC5-6806-0F43-909F2566EAE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093546" y="4941390"/>
                  <a:ext cx="921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4C901B6-8371-7DE0-1BA7-A26628F6B792}"/>
                    </a:ext>
                  </a:extLst>
                </p14:cNvPr>
                <p14:cNvContentPartPr/>
                <p14:nvPr/>
              </p14:nvContentPartPr>
              <p14:xfrm>
                <a:off x="4057546" y="4896750"/>
                <a:ext cx="237600" cy="201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4C901B6-8371-7DE0-1BA7-A26628F6B79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053226" y="4892430"/>
                  <a:ext cx="246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0E4E68C-A1AE-F19A-C906-9B3DDF89AD74}"/>
                    </a:ext>
                  </a:extLst>
                </p14:cNvPr>
                <p14:cNvContentPartPr/>
                <p14:nvPr/>
              </p14:nvContentPartPr>
              <p14:xfrm>
                <a:off x="4206946" y="4640070"/>
                <a:ext cx="143280" cy="631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0E4E68C-A1AE-F19A-C906-9B3DDF89AD7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02626" y="4635750"/>
                  <a:ext cx="15192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FFAFE32-8CC4-D3B0-DDEB-1EF833A2C0C9}"/>
                    </a:ext>
                  </a:extLst>
                </p14:cNvPr>
                <p14:cNvContentPartPr/>
                <p14:nvPr/>
              </p14:nvContentPartPr>
              <p14:xfrm>
                <a:off x="4353826" y="5159190"/>
                <a:ext cx="187920" cy="280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FFAFE32-8CC4-D3B0-DDEB-1EF833A2C0C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49506" y="5154870"/>
                  <a:ext cx="196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4B81801-C454-5C19-24CC-0F9BCEBD4A57}"/>
                    </a:ext>
                  </a:extLst>
                </p14:cNvPr>
                <p14:cNvContentPartPr/>
                <p14:nvPr/>
              </p14:nvContentPartPr>
              <p14:xfrm>
                <a:off x="4626706" y="5190870"/>
                <a:ext cx="182520" cy="241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4B81801-C454-5C19-24CC-0F9BCEBD4A5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622386" y="5186550"/>
                  <a:ext cx="191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5D02777-1B25-8247-63EE-79CB0DCAA0CB}"/>
                    </a:ext>
                  </a:extLst>
                </p14:cNvPr>
                <p14:cNvContentPartPr/>
                <p14:nvPr/>
              </p14:nvContentPartPr>
              <p14:xfrm>
                <a:off x="5855386" y="6058830"/>
                <a:ext cx="1464120" cy="253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5D02777-1B25-8247-63EE-79CB0DCAA0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51066" y="6054510"/>
                  <a:ext cx="1472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BC77E71-2460-FC42-A56F-445E87BB37C7}"/>
                    </a:ext>
                  </a:extLst>
                </p14:cNvPr>
                <p14:cNvContentPartPr/>
                <p14:nvPr/>
              </p14:nvContentPartPr>
              <p14:xfrm>
                <a:off x="5825146" y="6046590"/>
                <a:ext cx="304200" cy="246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BC77E71-2460-FC42-A56F-445E87BB37C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820826" y="6042270"/>
                  <a:ext cx="312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10FC83F-6E19-F72C-C821-1AC31794D458}"/>
                    </a:ext>
                  </a:extLst>
                </p14:cNvPr>
                <p14:cNvContentPartPr/>
                <p14:nvPr/>
              </p14:nvContentPartPr>
              <p14:xfrm>
                <a:off x="6215026" y="6070710"/>
                <a:ext cx="184680" cy="397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10FC83F-6E19-F72C-C821-1AC31794D45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210706" y="6066390"/>
                  <a:ext cx="1933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525273D-49B3-3780-A883-3124878C01D5}"/>
                    </a:ext>
                  </a:extLst>
                </p14:cNvPr>
                <p14:cNvContentPartPr/>
                <p14:nvPr/>
              </p14:nvContentPartPr>
              <p14:xfrm>
                <a:off x="6643066" y="6111030"/>
                <a:ext cx="494280" cy="332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525273D-49B3-3780-A883-3124878C01D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38746" y="6106710"/>
                  <a:ext cx="502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B0E226E-D0EF-87E6-BBFB-ADCE8D25FDF8}"/>
                    </a:ext>
                  </a:extLst>
                </p14:cNvPr>
                <p14:cNvContentPartPr/>
                <p14:nvPr/>
              </p14:nvContentPartPr>
              <p14:xfrm>
                <a:off x="5782306" y="5487870"/>
                <a:ext cx="2850480" cy="546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B0E226E-D0EF-87E6-BBFB-ADCE8D25FDF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777986" y="5483550"/>
                  <a:ext cx="2859120" cy="55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29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79B82A7-6919-F685-C5E8-075F67F9A12C}"/>
                  </a:ext>
                </a:extLst>
              </p14:cNvPr>
              <p14:cNvContentPartPr/>
              <p14:nvPr/>
            </p14:nvContentPartPr>
            <p14:xfrm>
              <a:off x="4047466" y="2029839"/>
              <a:ext cx="7104960" cy="43340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79B82A7-6919-F685-C5E8-075F67F9A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3146" y="2025519"/>
                <a:ext cx="7113600" cy="43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70E26F0-7E32-7E64-7418-26827B6497BE}"/>
                  </a:ext>
                </a:extLst>
              </p14:cNvPr>
              <p14:cNvContentPartPr/>
              <p14:nvPr/>
            </p14:nvContentPartPr>
            <p14:xfrm>
              <a:off x="7946986" y="4188303"/>
              <a:ext cx="92520" cy="2588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70E26F0-7E32-7E64-7418-26827B6497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2666" y="4183983"/>
                <a:ext cx="10116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85F06B1-6FC7-7E2E-DDC1-5A5E16FB3E56}"/>
              </a:ext>
            </a:extLst>
          </p:cNvPr>
          <p:cNvGrpSpPr/>
          <p:nvPr/>
        </p:nvGrpSpPr>
        <p:grpSpPr>
          <a:xfrm>
            <a:off x="390226" y="-38850"/>
            <a:ext cx="10748880" cy="6156489"/>
            <a:chOff x="390226" y="-38850"/>
            <a:chExt cx="10748880" cy="615648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D52ABE-F37F-4382-D402-20C95C06B56A}"/>
                    </a:ext>
                  </a:extLst>
                </p14:cNvPr>
                <p14:cNvContentPartPr/>
                <p14:nvPr/>
              </p14:nvContentPartPr>
              <p14:xfrm>
                <a:off x="1446466" y="456150"/>
                <a:ext cx="78480" cy="410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D52ABE-F37F-4382-D402-20C95C06B5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42146" y="451830"/>
                  <a:ext cx="871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F778D3-F85F-B9D6-D0B9-CD975BBC2E9D}"/>
                    </a:ext>
                  </a:extLst>
                </p14:cNvPr>
                <p14:cNvContentPartPr/>
                <p14:nvPr/>
              </p14:nvContentPartPr>
              <p14:xfrm>
                <a:off x="1459426" y="463710"/>
                <a:ext cx="255600" cy="49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F778D3-F85F-B9D6-D0B9-CD975BBC2E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55106" y="459390"/>
                  <a:ext cx="264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A1D478-12D7-C468-E6DC-F70A5A2A8B85}"/>
                    </a:ext>
                  </a:extLst>
                </p14:cNvPr>
                <p14:cNvContentPartPr/>
                <p14:nvPr/>
              </p14:nvContentPartPr>
              <p14:xfrm>
                <a:off x="1482106" y="572430"/>
                <a:ext cx="222120" cy="25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A1D478-12D7-C468-E6DC-F70A5A2A8B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7786" y="568110"/>
                  <a:ext cx="230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BD314E-C12A-D63A-6C94-DE38EE075BC1}"/>
                    </a:ext>
                  </a:extLst>
                </p14:cNvPr>
                <p14:cNvContentPartPr/>
                <p14:nvPr/>
              </p14:nvContentPartPr>
              <p14:xfrm>
                <a:off x="1582906" y="765750"/>
                <a:ext cx="156240" cy="3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BD314E-C12A-D63A-6C94-DE38EE075B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78586" y="761430"/>
                  <a:ext cx="164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EB20E2-AD4A-CE21-2874-709A3BA3D4FE}"/>
                    </a:ext>
                  </a:extLst>
                </p14:cNvPr>
                <p14:cNvContentPartPr/>
                <p14:nvPr/>
              </p14:nvContentPartPr>
              <p14:xfrm>
                <a:off x="1930666" y="250950"/>
                <a:ext cx="51840" cy="125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EB20E2-AD4A-CE21-2874-709A3BA3D4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6346" y="246630"/>
                  <a:ext cx="60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CE678B-4A41-B7BC-E7E2-46E953C08B16}"/>
                    </a:ext>
                  </a:extLst>
                </p14:cNvPr>
                <p14:cNvContentPartPr/>
                <p14:nvPr/>
              </p14:nvContentPartPr>
              <p14:xfrm>
                <a:off x="1902226" y="703110"/>
                <a:ext cx="240480" cy="313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CE678B-4A41-B7BC-E7E2-46E953C08B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7906" y="698790"/>
                  <a:ext cx="249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4F2B5C-6C81-6F1D-642B-02F93BE7FF79}"/>
                    </a:ext>
                  </a:extLst>
                </p14:cNvPr>
                <p14:cNvContentPartPr/>
                <p14:nvPr/>
              </p14:nvContentPartPr>
              <p14:xfrm>
                <a:off x="2315866" y="886350"/>
                <a:ext cx="173160" cy="12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4F2B5C-6C81-6F1D-642B-02F93BE7FF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1546" y="882030"/>
                  <a:ext cx="181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42DB58-3A5C-1ADC-7A28-5862E69D988C}"/>
                    </a:ext>
                  </a:extLst>
                </p14:cNvPr>
                <p14:cNvContentPartPr/>
                <p14:nvPr/>
              </p14:nvContentPartPr>
              <p14:xfrm>
                <a:off x="2711506" y="596910"/>
                <a:ext cx="223560" cy="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42DB58-3A5C-1ADC-7A28-5862E69D98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07186" y="592590"/>
                  <a:ext cx="232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741831-D0AF-4CB3-F34C-CABF1B9A19FD}"/>
                    </a:ext>
                  </a:extLst>
                </p14:cNvPr>
                <p14:cNvContentPartPr/>
                <p14:nvPr/>
              </p14:nvContentPartPr>
              <p14:xfrm>
                <a:off x="2691346" y="777990"/>
                <a:ext cx="180720" cy="12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741831-D0AF-4CB3-F34C-CABF1B9A19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87026" y="773670"/>
                  <a:ext cx="189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2C4661-BF0D-0C46-44CF-A90FD75C6B39}"/>
                    </a:ext>
                  </a:extLst>
                </p14:cNvPr>
                <p14:cNvContentPartPr/>
                <p14:nvPr/>
              </p14:nvContentPartPr>
              <p14:xfrm>
                <a:off x="3287866" y="500430"/>
                <a:ext cx="92520" cy="23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2C4661-BF0D-0C46-44CF-A90FD75C6B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83546" y="496110"/>
                  <a:ext cx="101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109E4F-361C-B4B4-A5CA-A16A504F7404}"/>
                    </a:ext>
                  </a:extLst>
                </p14:cNvPr>
                <p14:cNvContentPartPr/>
                <p14:nvPr/>
              </p14:nvContentPartPr>
              <p14:xfrm>
                <a:off x="3300106" y="429870"/>
                <a:ext cx="223200" cy="237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109E4F-361C-B4B4-A5CA-A16A504F74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95786" y="425550"/>
                  <a:ext cx="231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49FD08-0CA0-5F3B-FC33-4F46FB438652}"/>
                    </a:ext>
                  </a:extLst>
                </p14:cNvPr>
                <p14:cNvContentPartPr/>
                <p14:nvPr/>
              </p14:nvContentPartPr>
              <p14:xfrm>
                <a:off x="3481186" y="775470"/>
                <a:ext cx="6840" cy="2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49FD08-0CA0-5F3B-FC33-4F46FB4386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76866" y="771150"/>
                  <a:ext cx="15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8EC85D-A666-81BD-6CF3-CFD4048CAEEF}"/>
                    </a:ext>
                  </a:extLst>
                </p14:cNvPr>
                <p14:cNvContentPartPr/>
                <p14:nvPr/>
              </p14:nvContentPartPr>
              <p14:xfrm>
                <a:off x="3292546" y="361830"/>
                <a:ext cx="381960" cy="523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8EC85D-A666-81BD-6CF3-CFD4048CAE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8226" y="357510"/>
                  <a:ext cx="3906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4DEE95-1F79-F0AB-51B6-4CC8C7471FF4}"/>
                    </a:ext>
                  </a:extLst>
                </p14:cNvPr>
                <p14:cNvContentPartPr/>
                <p14:nvPr/>
              </p14:nvContentPartPr>
              <p14:xfrm>
                <a:off x="3875026" y="694110"/>
                <a:ext cx="190800" cy="343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4DEE95-1F79-F0AB-51B6-4CC8C7471F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70706" y="689790"/>
                  <a:ext cx="199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0C408C-3AF0-394F-E2EA-7B6A2759C38F}"/>
                    </a:ext>
                  </a:extLst>
                </p14:cNvPr>
                <p14:cNvContentPartPr/>
                <p14:nvPr/>
              </p14:nvContentPartPr>
              <p14:xfrm>
                <a:off x="4118026" y="818310"/>
                <a:ext cx="284040" cy="16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0C408C-3AF0-394F-E2EA-7B6A2759C3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13706" y="813990"/>
                  <a:ext cx="292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D0FBD0-4DC0-42F1-D461-FE6D4D7450C1}"/>
                    </a:ext>
                  </a:extLst>
                </p14:cNvPr>
                <p14:cNvContentPartPr/>
                <p14:nvPr/>
              </p14:nvContentPartPr>
              <p14:xfrm>
                <a:off x="4497106" y="669270"/>
                <a:ext cx="313200" cy="59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D0FBD0-4DC0-42F1-D461-FE6D4D7450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92786" y="664950"/>
                  <a:ext cx="321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83FFCE-311F-1D55-4BDA-D2F4FD5756B7}"/>
                    </a:ext>
                  </a:extLst>
                </p14:cNvPr>
                <p14:cNvContentPartPr/>
                <p14:nvPr/>
              </p14:nvContentPartPr>
              <p14:xfrm>
                <a:off x="4682146" y="556590"/>
                <a:ext cx="41040" cy="367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83FFCE-311F-1D55-4BDA-D2F4FD5756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77826" y="552270"/>
                  <a:ext cx="496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998FDB-24BB-3080-F2D5-6EF01ED05C74}"/>
                    </a:ext>
                  </a:extLst>
                </p14:cNvPr>
                <p14:cNvContentPartPr/>
                <p14:nvPr/>
              </p14:nvContentPartPr>
              <p14:xfrm>
                <a:off x="5163826" y="407910"/>
                <a:ext cx="61200" cy="367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998FDB-24BB-3080-F2D5-6EF01ED05C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59506" y="403590"/>
                  <a:ext cx="698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36FA91-8DF7-7FEB-32C7-6EBB28383F57}"/>
                    </a:ext>
                  </a:extLst>
                </p14:cNvPr>
                <p14:cNvContentPartPr/>
                <p14:nvPr/>
              </p14:nvContentPartPr>
              <p14:xfrm>
                <a:off x="5557666" y="736950"/>
                <a:ext cx="149040" cy="23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36FA91-8DF7-7FEB-32C7-6EBB28383F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53346" y="732630"/>
                  <a:ext cx="157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5785E2-C15F-5404-E560-AC5F94FFA631}"/>
                    </a:ext>
                  </a:extLst>
                </p14:cNvPr>
                <p14:cNvContentPartPr/>
                <p14:nvPr/>
              </p14:nvContentPartPr>
              <p14:xfrm>
                <a:off x="5178946" y="360750"/>
                <a:ext cx="286560" cy="340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5785E2-C15F-5404-E560-AC5F94FFA6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4626" y="356430"/>
                  <a:ext cx="295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D31F08-148B-3E79-F5B7-B0549E3543D7}"/>
                    </a:ext>
                  </a:extLst>
                </p14:cNvPr>
                <p14:cNvContentPartPr/>
                <p14:nvPr/>
              </p14:nvContentPartPr>
              <p14:xfrm>
                <a:off x="5915866" y="894630"/>
                <a:ext cx="153360" cy="15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D31F08-148B-3E79-F5B7-B0549E3543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11546" y="890310"/>
                  <a:ext cx="162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101A72-35FC-1953-CAB4-6E3E63F5ACF8}"/>
                    </a:ext>
                  </a:extLst>
                </p14:cNvPr>
                <p14:cNvContentPartPr/>
                <p14:nvPr/>
              </p14:nvContentPartPr>
              <p14:xfrm>
                <a:off x="6347866" y="324030"/>
                <a:ext cx="54720" cy="319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101A72-35FC-1953-CAB4-6E3E63F5AC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3546" y="319710"/>
                  <a:ext cx="63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A04CD4-8931-F675-9D12-DAA504F462B2}"/>
                    </a:ext>
                  </a:extLst>
                </p14:cNvPr>
                <p14:cNvContentPartPr/>
                <p14:nvPr/>
              </p14:nvContentPartPr>
              <p14:xfrm>
                <a:off x="6181546" y="293790"/>
                <a:ext cx="327600" cy="8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A04CD4-8931-F675-9D12-DAA504F462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77226" y="289470"/>
                  <a:ext cx="336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102884-D6B4-5AF4-6E71-1123FB750794}"/>
                    </a:ext>
                  </a:extLst>
                </p14:cNvPr>
                <p14:cNvContentPartPr/>
                <p14:nvPr/>
              </p14:nvContentPartPr>
              <p14:xfrm>
                <a:off x="6217906" y="714990"/>
                <a:ext cx="343080" cy="4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102884-D6B4-5AF4-6E71-1123FB7507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13586" y="710670"/>
                  <a:ext cx="351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56968A-6116-B44B-F05C-2FAF076C5730}"/>
                    </a:ext>
                  </a:extLst>
                </p14:cNvPr>
                <p14:cNvContentPartPr/>
                <p14:nvPr/>
              </p14:nvContentPartPr>
              <p14:xfrm>
                <a:off x="6805066" y="686550"/>
                <a:ext cx="100800" cy="365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56968A-6116-B44B-F05C-2FAF076C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00746" y="682230"/>
                  <a:ext cx="1094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66191C1-7638-38A4-95FD-FE58D2D5F55D}"/>
                    </a:ext>
                  </a:extLst>
                </p14:cNvPr>
                <p14:cNvContentPartPr/>
                <p14:nvPr/>
              </p14:nvContentPartPr>
              <p14:xfrm>
                <a:off x="7072546" y="874470"/>
                <a:ext cx="190080" cy="144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66191C1-7638-38A4-95FD-FE58D2D5F55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68226" y="870150"/>
                  <a:ext cx="198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61B102-A561-ABEC-586B-C1590A6EF1AB}"/>
                    </a:ext>
                  </a:extLst>
                </p14:cNvPr>
                <p14:cNvContentPartPr/>
                <p14:nvPr/>
              </p14:nvContentPartPr>
              <p14:xfrm>
                <a:off x="7249666" y="617070"/>
                <a:ext cx="429120" cy="60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61B102-A561-ABEC-586B-C1590A6EF1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45346" y="612750"/>
                  <a:ext cx="437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C79083-5055-A257-67B8-DD9494BCA515}"/>
                    </a:ext>
                  </a:extLst>
                </p14:cNvPr>
                <p14:cNvContentPartPr/>
                <p14:nvPr/>
              </p14:nvContentPartPr>
              <p14:xfrm>
                <a:off x="7428226" y="488190"/>
                <a:ext cx="11520" cy="380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C79083-5055-A257-67B8-DD9494BCA5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23906" y="483870"/>
                  <a:ext cx="20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C3CC41-7B11-9DE8-DEBF-2BAD294D64F8}"/>
                    </a:ext>
                  </a:extLst>
                </p14:cNvPr>
                <p14:cNvContentPartPr/>
                <p14:nvPr/>
              </p14:nvContentPartPr>
              <p14:xfrm>
                <a:off x="7765186" y="444270"/>
                <a:ext cx="361800" cy="158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C3CC41-7B11-9DE8-DEBF-2BAD294D64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60866" y="439950"/>
                  <a:ext cx="370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8ADE7E-44FA-F12A-6CCD-788C6D8E173C}"/>
                    </a:ext>
                  </a:extLst>
                </p14:cNvPr>
                <p14:cNvContentPartPr/>
                <p14:nvPr/>
              </p14:nvContentPartPr>
              <p14:xfrm>
                <a:off x="7913506" y="379830"/>
                <a:ext cx="186840" cy="366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8ADE7E-44FA-F12A-6CCD-788C6D8E17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09186" y="375510"/>
                  <a:ext cx="195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B973349-FB9D-A351-61E2-17940376872C}"/>
                    </a:ext>
                  </a:extLst>
                </p14:cNvPr>
                <p14:cNvContentPartPr/>
                <p14:nvPr/>
              </p14:nvContentPartPr>
              <p14:xfrm>
                <a:off x="8227066" y="227190"/>
                <a:ext cx="54720" cy="171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B973349-FB9D-A351-61E2-1794037687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22746" y="222870"/>
                  <a:ext cx="63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701333-D7F3-F4AE-8A7A-443F00A157EA}"/>
                    </a:ext>
                  </a:extLst>
                </p14:cNvPr>
                <p14:cNvContentPartPr/>
                <p14:nvPr/>
              </p14:nvContentPartPr>
              <p14:xfrm>
                <a:off x="8251546" y="525990"/>
                <a:ext cx="215640" cy="34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701333-D7F3-F4AE-8A7A-443F00A157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47226" y="521670"/>
                  <a:ext cx="2242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1DF10B-2903-65FD-A909-2DDCD7033153}"/>
                    </a:ext>
                  </a:extLst>
                </p14:cNvPr>
                <p14:cNvContentPartPr/>
                <p14:nvPr/>
              </p14:nvContentPartPr>
              <p14:xfrm>
                <a:off x="8609386" y="729750"/>
                <a:ext cx="125280" cy="151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1DF10B-2903-65FD-A909-2DDCD70331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05066" y="725430"/>
                  <a:ext cx="133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513D5C3-8001-B675-ED42-DE415DA18FCB}"/>
                    </a:ext>
                  </a:extLst>
                </p14:cNvPr>
                <p14:cNvContentPartPr/>
                <p14:nvPr/>
              </p14:nvContentPartPr>
              <p14:xfrm>
                <a:off x="9128506" y="371190"/>
                <a:ext cx="45720" cy="196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513D5C3-8001-B675-ED42-DE415DA18F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24186" y="366870"/>
                  <a:ext cx="54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70D130C-A299-A0E2-49CA-0F9133C59507}"/>
                    </a:ext>
                  </a:extLst>
                </p14:cNvPr>
                <p14:cNvContentPartPr/>
                <p14:nvPr/>
              </p14:nvContentPartPr>
              <p14:xfrm>
                <a:off x="8926186" y="311070"/>
                <a:ext cx="334800" cy="4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70D130C-A299-A0E2-49CA-0F9133C595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1866" y="306750"/>
                  <a:ext cx="343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63DA787-3BB3-422E-7607-028F5AF08A75}"/>
                    </a:ext>
                  </a:extLst>
                </p14:cNvPr>
                <p14:cNvContentPartPr/>
                <p14:nvPr/>
              </p14:nvContentPartPr>
              <p14:xfrm>
                <a:off x="9038866" y="637950"/>
                <a:ext cx="378360" cy="94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63DA787-3BB3-422E-7607-028F5AF08A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34546" y="633630"/>
                  <a:ext cx="387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60E927-9AFE-EF7D-D961-C7131DEF302C}"/>
                    </a:ext>
                  </a:extLst>
                </p14:cNvPr>
                <p14:cNvContentPartPr/>
                <p14:nvPr/>
              </p14:nvContentPartPr>
              <p14:xfrm>
                <a:off x="9407146" y="459750"/>
                <a:ext cx="226440" cy="394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60E927-9AFE-EF7D-D961-C7131DEF30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02826" y="455430"/>
                  <a:ext cx="2350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D30693-FC41-2E1C-FC0B-6FF539C92AC5}"/>
                    </a:ext>
                  </a:extLst>
                </p14:cNvPr>
                <p14:cNvContentPartPr/>
                <p14:nvPr/>
              </p14:nvContentPartPr>
              <p14:xfrm>
                <a:off x="9768586" y="737670"/>
                <a:ext cx="143640" cy="186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D30693-FC41-2E1C-FC0B-6FF539C92A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64266" y="733350"/>
                  <a:ext cx="152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E83E6B-AB31-F531-9164-A5E196C7D40B}"/>
                    </a:ext>
                  </a:extLst>
                </p14:cNvPr>
                <p14:cNvContentPartPr/>
                <p14:nvPr/>
              </p14:nvContentPartPr>
              <p14:xfrm>
                <a:off x="1502266" y="1569630"/>
                <a:ext cx="77760" cy="36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E83E6B-AB31-F531-9164-A5E196C7D4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97946" y="1565310"/>
                  <a:ext cx="864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D612D-61B3-BB0E-3499-8CC46B7F7DD5}"/>
                    </a:ext>
                  </a:extLst>
                </p14:cNvPr>
                <p14:cNvContentPartPr/>
                <p14:nvPr/>
              </p14:nvContentPartPr>
              <p14:xfrm>
                <a:off x="1570666" y="1370910"/>
                <a:ext cx="366840" cy="110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D612D-61B3-BB0E-3499-8CC46B7F7D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66346" y="1366590"/>
                  <a:ext cx="375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B7C7DD-ABEA-9ACD-4EAB-D0989A3A98E1}"/>
                    </a:ext>
                  </a:extLst>
                </p14:cNvPr>
                <p14:cNvContentPartPr/>
                <p14:nvPr/>
              </p14:nvContentPartPr>
              <p14:xfrm>
                <a:off x="1611346" y="1645230"/>
                <a:ext cx="227880" cy="218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B7C7DD-ABEA-9ACD-4EAB-D0989A3A98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07026" y="1640910"/>
                  <a:ext cx="236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B9D75F-01FF-90CD-79DA-DF9628DC140F}"/>
                    </a:ext>
                  </a:extLst>
                </p14:cNvPr>
                <p14:cNvContentPartPr/>
                <p14:nvPr/>
              </p14:nvContentPartPr>
              <p14:xfrm>
                <a:off x="2070346" y="1191630"/>
                <a:ext cx="15480" cy="243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B9D75F-01FF-90CD-79DA-DF9628DC14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66026" y="1187310"/>
                  <a:ext cx="24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1CB48A-0713-7671-FEFE-D425A0E6D1E5}"/>
                    </a:ext>
                  </a:extLst>
                </p14:cNvPr>
                <p14:cNvContentPartPr/>
                <p14:nvPr/>
              </p14:nvContentPartPr>
              <p14:xfrm>
                <a:off x="2058466" y="1678350"/>
                <a:ext cx="234000" cy="307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1CB48A-0713-7671-FEFE-D425A0E6D1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54146" y="1674030"/>
                  <a:ext cx="2426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2FDD9B-F29F-C60D-5098-9AB0A7014C74}"/>
                    </a:ext>
                  </a:extLst>
                </p14:cNvPr>
                <p14:cNvContentPartPr/>
                <p14:nvPr/>
              </p14:nvContentPartPr>
              <p14:xfrm>
                <a:off x="2457346" y="1893270"/>
                <a:ext cx="261000" cy="161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2FDD9B-F29F-C60D-5098-9AB0A7014C7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53026" y="1888950"/>
                  <a:ext cx="269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344984-59D5-9DD4-9137-D04C44390F73}"/>
                    </a:ext>
                  </a:extLst>
                </p14:cNvPr>
                <p14:cNvContentPartPr/>
                <p14:nvPr/>
              </p14:nvContentPartPr>
              <p14:xfrm>
                <a:off x="2965666" y="1666110"/>
                <a:ext cx="153000" cy="4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344984-59D5-9DD4-9137-D04C44390F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61346" y="1661790"/>
                  <a:ext cx="1616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7D5F2C-B84B-C69B-1D11-9C982E71B5FB}"/>
                    </a:ext>
                  </a:extLst>
                </p14:cNvPr>
                <p14:cNvContentPartPr/>
                <p14:nvPr/>
              </p14:nvContentPartPr>
              <p14:xfrm>
                <a:off x="3001666" y="1890390"/>
                <a:ext cx="146880" cy="41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7D5F2C-B84B-C69B-1D11-9C982E71B5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97346" y="1886070"/>
                  <a:ext cx="155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0E8BCB-9A15-09BB-7363-FE6EBE2BC5FC}"/>
                    </a:ext>
                  </a:extLst>
                </p14:cNvPr>
                <p14:cNvContentPartPr/>
                <p14:nvPr/>
              </p14:nvContentPartPr>
              <p14:xfrm>
                <a:off x="3650746" y="1360470"/>
                <a:ext cx="427680" cy="451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0E8BCB-9A15-09BB-7363-FE6EBE2BC5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46426" y="1356150"/>
                  <a:ext cx="4363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FD1AB2-EE20-04B9-C786-7A306B7974B9}"/>
                    </a:ext>
                  </a:extLst>
                </p14:cNvPr>
                <p14:cNvContentPartPr/>
                <p14:nvPr/>
              </p14:nvContentPartPr>
              <p14:xfrm>
                <a:off x="4191466" y="1535070"/>
                <a:ext cx="269280" cy="536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FD1AB2-EE20-04B9-C786-7A306B7974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87146" y="1530750"/>
                  <a:ext cx="2779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294123-A918-4678-B700-86C58490CB32}"/>
                    </a:ext>
                  </a:extLst>
                </p14:cNvPr>
                <p14:cNvContentPartPr/>
                <p14:nvPr/>
              </p14:nvContentPartPr>
              <p14:xfrm>
                <a:off x="4543186" y="1834950"/>
                <a:ext cx="253440" cy="258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294123-A918-4678-B700-86C58490CB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38866" y="1830630"/>
                  <a:ext cx="262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E04916C-B628-70E3-9172-37E4412148D1}"/>
                    </a:ext>
                  </a:extLst>
                </p14:cNvPr>
                <p14:cNvContentPartPr/>
                <p14:nvPr/>
              </p14:nvContentPartPr>
              <p14:xfrm>
                <a:off x="5077066" y="1765830"/>
                <a:ext cx="368280" cy="11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E04916C-B628-70E3-9172-37E4412148D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72746" y="1761510"/>
                  <a:ext cx="376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5721AA-31C2-B201-F471-467BF4AAF5EB}"/>
                    </a:ext>
                  </a:extLst>
                </p14:cNvPr>
                <p14:cNvContentPartPr/>
                <p14:nvPr/>
              </p14:nvContentPartPr>
              <p14:xfrm>
                <a:off x="5282626" y="1601310"/>
                <a:ext cx="45720" cy="322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5721AA-31C2-B201-F471-467BF4AAF5E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78306" y="1596990"/>
                  <a:ext cx="54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8BD3D6-F1D7-190B-2881-9709BD4AE74B}"/>
                    </a:ext>
                  </a:extLst>
                </p14:cNvPr>
                <p14:cNvContentPartPr/>
                <p14:nvPr/>
              </p14:nvContentPartPr>
              <p14:xfrm>
                <a:off x="5718226" y="1352550"/>
                <a:ext cx="22680" cy="519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8BD3D6-F1D7-190B-2881-9709BD4AE7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13906" y="1348230"/>
                  <a:ext cx="3132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C0A285-256D-3D3D-4612-9A8C9A7D5241}"/>
                    </a:ext>
                  </a:extLst>
                </p14:cNvPr>
                <p14:cNvContentPartPr/>
                <p14:nvPr/>
              </p14:nvContentPartPr>
              <p14:xfrm>
                <a:off x="5780866" y="1292070"/>
                <a:ext cx="179280" cy="51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C0A285-256D-3D3D-4612-9A8C9A7D52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76546" y="1287750"/>
                  <a:ext cx="1879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E87399-10F4-F357-0921-D994DD85DAC3}"/>
                    </a:ext>
                  </a:extLst>
                </p14:cNvPr>
                <p14:cNvContentPartPr/>
                <p14:nvPr/>
              </p14:nvContentPartPr>
              <p14:xfrm>
                <a:off x="6132226" y="1621470"/>
                <a:ext cx="174600" cy="356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E87399-10F4-F357-0921-D994DD85DA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27906" y="1617150"/>
                  <a:ext cx="1832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E7E8DC-0BAC-DAEC-1C12-3CB19A35C1E0}"/>
                    </a:ext>
                  </a:extLst>
                </p14:cNvPr>
                <p14:cNvContentPartPr/>
                <p14:nvPr/>
              </p14:nvContentPartPr>
              <p14:xfrm>
                <a:off x="6358666" y="1754310"/>
                <a:ext cx="357840" cy="203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E7E8DC-0BAC-DAEC-1C12-3CB19A35C1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54346" y="1749990"/>
                  <a:ext cx="366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9BE6FF-8B76-935D-256A-3C16046D528B}"/>
                    </a:ext>
                  </a:extLst>
                </p14:cNvPr>
                <p14:cNvContentPartPr/>
                <p14:nvPr/>
              </p14:nvContentPartPr>
              <p14:xfrm>
                <a:off x="6806146" y="1396470"/>
                <a:ext cx="33480" cy="297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9BE6FF-8B76-935D-256A-3C16046D52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01826" y="1392150"/>
                  <a:ext cx="42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F58209-824E-39B4-D186-36A2CB92DF6C}"/>
                    </a:ext>
                  </a:extLst>
                </p14:cNvPr>
                <p14:cNvContentPartPr/>
                <p14:nvPr/>
              </p14:nvContentPartPr>
              <p14:xfrm>
                <a:off x="6697426" y="1337430"/>
                <a:ext cx="390240" cy="469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F58209-824E-39B4-D186-36A2CB92DF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93106" y="1333110"/>
                  <a:ext cx="3988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FE4F2A-79F3-7166-3E32-5A7579B3D7C7}"/>
                    </a:ext>
                  </a:extLst>
                </p14:cNvPr>
                <p14:cNvContentPartPr/>
                <p14:nvPr/>
              </p14:nvContentPartPr>
              <p14:xfrm>
                <a:off x="7200346" y="1553430"/>
                <a:ext cx="207000" cy="399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FE4F2A-79F3-7166-3E32-5A7579B3D7C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96026" y="1549110"/>
                  <a:ext cx="2156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1AD535-8A70-787B-ADD9-1899C5803DD9}"/>
                    </a:ext>
                  </a:extLst>
                </p14:cNvPr>
                <p14:cNvContentPartPr/>
                <p14:nvPr/>
              </p14:nvContentPartPr>
              <p14:xfrm>
                <a:off x="7552066" y="1782390"/>
                <a:ext cx="159120" cy="214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1AD535-8A70-787B-ADD9-1899C5803DD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47746" y="1778070"/>
                  <a:ext cx="167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D7E73C9-08D5-FB05-271D-513B85D9B864}"/>
                    </a:ext>
                  </a:extLst>
                </p14:cNvPr>
                <p14:cNvContentPartPr/>
                <p14:nvPr/>
              </p14:nvContentPartPr>
              <p14:xfrm>
                <a:off x="8059666" y="1618950"/>
                <a:ext cx="281160" cy="9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D7E73C9-08D5-FB05-271D-513B85D9B86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55346" y="1614630"/>
                  <a:ext cx="289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FC2BBA0-D1B8-5130-3B02-50EECE2F6D08}"/>
                    </a:ext>
                  </a:extLst>
                </p14:cNvPr>
                <p14:cNvContentPartPr/>
                <p14:nvPr/>
              </p14:nvContentPartPr>
              <p14:xfrm>
                <a:off x="8407426" y="1384950"/>
                <a:ext cx="300960" cy="194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C2BBA0-D1B8-5130-3B02-50EECE2F6D0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03106" y="1380630"/>
                  <a:ext cx="309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7E2283-7B4E-408C-7235-98DB807C5FD1}"/>
                    </a:ext>
                  </a:extLst>
                </p14:cNvPr>
                <p14:cNvContentPartPr/>
                <p14:nvPr/>
              </p14:nvContentPartPr>
              <p14:xfrm>
                <a:off x="8543866" y="1348230"/>
                <a:ext cx="132840" cy="355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7E2283-7B4E-408C-7235-98DB807C5F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39546" y="1343910"/>
                  <a:ext cx="1414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C1AD8B-5DF6-0EC0-7F65-36363E96720C}"/>
                    </a:ext>
                  </a:extLst>
                </p14:cNvPr>
                <p14:cNvContentPartPr/>
                <p14:nvPr/>
              </p14:nvContentPartPr>
              <p14:xfrm>
                <a:off x="8942746" y="1139790"/>
                <a:ext cx="92880" cy="194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C1AD8B-5DF6-0EC0-7F65-36363E96720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38426" y="1135470"/>
                  <a:ext cx="101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01C5A32-5DEF-7573-B753-A7A51D289175}"/>
                    </a:ext>
                  </a:extLst>
                </p14:cNvPr>
                <p14:cNvContentPartPr/>
                <p14:nvPr/>
              </p14:nvContentPartPr>
              <p14:xfrm>
                <a:off x="8841586" y="1607430"/>
                <a:ext cx="209880" cy="347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01C5A32-5DEF-7573-B753-A7A51D2891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37266" y="1603110"/>
                  <a:ext cx="2185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70E5D36-5C33-D44C-5747-1C78602A8A83}"/>
                    </a:ext>
                  </a:extLst>
                </p14:cNvPr>
                <p14:cNvContentPartPr/>
                <p14:nvPr/>
              </p14:nvContentPartPr>
              <p14:xfrm>
                <a:off x="9131746" y="1762230"/>
                <a:ext cx="233640" cy="208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70E5D36-5C33-D44C-5747-1C78602A8A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27426" y="1757910"/>
                  <a:ext cx="242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B20D0EF-7B75-ED0B-7AA6-575487F91F16}"/>
                    </a:ext>
                  </a:extLst>
                </p14:cNvPr>
                <p14:cNvContentPartPr/>
                <p14:nvPr/>
              </p14:nvContentPartPr>
              <p14:xfrm>
                <a:off x="9723946" y="1372710"/>
                <a:ext cx="25560" cy="245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B20D0EF-7B75-ED0B-7AA6-575487F91F1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19626" y="1368390"/>
                  <a:ext cx="34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4392298-0BD5-7246-A3A1-1A7B4A09F64B}"/>
                    </a:ext>
                  </a:extLst>
                </p14:cNvPr>
                <p14:cNvContentPartPr/>
                <p14:nvPr/>
              </p14:nvContentPartPr>
              <p14:xfrm>
                <a:off x="9494266" y="1364070"/>
                <a:ext cx="474840" cy="447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4392298-0BD5-7246-A3A1-1A7B4A09F6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89946" y="1359750"/>
                  <a:ext cx="4834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4580216-1083-3EC5-A7E1-BDE81CF9AD39}"/>
                    </a:ext>
                  </a:extLst>
                </p14:cNvPr>
                <p14:cNvContentPartPr/>
                <p14:nvPr/>
              </p14:nvContentPartPr>
              <p14:xfrm>
                <a:off x="10010506" y="1699230"/>
                <a:ext cx="217800" cy="339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4580216-1083-3EC5-A7E1-BDE81CF9AD3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06186" y="1694910"/>
                  <a:ext cx="2264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D88B7CA-47B4-511C-B8F5-7787A6553737}"/>
                    </a:ext>
                  </a:extLst>
                </p14:cNvPr>
                <p14:cNvContentPartPr/>
                <p14:nvPr/>
              </p14:nvContentPartPr>
              <p14:xfrm>
                <a:off x="10296706" y="1830630"/>
                <a:ext cx="277560" cy="197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D88B7CA-47B4-511C-B8F5-7787A655373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92386" y="1826310"/>
                  <a:ext cx="28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7E8F0A6-71FF-E1CF-76EF-E7736F0B60A8}"/>
                    </a:ext>
                  </a:extLst>
                </p14:cNvPr>
                <p14:cNvContentPartPr/>
                <p14:nvPr/>
              </p14:nvContentPartPr>
              <p14:xfrm>
                <a:off x="1974226" y="2566110"/>
                <a:ext cx="14400" cy="731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7E8F0A6-71FF-E1CF-76EF-E7736F0B60A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69906" y="2561790"/>
                  <a:ext cx="2304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A264449-55FF-BF4D-041D-76AA055A08AB}"/>
                    </a:ext>
                  </a:extLst>
                </p14:cNvPr>
                <p14:cNvContentPartPr/>
                <p14:nvPr/>
              </p14:nvContentPartPr>
              <p14:xfrm>
                <a:off x="1994026" y="2400150"/>
                <a:ext cx="316440" cy="597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A264449-55FF-BF4D-041D-76AA055A08A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89706" y="2395830"/>
                  <a:ext cx="32508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F9EE92-9718-D8E0-3FB3-B0110993584E}"/>
                    </a:ext>
                  </a:extLst>
                </p14:cNvPr>
                <p14:cNvContentPartPr/>
                <p14:nvPr/>
              </p14:nvContentPartPr>
              <p14:xfrm>
                <a:off x="2469586" y="2883630"/>
                <a:ext cx="229680" cy="386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F9EE92-9718-D8E0-3FB3-B011099358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65266" y="2879310"/>
                  <a:ext cx="2383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E289836-EC67-A3E0-515F-A8BB4C044B73}"/>
                    </a:ext>
                  </a:extLst>
                </p14:cNvPr>
                <p14:cNvContentPartPr/>
                <p14:nvPr/>
              </p14:nvContentPartPr>
              <p14:xfrm>
                <a:off x="2860186" y="2891910"/>
                <a:ext cx="144000" cy="30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E289836-EC67-A3E0-515F-A8BB4C044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5866" y="2887590"/>
                  <a:ext cx="152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9516301-0F42-C59A-113B-F5689169F68A}"/>
                    </a:ext>
                  </a:extLst>
                </p14:cNvPr>
                <p14:cNvContentPartPr/>
                <p14:nvPr/>
              </p14:nvContentPartPr>
              <p14:xfrm>
                <a:off x="3408826" y="2771310"/>
                <a:ext cx="244080" cy="44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9516301-0F42-C59A-113B-F5689169F68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04506" y="2766990"/>
                  <a:ext cx="252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9009CCD-98AA-C071-CC07-F316E3B95812}"/>
                    </a:ext>
                  </a:extLst>
                </p14:cNvPr>
                <p14:cNvContentPartPr/>
                <p14:nvPr/>
              </p14:nvContentPartPr>
              <p14:xfrm>
                <a:off x="3561826" y="3032670"/>
                <a:ext cx="167760" cy="24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9009CCD-98AA-C071-CC07-F316E3B958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57506" y="3028350"/>
                  <a:ext cx="176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5DA30B-96AA-5A7B-F5CD-EFBCDFE83579}"/>
                    </a:ext>
                  </a:extLst>
                </p14:cNvPr>
                <p14:cNvContentPartPr/>
                <p14:nvPr/>
              </p14:nvContentPartPr>
              <p14:xfrm>
                <a:off x="4085626" y="2684190"/>
                <a:ext cx="304200" cy="284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5DA30B-96AA-5A7B-F5CD-EFBCDFE8357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81306" y="2679870"/>
                  <a:ext cx="312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0A3EE2-63D5-3B70-9665-7AACA141D0AF}"/>
                    </a:ext>
                  </a:extLst>
                </p14:cNvPr>
                <p14:cNvContentPartPr/>
                <p14:nvPr/>
              </p14:nvContentPartPr>
              <p14:xfrm>
                <a:off x="1365466" y="2449830"/>
                <a:ext cx="212760" cy="1315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0A3EE2-63D5-3B70-9665-7AACA141D0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61146" y="2445510"/>
                  <a:ext cx="221400" cy="13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39D1A4-C476-084C-92CC-44114267A04B}"/>
                    </a:ext>
                  </a:extLst>
                </p14:cNvPr>
                <p14:cNvContentPartPr/>
                <p14:nvPr/>
              </p14:nvContentPartPr>
              <p14:xfrm>
                <a:off x="1023826" y="2216910"/>
                <a:ext cx="3864600" cy="1676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39D1A4-C476-084C-92CC-44114267A04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9506" y="2212590"/>
                  <a:ext cx="3873240" cy="16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14FCA43-4209-3F6B-C714-D4D7ABF3BFD1}"/>
                    </a:ext>
                  </a:extLst>
                </p14:cNvPr>
                <p14:cNvContentPartPr/>
                <p14:nvPr/>
              </p14:nvContentPartPr>
              <p14:xfrm>
                <a:off x="5020906" y="-38850"/>
                <a:ext cx="2250360" cy="1399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14FCA43-4209-3F6B-C714-D4D7ABF3BF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16586" y="-43170"/>
                  <a:ext cx="2259000" cy="14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759D70-D2AF-EE63-9721-A10B85B4F4DE}"/>
                    </a:ext>
                  </a:extLst>
                </p14:cNvPr>
                <p14:cNvContentPartPr/>
                <p14:nvPr/>
              </p14:nvContentPartPr>
              <p14:xfrm>
                <a:off x="5544706" y="1101399"/>
                <a:ext cx="2044800" cy="1238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759D70-D2AF-EE63-9721-A10B85B4F4D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40386" y="1097079"/>
                  <a:ext cx="2053440" cy="12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17F855-DD67-C582-DC29-49AA4A77619B}"/>
                    </a:ext>
                  </a:extLst>
                </p14:cNvPr>
                <p14:cNvContentPartPr/>
                <p14:nvPr/>
              </p14:nvContentPartPr>
              <p14:xfrm>
                <a:off x="5895706" y="2772879"/>
                <a:ext cx="41760" cy="382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17F855-DD67-C582-DC29-49AA4A7761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91386" y="2768559"/>
                  <a:ext cx="504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0F52B70-A3F4-831D-BDDA-D46348FED28E}"/>
                    </a:ext>
                  </a:extLst>
                </p14:cNvPr>
                <p14:cNvContentPartPr/>
                <p14:nvPr/>
              </p14:nvContentPartPr>
              <p14:xfrm>
                <a:off x="5653786" y="2713479"/>
                <a:ext cx="566280" cy="59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0F52B70-A3F4-831D-BDDA-D46348FED28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49466" y="2709159"/>
                  <a:ext cx="574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32F4C42-1798-ABC5-57EF-1BE531731CED}"/>
                    </a:ext>
                  </a:extLst>
                </p14:cNvPr>
                <p14:cNvContentPartPr/>
                <p14:nvPr/>
              </p14:nvContentPartPr>
              <p14:xfrm>
                <a:off x="5774386" y="3149799"/>
                <a:ext cx="397080" cy="61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32F4C42-1798-ABC5-57EF-1BE531731CE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70066" y="3145479"/>
                  <a:ext cx="405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0D01E52-343A-7A9D-D5E3-26EA72F60C2E}"/>
                    </a:ext>
                  </a:extLst>
                </p14:cNvPr>
                <p14:cNvContentPartPr/>
                <p14:nvPr/>
              </p14:nvContentPartPr>
              <p14:xfrm>
                <a:off x="6188746" y="2892399"/>
                <a:ext cx="281520" cy="465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0D01E52-343A-7A9D-D5E3-26EA72F60C2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84426" y="2888079"/>
                  <a:ext cx="2901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DD12794-C116-9FD9-4FB3-D7DAF6A7ABD2}"/>
                    </a:ext>
                  </a:extLst>
                </p14:cNvPr>
                <p14:cNvContentPartPr/>
                <p14:nvPr/>
              </p14:nvContentPartPr>
              <p14:xfrm>
                <a:off x="6604186" y="3222879"/>
                <a:ext cx="298440" cy="209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DD12794-C116-9FD9-4FB3-D7DAF6A7AB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99866" y="3218559"/>
                  <a:ext cx="307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A8B4E49-D053-2AC0-E913-3C32E00ABF4E}"/>
                    </a:ext>
                  </a:extLst>
                </p14:cNvPr>
                <p14:cNvContentPartPr/>
                <p14:nvPr/>
              </p14:nvContentPartPr>
              <p14:xfrm>
                <a:off x="7012066" y="2938479"/>
                <a:ext cx="280800" cy="6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A8B4E49-D053-2AC0-E913-3C32E00ABF4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07746" y="2934159"/>
                  <a:ext cx="289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701C7C0-5DCA-58A5-E3F1-44C101354FBB}"/>
                    </a:ext>
                  </a:extLst>
                </p14:cNvPr>
                <p14:cNvContentPartPr/>
                <p14:nvPr/>
              </p14:nvContentPartPr>
              <p14:xfrm>
                <a:off x="6983626" y="3207039"/>
                <a:ext cx="270000" cy="20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701C7C0-5DCA-58A5-E3F1-44C101354FB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79306" y="3202719"/>
                  <a:ext cx="278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14CAE79-A3AA-FF56-B04F-F64B267BD855}"/>
                    </a:ext>
                  </a:extLst>
                </p14:cNvPr>
                <p14:cNvContentPartPr/>
                <p14:nvPr/>
              </p14:nvContentPartPr>
              <p14:xfrm>
                <a:off x="7785346" y="2302359"/>
                <a:ext cx="77040" cy="363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14CAE79-A3AA-FF56-B04F-F64B267BD85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81026" y="2298039"/>
                  <a:ext cx="85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907FBF6-3226-5205-14DF-8FA377C95247}"/>
                    </a:ext>
                  </a:extLst>
                </p14:cNvPr>
                <p14:cNvContentPartPr/>
                <p14:nvPr/>
              </p14:nvContentPartPr>
              <p14:xfrm>
                <a:off x="7801906" y="2291559"/>
                <a:ext cx="209520" cy="63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907FBF6-3226-5205-14DF-8FA377C952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97586" y="2287239"/>
                  <a:ext cx="218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4D97A82-4F9C-6FD0-EB23-6741EBF83D23}"/>
                    </a:ext>
                  </a:extLst>
                </p14:cNvPr>
                <p14:cNvContentPartPr/>
                <p14:nvPr/>
              </p14:nvContentPartPr>
              <p14:xfrm>
                <a:off x="7930426" y="2543919"/>
                <a:ext cx="191160" cy="213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4D97A82-4F9C-6FD0-EB23-6741EBF83D2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26106" y="2539599"/>
                  <a:ext cx="199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0AD4B67-B656-6F11-2951-93E519B5D07D}"/>
                    </a:ext>
                  </a:extLst>
                </p14:cNvPr>
                <p14:cNvContentPartPr/>
                <p14:nvPr/>
              </p14:nvContentPartPr>
              <p14:xfrm>
                <a:off x="8250466" y="2089599"/>
                <a:ext cx="7200" cy="148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0AD4B67-B656-6F11-2951-93E519B5D07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46146" y="2085279"/>
                  <a:ext cx="15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5D37AFC-3D43-DE1A-CD9F-ECB1D7401994}"/>
                    </a:ext>
                  </a:extLst>
                </p14:cNvPr>
                <p14:cNvContentPartPr/>
                <p14:nvPr/>
              </p14:nvContentPartPr>
              <p14:xfrm>
                <a:off x="8269186" y="2601159"/>
                <a:ext cx="209520" cy="335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5D37AFC-3D43-DE1A-CD9F-ECB1D740199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64866" y="2596839"/>
                  <a:ext cx="218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431F60B-62A6-B658-3186-F53589323713}"/>
                    </a:ext>
                  </a:extLst>
                </p14:cNvPr>
                <p14:cNvContentPartPr/>
                <p14:nvPr/>
              </p14:nvContentPartPr>
              <p14:xfrm>
                <a:off x="8624146" y="2784759"/>
                <a:ext cx="185040" cy="166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431F60B-62A6-B658-3186-F5358932371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19826" y="2780439"/>
                  <a:ext cx="193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79D18A8-B8A7-4084-0CAC-1A3EDCD3FD53}"/>
                    </a:ext>
                  </a:extLst>
                </p14:cNvPr>
                <p14:cNvContentPartPr/>
                <p14:nvPr/>
              </p14:nvContentPartPr>
              <p14:xfrm>
                <a:off x="8845906" y="2603679"/>
                <a:ext cx="145440" cy="16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79D18A8-B8A7-4084-0CAC-1A3EDCD3FD5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41586" y="2599359"/>
                  <a:ext cx="154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E09D6ED-AF7A-0528-158B-D99680BB5763}"/>
                    </a:ext>
                  </a:extLst>
                </p14:cNvPr>
                <p14:cNvContentPartPr/>
                <p14:nvPr/>
              </p14:nvContentPartPr>
              <p14:xfrm>
                <a:off x="9200506" y="2310639"/>
                <a:ext cx="326160" cy="376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E09D6ED-AF7A-0528-158B-D99680BB57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96186" y="2306319"/>
                  <a:ext cx="3348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7B4ACD3-B1D7-EC4E-4424-0C7BCE1B07A2}"/>
                    </a:ext>
                  </a:extLst>
                </p14:cNvPr>
                <p14:cNvContentPartPr/>
                <p14:nvPr/>
              </p14:nvContentPartPr>
              <p14:xfrm>
                <a:off x="9597946" y="2621679"/>
                <a:ext cx="263160" cy="358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7B4ACD3-B1D7-EC4E-4424-0C7BCE1B07A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93626" y="2617359"/>
                  <a:ext cx="271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9EC0E6-9CDB-63D6-9BEC-3E16C4B4347B}"/>
                    </a:ext>
                  </a:extLst>
                </p14:cNvPr>
                <p14:cNvContentPartPr/>
                <p14:nvPr/>
              </p14:nvContentPartPr>
              <p14:xfrm>
                <a:off x="10042546" y="2784759"/>
                <a:ext cx="265320" cy="183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9EC0E6-9CDB-63D6-9BEC-3E16C4B43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38226" y="2780439"/>
                  <a:ext cx="273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A0DC917-5C28-ECCD-6DB4-D64530C5EA75}"/>
                    </a:ext>
                  </a:extLst>
                </p14:cNvPr>
                <p14:cNvContentPartPr/>
                <p14:nvPr/>
              </p14:nvContentPartPr>
              <p14:xfrm>
                <a:off x="8063986" y="3308199"/>
                <a:ext cx="2128320" cy="142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A0DC917-5C28-ECCD-6DB4-D64530C5EA7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59666" y="3303879"/>
                  <a:ext cx="213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49D134-C15D-A11A-2568-BCB7F047CD83}"/>
                    </a:ext>
                  </a:extLst>
                </p14:cNvPr>
                <p14:cNvContentPartPr/>
                <p14:nvPr/>
              </p14:nvContentPartPr>
              <p14:xfrm>
                <a:off x="8458906" y="3693039"/>
                <a:ext cx="451440" cy="269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49D134-C15D-A11A-2568-BCB7F047CD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54586" y="3688719"/>
                  <a:ext cx="460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D989ABB-8413-69CF-D1EB-A36C2FA20268}"/>
                    </a:ext>
                  </a:extLst>
                </p14:cNvPr>
                <p14:cNvContentPartPr/>
                <p14:nvPr/>
              </p14:nvContentPartPr>
              <p14:xfrm>
                <a:off x="8467906" y="3604839"/>
                <a:ext cx="321480" cy="459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D989ABB-8413-69CF-D1EB-A36C2FA2026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63586" y="3600519"/>
                  <a:ext cx="3301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700588B-4704-4446-565C-1A2F7C45325B}"/>
                    </a:ext>
                  </a:extLst>
                </p14:cNvPr>
                <p14:cNvContentPartPr/>
                <p14:nvPr/>
              </p14:nvContentPartPr>
              <p14:xfrm>
                <a:off x="9098626" y="3552639"/>
                <a:ext cx="37440" cy="140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700588B-4704-4446-565C-1A2F7C45325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94306" y="3548319"/>
                  <a:ext cx="46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7F6A6F-C218-920F-FDCB-C9B69A58AC46}"/>
                    </a:ext>
                  </a:extLst>
                </p14:cNvPr>
                <p14:cNvContentPartPr/>
                <p14:nvPr/>
              </p14:nvContentPartPr>
              <p14:xfrm>
                <a:off x="8935186" y="3852879"/>
                <a:ext cx="334080" cy="455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7F6A6F-C218-920F-FDCB-C9B69A58AC4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30866" y="3848559"/>
                  <a:ext cx="3427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1FE8422-A985-CFEE-1DD7-8DBFC0578468}"/>
                    </a:ext>
                  </a:extLst>
                </p14:cNvPr>
                <p14:cNvContentPartPr/>
                <p14:nvPr/>
              </p14:nvContentPartPr>
              <p14:xfrm>
                <a:off x="9368626" y="4171479"/>
                <a:ext cx="251280" cy="190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1FE8422-A985-CFEE-1DD7-8DBFC057846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64306" y="4167159"/>
                  <a:ext cx="259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5111234-349B-32AB-F251-16B45B52AE88}"/>
                    </a:ext>
                  </a:extLst>
                </p14:cNvPr>
                <p14:cNvContentPartPr/>
                <p14:nvPr/>
              </p14:nvContentPartPr>
              <p14:xfrm>
                <a:off x="4940626" y="4505559"/>
                <a:ext cx="88920" cy="507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5111234-349B-32AB-F251-16B45B52AE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936306" y="4501239"/>
                  <a:ext cx="975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1C3FB9A-F2A4-4762-E6C3-B21AF4DBB068}"/>
                    </a:ext>
                  </a:extLst>
                </p14:cNvPr>
                <p14:cNvContentPartPr/>
                <p14:nvPr/>
              </p14:nvContentPartPr>
              <p14:xfrm>
                <a:off x="4629946" y="4403319"/>
                <a:ext cx="486360" cy="41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1C3FB9A-F2A4-4762-E6C3-B21AF4DBB06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25626" y="4398999"/>
                  <a:ext cx="495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D1892D8-D7E7-39A5-E41F-68304994CC83}"/>
                    </a:ext>
                  </a:extLst>
                </p14:cNvPr>
                <p14:cNvContentPartPr/>
                <p14:nvPr/>
              </p14:nvContentPartPr>
              <p14:xfrm>
                <a:off x="4722466" y="5022159"/>
                <a:ext cx="511920" cy="168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D1892D8-D7E7-39A5-E41F-68304994CC8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718146" y="5017839"/>
                  <a:ext cx="520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DBC6D42-58E5-545B-E53B-852C2EE4A197}"/>
                    </a:ext>
                  </a:extLst>
                </p14:cNvPr>
                <p14:cNvContentPartPr/>
                <p14:nvPr/>
              </p14:nvContentPartPr>
              <p14:xfrm>
                <a:off x="5329426" y="4903719"/>
                <a:ext cx="259560" cy="509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DBC6D42-58E5-545B-E53B-852C2EE4A19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25106" y="4899399"/>
                  <a:ext cx="2682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D8C9DA1-8B68-CBD1-3149-6843510F5767}"/>
                    </a:ext>
                  </a:extLst>
                </p14:cNvPr>
                <p14:cNvContentPartPr/>
                <p14:nvPr/>
              </p14:nvContentPartPr>
              <p14:xfrm>
                <a:off x="5778706" y="5212239"/>
                <a:ext cx="239400" cy="201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D8C9DA1-8B68-CBD1-3149-6843510F576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74386" y="5207919"/>
                  <a:ext cx="248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2BE38E3-3FCF-7F91-FA5D-464CCAF36490}"/>
                    </a:ext>
                  </a:extLst>
                </p14:cNvPr>
                <p14:cNvContentPartPr/>
                <p14:nvPr/>
              </p14:nvContentPartPr>
              <p14:xfrm>
                <a:off x="6266146" y="4633719"/>
                <a:ext cx="311400" cy="41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2BE38E3-3FCF-7F91-FA5D-464CCAF3649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61826" y="4629399"/>
                  <a:ext cx="320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C6AB128-A3CB-4617-E767-B4C47A572765}"/>
                    </a:ext>
                  </a:extLst>
                </p14:cNvPr>
                <p14:cNvContentPartPr/>
                <p14:nvPr/>
              </p14:nvContentPartPr>
              <p14:xfrm>
                <a:off x="6310786" y="4905879"/>
                <a:ext cx="423360" cy="98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C6AB128-A3CB-4617-E767-B4C47A57276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06466" y="4901559"/>
                  <a:ext cx="432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6BF3CBD-ADC8-5FDC-9A73-997B299B3282}"/>
                    </a:ext>
                  </a:extLst>
                </p14:cNvPr>
                <p14:cNvContentPartPr/>
                <p14:nvPr/>
              </p14:nvContentPartPr>
              <p14:xfrm>
                <a:off x="7430386" y="4283799"/>
                <a:ext cx="29160" cy="387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6BF3CBD-ADC8-5FDC-9A73-997B299B328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26066" y="4279479"/>
                  <a:ext cx="37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3141831-214B-D8B2-4E8F-EFF16296A25C}"/>
                    </a:ext>
                  </a:extLst>
                </p14:cNvPr>
                <p14:cNvContentPartPr/>
                <p14:nvPr/>
              </p14:nvContentPartPr>
              <p14:xfrm>
                <a:off x="3215866" y="932559"/>
                <a:ext cx="4462200" cy="3440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3141831-214B-D8B2-4E8F-EFF16296A25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211546" y="928239"/>
                  <a:ext cx="4470840" cy="34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94AA38B-9084-6974-43B8-7865EC4E96BC}"/>
                    </a:ext>
                  </a:extLst>
                </p14:cNvPr>
                <p14:cNvContentPartPr/>
                <p14:nvPr/>
              </p14:nvContentPartPr>
              <p14:xfrm>
                <a:off x="7378546" y="4581159"/>
                <a:ext cx="304200" cy="240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94AA38B-9084-6974-43B8-7865EC4E96B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74226" y="4576839"/>
                  <a:ext cx="312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BF69DE2-A567-1BF2-6593-A8C884BF8D6F}"/>
                    </a:ext>
                  </a:extLst>
                </p14:cNvPr>
                <p14:cNvContentPartPr/>
                <p14:nvPr/>
              </p14:nvContentPartPr>
              <p14:xfrm>
                <a:off x="7847266" y="3990759"/>
                <a:ext cx="35640" cy="209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BF69DE2-A567-1BF2-6593-A8C884BF8D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42946" y="3986439"/>
                  <a:ext cx="44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56B05E-CACD-00FD-0E75-EAEB35F35485}"/>
                    </a:ext>
                  </a:extLst>
                </p14:cNvPr>
                <p14:cNvContentPartPr/>
                <p14:nvPr/>
              </p14:nvContentPartPr>
              <p14:xfrm>
                <a:off x="7883266" y="4463079"/>
                <a:ext cx="279000" cy="442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56B05E-CACD-00FD-0E75-EAEB35F354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78946" y="4458759"/>
                  <a:ext cx="2876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46E25A9-54D3-5673-5384-24E3522CD5F3}"/>
                    </a:ext>
                  </a:extLst>
                </p14:cNvPr>
                <p14:cNvContentPartPr/>
                <p14:nvPr/>
              </p14:nvContentPartPr>
              <p14:xfrm>
                <a:off x="8249026" y="4810479"/>
                <a:ext cx="270000" cy="165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46E25A9-54D3-5673-5384-24E3522CD5F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44706" y="4806159"/>
                  <a:ext cx="278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793FE3B-CFA0-1224-0B25-49DACF5C4DE2}"/>
                    </a:ext>
                  </a:extLst>
                </p14:cNvPr>
                <p14:cNvContentPartPr/>
                <p14:nvPr/>
              </p14:nvContentPartPr>
              <p14:xfrm>
                <a:off x="8571586" y="4589439"/>
                <a:ext cx="381240" cy="118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793FE3B-CFA0-1224-0B25-49DACF5C4DE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67266" y="4585119"/>
                  <a:ext cx="389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04C843-6F63-B3E3-3753-575E1E506CA7}"/>
                    </a:ext>
                  </a:extLst>
                </p14:cNvPr>
                <p14:cNvContentPartPr/>
                <p14:nvPr/>
              </p14:nvContentPartPr>
              <p14:xfrm>
                <a:off x="9024466" y="4492599"/>
                <a:ext cx="360000" cy="442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04C843-6F63-B3E3-3753-575E1E506CA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20146" y="4488279"/>
                  <a:ext cx="3686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DC7AD74-14CA-6010-719F-4C6C5E3CA2F9}"/>
                    </a:ext>
                  </a:extLst>
                </p14:cNvPr>
                <p14:cNvContentPartPr/>
                <p14:nvPr/>
              </p14:nvContentPartPr>
              <p14:xfrm>
                <a:off x="9371866" y="4707159"/>
                <a:ext cx="307080" cy="504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DC7AD74-14CA-6010-719F-4C6C5E3CA2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367546" y="4702839"/>
                  <a:ext cx="3157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25B3A9B-55B1-EB7C-0DBE-2E3D69F5B285}"/>
                    </a:ext>
                  </a:extLst>
                </p14:cNvPr>
                <p14:cNvContentPartPr/>
                <p14:nvPr/>
              </p14:nvContentPartPr>
              <p14:xfrm>
                <a:off x="9703786" y="5027559"/>
                <a:ext cx="263880" cy="181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25B3A9B-55B1-EB7C-0DBE-2E3D69F5B28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99466" y="5023239"/>
                  <a:ext cx="272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DFE771A-6FA6-799F-4F29-DB32AB63D0B4}"/>
                    </a:ext>
                  </a:extLst>
                </p14:cNvPr>
                <p14:cNvContentPartPr/>
                <p14:nvPr/>
              </p14:nvContentPartPr>
              <p14:xfrm>
                <a:off x="7136986" y="5155719"/>
                <a:ext cx="3134880" cy="151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DFE771A-6FA6-799F-4F29-DB32AB63D0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32666" y="5151399"/>
                  <a:ext cx="3143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B63D5F7-6FBA-0A19-BAC3-ED4B1906120B}"/>
                    </a:ext>
                  </a:extLst>
                </p14:cNvPr>
                <p14:cNvContentPartPr/>
                <p14:nvPr/>
              </p14:nvContentPartPr>
              <p14:xfrm>
                <a:off x="7640266" y="5509959"/>
                <a:ext cx="488880" cy="125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B63D5F7-6FBA-0A19-BAC3-ED4B1906120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35946" y="5505639"/>
                  <a:ext cx="497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F2322C3-360C-0384-8194-455978397215}"/>
                    </a:ext>
                  </a:extLst>
                </p14:cNvPr>
                <p14:cNvContentPartPr/>
                <p14:nvPr/>
              </p14:nvContentPartPr>
              <p14:xfrm>
                <a:off x="8295466" y="5385039"/>
                <a:ext cx="367200" cy="427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F2322C3-360C-0384-8194-45597839721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91146" y="5380719"/>
                  <a:ext cx="3758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9E56C63-93EC-14ED-D3BD-FC342255FAD2}"/>
                    </a:ext>
                  </a:extLst>
                </p14:cNvPr>
                <p14:cNvContentPartPr/>
                <p14:nvPr/>
              </p14:nvContentPartPr>
              <p14:xfrm>
                <a:off x="8421826" y="5441559"/>
                <a:ext cx="222480" cy="381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9E56C63-93EC-14ED-D3BD-FC342255FAD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17506" y="5437239"/>
                  <a:ext cx="2311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A5ABF96-544D-0790-5E66-91A6467D4AA3}"/>
                    </a:ext>
                  </a:extLst>
                </p14:cNvPr>
                <p14:cNvContentPartPr/>
                <p14:nvPr/>
              </p14:nvContentPartPr>
              <p14:xfrm>
                <a:off x="8833306" y="5280639"/>
                <a:ext cx="40680" cy="197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A5ABF96-544D-0790-5E66-91A6467D4AA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28986" y="5276319"/>
                  <a:ext cx="49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CC86BE9-0CC9-D463-BAB7-8BF31EB78CE4}"/>
                    </a:ext>
                  </a:extLst>
                </p14:cNvPr>
                <p14:cNvContentPartPr/>
                <p14:nvPr/>
              </p14:nvContentPartPr>
              <p14:xfrm>
                <a:off x="8790106" y="5700399"/>
                <a:ext cx="261720" cy="395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CC86BE9-0CC9-D463-BAB7-8BF31EB78C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85786" y="5696079"/>
                  <a:ext cx="2703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8702BEA-55EF-D4D2-40B2-50A7C879F7D8}"/>
                    </a:ext>
                  </a:extLst>
                </p14:cNvPr>
                <p14:cNvContentPartPr/>
                <p14:nvPr/>
              </p14:nvContentPartPr>
              <p14:xfrm>
                <a:off x="9131026" y="5875359"/>
                <a:ext cx="268560" cy="242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8702BEA-55EF-D4D2-40B2-50A7C879F7D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26706" y="5871039"/>
                  <a:ext cx="277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DD40C47-C444-96AC-8208-8CC54CC6399B}"/>
                    </a:ext>
                  </a:extLst>
                </p14:cNvPr>
                <p14:cNvContentPartPr/>
                <p14:nvPr/>
              </p14:nvContentPartPr>
              <p14:xfrm>
                <a:off x="3162946" y="4281639"/>
                <a:ext cx="741240" cy="37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DD40C47-C444-96AC-8208-8CC54CC6399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158626" y="4277319"/>
                  <a:ext cx="749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781C562-4428-69A1-23AB-01FDB242A750}"/>
                    </a:ext>
                  </a:extLst>
                </p14:cNvPr>
                <p14:cNvContentPartPr/>
                <p14:nvPr/>
              </p14:nvContentPartPr>
              <p14:xfrm>
                <a:off x="3045946" y="4475319"/>
                <a:ext cx="817920" cy="125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781C562-4428-69A1-23AB-01FDB242A75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41626" y="4470999"/>
                  <a:ext cx="826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7A374EF-1888-8E28-9184-EF164B8AE9D3}"/>
                    </a:ext>
                  </a:extLst>
                </p14:cNvPr>
                <p14:cNvContentPartPr/>
                <p14:nvPr/>
              </p14:nvContentPartPr>
              <p14:xfrm>
                <a:off x="2868106" y="3998679"/>
                <a:ext cx="521280" cy="774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7A374EF-1888-8E28-9184-EF164B8AE9D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863786" y="3994359"/>
                  <a:ext cx="52992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C87CDB6-3468-E920-7A05-961B5F909940}"/>
                    </a:ext>
                  </a:extLst>
                </p14:cNvPr>
                <p14:cNvContentPartPr/>
                <p14:nvPr/>
              </p14:nvContentPartPr>
              <p14:xfrm>
                <a:off x="390226" y="4484679"/>
                <a:ext cx="567000" cy="678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C87CDB6-3468-E920-7A05-961B5F90994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5906" y="4480359"/>
                  <a:ext cx="57564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23F2F1C-90B4-30F3-B82A-C7E157EFF232}"/>
                    </a:ext>
                  </a:extLst>
                </p14:cNvPr>
                <p14:cNvContentPartPr/>
                <p14:nvPr/>
              </p14:nvContentPartPr>
              <p14:xfrm>
                <a:off x="570226" y="4523559"/>
                <a:ext cx="304920" cy="480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23F2F1C-90B4-30F3-B82A-C7E157EFF23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5906" y="4519239"/>
                  <a:ext cx="3135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72B5543-04DB-047E-AC3C-5E6468676113}"/>
                    </a:ext>
                  </a:extLst>
                </p14:cNvPr>
                <p14:cNvContentPartPr/>
                <p14:nvPr/>
              </p14:nvContentPartPr>
              <p14:xfrm>
                <a:off x="932746" y="4838559"/>
                <a:ext cx="397440" cy="223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72B5543-04DB-047E-AC3C-5E646867611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28426" y="4834239"/>
                  <a:ext cx="406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A1C706C-4142-26CE-8DFA-34E1715789B2}"/>
                    </a:ext>
                  </a:extLst>
                </p14:cNvPr>
                <p14:cNvContentPartPr/>
                <p14:nvPr/>
              </p14:nvContentPartPr>
              <p14:xfrm>
                <a:off x="1312906" y="4870599"/>
                <a:ext cx="229680" cy="147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A1C706C-4142-26CE-8DFA-34E1715789B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308586" y="4866279"/>
                  <a:ext cx="238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22DD324-F831-661F-3DF9-5693D0485187}"/>
                    </a:ext>
                  </a:extLst>
                </p14:cNvPr>
                <p14:cNvContentPartPr/>
                <p14:nvPr/>
              </p14:nvContentPartPr>
              <p14:xfrm>
                <a:off x="1361506" y="4413399"/>
                <a:ext cx="157320" cy="76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22DD324-F831-661F-3DF9-5693D048518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57186" y="4409079"/>
                  <a:ext cx="165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6AE5844-AC2A-BA6A-6ABB-30C276FD88D8}"/>
                    </a:ext>
                  </a:extLst>
                </p14:cNvPr>
                <p14:cNvContentPartPr/>
                <p14:nvPr/>
              </p14:nvContentPartPr>
              <p14:xfrm>
                <a:off x="1454026" y="4487919"/>
                <a:ext cx="263160" cy="162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6AE5844-AC2A-BA6A-6ABB-30C276FD88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449706" y="4483599"/>
                  <a:ext cx="271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7EF17D8-0C3F-1C08-5873-D05BBEFB693B}"/>
                    </a:ext>
                  </a:extLst>
                </p14:cNvPr>
                <p14:cNvContentPartPr/>
                <p14:nvPr/>
              </p14:nvContentPartPr>
              <p14:xfrm>
                <a:off x="1651666" y="3843159"/>
                <a:ext cx="340920" cy="564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7EF17D8-0C3F-1C08-5873-D05BBEFB693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647346" y="3838839"/>
                  <a:ext cx="3495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B40E2C5-E1A4-3C5C-D7B7-93BC141D6A74}"/>
                    </a:ext>
                  </a:extLst>
                </p14:cNvPr>
                <p14:cNvContentPartPr/>
                <p14:nvPr/>
              </p14:nvContentPartPr>
              <p14:xfrm>
                <a:off x="991426" y="5504199"/>
                <a:ext cx="401040" cy="572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B40E2C5-E1A4-3C5C-D7B7-93BC141D6A7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87106" y="5499879"/>
                  <a:ext cx="4096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EA13558-1F2C-6C4B-5752-2E0DD7572280}"/>
                    </a:ext>
                  </a:extLst>
                </p14:cNvPr>
                <p14:cNvContentPartPr/>
                <p14:nvPr/>
              </p14:nvContentPartPr>
              <p14:xfrm>
                <a:off x="1212466" y="5783199"/>
                <a:ext cx="326880" cy="276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EA13558-1F2C-6C4B-5752-2E0DD757228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08146" y="5778879"/>
                  <a:ext cx="335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F1FCD0A-67DB-6D3D-1CF5-968A20F0BC4A}"/>
                    </a:ext>
                  </a:extLst>
                </p14:cNvPr>
                <p14:cNvContentPartPr/>
                <p14:nvPr/>
              </p14:nvContentPartPr>
              <p14:xfrm>
                <a:off x="1590106" y="5718759"/>
                <a:ext cx="370800" cy="377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F1FCD0A-67DB-6D3D-1CF5-968A20F0BC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585786" y="5714439"/>
                  <a:ext cx="3794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53927B7-5B23-9D92-4133-94E992F7F5B1}"/>
                    </a:ext>
                  </a:extLst>
                </p14:cNvPr>
                <p14:cNvContentPartPr/>
                <p14:nvPr/>
              </p14:nvContentPartPr>
              <p14:xfrm>
                <a:off x="1974226" y="5891919"/>
                <a:ext cx="211320" cy="146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53927B7-5B23-9D92-4133-94E992F7F5B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969906" y="5887599"/>
                  <a:ext cx="219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609E6A4-5F4F-49D3-5F16-212393AA43B5}"/>
                    </a:ext>
                  </a:extLst>
                </p14:cNvPr>
                <p14:cNvContentPartPr/>
                <p14:nvPr/>
              </p14:nvContentPartPr>
              <p14:xfrm>
                <a:off x="1881346" y="5382159"/>
                <a:ext cx="132480" cy="75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609E6A4-5F4F-49D3-5F16-212393AA43B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877026" y="5377839"/>
                  <a:ext cx="141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12D1473-85F9-C815-10E0-AFA6479A22EB}"/>
                    </a:ext>
                  </a:extLst>
                </p14:cNvPr>
                <p14:cNvContentPartPr/>
                <p14:nvPr/>
              </p14:nvContentPartPr>
              <p14:xfrm>
                <a:off x="2010226" y="5517519"/>
                <a:ext cx="142920" cy="109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12D1473-85F9-C815-10E0-AFA6479A22E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05906" y="5513199"/>
                  <a:ext cx="151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506CBF2-F804-BD18-F1E6-472C9DB6FCCC}"/>
                    </a:ext>
                  </a:extLst>
                </p14:cNvPr>
                <p14:cNvContentPartPr/>
                <p14:nvPr/>
              </p14:nvContentPartPr>
              <p14:xfrm>
                <a:off x="2143426" y="4318719"/>
                <a:ext cx="261000" cy="1040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506CBF2-F804-BD18-F1E6-472C9DB6FCC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39106" y="4314399"/>
                  <a:ext cx="269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2711A87-DE8D-5AF1-BFF1-F9581F8EE497}"/>
                    </a:ext>
                  </a:extLst>
                </p14:cNvPr>
                <p14:cNvContentPartPr/>
                <p14:nvPr/>
              </p14:nvContentPartPr>
              <p14:xfrm>
                <a:off x="5141146" y="3466143"/>
                <a:ext cx="5997960" cy="1031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2711A87-DE8D-5AF1-BFF1-F9581F8EE49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36826" y="3461823"/>
                  <a:ext cx="6006600" cy="104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3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2D376C5-1D9B-C8B2-8CE2-053961F6BC3A}"/>
                  </a:ext>
                </a:extLst>
              </p14:cNvPr>
              <p14:cNvContentPartPr/>
              <p14:nvPr/>
            </p14:nvContentPartPr>
            <p14:xfrm>
              <a:off x="1010506" y="1959870"/>
              <a:ext cx="10974600" cy="1591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2D376C5-1D9B-C8B2-8CE2-053961F6B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186" y="1955550"/>
                <a:ext cx="10983240" cy="159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266BD26-E436-4601-C095-53F3C3D87584}"/>
              </a:ext>
            </a:extLst>
          </p:cNvPr>
          <p:cNvGrpSpPr/>
          <p:nvPr/>
        </p:nvGrpSpPr>
        <p:grpSpPr>
          <a:xfrm>
            <a:off x="79546" y="39990"/>
            <a:ext cx="11706120" cy="6377760"/>
            <a:chOff x="79546" y="39990"/>
            <a:chExt cx="11706120" cy="63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6FDDAB-7FD8-F276-4023-4D33D932868C}"/>
                    </a:ext>
                  </a:extLst>
                </p14:cNvPr>
                <p14:cNvContentPartPr/>
                <p14:nvPr/>
              </p14:nvContentPartPr>
              <p14:xfrm>
                <a:off x="8434426" y="387750"/>
                <a:ext cx="188280" cy="25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6FDDAB-7FD8-F276-4023-4D33D93286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0106" y="383430"/>
                  <a:ext cx="196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70BA11-0A3D-4216-BCDD-6910998C339D}"/>
                    </a:ext>
                  </a:extLst>
                </p14:cNvPr>
                <p14:cNvContentPartPr/>
                <p14:nvPr/>
              </p14:nvContentPartPr>
              <p14:xfrm>
                <a:off x="8639986" y="219270"/>
                <a:ext cx="429480" cy="258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70BA11-0A3D-4216-BCDD-6910998C33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35666" y="214950"/>
                  <a:ext cx="438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2E571E-2F4B-5DF0-57E4-004D59BC26C2}"/>
                    </a:ext>
                  </a:extLst>
                </p14:cNvPr>
                <p14:cNvContentPartPr/>
                <p14:nvPr/>
              </p14:nvContentPartPr>
              <p14:xfrm>
                <a:off x="8790826" y="194790"/>
                <a:ext cx="156240" cy="362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2E571E-2F4B-5DF0-57E4-004D59BC26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86506" y="190470"/>
                  <a:ext cx="164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9A019B-306B-DF22-BE15-CE49FA430CBB}"/>
                    </a:ext>
                  </a:extLst>
                </p14:cNvPr>
                <p14:cNvContentPartPr/>
                <p14:nvPr/>
              </p14:nvContentPartPr>
              <p14:xfrm>
                <a:off x="9077026" y="106590"/>
                <a:ext cx="139680" cy="221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9A019B-306B-DF22-BE15-CE49FA430C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2706" y="102270"/>
                  <a:ext cx="148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24FBDF-EDF9-FAC0-2925-06DE99DBACF2}"/>
                    </a:ext>
                  </a:extLst>
                </p14:cNvPr>
                <p14:cNvContentPartPr/>
                <p14:nvPr/>
              </p14:nvContentPartPr>
              <p14:xfrm>
                <a:off x="9069466" y="472350"/>
                <a:ext cx="244080" cy="255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24FBDF-EDF9-FAC0-2925-06DE99DBAC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65146" y="468030"/>
                  <a:ext cx="252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A3790D-EE42-916A-28A1-EAAA1BBD1832}"/>
                    </a:ext>
                  </a:extLst>
                </p14:cNvPr>
                <p14:cNvContentPartPr/>
                <p14:nvPr/>
              </p14:nvContentPartPr>
              <p14:xfrm>
                <a:off x="9341266" y="581070"/>
                <a:ext cx="138600" cy="166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A3790D-EE42-916A-28A1-EAAA1BBD18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36946" y="576750"/>
                  <a:ext cx="147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24202F-4958-3F54-308F-21E14450F1E1}"/>
                    </a:ext>
                  </a:extLst>
                </p14:cNvPr>
                <p14:cNvContentPartPr/>
                <p14:nvPr/>
              </p14:nvContentPartPr>
              <p14:xfrm>
                <a:off x="8505706" y="1276230"/>
                <a:ext cx="17640" cy="390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24202F-4958-3F54-308F-21E14450F1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01386" y="1271910"/>
                  <a:ext cx="262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E0508E-F065-3932-7BB6-6B8E6A16B0BB}"/>
                    </a:ext>
                  </a:extLst>
                </p14:cNvPr>
                <p14:cNvContentPartPr/>
                <p14:nvPr/>
              </p14:nvContentPartPr>
              <p14:xfrm>
                <a:off x="8511106" y="1296030"/>
                <a:ext cx="183600" cy="330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E0508E-F065-3932-7BB6-6B8E6A16B0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06786" y="1291710"/>
                  <a:ext cx="1922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6ED796A-0B39-CE0F-FFA7-05B853CEF051}"/>
                    </a:ext>
                  </a:extLst>
                </p14:cNvPr>
                <p14:cNvContentPartPr/>
                <p14:nvPr/>
              </p14:nvContentPartPr>
              <p14:xfrm>
                <a:off x="8790106" y="1488990"/>
                <a:ext cx="116640" cy="307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6ED796A-0B39-CE0F-FFA7-05B853CEF0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85786" y="1484670"/>
                  <a:ext cx="125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7984E9-DA69-4CBC-0192-9598C25770FB}"/>
                    </a:ext>
                  </a:extLst>
                </p14:cNvPr>
                <p14:cNvContentPartPr/>
                <p14:nvPr/>
              </p14:nvContentPartPr>
              <p14:xfrm>
                <a:off x="9107626" y="1589790"/>
                <a:ext cx="174240" cy="147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7984E9-DA69-4CBC-0192-9598C25770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3306" y="1585470"/>
                  <a:ext cx="182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913E67-3A4F-3FC4-ECCE-06F8A6717973}"/>
                    </a:ext>
                  </a:extLst>
                </p14:cNvPr>
                <p14:cNvContentPartPr/>
                <p14:nvPr/>
              </p14:nvContentPartPr>
              <p14:xfrm>
                <a:off x="4313146" y="379830"/>
                <a:ext cx="252720" cy="130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913E67-3A4F-3FC4-ECCE-06F8A67179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08826" y="375510"/>
                  <a:ext cx="261360" cy="13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67A4D0-218E-A6C5-5A76-77E2A43BDAC1}"/>
                    </a:ext>
                  </a:extLst>
                </p14:cNvPr>
                <p14:cNvContentPartPr/>
                <p14:nvPr/>
              </p14:nvContentPartPr>
              <p14:xfrm>
                <a:off x="4730386" y="439950"/>
                <a:ext cx="24480" cy="24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67A4D0-218E-A6C5-5A76-77E2A43BDA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26066" y="435630"/>
                  <a:ext cx="33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81F9AE-1669-BEE8-C711-E335036043D7}"/>
                    </a:ext>
                  </a:extLst>
                </p14:cNvPr>
                <p14:cNvContentPartPr/>
                <p14:nvPr/>
              </p14:nvContentPartPr>
              <p14:xfrm>
                <a:off x="4710226" y="381990"/>
                <a:ext cx="175320" cy="78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81F9AE-1669-BEE8-C711-E335036043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05906" y="377670"/>
                  <a:ext cx="183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B192F-80F2-698C-7880-3A191816510F}"/>
                    </a:ext>
                  </a:extLst>
                </p14:cNvPr>
                <p14:cNvContentPartPr/>
                <p14:nvPr/>
              </p14:nvContentPartPr>
              <p14:xfrm>
                <a:off x="4722466" y="600510"/>
                <a:ext cx="208080" cy="198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B192F-80F2-698C-7880-3A19181651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18146" y="596190"/>
                  <a:ext cx="216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30AE04-05EF-FB0F-0D02-BDD403B99D48}"/>
                    </a:ext>
                  </a:extLst>
                </p14:cNvPr>
                <p14:cNvContentPartPr/>
                <p14:nvPr/>
              </p14:nvContentPartPr>
              <p14:xfrm>
                <a:off x="4997506" y="182910"/>
                <a:ext cx="19800" cy="29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30AE04-05EF-FB0F-0D02-BDD403B99D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93186" y="178590"/>
                  <a:ext cx="28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3D47AD-FBB9-7AD0-D69B-A23D7C6B3CF3}"/>
                    </a:ext>
                  </a:extLst>
                </p14:cNvPr>
                <p14:cNvContentPartPr/>
                <p14:nvPr/>
              </p14:nvContentPartPr>
              <p14:xfrm>
                <a:off x="4779346" y="715710"/>
                <a:ext cx="173520" cy="2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3D47AD-FBB9-7AD0-D69B-A23D7C6B3C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75026" y="711390"/>
                  <a:ext cx="182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10B329-4476-35EE-1C7C-866A48DE4A6E}"/>
                    </a:ext>
                  </a:extLst>
                </p14:cNvPr>
                <p14:cNvContentPartPr/>
                <p14:nvPr/>
              </p14:nvContentPartPr>
              <p14:xfrm>
                <a:off x="5030986" y="471630"/>
                <a:ext cx="283680" cy="328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10B329-4476-35EE-1C7C-866A48DE4A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26666" y="467310"/>
                  <a:ext cx="2923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C22BBD-F5FD-4CFD-9F6B-6DBC11BB81AD}"/>
                    </a:ext>
                  </a:extLst>
                </p14:cNvPr>
                <p14:cNvContentPartPr/>
                <p14:nvPr/>
              </p14:nvContentPartPr>
              <p14:xfrm>
                <a:off x="5523106" y="689430"/>
                <a:ext cx="117720" cy="153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C22BBD-F5FD-4CFD-9F6B-6DBC11BB81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8786" y="685110"/>
                  <a:ext cx="126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43B18E-8C17-82A6-336E-C021D039E338}"/>
                    </a:ext>
                  </a:extLst>
                </p14:cNvPr>
                <p14:cNvContentPartPr/>
                <p14:nvPr/>
              </p14:nvContentPartPr>
              <p14:xfrm>
                <a:off x="4541746" y="1256070"/>
                <a:ext cx="87480" cy="39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43B18E-8C17-82A6-336E-C021D039E3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37426" y="1251750"/>
                  <a:ext cx="96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1222CB-2443-06E7-DFE5-2FAAAF3F7CF6}"/>
                    </a:ext>
                  </a:extLst>
                </p14:cNvPr>
                <p14:cNvContentPartPr/>
                <p14:nvPr/>
              </p14:nvContentPartPr>
              <p14:xfrm>
                <a:off x="4670266" y="1190550"/>
                <a:ext cx="151560" cy="126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1222CB-2443-06E7-DFE5-2FAAAF3F7C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65946" y="1186230"/>
                  <a:ext cx="160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952B88-BF4D-B8AA-E0D5-C6AB073A7FA8}"/>
                    </a:ext>
                  </a:extLst>
                </p14:cNvPr>
                <p14:cNvContentPartPr/>
                <p14:nvPr/>
              </p14:nvContentPartPr>
              <p14:xfrm>
                <a:off x="4706626" y="1455510"/>
                <a:ext cx="109800" cy="57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952B88-BF4D-B8AA-E0D5-C6AB073A7F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02306" y="1451190"/>
                  <a:ext cx="118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37825B-7B32-0C26-C835-45B4CD4A5228}"/>
                    </a:ext>
                  </a:extLst>
                </p14:cNvPr>
                <p14:cNvContentPartPr/>
                <p14:nvPr/>
              </p14:nvContentPartPr>
              <p14:xfrm>
                <a:off x="4972306" y="1031070"/>
                <a:ext cx="15480" cy="264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37825B-7B32-0C26-C835-45B4CD4A52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67986" y="1026750"/>
                  <a:ext cx="24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C28D8B4-7114-6A82-C507-BAF9A3CD0E5D}"/>
                    </a:ext>
                  </a:extLst>
                </p14:cNvPr>
                <p14:cNvContentPartPr/>
                <p14:nvPr/>
              </p14:nvContentPartPr>
              <p14:xfrm>
                <a:off x="4913626" y="1589430"/>
                <a:ext cx="216360" cy="328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C28D8B4-7114-6A82-C507-BAF9A3CD0E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09306" y="1585110"/>
                  <a:ext cx="225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DC08FE-3267-A344-6465-F13DE2DE245A}"/>
                    </a:ext>
                  </a:extLst>
                </p14:cNvPr>
                <p14:cNvContentPartPr/>
                <p14:nvPr/>
              </p14:nvContentPartPr>
              <p14:xfrm>
                <a:off x="4617706" y="1633350"/>
                <a:ext cx="195840" cy="93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DC08FE-3267-A344-6465-F13DE2DE24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13386" y="1629030"/>
                  <a:ext cx="204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867A7A7-0C76-BD60-4D12-EF949B6EBDD1}"/>
                    </a:ext>
                  </a:extLst>
                </p14:cNvPr>
                <p14:cNvContentPartPr/>
                <p14:nvPr/>
              </p14:nvContentPartPr>
              <p14:xfrm>
                <a:off x="5323306" y="1597710"/>
                <a:ext cx="110160" cy="127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867A7A7-0C76-BD60-4D12-EF949B6EBD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8986" y="1593390"/>
                  <a:ext cx="118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FA7B1C-6F3B-2885-2F23-54826984FBD2}"/>
                    </a:ext>
                  </a:extLst>
                </p14:cNvPr>
                <p14:cNvContentPartPr/>
                <p14:nvPr/>
              </p14:nvContentPartPr>
              <p14:xfrm>
                <a:off x="5734066" y="360390"/>
                <a:ext cx="169200" cy="1443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FA7B1C-6F3B-2885-2F23-54826984FB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29746" y="356070"/>
                  <a:ext cx="177840" cy="14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BA3FF8-3534-D8D9-3873-79AEE9BEB179}"/>
                    </a:ext>
                  </a:extLst>
                </p14:cNvPr>
                <p14:cNvContentPartPr/>
                <p14:nvPr/>
              </p14:nvContentPartPr>
              <p14:xfrm>
                <a:off x="6133306" y="991110"/>
                <a:ext cx="179280" cy="60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BA3FF8-3534-D8D9-3873-79AEE9BEB1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28986" y="986790"/>
                  <a:ext cx="187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9A775E-C99F-E82C-7530-FCFBEB942988}"/>
                    </a:ext>
                  </a:extLst>
                </p14:cNvPr>
                <p14:cNvContentPartPr/>
                <p14:nvPr/>
              </p14:nvContentPartPr>
              <p14:xfrm>
                <a:off x="6173626" y="781590"/>
                <a:ext cx="142560" cy="56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9A775E-C99F-E82C-7530-FCFBEB9429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69306" y="777270"/>
                  <a:ext cx="151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6101F4-93D8-4381-870B-7108C55D358C}"/>
                    </a:ext>
                  </a:extLst>
                </p14:cNvPr>
                <p14:cNvContentPartPr/>
                <p14:nvPr/>
              </p14:nvContentPartPr>
              <p14:xfrm>
                <a:off x="6536506" y="343830"/>
                <a:ext cx="290160" cy="1377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6101F4-93D8-4381-870B-7108C55D35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32186" y="339510"/>
                  <a:ext cx="298800" cy="13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4D0FCF-4E8A-41EF-3FE7-6AC5AC262B22}"/>
                    </a:ext>
                  </a:extLst>
                </p14:cNvPr>
                <p14:cNvContentPartPr/>
                <p14:nvPr/>
              </p14:nvContentPartPr>
              <p14:xfrm>
                <a:off x="6995506" y="171030"/>
                <a:ext cx="93600" cy="47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4D0FCF-4E8A-41EF-3FE7-6AC5AC262B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91186" y="166710"/>
                  <a:ext cx="1022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2F3A0D-67B0-426E-B975-3B2DFC1B7789}"/>
                    </a:ext>
                  </a:extLst>
                </p14:cNvPr>
                <p14:cNvContentPartPr/>
                <p14:nvPr/>
              </p14:nvContentPartPr>
              <p14:xfrm>
                <a:off x="7048066" y="185070"/>
                <a:ext cx="203040" cy="358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2F3A0D-67B0-426E-B975-3B2DFC1B778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43746" y="180750"/>
                  <a:ext cx="2116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92F644-519A-9829-C42E-8DBEC45FA6C2}"/>
                    </a:ext>
                  </a:extLst>
                </p14:cNvPr>
                <p14:cNvContentPartPr/>
                <p14:nvPr/>
              </p14:nvContentPartPr>
              <p14:xfrm>
                <a:off x="7354066" y="464430"/>
                <a:ext cx="101160" cy="255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92F644-519A-9829-C42E-8DBEC45FA6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49746" y="460110"/>
                  <a:ext cx="109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3FA3F3-1C4E-1AFD-C3E3-F8DCA25B8D6F}"/>
                    </a:ext>
                  </a:extLst>
                </p14:cNvPr>
                <p14:cNvContentPartPr/>
                <p14:nvPr/>
              </p14:nvContentPartPr>
              <p14:xfrm>
                <a:off x="7612186" y="544350"/>
                <a:ext cx="141480" cy="169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3FA3F3-1C4E-1AFD-C3E3-F8DCA25B8D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07866" y="540030"/>
                  <a:ext cx="150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EA6C16-902D-2C00-3ABB-31DE8984FE16}"/>
                    </a:ext>
                  </a:extLst>
                </p14:cNvPr>
                <p14:cNvContentPartPr/>
                <p14:nvPr/>
              </p14:nvContentPartPr>
              <p14:xfrm>
                <a:off x="6902986" y="1292070"/>
                <a:ext cx="390240" cy="235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EA6C16-902D-2C00-3ABB-31DE8984FE1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98666" y="1287750"/>
                  <a:ext cx="398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EEAF464-7235-9A44-9D50-EE0E448DE79B}"/>
                    </a:ext>
                  </a:extLst>
                </p14:cNvPr>
                <p14:cNvContentPartPr/>
                <p14:nvPr/>
              </p14:nvContentPartPr>
              <p14:xfrm>
                <a:off x="7009906" y="1219710"/>
                <a:ext cx="195840" cy="338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EEAF464-7235-9A44-9D50-EE0E448DE7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05586" y="1215390"/>
                  <a:ext cx="2044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3E059-9739-8EDA-18A4-C36A69BF7862}"/>
                    </a:ext>
                  </a:extLst>
                </p14:cNvPr>
                <p14:cNvContentPartPr/>
                <p14:nvPr/>
              </p14:nvContentPartPr>
              <p14:xfrm>
                <a:off x="7269466" y="1023150"/>
                <a:ext cx="81360" cy="207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3E059-9739-8EDA-18A4-C36A69BF786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65146" y="1018830"/>
                  <a:ext cx="90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80A493E-288B-5678-8810-7A3905287B2C}"/>
                    </a:ext>
                  </a:extLst>
                </p14:cNvPr>
                <p14:cNvContentPartPr/>
                <p14:nvPr/>
              </p14:nvContentPartPr>
              <p14:xfrm>
                <a:off x="7237066" y="1459110"/>
                <a:ext cx="258480" cy="325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80A493E-288B-5678-8810-7A3905287B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32746" y="1454790"/>
                  <a:ext cx="2671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665A1E-7C79-7D66-6AEF-5B9BE8EF1E36}"/>
                    </a:ext>
                  </a:extLst>
                </p14:cNvPr>
                <p14:cNvContentPartPr/>
                <p14:nvPr/>
              </p14:nvContentPartPr>
              <p14:xfrm>
                <a:off x="7612186" y="1633710"/>
                <a:ext cx="126360" cy="156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665A1E-7C79-7D66-6AEF-5B9BE8EF1E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07866" y="1629390"/>
                  <a:ext cx="135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154C46-5989-C6E4-299A-62CDA1746502}"/>
                    </a:ext>
                  </a:extLst>
                </p14:cNvPr>
                <p14:cNvContentPartPr/>
                <p14:nvPr/>
              </p14:nvContentPartPr>
              <p14:xfrm>
                <a:off x="5371546" y="354270"/>
                <a:ext cx="238680" cy="114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154C46-5989-C6E4-299A-62CDA17465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67226" y="349950"/>
                  <a:ext cx="247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C77F043-73E1-37A3-C4DB-1EA5F8CFD387}"/>
                    </a:ext>
                  </a:extLst>
                </p14:cNvPr>
                <p14:cNvContentPartPr/>
                <p14:nvPr/>
              </p14:nvContentPartPr>
              <p14:xfrm>
                <a:off x="5556946" y="39990"/>
                <a:ext cx="326880" cy="384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C77F043-73E1-37A3-C4DB-1EA5F8CFD3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52626" y="35670"/>
                  <a:ext cx="3355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BBAD8C-5B75-B33F-C60C-3007E9C9D5E2}"/>
                    </a:ext>
                  </a:extLst>
                </p14:cNvPr>
                <p14:cNvContentPartPr/>
                <p14:nvPr/>
              </p14:nvContentPartPr>
              <p14:xfrm>
                <a:off x="5984266" y="83190"/>
                <a:ext cx="290520" cy="255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BBAD8C-5B75-B33F-C60C-3007E9C9D5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79946" y="78870"/>
                  <a:ext cx="299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5FBE8D-1169-49AC-8359-A5B403A0E8AC}"/>
                    </a:ext>
                  </a:extLst>
                </p14:cNvPr>
                <p14:cNvContentPartPr/>
                <p14:nvPr/>
              </p14:nvContentPartPr>
              <p14:xfrm>
                <a:off x="6302506" y="154110"/>
                <a:ext cx="179640" cy="118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5FBE8D-1169-49AC-8359-A5B403A0E8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98186" y="149790"/>
                  <a:ext cx="188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02C6D4-F39D-CDE4-F2CC-E0FD911983ED}"/>
                    </a:ext>
                  </a:extLst>
                </p14:cNvPr>
                <p14:cNvContentPartPr/>
                <p14:nvPr/>
              </p14:nvContentPartPr>
              <p14:xfrm>
                <a:off x="5186146" y="1406190"/>
                <a:ext cx="126720" cy="38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02C6D4-F39D-CDE4-F2CC-E0FD911983E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81826" y="1401870"/>
                  <a:ext cx="135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BD1E806-BFEC-9B21-7713-9CC934DE7AD7}"/>
                    </a:ext>
                  </a:extLst>
                </p14:cNvPr>
                <p14:cNvContentPartPr/>
                <p14:nvPr/>
              </p14:nvContentPartPr>
              <p14:xfrm>
                <a:off x="5329066" y="1182990"/>
                <a:ext cx="262080" cy="230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BD1E806-BFEC-9B21-7713-9CC934DE7AD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4746" y="1178670"/>
                  <a:ext cx="270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E81FEA-41F1-FBC0-3A64-33275E0A82AF}"/>
                    </a:ext>
                  </a:extLst>
                </p14:cNvPr>
                <p14:cNvContentPartPr/>
                <p14:nvPr/>
              </p14:nvContentPartPr>
              <p14:xfrm>
                <a:off x="5633986" y="1321230"/>
                <a:ext cx="205200" cy="319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E81FEA-41F1-FBC0-3A64-33275E0A82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29666" y="1316910"/>
                  <a:ext cx="213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FAEFB1E-B73C-03CC-4DF3-02BF3A574038}"/>
                    </a:ext>
                  </a:extLst>
                </p14:cNvPr>
                <p14:cNvContentPartPr/>
                <p14:nvPr/>
              </p14:nvContentPartPr>
              <p14:xfrm>
                <a:off x="5955826" y="1429590"/>
                <a:ext cx="92880" cy="126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FAEFB1E-B73C-03CC-4DF3-02BF3A57403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51506" y="1425270"/>
                  <a:ext cx="101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BB6138A-26D4-DA71-10C5-22B4B8777B21}"/>
                    </a:ext>
                  </a:extLst>
                </p14:cNvPr>
                <p14:cNvContentPartPr/>
                <p14:nvPr/>
              </p14:nvContentPartPr>
              <p14:xfrm>
                <a:off x="3215866" y="987150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BB6138A-26D4-DA71-10C5-22B4B8777B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11546" y="9828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1958C80-A522-EB58-E2CE-8C464F6A65DA}"/>
                    </a:ext>
                  </a:extLst>
                </p14:cNvPr>
                <p14:cNvContentPartPr/>
                <p14:nvPr/>
              </p14:nvContentPartPr>
              <p14:xfrm>
                <a:off x="9691546" y="310710"/>
                <a:ext cx="245520" cy="152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1958C80-A522-EB58-E2CE-8C464F6A65D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87226" y="306390"/>
                  <a:ext cx="254160" cy="15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D3539AD-D7A3-BC3C-BFE4-0CCDFB8B05D0}"/>
                    </a:ext>
                  </a:extLst>
                </p14:cNvPr>
                <p14:cNvContentPartPr/>
                <p14:nvPr/>
              </p14:nvContentPartPr>
              <p14:xfrm>
                <a:off x="10144066" y="345270"/>
                <a:ext cx="204840" cy="1313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D3539AD-D7A3-BC3C-BFE4-0CCDFB8B05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39746" y="340950"/>
                  <a:ext cx="213480" cy="13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E28A66-8DFE-7877-AAEA-C8233763812E}"/>
                    </a:ext>
                  </a:extLst>
                </p14:cNvPr>
                <p14:cNvContentPartPr/>
                <p14:nvPr/>
              </p14:nvContentPartPr>
              <p14:xfrm>
                <a:off x="10603786" y="178950"/>
                <a:ext cx="15840" cy="315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E28A66-8DFE-7877-AAEA-C823376381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99466" y="174630"/>
                  <a:ext cx="24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7BA599-0BBD-3747-7D5A-65FE1963238B}"/>
                    </a:ext>
                  </a:extLst>
                </p14:cNvPr>
                <p14:cNvContentPartPr/>
                <p14:nvPr/>
              </p14:nvContentPartPr>
              <p14:xfrm>
                <a:off x="10461946" y="177510"/>
                <a:ext cx="390600" cy="114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7BA599-0BBD-3747-7D5A-65FE196323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57626" y="173190"/>
                  <a:ext cx="399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4E57DB-6031-DEEC-3E4E-AD3351F5A6E1}"/>
                    </a:ext>
                  </a:extLst>
                </p14:cNvPr>
                <p14:cNvContentPartPr/>
                <p14:nvPr/>
              </p14:nvContentPartPr>
              <p14:xfrm>
                <a:off x="10449706" y="553350"/>
                <a:ext cx="347040" cy="9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4E57DB-6031-DEEC-3E4E-AD3351F5A6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45386" y="549030"/>
                  <a:ext cx="355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D3A702F-3A0A-0451-76F5-40ED1CF08D00}"/>
                    </a:ext>
                  </a:extLst>
                </p14:cNvPr>
                <p14:cNvContentPartPr/>
                <p14:nvPr/>
              </p14:nvContentPartPr>
              <p14:xfrm>
                <a:off x="10983946" y="373710"/>
                <a:ext cx="114840" cy="331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D3A702F-3A0A-0451-76F5-40ED1CF08D0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79626" y="369390"/>
                  <a:ext cx="1234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C0F677-DFFE-1A5A-55CA-B2BC6C3A9996}"/>
                    </a:ext>
                  </a:extLst>
                </p14:cNvPr>
                <p14:cNvContentPartPr/>
                <p14:nvPr/>
              </p14:nvContentPartPr>
              <p14:xfrm>
                <a:off x="11199226" y="650550"/>
                <a:ext cx="115920" cy="94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C0F677-DFFE-1A5A-55CA-B2BC6C3A99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94906" y="646230"/>
                  <a:ext cx="124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70940C-2BEB-CD30-5C01-3E05EBB9F41A}"/>
                    </a:ext>
                  </a:extLst>
                </p14:cNvPr>
                <p14:cNvContentPartPr/>
                <p14:nvPr/>
              </p14:nvContentPartPr>
              <p14:xfrm>
                <a:off x="10542586" y="1203870"/>
                <a:ext cx="34200" cy="267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70940C-2BEB-CD30-5C01-3E05EBB9F4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38266" y="1199550"/>
                  <a:ext cx="428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EB4A00-EB63-66CC-CFD8-997F2923E195}"/>
                    </a:ext>
                  </a:extLst>
                </p14:cNvPr>
                <p14:cNvContentPartPr/>
                <p14:nvPr/>
              </p14:nvContentPartPr>
              <p14:xfrm>
                <a:off x="10441786" y="1166070"/>
                <a:ext cx="259200" cy="46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EB4A00-EB63-66CC-CFD8-997F2923E1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37466" y="1161750"/>
                  <a:ext cx="267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6491343-F9B5-C102-2EE1-BF50FB72CF5F}"/>
                    </a:ext>
                  </a:extLst>
                </p14:cNvPr>
                <p14:cNvContentPartPr/>
                <p14:nvPr/>
              </p14:nvContentPartPr>
              <p14:xfrm>
                <a:off x="10465546" y="1356150"/>
                <a:ext cx="637200" cy="353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6491343-F9B5-C102-2EE1-BF50FB72CF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61226" y="1351830"/>
                  <a:ext cx="6458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6CBDD09-76D2-6995-7622-0195E0E648EA}"/>
                    </a:ext>
                  </a:extLst>
                </p14:cNvPr>
                <p14:cNvContentPartPr/>
                <p14:nvPr/>
              </p14:nvContentPartPr>
              <p14:xfrm>
                <a:off x="11122546" y="1510590"/>
                <a:ext cx="208800" cy="143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6CBDD09-76D2-6995-7622-0195E0E648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18226" y="1506270"/>
                  <a:ext cx="217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73CE8C-88AF-A329-6AD8-C7BF3F39951C}"/>
                    </a:ext>
                  </a:extLst>
                </p14:cNvPr>
                <p14:cNvContentPartPr/>
                <p14:nvPr/>
              </p14:nvContentPartPr>
              <p14:xfrm>
                <a:off x="11417026" y="257790"/>
                <a:ext cx="294480" cy="1658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73CE8C-88AF-A329-6AD8-C7BF3F39951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412706" y="253470"/>
                  <a:ext cx="303120" cy="16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861E245-8158-341E-5F09-5F7414A78340}"/>
                    </a:ext>
                  </a:extLst>
                </p14:cNvPr>
                <p14:cNvContentPartPr/>
                <p14:nvPr/>
              </p14:nvContentPartPr>
              <p14:xfrm>
                <a:off x="11175106" y="740550"/>
                <a:ext cx="272520" cy="191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861E245-8158-341E-5F09-5F7414A783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70786" y="736230"/>
                  <a:ext cx="281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9BCA5CB-7EB5-3976-DBF3-C4625B29DC44}"/>
                    </a:ext>
                  </a:extLst>
                </p14:cNvPr>
                <p14:cNvContentPartPr/>
                <p14:nvPr/>
              </p14:nvContentPartPr>
              <p14:xfrm>
                <a:off x="2059906" y="439950"/>
                <a:ext cx="402120" cy="1256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9BCA5CB-7EB5-3976-DBF3-C4625B29DC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55586" y="435630"/>
                  <a:ext cx="410760" cy="12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E4D3EF5-E240-F5BE-B52F-B9215DC43B6B}"/>
                    </a:ext>
                  </a:extLst>
                </p14:cNvPr>
                <p14:cNvContentPartPr/>
                <p14:nvPr/>
              </p14:nvContentPartPr>
              <p14:xfrm>
                <a:off x="2755786" y="319350"/>
                <a:ext cx="25920" cy="330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E4D3EF5-E240-F5BE-B52F-B9215DC43B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51466" y="315030"/>
                  <a:ext cx="345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9977B1-2F1A-8168-814F-54C2DD8FC8AD}"/>
                    </a:ext>
                  </a:extLst>
                </p14:cNvPr>
                <p14:cNvContentPartPr/>
                <p14:nvPr/>
              </p14:nvContentPartPr>
              <p14:xfrm>
                <a:off x="2739586" y="341310"/>
                <a:ext cx="261360" cy="5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9977B1-2F1A-8168-814F-54C2DD8FC8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35266" y="336990"/>
                  <a:ext cx="270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0560C4-A068-A6D1-EAF8-B6762B95C3CE}"/>
                    </a:ext>
                  </a:extLst>
                </p14:cNvPr>
                <p14:cNvContentPartPr/>
                <p14:nvPr/>
              </p14:nvContentPartPr>
              <p14:xfrm>
                <a:off x="2783866" y="551190"/>
                <a:ext cx="102600" cy="2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0560C4-A068-A6D1-EAF8-B6762B95C3C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79546" y="546870"/>
                  <a:ext cx="111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A7F6C1C-8F4E-888F-A97E-BACD4E4FFDEA}"/>
                    </a:ext>
                  </a:extLst>
                </p14:cNvPr>
                <p14:cNvContentPartPr/>
                <p14:nvPr/>
              </p14:nvContentPartPr>
              <p14:xfrm>
                <a:off x="2896906" y="199110"/>
                <a:ext cx="253080" cy="538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A7F6C1C-8F4E-888F-A97E-BACD4E4FFDE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92586" y="194790"/>
                  <a:ext cx="26172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5CB19C-2440-15F5-093C-4A3B8CA6EF75}"/>
                    </a:ext>
                  </a:extLst>
                </p14:cNvPr>
                <p14:cNvContentPartPr/>
                <p14:nvPr/>
              </p14:nvContentPartPr>
              <p14:xfrm>
                <a:off x="3176986" y="507630"/>
                <a:ext cx="280800" cy="251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5CB19C-2440-15F5-093C-4A3B8CA6EF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72666" y="503310"/>
                  <a:ext cx="289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B0142C-A350-B682-615B-E68591860189}"/>
                    </a:ext>
                  </a:extLst>
                </p14:cNvPr>
                <p14:cNvContentPartPr/>
                <p14:nvPr/>
              </p14:nvContentPartPr>
              <p14:xfrm>
                <a:off x="3517546" y="761430"/>
                <a:ext cx="97200" cy="160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B0142C-A350-B682-615B-E685918601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13226" y="757110"/>
                  <a:ext cx="105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F7AF8A-ABB0-7D53-E34B-2AD0EE04A2CA}"/>
                    </a:ext>
                  </a:extLst>
                </p14:cNvPr>
                <p14:cNvContentPartPr/>
                <p14:nvPr/>
              </p14:nvContentPartPr>
              <p14:xfrm>
                <a:off x="2586586" y="1364790"/>
                <a:ext cx="68400" cy="308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F7AF8A-ABB0-7D53-E34B-2AD0EE04A2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82266" y="1360470"/>
                  <a:ext cx="77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AB4BC5-8BC2-E3B0-18B4-9C81862FA84B}"/>
                    </a:ext>
                  </a:extLst>
                </p14:cNvPr>
                <p14:cNvContentPartPr/>
                <p14:nvPr/>
              </p14:nvContentPartPr>
              <p14:xfrm>
                <a:off x="2602426" y="1170030"/>
                <a:ext cx="279720" cy="14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AB4BC5-8BC2-E3B0-18B4-9C81862FA8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8106" y="1165710"/>
                  <a:ext cx="288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A01052-A7A3-6327-BEF7-7639B926BEFF}"/>
                    </a:ext>
                  </a:extLst>
                </p14:cNvPr>
                <p14:cNvContentPartPr/>
                <p14:nvPr/>
              </p14:nvContentPartPr>
              <p14:xfrm>
                <a:off x="2666866" y="1501950"/>
                <a:ext cx="17640" cy="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A01052-A7A3-6327-BEF7-7639B926BEF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62546" y="1497630"/>
                  <a:ext cx="262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BA87BC-375D-5720-4E19-221B6879EB05}"/>
                    </a:ext>
                  </a:extLst>
                </p14:cNvPr>
                <p14:cNvContentPartPr/>
                <p14:nvPr/>
              </p14:nvContentPartPr>
              <p14:xfrm>
                <a:off x="2224786" y="403230"/>
                <a:ext cx="1203120" cy="137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BA87BC-375D-5720-4E19-221B6879EB0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20466" y="398910"/>
                  <a:ext cx="1211760" cy="13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9F329A0-6A41-050D-D01C-DCA071629C60}"/>
                    </a:ext>
                  </a:extLst>
                </p14:cNvPr>
                <p14:cNvContentPartPr/>
                <p14:nvPr/>
              </p14:nvContentPartPr>
              <p14:xfrm>
                <a:off x="79546" y="1086150"/>
                <a:ext cx="629280" cy="703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9F329A0-6A41-050D-D01C-DCA071629C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226" y="1081830"/>
                  <a:ext cx="63792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226FA4D-BEBC-45C7-E46D-3BD2D0C27049}"/>
                    </a:ext>
                  </a:extLst>
                </p14:cNvPr>
                <p14:cNvContentPartPr/>
                <p14:nvPr/>
              </p14:nvContentPartPr>
              <p14:xfrm>
                <a:off x="758506" y="1048350"/>
                <a:ext cx="198360" cy="133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226FA4D-BEBC-45C7-E46D-3BD2D0C2704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4186" y="1044030"/>
                  <a:ext cx="207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57D7955-7D83-BB13-572D-8D081B63AAEC}"/>
                    </a:ext>
                  </a:extLst>
                </p14:cNvPr>
                <p14:cNvContentPartPr/>
                <p14:nvPr/>
              </p14:nvContentPartPr>
              <p14:xfrm>
                <a:off x="956146" y="641190"/>
                <a:ext cx="619200" cy="733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57D7955-7D83-BB13-572D-8D081B63AA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1826" y="636870"/>
                  <a:ext cx="62784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C7088B-7E82-6131-D06F-CEFA09EFF2B8}"/>
                    </a:ext>
                  </a:extLst>
                </p14:cNvPr>
                <p14:cNvContentPartPr/>
                <p14:nvPr/>
              </p14:nvContentPartPr>
              <p14:xfrm>
                <a:off x="1365466" y="604830"/>
                <a:ext cx="9360" cy="23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C7088B-7E82-6131-D06F-CEFA09EFF2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61146" y="600510"/>
                  <a:ext cx="18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F6A6B8F-34CB-14B2-E39A-79A018507F8A}"/>
                    </a:ext>
                  </a:extLst>
                </p14:cNvPr>
                <p14:cNvContentPartPr/>
                <p14:nvPr/>
              </p14:nvContentPartPr>
              <p14:xfrm>
                <a:off x="531706" y="1855110"/>
                <a:ext cx="265680" cy="662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F6A6B8F-34CB-14B2-E39A-79A018507F8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7386" y="1850790"/>
                  <a:ext cx="27432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2AAEEAB-CCCF-A6B0-80D6-7F5F43EC54E9}"/>
                    </a:ext>
                  </a:extLst>
                </p14:cNvPr>
                <p14:cNvContentPartPr/>
                <p14:nvPr/>
              </p14:nvContentPartPr>
              <p14:xfrm>
                <a:off x="772906" y="2164350"/>
                <a:ext cx="270360" cy="94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2AAEEAB-CCCF-A6B0-80D6-7F5F43EC54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8586" y="2160030"/>
                  <a:ext cx="279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BDA7C60-B58F-677A-9BE4-B81220FF7723}"/>
                    </a:ext>
                  </a:extLst>
                </p14:cNvPr>
                <p14:cNvContentPartPr/>
                <p14:nvPr/>
              </p14:nvContentPartPr>
              <p14:xfrm>
                <a:off x="942466" y="1802910"/>
                <a:ext cx="235800" cy="286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BDA7C60-B58F-677A-9BE4-B81220FF772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8146" y="1798590"/>
                  <a:ext cx="244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D3BFD-4940-C1ED-7FF8-23CDD5A4F34D}"/>
                    </a:ext>
                  </a:extLst>
                </p14:cNvPr>
                <p14:cNvContentPartPr/>
                <p14:nvPr/>
              </p14:nvContentPartPr>
              <p14:xfrm>
                <a:off x="1193026" y="1601310"/>
                <a:ext cx="131040" cy="300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D3BFD-4940-C1ED-7FF8-23CDD5A4F34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88706" y="1596990"/>
                  <a:ext cx="1396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841F2B-BD10-8049-4F99-FA34345CA599}"/>
                    </a:ext>
                  </a:extLst>
                </p14:cNvPr>
                <p14:cNvContentPartPr/>
                <p14:nvPr/>
              </p14:nvContentPartPr>
              <p14:xfrm>
                <a:off x="1429906" y="1406910"/>
                <a:ext cx="286920" cy="236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841F2B-BD10-8049-4F99-FA34345CA5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25586" y="1402590"/>
                  <a:ext cx="295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A9BCA11-334C-ADCB-4E44-4A4A49517D60}"/>
                    </a:ext>
                  </a:extLst>
                </p14:cNvPr>
                <p14:cNvContentPartPr/>
                <p14:nvPr/>
              </p14:nvContentPartPr>
              <p14:xfrm>
                <a:off x="1796746" y="1263990"/>
                <a:ext cx="176040" cy="98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A9BCA11-334C-ADCB-4E44-4A4A49517D6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92426" y="1259670"/>
                  <a:ext cx="184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5585C12-7AF4-7707-3EF9-194AF7320F19}"/>
                    </a:ext>
                  </a:extLst>
                </p14:cNvPr>
                <p14:cNvContentPartPr/>
                <p14:nvPr/>
              </p14:nvContentPartPr>
              <p14:xfrm>
                <a:off x="1772266" y="777990"/>
                <a:ext cx="414720" cy="474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5585C12-7AF4-7707-3EF9-194AF7320F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767946" y="773670"/>
                  <a:ext cx="4233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2C98-F1C8-64B1-501B-5F9853D81973}"/>
                    </a:ext>
                  </a:extLst>
                </p14:cNvPr>
                <p14:cNvContentPartPr/>
                <p14:nvPr/>
              </p14:nvContentPartPr>
              <p14:xfrm>
                <a:off x="1784506" y="936030"/>
                <a:ext cx="2160" cy="2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2C98-F1C8-64B1-501B-5F9853D8197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0186" y="931710"/>
                  <a:ext cx="108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30244DF-5D46-06F7-6155-61B1032CE230}"/>
                    </a:ext>
                  </a:extLst>
                </p14:cNvPr>
                <p14:cNvContentPartPr/>
                <p14:nvPr/>
              </p14:nvContentPartPr>
              <p14:xfrm>
                <a:off x="938146" y="2842950"/>
                <a:ext cx="277560" cy="206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30244DF-5D46-06F7-6155-61B1032CE23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3826" y="2838630"/>
                  <a:ext cx="286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FD7B36B-F25E-62D6-B0ED-48391FCCB317}"/>
                    </a:ext>
                  </a:extLst>
                </p14:cNvPr>
                <p14:cNvContentPartPr/>
                <p14:nvPr/>
              </p14:nvContentPartPr>
              <p14:xfrm>
                <a:off x="748426" y="2926830"/>
                <a:ext cx="50760" cy="29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FD7B36B-F25E-62D6-B0ED-48391FCCB31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4106" y="2922510"/>
                  <a:ext cx="59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EEB90F2-84BF-5C89-2CA1-EEBE019EFC14}"/>
                    </a:ext>
                  </a:extLst>
                </p14:cNvPr>
                <p14:cNvContentPartPr/>
                <p14:nvPr/>
              </p14:nvContentPartPr>
              <p14:xfrm>
                <a:off x="1195906" y="2284950"/>
                <a:ext cx="398160" cy="352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EEB90F2-84BF-5C89-2CA1-EEBE019EFC1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1586" y="2280630"/>
                  <a:ext cx="4068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EA980F-7735-3F59-3846-2711675FDAAF}"/>
                    </a:ext>
                  </a:extLst>
                </p14:cNvPr>
                <p14:cNvContentPartPr/>
                <p14:nvPr/>
              </p14:nvContentPartPr>
              <p14:xfrm>
                <a:off x="1579306" y="2117190"/>
                <a:ext cx="489240" cy="405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4EA980F-7735-3F59-3846-2711675FDA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74986" y="2112870"/>
                  <a:ext cx="4978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B61B611-BF63-8C9F-F2D4-D76F4FEA8227}"/>
                    </a:ext>
                  </a:extLst>
                </p14:cNvPr>
                <p14:cNvContentPartPr/>
                <p14:nvPr/>
              </p14:nvContentPartPr>
              <p14:xfrm>
                <a:off x="2055586" y="1747110"/>
                <a:ext cx="635760" cy="335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B61B611-BF63-8C9F-F2D4-D76F4FEA82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51266" y="1742790"/>
                  <a:ext cx="644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E0072EA-ADC2-E494-D2F8-78F3F42D0F11}"/>
                    </a:ext>
                  </a:extLst>
                </p14:cNvPr>
                <p14:cNvContentPartPr/>
                <p14:nvPr/>
              </p14:nvContentPartPr>
              <p14:xfrm>
                <a:off x="2695666" y="1413390"/>
                <a:ext cx="153360" cy="307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E0072EA-ADC2-E494-D2F8-78F3F42D0F1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91346" y="1409070"/>
                  <a:ext cx="162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B2D76E-A694-E513-B2D1-1D1B65C2C338}"/>
                    </a:ext>
                  </a:extLst>
                </p14:cNvPr>
                <p14:cNvContentPartPr/>
                <p14:nvPr/>
              </p14:nvContentPartPr>
              <p14:xfrm>
                <a:off x="1103386" y="1755030"/>
                <a:ext cx="2071440" cy="1767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B2D76E-A694-E513-B2D1-1D1B65C2C33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99066" y="1750710"/>
                  <a:ext cx="2080080" cy="17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73E5CCB-9CCC-A05D-2B6F-B66984ECF277}"/>
                    </a:ext>
                  </a:extLst>
                </p14:cNvPr>
                <p14:cNvContentPartPr/>
                <p14:nvPr/>
              </p14:nvContentPartPr>
              <p14:xfrm>
                <a:off x="3686746" y="1146990"/>
                <a:ext cx="172080" cy="91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73E5CCB-9CCC-A05D-2B6F-B66984ECF2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82426" y="1142670"/>
                  <a:ext cx="180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005DFF1-EA87-CCA1-6E21-19ECB217F13C}"/>
                    </a:ext>
                  </a:extLst>
                </p14:cNvPr>
                <p14:cNvContentPartPr/>
                <p14:nvPr/>
              </p14:nvContentPartPr>
              <p14:xfrm>
                <a:off x="3686746" y="1361910"/>
                <a:ext cx="252360" cy="200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005DFF1-EA87-CCA1-6E21-19ECB217F13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82426" y="1357590"/>
                  <a:ext cx="261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BE15F5-59CD-D8D5-EA13-4B9A71733B21}"/>
                    </a:ext>
                  </a:extLst>
                </p14:cNvPr>
                <p14:cNvContentPartPr/>
                <p14:nvPr/>
              </p14:nvContentPartPr>
              <p14:xfrm>
                <a:off x="3852346" y="942510"/>
                <a:ext cx="226800" cy="691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BE15F5-59CD-D8D5-EA13-4B9A71733B2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48026" y="938190"/>
                  <a:ext cx="23544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B05D47-E749-731B-4CD4-E0BC794F78C2}"/>
                    </a:ext>
                  </a:extLst>
                </p14:cNvPr>
                <p14:cNvContentPartPr/>
                <p14:nvPr/>
              </p14:nvContentPartPr>
              <p14:xfrm>
                <a:off x="2085466" y="2694990"/>
                <a:ext cx="1166760" cy="901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B05D47-E749-731B-4CD4-E0BC794F78C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81146" y="2690670"/>
                  <a:ext cx="117540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88FC07A-A017-4CF7-2279-5AE7FA5E8F5B}"/>
                    </a:ext>
                  </a:extLst>
                </p14:cNvPr>
                <p14:cNvContentPartPr/>
                <p14:nvPr/>
              </p14:nvContentPartPr>
              <p14:xfrm>
                <a:off x="2610706" y="3049950"/>
                <a:ext cx="222480" cy="224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88FC07A-A017-4CF7-2279-5AE7FA5E8F5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06386" y="3045630"/>
                  <a:ext cx="231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023632F-EEEE-FD29-7693-6190FB9D5510}"/>
                    </a:ext>
                  </a:extLst>
                </p14:cNvPr>
                <p14:cNvContentPartPr/>
                <p14:nvPr/>
              </p14:nvContentPartPr>
              <p14:xfrm>
                <a:off x="3320266" y="2960310"/>
                <a:ext cx="1308240" cy="108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023632F-EEEE-FD29-7693-6190FB9D551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15946" y="2955990"/>
                  <a:ext cx="1316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9A8F85A-2FBC-5154-40AE-ADFF19AC6139}"/>
                    </a:ext>
                  </a:extLst>
                </p14:cNvPr>
                <p14:cNvContentPartPr/>
                <p14:nvPr/>
              </p14:nvContentPartPr>
              <p14:xfrm>
                <a:off x="3650746" y="2658270"/>
                <a:ext cx="54000" cy="1149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9A8F85A-2FBC-5154-40AE-ADFF19AC613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46426" y="2653950"/>
                  <a:ext cx="62640" cy="11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A607AFB-BB32-E42F-A22C-AF6291336BEF}"/>
                    </a:ext>
                  </a:extLst>
                </p14:cNvPr>
                <p14:cNvContentPartPr/>
                <p14:nvPr/>
              </p14:nvContentPartPr>
              <p14:xfrm>
                <a:off x="3565786" y="2172270"/>
                <a:ext cx="75240" cy="190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A607AFB-BB32-E42F-A22C-AF6291336BE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61466" y="2167950"/>
                  <a:ext cx="83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97C41C3-FA4E-084F-1239-EB58FD2FE799}"/>
                    </a:ext>
                  </a:extLst>
                </p14:cNvPr>
                <p14:cNvContentPartPr/>
                <p14:nvPr/>
              </p14:nvContentPartPr>
              <p14:xfrm>
                <a:off x="3831106" y="2212590"/>
                <a:ext cx="374400" cy="357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97C41C3-FA4E-084F-1239-EB58FD2FE79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26786" y="2208270"/>
                  <a:ext cx="383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63E8F5A-1C1B-C62E-7891-A934DF0E4753}"/>
                    </a:ext>
                  </a:extLst>
                </p14:cNvPr>
                <p14:cNvContentPartPr/>
                <p14:nvPr/>
              </p14:nvContentPartPr>
              <p14:xfrm>
                <a:off x="4129906" y="2210070"/>
                <a:ext cx="192960" cy="156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63E8F5A-1C1B-C62E-7891-A934DF0E475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25586" y="2205750"/>
                  <a:ext cx="201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34F67C3-C5A0-95E5-642E-3DF9CD016A47}"/>
                    </a:ext>
                  </a:extLst>
                </p14:cNvPr>
                <p14:cNvContentPartPr/>
                <p14:nvPr/>
              </p14:nvContentPartPr>
              <p14:xfrm>
                <a:off x="4239346" y="2729910"/>
                <a:ext cx="3838680" cy="353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34F67C3-C5A0-95E5-642E-3DF9CD016A4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35026" y="2725590"/>
                  <a:ext cx="38473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FE486AA-13F5-8E08-064F-EE8535E986B1}"/>
                    </a:ext>
                  </a:extLst>
                </p14:cNvPr>
                <p14:cNvContentPartPr/>
                <p14:nvPr/>
              </p14:nvContentPartPr>
              <p14:xfrm>
                <a:off x="7217266" y="2658270"/>
                <a:ext cx="112680" cy="817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FE486AA-13F5-8E08-064F-EE8535E986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12946" y="2653950"/>
                  <a:ext cx="12132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340BC96-CDB2-1D6F-5E62-F49ABF1C8590}"/>
                    </a:ext>
                  </a:extLst>
                </p14:cNvPr>
                <p14:cNvContentPartPr/>
                <p14:nvPr/>
              </p14:nvContentPartPr>
              <p14:xfrm>
                <a:off x="7809826" y="2900190"/>
                <a:ext cx="1195560" cy="141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340BC96-CDB2-1D6F-5E62-F49ABF1C859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05506" y="2895870"/>
                  <a:ext cx="1204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3D5DB04-C1AD-607B-D258-6E351C6B0DB9}"/>
                    </a:ext>
                  </a:extLst>
                </p14:cNvPr>
                <p14:cNvContentPartPr/>
                <p14:nvPr/>
              </p14:nvContentPartPr>
              <p14:xfrm>
                <a:off x="8915026" y="2549550"/>
                <a:ext cx="1395720" cy="845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3D5DB04-C1AD-607B-D258-6E351C6B0DB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910706" y="2545230"/>
                  <a:ext cx="140436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0E1B8CD-80EF-3C99-DCE5-E21162C8FA3C}"/>
                    </a:ext>
                  </a:extLst>
                </p14:cNvPr>
                <p14:cNvContentPartPr/>
                <p14:nvPr/>
              </p14:nvContentPartPr>
              <p14:xfrm>
                <a:off x="9507226" y="2885430"/>
                <a:ext cx="308880" cy="157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0E1B8CD-80EF-3C99-DCE5-E21162C8FA3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502906" y="2881110"/>
                  <a:ext cx="317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108E7FE-8054-5C67-990C-83D7DBA118B8}"/>
                    </a:ext>
                  </a:extLst>
                </p14:cNvPr>
                <p14:cNvContentPartPr/>
                <p14:nvPr/>
              </p14:nvContentPartPr>
              <p14:xfrm>
                <a:off x="7217266" y="3420390"/>
                <a:ext cx="860760" cy="542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108E7FE-8054-5C67-990C-83D7DBA118B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12946" y="3416070"/>
                  <a:ext cx="8694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0DCC396-ACFC-A8ED-0A4B-5F43C0600D95}"/>
                    </a:ext>
                  </a:extLst>
                </p14:cNvPr>
                <p14:cNvContentPartPr/>
                <p14:nvPr/>
              </p14:nvContentPartPr>
              <p14:xfrm>
                <a:off x="7761586" y="3764550"/>
                <a:ext cx="676080" cy="94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0DCC396-ACFC-A8ED-0A4B-5F43C0600D9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57266" y="3760230"/>
                  <a:ext cx="684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534E31B-CA47-E3B9-3F99-96B81C739CC1}"/>
                    </a:ext>
                  </a:extLst>
                </p14:cNvPr>
                <p14:cNvContentPartPr/>
                <p14:nvPr/>
              </p14:nvContentPartPr>
              <p14:xfrm>
                <a:off x="7817746" y="3852030"/>
                <a:ext cx="350640" cy="237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534E31B-CA47-E3B9-3F99-96B81C739CC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13426" y="3847710"/>
                  <a:ext cx="359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DD6948F-B8A8-F365-3ADC-E6D4CD683980}"/>
                    </a:ext>
                  </a:extLst>
                </p14:cNvPr>
                <p14:cNvContentPartPr/>
                <p14:nvPr/>
              </p14:nvContentPartPr>
              <p14:xfrm>
                <a:off x="8283586" y="3795870"/>
                <a:ext cx="191520" cy="315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DD6948F-B8A8-F365-3ADC-E6D4CD68398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79266" y="3791550"/>
                  <a:ext cx="200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A9E75EC-4F65-208C-B1F6-8D63214B598E}"/>
                    </a:ext>
                  </a:extLst>
                </p14:cNvPr>
                <p14:cNvContentPartPr/>
                <p14:nvPr/>
              </p14:nvContentPartPr>
              <p14:xfrm>
                <a:off x="7252546" y="3438390"/>
                <a:ext cx="69480" cy="360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A9E75EC-4F65-208C-B1F6-8D63214B598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48226" y="3434070"/>
                  <a:ext cx="78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22BA15A-558C-BA17-9CEF-25B6061957C3}"/>
                    </a:ext>
                  </a:extLst>
                </p14:cNvPr>
                <p14:cNvContentPartPr/>
                <p14:nvPr/>
              </p14:nvContentPartPr>
              <p14:xfrm>
                <a:off x="4968706" y="3394110"/>
                <a:ext cx="158760" cy="691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22BA15A-558C-BA17-9CEF-25B6061957C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64386" y="3389790"/>
                  <a:ext cx="16740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F7DE566-94BD-D2D6-E20E-CB3CD956F2D4}"/>
                    </a:ext>
                  </a:extLst>
                </p14:cNvPr>
                <p14:cNvContentPartPr/>
                <p14:nvPr/>
              </p14:nvContentPartPr>
              <p14:xfrm>
                <a:off x="5299186" y="3377550"/>
                <a:ext cx="217080" cy="200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F7DE566-94BD-D2D6-E20E-CB3CD956F2D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94866" y="3373230"/>
                  <a:ext cx="225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012A86-8848-2279-6DEE-B7C8D6F69861}"/>
                    </a:ext>
                  </a:extLst>
                </p14:cNvPr>
                <p14:cNvContentPartPr/>
                <p14:nvPr/>
              </p14:nvContentPartPr>
              <p14:xfrm>
                <a:off x="5721826" y="3466470"/>
                <a:ext cx="8640" cy="15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012A86-8848-2279-6DEE-B7C8D6F6986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17506" y="3462150"/>
                  <a:ext cx="17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7937A08-7F5E-697E-EEF6-5A99AE9A209A}"/>
                    </a:ext>
                  </a:extLst>
                </p14:cNvPr>
                <p14:cNvContentPartPr/>
                <p14:nvPr/>
              </p14:nvContentPartPr>
              <p14:xfrm>
                <a:off x="5871226" y="3327150"/>
                <a:ext cx="338040" cy="311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7937A08-7F5E-697E-EEF6-5A99AE9A209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66906" y="3322830"/>
                  <a:ext cx="346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E67DD5-B6B3-5289-D796-023A054367D5}"/>
                    </a:ext>
                  </a:extLst>
                </p14:cNvPr>
                <p14:cNvContentPartPr/>
                <p14:nvPr/>
              </p14:nvContentPartPr>
              <p14:xfrm>
                <a:off x="6247786" y="3229230"/>
                <a:ext cx="270720" cy="435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E67DD5-B6B3-5289-D796-023A054367D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43466" y="3224910"/>
                  <a:ext cx="2793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403382F-0661-760F-FF54-37A3FD399F3A}"/>
                    </a:ext>
                  </a:extLst>
                </p14:cNvPr>
                <p14:cNvContentPartPr/>
                <p14:nvPr/>
              </p14:nvContentPartPr>
              <p14:xfrm>
                <a:off x="1091146" y="4407150"/>
                <a:ext cx="61920" cy="764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403382F-0661-760F-FF54-37A3FD399F3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86826" y="4402830"/>
                  <a:ext cx="7056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AF78CFF-4CB6-93B4-5825-B1F249AD128B}"/>
                    </a:ext>
                  </a:extLst>
                </p14:cNvPr>
                <p14:cNvContentPartPr/>
                <p14:nvPr/>
              </p14:nvContentPartPr>
              <p14:xfrm>
                <a:off x="1115266" y="4346670"/>
                <a:ext cx="217800" cy="514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AF78CFF-4CB6-93B4-5825-B1F249AD128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0946" y="4342350"/>
                  <a:ext cx="2264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3A6AD74-24CC-819B-2D6E-F00F6FAB9E62}"/>
                    </a:ext>
                  </a:extLst>
                </p14:cNvPr>
                <p14:cNvContentPartPr/>
                <p14:nvPr/>
              </p14:nvContentPartPr>
              <p14:xfrm>
                <a:off x="1376626" y="4824750"/>
                <a:ext cx="309600" cy="434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3A6AD74-24CC-819B-2D6E-F00F6FAB9E6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372306" y="4820430"/>
                  <a:ext cx="3182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56A2421-8DE6-5066-04F4-05CFB2466FE9}"/>
                    </a:ext>
                  </a:extLst>
                </p14:cNvPr>
                <p14:cNvContentPartPr/>
                <p14:nvPr/>
              </p14:nvContentPartPr>
              <p14:xfrm>
                <a:off x="1804666" y="5105910"/>
                <a:ext cx="272520" cy="227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56A2421-8DE6-5066-04F4-05CFB2466FE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00346" y="5101590"/>
                  <a:ext cx="281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5BB7BBA-78E6-9CE0-9BCE-EF7ADCA8FA4C}"/>
                    </a:ext>
                  </a:extLst>
                </p14:cNvPr>
                <p14:cNvContentPartPr/>
                <p14:nvPr/>
              </p14:nvContentPartPr>
              <p14:xfrm>
                <a:off x="2139106" y="4933470"/>
                <a:ext cx="218880" cy="38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5BB7BBA-78E6-9CE0-9BCE-EF7ADCA8FA4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34786" y="4929150"/>
                  <a:ext cx="227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DD35A39-9E39-C18F-7DEA-1E628E527FA2}"/>
                    </a:ext>
                  </a:extLst>
                </p14:cNvPr>
                <p14:cNvContentPartPr/>
                <p14:nvPr/>
              </p14:nvContentPartPr>
              <p14:xfrm>
                <a:off x="2773066" y="4491030"/>
                <a:ext cx="89280" cy="570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DD35A39-9E39-C18F-7DEA-1E628E527FA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68746" y="4486710"/>
                  <a:ext cx="979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D934818-44E9-465A-F718-915F1D8A8D41}"/>
                    </a:ext>
                  </a:extLst>
                </p14:cNvPr>
                <p14:cNvContentPartPr/>
                <p14:nvPr/>
              </p14:nvContentPartPr>
              <p14:xfrm>
                <a:off x="2759746" y="4484550"/>
                <a:ext cx="239760" cy="405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D934818-44E9-465A-F718-915F1D8A8D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755426" y="4480230"/>
                  <a:ext cx="2484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222A9A-A619-93C8-80DB-C8FE5662E828}"/>
                    </a:ext>
                  </a:extLst>
                </p14:cNvPr>
                <p14:cNvContentPartPr/>
                <p14:nvPr/>
              </p14:nvContentPartPr>
              <p14:xfrm>
                <a:off x="3118666" y="4880910"/>
                <a:ext cx="97200" cy="300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222A9A-A619-93C8-80DB-C8FE5662E82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14346" y="4876590"/>
                  <a:ext cx="105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F5A314-2072-B2A7-AAEE-4A9660E2385B}"/>
                    </a:ext>
                  </a:extLst>
                </p14:cNvPr>
                <p14:cNvContentPartPr/>
                <p14:nvPr/>
              </p14:nvContentPartPr>
              <p14:xfrm>
                <a:off x="3340426" y="5061990"/>
                <a:ext cx="391680" cy="183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F5A314-2072-B2A7-AAEE-4A9660E2385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36106" y="5057670"/>
                  <a:ext cx="400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2B3765-BB13-D9C8-8BA2-93640256273A}"/>
                    </a:ext>
                  </a:extLst>
                </p14:cNvPr>
                <p14:cNvContentPartPr/>
                <p14:nvPr/>
              </p14:nvContentPartPr>
              <p14:xfrm>
                <a:off x="3791506" y="4736550"/>
                <a:ext cx="254880" cy="29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2B3765-BB13-D9C8-8BA2-93640256273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787186" y="4732230"/>
                  <a:ext cx="263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D2D197C-636A-76CB-4AF1-1CF3A951B865}"/>
                    </a:ext>
                  </a:extLst>
                </p14:cNvPr>
                <p14:cNvContentPartPr/>
                <p14:nvPr/>
              </p14:nvContentPartPr>
              <p14:xfrm>
                <a:off x="3884386" y="4943910"/>
                <a:ext cx="220680" cy="22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D2D197C-636A-76CB-4AF1-1CF3A951B86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80066" y="4939590"/>
                  <a:ext cx="229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DBBE890-A6FE-AE9C-5114-543F913B3376}"/>
                    </a:ext>
                  </a:extLst>
                </p14:cNvPr>
                <p14:cNvContentPartPr/>
                <p14:nvPr/>
              </p14:nvContentPartPr>
              <p14:xfrm>
                <a:off x="3215866" y="987150"/>
                <a:ext cx="36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DBBE890-A6FE-AE9C-5114-543F913B33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11546" y="9828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B155C28-BDC5-4C58-0BD6-D7697108E63E}"/>
                    </a:ext>
                  </a:extLst>
                </p14:cNvPr>
                <p14:cNvContentPartPr/>
                <p14:nvPr/>
              </p14:nvContentPartPr>
              <p14:xfrm>
                <a:off x="4565146" y="4499310"/>
                <a:ext cx="524160" cy="378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B155C28-BDC5-4C58-0BD6-D7697108E63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60826" y="4494990"/>
                  <a:ext cx="5328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E3DC187-E237-2AFE-A246-E522FBD993A6}"/>
                    </a:ext>
                  </a:extLst>
                </p14:cNvPr>
                <p14:cNvContentPartPr/>
                <p14:nvPr/>
              </p14:nvContentPartPr>
              <p14:xfrm>
                <a:off x="4746946" y="4640070"/>
                <a:ext cx="96120" cy="511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E3DC187-E237-2AFE-A246-E522FBD993A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742626" y="4635750"/>
                  <a:ext cx="1047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88A0BC3-6166-BF9B-AE47-62065D2A6834}"/>
                    </a:ext>
                  </a:extLst>
                </p14:cNvPr>
                <p14:cNvContentPartPr/>
                <p14:nvPr/>
              </p14:nvContentPartPr>
              <p14:xfrm>
                <a:off x="5097226" y="4487430"/>
                <a:ext cx="401400" cy="458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88A0BC3-6166-BF9B-AE47-62065D2A683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092906" y="4483110"/>
                  <a:ext cx="410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941615A-A321-ACC2-B5A9-BEFD42E8B0A8}"/>
                    </a:ext>
                  </a:extLst>
                </p14:cNvPr>
                <p14:cNvContentPartPr/>
                <p14:nvPr/>
              </p14:nvContentPartPr>
              <p14:xfrm>
                <a:off x="5666026" y="4792710"/>
                <a:ext cx="151200" cy="173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941615A-A321-ACC2-B5A9-BEFD42E8B0A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661706" y="4788390"/>
                  <a:ext cx="159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CCF251E-A954-A0BD-719F-519A35DD8845}"/>
                    </a:ext>
                  </a:extLst>
                </p14:cNvPr>
                <p14:cNvContentPartPr/>
                <p14:nvPr/>
              </p14:nvContentPartPr>
              <p14:xfrm>
                <a:off x="6134386" y="4479150"/>
                <a:ext cx="174960" cy="452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CCF251E-A954-A0BD-719F-519A35DD884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130066" y="4474830"/>
                  <a:ext cx="1836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A08A6CE-C44E-8CD4-B0A7-D9990438454C}"/>
                    </a:ext>
                  </a:extLst>
                </p14:cNvPr>
                <p14:cNvContentPartPr/>
                <p14:nvPr/>
              </p14:nvContentPartPr>
              <p14:xfrm>
                <a:off x="6355066" y="4836990"/>
                <a:ext cx="95040" cy="73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A08A6CE-C44E-8CD4-B0A7-D9990438454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50746" y="4832670"/>
                  <a:ext cx="103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3B6442E-6641-BD80-1A32-FA0CBE3603CB}"/>
                    </a:ext>
                  </a:extLst>
                </p14:cNvPr>
                <p14:cNvContentPartPr/>
                <p14:nvPr/>
              </p14:nvContentPartPr>
              <p14:xfrm>
                <a:off x="6603826" y="4692270"/>
                <a:ext cx="139680" cy="236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3B6442E-6641-BD80-1A32-FA0CBE3603C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599506" y="4687950"/>
                  <a:ext cx="148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EA4CFD0-324B-4430-E35C-DA0E981C6610}"/>
                    </a:ext>
                  </a:extLst>
                </p14:cNvPr>
                <p14:cNvContentPartPr/>
                <p14:nvPr/>
              </p14:nvContentPartPr>
              <p14:xfrm>
                <a:off x="6858706" y="4290510"/>
                <a:ext cx="147960" cy="555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EA4CFD0-324B-4430-E35C-DA0E981C661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854386" y="4286190"/>
                  <a:ext cx="15660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1AA1D93-0007-1A77-1D1A-8F7745B77E98}"/>
                    </a:ext>
                  </a:extLst>
                </p14:cNvPr>
                <p14:cNvContentPartPr/>
                <p14:nvPr/>
              </p14:nvContentPartPr>
              <p14:xfrm>
                <a:off x="7283506" y="4375470"/>
                <a:ext cx="228600" cy="483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1AA1D93-0007-1A77-1D1A-8F7745B77E9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279186" y="4371150"/>
                  <a:ext cx="2372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E448372-F4D6-9A09-F989-BD1AAB978B92}"/>
                    </a:ext>
                  </a:extLst>
                </p14:cNvPr>
                <p14:cNvContentPartPr/>
                <p14:nvPr/>
              </p14:nvContentPartPr>
              <p14:xfrm>
                <a:off x="7728466" y="4720350"/>
                <a:ext cx="208440" cy="191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E448372-F4D6-9A09-F989-BD1AAB978B9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724146" y="4716030"/>
                  <a:ext cx="217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06DF740-B743-B610-F37F-E345BBC84088}"/>
                    </a:ext>
                  </a:extLst>
                </p14:cNvPr>
                <p14:cNvContentPartPr/>
                <p14:nvPr/>
              </p14:nvContentPartPr>
              <p14:xfrm>
                <a:off x="8027266" y="4591830"/>
                <a:ext cx="281880" cy="52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06DF740-B743-B610-F37F-E345BBC8408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22946" y="4587510"/>
                  <a:ext cx="290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EC9E4AA-3768-7F51-9A82-D514DC8E3555}"/>
                    </a:ext>
                  </a:extLst>
                </p14:cNvPr>
                <p14:cNvContentPartPr/>
                <p14:nvPr/>
              </p14:nvContentPartPr>
              <p14:xfrm>
                <a:off x="8432266" y="4430550"/>
                <a:ext cx="351360" cy="450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EC9E4AA-3768-7F51-9A82-D514DC8E355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427946" y="4426230"/>
                  <a:ext cx="3600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0626A3D-701E-25C0-6D7D-8803A3DE411E}"/>
                    </a:ext>
                  </a:extLst>
                </p14:cNvPr>
                <p14:cNvContentPartPr/>
                <p14:nvPr/>
              </p14:nvContentPartPr>
              <p14:xfrm>
                <a:off x="8866066" y="4507590"/>
                <a:ext cx="175320" cy="175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0626A3D-701E-25C0-6D7D-8803A3DE411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61746" y="4503270"/>
                  <a:ext cx="183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7B2A1D5-5869-9DD3-F716-2D5B7EB374AB}"/>
                    </a:ext>
                  </a:extLst>
                </p14:cNvPr>
                <p14:cNvContentPartPr/>
                <p14:nvPr/>
              </p14:nvContentPartPr>
              <p14:xfrm>
                <a:off x="8958586" y="4302750"/>
                <a:ext cx="64440" cy="36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7B2A1D5-5869-9DD3-F716-2D5B7EB374A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954266" y="4298430"/>
                  <a:ext cx="73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072C42C-DC89-74B2-DCE0-F5B8DD2820DE}"/>
                    </a:ext>
                  </a:extLst>
                </p14:cNvPr>
                <p14:cNvContentPartPr/>
                <p14:nvPr/>
              </p14:nvContentPartPr>
              <p14:xfrm>
                <a:off x="9236506" y="4185750"/>
                <a:ext cx="406800" cy="796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072C42C-DC89-74B2-DCE0-F5B8DD2820D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232186" y="4181430"/>
                  <a:ext cx="41544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F5B4292-A15E-DB27-3D2D-7D966BF1CD95}"/>
                    </a:ext>
                  </a:extLst>
                </p14:cNvPr>
                <p14:cNvContentPartPr/>
                <p14:nvPr/>
              </p14:nvContentPartPr>
              <p14:xfrm>
                <a:off x="1078546" y="5607030"/>
                <a:ext cx="453240" cy="666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F5B4292-A15E-DB27-3D2D-7D966BF1CD9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74226" y="5602710"/>
                  <a:ext cx="46188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2DFB7A6-203A-6186-B293-C6B5520E1F5A}"/>
                    </a:ext>
                  </a:extLst>
                </p14:cNvPr>
                <p14:cNvContentPartPr/>
                <p14:nvPr/>
              </p14:nvContentPartPr>
              <p14:xfrm>
                <a:off x="1252066" y="5869470"/>
                <a:ext cx="266760" cy="450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2DFB7A6-203A-6186-B293-C6B5520E1F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47746" y="5865150"/>
                  <a:ext cx="2754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8DD4265-0EFB-A8AF-EB45-B462CBCACC52}"/>
                    </a:ext>
                  </a:extLst>
                </p14:cNvPr>
                <p14:cNvContentPartPr/>
                <p14:nvPr/>
              </p14:nvContentPartPr>
              <p14:xfrm>
                <a:off x="1617466" y="5873790"/>
                <a:ext cx="307080" cy="543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8DD4265-0EFB-A8AF-EB45-B462CBCACC5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613146" y="5869470"/>
                  <a:ext cx="3157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4BA0998-F6AA-7EEC-3879-CAF9413D59F6}"/>
                    </a:ext>
                  </a:extLst>
                </p14:cNvPr>
                <p14:cNvContentPartPr/>
                <p14:nvPr/>
              </p14:nvContentPartPr>
              <p14:xfrm>
                <a:off x="2010226" y="6126870"/>
                <a:ext cx="334080" cy="180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4BA0998-F6AA-7EEC-3879-CAF9413D59F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005906" y="6122550"/>
                  <a:ext cx="34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632F3B1-E335-D643-D157-BE5ACCFF17F2}"/>
                    </a:ext>
                  </a:extLst>
                </p14:cNvPr>
                <p14:cNvContentPartPr/>
                <p14:nvPr/>
              </p14:nvContentPartPr>
              <p14:xfrm>
                <a:off x="2373106" y="5922030"/>
                <a:ext cx="161280" cy="14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632F3B1-E335-D643-D157-BE5ACCFF17F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368786" y="5917710"/>
                  <a:ext cx="169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4C3D721-A0EA-5B3F-4A42-6AE34B0D61ED}"/>
                    </a:ext>
                  </a:extLst>
                </p14:cNvPr>
                <p14:cNvContentPartPr/>
                <p14:nvPr/>
              </p14:nvContentPartPr>
              <p14:xfrm>
                <a:off x="2875306" y="5567070"/>
                <a:ext cx="458280" cy="546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4C3D721-A0EA-5B3F-4A42-6AE34B0D61E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70986" y="5562750"/>
                  <a:ext cx="4669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54A3B3D-59AB-4F4A-F38B-4E956B31B66F}"/>
                    </a:ext>
                  </a:extLst>
                </p14:cNvPr>
                <p14:cNvContentPartPr/>
                <p14:nvPr/>
              </p14:nvContentPartPr>
              <p14:xfrm>
                <a:off x="3110746" y="5861550"/>
                <a:ext cx="229680" cy="308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54A3B3D-59AB-4F4A-F38B-4E956B31B66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106426" y="5857230"/>
                  <a:ext cx="238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15BD908-522E-A243-9A95-E960843433A3}"/>
                    </a:ext>
                  </a:extLst>
                </p14:cNvPr>
                <p14:cNvContentPartPr/>
                <p14:nvPr/>
              </p14:nvContentPartPr>
              <p14:xfrm>
                <a:off x="3481186" y="5873790"/>
                <a:ext cx="159120" cy="324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15BD908-522E-A243-9A95-E960843433A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476866" y="5869470"/>
                  <a:ext cx="167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756A008-F33A-4BB6-4F9C-21255FE73546}"/>
                    </a:ext>
                  </a:extLst>
                </p14:cNvPr>
                <p14:cNvContentPartPr/>
                <p14:nvPr/>
              </p14:nvContentPartPr>
              <p14:xfrm>
                <a:off x="3819946" y="6038670"/>
                <a:ext cx="307440" cy="177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756A008-F33A-4BB6-4F9C-21255FE7354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815626" y="6034350"/>
                  <a:ext cx="316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3EF853D-C109-AD0C-9E65-A1902A617FCF}"/>
                    </a:ext>
                  </a:extLst>
                </p14:cNvPr>
                <p14:cNvContentPartPr/>
                <p14:nvPr/>
              </p14:nvContentPartPr>
              <p14:xfrm>
                <a:off x="4311706" y="5729430"/>
                <a:ext cx="195480" cy="31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3EF853D-C109-AD0C-9E65-A1902A617FC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307386" y="5725110"/>
                  <a:ext cx="204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5203DBF-5881-EEE7-EBB2-752ED55129EC}"/>
                    </a:ext>
                  </a:extLst>
                </p14:cNvPr>
                <p14:cNvContentPartPr/>
                <p14:nvPr/>
              </p14:nvContentPartPr>
              <p14:xfrm>
                <a:off x="4452466" y="5934270"/>
                <a:ext cx="167760" cy="15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5203DBF-5881-EEE7-EBB2-752ED55129E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448146" y="5929950"/>
                  <a:ext cx="176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ADD0320-64EF-AC82-BACD-F0EDFA0A6FA6}"/>
                    </a:ext>
                  </a:extLst>
                </p14:cNvPr>
                <p14:cNvContentPartPr/>
                <p14:nvPr/>
              </p14:nvContentPartPr>
              <p14:xfrm>
                <a:off x="4882306" y="5532150"/>
                <a:ext cx="517680" cy="329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ADD0320-64EF-AC82-BACD-F0EDFA0A6FA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877986" y="5527830"/>
                  <a:ext cx="5263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51E62CF-2D55-7863-F4DF-EBB72DFEB4DC}"/>
                    </a:ext>
                  </a:extLst>
                </p14:cNvPr>
                <p14:cNvContentPartPr/>
                <p14:nvPr/>
              </p14:nvContentPartPr>
              <p14:xfrm>
                <a:off x="5147986" y="5588310"/>
                <a:ext cx="129960" cy="522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51E62CF-2D55-7863-F4DF-EBB72DFEB4D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143666" y="5583990"/>
                  <a:ext cx="138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6D4F5EF-CA58-EA3B-BFBC-16C5443A8ADD}"/>
                    </a:ext>
                  </a:extLst>
                </p14:cNvPr>
                <p14:cNvContentPartPr/>
                <p14:nvPr/>
              </p14:nvContentPartPr>
              <p14:xfrm>
                <a:off x="5432026" y="5450790"/>
                <a:ext cx="412920" cy="554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6D4F5EF-CA58-EA3B-BFBC-16C5443A8AD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427706" y="5446470"/>
                  <a:ext cx="4215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A2245-B2E1-0259-1B5C-70A97A00056B}"/>
                    </a:ext>
                  </a:extLst>
                </p14:cNvPr>
                <p14:cNvContentPartPr/>
                <p14:nvPr/>
              </p14:nvContentPartPr>
              <p14:xfrm>
                <a:off x="6004066" y="5837790"/>
                <a:ext cx="272880" cy="175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A2245-B2E1-0259-1B5C-70A97A00056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999746" y="5833470"/>
                  <a:ext cx="281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04172CD-75BF-64BB-0486-80481DA9053D}"/>
                    </a:ext>
                  </a:extLst>
                </p14:cNvPr>
                <p14:cNvContentPartPr/>
                <p14:nvPr/>
              </p14:nvContentPartPr>
              <p14:xfrm>
                <a:off x="6213586" y="5343150"/>
                <a:ext cx="295920" cy="243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04172CD-75BF-64BB-0486-80481DA9053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209266" y="5338830"/>
                  <a:ext cx="304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5E28AA3-6091-B426-F2FD-B9995A2F0BB9}"/>
                    </a:ext>
                  </a:extLst>
                </p14:cNvPr>
                <p14:cNvContentPartPr/>
                <p14:nvPr/>
              </p14:nvContentPartPr>
              <p14:xfrm>
                <a:off x="6645226" y="5790630"/>
                <a:ext cx="427680" cy="87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5E28AA3-6091-B426-F2FD-B9995A2F0BB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640906" y="5786310"/>
                  <a:ext cx="436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DD9EC19-FA80-2BDC-2E74-22C53C1BB77C}"/>
                    </a:ext>
                  </a:extLst>
                </p14:cNvPr>
                <p14:cNvContentPartPr/>
                <p14:nvPr/>
              </p14:nvContentPartPr>
              <p14:xfrm>
                <a:off x="7233106" y="5511990"/>
                <a:ext cx="511200" cy="388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DD9EC19-FA80-2BDC-2E74-22C53C1BB77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228786" y="5507670"/>
                  <a:ext cx="5198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0BDDEB2-56B7-C2DF-8653-353CDD2B9467}"/>
                    </a:ext>
                  </a:extLst>
                </p14:cNvPr>
                <p14:cNvContentPartPr/>
                <p14:nvPr/>
              </p14:nvContentPartPr>
              <p14:xfrm>
                <a:off x="7608226" y="5672550"/>
                <a:ext cx="106560" cy="461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0BDDEB2-56B7-C2DF-8653-353CDD2B946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603906" y="5668230"/>
                  <a:ext cx="1152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46A67F4-3003-2643-B3AE-4DEC9293A67B}"/>
                    </a:ext>
                  </a:extLst>
                </p14:cNvPr>
                <p14:cNvContentPartPr/>
                <p14:nvPr/>
              </p14:nvContentPartPr>
              <p14:xfrm>
                <a:off x="7886506" y="5417310"/>
                <a:ext cx="356400" cy="542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46A67F4-3003-2643-B3AE-4DEC9293A67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882186" y="5412990"/>
                  <a:ext cx="3650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BD07966-D3A1-EA17-CBB3-154D436C6D8C}"/>
                    </a:ext>
                  </a:extLst>
                </p14:cNvPr>
                <p14:cNvContentPartPr/>
                <p14:nvPr/>
              </p14:nvContentPartPr>
              <p14:xfrm>
                <a:off x="8390146" y="5765430"/>
                <a:ext cx="235080" cy="150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BD07966-D3A1-EA17-CBB3-154D436C6D8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385826" y="5761110"/>
                  <a:ext cx="243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FCCA934-2C8F-0ADA-0034-40647D88FCA3}"/>
                    </a:ext>
                  </a:extLst>
                </p14:cNvPr>
                <p14:cNvContentPartPr/>
                <p14:nvPr/>
              </p14:nvContentPartPr>
              <p14:xfrm>
                <a:off x="8762386" y="5335230"/>
                <a:ext cx="643680" cy="549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FCCA934-2C8F-0ADA-0034-40647D88FCA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758066" y="5330910"/>
                  <a:ext cx="6523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BE2BE03-0732-C93D-4977-46530E2F628A}"/>
                    </a:ext>
                  </a:extLst>
                </p14:cNvPr>
                <p14:cNvContentPartPr/>
                <p14:nvPr/>
              </p14:nvContentPartPr>
              <p14:xfrm>
                <a:off x="9087106" y="5367630"/>
                <a:ext cx="42840" cy="39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BE2BE03-0732-C93D-4977-46530E2F628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082786" y="5363310"/>
                  <a:ext cx="51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9AE5B69-7FF0-F8F8-AC5A-739652D8E09F}"/>
                    </a:ext>
                  </a:extLst>
                </p14:cNvPr>
                <p14:cNvContentPartPr/>
                <p14:nvPr/>
              </p14:nvContentPartPr>
              <p14:xfrm>
                <a:off x="9561946" y="5319390"/>
                <a:ext cx="203760" cy="465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9AE5B69-7FF0-F8F8-AC5A-739652D8E09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557626" y="5315070"/>
                  <a:ext cx="2124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6CDBBCF-9390-5A05-43DD-EE531BEC9C57}"/>
                    </a:ext>
                  </a:extLst>
                </p14:cNvPr>
                <p14:cNvContentPartPr/>
                <p14:nvPr/>
              </p14:nvContentPartPr>
              <p14:xfrm>
                <a:off x="9911866" y="5170710"/>
                <a:ext cx="144000" cy="531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6CDBBCF-9390-5A05-43DD-EE531BEC9C5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907546" y="5166390"/>
                  <a:ext cx="1526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F306458-A389-F9B4-B05B-35064C9B07D4}"/>
                    </a:ext>
                  </a:extLst>
                </p14:cNvPr>
                <p14:cNvContentPartPr/>
                <p14:nvPr/>
              </p14:nvContentPartPr>
              <p14:xfrm>
                <a:off x="10212106" y="5556270"/>
                <a:ext cx="279000" cy="176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F306458-A389-F9B4-B05B-35064C9B07D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207786" y="5551950"/>
                  <a:ext cx="287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FF9F19E-D62E-83AC-3870-7AE2682D7FDA}"/>
                    </a:ext>
                  </a:extLst>
                </p14:cNvPr>
                <p14:cNvContentPartPr/>
                <p14:nvPr/>
              </p14:nvContentPartPr>
              <p14:xfrm>
                <a:off x="10558426" y="5445390"/>
                <a:ext cx="279360" cy="43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FF9F19E-D62E-83AC-3870-7AE2682D7FD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554106" y="5441070"/>
                  <a:ext cx="288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CF71E0A-B5B2-78B9-A3A8-03E870601CA8}"/>
                    </a:ext>
                  </a:extLst>
                </p14:cNvPr>
                <p14:cNvContentPartPr/>
                <p14:nvPr/>
              </p14:nvContentPartPr>
              <p14:xfrm>
                <a:off x="11279866" y="5286990"/>
                <a:ext cx="19440" cy="17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CF71E0A-B5B2-78B9-A3A8-03E870601CA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275546" y="5282670"/>
                  <a:ext cx="28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E7B9B89-D515-E1F9-A12D-064863E4DB04}"/>
                    </a:ext>
                  </a:extLst>
                </p14:cNvPr>
                <p14:cNvContentPartPr/>
                <p14:nvPr/>
              </p14:nvContentPartPr>
              <p14:xfrm>
                <a:off x="10891066" y="5114550"/>
                <a:ext cx="308520" cy="481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E7B9B89-D515-E1F9-A12D-064863E4DB0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886746" y="5110230"/>
                  <a:ext cx="3171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FC98C1E-0242-58AB-6FC2-1FD16D775F55}"/>
                    </a:ext>
                  </a:extLst>
                </p14:cNvPr>
                <p14:cNvContentPartPr/>
                <p14:nvPr/>
              </p14:nvContentPartPr>
              <p14:xfrm>
                <a:off x="11252146" y="5156310"/>
                <a:ext cx="174960" cy="235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FC98C1E-0242-58AB-6FC2-1FD16D775F5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247826" y="5151990"/>
                  <a:ext cx="183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8E7FA27-9886-8E59-BC9D-57E0B036528F}"/>
                    </a:ext>
                  </a:extLst>
                </p14:cNvPr>
                <p14:cNvContentPartPr/>
                <p14:nvPr/>
              </p14:nvContentPartPr>
              <p14:xfrm>
                <a:off x="11381026" y="4941390"/>
                <a:ext cx="66600" cy="135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8E7FA27-9886-8E59-BC9D-57E0B036528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376706" y="4937070"/>
                  <a:ext cx="75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B6C0A0-3649-9327-7701-120FEF1A95A6}"/>
                    </a:ext>
                  </a:extLst>
                </p14:cNvPr>
                <p14:cNvContentPartPr/>
                <p14:nvPr/>
              </p14:nvContentPartPr>
              <p14:xfrm>
                <a:off x="11586226" y="4913310"/>
                <a:ext cx="199440" cy="771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B6C0A0-3649-9327-7701-120FEF1A95A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581906" y="4908990"/>
                  <a:ext cx="20808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9654DF4-6E19-5B82-BC27-FEC43C0A3724}"/>
                    </a:ext>
                  </a:extLst>
                </p14:cNvPr>
                <p14:cNvContentPartPr/>
                <p14:nvPr/>
              </p14:nvContentPartPr>
              <p14:xfrm>
                <a:off x="748426" y="3655470"/>
                <a:ext cx="641160" cy="533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9654DF4-6E19-5B82-BC27-FEC43C0A372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44106" y="3651150"/>
                  <a:ext cx="6498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E327F3F-04B2-16AF-8F76-E14A30026836}"/>
                    </a:ext>
                  </a:extLst>
                </p14:cNvPr>
                <p14:cNvContentPartPr/>
                <p14:nvPr/>
              </p14:nvContentPartPr>
              <p14:xfrm>
                <a:off x="1139746" y="3843750"/>
                <a:ext cx="412920" cy="354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E327F3F-04B2-16AF-8F76-E14A3002683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5426" y="3839430"/>
                  <a:ext cx="4215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B3F13F4-D563-8EF7-D7A1-2059491D94AF}"/>
                    </a:ext>
                  </a:extLst>
                </p14:cNvPr>
                <p14:cNvContentPartPr/>
                <p14:nvPr/>
              </p14:nvContentPartPr>
              <p14:xfrm>
                <a:off x="3122626" y="3627030"/>
                <a:ext cx="83160" cy="748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B3F13F4-D563-8EF7-D7A1-2059491D94A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118306" y="3622710"/>
                  <a:ext cx="9180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A1A00C6-301B-895C-D8F2-6C8F1F2B7885}"/>
                    </a:ext>
                  </a:extLst>
                </p14:cNvPr>
                <p14:cNvContentPartPr/>
                <p14:nvPr/>
              </p14:nvContentPartPr>
              <p14:xfrm>
                <a:off x="2986906" y="3980550"/>
                <a:ext cx="363240" cy="286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A1A00C6-301B-895C-D8F2-6C8F1F2B788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982586" y="3976230"/>
                  <a:ext cx="371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8A57BAB-866F-9A9C-00A2-D087D20CACA4}"/>
                    </a:ext>
                  </a:extLst>
                </p14:cNvPr>
                <p14:cNvContentPartPr/>
                <p14:nvPr/>
              </p14:nvContentPartPr>
              <p14:xfrm>
                <a:off x="337666" y="5379150"/>
                <a:ext cx="587880" cy="677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8A57BAB-866F-9A9C-00A2-D087D20CACA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33346" y="5374830"/>
                  <a:ext cx="59652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63EC6E9-DC60-EDB4-AACA-73DCBDCB3830}"/>
                    </a:ext>
                  </a:extLst>
                </p14:cNvPr>
                <p14:cNvContentPartPr/>
                <p14:nvPr/>
              </p14:nvContentPartPr>
              <p14:xfrm>
                <a:off x="523066" y="5668590"/>
                <a:ext cx="393840" cy="367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63EC6E9-DC60-EDB4-AACA-73DCBDCB383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18746" y="5664270"/>
                  <a:ext cx="4024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3B81713-2911-7774-1FE5-9B070535C037}"/>
                    </a:ext>
                  </a:extLst>
                </p14:cNvPr>
                <p14:cNvContentPartPr/>
                <p14:nvPr/>
              </p14:nvContentPartPr>
              <p14:xfrm>
                <a:off x="3510346" y="5262870"/>
                <a:ext cx="568080" cy="471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3B81713-2911-7774-1FE5-9B070535C03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506026" y="5258550"/>
                  <a:ext cx="5767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3043B25-4F3C-03BB-6974-A7528E0C0645}"/>
                    </a:ext>
                  </a:extLst>
                </p14:cNvPr>
                <p14:cNvContentPartPr/>
                <p14:nvPr/>
              </p14:nvContentPartPr>
              <p14:xfrm>
                <a:off x="3466066" y="5524230"/>
                <a:ext cx="279720" cy="283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3043B25-4F3C-03BB-6974-A7528E0C064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461746" y="5519910"/>
                  <a:ext cx="288360" cy="29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388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5</cp:revision>
  <dcterms:created xsi:type="dcterms:W3CDTF">2023-01-26T15:47:55Z</dcterms:created>
  <dcterms:modified xsi:type="dcterms:W3CDTF">2023-02-09T16:59:40Z</dcterms:modified>
</cp:coreProperties>
</file>