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3.xml" ContentType="application/vnd.openxmlformats-officedocument.presentationml.tags+xml"/>
  <Override PartName="/ppt/ink/ink4.xml" ContentType="application/inkml+xml"/>
  <Override PartName="/ppt/tags/tag4.xml" ContentType="application/vnd.openxmlformats-officedocument.presentationml.tags+xml"/>
  <Override PartName="/ppt/ink/ink5.xml" ContentType="application/inkml+xml"/>
  <Override PartName="/ppt/tags/tag5.xml" ContentType="application/vnd.openxmlformats-officedocument.presentationml.tags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4157" r:id="rId10"/>
    <p:sldMasterId id="2147484378" r:id="rId11"/>
    <p:sldMasterId id="2147484388" r:id="rId12"/>
  </p:sldMasterIdLst>
  <p:notesMasterIdLst>
    <p:notesMasterId r:id="rId23"/>
  </p:notesMasterIdLst>
  <p:handoutMasterIdLst>
    <p:handoutMasterId r:id="rId24"/>
  </p:handoutMasterIdLst>
  <p:sldIdLst>
    <p:sldId id="341" r:id="rId13"/>
    <p:sldId id="937" r:id="rId14"/>
    <p:sldId id="901" r:id="rId15"/>
    <p:sldId id="258" r:id="rId16"/>
    <p:sldId id="259" r:id="rId17"/>
    <p:sldId id="260" r:id="rId18"/>
    <p:sldId id="261" r:id="rId19"/>
    <p:sldId id="262" r:id="rId20"/>
    <p:sldId id="938" r:id="rId21"/>
    <p:sldId id="356" r:id="rId2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01"/>
            <p14:sldId id="258"/>
            <p14:sldId id="259"/>
            <p14:sldId id="260"/>
            <p14:sldId id="261"/>
            <p14:sldId id="262"/>
            <p14:sldId id="938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3" autoAdjust="0"/>
    <p:restoredTop sz="50000" autoAdjust="0"/>
  </p:normalViewPr>
  <p:slideViewPr>
    <p:cSldViewPr snapToGrid="0">
      <p:cViewPr varScale="1">
        <p:scale>
          <a:sx n="115" d="100"/>
          <a:sy n="115" d="100"/>
        </p:scale>
        <p:origin x="1584" y="108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4.xml"/><Relationship Id="rId17" Type="http://schemas.openxmlformats.org/officeDocument/2006/relationships/slide" Target="slides/slide5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10/13/2022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2:02:2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4324 3905 12 0,'4'2'29'0,"1"0"-10"0,1 0 9 16,-6 3-13-16,5-5 2 0,-1 2-5 15,3-2 2-15,-3 0-4 0,0 2 1 0,1-2-4 16,1 0-1-16,3 0-3 0,0 0 3 0,0-2-4 16,2 2 0-16,2 0 2 0,0-2-4 0,3 2 3 15,1-5-2-15,1 3 5 0,2 0-5 0,0 0 5 16,6-3-4-16,5 3-1 0,-4 0 11 15,-1 0-5-15,3-3 2 0,2 3 2 0,2-2-5 16,2 2-2-16,13-3-2 0,5 1-1 0,0 2 1 16,16-5-2-16,-8 3 4 0,-6-3-2 0,-6 2 0 15,-1 3-3-15,5 2 1 0,3 0-2 16,1-6 1-16,-2 6 1 0,-7-3 0 0,-1 1-1 16,-8 2 2-16,1 2 0 0,4-2 1 0,0 5 1 15,3-1-3-15,1-4 3 0,-4 0-2 16,-4 2 2-16,-5-2 0 0,-4 5-2 0,0-3-1 15,0 3 2-15,4-3-2 0,3 2 0 0,1 1 2 16,5-3-2-16,-4 2 2 0,2 1-1 0,-7-1 0 16,0-2-1-16,1 5 1 0,-3-5-1 15,4 2 0-15,1 3-1 0,4-3 1 0,-3 3-1 16,1-3 2-16,-7 3-1 0,0-3 1 0,-2 3 0 16,-4 4 0-16,-1-9 2 0,0 5-3 15,1-3 2-15,2 3 0 0,1 0 1 0,1-3-1 16,5 3-1-16,1 1 1 0,-2-1-3 0,1 0 3 15,-3 4-2-15,0-7 0 0,-2 3 0 0,2-1 1 16,2 1 0-16,7-7 0 0,2 4-2 0,2-1 3 16,3 1 3-16,-10 0-2 0,1 1 4 15,-7-1-6-15,-4-2 2 0,2 1 1 0,2-3 9 16,4 2-12-16,5 2 2 0,2-4 0 0,3 2-2 16,-3-2 4-16,-5 3-3 0,-3-1 3 15,-3-2-3-15,0 0 1 0,2 0-1 0,7 0-1 16,2-2 0-16,5-1-1 0,-3 3 0 0,-4 0 1 15,0 3-2-15,-9-3 2 0,-2 0-1 0,-3 0 0 16,5 0 0-16,0 0 0 0,7 0 0 0,-2 0 0 16,1 0 2-16,-3 0-1 0,-1 2-1 15,-4-2 2-15,-3 0-2 0,1 4 2 0,-2-4-3 16,-1 0 2-16,0 0 0 0,5 0-2 0,0 0 2 16,2-4-1-16,3 4 0 0,-3 0 1 15,-3-2 1-15,-3 2-2 0,-1 0 3 0,-4 0-2 16,-6 0 3-16,-1-3 1 0,-4 3 2 0,-4 0 3 15,0-2-2-15,-1 2-4 0,-1 0-2 0,-3 0-1 16,2-4-4-16,-2 4 3 0,3-5 1 0,1 5-2 16,1-4 1-16,0 4-2 0,1-4 3 15,1 1-3-15,0 1 3 0,0 0-1 0,0-2-1 16,0 1 4-16,-1 1 2 0,1-4 8 0,0 3-6 16,-2-1 1-16,-1-1-6 0,-1 1-1 0,-1 0 2 15,0-5-7-15,-1 0 2 0,1 2 1 16,-4-1 2-16,2-3-2 0,1 2 1 0,-3-2 0 15,0 0-1-15,0-3 2 0,2 3-1 0,2-2 0 16,-4 4 0-16,5-4 0 0,-1 0-1 0,3 0 2 16,-3-3-2-16,5 1 2 0,-3-3-3 15,3-2 3-15,-2 3-3 0,2-10 1 0,-1 3 1 16,-1-11-4-16,0 4 4 0,-5-9-2 0,0 3 2 16,-2 4 0-16,2 2 0 0,-2 0-1 15,3 4 0-15,-1 3 0 0,0 0 0 0,2-5-5 16,-1 3-1-16,-1-1 0 0,4-6 4 0,-3 0 0 15,1 5 2-15,0-8 2 0,1 5-2 0,-1 5 1 16,-2-3 1-16,3 9-1 0,-3-2 0 16,0 5-2-16,-2-1 3 0,0 5 0 0,0 2-2 15,-2-2 1-15,0-3 1 0,-3 5-1 0,3 2 1 16,0-6-3-16,-2 8-1 0,-1-4-1 0,1 0 4 16,-3 5-4-16,1-1-2 0,-3 0 1 15,0 3 2-15,-4-3 4 0,-3 3-3 0,-1 2 2 16,-3-5 1-16,-4 5-2 0,-3 0 2 0,-6 2-1 15,-2 0 0-15,-3 2-1 0,3-2 1 0,-3 0-1 16,1 0 3-16,-7-2-2 0,-11 2 1 16,-3 0-2-16,6 0 3 0,1 0-2 0,2 0 0 15,5 0-1-15,-4 0 2 0,-12 0-1 0,-4-5 0 16,-2 3 0-16,2 0 1 0,5 2-3 0,1-2 4 16,-6 2-4-16,-6-2 4 0,-3-3-1 15,2 3-2-15,8 0 0 0,-1-1 2 0,-14 3 0 16,3-6-1-16,7 4 1 0,0-1-2 0,4-1 1 15,-5 2-1-15,-8-3 2 0,0 3-1 0,9-4 1 16,-1 1-2-16,3-1 2 0,-7 1-2 0,5-1 2 16,-2 3-1-16,12 1 0 0,-1-7-1 15,4 7 2-15,-3 0-1 0,-6-2 0 0,0-1-1 16,3 3 1-16,1 2 2 0,5-5-2 0,-5 3-1 16,-3 2 1-16,-6-2-1 0,3 2 3 15,4 2-3-15,1-2 0 0,-1 0 3 0,-9 2-2 16,5 3-1-16,9-5 2 0,2 2-2 0,8 0 2 15,5 1-2-15,3 1 2 0,-3-4-2 0,-4 0 1 16,-1 2 1-16,3-2-1 0,-2 5 0 16,2-1 0-16,6-2-1 0,-1-2 2 0,-3 2-1 15,-5 1-1-15,-3-1 0 0,-3 2 3 0,0 1-3 16,4 1 2-16,8-4-3 0,1 3 3 0,2-1-2 16,-4-2 2-16,1-2 0 0,-6 3-1 15,3-1-1-15,2 0 2 0,3 2-1 0,8-4 0 16,2 0-1-16,5-4 2 0,0 2-1 0,1 2 1 15,1-5-2-15,3 5 2 0,-3-2-3 16,2 2 3-16,-2-6-1 0,2 6-1 0,0 0 3 0,2-3-4 16,-2 3 3-16,5 0-1 0,0 0-1 15,-1 3 1-15,3-3 0 0,-2 2 0 0,1 2 0 16,-1-2-1-16,-1 3 3 0,5-3-3 16,-2 2 0-16,2 3 1 0,0-3 0 0,0 1-1 15,2 4 1-15,0-5 0 0,-2 3 1 0,0-1-2 16,0 1 1-16,-2 2 0 0,0-5-1 0,-3 5 0 15,-1-2 0-15,-3 4-2 0,0-3 3 16,5 3 0-16,-10 3 1 0,6-3-2 0,-1 4 1 16,2 1 0-16,-2-3-1 0,5-2 2 0,4 2-3 15,0 0 3-15,2 3-2 0,5-3 1 0,-5 2-2 16,4-1 4-16,3 3-3 0,0 1 0 16,0 4 0-16,2 2 3 0,-2 0-1 0,2 1-2 15,0 8 2-15,0-2-2 0,0 0 3 0,2 2-2 16,0-3-1-16,2 1 0 0,1 0 2 0,4-7 1 15,-3 3-3-15,3-5 4 0,-2 0-3 0,-1 2 4 16,1-2-1-16,-1-2 3 0,1 0-1 16,-2 0 1-16,-1 0-3 0,-2 0 0 0,3-5-3 15,-3 0 0-15,2 1 1 0,-4-3-1 0,5 0 2 16,-3 1-2-16,2 1 0 0,-4-8 0 16,5 4 1-16,-3-3-1 0,0 1 0 0,-2-4-1 15,4 1 3-15,-4-1-3 0,3-1 1 0,-1 3 0 16,-2-5 1-16,2 0-1 0,-2 3-1 0,-2-14 1 15,2 7 0-15,0 2 0 0,0-5 1 16,0 5 2-16,0 0 3 0,0 0 1 0,0 0-4 16,0 0-2-16,0 0 0 0,0 0 0 0,0 0 6 15,6 5 5-15,-3-3-4 0,5 0 1 0,-1 0-1 16,4-2-4-16,7 5-2 0,6-10-1 16,2 5-2-16,8-2 0 0,-4 0 1 0,8 0 0 15,2-3-1-15,4 1 2 0,15-1-2 0,1 5 1 16,-1-6 0-16,10 3 0 0,-12 3-1 0,-6 0 2 15,-3 5-1-15,5-1 1 0,2 1-2 16,2-1-7-16,-1 1-10 0,-8 1-21 0,-4 3-14 16,-6-2-87-16,-5 6-78 0</inkml:trace>
  <inkml:trace contextRef="#ctx0" brushRef="#br0" timeOffset="27340.7364">8050 5655 7 0,'2'-4'12'0,"-2"0"-6"0,0-1 0 16,0 3-1-16,2-2-2 0,-2 1 1 0,0-1-3 16,0 2 3-16,0-3 2 0,0 3 7 0,-2 0-3 15,2-2 1-15,0-1 1 0,-2 3 4 16,0-2 3-16,2-1 5 0,-2 1-4 0,-1-1-6 15,1 3-7-15,2 0 0 0,-2-2-4 0,0 1 0 16,2 1-3-16,-2 0 1 0,2 0-1 0,-3-1 11 16,3 3-2-16,0-2-1 0,0 0-6 15,0 2 9-15,-2 0-8 0,2 0 2 0,-2-2 3 16,2 0 1-16,0 2-10 0,0-3-5 0,0 3 2 16,-2 0 0-16,2 0-4 0,0 0-13 0,0 0-3 15,0 0 4-15,0 0 13 0,0 0 14 0,0 0-5 16,0 3-1-16,0 1 0 0,-3-2-2 15,3 0 1-15,0 3-3 0,0-1 4 0,-2 1-3 16,0-1 5-16,0 1-2 0,2-1-2 0,-2 0 2 16,-1 3-1-16,3 0-4 0,-4-3 6 0,4 0-3 15,-4 3-1-15,1 0 2 0,1-1-1 16,0-1 1-16,2 1 0 0,0-1 1 0,-2-1 1 16,2 3-7-16,-2-3 3 0,2 1 3 0,2-3 0 15,-2 0-2-15,0 2 2 0,0-4 8 16,0 3 8-16,0-1 7 0,2-2-6 0,-2 0-8 15,0 2-2-15,0-2 9 0,0 0-5 0,0 0 2 16,0 0 3-16,0 0 9 0,0 0-5 0,0 0-12 16,0-2-9-16,0 2 0 0,2-2 1 15,-2-1 4-15,2-1-1 0,-2 0-2 0,0-1 2 16,3-2-1-16,-3 1 0 0,0-1 0 0,0 1 0 16,-3 1-5-16,3-4 3 0,-2 5-4 0,0-5-3 15,-2 3 3-15,1-5 0 0,-1 4 5 16,-3 0-3-16,3 1-3 0,-3-3 2 0,1 4 0 15,-1 1 4-15,1-3-3 0,-3 3-2 0,4 2 2 16,-4 0 1-16,3-1-2 0,-3 1 1 0,2 2-2 16,1 0 0-16,-1 2-2 0,1 1-2 15,1-1-1-15,-1 2 2 0,1 1 4 0,1-1-4 16,-1 3 4-16,1-1-4 0,0 3 5 0,-1-2-1 16,3 4-2-16,0-2-2 0,-1-3-3 15,1 5 6-15,2-2 0 0,0 0 1 0,0 2 4 16,2-2 0-16,-2 0-3 0,5 2 5 0,-1-3-5 15,1 1 2-15,1 0 1 0,3-2-2 0,2-1 1 16,0 1 1-16,2-3-1 0,3 1-2 0,-1-1 3 16,3-2-2-16,0-2 2 0,-1 0 2 15,1 0 1-15,6-2 3 0,0-2 2 0,-4-1-2 16,-2 1 7-16,-1-1-5 0,-1-1 1 0,-7 1-4 16,2 3-2-16,-5-4-3 0,1 1-2 0,0 1 2 15,-3-5 0-15,0 2 1 0,1-1-1 16,-3 1 0-16,0 0-1 0,0-2-3 0,-2 1 4 15,0 1-1-15,-2-2-1 0,0 0-2 16,0 1 5-16,-3-1-2 0,3 2 0 0,-2-2 0 16,-1 3-3-16,-1-1-2 0,-1 0 0 0,-2 3 1 15,1 0 4-15,-1 1-3 0,-2 1 2 0,-3 2-2 16,3 0 3-16,-4 2-1 0,0 3-2 0,1-1 4 16,-1 3-3-16,-1-3 0 0,1 3 1 15,4 2 0-15,-2-3 0 0,4 3 0 0,-2-2-2 16,2-1 3-16,0 3-1 0,3 0-1 0,-3 0 0 15,2 0 1-15,3-1-2 0,-1 1 1 0,1-2-3 16,2 2-2-16,0-3 3 0,-1 3 1 16,3-4-1-16,0 1 1 0,0-1 2 0,0-1-1 15,0 0 3-15,3 1 0 0,-1-3 0 0,-2 0 0 16,4 0 3-16,-2-2 3 0,3 0-2 0,-1 0-3 16,1-2 0-16,-1 0 4 0,3 0-2 15,-1-3 0-15,1 1-1 0,0-3 4 0,-3 1-1 16,0-1-2-16,1 1 2 0,1-1-2 0,-3-4-1 15,-1 2 3-15,0-2-1 0,0 2-5 0,-2-2 1 16,-2-2-5-16,0 2 2 0,-3 0 1 16,3-2-2-16,0 4 3 0,-2-2-4 0,-1 2 2 15,1 0-8-15,-1 3 5 0,3 1-8 0,-2 1 8 16,-1-1-4-16,1 3 5 0,-3 2 1 0,3 0 2 16,-3 5 0-16,-2 1 1 0,3-1-1 15,-1 6 1-15,-4-3-1 0,5 1-2 0,-1 2 2 16,0 0 0-16,3 0-1 0,0 0-1 0,-3-2 2 15,5 2 0-15,-1-2 0 0,3 0 1 16,0-3-1-16,0 3 3 0,3-2-3 0,-1 0 1 16,0-3 0-16,0 0-1 0,3 1 3 0,1-1-3 15,-1-2 3-15,-1 1 1 0,1-3 1 0,1 0-1 16,1 0 3-16,-1 0-7 0,-1-3 1 0,1 1 0 16,3 0 1-16,-4-2 0 0,1-1 2 15,3 1 3-15,-4-3-4 0,1 1 0 0,1-1 1 16,-1-2 4-16,-1 2 0 0,-3 1 7 0,2-1-6 15,-1-2-1-15,-1 3-5 0,-2-1-5 16,-2 3-3-16,-1-1 2 0,1 1 0 0,-4 0 3 16,-1 4-2-16,0 0 3 0,-1 2-2 0,-4 2 2 15,1 1-5-15,0-1 3 0,3 0-1 0,-1 3-1 16,2 0-8-16,3-1 0 0,-3 1 0 0,3-3 7 16,-1 3-3-16,3-3 5 0,0 3-6 15,2-3 6-15,-2 1 0 0,2-1-8 0,2 1 4 16,0-1-2-16,0-2-10 0,3 0-24 0,-3 3-50 15,0-5-27-15,3 4 1 0</inkml:trace>
  <inkml:trace contextRef="#ctx0" brushRef="#br0" timeOffset="30491.8279">8107 5896 9 0,'2'4'28'0,"-2"1"-18"0,3-1-3 0,-3 5 2 15,0 0-3-15,0-1 14 0,0 4-14 0,0 3-2 16,0-2 5-16,0 3-2 0,0 1-1 16,0 5-2-16,0 0 12 0,0 0 2 0,0-2-7 15,2 0-5-15,-2 0 2 0,2-2 4 0,0 1-5 16,3 1-4-16,-1-2 2 0,-2 0 3 0,3 1-5 16,-1 1 5-16,1-2 2 0,-1 2 1 15,0 0-1-15,1-1 0 0,-5 1 2 0,4 0-1 16,-4 0 1-16,0 0-5 0,0 0-4 0,-2 2 0 15,0 0-3-15,0 2 0 0,-3-4-1 0,5 2 1 16,0 0-1-16,0-2 2 0,0 0-1 16,0-3 1-16,2 3-2 0,1-2 1 0,1-1 1 15,-2 3-1-15,0-4 4 0,3 1 3 0,-3 1 5 16,0 0 1-16,-2-3 2 0,0 0-7 16,0-1-1-16,0-1-1 0,0-2 0 0,0-2 0 15,0 0-2-15,0-3-2 0,0-1-1 0,0 1 2 16,-2-4 0-16,2 1 1 0,0-3 3 0,0-7 1 15,0 3 0-15,0-1 8 0,0 5 3 0,0 0 0 16,0-2 0-16,0 2 6 0,0-2-1 16,0 6 5-16,0 1-17 0,0-5-18 0,0 2 2 15,0-4-4-15,0-3 5 0,-2 1-2 0,0-3 3 16,2-2-1-16,-5-4 1 0,3 2-3 0,-2-4 6 16,1-1-3-16,-3-1-3 0,1-1 4 15,-1-2-2-15,-1 2 2 0,3-1 0 0,-3 1 1 16,0-2-1-16,1 0 0 0,-3 3 1 0,5-1-2 15,-5 0 2-15,2-4 0 0,1 2-2 16,-1 1 3-16,3 1-2 0,-1 3 3 0,1 1 2 16,-3 3-3-16,5 0 0 0,0 0 4 0,0 5 0 15,-1-3-3-15,1 2 1 0,2 3-2 0,-2 2-5 16,4 4 0-16,-2-2 0 0,-2-2 0 0,2-1-3 16,0 1 0-16,0 0 7 0,0 2 0 15,0 0-3-15,2 4 3 0,0-1 2 0,1 3-2 16,-1 1 0-16,2 2-1 0,1-1 2 0,-1 3-1 15,3 0 0-15,-3 3-1 0,0-3 0 16,3 2 2-16,2 0-2 0,-3-2 1 0,1 5 0 16,2-3 0-16,0 2 0 0,0 1 0 0,-1-3 0 15,1 5 1-15,0-1 0 0,6 8 0 0,-4-3 3 16,3 0 2-16,-6-3-2 0,3 1-2 16,-2-4 2-16,0 1 1 0,-2-1-3 0,2-3 0 15,-3 0 0-15,1 0-2 0,-1-1 1 0,1-1 0 16,0-3 0-16,-3 1-2 0,0 0 1 15,3-2 0-15,-5-3 3 0,0 0 2 0,3 1 12 16,-7-7 5-16,2-1 2 0,0 3-3 0,-3 0-2 16,6 0 8-16,-1 3 3 0,-2-1-3 0,2-2-30 15,-2 0 2-15,2-2 1 0,-2-3-1 0,0-4 3 16,3 1 1-16,-3-6-3 0,0 1 0 16,0-5 0-16,0 3 0 0,0-5 0 0,0-2-3 15,0 0 2-15,-3-2-1 0,1 2 1 0,0-2-1 16,0-7 1-16,-1 2-1 0,1 3-3 15,2-3 1-15,0 2-7 0,2 3-4 0,3 0-5 16,-1 0-2-16,3-1-17 0,2 6-11 0,-3-3-7 16,3 4-3-16,-4 5-39 0,1 2-219 0</inkml:trace>
  <inkml:trace contextRef="#ctx0" brushRef="#br0" timeOffset="31510.1493">8206 6537 47 0,'3'0'37'0,"-3"0"-6"0,2-2-2 16,0 2-26-16,-2-4-21 0,2 2 11 15,1-3 1-15,-1 3 11 0,0-2-2 0,-2-1 5 16,4 3 15-16,-1-5 4 0,-3 5-17 0,2 0 7 16,0-2-8-16,-2 4-1 0,0-5-5 0,0 5-1 15,0-2-2-15,0 0-7 0,0 2 5 16,0-3-3-16,0 1 6 0,0 0-9 0,-2 2 5 16,0 0 4-16,2-2-3 0,-5 2 0 0,1 0 2 15,-3 0 1-15,3 2-3 0,-5-2 2 0,-2 2 1 16,0 0 0-16,-2 1-1 0,-5 1 11 15,0-2-8-15,-2 3 6 0,-2-3-1 0,3 5 2 16,1-5 1-16,3 0-7 0,1 2-4 0,5-4 2 16,1 3-3-16,1-1 1 0,5-2 0 0,0 0 13 15,-1 0 3-15,1 2 4 0,4 0 2 0,1 0-1 16,3-2-7-16,3 3-6 0,0-1-3 16,4-2-2-16,3 2-2 0,1 0 1 0,1-2-1 15,2 0-2-15,0 0-1 0,-1 0 1 0,-1 0 1 16,2 0-2-16,0 0 0 0,-5 0 0 15,1 2-1-15,-3-2-1 0,0 0 4 0,-2 3-5 16,-2-3 12-16,-3 0 18 0,-1 0-7 0,-3 2-5 16,-2-2-6-16,-2 2-1 0,-3 0 1 15,1 0-1-15,-5 5 3 0,3-5 4 0,-3 0-4 0,2 3-3 16,1-1-4-16,-1-2-2 0,3 3 4 16,-1-5-5-16,1 4 4 0,2-4-3 0,-3 3 1 15,3-1-1-15,-3-2-1 0,5 2-1 16,-4 0 1-16,4-2-1 0,-4 5 4 0,-1-3-3 15,3 2-1-15,-5 1 2 0,1-1 1 0,-3 0-2 16,0 3-3-16,0 2-9 0,-4-3 1 0,2 3-8 16,-2 0-8-16,-3 2-85 0,1 2-55 0,0 3 34 15</inkml:trace>
  <inkml:trace contextRef="#ctx0" brushRef="#br0" timeOffset="47104.8765">9391 5091 4 0,'0'0'32'0,"2"-4"-16"0,-2 4 11 0,0-3-31 15,2 3-10-15,-2-2 10 0,0 2 1 16,0 0-1-16,2 0-1 0,-2-2 3 0,0 2 1 16,0 0 1-16,0 0 4 0,2 0 9 0,1 2 3 15,-3-2 1-15,2 0 28 0,0 2-27 0,0-2 1 16,0 3 2-16,1-3-7 0,1 0-11 0,0 0 2 15,-1 0-4-15,1 0 1 0,0 0 1 16,1 0 0-16,1 0 2 0,1 0-4 0,-3 0 0 16,3 0 0-16,0 0 3 0,-1 0-1 0,1 0 3 15,2 0-2-15,0 0-1 0,2 0 0 16,0 0 0-16,2 2-1 0,0-2-1 0,0 2 2 16,3-2-1-16,1 0 1 0,5 2 1 0,0 0-4 15,0 1 5-15,1-1 5 0,-1 2-6 0,0-2 5 16,-3 3-4-16,4-1 0 0,-4-4 0 15,1 5-3-15,2-5 5 0,0 2 1 0,3 0-2 16,1-2-2-16,3 0 2 0,-3 0-2 0,7 0 2 16,0-2 1-16,-2 0-5 0,-2 2 4 0,-3 0-4 15,-4-3 0-15,3 3-3 0,-6 0 0 16,1 0 0-16,0 3-7 0,0-3 6 0,0 0-3 16,4 0 5-16,0 2 0 0,5-2-3 0,4 2 2 15,2-2-1-15,3 2 2 0,4 1-6 0,-3 1 7 16,-6 0-3-16,1 1 3 0,-4-3-3 15,1 5 2-15,0-7 0 0,4 2-1 0,3-2-2 16,2 0-2-16,1 0 3 0,-1 0 2 0,-5 0-1 16,-1 0 0-16,-4 0-1 0,1 0 0 15,0 0 2-15,2-2-1 0,5 2 1 0,4-5-1 16,2 3-2-16,0 2 3 0,-5 0 0 0,-1 0-3 16,-7 2 4-16,0-2-2 0,0 0 1 0,4 0 0 15,0 0-2-15,9 0 2 0,-2 0 1 0,2 5 0 16,-2-5-5-16,-2 2 3 0,-5 2 1 15,-4-4 0-15,0 2-1 0,2-2 2 0,4-2-2 16,7 2-1-16,3-2 2 0,3 0-1 0,-1 2 2 16,-5 0-2-16,0-2 0 0,-6 2 2 15,1 0-1-15,3-5-1 0,7 3 0 0,1 0 3 16,3 0-4-16,-4 2 3 0,-3 0-2 0,-6 0 1 16,-3 0 1-16,3 0-2 0,2 0 2 0,2 0-2 15,5 0 2-15,-3 0-1 0,-2 0-1 0,0 0 1 16,-7 0 0-16,1 0-1 0,-1 0 1 15,10 0 1-15,1-3 0 0,7 3-2 0,-2 0 2 16,-4 0-1-16,-3 0 0 0,-6 0 0 0,-1-2-1 16,3 2 2-16,2 0 0 0,3 0-2 15,1 2 1-15,-4 1-1 0,-2-3 2 0,-6 2 1 16,-6 0 1-16,1-2-1 0,-2 0 1 0,6 2 1 16,3 3-1-16,1-5 2 0,3 0-5 0,0 0 9 15,-4 2 0-15,-3-2-5 0,-2 2 2 16,-2 0 4-16,0-2-8 0,2 0 2 0,2-2-1 15,0 0-1-15,3 4 0 0,2-2-2 0,-3 2 2 16,-2-2-2-16,-2 2 0 0,-6 1-1 0,-1 1 3 16,-1-2-3-16,-3 0 0 0,2-2 2 0,-2 3-1 15,0-3 1-15,2 2 0 0,-2-2 3 16,5 2-2-16,-1-2-1 0,1 0-1 0,-1 2 0 16,-2 0 1-16,1 3 0 0,-3-5 1 0,-5 0 0 15,-1 0 1-15,-3 2-1 0,-2-2 3 0,-2 0 5 16,0 0 0-16,-3 0-4 0,-1 0 2 15,-1 0 4-15,-13-2-2 0,5 2-3 0,-1 0 1 16,5 0-8-16,-2 0-1 0,2-5 2 16,0 5-3-16,-2 0 1 0,2-2 2 0,0 0-3 15,0 0 3-15,4 2-4 0,1 0 5 0,-3-2 1 16,0 2 0-16,-2-3 0 0,2 3 0 0,1-4 2 16,-3 4-2-16,2-4 2 0,-2 4-1 0,0-5-3 15,0 3 2-15,0 0-1 0,0 0-3 16,-2-3 1-16,2 3 0 0,0 0 0 0,0-3-1 15,-3 3 1-15,3-2 1 0,0 2-1 0,-2-1-1 16,2-1 0-16,0 2 1 0,0-1-3 0,0 1 4 16,0-4-3-16,-2 3 2 0,2-1 0 15,0 0-1-15,-2-1 1 0,2-1 0 0,2 1-2 16,-2 3 1-16,2-5 0 0,-2 1 2 0,2-1-2 16,1 3 0-16,-1-3 1 0,-2 3 0 0,4-3 0 15,-4 3-1-15,5-3 2 0,-3 0-1 16,2 1-1-16,1 1 1 0,-3-1 1 0,2-1-1 15,1 1 1-15,-1-3-2 0,1 2 2 0,-1-4 1 16,0 0 0-16,3 0-3 0,-3-4 2 16,3-3-1-16,-3 0 0 0,3 1 2 0,0-3-2 15,-1 0 3-15,1 0 0 0,-1-4-3 0,1 2 3 16,2 0-3-16,0-2 1 0,0 2 2 0,-1 0-3 16,1 2 3-16,0 0-3 0,0 0 2 0,0 0-3 15,-1 0 1-15,3-2 1 0,-2-2-1 16,0-2-1-16,0 1 1 0,-5-1-1 0,3-1 2 15,0 1-2-15,-1-1 1 0,-1 3 1 0,-1 2-2 16,0-2 1-16,1 4-1 0,-3 5 0 0,0-1 2 16,0 1-2-16,1 4 1 0,-1-3-1 15,-2 3 1-15,2 0 0 0,0 3 0 0,-2 1 0 16,0-2-1-16,-2 5 0 0,2-3 1 0,0 5 0 16,0 0-1-16,-2 2 0 0,2 6 0 15,-2-1-2-15,2-3-1 0,0-2-5 0,0 0 3 0,0 2 2 16,0-2 4-16,0 0-4 0,0 0 4 15,0 2-8-15,-3-2 8 0,3-4-6 0,0 2 4 16,0-3 2-16,-2 3-1 0,-4-2 1 0,-5 4-3 16,0 0 2-16,-3-7 1 0,-1 5 1 15,-9 0-1-15,-5 2 0 0,3 0-2 0,-3-2-1 16,2 2 2-16,1 0 0 0,-1 0 0 0,1 0 1 16,0 2-1-16,-5-2 3 0,-2 2-2 15,-5 0 1-15,-13 0-3 0,3 3 4 0,-1-5-3 16,3 2 1-16,2-2 2 0,4 0-3 0,3 0 2 15,-7 2 0-15,2-2-3 0,-4 0 3 0,-3 0-1 16,1 0 0-16,1 0 1 0,8 0-2 16,3 0 2-16,3 0-1 0,-2 2 1 0,-7 3-2 15,-2-5 1-15,-7 0 0 0,-2 0 0 0,3 0 1 16,1 0-3-16,9 0 4 0,3 0-3 0,-3 0 1 16,3 2-1-16,-14-2 2 0,3 0-1 0,-1 0-1 15,1 0 1-15,8-2-1 0,2 2 2 16,3 0-2-16,0 2 0 0,-9-2 0 0,0 2-2 15,-7-2 2-15,-2 0 0 0,7 0-1 16,2 0 4-16,4 2-3 0,5-2 0 0,-3 3 1 16,-2-1 0-16,-6-2-1 0,-5 2-1 0,1-2 1 15,3 2 3-15,6-2-4 0,3 0 2 0,1 2 0 16,-1 1 0-16,-6 1 0 0,-5-4-1 0,-3 0 2 16,-6 0-1-16,8 0-1 0,3 2 1 15,8-2 1-15,-1 2-2 0,-4 1 1 0,-5 1-1 16,-1-4 1-16,-3 0 0 0,4 0 1 0,5 0-2 15,9 0 2-15,-1 0-1 0,-1 0-1 0,-3 0 2 16,-4 0-2-16,-7 0 2 0,5-4-1 16,0 4-2-16,6-3 3 0,5 3 0 0,2 0-2 15,2 0 1-15,-2 0 0 0,-2 7 0 0,-7-7-1 16,2 0 0-16,-4 2-1 0,4-2 0 0,5 0-2 16,2 2 0-16,2-2 1 0,2 3 2 0,1-1 0 15,-1-2 1-15,-4 2-3 0,-5 0 3 16,1 3 1-16,-3-5 0 0,5 2-1 0,2-2 1 15,2 0-1-15,2 4-2 0,1-4 4 16,1 0-3-16,3 0 1 0,2 0-1 0,-4 3 3 16,1-1-2-16,-3-2-1 0,-3 2 2 0,0 2-2 15,-2-4 3-15,2 0-2 0,-2 0-1 0,6 0 0 16,1 0 2-16,0 0-1 0,3 3 0 0,-1-1 0 16,4-2-2-16,-4 0 0 0,2 2 2 15,-4 0-2-15,-1-2-2 0,3 0 4 0,-3 2-1 16,1-4 1-16,0 2-1 0,3 0 1 0,-1-2 1 15,2 0-2-15,2 2 0 0,3-2 2 16,-3-1-1-16,4 3 0 0,1-4 1 0,2 2-1 16,-3 0 1-16,3-1-3 0,2 3 4 0,-4-4-2 15,1 4 0-15,-1 0-2 0,0-2 4 0,1 2-3 16,-6 0 0-16,5 0 1 0,-3 0 0 0,1 0 2 16,-1 2-3-16,0-2 2 0,1 0-1 15,1 0-1-15,3 0 2 0,-2 0-2 0,4 4 0 16,0-4 1-16,2 0-4 0,0 0 3 0,0 3 2 15,0-3-2-15,3 0 2 0,1 2-1 16,1 0 0-16,2-2-1 0,-3 0 1 0,12 0-2 16,-3 0-3-16,-4 0 3 0,-4 4 0 0,0-4 0 15,1 0 2-15,1 0-1 0,0 0 2 0,2 3-2 16,-2-1 0-16,0-2 1 0,2 4 2 0,0-2-2 16,-3 3-1-16,3-3 2 0,0 5-1 15,0-5 0-15,0 2 0 0,-2 1 0 0,2-1 0 16,-2 0 0-16,2 1 0 0,0-1-1 0,-2 3 2 15,2-3-2-15,-2 3 2 0,2-3-1 16,0 5 0-16,-3-4 1 0,1 3-2 0,2 1 1 16,0 0 0-16,-2 0 0 0,2 2 0 0,-2 0 1 15,2 0-2-15,0 0 3 0,0 0-3 0,2 4 1 16,-2-1 2-16,0 1-1 0,2-2-1 16,-4 0 5-16,2 3-2 0,0-3 0 0,0 0 1 15,0 3-1-15,-2-5-1 0,-1 0 0 0,1 2-1 16,2-2 0-16,-4 0-1 0,4 0 0 0,-5 2 2 15,3-4-1-15,0 4 2 0,0 1-3 16,2-1 1-16,-2 0 1 0,2 3-2 0,-3-1 2 16,3 0 0-16,0-1 0 0,3 5 2 0,-3-3-2 15,0 4-1-15,0-3 1 0,0 1 0 0,-3 0-1 16,3-1 0-16,-2 1-1 0,2 0 1 16,-2-3-1-16,0 0-1 0,0 1 2 0,-3-3-1 15,3 3 1-15,-2-5-1 0,-1 2 0 0,1-2 0 16,-1 2 1-16,-1-2-2 0,1 2-6 0,1-2-10 15,-3 7-19-15,3-7-32 0,-3 9-37 16,3 0-33-16</inkml:trace>
  <inkml:trace contextRef="#ctx0" brushRef="#br0" timeOffset="59664.8173">9404 5708 1 0,'24'-2'41'16,"16"-4"-20"-16,-5 1 10 0,5 3-10 0,-3-2-6 16,5 1-5-16,-2 1 5 0,2 0 1 0,2 0-8 15,15 0-1-15,5-3-6 0,22 1-1 0,-2-1 5 16,-9 3 0-16,-11 0 1 0,-5-3 1 0,-1 3 1 16,1 2-1-16,1 0 3 0,-3 0-4 15,-6 0 2-15,-12 5-6 0,-5-1 2 0,-1 3 2 16,0-3-1-16,2 5-3 0,5-2 5 15,-1 1 1-15,3 1 5 0,0 2-4 0,-4-2-2 16,-1 2-4-16,-2-2 2 0,-2-3 9 0,5 3 1 16,2-2 2-16,4 0 8 0,2-5-12 0,0 0-2 15,-2-2 5-15,-4-2-3 0,-2 0-7 0,-8-1-2 16,-1 1 1-16,0 0-3 0,-1 2-1 16,-1-2 2-16,-3 2-1 0,-2 0 2 0,-4-2-4 15,-5 2 4-15,-2-3 2 0,-4 3-2 0,-1 0 2 16,-1-2-1-16,-1 2-2 0,-13 0-3 0,5 0-1 15,2 0 1-15,0 0 1 0,8-2-3 16,-1 2 0-16,1-2 1 0,-1 2 1 0,1-3 0 16,1 1 0-16,-3 2-2 0,5-4 2 0,-2 4 2 15,-3-2 0-15,3-1 5 0,-3 1 1 16,0 0-1-16,1 0-1 0,-3 2 3 0,0-2 0 16,-2-1-6-16,3 3 2 0,-1-2-4 0,-2 0 2 15,0 0-4-15,0-3 3 0,-2 3-5 0,2 0 2 16,0-2-1-16,0-1 2 0,0 1 1 0,0-3-3 15,0 3 0-15,-3-1 1 0,3-3-1 16,0 1 0-16,0-2-1 0,0 0 2 0,0-2-1 16,0 0 1-16,3 2 1 0,-3-6 1 0,0 2-3 15,2-5 2-15,-2-2 0 0,2 0 0 16,-2 1 1-16,0-1-3 0,2 0 3 0,-2 0-3 16,0 0 2-16,2 0 1 0,1 1-2 0,1-1-2 15,-2 2 0-15,3-2 3 0,-1 0-2 0,3 0 3 16,-3 1-1-16,-2-1 1 0,3 2-3 0,-1 1 3 15,-2-3-4-15,0 0 4 0,1 2-3 16,-3 1 1-16,0-1-4 0,0 2 3 0,-5 1 1 16,3 2 0-16,-2 4 1 0,1-6 2 0,-1 4-3 15,2 2 2-15,-3 2-1 0,1 3 0 0,2-1-1 16,0 1-1-16,-1 8 1 0,-1 1 1 16,4-5-1-16,0 0-2 0,0 0 1 0,0 2-3 15,0-2 1-15,0 0-5 0,0 0 6 0,-2-5-1 16,2 3 4-16,-2-2 0 0,-1 4 1 15,-1 0 2-15,-3 0-4 0,1 0 2 0,-3 0 0 16,-2 0-1-16,0 0 2 0,-2 0-3 0,-7 0 2 16,2 2-1-16,-2 0-1 0,-2-2 1 15,0 0 0-15,0 2 0 0,-2 1 1 0,0-3-1 16,-1 0 0-16,-1 0 0 0,-1 2 0 0,-3-2 0 16,-1 2 0-16,-5 0 1 0,-10 3-1 0,2-3 1 15,0 0-2-15,0 0 1 0,4 1 0 0,3-1 1 16,4 0-1-16,0-2-1 0,-3 0 1 15,1 2 0-15,-5-2 1 0,-2 0-2 0,-2-2 1 16,2 2 1-16,3-2-2 0,1 2 3 0,7-2-4 16,0-1 3-16,3 3-1 0,1 0-1 0,-1-2 1 15,-3 0 0-15,2 2 2 0,-2 0-3 16,3-2 1-16,-1 2-1 0,3 0 0 0,1 0 2 16,3 0-2-16,2 0 2 0,3 0-1 0,-3 2-1 15,4-2 1-15,1 0-2 0,2 2 0 16,-3 0 1-16,-1-2 1 0,-1 3-2 0,0-1 1 15,-1 0-1-15,-1 0 2 0,0 0-1 0,0 3 1 16,0-5 0-16,5 2 0 0,-3 0-1 0,5-2 2 16,-3 2-3-16,5-2 2 0,-2 3 0 15,0-3-1-15,4 0 1 0,-2 4 0 0,0-4 0 16,5 0 0-16,-6 0 0 0,4 0-2 0,1 2 3 16,-2-2-1-16,0 2 1 0,3 1-1 0,-3-3-1 15,2 0 2-15,1 0 0 0,-1 0-3 16,1 0 2-16,-1 0 2 0,0 0-2 0,3 0 0 15,-3 0 1-15,1 0-1 0,-1 0-1 0,0-3 2 16,-1 1-2-16,1 0 0 0,0 4 1 0,-4-4-2 16,5 2 0-16,-5-4 2 0,2 4-1 15,0 0-5-15,-2-3 4 0,0 1-1 0,0 2 0 16,0-2-1-16,-2 0 2 0,2 2 1 0,-2-2 1 16,1-1-1-16,-1 3 1 0,2-2-1 0,-2 0 0 15,2 0-4-15,-2 0 2 0,2 2-7 16,0-3 2-16,-3 3 3 0,3 0 3 0,-2 0 2 15,2 0 1-15,0 0-1 0,0 0 0 0,0 3 1 16,2-3-1-16,0 2 0 0,1-2 1 0,-1 2-1 16,0-2 2-16,-2 0-2 0,2 0 1 15,0 0-2-15,-2 2 2 0,3-2-1 0,-4 0 0 16,1 0 1-16,-2 0 0 0,2 0-1 0,0 0 0 16,0 0 1-16,0 0 0 0,2 0 1 0,1-2-2 15,1 2 1-15,0 0-1 0,1 0 1 0,1 0-1 16,1 0-1-16,2 0 2 0,6 0-3 15,0 0 2-15,-4 0-2 0,3 0 0 0,-3 0-1 16,0 0 0-16,-5 0-2 0,3 0-10 0,-2 0 16 16,4 0 0-16,-5 0-1 0,5 2 0 0,-2 0 1 15,0 3-1-15,0-3 0 0,2 2 1 16,-3 3-2-16,1-5 3 0,2 5-3 0,-4-1-2 16,4 1 3-16,-5 2 2 0,3 2-2 15,-2 0 2-15,2 2-4 0,-1 7 4 0,-3 0-2 16,1 0 0-16,1 4-1 0,0-2 4 0,1 2-2 15,-1 3 0-15,-1-3 3 0,3 5 0 0,-2-3-1 16,2 1-1-16,-3-1 3 0,3 3-4 0,0 4 0 16,0 0 2-16,-3 0-2 0,3-4 1 15,0-1-2-15,2-1 0 0,0-3 1 0,-2-4 3 16,4 0-3-16,0-1 1 0,-2-5-8 0,4-1-18 16,-1-2-68-16,-1 0-95 0,2 0 123 15</inkml:trace>
  <inkml:trace contextRef="#ctx0" brushRef="#br0" timeOffset="66487.578">13544 6879 28 0,'0'2'25'0,"3"1"28"0,-1-1-6 15,-2 0-19-15,4 0-9 0,-4 0-7 0,7 1 3 16,-5-3 12-16,3 2-8 0,-1 0-7 0,3-2 2 16,-1 0-10-16,1 0 0 0,-1 0-1 15,3 0 2-15,0 0 6 0,0 2-1 0,2-2-7 16,0 0 0-16,0 2 1 0,4-2-5 0,-1 0 4 15,1 3 4-15,3-1 6 0,1 0 5 0,1 0-9 16,2 0 1-16,9 3-7 0,0-5 1 16,-2 4-2-16,2-4 4 0,-3 2-4 0,-1 1-2 15,1-3 5-15,-1 0-4 0,-1 0 1 0,1 0-2 16,-1 2 1-16,1-2 1 0,6 0 0 0,2 0-1 16,5 0-1-16,-1-2 3 0,-1 2-2 15,2 0-1-15,-5-3 1 0,-2 3-1 0,-2-2 1 16,-2 0-1-16,-5 2 2 0,0 0-3 0,0 0 2 15,1 2-2-15,-3 0 1 0,2 1 0 0,0-3 2 16,-4 2-3-16,4 0 2 0,-2-2 0 0,0 2-2 16,0 0 3-16,3-2-2 0,-3 0 1 15,2 3 1-15,0-3-3 0,-4 0 1 0,2 0 1 16,0 0-1-16,0 0 2 0,0 0-2 16,2 0 0-16,1 0 1 0,-1 0 0 0,0 0 4 15,-2 0-3-15,0-3 1 0,-2 3-1 0,0 0 0 16,-5 0-1-16,1-2-1 0,-3 2 1 0,0 0-1 15,-2 0 0-15,5 0 0 0,-5 0 0 16,2 0 1-16,-2 0-2 0,-2 2 1 0,2-2 0 16,0 0 0-16,0 3-1 0,0-1 2 0,0-2-2 15,0 2 1-15,2 0 1 0,0-2-1 0,1 0-1 16,-1 3 2-16,2-3-1 0,3 0 0 0,-3 0 1 16,1 0-1-16,-1 0 0 0,3 0 0 15,-3 0 1-15,1 0-2 0,1 0 1 0,-1 0-1 16,-3-3 3-16,3 3-2 0,-1 0 0 0,-2 3 0 15,3-3 0-15,-3 0-2 0,0 0 3 0,0 2-1 16,3-2 0-16,-3 0 1 0,0 0-1 16,3 2-1-16,-1-2 2 0,1 0-1 0,1 0 2 15,1 0 0-15,-1-2-1 0,5 2-2 0,1 0 1 16,-4-2 2-16,3-1-3 0,0 3 0 0,1-2 1 16,-1 2 1-16,-3-2 0 0,1 2-1 15,-2 0-1-15,0 0 1 0,-3 0 0 0,3 0-1 16,-3 0 2-16,0 0-1 0,5 2 0 0,-4-2-1 15,1 0 2-15,3 2 2 0,-4-2 1 16,3 0 3-16,-5 0 0 0,1 0-5 0,1-2 0 16,-3 2 0-16,0 0-3 0,-2 0 1 0,2 0 0 15,1 0 1-15,-1 0-3 0,0 0 3 0,-2 0-2 16,2 0 2-16,-2 0-2 0,0 0-1 16,0 0 1-16,-2 0 2 0,0 0-2 0,2 2 0 15,-4-2 3-15,-1 3-2 0,1-3 0 0,-1 0 3 16,-1 0-3-16,-1 2 2 0,1-2-2 0,-1 0 1 15,0 0-3-15,1 2 3 0,-3-2 0 0,3 0-2 16,-1 0 2-16,0 0-1 0,1 0 2 16,1 0-1-16,1 0 3 0,0 0 0 0,-1 0-2 15,3 0 2-15,0 0-2 0,0-2-3 0,-1 0 1 16,4 2 0-16,-1 0 1 0,2-3-1 16,-2 1-1-16,2 2 1 0,0 0 0 0,0 0-1 15,1-2 1-15,-3 2-1 0,0 0 0 0,2-2 3 16,-2 2-2-16,-2 0 1 0,0 0-1 15,2 0 3-15,-5 0-2 0,3 0 0 0,0-3 1 16,-2 3-2-16,1 0 0 0,1-2 0 0,2 2 0 16,-2-2 0-16,2 2 0 0,0 0 0 0,0 0 0 15,0 0-1-15,0-2 1 0,-2 2 1 0,2 0-1 16,0 0 0-16,-4 0-1 0,1 0 3 16,-1 0-2-16,-3 0 1 0,1 0 1 0,-1 0 0 15,-8 0-1-15,4 0 3 0,4 0-2 0,-2 0 0 16,3 0 2-16,-1 0-2 0,-1 0-1 15,-1 0 2-15,4 0 1 0,-3-2 1 0,-1 2-2 16,2 0 0-16,-4 0-3 0,5 0 0 0,-5 0 1 16,2 2-1-16,-2-2-1 0,0 0 0 0,2 0 1 15,-2 0-1-15,-2 0 0 0,2-2 1 0,0 2-1 16,-2 0 0-16,2 0-1 0,0 0 1 16,0 0 0-16,0 0 1 0,-3 2-1 0,3-2-1 15,0 0 3-15,-2 0-3 0,2 0 2 0,0 0 0 16,0 0-1-16,0 0 1 0,-2 0-1 15,2 0 0-15,0 0 1 0,-2 0 0 0,2 0 0 16,0 0 0-16,0 2 0 0,2-2 1 0,-2 2-1 16,0 0 0-16,2 1-1 0,-2-3 1 0,0 2 0 15,2 0 1-15,1 3-2 0,-1-1 3 16,0-2-3-16,-2 3 1 0,2-1 0 0,0 0 0 16,1 1 1-16,-1 1-1 0,0-1 0 0,0 1-1 15,0-1 2-15,3 1-2 0,-5 1 1 0,4 0 1 16,-2-1-1-16,1 3 0 0,1-2-1 0,0 2 2 15,1-3 0-15,-3 3-2 0,2 2 2 16,3-2 0-16,-2 0-3 0,1 2 3 0,1 0-1 16,-1 2 1-16,1 0-3 0,4 0 2 0,-2 1-1 15,-3-1 0-15,3-2 0 0,-4 4 1 16,1-4-1-16,-1 3 0 0,-1-3 0 0,0 2 1 16,-4-2 0-16,3 2 0 0,-3-2 0 0,0 2 0 15,-5 1 0-15,3-3-1 0,-2 4-4 0,-1-4 3 16,1 2 2-16,-3-4 1 0,3 2-2 15,-1-2 1-15,1 2 0 0,0-4 0 0,4-1-1 16,-3 1 1-16,1-3 2 0,2 1-2 0,0-1-2 16,0 0 4-16,0-1-2 0,0-3 0 0,0 2 1 15,0-9 0-15,0 12-1 0,0-3 2 16,2 0-1-16,-2-2 1 0,0 0-2 0,0 0 2 16,0 0-2-16,0 0 1 0,0 0 1 0,0 0 2 15,0 0 6-15,3 0-8 0,-3 0-3 0,4-2 2 16,3 0-3-16,1 2 2 0,1-3-1 15,4 1 1-15,1 0-1 0,-1 0 1 0,2 0 0 16,1 2 0-16,1-3 0 0,3 1-1 0,0 0 1 16,0 2 0-16,0-2-1 0,0 2 2 0,0 0-2 15,2 2 2-15,0-2-1 0,0 0-1 16,0 0-1-16,2 2 3 0,2-2 0 0,1 0-3 16,-1 0 2-16,1 0 1 0,-1 0-2 0,-4 2 1 15,0-2 1-15,3 0-1 0,-6 3-1 0,4-3 2 16,-4 0-1-16,1 0-1 0,0 0 1 15,-2 0 2-15,-1 0 0 0,1 0-1 0,-3 0 2 16,-1 0 0-16,-1 0-2 0,0 0 2 0,-2-3-3 16,2 3 1-16,-2-2-2 0,3 2 0 15,-3-2 2-15,4 2 0 0,-4 0-3 0,2 0 3 16,1 0-2-16,-1 0 3 0,0 0-2 0,-2-2-1 16,0 2 4-16,0-2 6 0,-4 2-1 0,-1 0 5 15,1-5-5-15,0 5-1 0,-5-4-2 0,2 2-2 16,-2-3 0-16,1 1-2 0,-1-1 0 15,0 1-1-15,0-3 0 0,-2 3-1 0,2-3 3 16,-2-2-3-16,-2 1 2 0,0-1-2 0,2 0 2 16,-2-2-2-16,0 0 2 0,2-2-1 15,-5-3-2-15,5 1 2 0,-2-3 0 0,0-4-1 16,2 2 1-16,-2-4 1 0,2-5-3 0,0 1 2 16,0-3-3-16,2 0-2 0,0-6 0 0,0-1-2 15,3 3 0-15,1 2 1 0,1 2-1 16,-1-4 6-16,5 1 0 0,-2-1 0 0,2 0 1 15,0-3-1-15,-2 1 2 0,0 6-2 0,-2 0 2 16,-3 3-2-16,0 3 1 0,-1-1 1 0,-3-1-1 16,0 1-1-16,-3-1 2 0,3 1 0 15,0-3-2-15,0-2 1 0,3 3 0 0,-1 1 1 16,0-1-1-16,0 3 0 0,0 3-1 0,3 3 1 16,-3 1-2-16,0 5 3 0,3-3-1 0,-5 5-2 15,2 0 2-15,0 0 0 0,-2-2-1 16,0 2 0-16,0-2-1 0,-2-1 3 0,2 3-2 15,-2-2 2-15,-1 2-1 0,1-2 0 0,0 4 0 16,2-2 0-16,-2 2 0 0,0-2 0 16,2 5 0-16,-3-1 1 0,1 0-2 0,2 1 2 15,-2-1-3-15,2 1 1 0,0-1 1 0,-2 0-1 16,0 3-3-16,2-3 4 0,-3 1-2 0,1 1 4 16,-2-1-4-16,2 1 2 0,-1 3 0 0,-1-2 1 15,2-1 0-15,-3 3-3 0,3 0 4 16,0 0-3-16,-3-1 1 0,3 1 1 0,0-2 0 15,0 2-3-15,0-1 2 0,-3-1-1 0,3 2 0 16,-2 0-1-16,-1-1-1 0,-1-1 3 0,-1 0-1 16,-2 1 1-16,0 1 1 0,-4-2-2 0,2 2-3 15,-2-1 5-15,0 1-2 0,-3 0 0 16,1 0 0-16,-3 2-3 0,-2 0 3 0,0-3-1 16,-2 3 2-16,-2 0 0 0,0 0-1 0,0 3 1 15,-5-3 0-15,3 0-3 0,-3 2 4 16,0-2-2-16,1 2 1 0,-6 0-1 0,4 3 2 15,-1-3-2-15,2 0 1 0,0 3 1 0,1-3-2 16,1 2 1-16,-1-2 0 0,-1 1 1 0,2 1-1 16,1-2 0-16,0 3-1 0,1-3 0 15,1 2-4-15,2-2 3 0,4 3-7 0,1 1 3 16,1-1 0-16,3 1 2 0,0-1 2 0,0-1 2 16,-1 1 0-16,1 1 0 0,-2-1 1 15,-3-1-3-15,3 1 2 0,-3-1 1 0,3 0-2 16,-1 1-2-16,3-3-6 0,0 2-2 0,2 1 3 15,0-1 4-15,2-2 3 0,0 5 0 0,0-3 0 16,0 1 1-16,3-1 0 0,-1 3-1 0,-2-3 0 16,5 3 3-16,-1-3-3 0,1 3 1 15,0 0-1-15,1-1 2 0,-1-1-1 0,2 3-1 16,0-1 3-16,-1-3-2 0,-1 3-2 0,4 0 2 16,-4-1 0-16,1-1 2 0,1 3-3 15,-2-1 0-15,-1 2 3 0,3-2-5 0,-2 1 4 16,-1 1-1-16,-1 0 0 0,1 2 0 0,3 0 2 15,0-2-3-15,-2 2 1 0,-1 2 1 0,3-2 0 16,2 2-2-16,-2 1-1 0,2-1 3 16,-2-2-2-16,2 2 2 0,0-2-1 0,0 2 2 15,0-4-3-15,-3 2 1 0,3-2 1 0,0 2-3 16,0-2 3-16,0 0 0 0,0-3-1 0,0 1 1 16,0 2-3-16,0-5 2 0,0 3 1 15,0-1-1-15,0-1 1 0,0-3-2 0,0 2 1 16,0 1 1-16,0-5 0 0,0 2 0 0,0 0 1 15,0-11 5-15,3 7 8 0,-3 0-3 0,2 2 4 16,-2 0 0-16,0-2 3 0,-2 4-18 16,-1 2-3-16,3-4 4 0,0 0-3 0,-2 0 0 15,0-2 2-15,2 0-2 0,0 0 0 0,-2-3 0 16,-1 1 0-16,3 2-1 0,-2-3 2 0,0 1-2 16,0-3-3-16,0 3 5 0,-1-1-3 0,-1-1 3 15,0-1-2-15,-1 3 1 0,-4-1 0 16,3-1 0-16,-5 1 2 0,-2 1-2 0,-1 0 1 15,-1-1-1-15,-1 1 2 0,-3-1-2 0,-8-1 0 16,1 1 1-16,-3 1 0 0,0-1-1 16,1 3 2-16,1 0-2 0,-4-2 0 0,3 1 0 15,1-1 0-15,-1 2-3 0,-3 0 6 0,-7-3-3 16,-1 3 2-16,-3 0-1 0,2 0 2 0,0-1-2 16,1 1-2-16,1 0 3 0,5 0-1 15,0 0 0-15,2-1 0 0,0 3 1 0,3 0-3 16,-8-2 2-16,1 0 1 0,-2 2-2 0,1 0 2 15,1 0 0-15,0 0-2 0,2 0 1 0,4 0-1 16,0 0 2-16,1 0-1 0,1 0 0 16,-1 0-1-16,-3-2 1 0,0 0 1 0,0 2-1 15,-7-3-1-15,1 1 2 0,2 0-2 0,2 2 1 16,2-2 1-16,0 2-2 0,4 0 2 0,1 0-2 16,2-2 1-16,-3 2 1 0,1 0-1 15,-3-3 0-15,0 3-1 0,1-2 1 0,-1 0 0 16,-2 2 1-16,5-4-1 0,-3 1 0 0,3 1-1 15,1 2 1-15,1-2 1 0,2 2-1 0,-2-2-1 16,0 0 2-16,-1 2-2 0,1 0 1 16,-2 0-2-16,1 0 2 0,1 0-1 0,0 0-1 15,0 0 2-15,-1 0-2 0,3 0 0 0,0 0 1 16,0-3 1-16,2 3 0 0,1-2 2 0,1 2-2 16,0 0 0-16,1-4 0 0,-3 4-1 15,0-5 2-15,-2 3-2 0,0 0 2 0,-2 0 0 16,-3-3-2-16,1 3 1 0,-3 0 0 0,0-3 1 15,3 1-3-15,2 2 3 0,-1-3-1 0,3 1 0 16,2 4-1-16,3-4 1 0,-3 4 1 16,0-3-3-16,-2 3 2 0,0 0 1 0,-2 0-1 15,-3 3 0-15,1-3 0 0,-3 0 0 0,1 0-1 16,-3 0 0-16,2 0 2 0,-2 2-1 0,5-2-2 16,-1 0 2-16,5 0 0 0,0 0 1 15,4 0-2-15,1 2 0 0,-1-2 2 0,3 2 0 16,-1-2-2-16,1 2 1 0,-1 1 1 0,-1-3-2 15,1 2 1-15,-1 0 0 0,1-2 0 16,1 2 0-16,-3 0-1 0,3-2 1 0,2 3-1 16,-1-1 1-16,1 0-2 0,2-2 1 0,2 2-1 15,3 0 0-15,1-2-4 0,1 3-1 0,2-1 5 16,-1 2 1-16,3-2 0 0,0 3 1 16,0-1 2-16,3 3-2 0,-1 0 1 0,2 1 0 15,-2 1-2-15,3 0 1 0,-1 2 0 0,1 2 0 16,-1-2 1-16,1 2-3 0,-1 1 4 0,-4 1-3 15,2-2 1-15,0 3 1 0,-2-3-3 16,0 0 2-16,0 1 0 0,0-1-1 0,0-2 5 16,5 2 0-16,-3 0-4 0,2 0 2 0,3-2 0 15,-3 3-1-15,5-1-1 0,-2-2 3 0,-1 4-3 16,1-4 3-16,0 3-3 0,-3 1 4 16,0-2-2-16,1 3-2 0,-5-1 2 0,2 3-2 15,-2-1 1-15,0 3 1 0,0 0-1 0,0 2-1 16,2-2 2-16,-4 2 0 0,2 0 1 0,2-2-2 15,1-2-1-15,-1-1-12 0,0 1-2 16,5-3-17-16,-5 1-11 0,2 1-96 0,1-1-113 16</inkml:trace>
  <inkml:trace contextRef="#ctx0" brushRef="#br0" timeOffset="67829.9567">17908 6917 6 0,'2'0'21'0,"0"-5"16"16,-2 3-17-16,2 0-4 0,-2-3 4 0,3 3 12 15,-1-2-17-15,-2 4-5 0,0-5-3 0,0 5 1 16,0-2 12-16,0 2-6 0,0-2-2 15,2 2-8-15,-2 0 0 0,0 0-10 0,0 0 31 16,0 0 6-16,0 0-8 0,2 2 26 0,-2 0-25 16,5-2-8-16,-3 5-8 0,2-3 1 0,3 0-3 15,0 3-1-15,-1-1-2 0,3 0 1 16,0 3 1-16,2-3-2 0,0 3 1 0,0-3-3 16,2 3 1-16,0 0-2 0,3-1 2 0,4 3-1 15,2 2-1-15,-2-4 1 0,-1 2 0 0,1-1-1 16,-2 1 4-16,-1 0-3 0,1 0 2 15,0 0 2-15,-1 2-1 0,1 0 0 0,-3 0-1 16,5 2-2-16,0 2 2 0,0 3-1 0,9 4-2 16,-1-2 1-16,1 2-2 0,6-2 2 15,3 0-1-15,6 0 0 0,0-1 1 0,-9-3 0 16,-2-5 1-16,-8 0 5 0,-1-2 0 0,-7 0 0 16,1-1-3-16,-5-3 0 0,3 6-2 0,-7-5-1 15,2 3-1-15,0 2-1 0,2-2-1 16,-4 2 2-16,2 0 0 0,-2 0 0 0,2 2-2 15,-3 1 5-15,3 1 2 0,3 0 0 0,-1 1 0 16,2-1 1-16,1 1 4 0,1 1 2 16,3-1-7-16,-2-1 1 0,-1-4-1 0,1 0 0 0,0-2-3 15,-5-2-1-15,0-3 1 0,-4 3-2 16,-2-3 1-16,-1-2 0 0,-4 1 1 0,-6-10 2 16,0 5-1-16,4 2 2 0,-3-2-4 0,1 2 6 15,2-3-1-15,0 3-3 0,0 0-2 16,0 0-4-16,0 0-16 0,0-2-28 0,2 4-31 15,1-2 9-15,-3 0-86 0</inkml:trace>
  <inkml:trace contextRef="#ctx0" brushRef="#br0" timeOffset="68922.2603">18047 6835 41 0,'0'-2'37'0,"0"2"-28"0,2-5 3 0,2 3 14 16,-1 0 2-16,3-2-10 0,1 1-10 15,-1-1-2-15,3 4-2 0,-2-4 0 0,4 1-2 16,-2 1-2-16,0 0 1 0,2-2-1 0,-3 4 5 15,6-3 2-15,-3 1 6 0,0 2 8 0,0-2 3 16,0 0 0-16,-2 2-1 0,-1 0 6 16,-1-2 7-16,0-1-18 0,-1 3-8 0,-1 0-4 15,-1 0 1-15,-2-2-3 0,0 2 1 0,1 0 0 16,-1 0 0-16,0-2 0 0,-2 2 0 0,2 0-2 16,-2 0 0-16,0 0-3 0,0-2 2 15,0 2-1-15,0 0-4 0,0 0 2 0,0 0-3 16,0 0 1-16,0 0 0 0,-2 0-1 0,2 0 6 15,0 2-1-15,-2-2 0 0,-3 2 0 0,1 0 1 16,-3 1 0-16,-1-1 2 0,-3 2 1 16,-3-2 0-16,1 3-1 0,-2-1 1 0,-1-2-4 15,-1 1 4-15,1 1-1 0,-4 0-1 0,-4 1-1 16,0-1 2-16,2 1-1 0,-2-3 0 0,1 2 1 16,1-2 0-16,3 1 3 0,-3-3-3 0,2 2 1 15,2-2-3-15,0-2 0 0,3 2-3 16,2-3 0-16,0 3 2 0,1-2-1 0,4 2 1 15,1 0 3-15,0-2 1 0,1 0 6 0,4 2-1 16,4 0 3-16,0-2-8 0,-2 2-2 16,0 0 0-16,-4 0-3 0,1 0 0 0,1 0-2 15,0 0 2-15,0 0-3 0,2 0-2 0,0 0 2 16,0 0-1-16,0 0 4 0,0 2 1 0,0-2-2 16,4 0 0-16,-2 0 1 0,3 4 0 0,1-4 1 15,1 2-1-15,2 3-2 0,0-3 2 16,0 3 1-16,-1-3-1 0,1 2-3 0,0 1 2 15,0-3-2-15,-3 2 1 0,1 1 1 16,0-1-1-16,-3 0 1 0,3-1 0 0,-3 1 1 16,0 0-1-16,1 1 0 0,-1-1 2 0,3 3-1 15,-3-3 1-15,1 1 0 0,-1 1 0 0,-2 1 1 16,5-1 0-16,-3 3-1 0,1 0 1 0,1 2-2 16,-1 0 2-16,1 0-2 0,-1 5 0 15,-1 3 1-15,3 4-1 0,-3-1 1 0,-2 2 0 16,3 0 0-16,-3 0 0 0,0-2-1 0,0 0 2 15,1 0-1-15,-3-2 2 0,0-2 4 16,2 0-3-16,-2-1 2 0,0-1-4 0,0-1 0 16,0-2 1-16,0 1 2 0,2-3-1 0,-2-3 0 15,5-1-1-15,-3 0 1 0,0-1-2 0,2-1 1 16,1-3 1-16,-3 2-2 0,2-2-15 0,-1 1-39 16,-1-3-20-16,0-9-36 0,-2 4-213 15</inkml:trace>
  <inkml:trace contextRef="#ctx0" brushRef="#br0" timeOffset="71057.1598">17798 6152 7 0,'0'-3'4'0,"-3"1"3"0,3 2 1 0,0-2-2 16,0 0 0-16,-2 0-1 0,2-1-2 0,-2 1 0 16,0 2 2-16,2-4 2 0,0 4-4 0,0-2-1 15,0-1-1-15,-2 3 4 0,2 0 0 0,0-2-2 16,-3 0 1-16,3 2-1 0,0-2 0 15,0-1 1-15,0 3 7 0,0-2 4 0,0 0 14 16,0 0-20-16,0 2-5 0,0-5 10 0,0 5 2 16,0-4-4-16,0 0 6 0,0 1-7 0,0-1 7 15,0 0-9-15,0-1-5 0,3-1 4 16,-3-1 0-16,0 0-3 0,0 3-3 0,0-5-1 16,0 3 0-16,0-1 0 0,-3 0-1 0,3 1 1 15,-2-3 1-15,2 2-1 0,-2-2-3 0,0 3 0 16,0-1-1-16,-1 1-1 0,1-3 2 15,-2 2 2-15,4-2-3 0,-5 5 3 0,3-3-2 16,0 1 2-16,-2-1-1 0,1 3-1 0,-1-1 0 16,0 1 3-16,-1-1-9 0,3 1 6 0,-5 2 0 15,3-3-1-15,-1 3 2 0,-1 0 0 16,1 0 3-16,-3-3-2 0,1 5 0 0,0-2-1 16,1 0 1-16,-1 2 0 0,1-2 0 0,-1 2-1 15,0-2 0-15,3 2 1 0,-3 0 1 16,3-3-4-16,-1 3 1 0,1 0 2 0,2-2-1 15,0 2-4-15,-3 0-5 0,3 2 12 0,0-2-5 16,-3 0 1-16,1 3 3 0,2-3-2 0,-3 4-1 16,-1-2 4-16,1 0-2 0,-1 5 1 0,1-3-3 15,-1 1 3-15,-1-1-3 0,1 5 2 16,-1-2 0-16,0-1-1 0,3 3 1 0,-3-2-1 16,3-1 1-16,-1 3 1 0,1 0 0 0,0-2-2 15,-3 4 2-15,5-5-1 0,-3 3 0 16,3 0-1-16,-2 2 2 0,-1-2-4 0,3 0 4 15,-2 4-1-15,-1 0-2 0,1 0 4 0,2 0-4 16,-3 1 1-16,1-1 0 0,-3-4 2 0,3 2-3 16,2 2 2-16,-3-4 0 0,1 2-2 15,-1 0 2-15,1-2 0 0,0-1-1 0,1 4 0 16,1-4 3-16,0 3-1 0,0-2-2 0,2 2 1 16,0 0 1-16,0-2-2 0,0 2 1 0,2 0 1 15,0-2-2-15,0 2 2 0,1 0-2 16,-1 0 1-16,2-2 0 0,-2 2 0 0,1-2-1 15,-1-1 1-15,0 1 0 0,0 0 0 0,-2 0-2 16,2 0 4-16,-2-3-1 0,3 3 0 0,-3 0-1 16,0-2 4-16,0 1 0 0,0-1-5 0,0 0 5 15,2-1-2-15,-2 3 0 0,0-2 1 16,2-3 0-16,-2 3 1 0,0-1 2 0,0-1 0 16,2 1-1-16,-2-1-3 0,2-1 6 0,-2 3-5 15,3-3-3-15,-1 1 2 0,-2-1-1 16,2 3 2-16,0-5 4 0,-2 2-2 0,3-2 0 15,-1 3 1-15,0-1 0 0,0-2 2 0,0 1 12 16,1-1-9-16,3 0-1 0,-4 0-5 0,1-2 3 16,1 5-2-16,0-5 1 0,-1 2-2 0,1-2 0 15,0 2-2-15,-1-2 1 0,-1 2-3 16,2 1 2-16,-2-3 0 0,3 0-2 0,-1 2 1 16,1-2 3-16,-3 2-1 0,0-2 3 15,2 0 2-15,-1 0 4 0,-1 0-5 0,2-2 2 16,-1 0-3-16,1 2 0 0,0-3-3 0,1 1 0 15,-1-2-2-15,-2 2 0 0,3-1 2 0,-1-1-2 16,1-3-1-16,1 3 0 0,-1-1 1 0,-1 1 0 16,0-3 2-16,3 1 2 0,-3-1-1 15,1-2-2-15,-1 3-1 0,1-3 2 0,-1-2-2 16,3 2 5-16,-3-2-2 0,1 0-3 0,-1-2 1 16,0 2 4-16,1-2-1 0,-1-1-6 15,1-1 5-15,1-1-4 0,3-3-2 0,-2 1 2 16,-1 0 0-16,1 1-1 0,2 1 0 0,-3-1-1 15,1 1 1-15,0 1 3 0,-1 2-3 0,-1-1 1 16,1-1 4-16,-4 2-3 0,1-3-1 0,-1 3-1 16,-2 0 2-16,0 0-1 0,-2-3-1 15,-3-2 0-15,3 3-1 0,-5 0-1 0,3-3 2 16,-3 3-4-16,-2-1-2 0,1 1-12 0,1 1-9 16,-2 1-2-16,0 2-14 0,3 0-2 15,-1 2-74-15,1 3-152 0</inkml:trace>
  <inkml:trace contextRef="#ctx0" brushRef="#br0" timeOffset="77212.8621">17758 6784 58 0,'0'0'46'0,"0"0"19"0,-2 0-27 0,2 0-16 16,0 0 23-16,-2 0 5 0,2 0-12 15,0 0-5-15,0 0-30 0,0-2 1 0,0 2 0 16,0 0 8-16,0 0-1 0,0 0 4 0,0 0 3 16,0 0 0-16,0 0 0 0,0 0-8 0,0 0 2 15,0 0 5-15,0 0-8 0,0 0-13 16,0 0 9-16,0 0 7 0,0 0-7 0,0 0 2 15,0 0-4-15,0 0 2 0,0-6-2 0,0-3-1 16,0 2-2-16,-3-2 1 0,3 3-3 0,0-3 1 16,0 2 0-16,0-2-2 0,0 1 4 0,0 1 0 15,0 0 0-15,0 1 2 0,-2-3 2 16,2 2 2-16,0 1-4 0,0-1 0 0,0 0-2 16,-2 3 3-16,0-3 1 0,2 3-7 15,-5-3-3-15,3 1 2 0,0 1 0 0,-3-1 1 16,1 1 0-16,0 1-1 0,-1 0 2 0,1-3-1 15,-3 3 1-15,3-1-2 0,-1-1 1 0,1 1 2 16,0 1 0-16,-1-1-1 0,1 1-1 0,-1-1 0 16,1 1 3-16,0 0-5 0,-1 1 6 15,1-1-3-15,2 2 2 0,-3 0 1 0,5 2-4 16,-2-3 0-16,0 1-6 0,2 2 4 0,-2 0-3 16,-1 0-3-16,3 0 4 0,-4 0-2 15,2 2 14-15,-5 1-3 0,3-1-1 0,-3 0-2 0,-2 2-1 16,3 1 1-16,-5-1 1 0,2 1 1 15,0-1-1-15,-2 3 0 0,2-3-1 0,0 1 1 16,0-3-2-16,1 2 0 0,-1 1 2 0,0-1 0 16,2 0-3-16,-1 1 4 0,-1-1-2 15,2 1 0-15,1 1 0 0,-3 1 1 0,4-3-2 16,-4 7 2-16,3-4-1 0,-1 2 0 0,-2 4-2 16,5-2 3-16,-5 2-2 0,3 0 1 0,-1-2 1 15,0 3-2-15,1-1-1 0,-3-2 2 16,5 2 0-16,-3-4-1 0,2 2 1 0,-1-2 2 15,1 2-3-15,1-2 2 0,0 2 1 16,-1 0 2-16,1-2-3 0,-1 2-1 0,3 0-3 16,0-3 2-16,0 1 1 0,2 0-1 0,0 0-1 15,0 0-1-15,-2-1 3 0,2-1 2 0,0 4-3 16,0-4 3-16,0-1-2 0,2 5-1 0,-2-4 3 16,0 2-4-16,2 0 2 0,-2-3 1 15,0 3-1-15,0 0-1 0,0 0 2 0,2-3-1 16,0 3 3-16,-2 0-4 0,3 0 3 0,-1 0-3 15,2-1 1-15,-2-1 0 0,3 0-1 0,-1-1 2 16,1 3-1-16,-3-5-1 0,2 3 1 0,1 2 1 16,-1-2-1-16,1-1 2 0,-1 3-3 15,0-2 1-15,-1 1 0 0,1-1 0 0,0 2 1 16,1 0-2-16,-1-3 2 0,1 1-1 0,-1 2 1 16,3-5 1-16,1 3-3 0,-3-1 4 0,4 1-4 15,-3 0 2-15,3-3-1 0,-2 3 0 16,2-3 0-16,-5 0 1 0,3 1-1 0,-3-3-2 15,0 2 4-15,1-4-1 0,-5 3 5 0,2-1 8 16,-2-7 4-16,2 5-9 0,-2 5-1 16,2-3-1-16,-2-2-2 0,3 0 2 0,-3 0-7 15,2 0 0-15,0 0 1 0,0 0-2 0,3 0-2 16,-1 0 4-16,0 0-1 0,1 0-2 0,1 0 2 16,1 0 0-16,-3-2 0 0,3 2 0 0,-2 0 1 15,-3 0 4-15,2 0 4 0,-2 0 11 16,1-2 0-16,-1 2-8 0,0 0-1 0,-2-3-6 15,2 3-1-15,0-2 1 0,1 0-5 0,-3 2 2 16,2-4 0-16,0 1-2 0,2 1 0 16,1-4 1-16,-1 1-1 0,3 1 1 0,-3-1 4 15,5-1 1-15,-2-1 0 0,1 1-1 0,-1-1-1 16,0 0 2-16,-1 1-4 0,1 1 2 0,-3-1-2 16,3 1 1-16,-3-1-1 0,1-1 3 0,-1 3-4 15,-2-3-1-15,1 3 1 0,1-3-2 16,-2 0 2-16,3 1-1 0,-3-3 3 0,0 2-4 15,5-2 1-15,-3-2 0 0,5-2 1 0,0-2-1 16,0 2 0-16,-1-3 0 0,1 3 4 16,0 0 1-16,0-1 1 0,-5 1-2 0,3 2-3 15,-5-4 2-15,0 2-1 0,0-1 0 0,-4 1 0 16,0-2-1-16,0-1-1 0,0-1-2 0,-3 1 2 16,-1 1-3-16,-1-3 0 0,0 3-6 15,-1-3-3-15,-3 0-13 0,-3 1-14 0,1-3-8 16,-2 2-13-16,-3 1 1 0,0 3-33 0,1 1-60 15,-1 2-96-15</inkml:trace>
  <inkml:trace contextRef="#ctx0" brushRef="#br0" timeOffset="88037.9556">13088 7730 18 0,'0'-2'16'0,"-2"2"-10"0,0-2 12 0,2 2 4 16,0 0-11-16,0-2-6 0,0 2 18 0,0 0-12 15,0 2-4-15,2 0 5 0,0-2-6 16,0 4 18-16,0-4 21 0,1 5-21 0,1-3 1 16,-2 2-5-16,3 1 5 0,-3-3 3 0,2 0 3 15,3 3-11-15,0-1-5 0,-1 1-2 0,1-3 0 16,2 2-6-16,-1 1 2 0,1-1-2 0,0 0-1 16,0-1 4-16,0 1-1 0,2 0 3 15,0 1 3-15,0-3-8 0,0 2 7 0,0 1-1 16,0-1-3-16,2-2 0 0,0 1 1 0,1-1 0 15,8 0-5-15,0 2-1 0,2-4 4 0,2 3-4 16,5-3 1-16,0 0-3 0,2 0 8 16,2 0-7-16,1 0 0 0,-1 0-2 0,5-3-1 15,-3 3 0-15,-2 0 0 0,-2 3 1 0,3-3-2 16,-1 2-3-16,3 0 3 0,-3-2-1 0,0 0-1 16,3 2 1-16,-3 0 1 0,0 1 1 15,-2-1 2-15,0 0-3 0,-2-2 3 0,2 0 6 16,7 0-4-16,0 0 0 0,1 0 0 0,1 0 0 15,-4 0 0-15,-3 0 0 0,-6 2 1 0,-1-2-2 16,-1 0-2-16,2 0-1 0,1 0 0 16,-1 0-1-16,6 0 0 0,3-2 0 0,2 2 0 15,-3 0 0-15,-4-2 0 0,0 2 3 0,-4-2-1 16,-3 2-2-16,-1 0 1 0,-1-3 0 16,-4 3-1-16,-1-2-1 0,4 2 0 0,-4-2 2 15,3 0-3-15,0 2 2 0,3 0-2 0,-3 0 2 16,0 0 0-16,0 0-1 0,-2 0 1 0,2 2 0 15,-2-2 2-15,-1 2-1 0,1-2 0 16,0 0 1-16,0 0 1 0,-2 0-1 0,1-2-1 16,1 2 1-16,0-2 0 0,0 0-2 0,0 2 1 15,0 0-1-15,2-3 2 0,0 3-3 0,0 0 2 16,0 0-2-16,-2 0 0 0,0 0 2 16,-3 0-1-16,1 0 1 0,-3 3-2 0,-1-3 0 15,1 2 3-15,0 0-2 0,3-2-1 0,-3 2 1 16,1 0 2-16,2 1 0 0,1-3-1 15,1 2-1-15,2-2 1 0,3 2 2 0,3-2 0 16,1 0-2-16,0 0 1 0,4 0 1 0,-5 0-1 16,-1 0-1-16,-3 0-1 0,0 0 2 0,-4 0-1 15,-2 0 2-15,-1 0-3 0,-3 0 1 0,1 0 1 16,-2 2-1-16,5-2-2 0,-3 0 1 16,3 0 0-16,2 0 0 0,-3-2 2 0,1 4-3 15,0-2 0-15,-3 0 1 0,-2 3-1 0,1-3 1 16,-1 0 0-16,2 0 0 0,-2 2-1 0,-1 0 1 15,1-2 0-15,-2 0 1 0,-2 2 0 16,-3-2-1-16,1 2 1 0,-1-2 1 0,-1 0-2 16,-1 3 2-16,1-3 1 0,-1 2 0 0,-2-2 3 15,3 0-2-15,1 0 0 0,-1 0-1 16,-1 2-2-16,1-2 1 0,1 0 3 0,-1 2-4 16,-1-2 3-16,0 0-2 0,-1 0-2 0,1 0 2 15,-2 0 1-15,0 0-1 0,-8 0 5 0,6 0-1 16,4 0 2-16,-2 0-2 0,3 0 2 0,-5 0 0 15,2 0 4-15,0 0-4 0,-2 0-1 16,0 0-2-16,0 0-2 0,0 0-1 0,0 0 1 16,0 0-1-16,0 0-1 0,0 0 0 0,0 0-2 15,0 0 1-15,-2 0 1 0,2 0-2 16,0 0 1-16,-2 0-2 0,2 0 2 0,0 0-1 16,0 0-1-16,0 0 1 0,-2 0 1 0,2 0-1 15,0 0 0-15,-3-2 1 0,3 2-2 0,0 0 2 16,0 0-2-16,0 0 2 0,0 0-1 15,-2 0-1-15,2 0 1 0,0 0 1 0,-2 0-2 16,2 0 0-16,0 0 0 0,0 0-10 0,0 0 9 16,2 0-1-16,0 0-3 0,3-2 3 0,-1 2 0 15,3 0 1-15,2 0 2 0,-1 0 0 16,-1 0 2-16,2 0 1 0,-2 0-1 0,1-2-2 16,1 2 1-16,0 0 1 0,2 2 0 0,0-2-3 15,2 0 4-15,0 0-3 0,1 2 1 0,-1 0 0 16,-2-2 1-16,2 0-1 0,-4 2 0 15,2-2 0-15,-2 0 0 0,2 0 0 0,-2 0 1 16,0-2-1-16,-3 2-2 0,3 0 2 0,2-2 1 16,-2 0-1-16,0 0-1 0,-1-3 0 0,1 3 1 15,0-5 0-15,0 5 0 0,-2-2 1 16,1-1-1-16,-3 3 0 0,1-5 0 0,-1 3 2 16,-1 0-2-16,1-1 2 0,-1-1-1 0,-2-1 0 15,3 0 1-15,-3 1-4 0,0-3 1 0,0 0 0 16,0-2 1-16,-2 4-2 0,3-6-1 15,-3 0 3-15,-3 0-4 0,1-5 0 0,2 5 2 16,-2-7-1-16,0 0-1 0,-3 0 1 0,3 1-1 16,-2-3 1-16,2-1 1 0,-3 1-4 15,3 0 4-15,-2-2 2 0,-1 2 0 0,1 0 0 16,-1-2 0-16,1 4 1 0,0 0-2 0,1 0 1 16,1 0 1-16,-2 1 0 0,4 1-1 0,0-2 1 15,-3 0 0-15,3 0-3 0,0 1 5 0,0-1-5 16,0 2 2-16,0 0 0 0,0 1 2 15,-2-1-3-15,2 0 2 0,0 5-1 0,0 0 0 16,-2 2 0-16,0 0-2 0,2 2 1 0,-2 3 0 16,-1-1-3-16,3 3 0 0,-2-1-1 15,2 1-1-15,-2 4-2 0,2-5 1 0,0 5 7 16,0-2-2-16,0 9 1 0,0-5 0 0,0 0 1 16,0-2-3-16,0 0-2 0,0 0-6 0,-2 0-4 15,2-4-5-15,-2-1 1 0,2 1-3 16,0 4 7-16,-3-5 7 0,1 5-2 0,0 0 7 15,0 0 2-15,-5-2-1 0,3 0 2 0,-3 2 0 16,-2-2 3-16,1 2-2 0,-3 0 0 0,-3 0 1 16,-3 2-1-16,-3 0 0 0,-2 0 0 15,2-2-1-15,-4 5 2 0,-1-5-2 0,3 2 0 16,-4 0-1-16,2-2 0 0,-3 3-3 0,-1-1 5 16,-6-2-2-16,-1 0 1 0,-16 4 0 0,-1-2 2 15,3 3-3-15,-2-3 2 0,-2 2-2 16,5 1 3-16,6-5-4 0,0 2 2 0,-4-2-1 15,-3 0 1-15,1 0-1 0,-1 2-2 0,3-2 4 16,4 0-2-16,5 0 0 0,-3-2 3 0,-4 0-2 16,-2 2-1-16,-3 0 1 0,-4 0 0 15,7 0 0-15,2 0 0 0,4 0 1 0,3 0-2 16,-1-2 3-16,-4-1-2 0,0 3-1 0,-4 0 2 16,0 0 0-16,4 0-2 0,0 0 2 0,7 3 0 15,-1-3-2-15,3 2 1 0,-4-2 1 16,-5 0 0-16,0 0-3 0,-2 2 2 0,4-2-2 15,-2 0 4-15,5-2-5 0,2 0 4 0,1 2-5 16,4-5 5-16,-6 3-2 0,-1-2 0 0,-5-1 3 16,2 3-2-16,-2 0 0 0,0-3 1 0,5 5-2 15,0-4 2-15,3 2 0 0,6-3-2 16,-5 1 2-16,-3 2-1 0,1-1 1 0,-5-1 0 16,-1 2-1-16,-1 0 0 0,4-3-1 0,-1 1 2 15,5 2-3-15,4-3 2 0,-1 1 2 16,-2-1-2-16,-7-1 1 0,0 4-2 0,-4-3 3 15,0 3-3-15,2-2 2 0,2-1-2 0,5-1 2 16,2 3-1-16,2 1 1 0,3 2-2 0,-8 0 1 16,1 0-4-16,-5 2 3 0,3-2-3 15,-3 0 1-15,5 0 2 0,2 0-3 0,4-2 2 16,1 2-1-16,3 0 0 0,1 2 3 0,0-2-2 16,-1-2 3-16,-1 2 1 0,-3 0-4 0,-1 0 4 15,1-2-2-15,-4 2 1 0,2-2 0 16,2 2-4-16,-2 0 5 0,5 2-4 0,2-2-1 15,2 0 2-15,-3 2-2 0,6 0 1 0,-6 1 0 16,3-1 2-16,0 0 0 0,-2 0-1 16,0 3 2-16,-3-3-2 0,3-2 1 0,0 2 2 15,-1 0-2-15,1-2 0 0,2 2-2 0,0 1 4 16,2-3-3-16,0 2 1 0,3 0 0 0,-1-2 0 16,3 4 0-16,-3-1 0 0,3-1 1 15,-1 0 0-15,3 2-2 0,0-1 1 0,-1-1 0 16,1 2-1-16,2-2 1 0,0 1 0 0,2-1-1 15,1 0 2-15,1 0-2 0,-2 3 3 0,5 1-4 16,-1-1 3-16,1-1-2 0,2 5 2 0,-3-2-1 16,3 1 0-16,0 3 0 0,0 0 2 15,2 3-3-15,-3-1 3 0,3 4-2 0,0 1 1 16,3 2-2-16,-3 0 2 0,0 4 0 0,4 0-1 16,-4 1 1-16,5-1 0 0,-3 0-1 0,0 0 0 15,5 1 4-15,1-3-1 0,-3-3-3 16,1-1 5-16,1 2-3 0,0 0-1 0,-3-3 1 15,3 6 0-15,-1-4-2 0,1 6 2 0,-1-3-2 16,1 0 1-16,-3 0 0 0,3-2 2 0,-2-1-3 16,-3 1 1-16,2-2-1 0,-2 0 0 15,1-1 0-15,-3-1 2 0,2-1-3 0,-2 0 3 16,2-1-2-16,-2-1 1 0,0 0-2 0,2-4 3 16,0 2-2-16,1-2 3 0,-1 2-2 15,2-5-1-15,-2 1 0 0,1 0 0 0,-1-1 4 16,2-1 0-16,-2 1 3 0,3-1 5 0,-3-1 6 15,2 1-4-15,3-1 1 0,0 0 0 0,-1 1-1 16,3-1-3-16,0-2-1 0,4 1-6 16,-2-1 0-16,5-2-1 0,1 0-2 0,3 0 0 15,4-2 1-15,1 2-3 0,3-5 0 0,16 1 2 16,0-3-1-16,1 3 0 0,1-1-2 0,-4 1 3 16,2 0-1-16,4-1-2 0,-1 3 2 15,1-2 1-15,1 1-1 0,1 6 1 0,-3-1-1 16,-3 0 1-16,-5 2-1 0,-3 1 1 0,-1-3 3 15,3 0-1-15,-1 0 1 0,0 1 0 16,-3 1 2-16,1-2-5 0,-11 3 3 0,0-3-2 16,-4 0-3-16,-4 2 1 0,-3-1 0 0,-2-1-1 15,-5 0-3-15,3 0-6 0,0 0-50 0,-2 3-25 16,-3-3 2-16,-2 0-33 0,1 3-93 0,-3-1-21 16</inkml:trace>
  <inkml:trace contextRef="#ctx0" brushRef="#br0" timeOffset="89140.574">12332 7168 30 0,'2'-7'23'0,"2"-1"0"16,1-1-9-16,-1 2-2 0,1-4-7 16,1 4 2-16,1-1 4 0,-3 1 13 0,1 0 4 15,1 1 8-15,-4 1 1 0,3-1-18 0,-3 1-7 16,3 1 5-16,-3 0-5 0,0-1 11 16,0 3-9-16,-2 0-7 0,0 0-4 0,0-1-7 15,0-1 5-15,0 2 4 0,-4-3-6 0,4 3 4 16,-5-2-4-16,1 2 1 0,-1-3 4 0,-1 1-2 15,1 1 3-15,-1-1-6 0,-3 0 3 16,2-1 3-16,-1 3-6 0,-1 0 3 0,-2 2 0 16,-2-2 0-16,2-1 4 0,-3 6 2 0,-1-1 0 15,-1 0 5-15,-1 0-8 0,-3 7-2 0,0 0 0 16,5-2-2-16,1 1-1 0,1 3 1 16,-4 5-1-16,1 1 2 0,1 1-1 0,-1 2-1 15,3 2 1-15,-2-2-3 0,-1 2 3 0,3 0-1 16,-3 0 0-16,1 0-1 0,0 2 1 0,1-4 2 15,1 2-4-15,0 0 3 0,2-2 2 0,0-2-2 16,2-1 2-16,0 3-2 0,3-2 1 16,1 2 0-16,1-1 0 0,4 6 0 0,0-1-4 15,2 0 1-15,2 0 1 0,3 1 2 0,-3-1 0 16,5-2 2-16,-2 2-2 0,2-2 4 16,2-2-2-16,0 0 1 0,0-2 0 0,0-3 3 15,2 1-2-15,0-3 1 0,0-2-3 0,-1 0 1 16,3-2 1-16,-4 2 0 0,2-5 0 0,-2 3-3 15,0 0 1-15,2 0-1 0,1-3 1 16,-3 3 0-16,2-2-1 0,0-1 2 0,-2 3 1 16,5-4-6-16,-1-1 2 0,3 0-2 0,4-1 0 15,-2-1 2-15,2 0-1 0,-2 0 5 0,2 0-4 16,-3-2 4-16,3 3 1 0,-2-3 0 16,0 0-4-16,0 0 3 0,0-3 6 0,-3 1 0 15,1-2 4-15,-2-1 2 0,-3-1 0 0,0 1-4 16,-2-1-5-16,0-1-4 0,-2 1 0 0,2-3 5 15,-2 0 3-15,0 0-2 0,2-2 0 16,-3 0-2-16,-1 0-3 0,2-2 4 0,0 0-2 16,-1-3 1-16,-1-1-3 0,4-1-1 0,-2-2-3 15,2-2 0-15,2-2-1 0,0-3 0 16,3-1 2-16,-1-1 2 0,-2-2 1 0,1 2 1 16,-5 1-3-16,-5-1 0 0,0 0-2 0,-4 1 0 15,-4-1 0-15,-5 5-1 0,0-3-2 0,-4 3 1 16,-5-2 0-16,-1-3-2 0,-6 0 1 15,-1 1-2-15,-1 1-1 0,-6 3 0 0,-2 2 3 16,6 2 2-16,3 2 0 0,2 3-3 0,2 2-5 16,2 2-21-16,0 4-5 0,2 1-14 0,3 3 3 15,-1 3-23-15,1 0 26 0,2 7-33 0,-3 0-36 16,1 4-131-16</inkml:trace>
  <inkml:trace contextRef="#ctx0" brushRef="#br0" timeOffset="90489.6035">13456 6066 18 0,'-4'-5'17'0,"2"1"0"0,-1 2 6 0,1-3-8 16,0 3-6-16,0 0-1 0,0-3 0 15,-1 3 1-15,3 0-1 0,-2-3-1 0,0 3-1 16,2 2-1-16,0-2-6 0,0 0 12 0,-2 2-6 16,2 0 1-16,0-2 1 0,2 2 8 0,-2 0 17 15,4 0 20-15,1 2-31 0,1-2-2 0,5 0-4 16,3 2-2-16,-1 0 1 0,2 0-6 15,5 1 3-15,0-1-5 0,-2 0-5 0,2 0 2 16,2 1 4-16,-3-1-8 0,1 0 8 0,-2 0 0 16,6 0 0-16,0 1 0 0,-4-3 3 15,0 0-4-15,0 0 0 0,0 0-5 0,-3 0 2 16,-1 0 0-16,-1-3-1 0,-1 3 0 0,-3-2 2 16,-5 2 2-16,3 0 6 0,-9-2 0 0,0 2 0 15,0 0-3-15,0 0-4 0,4 0-7 16,-1 0-6-16,-1-2 1 0,-2 2-4 0,0 0-17 15,0-2 9-15,-2 2-12 0,-3-3-12 0,1 3-8 16,-1 0 10-16,-1 0-53 0,-1 0-23 0</inkml:trace>
  <inkml:trace contextRef="#ctx0" brushRef="#br0" timeOffset="91256.887">14014 6123 12 0,'0'0'35'0,"0"-2"9"0,0-1-16 0,0 3-11 15,0-2-2-15,0 0 29 0,0 0-21 0,0 0 16 16,2-1-18-16,-2-1 1 0,0 4-9 0,3-2-8 16,-3 0-2-16,0-1-10 0,0 1 1 15,0 2-6-15,0-2 3 0,0 0-3 0,-3 2-1 16,3 0 2-16,-2 0 5 0,2 0 6 0,0-2-1 15,0 2-1-15,-2 0 4 0,0 0-2 16,2 0 2-16,0 0 9 0,0 0-4 0,-3-3 4 16,1 3-7-16,2 0-1 0,0 0-1 0,0 0 5 15,-2 0-6-15,0 0 5 0,0-2-3 0,-1 2 0 16,1 0-1-16,-2-2-2 0,-1 2 0 0,1 0 1 16,-3 0-2-16,1 0 2 0,-1 0-4 15,-4 0 4-15,2 2-3 0,-2-2 1 0,2 2 2 16,3-2-3-16,-3 0 4 0,2 0-2 0,1 0-1 15,1 0 1-15,3 0 1 0,-2 0-2 16,-1 0 2-16,3 0-2 0,-2 0 3 0,-1 0-2 16,1 0 2-16,0 0-1 0,-1 0 0 0,1 0 1 15,-1 0 0-15,-1 0-2 0,1 3 0 0,-1-3 1 16,-1 2-2-16,0-2 1 0,3 0 0 0,-3 0 1 16,3 2-2-16,0-2 1 0,-1 0 1 15,3 2-3-15,0-2 2 0,0 0 1 0,-1 0-1 16,1 0 1-16,0 0 0 0,0 0 1 0,2-2 5 15,-2 2-6-15,-1 0 0 0,1 0-5 16,0 0 1-16,0 0 2 0,-3 0 0 0,1 0-3 16,0 2-37-16,-1-2-46 0,1 5-5 0,-3-3 32 15</inkml:trace>
  <inkml:trace contextRef="#ctx0" brushRef="#br0" timeOffset="94943.7754">14477 6118 16 0,'2'-4'20'0,"3"0"-4"0,1-1 5 0,1 1 11 15,0-1-13-15,-1 1 1 0,-1 0 12 16,1-1-3-16,-1 3-20 0,1 0 3 0,-1 0-8 16,-1-1 1-16,0 1 2 0,3 0-3 0,0 2-6 15,2 0 11-15,2 0 5 0,-3 2 6 16,6-2-6-16,1 2 5 0,0-2-5 0,3 3-3 15,2-1 0-15,2-2 4 0,-2 0-4 0,4 2-5 16,-4 0 1-16,2-2 1 0,0 0-3 0,2 0-1 16,-2 2 0-16,0-2-1 0,-2 3-2 15,2-3 2-15,-2 2-2 0,2 0 1 0,-2-2-1 16,2 2-1-16,0 0 0 0,2 1 1 0,1-1-2 16,-1 0 0-16,0 2 1 0,3-4-1 0,-3 5 0 15,0-5 0-15,0 4 0 0,1 1 1 16,-3-3-1-16,0 2 0 0,-2 1 3 0,-3-1-3 15,5 1 1-15,0-3 1 0,-2 0 2 0,2-2-2 16,-2 2 3-16,0-2 1 0,-3 2-4 0,-1 1 0 16,-1-3 0-16,1 0 0 0,-3 0-1 15,0 2 0-15,3 0-1 0,-1-2-1 0,-4 2 0 16,2 0 2-16,1-2-1 0,-1 3 1 0,0-1 0 16,0-2-2-16,3 4 2 0,-3-2 1 0,0 1-2 15,0-1 2-15,1 0-2 0,1 0 2 16,-4-2 2-16,2 2 1 0,3 1-2 0,-5-3-1 15,2 0 0-15,0 0 1 0,-2 0 0 0,0 0 1 16,0 0 0-16,-2 0-2 0,2 0 0 0,-2 0 1 16,2 0 1-16,0 0-2 0,0-3-2 0,2 3 2 15,1-2 0-15,-3 2-1 0,2 0 1 16,0-2 0-16,-4 0-1 0,2 0 1 0,2 2 1 16,-2-5-3-16,-2 5 2 0,2-2-1 15,0 0-1-15,-2 2 3 0,0 0-3 0,-1-2 5 16,-1 2-1-16,-3-3 3 0,3 3-2 0,-5 0 0 15,5 0 0-15,-14 0-3 0,3 0 0 0,4 0-2 16,0 0 2-16,-2 0-2 0,2 0 1 0,0 0 0 16,4 0 0-16,-2 0-1 0,3 0 0 15,-3 0 1-15,-2-2 1 0,2 2 0 0,0 0-1 16,-2 2 1-16,0-2 1 0,0 0-2 0,0 0 3 16,0 0-1-16,0 0 0 0,-2 0 1 15,2 0-2-15,0 0 0 0,-2 0 0 0,2 0-1 16,0 0 4-16,0 0-4 0,0 0 2 0,0 0 0 15,-2 0 0-15,2 0 3 0,-3 0-4 0,3 0 2 16,0 0 3-16,-2 0-3 0,2 0-2 0,0 0 1 16,0 0-2-16,0 0 1 0,0 0 0 15,-2 0-2-15,2-2 0 0,0 2-1 0,2 0 3 16,-2-2-1-16,0 0-1 0,0 2-1 16,0 0 3-16,2-2-2 0,1-1 1 0,-3 3-1 0,2 0 0 15,-2-2 3-15,0 0-3 0,0 2 2 16,2-2-3-16,-2 0 3 0,2 2-2 0,-2-5 2 15,0 3-2-15,2-2 3 0,1 1-4 0,-3-1 2 16,4-1 1-16,-4 1-3 0,2 0 3 16,3-3-2-16,-3 0 2 0,0 3-3 0,0-3 3 15,1 3-2-15,-1-3 2 0,2 3-3 0,-2-3 3 16,1 1-2-16,-1 1 1 0,0-1-1 0,0 1 2 16,0-1-1-16,3-1 0 0,-3 0 0 0,0 3 1 15,0-3-2-15,1 1 3 0,-1-1-3 16,0 1 2-16,0-1-1 0,0 0 3 0,-2 1-2 15,3-1 1-15,-1 1 1 0,-2 1-1 0,0-1 2 16,0-1-2-16,2 0-2 0,-2 1 2 16,0-1-2-16,0 0 1 0,0 3 0 0,0-3 1 15,-2 1-3-15,2-1 2 0,0 3-2 0,0-3 2 16,0 1 0-16,0-1 0 0,0 3-2 16,0-5 1-16,0 2 0 0,2 3-1 0,-2-3 1 15,2-2 1-15,0 5-2 0,-2-3 1 0,3-2 0 16,-1 3 1-16,0-1-1 0,0-2 0 0,0 3-1 15,1-3 1-15,-1 0 0 0,-2 2 0 0,0-4 0 16,0 5 0-16,2-5 1 0,-2 2-1 16,0-2 1-16,0 0-1 0,0 0 0 0,0 0-1 15,2 0 0-15,-2-2 1 0,0 2 0 0,0 0 0 16,2 0-1-16,-4-3 1 0,2 3 0 0,-2-2 0 16,2 2 2-16,-2-2-2 0,0 2 1 15,2-2-1-15,-5 2 0 0,5 2 0 0,-2-2-1 16,0 0 1-16,-3 2 1 0,3 0-1 0,0 0 2 15,0 0-3-15,0 1 3 0,-1-1-2 0,3 2-2 16,0 1 2-16,0 1 0 0,0-1-1 16,0-1 2-16,0 3-2 0,0-3 2 0,0 2-1 15,0-1-1-15,0 1 1 0,0-1 0 0,0 1 0 16,-2-1-1-16,2 1 2 0,0-1-2 16,-2 1 2-16,2-1-1 0,0 1-1 0,-2-1 1 15,0-1 0-15,-1 1-2 0,1-1 3 0,2 0-3 16,-4 3 3-16,4-3-3 0,-2 1 4 0,-1 1-3 15,3 1 1-15,-2-1 0 0,0 1-1 16,0-3 0-16,0 3 0 0,2 0 0 0,-5 1-1 16,3-1 0-16,2 0 1 0,-4 1 0 0,4 1 0 15,-5-2-1-15,3 2 0 0,0-1 0 0,0 1 1 16,-1 2-3-16,1-4-3 0,-2 1-1 16,4 1 5-16,-5 2-3 0,1-2 1 0,-1 0 2 15,-1 2 3-15,-1 0-2 0,1 0 1 0,-1 2 0 16,-2-2 1-16,0 2-1 0,-2-2 0 0,3 0 2 15,-4 2-1-15,1-2 1 0,0 3-2 0,0-3 2 16,-2 4-3-16,-4-4 4 0,1 0 0 16,1 0-3-16,-3 0 2 0,3 0-1 0,-1 0-1 15,-1 0 2-15,1-4 1 0,1 4-2 0,-1-3 0 16,1 3 0-16,-1 0 1 0,3 0-2 16,-2 0 3-16,1 0-1 0,1 0-2 0,-2 0 2 15,4 0-1-15,-2 0 0 0,2 0 0 0,-3 0-1 16,5 0 1-16,-2 0-2 0,3 0 1 0,-1 0-1 15,-2 0 0-15,2 0 0 0,0 0 1 16,0 0 1-16,1 0 0 0,-1 0 0 0,-2 0-1 16,2 0 2-16,-2-2-1 0,0 2 0 0,0 0 1 15,0-2-2-15,-2 2 1 0,2 0-1 0,-3 0 3 16,3 0-4-16,-2 0 2 0,0 2-1 16,0 0-5-16,-3-2 3 0,1 3-1 0,1 1 4 15,1-4 0-15,2 0 0 0,0 2 0 0,2-2-1 16,-2 0 1-16,5 3 0 0,-1-1 0 0,-2-2 1 15,3 2 0-15,-1-2 0 0,-2 0-3 16,5 0 3-16,-1 0-1 0,-1 0 0 0,-1 0 0 16,3 2 1-16,-3-2-2 0,3 0 1 0,-3 0 1 15,3 0 0-15,-1 2-1 0,1-2-1 0,0 0 0 16,-3 0 3-16,2 0-3 0,1 0 3 16,0 0-3-16,-3 0 0 0,3 0 2 0,-1 0-1 15,1 0 1-15,-3 0 0 0,3 0-2 0,-1 0 1 16,1 0 1-16,-3 0-2 0,3 0 0 15,-3 0 2-15,1-2-1 0,-1 0-1 0,1 2 2 16,-1 0 0-16,0 0-1 0,-2-2-1 0,3 2 0 16,-3-2 3-16,2 2-2 0,-1 0-1 0,-1 0 1 15,0 0 0-15,-2 0-1 0,0 0 3 16,-2 0-3-16,2 2 0 0,-3-2 2 0,3 2 0 16,-2-2-3-16,2 0 1 0,2 0-1 0,-2 0 1 15,2 0-1-15,1 2-2 0,-3-2 3 0,2 0 0 16,0 2 2-16,2-2-1 0,-1 0 0 0,-1 0 0 15,2 0-1-15,-4 0 1 0,4 3-1 16,1-3 1-16,-5 2 0 0,4-2-1 0,1 0 2 16,-5 0 1-16,4 2-3 0,-2-2 1 0,3 2 0 15,-1-2 0-15,3 2 0 0,-3-2-1 16,-2 0 2-16,5 0-2 0,-3 3 2 0,3-3 0 16,-1 2-1-16,1-2-5 0,4 0-6 0,-5 0-5 15,3 0 6-15,0 0-1 0,0 0 8 0,2 0 5 16,0 0-3-16,-2 2 0 0,2-2 2 0,0 2 0 15,2-2 1-15,-2 2-1 0,0 1-1 16,0-1 2-16,2 2-3 0,-2-2 3 0,2 1-1 16,-2 1 0-16,0 0-1 0,2 1-2 0,-2 1 4 15,0-1-2-15,3 1-1 0,-6 3 1 0,3-2 2 16,0 0-2-16,-2 1 0 0,2-1 1 16,-2 2 1-16,0-3-2 0,2 3 3 0,0 0 1 15,-2-2-2-15,2 1 4 0,0 1-3 0,0 0-2 16,0 0 2-16,0 0 1 0,0 2-2 0,0 0 2 15,2 4 1-15,0-2-2 0,-2 5-1 16,2-2 0-16,-2-1 2 0,0 3-1 0,0 1-1 16,-2 1 0-16,0 2 1 0,-3 0-3 0,1 3 2 15,0-1-2-15,-3 5 0 0,3-3 0 16,-5-2 1-16,0 7-3 0,0-2 4 0,0-1-3 16,3 1 0-16,1-2 1 0,1-1-2 0,2 1 1 15,-3-1-2-15,1 0-3 0,4 3-42 0,-2-2-61 16,-1 1-118-16</inkml:trace>
  <inkml:trace contextRef="#ctx0" brushRef="#br0" timeOffset="113208.9309">18622 7150 3 0,'0'-4'33'0,"0"4"12"0,0-4-14 0,0 4-10 0,-2-5-3 16,2 5 8-16,0-2-10 0,0 2-13 16,0-2-4-16,0 0-7 0,0 2 10 0,0 0-1 15,0 0 2-15,0 0 2 0,0 0 5 0,0 0 4 16,0 0 9-16,0 0 2 0,0 0-3 0,0 0 6 15,0 0 18-15,2 0-8 0,-2 0-17 16,0 0-9-16,0 0 6 0,0 0 1 0,0 0-7 16,0 0-2-16,0 0 0 0,0 0-2 0,2 0 1 15,-2 0 5-15,0 0-2 0,0 0-5 16,0 0 0-16,0 0 5 0,3 0-4 0,-3 0-1 16,0 0-4-16,0 0-2 0,0 0-6 0,0 0 4 15,0 0-5-15,0 0 3 0,0 0 3 16,0 0-3-16,0 0 2 0,0 0-4 0,0 0 3 0,0 0 2 15,0 0 0-15,0 0 0 0,0 0 1 16,8 2 6-16,1 2-2 0,0 1-3 0,4-3 2 16,-4 0-2-16,4 2 1 0,-2-1-1 0,5-1-1 15,-5 2 2-15,2-2-2 0,3 1 0 0,-3-1 0 16,4 0-1-16,3 0 1 0,0 0-2 16,2 1 0-16,0-1 1 0,2 0 0 0,3-2 1 15,-3 4-2-15,5-1 1 0,-1-3 0 0,1 2 1 16,2 0-1-16,-5-2-1 0,3 2 3 0,6-2-2 15,-2 0-1-15,5 2 2 0,2-2-2 16,2 0 1-16,-1 0 0 0,8 0 0 0,-3 0-2 16,-2 0 3-16,0 9-2 0,5 7 1 0,-7 6 0 15,-7-7-1-15,0-13 0 0,1-4 0 16,-3 0 1-16,2 0-1 0,-2-3 0 0,5 3 3 16,-1 0-4-16,3-2 2 0,-5 6 0 0,-2-4 0 15,0-1 2-15,-4-1-3 0,0 4 1 0,-1-2-1 16,1-3 1-16,2-3 1 0,2-6-3 15,-2-1 1-15,0 10 2 0,-5 5-1 0,-2 0-1 16,0 3 2-16,-4-1-1 0,5 0-1 0,-6 0 1 16,6 0 1-16,-1 1-2 0,0-1 4 15,0 0-2-15,5 0-2 0,0 0 2 0,-3-2 0 0,3 3 0 16,-5-1-2-16,0-2 3 0,-2 0-2 16,3 7 2-16,-5 6-1 0,2 4 2 0,0 3 1 15,-3-9-2-15,-1-4-1 0,-2-12 0 0,-3-6 1 16,-2-6-1-16,4-1-2 0,1 5 2 15,1 6-2-15,1 3 2 0,0 4 0 0,1 0-1 16,-1 0 0-16,0 0-1 0,-1 2 2 0,1 5-2 16,0 6 1-16,-3 7 1 0,3 2-1 0,-1-5-1 15,1-6 2-15,-3-4-1 0,1-5 0 0,-3 1 1 16,-2-3 1-16,2-3 0 0,-4-6 1 16,-2-6 0-16,2-3-2 0,-1 5 2 0,6 4 0 15,-1 3-3-15,4 1 0 0,-1 3 1 0,4 0-1 16,-5 2 0-16,3 0 1 0,-3 2 0 15,1-2 1-15,-5 0-3 0,0 2 2 0,-2 1-1 16,-3-3 0-16,1 0 0 0,-3 2 0 0,-4 0 0 16,-4 0 2-16,2-2-2 0,-1 0-1 0,6 0 1 15,-3 0 1-15,4 0-3 0,0 2 3 16,1-2-1-16,-7 0 1 0,-1 0 3 0,3 0 17 16,0 0-3-16,5 0 2 0,-1 0-10 0,-2 0 1 15,1 0 2-15,-3 0-3 0,2 0 0 16,-2 0-3-16,2 0-5 0,-2 0 5 0,0 0-6 15,0 0-2-15,0-2 1 0,0 2 1 0,0-4-2 16,0 2 0-16,0-3 1 0,2 3-2 0,0-2 1 16,-2-3 1-16,3 3-3 0,1-3 2 0,-4 2 2 15,5-1-1-15,-5-3-2 0,4 5 2 16,-2-7-1-16,3 4 0 0,-1-2-2 0,-2-2 4 16,3 0-2-16,-1-2 0 0,0-3 1 0,3 1-2 15,0 2 1-15,-1-3 2 0,1 3-1 16,2-2-1-16,-1 1 0 0,-1-1 1 0,2 2 1 15,0-3 2-15,0 3-2 0,-3-2 5 0,1-1-3 16,2 1-1-16,-5-3 1 0,3 1-3 0,-3-3 1 16,0-2-1-16,1 0 0 0,-3-3-1 0,2 3 0 15,1-2 2-15,-3-5-3 0,-2 3 3 16,2 6-2-16,0-2-1 0,1 2 3 0,-1 5-2 16,0-1 0-16,0 1 0 0,1 2 0 0,-3-1 0 15,2 3 1-15,-2-2-1 0,0 2 2 16,0 0-3-16,0 0-1 0,0 0 3 0,-2 0 1 15,-1-2 0-15,1 0-1 0,0 2-1 0,-3 0 0 16,3 0 3-16,-2 0-3 0,2 4 1 0,-1-2-1 16,1 0 3-16,0 5-4 0,0-5 3 15,0 2-2-15,2 3-1 0,-3 0 2 0,1-3-4 16,2 0 2-16,-2 1-2 0,0 1 1 0,0-1 2 16,-1-1 0-16,1 1-3 0,2 1 3 0,-4 1-1 15,4-3 0-15,-2 3 0 0,-1-1-2 16,1 1-3-16,0-1 0 0,2 3 2 0,-2-2-1 15,0 2 3-15,2-1 0 0,-3 3 0 0,1-2-4 16,2 0 2-16,0 2-2 0,-2-2-5 0,0 0 6 16,0 2 3-16,-1 0-1 0,1-3 1 15,0 1 1-15,0 0 0 0,-3 2-1 0,3-4-2 16,-5 4 3-16,3 0-1 0,-3-3-2 0,-4 3 2 16,3 0 1-16,-3 0 0 0,0 3 1 15,-3-3-1-15,-1 0 2 0,-7 4 2 0,-2-2-2 16,-3 3 0-16,1-5-1 0,-3 2 2 0,-2 0-3 15,0-2-1-15,-4 0 1 0,2 0 2 0,-2-2 0 16,-9 0-3-16,4 2 1 0,-4-5-1 0,0 5 2 16,0-4-3-16,-12 2 0 0,4-3 0 15,3 3 2-15,7 0 0 0,0 0 2 0,5-1-2 16,-1-1 3-16,-4 2 1 0,-2-3-2 0,-2 3-1 16,-3-2 1-16,3 2 1 0,2-3-1 15,7 1 1-15,-1 1 0 0,5 1-1 0,-4-2 0 16,-1 2 0-16,1-3 1 0,-5 3-1 0,2-2-1 15,3-1-1-15,-1 3 1 0,7-2-2 0,0-1 2 16,3 1-1-16,-1 2 0 0,-2-3 0 0,-2 3-1 16,0 0 2-16,-7 0-2 0,-2-1 1 15,1 1 0-15,3 0 1 0,3 0-1 0,6-3 2 16,-2 5 0-16,3-2-1 0,-1 0 2 0,-2 2-1 16,-2-2 0-16,-5 0 0 0,-1 2 1 15,1-3-1-15,1 1 0 0,4 2-1 0,4-2 1 16,3 0 0-16,1 2 1 0,1-3-2 0,0 1 1 15,0 2 1-15,-1 0-2 0,-1 0 2 0,-1 0-3 16,1 0 2-16,-5 0 0 0,5 0 0 16,-1 0-2-16,1 0 3 0,1 0-3 0,1 0 2 15,4 0 1-15,3 0-2 0,-3 0 2 0,2 0-1 16,1 2-2-16,1 1-3 0,3-3 1 0,-2 2-6 16,-1 0 3-16,1-2-6 0,1 2 7 0,-1-2 6 15,2 3-3-15,-3-3 5 0,1 2-3 16,6-2 2-16,-4 0 0 0,4 0-1 0,0 0 0 15,0 0-1-15,1 0 2 0,1 0-1 0,0 0-1 16,1 0 1-16,-1 2 2 0,3-2-3 16,-3 2 0-16,3-2 0 0,-1 2-1 0,-1 1 0 15,3-3-2-15,-1 4 2 0,0-2 1 0,1 3 4 16,-1-1-1-16,2 3-1 0,2-1 0 0,-2 1-1 16,4 2 2-16,-2 2 1 0,2-3 0 0,0 4-4 15,0-1 2-15,1 2 1 0,-1 0-3 16,0 0 1-16,0 3 1 0,-2-1-2 0,2 3 2 15,-2-1-1-15,3 3 2 0,-6 0-3 0,3 0 3 16,-2 2-1-16,2 0 0 0,-2 2 0 0,0 0 3 16,0 1 0-16,2-1 3 0,0 0 2 15,2 3-6-15,0-3 3 0,2 9-5 0,-1-4 3 16,-1 2-2-16,2-1 0 0,-4 1 0 0,2-2 1 16,1 0-1-16,-6-1 0 0,3 1 1 0,-2 0-1 15,0-1-3-15,-2 1 0 0,1-3 1 16,-1 3-3-16,-3 2 0 0,3 2-4 0,-3 2-39 15,-1 9-40-15,1 3-71 0</inkml:trace>
  <inkml:trace contextRef="#ctx0" brushRef="#br0" timeOffset="122732.6371">18816 6410 13 0,'0'-7'7'0,"0"0"-4"0,0 1 7 15,-2-1-6-15,2 0-3 0,-2 3-6 0,2 0 0 16,-2-1-8-16,-1 1 9 0,1 2 4 16,0-3 4-16,0 5 6 0,-3-4-4 0,3 2 2 15,0 2 1-15,-2-3 0 0,-1 1-2 0,1 2 5 16,-3-2-5-16,3 0 2 0,-1 2 17 16,1-2-21-16,-3-1 0 0,1 1-2 0,-1 0 7 15,0 0-9-15,1-3 4 0,-1 5-2 0,1-4 4 16,-1 2-7-16,0 0 2 0,-1-1-1 0,3 1-3 15,-6 0 2-15,5 0-1 0,-3-1 4 16,0 3-1-16,0 0-3 0,-2 0 2 0,2 0-2 16,-2 0 1-16,5 0-1 0,-3 3 0 0,2-1 1 15,1 0-2-15,-3-2 0 0,2 5 3 0,3-1-4 16,-5-2 5-16,4 3-4 0,-1 1-1 16,1-1 5-16,-1 1-3 0,-3 1 3 0,5 2-1 15,-3-1-2-15,0 1 3 0,1-2 7 0,-3 6 2 16,2-2-5-16,1 0 2 0,-1-2-3 0,1 2 3 15,-1 0-7-15,2 0 3 0,-1 0-5 0,1 0 3 16,1-2-2-16,0 2 1 0,-1 2-2 16,1-2 3-16,-3-2-4 0,3 4 4 0,-1-2-3 15,-1 2 2-15,-1-1 1 0,1 1 0 0,-1 0 2 16,-2 0-3-16,0 3 2 0,3 1-5 16,-5 1 7-16,2 0-4 0,0 1 1 0,2 1 4 15,-1-2 2-15,3 0-2 0,1-3 2 0,2 3-5 16,-3-5 2-16,3 2-3 0,2-2 1 0,-2 1-1 15,2-1 0-15,0 0 0 0,-2 0 2 16,2-2-2-16,2 0 0 0,-2 0-1 0,0 0 2 16,2-2-1-16,-2 2 3 0,4 0 1 0,-1-2 1 15,-1 2-4-15,4-2 0 0,1 0 2 16,0 2 4-16,-1-2 1 0,1 0-3 0,2-1 13 16,-3-1 3-16,3 2-11 0,-2-3-1 0,2 1-4 15,-3 0 8-15,3-3-8 0,0 0-1 0,0 3-1 16,-3-3 0-16,3-1-1 0,-2-1-2 15,1 2 4-15,-1-4-3 0,0 2-1 0,4 1-1 16,-2-1 0-16,2-2-3 0,2 0 1 0,2 0 1 16,1 0-1-16,3-2 3 0,-3-1 6 0,2 1-1 15,-3-2 3-15,3-1-2 0,-5 1 2 16,0 0-6-16,3-1-1 0,-5 1 2 0,0-3-1 16,0 3 5-16,-3-1-4 0,1 1-2 0,-2 0 0 15,2-1 0-15,-3 1-2 0,-1-1-1 0,-1 1 2 16,-2 0 3-16,3 1 0 0,-3-1 6 15,0-1-2-15,3 1-3 0,-3 0 2 0,0-3 1 16,0-2-4-16,0 3-4 0,1-3 3 0,-1-2-2 16,0 0-1-16,0 0-1 0,3-5 1 0,-5 3 1 15,2-2 0-15,0-5 0 0,0 0-5 16,0 0 3-16,1-4-2 0,1 0 2 0,-4-3 0 16,4-2-2-16,-1-1-1 0,-3-1 2 0,0 0 0 15,0-9 1-15,-3 7 2 0,1 4-6 0,-2-1-2 16,-1 3 3-16,1 1-1 0,0 1-16 0,-1 3 1 15,1 3-5-15,-1 1-15 0,3 2 5 16,0 3-40-16,-2 2-146 0</inkml:trace>
  <inkml:trace contextRef="#ctx0" brushRef="#br0" timeOffset="124297.0648">4639 9596 22 0,'0'-3'25'0,"2"1"-2"0,0 0-1 16,-2-2-4-16,0-1 14 0,0 3-3 0,3-2-14 16,-1-1 3-16,-2 1 8 0,0-1 12 15,2 1-5-15,0-1 17 0,-2 1-13 0,0-3-25 16,5 5-4-16,-5 0-6 0,0-2-6 0,0 1-1 16,0 1-9-16,2 2-4 0,-2-2 21 15,0 2-8-15,2-2-9 0,0 2 11 0,3 2 5 16,-1 0 0-16,1 0 2 0,3 1 8 0,-1-1-2 15,4 0-1-15,-2 2-6 0,2 1 3 0,0-3 3 16,2 2-2-16,-2 1 10 0,0-3-7 16,0 0-3-16,2 3 2 0,-2-3-1 0,0 0 0 15,0 0-1-15,3 1-1 0,-1-1-2 0,-2-2 1 16,0 2-4-16,0-2 0 0,-2 2 2 0,0-2 2 16,-1 0-3-16,1 0-1 0,-2 0 4 15,-1 0-2-15,1 0 0 0,0 0-2 0,-3 0 0 16,-2 0 1-16,3 0-3 0,-3 0 1 0,2 0 1 15,-1 2 1-15,-1-2 1 0,2 0 5 0,-4 0-4 16,0 0 4-16,0 0 1 0,0 0-3 16,0 0 0-16,0 0 1 0,0 0-1 0,0 0 0 15,0 0 4-15,0 0-5 0,0 0 3 0,0 0-3 16,0 0-1-16,0 0 0 0,-4 0-2 0,4 0 1 16,0 0-3-16,0 0 1 0,0 0 1 15,-2 0-1-15,2 0-3 0,0 0 2 0,0 0-3 16,0 0 1-16,-3 0 0 0,3 0 1 0,0 0 2 15,0-2-3-15,0 2 1 0,0 0 0 0,0 0-1 16,0 0 0-16,0 0 3 0,-2 0-1 16,2 0-2-16,0 0 1 0,0 0 1 0,0 0 0 15,0 0 0-15,-2 0 0 0,2 0-1 0,0 0-1 16,0 0-3-16,0 0-20 0,0 0 5 0,0 0-6 16,0 0-7-16,0 0-22 0,-2 0 1 15,2 0-65-15,-2 0-48 0</inkml:trace>
  <inkml:trace contextRef="#ctx0" brushRef="#br0" timeOffset="125802.0303">5364 9119 33 0,'0'-6'31'0,"0"3"-13"0,0 1-16 15,0 0-11-15,0 0-12 0,0 2 3 0,0-2 30 16,0 2 2-16,0 0-1 0,0 2 1 0,0-2-5 15,0 2-3-15,0 0 2 0,3 3 17 16,-1-1-9-16,0-2 1 0,0 3-1 0,0-1 11 16,1-2-14-16,1 1 2 0,0 1 6 0,-1-2-5 15,1 0 5-15,-2 1-9 0,1-1 1 16,-1 0 7-16,0 0-3 0,-2-2 5 0,2 2-9 16,0-2-3-16,1 0-2 0,-3 3-2 0,0-3-1 15,0 0-4-15,2 0 2 0,-2 0-4 0,0 2 6 16,0-2 4-16,2 0-5 0,-2 0 4 0,2 0-3 15,0 0-1-15,3 2-1 0,-1 0 0 16,1-2 3-16,-1 2-4 0,3-2 2 0,-3 0-2 16,5 0 0-16,-3 0-1 0,1 0 2 0,2 0-3 15,-3 0 2-15,1 0 1 0,2-2-2 16,-2 0 2-16,1 0 0 0,1 2-2 0,-2-2 1 16,4-1 0-16,-2 1 1 0,-3 0 1 0,3 2-3 15,0-4 1-15,2 4-2 0,-2-3 2 0,0 1-3 16,-1 0-4-16,1 0 5 0,2 0-1 0,0 2-1 15,0-3 2-15,-2 1-1 0,4 2 0 16,-2-2 0-16,0 0 1 0,0 2 0 0,0 0-1 16,3-2 2-16,-6-1-2 0,3 1 0 0,-2 2 2 15,0 0-1-15,-2-2-2 0,-3 0 4 16,1 2-3-16,-1 0 1 0,-2 0 1 0,0 0 4 16,1 0-3-16,-3 0 2 0,2 0-4 0,-2 0 2 15,0 0-2-15,0 0 3 0,0 0-3 0,0 0 3 16,0 0-2-16,-2 0-1 0,2 0-1 15,0 0 0-15,0 0 3 0,0 0-3 0,-3 0-1 16,3 0 3-16,0 0-2 0,-2 0 0 0,2 0 2 16,0 0-2-16,-2 0 0 0,2 0 2 0,0 0-2 15,0 0 0-15,-2 0 2 0,0 0-2 16,-1 0 0-16,1 0 1 0,-2 0 0 0,-3 0 0 16,3 0 2-16,-3 0-4 0,-2 0 2 0,3 0 0 15,-5 0-1-15,0 2 0 0,2-2-1 0,-7 2 3 16,3-2-3-16,-2 2 2 0,-1 1-1 15,-4-1 1-15,5 0-3 0,-5 0 2 0,-4 5 1 16,0-3-2-16,2 1 1 0,0-1-1 0,2 0-1 16,-2 1-2-16,0 1 4 0,2-1 1 0,0-1-2 15,0-2 4-15,2 1-3 0,3-1 2 0,0 0-1 16,4 0 0-16,0-2 2 0,2 0-2 16,2 0 1-16,0-2 0 0,3 0 3 0,0 2-3 15,4-2 3-15,-5 2-1 0,12-5-3 0,-5 3 2 16,-4 2-7-16,0 0 4 0,-3 0-6 15,5 0 1-15,-2 0 2 0,2-2 2 0,2 2 0 16,0 0-1-16,1 0 2 0,1 0 0 0,0 0 2 16,1 0-2-16,1 0 1 0,1 0 1 0,0 0 1 15,4 0-2-15,-2 0 0 0,2 0 1 16,-3 0 0-16,3 0-2 0,-2 0-2 0,0 0-5 16,2 0-20-16,-2 0-11 0,0 0-71 0,2 2 8 15,-5 0-37-15</inkml:trace>
  <inkml:trace contextRef="#ctx0" brushRef="#br0" timeOffset="129472.3674">6436 9609 25 0,'0'0'16'0,"0"0"3"0,0 0-1 0,2 0-3 16,-2-2-2-16,0 2 3 0,0 0 3 15,0 0-1-15,0 0 4 0,0 0-7 0,0 0-2 16,2 0-4-16,-2 0 10 0,0 0-7 0,3 0 2 16,-3-3-6-16,0 3 2 0,0 0-4 0,0-2 2 15,0 2-4-15,0 0 6 0,0 0-4 16,2 0 2-16,-2 0 13 0,2 0 5 0,-2-2-5 15,4 2-13-15,1-2 3 0,-1 2-5 0,3 0-1 16,-1-2-2-16,3-1-2 0,2 3 0 0,0-2 1 16,0 0-1-16,3 2 1 0,-1-2 1 15,0 2 2-15,2-2-3 0,3-1 0 0,-2 3-1 16,-1-2-1-16,0 0 6 0,-1 2-4 0,1 0 1 16,1-2-1-16,-3 2 3 0,0 0-1 15,0-2-2-15,3-1 1 0,-1 3-1 0,1 0-1 16,-1 0 2-16,0-2-1 0,-1 2 1 0,-1-2-1 15,0 2 2-15,-4 0 2 0,2-2 2 0,-4-1-3 16,-1 3 2-16,-1 0-2 0,-8 0 2 0,8 0-1 16,-1 0-3-16,-2 0 7 0,1 0 0 15,-3 0 1-15,2-2 2 0,-2 2-3 0,0 0-8 16,0 0-3-16,0 0-2 0,-2 0 0 0,-1 0 0 16,1 0 0-16,-2-2 2 0,-3 2 1 15,1 0 0-15,-1 0-2 0,-4-2 2 0,2 0 0 0,0 2-2 16,-2 0 1-16,0-3 0 0,-2 1 1 15,2 0 0-15,-2 0-1 0,-3 0 1 0,3-1-1 16,2 1 1-16,-4 0-2 0,1 0 3 0,3-3-3 16,-2 3 2-16,2-2-1 0,0 2-1 15,0-1 4-15,2 1-3 0,-2 0 1 0,5-2-1 16,-3 4 1-16,0-5-1 0,2 3 2 0,-1 2-3 16,1-2 1-16,2 0-3 0,1 2-6 15,0 0-1-15,-1-3-5 0,3 3 0 0,-2 0-6 16,4-2-3-16,-3 2-4 0,1 0-10 0,2 0-13 15,-2 2-12-15,0-2 4 0,2 3-39 0,0-1 37 16</inkml:trace>
  <inkml:trace contextRef="#ctx0" brushRef="#br0" timeOffset="130785.8102">7073 9247 9 0,'0'2'56'0,"0"-2"-14"0,0 0 6 16,0 0-21-16,0 0 3 0,-2-2 6 0,2 2 0 15,0-2 2-15,0 0 12 0,0 0-35 0,0-1-6 16,0 3-4-16,0-2 0 0,0 0-8 16,0 2-3-16,0 0 4 0,0-2-9 0,0 2 4 15,0 0 8-15,2-2 3 0,-2 2 4 0,5 0 5 16,-1 0-2-16,3 0 5 0,-1 0-4 15,5-3-1-15,0 1-3 0,3 0 0 0,3-2 3 16,1 1 0-16,2 1 1 0,-1-2-5 0,4-1-1 16,-1 1-1-16,6-3-3 0,-1 3-1 0,-3-1 0 15,-2 1 0-15,-2 2-1 0,-3-3 3 0,-1 3-6 16,-3 0 5-16,0 2-2 0,-2-2-2 16,-2 0-1-16,-2 2 3 0,-3-3-2 0,-4 3 1 15,0 0 1-15,0 0 0 0,0 0 2 0,5 0 0 16,-3 0 6-16,2 0-2 0,-2 0 5 0,1 0 0 15,-3 0-1-15,0 0 1 0,0 0 2 16,0 0 0-16,0 0-1 0,0 0-6 0,0 0-2 16,0 0-1-16,0 0-2 0,0 0 2 0,0 0-3 15,0 0 4-15,-3 0 2 0,3 0 0 0,0 0 1 16,-2 0-2-16,2 0-2 0,0 0 0 16,0 0-2-16,0 0 0 0,-2 0-2 0,2 0 3 15,0 0-4-15,-2 0 3 0,2 0-2 0,0 0 3 16,0 0-3-16,0 0 1 0,0 0 1 15,0 0-2-15,-2 0 1 0,2 0-2 0,0 0 2 16,0 0-1-16,-3 0-2 0,3 0 5 0,0 0-4 16,0 3 2-16,-2-3 1 0,2-3-6 0,0 3 3 15,0 0-2-15,0 0-3 0,0-2-5 16,0 2-22-16,-2-2 9 0,2 2-5 0,0-2-11 16,-2 0-18-16,2 2-69 0,0 0-56 0</inkml:trace>
  <inkml:trace contextRef="#ctx0" brushRef="#br0" timeOffset="132813.1838">8453 9516 32 0,'3'-2'16'0,"-3"0"-7"0,2 0 5 0,-2-3-5 16,0 3 24-16,2 0-5 0,-2-3-1 0,2 1-17 15,0 2-4-15,-2 0 20 0,0-1-14 16,3 1 1-16,-3 0 9 0,0 2-18 0,2 0 0 15,-2-2-4-15,0 2-4 0,0 0-5 0,0-3-12 16,0 3 13-16,0 0-6 0,0 0 23 16,2 0 10-16,0 0 3 0,-2 0-2 0,5 3-2 15,-3-1-7-15,2-2-1 0,1 2 8 0,1 0-4 16,1 1 6-16,0 1-5 0,-1-4-8 0,1 4 5 16,4-4-5-16,-2 3-1 0,2-1-3 15,-3 0 0-15,3 0-1 0,-2-2 0 0,0 5-1 16,2-5 1-16,-2 4-1 0,0-2-2 0,-3 0 2 15,3 1-1-15,2-1 1 0,-2 0 0 0,0 2 1 16,0-1-1-16,0-1 1 0,2 0 0 16,2 0 2-16,0 0-2 0,0-2 3 0,-2 0-1 15,3 0-2-15,-3 0 3 0,-3 0 4 0,-1-2-1 16,2 2 7-16,-5 0-7 0,1 0 3 16,-3 0 0-16,2 0-2 0,-4 0-4 0,2-2 0 15,1 2 3-15,-3 0 7 0,0 0-5 0,0 0-17 16,0 0-2-16,-3 0 0 0,1-2 1 0,-2 2 3 15,-1 0 2-15,-1-2-3 0,-1 2 5 0,1-3-1 16,-3 3-2-16,0-2 3 0,2 0 2 16,-4 0-2-16,5 0 1 0,-3-1 1 0,0 1-3 15,0-2 2-15,3 2 0 0,-3-3 0 0,0 3-1 16,0 0-1-16,3-3-4 0,-3 5-12 0,2-4-6 16,0 4 3-16,1-2 5 0,1 0-11 15,1 2-8-15,2-3-19 0,-3 3 0 0,1 0-16 16,4 0-35-16,-4 3 52 0</inkml:trace>
  <inkml:trace contextRef="#ctx0" brushRef="#br0" timeOffset="143601.4546">3817 11148 35 0,'0'-2'73'16,"-3"-3"-26"-16,3 1-26 0,-2-1-5 0,2 1-9 15,0 2-2-15,0-3-2 0,0 3-10 16,-2 0 2-16,2 0-1 0,0-1-5 0,0 3-8 16,2 0 15-16,-2-2-30 0,0 2 30 0,0 0 16 15,5 2 27-15,-3-2-16 0,0 3-14 0,2-1 8 16,5-2-3-16,-4 4 10 0,1-4-11 0,3 5-8 16,0-5 3-16,2 4 4 0,0-2-1 15,-2 1-1-15,6-1 4 0,-2-2 10 0,5 2-15 16,-5-2 1-16,9 0 1 0,0-2-5 0,14 2-2 15,-3-5 0-15,6 3 2 0,-3-2-2 0,1-1-2 16,-2 1 2-16,1-3-2 0,-8 3 1 16,3-1 0-16,7 1 0 0,-7 2 0 0,2-3-2 15,2 3 0-15,-6 0 1 0,6-2-1 0,-2 4 0 16,2-3 1-16,-2 1-1 0,3 2 0 16,-5-2 0-16,-3-2-1 0,-1 1 2 0,-1 1-3 15,1-2 2-15,-1-1-2 0,3 1 2 0,-1-3-2 16,8 3 1-16,-6 0 1 0,1-1-1 0,2 3 0 15,-2-2 2-15,-2 4-3 0,-5-3 1 16,-2 1-1-16,0 2 1 0,-2 0 1 0,2 0-2 16,0-2 2-16,2 2-2 0,3 0 0 0,2 0 1 15,-1 0 1-15,5 0-2 0,-2 2 1 0,0-2-1 16,-2 0 1-16,-1 2 0 0,-3 1 1 0,-1-3-1 16,-4 2-1-16,0 0 1 0,-3-2 1 15,3 0 0-15,-4 2-3 0,3 0 2 0,-1 1 1 16,0-1-2-16,1 0 2 0,1 0-1 0,0 0 0 15,0-2-1-15,2 3 2 0,2-1-1 16,-2-2 0-16,0-2 1 0,-2 2-1 0,0-5 1 16,0 5 0-16,0-4-2 0,0 4 0 0,-1-5 3 15,6 3-4-15,-1 0 4 0,0 0-3 0,5-3 2 16,0 5-3-16,-1 0 2 0,1-2 1 16,-3 2 0-16,1 0-3 0,-3 0 2 0,0 2 1 15,-4-2-1-15,0 0-1 0,0 0 3 0,-5 0-2 16,3 3 0-16,-3-3-2 0,1 0 3 15,-1-3-1-15,3 3 1 0,0 0 0 0,1-2 1 16,1 0-1-16,2 0 0 0,0-1 0 0,0 1 0 16,3 2 0-16,-6-2-1 0,3 2-2 0,-4 0 4 15,0 0-4-15,-3 2 2 0,1 0 2 0,-3 1-3 16,0-1 1-16,0 0 2 0,3 0-1 16,-3 1 0-16,0-1 0 0,0-2 4 0,1 0-2 15,1 2 2-15,-2-2-3 0,3 0-1 0,-1 0 2 16,-2 2-2-16,5-2 0 0,-2-2 0 0,1 2 0 15,-1 2 0-15,1-2-2 0,1 0 1 16,2 2 1-16,2-2 0 0,-2 3 1 0,-1 1-4 16,-1-2 3-16,0 0 1 0,-1 1-3 0,-3 1 1 15,1-4 2-15,-2 4-2 0,0-4 1 0,3 5 0 16,-3-5 1-16,3 2 0 0,-1 0-2 16,3-2 3-16,-1 2-2 0,3 1 1 0,0-3 3 15,0 2-5-15,0-2 3 0,0 0-1 0,-1 0 1 16,1 0-2-16,0 0-1 0,0 0 0 0,-2 0 1 15,-1 0 0-15,-1-2-2 0,-1 2 2 16,-2 0-1-16,0 0 0 0,1 0 0 0,-1 0-1 16,0 2 1-16,-2-2 0 0,2 4 0 0,-2-4 0 15,3 5 0-15,-1-5-1 0,-2 4 3 0,2-2-3 16,0 0 1-16,1 3 0 0,1-3 2 16,0 2-1-16,3-1-2 0,-2-1 3 0,1 0-1 15,1 0 0-15,-1-2 0 0,1 2 0 0,0 1-1 16,-3-3 0-16,1 0 0 0,-1 2 1 0,-2 0-1 15,1-2 0-15,-1 2 0 0,0 1 1 16,-2-1-2-16,0-2 2 0,0 2-3 0,-2 0 3 16,0-2 0-16,0 2-2 0,-1 1 2 0,1-3 0 15,0 0 0-15,2 2 4 0,-2 0-4 0,2-2 0 16,-2 2-1-16,2-2 2 0,0 2-4 16,0-2 4-16,0 3-4 0,2-1 3 0,-2-2 0 15,0 2-2-15,0-2 0 0,0 2 2 0,-2 0 0 16,2-2-2-16,-2 3 3 0,0-1-2 0,-1-2 1 15,1 0 0-15,-2 2-2 0,2 0 1 16,-3-2 1-16,1 2 0 0,2-2 3 0,-3 3 1 16,1-3 8-16,2 0-2 0,-5 0-2 0,5 0-3 15,0 0 2-15,-3 0-2 0,5 0-3 16,-2 0 1-16,0-3 2 0,2 1-4 0,-2 0 0 16,0 0 1-16,0 0 1 0,-1-1-4 0,1 1 2 15,-2 0-1-15,-1 0 1 0,-1 2-2 0,-1-2 2 16,1-1-2-16,-3 3 2 0,2-2-2 15,-2 2 1-15,1-2 0 0,-10 2 1 0,5 0-2 16,6 0 2-16,-2 0-3 0,3 0 1 0,-5 0 1 16,2 0-1-16,0 0 0 0,-2-2 2 15,0 2 0-15,0 0-1 0,0 0 2 0,0 0-1 0,0 0-1 16,0 0-1-16,-2 0 0 0,2 2-1 16,0-2 1-16,-2 0 1 0,2 0-1 0,0 0-1 15,0 0 0-15,0 0 2 0,-2 0-1 0,2 0 0 16,0 0 0-16,-3 0 2 0,3 0 0 15,0 0 1-15,0 0 1 0,0 0-1 0,0 0 3 16,-2 0-5-16,2 0 2 0,0-2-1 0,0 2-1 16,0 0-1-16,0 0-1 0,2-2 0 15,-2 2 1-15,0 0 0 0,3-3-2 0,-1 3 0 16,-2 0 2-16,0 0 0 0,0-2-4 0,0 2 2 16,0 0 2-16,2 0-2 0,-2 0 2 0,0 0-1 15,2 0 1-15,-2 0 0 0,2 0 0 0,1 0 0 16,-1 0 0-16,0 0 0 0,2 0 0 15,-1 2-1-15,3-4 1 0,1 2 1 0,0 0-2 16,1 0 1-16,3-2-1 0,3 2 3 0,-1 0-4 16,0 0 3-16,5 0-2 0,-3 0 2 0,3 0-3 15,-1 0 4-15,3 0-4 0,0 2 2 16,0 0-1-16,0 1 3 0,2-3-2 0,-2 0-1 16,4 2 2-16,0 0-1 0,3-2 0 0,1 2 1 15,3-2-2-15,0 0 2 0,7 0-1 0,-3-2 0 16,-2 2-1-16,0-2 0 0,-4 0 2 15,1-1-2-15,-1-1 2 0,2 0-3 0,2-1 2 16,2 1-2-16,3-1 0 0,4 3 3 0,0-2-1 16,-7-1-1-16,-2 3 2 0,-4 2-1 15,-3-4-1-15,3 4 2 0,-1-3-1 0,1 1 0 16,2 2-1-16,6-2 1 0,1 0 2 0,2 4-2 16,-3-2-1-16,-2 0 4 0,-6 0-3 0,0 0 0 15,-5 2 1-15,0-2-2 0,-2 0 1 16,3 0 1-16,-1 0-2 0,0 0 2 0,0-2-1 15,1 2 0-15,-1 0-1 0,2 0 3 0,-1 0-2 16,-3 0-1-16,0 0 2 0,-3 0-3 0,-3 2 4 16,2-2-3-16,-5 0 0 0,0 2 1 0,0-2 0 15,-2 0 1-15,0 0-2 0,0 3 2 16,-2-3-1-16,0 0 0 0,0 0 1 0,0 0-3 16,-1 0 4-16,-1 0-2 0,2 0 0 0,0 0 0 15,-1-3 0-15,1 3 0 0,2 0-1 16,0 0 1-16,0 0 1 0,3-2-3 0,1 2 2 15,0 0 1-15,3-2-1 0,0 2-1 0,2 0 2 16,-3 0 0-16,3 0-2 0,0 0 1 0,-2 0 0 16,-1 0 0-16,-1 0 0 0,1 0 1 0,-4 0-2 15,3 0 0-15,-5 0 1 0,2 0 0 16,0 0 0-16,1 0 0 0,-1 0 0 0,2 0-1 16,1 0 2-16,-3 0-1 0,7 0 1 0,-3 0-1 15,3-2-1-15,0 2 3 0,0-2-4 16,0 2 2-16,-3-3 0 0,1 1 0 0,2 0 2 15,-5 2-4-15,1-2 3 0,-3 0-1 0,2 2-1 16,-4-3 1-16,3 3 0 0,-3-2 0 0,0 2-1 16,0 0 3-16,0 0-3 0,0-2 0 15,-2 0 2-15,2 2 0 0,2 0-3 0,0-2 4 16,0-3-2-16,3 5 0 0,-1-2-1 0,3 0 2 16,2 0-1-16,-3-1-1 0,1 1 0 15,0 0 2-15,1 2-2 0,1-2 1 0,0 0 1 16,0 4-2-16,-2-2 2 0,-1 2-2 0,1-2 1 15,-3 2 0-15,-1 0 0 0,1 1 1 0,-2-1-2 16,-2-2 0-16,5 2 2 0,-5 0-1 0,2-2 1 16,-4 2-2-16,4-2 1 0,0 3 0 15,-2-3 0-15,2 0 0 0,1 0 1 0,1 0-2 16,1 2 2-16,1-2-2 0,-1 0 1 0,1 0 0 16,1 0 0-16,-3 0 0 0,1 0 1 0,-1 0-1 15,-2-2-1-15,1 2 1 0,-1 0 1 16,-2 0-1-16,-2 0-1 0,0-3 2 0,-3 3-1 15,1 0-2-15,-1 0 2 0,-1-2 0 0,-1 2 0 16,1 0-1-16,-1 2 3 0,-2-2-3 0,0 0 0 16,3 0 0-16,-3 0 2 0,0 3-1 15,1-3 0-15,-1 0 2 0,0 0-4 0,-2 0 2 16,-7 0 1-16,12 0-2 0,-1 0 3 0,-2 2-3 16,3-2 1-16,-3 0 1 0,0 0-1 15,0 0-1-15,3 0 1 0,-5 0 1 0,2 0-2 16,0 0 1-16,-2 0 0 0,2 0 1 0,1 0-3 15,-3 0 2-15,2 0 1 0,0 0-1 0,-2 0-1 16,2 0 2-16,0 0-1 0,1 0 1 16,1 0-3-16,0 0 3 0,1 0 0 0,-1 0-2 15,3 0 0-15,-3 0 3 0,3 0-1 0,-1-2-2 16,1 2 1-16,0 0 1 0,-1 0-3 0,1 0 3 16,0 0-1-16,-1 0 0 0,-1 0 0 0,1 0 0 15,-1 0 1-15,-1 0-1 0,0 0-2 16,1 0 2-16,1 0 1 0,-1 0-2 0,-1 0 3 15,1 0-3-15,1 0 1 0,-1 0-1 0,4 0 2 16,-3 0 0-16,3 0-2 0,0 0 1 16,-3 0 0-16,3 0 1 0,0 0-1 0,-2 0-1 15,-3 0 2-15,3 0 2 0,-3 0-1 0,0 0 2 16,-1 0 0-16,-1 0-1 0,-2 0-2 16,2 0 1-16,-2 0-3 0,2 0 3 0,-2 0-2 15,0 0-5-15,0 0-1 0,0 0-3 0,-2 0 2 16,2 0-2-16,0 0-5 0,0 0-11 0,-2 0-16 15,2 0 3-15,0 0-1 0,0 0-40 0,0 0-50 16,-2 0 45-16</inkml:trace>
  <inkml:trace contextRef="#ctx0" brushRef="#br0" timeOffset="148832.7785">12255 11108 7 0,'0'0'43'0,"0"0"-17"0,0 0-1 16,0 0-7-16,0 0 9 0,0 0-15 16,0 0-2-16,0 0-9 0,0 0 0 0,0 0 3 15,0 0-1-15,0-2 8 0,0 2 9 0,0 0-8 16,0 0 7-16,0 0 3 0,2 0 3 15,-2 0 6-15,0 0 1 0,0 0-19 0,0 0 8 16,0 0-21-16,0-2 6 0,0 2 3 0,2 0 3 16,-2 0-1-16,0 0-5 0,0 0-6 15,2 0 4-15,-2 0-2 0,0 0-1 0,0 0 0 16,0 0 0-16,0 0-2 0,0 0 0 0,0 0 3 16,0 0-4-16,0 0 0 0,0 0 2 0,0 0 0 15,0 0-2-15,0 0 3 0,0 0 0 16,0 0-1-16,0 0 1 0,0 0 0 0,0 0-1 15,0 0 2-15,0 0 1 0,0 0 2 0,0 0-2 16,0 0-1-16,0 0 1 0,0 0-3 0,0 0 1 16,0 0-3-16,0 0-1 0,0 0 4 15,0 0-1-15,0 0-2 0,0 0-1 0,0 0 2 16,0 0 0-16,0 0 1 0,0 0-1 0,0 0 0 16,0 0 1-16,0 0-2 0,0 0 2 0,0 0 6 15,0 0 5-15,0 0-2 0,0 0 2 16,0 0 2-16,0 0-2 0,0 0 1 0,0 0 2 15,0 0-6-15,0 0-1 0,0 0-5 0,0 0-5 16,0 0 3-16,0 0-3 0,0 0 0 0,0 0-2 16,0 0 2-16,0 0-1 0,0 0 1 15,0 0-1-15,0 0 2 0,0 0 1 0,0 0 1 16,0 0-1-16,0 0 1 0,0 0-2 0,0 0 1 16,0 0 1-16,0 0-2 0,0 0 2 0,0 0 0 15,0 0-1-15,0 0 2 0,0 0-2 16,0 0 1-16,0 0 0 0,0 0 0 0,0 0 0 15,0 0 1-15,0 0-2 0,0 0 2 0,0 0 0 16,0 0-1-16,0 0 0 0,0 0 1 0,0 0-1 16,0 0 2-16,0 0-3 0,0 0 1 15,0 0 2-15,0 0-2 0,0 0-1 0,0 0 4 16,0 0-2-16,0 0 0 0,0 0 0 0,0 0 2 16,0 0 1-16,0 0 0 0,0 0-2 0,0 0 1 15,0 0-3-15,0 0 0 0,0 0-3 16,0 0 2-16,0 0 0 0,0 0-2 0,0 0 1 15,0 0 2-15,0 0-1 0,0 0 2 0,0 0-2 16,0 0 1-16,0 0 1 0,0 0 0 0,0 0-2 16,0 0 1-16,0 0 1 0,7 0-1 15,-1 2-1-15,3 0 2 0,-2-2-1 0,2 2 0 16,0 0 1-16,-3-2-2 0,3 0 3 0,-2 3-4 16,1-1 3-16,-1-2 0 0,0 0-2 0,-1 2 2 15,1 0-1-15,2 1-1 0,-5-3 5 0,5 2-1 16,0-2-1-16,-3 2 1 0,5-2-1 15,-2 2 2-15,0-2-3 0,2 0 1 0,2 0 0 16,-2 0-2-16,-2 0-1 0,2 0 1 0,-2 0 1 16,2 0 0-16,-4 0-1 0,-1 2-2 15,1-2 3-15,-1 0-2 0,1 0 1 0,-3 0 1 16,-1 3-2-16,1-3 1 0,0 2-1 0,-4-2 0 16,5 0 2-16,-5 0-1 0,2 2 0 15,-2-2-1-15,0 0 1 0,0 2-1 0,0-2 1 16,0 0-1-16,0 0-8 0,0 0-15 0,0 0-18 15,0 0-8-15,0 0-75 0,-2 0 7 0</inkml:trace>
  <inkml:trace contextRef="#ctx0" brushRef="#br0" timeOffset="153724.8657">17908 9421 18 0,'-9'0'18'0,"0"-2"-9"0,-2 0 2 16,-2-2-5-16,-2-1-2 0,-1 3 0 15,-4-5-4-15,-4 3-2 0,4 0 2 0,-4 1-1 16,0 1 1-16,2 0 1 0,-3 2 1 0,1 0 2 16,0 0 0-16,2 0 1 0,-5 0 0 0,1-2 14 15,-1 2-6-15,-1-3 7 0,-1 3-14 16,-8-6 10-16,-3 4-6 0,2-3-3 0,-1 3 2 15,1-2-3-15,1-1 3 0,2 1-5 0,-3-1 0 16,1 3-2-16,-3-4 4 0,-2 3-4 0,-2-1 0 16,0 0 3-16,2-1 7 0,2 1-3 15,1 2 4-15,3-3-9 0,3 1 6 0,0 2-2 16,0-1-2-16,-7-1 1 0,1 2 0 0,-3 2-2 16,-2-3-4-16,-3 1 0 0,5 2 0 0,3-2-3 15,-1 2 3-15,0 0-2 0,1 0 0 0,-5 2 0 16,-3 0 1-16,3-2 1 0,2-2-1 15,3 0 1-15,3 0 0 0,3 0-1 0,2-1 1 16,1 3 1-16,-4 3-1 0,-3-6-1 0,2 3 1 16,-7 0 1-16,0 0-3 0,0-2 2 15,0 2 2-15,2 0-2 0,1 2 1 0,-1 1 2 16,-2-3-1-16,-6 2-3 0,-3 0 0 0,0-2 1 16,3 0 0-16,4 2-3 0,0 0 3 15,4 1-3-15,0-1 3 0,-4 0-5 0,2-2 2 16,-2 0 1-16,-2 0-1 0,4 0 3 0,0 0-3 15,5 0 2-15,-1 0-1 0,-4 0 1 0,-2 0 1 16,-7 0-3-16,3-2 2 0,-3 2 0 16,0-2 1-16,5 2 0 0,4 0 0 0,0 0 0 15,0 0-2-15,-2 0 2 0,0 0 1 0,-2 0-4 16,2 0 4-16,2 0-4 0,2 0 4 0,7 0-4 16,0 0 1-16,-4 0 1 0,-1 2 0 15,-4 0-1-15,0 0 0 0,0 1 3 0,1-1-3 16,3-2-1-16,3 0 3 0,4 2-2 0,0 0 1 15,2-2 0-15,-1 0-1 0,-4 2 0 0,1 1 3 16,-2-3-4-16,2 0 2 0,0 0-2 16,0 2-1-16,4-2 3 0,1 2 0 0,-1-2 0 15,2 2-1-15,3-2 1 0,0 2-1 0,0 1 2 16,-1-3-3-16,-1 4 2 0,0-4-3 0,-1 0 4 16,3 2-2-16,-3 0 1 0,1-2 0 15,2 3-1-15,-3-3 0 0,3 2 1 0,2 0 0 16,0-2-1-16,0 4 2 0,0-1-2 0,2-1 1 15,-4 2 0-15,-1-2-1 0,-1 3 1 0,-3-1 0 16,1-2-1-16,-5 3 0 0,-1-1 0 16,4 1 2-16,-1-1-3 0,2 1 3 0,3-1-2 15,4-2 3-15,4 0-3 0,0 1 1 0,5-3 0 16,2 2 0-16,0 0-1 0,0-2 0 0,0 2-1 16,2 0 2-16,0-2 0 0,0 3 0 0,1-1-1 15,-1 0 3-15,2 0-3 0,-2 0 1 16,-2 1-2-16,3-1 2 0,-1 2 1 0,-2 1-1 15,0-1-1-15,0 3 1 0,-3-3-1 16,3 3 1-16,-2-1-1 0,0 1 2 0,2-3-2 16,0 3 1-16,4-3 0 0,1 1-1 0,-1-3-2 15,5 0 2-15,-3 3-2 0,3-3 3 0,0 2 0 16,-2-2 0-16,4 3 0 0,-5-1 1 0,5 3-2 16,-2-1 1-16,0 3 1 0,0-2-1 15,-1 4 2-15,3 0-2 0,-4 2-1 0,2 0 2 16,0 3-1-16,-1 1 2 0,-1 3-1 0,0 0 2 15,1 4 3-15,-1 3-4 0,0 1 0 16,1 1 0-16,-1 6 3 0,2-2-1 0,-3 3 3 16,5-8 3-16,-2 1 3 0,0-2-1 0,0-3-2 15,2 0 3-15,0-2-4 0,-2 0-3 0,-1-2 0 16,1 0-3-16,-2 0 4 0,1 0-2 0,1-1-2 16,-2 3 2-16,2 3-1 0,-1-1-1 15,1 2 1-15,-2 3-3 0,-1 2 1 0,3 2 0 16,-2-2-1-16,-1-2 3 0,3 1-3 0,-2-1 1 15,2-5 2-15,2 1-2 0,0-1 1 16,0-4 4-16,2 4-4 0,0-4 4 0,2-3-3 16,1 1 1-16,-1 0-4 0,-2-1 2 0,3 1-4 15,-1-3 2-15,-2 3 1 0,1 2-1 0,1 0 0 16,-4 0-1-16,2-1 2 0,-2 1 1 16,0 0-3-16,-2-2 2 0,0-1 0 0,0 3 2 15,-1 0-2-15,-1 2 3 0,-3 0 0 0,-1 5-1 16,-1 1 1-16,-2 1 1 0,-2 4-4 0,-1-2 2 15,3 2 3-15,-2-4-4 0,2 1-1 16,0-1-1-16,7-5-1 0,-3 1 5 0,5-1-3 16,0 0-1-16,2 0 1 0,4 3-1 0,-4 2 0 15,4 1 0-15,1 1 1 0,-5-4-2 0,4 1 0 16,-2-3 0-16,1-1 1 0,-3-4 0 16,0 0 0-16,0-3 0 0,-3 1 0 0,1 2-1 15,0-3 0-15,2 1-1 0,0 2 4 0,0 2-4 16,2-2 1-16,0 4 3 0,3-2-3 0,-1-2 4 15,3 0 1-15,-1-3-3 0,1-1-1 0,-3-3-1 16,3 0 0-16,-2-2 1 0,-1 3-1 16,0-3 0-16,1 4 0 0,-3-2 1 0,0 0-3 15,3 1 4-15,-5-1-2 0,2 2 0 16,0 1-1-16,-2-1 0 0,0 3 1 0,2-3 1 16,0-2-1-16,-2 3-1 0,0-3 2 0,3-2-2 15,-3 5 2-15,2-5-2 0,-2 0 1 0,0 2 2 16,2-4-5-16,-2 0 4 0,2-1-1 0,-2-1 0 15,0 0 1-15,2-1 1 0,1-1-2 16,-3-3 0-16,0 2 3 0,0-8 6 0,0-1-9 16,0 5 3-16,0-2-2 0,0 0-2 0,0 2 3 15,2 0 3-15,0 4-2 0,2-1-1 0,1-1 5 16,1-2-3-16,3 0-2 0,2 0-1 16,0 0-2-16,7-5 2 0,2 1 0 0,4 0-1 15,0-1 0-15,3 3-1 0,1-2 3 0,3 1-2 16,2 3-1-16,3 0 3 0,1 0-2 0,12 0-1 15,4 0 2-15,-1 0-1 0,19-4 0 0,2 4-1 16,-5-2 2-16,-4 2-1 0,-7 0-1 16,1 0 2-16,1-2 0 0,5-1-2 0,9 1 2 15,-7-2-1-15,0 1 0 0,-2-1 0 0,9 0 2 16,0 1-1-16,-3-1 2 0,-1 0 1 16,-5 1 2-16,2 1-3 0,6 0 1 0,1 2-2 15,-4-2 1-15,-1 4-1 0,5-2-2 0,-5-2 2 16,9 0-2-16,-2 4 0 0,0-2-2 0,-2 0 4 15,6 0-4-15,-2 2 3 0,3-2 2 16,-1 2 0-16,-4 0 4 0,0 1 2 0,0-1-3 16,0 0-3-16,-4 0 2 0,-1 3-3 0,3-3 1 15,0 2 0-15,4-4-5 0,-2 5 6 16,-5-1-5-16,-1 1 0 0,4-1 3 0,-3 3-4 16,1-3 2-16,-3 0 2 0,-4 1-4 0,0 1 2 15,0-1 0-15,9 1 0 0,-10-1 2 0,1 1-2 16,-4 3 0-16,-7-2 0 0,4 2 0 0,1 0 1 15,1-1 2-15,1 1 0 0,-5 0-3 16,-5 0-1-16,1 0 3 0,0 2-1 0,2-3-1 16,2 3 0-16,-2-2 0 0,-2 0-1 0,-5-2 3 15,-2 2 0-15,-4 2 1 0,-1-3 0 16,1 3 1-16,0-2-1 0,-1 0 0 0,-1 2 0 16,-1-2 2-16,-4 2-3 0,-2 2 2 0,0-4-3 15,-2 0 3-15,-3-3-4 0,1-1 2 0,1 1-1 16,-1 1-1-16,-1-3 3 0,1 1-4 0,-1-1 1 15,-2 1 0-15,1 1 0 0,-1-1 1 16,-6-1-3-16,-1-2 3 0,-1 5-1 0,-5-7-1 16,0 4 1-16,0-4 1 0,-2 3 1 0,-1-1-2 15,-1-2 3-15,-3 2 0 0,1-2 3 0,-1 0 3 16,-4 0 1-16,2 0-4 0,-8-2 0 16,1 2 1-16,3-2-3 0,7 2 2 0,-1 0-3 15,0-3 1-15,-1 3-3 0,3-6-1 0,3-1 1 16,0-2 1-16,0-4-1 0,4 0-2 15,-4-3-1-15,6 1 3 0,-4-5-1 0,2 0-2 16,1-4 0-16,-1 0 2 0,-2-3-4 0,2-4 2 16,0-13 1-16,1-2-3 0,-1-5 0 0,0 1 2 15,0-10 0-15,3 5-1 0,-3 2 2 16,2 2-1-16,-1-4 1 0,-3 0 2 0,-3 0-1 16,4 2 2-16,-6 2-3 0,3 5 5 0,2 4-3 15,-2 0 3-15,0-2-3 0,-1 2 1 0,1-2 1 16,-2 2 0-16,-3 3-1 0,3-1-1 15,-1 5-1-15,1 2 0 0,0-5 0 0,-1 1 1 16,1-3-1-16,0 2 0 0,-1-3-2 0,3-1-2 16,-2 2 2-16,-3-2-1 0,3 5 2 0,-3 1 0 15,-2-1 2-15,0-1-1 0,1-1-1 16,1-1-1-16,-2-2 0 0,3 0 1 0,-1 2 1 16,-2 1 1-16,3 6-2 0,-7 0 1 0,2 0-1 15,-3-5 2-15,1 3-2 0,2-3 2 0,-2-4-1 16,2 1 0-16,-2 1-1 0,2 0 0 15,-5 3 1-15,1 1 0 0,-1 1 0 0,1 0-3 16,0-3 1-16,-5-1-1 0,4 1-3 0,-1-1 3 16,-1-1-2-16,-2 2 5 0,-2 5-1 0,3 0 0 15,-6 7 0-15,3-1 1 0,-2 3 1 16,-2-2-2-16,1 1 1 0,-1-1 0 0,0 4 2 16,1-2-4-16,-1 4 2 0,2 0 1 0,-1 4-3 15,1 1-2-15,2 2-10 0,0 4-9 16,2 0 0-16,3 3-24 0,-3 1-8 0,0 1-11 15,0-1 18-15,-2 3 5 0,0 2 8 0,-6 2-51 16,-3 3-23-16,-2 4-56 0</inkml:trace>
  <inkml:trace contextRef="#ctx0" brushRef="#br0" timeOffset="160830.5175">20144 10888 33 0,'-5'6'22'0,"-1"-4"29"0,-1 1-17 0,3-3-12 16,-1 2-13-16,1-2-14 0,-1 2-1 0,3-2 2 16,0 0-1-16,2 0 4 0,-2 2 17 15,0-2-8-15,2 0 1 0,0 0 6 0,0 0 3 16,-3 0-5-16,3 0-7 0,0 0-7 0,-2 0-8 16,0 0 3-16,-5 0-1 0,1 0 5 15,-3 0 1-15,-4 0-2 0,-3 2-1 0,1 1 2 16,-1-3 3-16,-1 2 5 0,-1 0-1 0,3-2 0 15,-1 0 2-15,3 0 5 0,0 0-7 0,-1 0 14 16,1 0-10-16,4-2 0 0,-2 2 1 16,0-2-6-16,3 2 0 0,-1 0 2 0,0-3 1 15,0 3-3-15,0-2-3 0,3 2 0 0,-3 0-1 16,2-2-1-16,1 2 0 0,-3 0 0 0,4 0 1 16,1 0-1-16,-3 0 0 0,3 0 0 15,0 2-1-15,1-2 1 0,1 0-1 0,-2 0 2 16,4 2 0-16,-2 1-2 0,-1-3 0 0,1 0 3 15,2 4-1-15,0-4 2 0,0 4 4 0,0-1-1 16,0 1 0-16,0-2 4 0,2 3-3 16,-2-3-6-16,3 5 1 0,-3-3 4 0,2 3-4 15,-2-1 0-15,2 3 1 0,0 2-4 0,-2 0 4 16,0 2 1-16,2 3-4 0,-2-1 5 0,0 7 1 16,3 0 4-16,-1-2-7 0,-2 2 5 15,0-2 2-15,0-2-2 0,0-1-1 0,0-1-4 16,0-1 0-16,0 1 0 0,0-1 1 0,-2-2 1 15,-1 0 0-15,3 1-2 0,-2-1-1 0,2 0 2 16,-2 3-4-16,0 1 2 0,2 1-1 16,-2-1 1-16,2 3-1 0,-3 0-1 0,3 0 1 15,-2 0 0-15,2 0 0 0,0 0 0 0,0-5 2 16,0 3-3-16,-2-3 2 0,2-2 1 0,0 3-3 16,0-5 3-16,-2 2-2 0,2-2 2 15,-2-2-2-15,2 2 1 0,-3 0 1 0,3 0 0 16,-2 0 0-16,2 0 4 0,-2-2-2 0,2 0-4 15,0-1 6-15,0 1-1 0,0 0-1 0,0 0-3 16,0-3 5-16,0 3-2 0,0-2-5 16,0 0-1-16,2 1 2 0,-2-1 2 0,2 2-3 15,-2-3 1-15,3 1 1 0,-3 0-2 0,2-3 2 16,-2 0 0-16,2 1-1 0,0-3 2 16,-2-6-2-16,0 1 5 0,2 1 2 0,-2 2 4 15,0 0-7-15,0 5 2 0,0-3-4 0,0 0 0 16,3 0 4-16,-3 0 1 0,2-2-3 0,2 0-2 15,1 3-2-15,-1-3 1 0,5 0-1 16,2 0 0-16,0 0 1 0,0 0 0 0,2 0-1 16,7-3 2-16,0 3-3 0,2 0 4 0,-2-2-4 15,4 0 0-15,0 2 1 0,0-2 0 0,3 0-1 16,-3 2 1-16,0 0-1 0,1 0 2 0,-1 0-2 16,-4 0 1-16,0 2 0 0,-1-2-1 15,-3 2-1-15,-1-2 0 0,-1 0-26 0,-3 2 0 16,-3 0 4-16,1-2-9 0,-2 3-34 0,-3-1-40 15,1-2-30-15</inkml:trace>
  <inkml:trace contextRef="#ctx0" brushRef="#br0" timeOffset="162566.4189">23455 10735 16 0,'5'0'28'0,"-1"0"-2"0,3 3-14 0,2-3-4 0,-1 2 1 16,3 0 3-16,-2-2-1 0,4 2 0 15,1 0 1-15,1 1-7 0,-2-1 6 0,5-2-7 16,-3 4-3-16,1-1 5 0,4-3-2 0,-3 2 10 16,1-2-2-16,0 2-4 0,4-2 7 15,0 0 7-15,-2 0-8 0,-1-2-7 0,1 0 2 16,0-1-3-16,-2 3-1 0,-1 0-1 0,3-2-3 16,-2 0 0-16,-1 2-1 0,3 0-1 0,0-2 2 15,0 2-1-15,-2 0 0 0,2-3 3 0,-5 3 2 16,-2 0-1-16,-2 0 0 0,0 0-4 15,-4 0 2-15,-1 0 0 0,-10 0-1 0,2 0-3 16,2 0-3-16,0 0-2 0,0 0 4 0,2 3 2 16,2-1-5-16,-4 2 5 0,3 1 6 15,-1 1 2-15,-2 3 5 0,0 0-6 0,-2 0 9 16,-1 4 0-16,1-2-4 0,2 0-4 0,-2 5 0 16,0 1 2-16,0 1-1 0,-3 4-1 0,1 0-1 15,2 0-3-15,-3 4 2 0,1-1-1 0,-1 3-1 16,1-1 0-16,0 1-2 0,-3 3 0 15,3-2-2-15,-3 0 3 0,3-1-2 0,-3 3-1 16,2 2-1-16,-1-2 4 0,1-2 3 0,1 2-4 16,2-3 3-16,2 3-1 0,0 0-3 15,0-5 2-15,2 3-1 0,0-2-1 0,0-1 3 16,-2-2-2-16,3-2 3 0,-6-2-3 0,1-4 0 16,0-1-6-16,0 1 8 0,0-3 1 0,-5 0 1 15,3 2-1-15,-3-1-1 0,0-3-7 16,3 2 4-16,0-2 0 0,-1-2 1 0,1 2-3 15,-1-5 3-15,1 1 0 0,2 2-2 0,0-3 0 16,-1-1 1-16,1 1 0 0,0 1 0 0,0-3 1 16,2 3 1-16,-3-3-1 0,3 1-1 0,0-1 0 15,0-1 0-15,-2 1 2 0,2 0-2 16,0 1-1-16,0-3 0 0,0 2 1 0,0 1-2 16,0-1 5-16,2 1-4 0,-2-1 1 0,0-2-1 15,0 3 0-15,0-3 3 0,3 0-4 16,-3 0 5-16,0 0 6 0,0-2-10 0,0 3 1 15,2-10 4-15,-2 3 3 0,0 4 0 0,0 2-2 16,0 0 0-16,-2 0 2 0,-1-2-2 0,-1 2-4 16,-3-2-1-16,1 0 1 0,-3 0 4 15,-4 0-2-15,0-2-1 0,-3 2 1 0,-8-2-1 16,-5 0-2-16,-2 0 0 0,-2 2 1 0,-4 0-3 16,-5 0 1-16,0 0 0 0,-15 2-6 15,4 0-9-15,2 0-12 0,5 3 7 0,-1-1-14 16,3 0-35-16,-6 3-28 0,1-3-77 0</inkml:trace>
  <inkml:trace contextRef="#ctx0" brushRef="#br0" timeOffset="165983.7605">20033 10610 2 0,'-6'4'17'0,"-1"3"-4"0,1-1-5 0,3-1 1 16,-1-1 1-16,2 1 4 0,-1-1 3 0,3-2-1 15,-2 0 2-15,4 1-8 0,-2-1 24 0,0-2 15 16,-2 2 4-16,2-2-7 0,0 2 3 0,-2-2-7 16,2 0-34-16,2-2 0 0,0 0-5 15,1-3 2-15,-3 1 1 0,4-3-1 0,-2-1-1 16,1-1 0-16,3 0 0 0,-4 0-6 0,5-2 4 16,-3 0-6-16,3 0 0 0,2-2 3 0,0 2-2 15,2-2 0-15,0-3 1 0,4 1 0 0,1 2 1 16,1-3-3-16,7-6 3 0,3 0 0 15,-3 2 0-15,3-2 1 0,-1 0-2 0,3 2-1 16,2-2-2-16,13-4 3 0,0 1-6 0,2 1 2 16,3 7 4-16,-5-1-2 0,4 7 4 15,-8 2 0-15,-9 2 0 0,-3 3 0 0,-3 0-1 16,1 4 0-16,-6 0 1 0,2 4-2 0,-2 0 0 16,-2 5 4-16,1 0-4 0,-1 4 4 15,2 1-2-15,-5 3 0 0,1 1-1 0,-1 2 1 16,1 0 0-16,-3-1 0 0,0 6 2 0,0-3-2 15,-2 2 1-15,0-2 0 0,0-2 3 0,3 0 2 16,-3-3-3-16,2 3 0 0,2-2-1 0,-2-3-1 16,5 3-3-16,0-5 1 0,2-2 3 15,2 2 0-15,2-6 1 0,0 2 2 0,3-5-2 16,1-2-2-16,-1-2 1 0,1 0 0 0,3-2-1 16,0-2 1-16,0-1 1 0,-2 1-3 15,-3-3 0-15,1-1 2 0,-3 1-3 0,2-2 3 16,-1-2 4-16,-1 0 1 0,0-2 0 0,0 2-2 15,1-2-4-15,-3-3 1 0,2 1-1 0,0-3 1 16,-2 0-4-16,0-1 3 0,-2-1 1 0,-2 0 0 16,-5 0-1-16,0 0 1 0,-2 3 2 15,-4-1-1-15,-1 2 5 0,-1 1 0 0,-3 2 2 16,0-3-4-16,-2 5-1 0,0-2-2 0,2 2 0 16,-2 0-1-16,0 4-6 0,0-1-2 15,-2 3 6-15,2 1-3 0,-4 10-7 0,2-1-16 16,-1-5-1-16,3 2 7 0,0-6 23 0,3 1-4 15,-3 6 7-15,2-1-4 0,-2 4-1 0,2 3 0 16,0-4-1-16,-2 6 1 0,2-2 0 0,1 4-2 16,-1 2 3-16,0 1-2 0,0 1 1 15,0 3 0-15,3 0 7 0,1 2 5 0,-1-2 0 16,4 0-6-16,0 0-2 0,6 6-4 0,5-2 3 16,2-2 2-16,2-2-4 0,5 0-4 15,2-5 1-15,4 1 3 0,2-3 0 0,10 0-3 16,-3-4 1-16,2-7 0 0,-2-2-1 0,2-2 1 15,7-2 0-15,-4-5 1 0,-5 0-1 0,-2 2 1 16,-5-4 1-16,-4-2 1 0,-4 2 0 16,-2 0-3-16,1-2 3 0,1-2-2 0,2 1-1 15,0-1 0-15,4-1 0 0,-2-1 1 0,2-3-2 16,-2 2 0-16,-2-2 3 0,-2 1-3 0,-3 1 1 16,-1-2-1-16,-1 7 1 0,5-3 0 15,-3 3 0-15,7 0-1 0,2 2 0 0,1 2 1 16,3 0 0-16,1 5 0 0,0 4 0 0,-1-2 0 15,-1 4-2-15,-1 0 2 0,3 0 1 0,4 3-2 16,0 1-1-16,0 3 2 0,0 2-1 16,-4 2 1-16,-7-2-4 0,-9 3 3 0,1-3 0 15,-8 0-1-15,-1 2 0 0,-5-4 5 0,-2 4 6 16,-3-2-2-16,-1 4 8 0,-1-1-6 0,-4 1-6 16,0-2-5-16,0 3 6 0,0-1 5 15,-2 3 1-15,0 0-2 0,-5-1-1 0,3-1 3 16,-3 3-3-16,-2-1-6 0,-2 0-1 0,2-1-4 15,0-1 3-15,3-1 1 0,-3 1-3 0,2-3-5 16,-4-2-31-16,3 0-7 0,1-2-9 16,0 0-23-16,-4-3-69 0</inkml:trace>
  <inkml:trace contextRef="#ctx0" brushRef="#br0" timeOffset="167586.0767">21440 9016 1 0,'2'-3'21'0,"0"-1"2"0,3 2 9 0,-3 0-17 16,3-3-3-16,-3 3-3 0,0 0-4 16,2 0 0-16,-1-1-1 0,-1 1-3 0,0 2 0 15,2 0 0-15,-4-2 7 0,3 2 2 0,-1 0 10 16,-2 0 0-16,0 0 22 0,2 2-4 15,-2-2-18-15,2 5-10 0,-2-3-4 0,2 2 0 16,-2 1-3-16,3 1 6 0,-3 3 8 0,0 0-9 16,0 0 18-16,2 2-12 0,-2 0-11 0,0 2 1 15,0 0 4-15,2 3 0 0,-2-3-4 0,0 2 1 16,0 1-2-16,0-1 4 0,2 1-3 16,0 3 0-16,-2 1 2 0,5-2-2 0,-5 2-1 15,2 0-1-15,0-3-4 0,-2 3 3 0,2 0 0 16,1 2 1-16,-6-2-1 0,3 4 0 15,0 3 0-15,0-1-2 0,0 3 3 0,-2 2-1 16,-2 4-3-16,2-4 4 0,-1 2-2 0,3-7 0 16,-2 1 0-16,2-5-1 0,0-2 4 0,-2-3-4 15,2 1 1-15,-2-3 0 0,2 1 1 0,-2-1-1 16,2-2 0-16,-3 1-1 0,3-1 1 16,-2-2 0-16,2 0 0 0,0 0 0 0,-2-2-1 15,0 2 1-15,2-2 0 0,0-3 0 0,0 1-5 16,-2-1-10-16,2-1-10 0,0 1-30 15,0-1-31-15,-3-3-54 0,3 0 57 0</inkml:trace>
  <inkml:trace contextRef="#ctx0" brushRef="#br0" timeOffset="170423.7246">21429 9754 33 0,'13'11'32'0,"1"-2"21"0,-6 0-35 16,-1-2 3-16,0-3 9 0,-3 0 7 0,0 1-10 16,1-3-5-16,-3 2-11 0,0-4 4 0,-2 3 5 15,2-1 1-15,-2-2-19 0,0 0-3 16,0 2 19-16,0-2-8 0,0 2-3 0,-2-2-1 16,0 0-2-16,0 0-1 0,0 0-3 0,-3 0 1 15,3 0 2-15,0-2 0 0,-3 2 2 0,3-2 3 16,0 2 0-16,-5 0 3 0,3-5 2 15,0 5 1-15,-1-4 0 0,-2 4-3 0,3-4 0 16,0 1-3-16,-1 3-5 0,3-2 1 0,0 2 1 16,0-2-1-16,-1 2 13 0,1 0 8 0,2 0-8 15,0-2-2-15,0 2-14 0,0 0-3 16,0-2-7-16,5-1 4 0,-1-1-1 0,3 0 1 16,-1-3 3-16,5 0 0 0,0-1-1 0,0 1 1 15,0-2 3-15,-2 2-1 0,2-1 3 0,-4 3 3 16,-1-1 12-16,1 1-15 0,-3 1-14 15,-4-1 5-15,3 1-4 0,-6 2 2 0,-1-3 6 16,-3 3 2-16,-4 0-2 0,-6 0 1 0,-3 2 0 16,-2 2 2-16,-2-2-1 0,-12 2 0 0,5 0 4 15,3-2 3-15,1 3 3 0,5-1-2 16,5-2 1-16,1 0-1 0,5-2 0 0,2 2-5 16,3 0 5-16,1-3-4 0,1 1-8 0,2 0 1 15,2-2 2-15,0-1 0 0,2 1 0 0,2-3 0 16,7-2 1-16,3 0-2 0,1-2 3 15,5 0-2-15,2-4 2 0,2 0-1 0,7-7 2 16,0-3-2-16,-2 1 1 0,-3 0-2 0,-2-1 2 16,1 1-1-16,-6 0 3 0,1 2 2 0,-4 2 9 15,-1 2 3-15,-6 1 7 0,-2 4-13 16,-3 2-6-16,0 0-11 0,-4 0-3 0,-4 2 6 16,0-2 1-16,-1 2 4 0,-4 2-2 0,1-2-1 15,-6 1 1-15,1 1-1 0,0 0 0 0,-3 1 0 16,1-1 3-16,-5 3-2 0,5-1 1 15,-1-1 0-15,3 1 1 0,0 1-1 0,4-1 0 16,0 1 0-16,3 0-9 0,1-3-19 0,3 3 4 16,-2-5 1-16,4 2 5 0,2-2-2 0,0-2 18 15,5 3 5-15,-3-3-2 0,3 2 1 16,-1 0-2-16,1 2-1 0,-3-2 0 0,1 5-12 16,-3-3-14-16,0 3-18 0,0 0-2 0,-2 1-60 15,-4 1-39-15,-3 2-33 0</inkml:trace>
  <inkml:trace contextRef="#ctx0" brushRef="#br0" timeOffset="170827.4557">21923 9135 319 0,'0'24'81'0,"-4"-2"-42"0,-1-9-21 16,1-6-15-16,-3-3 20 0,3-4-7 0,-1-2-2 16,1 0-12-16,2 0-8 0,-3-1 0 0,3 1-2 15,0 2-25-15,0 0 30 0,-1 0-7 16,3 0 13-16,-2 5-2 0,0 1 1 0,-2 3 4 15,1 4 0-15,-1 3 6 0,0 1-2 0,-3 3 1 16,3 5-6-16,-7 10 2 0,2 0-1 0,2 0 0 16,-2 3 6-16,0-1-1 0,3-1-3 0,-3-1 2 15,2-4 1-15,-1 0-4 0,1-3-2 16,5-3 3-16,-3-1-7 0,3-4-1 0,0-5 3 16,2 0-7-16,2-1 0 0,0-3-14 0,-2-2-3 15,3-1 1-15,-1-3 9 0,-2-1-2 16,4-10-5-16,-4 1 12 0,0 3-3 0,2 2-45 15,-2 2-48-15,0-4-100 0</inkml:trace>
  <inkml:trace contextRef="#ctx0" brushRef="#br0" timeOffset="171088.3866">21561 9472 26 0,'-13'-7'33'16,"0"1"-11"-16,2-1 4 0,4 3 33 0,-2-1 33 15,5 3-52-15,2-2 8 0,0 2-2 0,2 2-19 16,-3-3-8-16,-1 1-2 0,4 2-6 0,-2-2-23 16,2 2 9-16,2-2 0 0,0 2 4 15,5 0-2-15,4-2 3 0,4 2-5 0,3-3 3 16,4 3-2-16,7 0-1 0,1 0-6 0,12 0-7 16,0 3 3-16,0-3 4 0,-4 2-2 15,-1-2 3-15,1 0-7 0,1 0 6 0,-3 0-13 16,1 0-8-16,-4 0 7 0,-2 2-22 0,-5 0-51 15,-1-2 52-15,-5 2 19 0,-3 1-5 0</inkml:trace>
  <inkml:trace contextRef="#ctx0" brushRef="#br0" timeOffset="171421.8454">22115 9432 52 0,'-13'-2'11'0,"2"0"4"0,-3 0-4 15,3 2 30-15,-2-2 20 0,-2-1-11 16,4 3-28-16,-3 0-4 0,1 0 5 0,2 0-8 15,-4 5 0-15,4-3 4 0,-3 5-2 0,1-1-2 16,0 3-7-16,0 2 2 0,-1 2-2 16,-1 1-4-16,2-1 2 0,-5 9 0 0,5-2 2 15,0 2 8-15,2-2-3 0,4-1-11 0,0-1 13 16,3 2-3-16,2-5-16 0,4 1 16 0,2-1 3 16,7 1 1-16,3-3-9 0,3 0 6 0,5-4-9 15,5 2-1-15,4-4-2 0,4-1 3 16,2-4-2-16,1 3 5 0,-1-7 3 0,-1 2 5 15,-3-5-2-15,-5 1 8 0,-1-3-11 0,-7-2 0 16,0-2-5-16,-7-2-2 0,0 0-6 16,-2-3 1-16,-4-3 3 0,-3-1-8 0,-4 0 10 15,0-4-9-15,-4 2 5 0,-1-1-1 0,-4-1-5 16,1 4-10-16,-8-2-11 0,3 2-14 0,-5 3-12 16,-1 4 0-16,-4-1 11 0,-1 6-54 15,0 1-10-15,-5 5-81 0</inkml:trace>
  <inkml:trace contextRef="#ctx0" brushRef="#br0" timeOffset="171788.8564">22362 9029 116 0,'4'-2'150'0,"-2"-3"-65"15,1 1-43-15,-3 2-17 0,0-3-19 0,0 3 2 16,2 0-7-16,-2 0-8 0,-7 6 0 16,3-2 7-16,6-2 3 0,0 2 9 0,-2 1-3 15,5 3 4-15,-5 3 0 0,4 2-3 0,-4 9-2 16,0 0-2-16,0 6 2 0,-2 12 1 0,0 4-6 16,-5 0 1-16,2 2-5 0,1 2-2 15,-3 0 4-15,3 3-1 0,0-3-1 0,-1 11 3 16,1-8 4-16,4-5-6 0,2-9 5 0,0-6 0 15,0-9-5-15,1-3 3 0,1-3-1 0,-2-3-2 16,0-5 0-16,-2 1 0 0,3-3-1 16,-1 1 2-16,-4-14-2 0,2 4 1 0,-3 3 3 15,3 2-2-15,0-2 7 0,0 0-21 0,3 4-25 16,-3-2-10-16,2-2-10 0,-2-5-38 0,0 3 0 16,0-5-53-16</inkml:trace>
  <inkml:trace contextRef="#ctx0" brushRef="#br0" timeOffset="172622.4107">22340 9578 17 0,'-5'-18'60'0,"-4"1"5"15,3-3 12-15,-3 4-17 0,0 1-28 0,3-1 10 16,-1 3-3-16,-2 0-14 0,3 2 11 16,1 2-5-16,1 0 2 0,1 3-20 0,1 1-13 15,-2 1 2-15,2 0-5 0,2 1 3 0,0 1 2 16,4 0 8-16,0 2-5 0,8 0-2 0,-1 2-4 16,6 3 1-16,3-5-2 0,4 4 1 15,12 0-3-15,-1 1-5 0,-2 1-15 0,2-1-10 16,-2-1 5-16,-2 1-15 0,-4-1-10 0,-1-2 3 15,-2 0 12-15,3 1-15 0,-5-1 34 16,2-2 10-16,-4 0 10 0,0 0 10 0,-3 0 11 16,-1-2-6-16,-3-1 0 0,-2 1 15 0,0 0-11 15,-4-2 7-15,-3-1-5 0,1 1-1 0,-1-1 6 16,3-1-3-16,-5 1-16 0,0 1 5 16,0 0-4-16,0-1 11 0,-2 1-1 0,3 2 0 15,-3-3 6-15,0 3-12 0,-3 0-10 0,-5 2-8 16,3 0-3-16,5-3 5 0,-2 3 2 0,0-2 1 15,-5 2 2-15,-2 2-1 0,-4 1 1 0,-2 1 1 16,-3 3 2-16,-2-1-3 0,-2 5 0 16,2 0 0-16,-2 3-2 0,0-1 3 0,0 2-3 15,4 1 6-15,-1-1 2 0,-8 5 4 0,7 0-9 16,5-3 1-16,2 1-3 0,2 0 6 16,4-5-7-16,3 0 1 0,1 0-1 0,6 1 5 15,-1-3-1-15,4-3 3 0,3-1-4 0,2 2 3 16,0-5-3-16,0 1-1 0,-2 1 0 0,4-6 1 15,-2 3-3-15,5-1 3 0,-3-4-3 16,0-1 2-16,1 1-2 0,1-2 2 0,0-1-3 16,-1-3 1-16,1-1 1 0,0-2 0 0,3 0-1 15,-2-3 0-15,3-5 3 0,-3-1 1 0,-3 4 9 16,0 5-1-16,-4 0 1 0,0 2 10 16,-5 3-4-16,1 1-14 0,-3 3 3 0,2-2-9 15,-1 4-3-15,-1-2-7 0,-2-1 4 0,0 3 7 16,0 0 2-16,0 5-2 0,-5 1 3 15,5 3-1-15,-4 4-6 0,2 1-2 0,0 1 9 16,2 3-1-16,2-1-1 0,2-1 0 0,1 1 1 16,6 3-1-16,-3-4 1 0,6-1 1 0,1-6 2 15,1 0 1-15,1-3 3 0,-1-3 0 0,3-3 1 16,1-3 1-16,-2-1 1 0,0-3 0 16,1 1 0-16,-1-5-3 0,-3-2-7 0,5-3-1 15,-4-4 1-15,4-2-2 0,-3-4-1 0,3-5-1 16,0-4-3-16,2-18-6 0,2 0-5 0,-2 2 4 15,-2 0 2-15,0-6 8 0,0 9 8 16,-9 3 8-16,-5 15 12 0,-1 1-9 0,-5 9-7 16,0 2-11-16,-5 5 1 0,1 2 0 0,0 5-1 15,-3-1-1-15,3 3-3 0,-1-1 3 0,-1 10 3 16,-8-1 0-16,-1 7 0 0,-5 4 2 16,-2 7-1-16,-4 5 1 0,-1 2-1 0,1 4 4 15,1 0 1-15,3 2 9 0,0 0-9 0,5 1-1 16,1 3-6-16,5 1-7 0,5-3-9 15,-1 1 3-15,5-1-6 0,2 5-13 0,4-4 26 16,3-7-3-16,4-5-19 0,2-4-21 0,2-2-27 16,1-2-38-16,4-5-68 0</inkml:trace>
  <inkml:trace contextRef="#ctx0" brushRef="#br0" timeOffset="173240.4357">21328 8952 140 0,'0'13'129'0,"0"-6"-33"16,0-3-75-16,2 0-23 0,-2 1-20 0,2-3 13 16,-2 0 26-16,2 5 10 0,0-3 4 15,3 7-7-15,1 9 10 0,-1 7-8 0,-1 3-6 16,1 4 1-16,-5 5-6 0,0 5-3 0,-3 22-7 16,-3 5 8-16,-5 24-10 0,0-7 1 0,-2-9 0 15,-1-15-8-15,6-11 2 0,1-13-2 0,3-7 0 16,1-2 3-16,3-5-1 0,-2 1 0 15,2-3 0-15,0-4-4 0,2-2-32 0,-2-3-3 16,0-4-13-16,0 2-9 0,3-4-66 0,-3-2-29 16</inkml:trace>
  <inkml:trace contextRef="#ctx0" brushRef="#br0" timeOffset="173707.5759">23788 8844 10 0,'-17'-11'46'0,"1"0"-27"15,3 2 9-15,0 0-15 0,2 5-16 0,2-3 0 16,2 5 6-16,1 0 8 0,-1 2 8 0,0 4 17 16,-1 3 5-16,1 8 10 0,-4 0-4 15,2 3 18-15,-2 4-39 0,0 7-3 0,0-1-2 16,-2 10 6-16,-5 13 1 0,3 4-5 0,-5 4 6 16,0 10-2-16,5-10-12 0,4-6-4 0,4-9-7 15,-2 0-4-15,5 0-4 0,2-2 3 16,2 2 1-16,2-2-8 0,4-4-33 0,-1-3-13 15,1-2-6-15,1 0-34 0,-3-2-178 0</inkml:trace>
  <inkml:trace contextRef="#ctx0" brushRef="#br0" timeOffset="179162.0249">21497 10804 11 0,'-2'0'50'0,"0"0"-6"16,2 0-3-16,0 0-2 0,0-2 9 0,0-1 2 15,2 1 1-15,0 0 10 0,-2 2-36 16,3-4-8-16,-1 1-8 0,-2 3-6 0,2 0-3 15,-2-2-5-15,0 2 0 0,2 0 5 0,-2 0 0 16,0 2 5-16,2 1 2 0,-2 1-4 0,0 3-1 16,0-1 1-16,0 5-5 0,0 0 2 15,-2 3 1-15,2-1 1 0,-2 2-1 0,2 1 3 16,-2 1 2-16,2 1 3 0,0 4-6 0,0 0 0 16,0 0 2-16,0-2 1 0,0-2 0 0,-2-1-3 15,2-1-1-15,0-3 1 0,0 2-2 16,-3-2 0-16,3-2-1 0,-2 3 0 0,2-3-2 15,0 0 2-15,0-2-1 0,-2 2 1 0,2-3-1 16,2 1-1-16,-2 0 1 0,2 0 1 0,-2 0 2 16,3 0-5-16,1-1 2 0,-4-1-4 15,4 2-9-15,-1-3-12 0,-1 1-5 0,-2 0-8 16,2-3-40-16,0 3-20 0,-2-5-12 0,2 2 63 16</inkml:trace>
  <inkml:trace contextRef="#ctx0" brushRef="#br0" timeOffset="179545.5152">21288 11077 12 0,'-9'-2'47'0,"5"2"-8"0,-3 0-18 16,3-2-2-16,-1 0-15 0,1-1 13 0,4 1 28 16,-5 0-2-16,5 2-6 0,-2-2-2 15,2 0 4-15,-2-1-9 0,2 1-6 0,0 2-8 16,0-2-5-16,0 0 4 0,0 0 4 0,0-1-9 16,0 1-1-16,0 0-2 0,0 0 2 15,2 0-2-15,0-1-9 0,1 1-1 0,1-2 6 16,5-1-3-16,2 1 2 0,4-1 0 0,3 1-1 15,2-3-2-15,4 3 3 0,-2 0 1 0,2-1 3 16,7-1-2-16,0 1-2 0,-4 1 1 16,-1-3-3-16,-2 5 0 0,-2-5 0 0,-2 3-2 15,0 2 2-15,-2 0-2 0,-3-3-6 0,-2 3-15 16,-2 0-15-16,3 0-10 0,-3 2-13 0,-3 0-22 16,1 0 12-16,0 0-35 0,2 2 56 0</inkml:trace>
  <inkml:trace contextRef="#ctx0" brushRef="#br0" timeOffset="180062.1517">21261 11578 34 0,'3'0'37'0,"1"0"-3"0,0 0-14 16,1-2 17-16,-3 2 38 0,3-3 5 16,-1 3-29-16,0-2-7 0,-1 0-16 0,1-3-3 15,-2 5 0-15,0-4-4 0,3 4-4 0,-3 0 1 16,0-2 8-16,3 0-6 0,-3-1-9 0,2-1 2 16,1 2-3-16,-1-3-1 0,3 3-3 15,-3-2-2-15,5-3 0 0,0 3 1 0,0-1-1 16,-1 1 3-16,1-3 1 0,4 3-3 0,-2 0-1 15,0 1-5-15,7-3-2 0,-2 1-3 0,-1 1 2 16,3 2 2-16,-1-3-1 0,1 3 1 16,2 0-2-16,0 2 4 0,-1-2-2 0,1-1-1 15,0 3 2-15,2 0-1 0,-4 0 0 0,2 0 1 16,-3 0-1-16,1 3-4 0,0-3 1 0,-5 0-9 16,-2 0-13-16,-2 0-9 0,-3 0 0 15,-1 0-4-15,-8 0 4 0,1 0-24 0,2-3-56 16,0 3-130-16</inkml:trace>
  <inkml:trace contextRef="#ctx0" brushRef="#br0" timeOffset="180613.9307">21987 10976 27 0,'0'-16'30'0,"0"5"7"0,4-2-16 0,-2 2-14 15,3 2 35-15,-1 0 2 0,-1 1 32 16,1 1-40-16,-2 3 21 0,0-3-31 0,3 5 0 16,-5 4-19-16,2-2-1 0,-2 2-6 0,0-2 0 15,0 0-4-15,2-2 11 0,-2-2 7 0,0 4-8 16,0 0 4-16,2 2 1 0,-2 2 4 0,3 3 0 16,-3-1-11-16,2 5 7 0,0 3 0 15,0 1-2-15,0 5 0 0,1-2 1 0,-1 1 2 16,2 6-1-16,-2-3 2 0,1 2 1 0,1 7-9 15,-2 0 5-15,0-3-2 0,1-1 0 16,-1-3-2-16,-2 0-2 0,0 1 6 0,0-3-3 16,0 2-2-16,0 0 2 0,0 3-4 0,0-1-2 15,0 3 0-15,0 2-1 0,0-3-1 0,0 10 2 16,0-7-3-16,0-1-1 0,0-3 1 0,-2-3 0 16,2-6 2-16,-3-1-3 0,3-3-1 15,-2-1 3-15,0-4-1 0,0 0 1 0,2-1-2 16,-5-1 1-16,5 2-2 0,-2-5-4 15,0 3-6-15,0-5-24 0,0 2 10 0,2 1-20 16,-3-1 7-16,-1-1-13 0,4 3-49 0,-4-1-51 16</inkml:trace>
  <inkml:trace contextRef="#ctx0" brushRef="#br0" timeOffset="182564.7656">20893 12080 17 0,'-2'14'23'0,"0"-6"33"0,-3-1-40 0,5-5-10 16,-2 1 13-16,2-3 21 0,2-5-19 0,3 5-9 16,-10 0-14-16,5 5 7 0,0-5 3 15,3 4 4-15,1-2-2 0,3-2-1 0,4 2-4 16,0 1-1-16,6-1-2 0,3 0 0 0,0-2-1 16,7 2-1-16,1-2 1 0,16 0-2 0,0-2-1 15,3 2-1-15,1 0 8 0,1-2-1 16,-1 2 4-16,16-2 4 0,-7 2-7 0,-4 0 0 15,-2 0-2-15,9-3-1 0,-5 6 2 0,-9-1-1 16,-2 4 2-16,-4-1-1 0,-5-1 1 0,-2 1-2 16,-4-1-3-16,0 3 0 0,-1-3-2 15,3 0 1-15,0 1-2 0,4 4 1 0,3-1 0 16,-3 1 1-16,-2 0 1 0,-2 0-2 0,-2 2 0 16,-5-2-2-16,-4-5 0 0,-1 5-1 0,-3-5 1 15,-3 1 2-15,-4-1 4 0,-5-2 0 16,5 1 4-16,-4-1 22 0,-3-2 15 0,-11 0-24 15,2-2 1-15,5-1-4 0,0 3-7 0,2 0 2 16,0 0-1-16,-2 0-3 0,2 0-1 0,0-2-8 16,2 2 1-16,2 0 0 0,-4-2-1 15,3 0 3-15,-1 0-2 0,-2-3 1 0,0-1 3 16,0 1-3-16,2 1 0 0,-2-1 2 0,0-3-1 16,0 1 0-16,-2-2-1 0,2-2 0 0,-2 2 2 15,2-2-4-15,-3-2 4 0,1 0-3 16,0 0 0-16,0-3 0 0,2-2 1 0,-5 3-1 15,1-9-5-15,2 2-5 0,0-3 7 0,-3-1-18 16,5 0 17-16,-4-3 2 0,4-2 1 0,0-2 0 16,0-5 4-16,0-3-2 0,2-12 1 15,2 2-1-15,1 0 1 0,1 3 0 0,3-12-1 16,0 1 1-16,2 1-1 0,2 5 0 0,-2 7 0 16,-2 0-1-16,0 6 1 0,-2 0 0 15,-1 1 0-15,-1-1-1 0,1 0 1 0,-4-1-2 16,1-1 2-16,-1 2-26 0,-2 2 24 0,-5 5 1 15,3 3-7-15,-4-1 8 0,-1 2-7 0,3 3-2 16,-3-1 3-16,2 3 3 0,-1 4-6 0,1 0-4 16,1 5-2-16,2 1-2 0,0 1 8 15,-1 4-7-15,1-2 11 0,0 3-1 0,2-1 5 16,0 2 1-16,-2 3-1 0,2-1 5 0,0 1-14 16,-2 4 5-16,2-5 6 0,0 5-3 0,-5-2-2 15,5 0-22-15,-4 0 24 0,-1 2 6 16,1 0-2-16,-5 0 2 0,-2 0 2 0,0 2-4 15,-4 2 4-15,-3-4-4 0,0 5 2 0,-4-1-2 16,0-1 0-16,-6 1 0 0,1 0-3 0,-4-1 2 16,0-1-2-16,3 2 0 0,-1-4 2 15,-6 5-2-15,2-3 1 0,2 0 0 0,2-2-2 16,-2 0 4-16,3 0-2 0,-3-2 1 0,-2 2 1 16,-5-5-2-16,1 3-1 0,-7-2 1 15,-3 4 1-15,8 0-1 0,-3 0 2 0,4-2-3 16,5 2 2-16,2-3 0 0,-2 3 0 0,5 0-2 15,-3 0 1-15,4 0 1 0,1 0-1 0,2 3 0 16,4-1 0-16,2 0 0 0,1-2 1 16,3 2-1-16,3 0 0 0,0 1-1 0,2-1 1 15,-2 2 1-15,3-2-1 0,1 3 11 0,-2 1 4 16,3 1-5-16,-1 2 2 0,0 0 2 16,3 2-8-16,-3 0-2 0,3 4 4 0,-1-4-10 0,3 5 5 15,0 1-4-15,0 1 3 0,2 2 2 16,0 0 2-16,0 4 1 0,4 2 2 0,5 3-1 15,-2 4-2-15,1 4 5 0,-3 5-3 0,2 2 1 16,-3 12-1-16,-2-3-2 0,-2-5-1 16,-2 1-2-16,2-8-1 0,-4 1 3 0,-1-2-3 15,-2-3 1-15,3-1-1 0,-3-1 1 0,-1-4-3 16,1 0 3-16,0-3-3 0,-1-1 1 0,-3-1-2 16,0-1 1-16,0-1-1 0,2-2 2 15,0 0-4-15,0 0-18 0,5 2-14 0,-3 3-60 16,3-1-26-16,-1 3-40 0</inkml:trace>
  <inkml:trace contextRef="#ctx0" brushRef="#br0" timeOffset="193273.1139">5775 13223 7 0,'0'0'8'0,"0"-3"6"0,0 3 13 0,0 0 4 15,0 0-12-15,0 0-5 0,0 0-2 16,0 0-3-16,0-2 17 0,0 2-2 0,0 0-10 16,0 0 13-16,0 0-8 0,0-2-14 0,0 2-8 15,0 0-3-15,0-2 4 0,0 2-4 0,0 0 1 16,0 0-4-16,0 0 1 0,0 0-1 15,0 0 6-15,0-2-9 0,0 2 2 0,0 0 8 16,0 0 0-16,0 0-2 0,0 0 2 0,0 0 12 16,0 0-2-16,0 0 5 0,0 0-9 0,0 0-3 15,0 0 5-15,0 0-8 0,0 0 4 16,0 0 8-16,0 0 9 0,0 0-11 0,0 0 7 16,0 0-9-16,0 0 4 0,0 0 7 0,0 0-3 15,0 0 0-15,0 0 1 0,0 0-3 0,0 0-4 16,0 0 0-16,0 0 0 0,0 0-2 15,0 0 0-15,6 6 1 0,1-4-3 0,-3 3 1 16,3-3-4-16,-3 0 0 0,1 0-1 0,-1 3 1 16,0-3-3-16,1 2 2 0,-1-4 2 0,1 5-1 15,-3-3 1-15,2 0 1 0,1 0 4 16,-3 1 1-16,2 1-1 0,1-4 0 0,-1 4 4 16,3-1-2-16,-3 1-5 0,3-2 0 0,-1 0 0 15,3 1-2-15,0-1-2 0,0 0 1 0,2-2 2 16,0 2-2-16,0-2 2 0,2 0-2 15,-2 0 1-15,7 0 0 0,-3-2 2 0,-4 2 0 16,2-2-3-16,-1 2-1 0,-1 0 1 0,-3 0 0 16,1 0-3-16,2-2 2 0,-2 2 0 15,-2 0 0-15,-1 0 0 0,1 2 1 0,-1-2 2 16,3 0 3-16,0 0-1 0,-2 0 1 0,4 0-2 16,0 0 1-16,2 0-3 0,0 0 0 0,0-2 2 15,3-1-1-15,-1 3 1 0,1-2 0 16,-3 0 1-16,2 0-2 0,1-3-2 0,-3 3 1 15,3 0-1-15,-1 0-1 0,-4 0-2 0,2-1 1 16,0 1 1-16,-2 2-1 0,5 0-1 0,-5 0 1 16,2 0 2-16,-2 0-1 0,2 0-2 0,-2 0 2 15,3 0-1-15,-3 0 0 0,2 0 1 16,-2 2 0-16,0 1 2 0,2-3 1 0,-4 2-1 16,4 0 0-16,-2-2-1 0,5 4 0 0,-7-4-2 15,4 5 1-15,-2-5 0 0,2 2-1 16,-2 2 1-16,0-4 0 0,0 5-1 0,-2-5 0 15,0 2 1-15,2 0 0 0,-7 0-1 0,5 1 0 16,-2-3 0-16,-3 2 1 0,3 0 0 0,-1 0-1 16,1 1 3-16,-3-1-2 0,5-2 3 0,-2 2 2 15,1 0 1-15,1-2-4 0,2 2 0 16,-2 1 1-16,4-3-3 0,-2 0 3 0,3 2-1 16,-3-2-2-16,2 2-1 0,0-2 3 0,-2 0-2 15,2 2 0-15,-4 0-1 0,2-2 2 16,0 0-2-16,0 3 0 0,0-1 2 0,-2 0-1 15,2-2 0-15,-2 0 2 0,0 2-1 0,2 0 0 16,0-2 2-16,-2 0-2 0,2 0 1 16,0 0 0-16,-2 3 0 0,-1-3-1 0,1 0-1 15,-2 0 2-15,-1 0-3 0,-1 0 1 0,-1 0 0 16,1 0 1-16,-12 0-1 0,7 0 0 0,0 0 0 16,-2-3 1-16,2 3-1 0,0 0-1 0,2 3 2 15,5-3-1-15,-7 0 0 0,4 0 0 16,-4 0-1-16,4 0 2 0,-1 2-1 0,-1-2 0 15,2 0 1-15,1 0-2 0,-1 0 3 0,3 0-3 16,-3 0 5-16,0-2-1 0,1 2 2 0,-3 0 1 16,3 0 0-16,-3 0 1 0,0-3 1 15,0 3 8-15,0 0 3 0,-2 0-2 0,0 0-2 16,0 0-8-16,0 0 1 0,0 0-1 0,0 0 4 16,0 0-4-16,0 0 0 0,0 0-4 15,0 0-3-15,0 0-2 0,-2-2 3 0,2 0-2 16,-2 0 0-16,2 2 0 0,0-2 1 0,-2-1 0 15,0 1-2-15,2 0 2 0,0 2 0 0,0-2-1 16,-3 0 1-16,3 2-2 0,-2-3 4 0,2 1-5 16,0 2 2-16,0-2-2 0,-2 0 2 15,2 2-6-15,-2-2-9 0,2 2-18 0,0 0-21 16,0 0-25-16,0-3-9 0,-3 3-70 0,1-2-119 16</inkml:trace>
  <inkml:trace contextRef="#ctx0" brushRef="#br0" timeOffset="196392.4186">9289 8716 27 0,'-7'6'21'0,"-4"-3"-21"16,5-3 2-16,-1-5 13 0,-2 3 29 0,3 0-14 15,1 0-11-15,1-1-7 0,2-1-9 0,4-3-2 16,-2 7 0-16,-2-2-2 0,0 0-3 15,2 0 9-15,0 0 3 0,-3-1 7 0,3 1 0 16,-2 0 6-16,2-2-6 0,-2 1 3 0,2 1-9 16,-2-2 6-16,0 2-3 0,2-1-3 15,-3-1-3-15,1 2 8 0,2-3 0 0,0 3 4 16,-2 0-4-16,0 0-5 0,2-1-6 0,0 1 1 16,0 0-4-16,0 0-2 0,0 2-1 0,0 0 3 15,0 0 6-15,0-2 4 0,0 2 10 0,0-3-7 16,0 3-11-16,0 0 7 0,0-2-2 15,0 0 4-15,0 0-2 0,0 0-7 0,0-5 1 16,-2 3-3-16,2-1 4 0,-3 1-5 0,3-1 3 16,-2-1-1-16,0-1-2 0,0 1 2 15,-1-1-2-15,1 0 1 0,2 1 0 0,-4 1 1 16,4-1-2-16,-2 1 1 0,-1-1-1 0,1-1 0 16,0 0 2-16,2 3-1 0,-4 0 1 0,1-5 0 15,1 2 2-15,-2 3 1 0,2-5 0 16,-3 2-2-16,-1 1 0 0,-1-1-4 0,0-2 2 15,1 3-2-15,-3-3 0 0,-2 2-2 0,0-2 1 16,0 5-2-16,2-3-2 0,-4 3-4 0,2 4 5 16,4-4 2-16,-2 4 1 0,-4 2 1 15,2 0 0-15,2 2 1 0,-2 3 3 0,-2 0-1 16,2-1-1-16,0 1 0 0,0 2 2 0,2-5-2 16,-4 7-1-16,2-4 3 0,-2 4-2 0,2-2-1 15,-5 2 0-15,3 0 1 0,2 0 1 16,-5-3-4-16,5 1 3 0,-2 4-1 0,4-2-1 15,-2 1 0-15,0 3-4 0,0-2-1 0,5 0 0 16,-3 3-11-16,2-1 8 0,1 5 6 0,3-2 1 16,1 2 1-16,4-1 3 0,1 1-1 15,1 0 3-15,1 2-1 0,3-2-2 0,-1 0 2 16,2 0-1-16,0-3-2 0,-1 3 3 0,-1-4-2 16,2-1 1-16,-3-2-1 0,1 1 0 0,-3-1 1 15,1-2-2-15,-3 0 3 0,2 0-2 0,-4 0 0 16,3 0 0-16,-1 0 2 0,-2-2-2 15,2 0 0-15,0-1 1 0,-2 3 0 0,5 0 1 16,-5 0-2-16,4-2 2 0,-2 4-1 0,3 1 0 16,-3-1 1-16,0-2 0 0,3 2 1 15,-5 0 0-15,4-2 2 0,-4 3 0 0,2-1-2 16,0-4 4-16,-2 2-5 0,0 0 1 0,0-2-2 16,3-1 1-16,-3-1-1 0,2 2 3 0,-2-5-4 15,0 1 3-15,4 1-3 0,-4-1 1 16,2-1 5-16,1 1 3 0,1-3-5 0,-2 2 5 15,3-2 0-15,-1 3-4 0,0-1 2 0,1 1-2 16,-1-3 0-16,3 2 1 0,-3 1-1 0,1-1 1 16,1 0-1-16,1 1 2 0,0-1-2 15,1 1 2-15,-1-1-3 0,2 0 0 0,-3 3-2 16,3-3 1-16,-2 1 1 0,-1-1-1 0,1 1 0 16,-3-1 0-16,1-2-2 0,-1 1 2 0,1 1 1 15,-1-2 2-15,-2 0 1 0,3 1 1 0,-1-1 7 16,1 0-7-16,-1-2 1 0,3 2-6 15,-3 0 2-15,5-2 2 0,-3 0-1 0,3 0 0 16,0 0 1-16,-2 0 4 0,2 0-2 16,-3 0 1-16,1 0 6 0,-1 0-8 0,3 0-1 15,-2 0 4-15,-3-2 0 0,3 0 1 0,-3 2-2 16,1-2-1-16,-1 0-2 0,0 2 1 0,-1-5-3 16,-1 3-1-16,4-2-1 0,-3-1-4 0,3 1 1 15,-1-3-3-15,4 0 1 0,-1 1-1 16,3-5 1-16,3 0 1 0,3-2 0 0,-1 2 1 15,-1-3-1-15,-2 3 2 0,1-2 5 0,-1 2 2 16,-4 2 0-16,2-4 2 0,-5 2-2 16,1-2-1-16,-3 0-3 0,1-1 0 0,-3-1-3 15,0-3 1-15,0 3-2 0,1-5 1 0,-3 0-3 16,0 0 3-16,0-2-1 0,0 0-1 0,0-2 0 16,0 0 1-16,0-1 0 0,0 1 0 15,2 0 2-15,-2 0 1 0,-2 2 3 0,2 0-3 16,-3-1-1-16,-3-3-2 0,-1 0 2 0,-4-3-1 15,0 0-2-15,-2 1 0 0,-3-3 0 0,1 2 1 16,-3 0-2-16,1 3 2 0,-3 4-12 16,0 0-4-16,2 2 0 0,-2 0-5 0,1 0-11 15,-3 0-7-15,0-2-16 0,2 0-4 0,2 3-24 16,-2-6-67-16,3 8-178 0</inkml:trace>
  <inkml:trace contextRef="#ctx0" brushRef="#br0" timeOffset="198284.863">6919 13467 6 0,'0'0'12'0,"0"-2"-4"0,0 2-3 15,0 0 1-15,0 0-1 0,0 0-3 16,0 0 1-16,0 0 0 0,0 0-1 0,0 0 5 16,0 0 1-16,0 0 3 0,0 0-5 0,0 0-1 15,0 0 0-15,0 0-2 0,0 0 2 0,0 0 1 16,0 0-6-16,0 0 4 0,0 0-4 15,0 0 1-15,0 0 0 0,0 0-2 0,0 0 7 16,0 0-4-16,0 0 3 0,0 0-3 0,0 0 7 16,0 0 2-16,0 0 21 0,0 0 3 15,0 0-8-15,0 0-8 0,0 0-9 0,0 0-7 16,0 0-1-16,0 0-2 0,0 0 0 0,0 0 1 16,0 0-2-16,0 0 0 0,0 0 0 0,0 0 0 15,0 0-2-15,0 0 1 0,0 0 1 16,0 0-1-16,0 0 1 0,0 0-1 0,0 0 0 15,0 0 4-15,0 0 3 0,0 0 6 0,0 0-2 16,0 0-1-16,0 0-3 0,0 0-2 0,0 0-1 16,0 0-1-16,0 0-1 0,0 0 1 0,0 0-2 15,0 0-2-15,0 0 0 0,0 0-18 16,0 0-34-16,0 0-12 0,0 0 28 0,0 0 20 16,0 0-3-16,0 0-28 0</inkml:trace>
  <inkml:trace contextRef="#ctx0" brushRef="#br0" timeOffset="200897.361">7316 13273 5 0,'-2'-2'17'0,"-1"0"15"16,1 0 6-16,0-1-16 0,2 3 0 0,0-2 3 15,0 0 3-15,0 0-21 0,0 2-7 16,0 0-14-16,0-2-16 0,0 2 29 0,2 0 3 16,0 0-6-16,1 2 8 0,-1-2 40 0,2 4-15 15,1 1 6-15,3 1-17 0,1-1 20 0,0 3-7 16,4 1 7-16,0 0-15 0,3 0-7 15,2 2-5-15,-1-2-2 0,3 0-1 0,2-1 2 16,2-1-1-16,12 2-2 0,1-3-2 0,3 1-1 16,-1-2-3-16,3-3 3 0,0 0 0 0,5-2-2 15,12-2 2-15,5 0 0 0,0-1-2 0,15-3 1 16,-10 3 1-16,-8 1 0 0,-10 2 6 16,-2 0-4-16,1-4 1 0,3 4-2 0,2 0 4 15,3 0-3-15,-8 4-1 0,-1-2-2 16,-7 1 0-16,2-3 0 0,7 0-2 0,2 0 3 15,2 0-4-15,2 0 4 0,-6-3-2 0,-3 3 1 16,-6-4-2-16,0 2 3 0,7 0 0 0,-3-3-3 16,2 3 0-16,1 0 0 0,-3 2 1 0,-4-2-2 15,-2 2 1-15,-1-3 1 0,5 1-3 0,3 0 2 16,4 0-1-16,-1 2 2 0,-1 0 1 16,-5 2-1-16,-7 0 2 0,-4 3-2 0,-2-1-1 15,-2 0 0-15,0-1 2 0,6 1 0 0,2 0 5 16,1 3 0-16,-1 0 5 0,3-1-5 15,-7-1 0-15,-2-1 0 0,-7 1-1 0,0-1 2 16,-2-2 2-16,-2 0 3 0,-2 1-3 0,0-1-2 16,1-2-4-16,-1 2 2 0,0-2-4 15,-5 0 2-15,0 0 0 0,-4 0-1 0,2 0-1 16,-4 0-1-16,-1 0 0 0,-1 0 4 0,-12 0 2 16,3 0-1-16,4 0 0 0,-5-2 1 0,5 2-2 15,0 0-2-15,0 0-2 0,-2 0 1 16,0 0-1-16,2 0-1 0,0 0 1 0,4 0 0 15,1 2-2-15,-3-2 1 0,0 0-2 0,-2 0 1 16,2 0-1-16,0 0-1 0,-2 0 0 0,0 0 1 16,0 0-3-16,0 0-2 0,0 0-18 15,0 0 0-15,-2 0-25 0,2-2-19 0,0 2-9 16,-2 0 8-16,2 0-43 0,-4 0-116 0</inkml:trace>
  <inkml:trace contextRef="#ctx0" brushRef="#br0" timeOffset="202895.0009">9269 9130 21 0,'0'0'18'0,"0"0"-7"15,0 0 3-15,0 0 17 0,0 0-12 0,0 0-8 16,0 0-8-16,0 0 7 0,0 0-6 0,0 0-3 15,0 0 1-15,0 0-2 0,0 0-6 16,0 0 4-16,0 0 1 0,0 0-2 0,-2 0 0 16,2 0-9-16,0 0 7 0,0 0-6 0,0 0 5 15,0 0 1-15,0 0-3 0,0 0-1 0,0 0 0 16,0 0 0-16,0 0-20 0</inkml:trace>
  <inkml:trace contextRef="#ctx0" brushRef="#br0" timeOffset="206386.0542">7360 14021 8 0,'-2'-2'11'0,"-3"2"13"0,3 0 0 0,0-3 13 15,2 1-24-15,-2 2 15 0,-1 0-3 16,3 0 0-16,0-2-11 0,0 2-6 0,0 0-10 16,0 0-7-16,0 0-8 0,0 0 12 0,0 0-1 15,0 0 10-15,0 2 9 0,3 0 32 0,-1 1-11 16,0 1-7-16,0 3-11 0,3-3 22 16,-1 0-13-16,3 3-13 0,-3 0 8 0,3-1-9 15,-1-1 0-15,5 1 4 0,-4 1 0 0,2-3-6 16,0 3-1-16,2-3-1 0,0-2 12 0,0 3-12 15,2-1-3-15,0-4-1 0,0 2-1 16,3 1-2-16,1-3 0 0,5 0 3 0,3-3-2 16,-3 1 1-16,2 2-1 0,0-2 0 0,3 0 3 15,-3 0 0-15,0-1-1 0,3 1-1 0,-5 2 0 16,0 0 2-16,2 0 0 0,-2 0-3 16,0 0 3-16,-2 0-3 0,2 0 1 0,2 0-1 15,-2 0-2-15,9 2 2 0,2 1 0 0,0-3 0 16,0 2-1-16,3 0 1 0,-3-2 0 15,-2 0-1-15,-1 0 2 0,1 0-1 0,0 0 4 16,0-4 0-16,0 4-4 0,2-5 1 0,0 5 1 16,0-2-3-16,-2 2 2 0,0 0-1 0,0-2-1 15,-5 4 0-15,1 0 0 0,-3-2-1 0,-2 2 1 16,-2 1-2-16,0-3 2 0,0 4 1 16,-1-2-2-16,1 0-2 0,0 1 5 0,2-1-3 15,0 0 0-15,2 0 0 0,-2 1 3 0,1-1-2 16,1 0 1-16,0 0 0 0,-2 0 0 0,0-2 0 15,-2 3-2-15,-2-1 3 0,-1-2-1 16,1 0-2-16,-3-2 2 0,1 2-2 0,1 0 0 16,-1-3 0-16,-1 3 2 0,1 0-1 0,4 0 1 15,-1 0-2-15,1 0 2 0,4 0-3 16,-1 0 4-16,1 0-2 0,2 0 1 0,-2 3 0 16,1-3 0-16,-1 0 1 0,0 0 6 0,-4 0-6 15,2-3 3-15,0 3-4 0,-2 0 0 0,2-2 1 16,0-2-1-16,0 4 1 0,2-2-2 0,3 2 0 15,-1 0 0-15,-1 2 0 0,3-2 1 16,-1 0-3-16,-1 4 2 0,-2-4 0 0,1 5 1 16,-3-3-1-16,0 0 4 0,-5 0-1 0,3-2 0 15,-2 0 6-15,2 0-1 0,-3 0-3 16,3 0 0-16,-2 0-5 0,2 0 3 0,0 0-2 16,2 0 1-16,-3 2-2 0,4 1 1 0,-1-3 0 15,-3 2 0-15,1 0 5 0,-4-2 0 0,-1 2 1 16,-2-2 2-16,1 2-2 0,-1-2-1 0,-4 0 0 15,-1 0-2-15,1 0-1 0,-4 0 2 16,-12 0 0-16,3 0 2 0,1 0 0 0,3 0-1 16,0 0 5-16,0 0-3 0,0 0 1 0,-2 0-1 15,2 0-4-15,0 0 5 0,0 0 2 16,0 0-1-16,5 0-4 0,-1 0-3 0,-2 0-3 16,0 0 3-16,-2 0 2 0,3 0-5 0,-3 0 2 15,2 0-2-15,-2 0 0 0,0 0 1 0,0 0-2 16,0 0-1-16,0 0 2 0,-2 0-1 0,2 0-2 15,0 0 2-15,-3 0-3 0,3 0 1 16,0 0 1-16,0 0-1 0,0 0 0 0,-2 0 5 16,2 0-3-16,0 0 0 0,-2 0-1 0,2 0 1 15,0 0 0-15,0 0 2 0,0 0-1 16,-2 0 0-16,2 0 0 0,-2 0 0 0,2 0-2 16,0 0 0-16,-3 0 3 0,3 0 1 0,0 0-4 15,0 0 4-15,0 0-2 0,0 0-1 0,0 0 1 16,-2 0-1-16,2 0 1 0,0 0 2 15,0 0-3-15,0 0 0 0,-2 0 1 0,2 0 1 16,0 0-4-16,0 0 4 0,0 0-1 0,0 0 0 16,0 0 0-16,0 0 0 0,0 0 0 15,0 0-1-15,0 0 1 0,0 0-1 0,-2 0 1 16,2 0-1-16,0 0 1 0,0 0 1 0,0-2-3 16,0 4 1-16,0-2 1 0,0 0 1 0,0 0-3 15,0 0 2-15,0 0-2 0,0 0 2 0,0 0-1 16,0 0 1-16,0 0-3 0,0 0 0 15,0 0 0-15,-2 0-4 0,2 0-1 0,0 0-2 16,0 0 1-16,0 0-5 0,0 0 1 0,0 0-5 16,0 0-13-16,0 0 6 0,0 0-23 15,0 0-7-15,0 0-19 0,0 0 5 0,2 0-122 16,0 0-13-16</inkml:trace>
  <inkml:trace contextRef="#ctx0" brushRef="#br0" timeOffset="213594.718">7697 14856 1 0,'-2'0'41'0,"-2"-2"-7"15,-1 0-21-15,1 2 17 0,-1-2-10 0,3 0 15 16,0 2-12-16,0 0 12 0,0-3-15 0,-1 1-15 16,3 2 4-16,-2 0-4 0,2-2-2 15,0 2 3-15,-2 0-3 0,2 0 0 0,0 0-3 16,0 0 0-16,0 0-4 0,0 0 1 0,0 0-1 15,0 0 1-15,2 0 3 0,-2 0 0 0,0 0 3 16,2 2 3-16,-2-2 18 0,3 0 34 0,-3 0-27 16,4 0-16-16,0 2-1 0,5-2-3 15,-2 0-6-15,4 0-2 0,0 0 1 0,2-2-1 16,0 0-2-16,3 2-1 0,1-4 2 0,-1 4 0 16,-1-5-1-16,5 5 3 0,2-4-2 15,0 1 2-15,2 1-2 0,-2 0 0 0,1-2 0 16,1 4 1-16,-2-3 0 0,0 1 2 0,2 2-3 15,-2-2-2-15,0 2 2 0,0-2-1 0,0 2-1 16,0 0 0-16,0 0 3 0,-2 0-2 16,2 0-1-16,0 0 1 0,-2 0 1 0,2 0 0 15,0 0-1-15,3 0-1 0,1 2 2 0,0-2-3 16,-1 2 4-16,-1-2-2 0,-2 0 0 0,2 0 2 16,-4 5-4-16,2-5 3 0,-2 2-3 0,-2 0 2 15,-1-2 0-15,1 2 0 0,0 0-1 16,-3 1 1-16,-2-1-1 0,3-2 3 0,-1 2-3 15,1 0 0-15,-1 1 1 0,3-1 0 0,-1 0 1 16,1-2-2-16,2 0-1 0,-3 2 2 16,3 0-2-16,0-2 2 0,-2 3-2 0,-1-1 1 15,-1-2 1-15,-1 0-1 0,1 2-1 0,-3 0 2 16,0-2 2-16,0 2-1 0,-2 1 1 16,0-3 1-16,3 0-2 0,-3 2 0 0,-3-2 1 15,3 2-2-15,3-2 1 0,-3 0-2 0,2 0 1 16,0 0-2-16,3 0 2 0,-1-2-2 0,0 2 0 15,1 0 2-15,2 0-1 0,1-2 1 16,1 2-1-16,0 0 2 0,0-3-1 0,4 1 0 16,-4 2 1-16,4 0 1 0,-2-2-3 0,0 0 2 15,0 2 0-15,0 0-1 0,-2-2 1 0,2-1-2 16,-2 1 0-16,0 2-1 0,2 0 2 0,-2 0-2 16,2 2 1-16,0 1-1 0,-2-1 1 0,4 0 2 15,-2 0-4-15,0 3 2 0,2-3 1 16,1 2-1-16,-1 1 0 0,0-1 1 0,-2 0-1 15,0-1 2-15,3 1 0 0,-3-2 0 16,2 0 0-16,2-2 0 0,1 3-1 0,4-3 1 0,2 0-1 16,0 2 1-16,2 0 1 0,-2-2-2 15,5 4 0-15,-7-1-1 0,-1-1 0 0,-3 0 0 16,-1-2 1-16,-1 2 0 0,1-2-2 16,3 0 3-16,-3 0 0 0,5-2 3 0,0 2-2 15,0-2 1-15,2 0-2 0,0-1 0 0,-2 3-2 16,-3-4 2-16,1 4 0 0,2-4-1 0,-2-1-1 15,6 1-1-15,2-3 2 0,3 3 2 16,0-1 1-16,-3 1-2 0,-1 2 0 0,-8 0-1 16,1-1 2-16,-1 3-1 0,-3 0 2 0,-3 0-3 15,0 0 1-15,2 0 2 0,-4 0 1 0,2 0-4 16,0 0 3-16,0 0-1 0,0 0-2 0,-4 3 4 16,-3-1-3-16,-2-2 1 0,-2 0-3 15,0 2-1-15,-2-2 3 0,0 2-4 0,-2-2 2 16,-1 0-2-16,-1 0 2 0,-1 2-2 0,-2-2-6 15,1 0-18-15,-12 0-5 0,4 0-28 0,5 0 18 16,-2 0-72-16,2 0-53 0</inkml:trace>
  <inkml:trace contextRef="#ctx0" brushRef="#br0" timeOffset="215307.5905">6542 14329 5 0,'0'-2'25'16,"0"0"0"-16,-2-5-5 0,4 5-5 0,-4 0-11 15,-1-2 1-15,1 1 5 0,0 1 7 16,0-2 9-16,-3-1-4 0,3 3-4 0,0-2 4 16,-2-1 2-16,-1 1 2 0,1-3-12 0,-1 3 3 15,1-1-5-15,-3-1-1 0,1-3 11 0,-1 5-8 16,0-5-9-16,1 2 7 0,-3-2-4 15,-2 3-3-15,2-3-5 0,-4 2-2 0,2 1 1 16,-2-5 0-16,-1 4-2 0,3 0 2 0,-6-4-3 16,-1 5-1-16,5-3 2 0,-2 5 0 0,3-1-5 15,4 1 5-15,-3-1-1 0,2 3 6 16,0 0-1-16,-2 0 8 0,0 2-6 0,-2 0 0 16,4-2 0-16,-4 2-2 0,-1 0 2 0,1 0 1 15,-2 2-4-15,-1-2 3 0,1 0-3 0,-3 0 0 16,1 2 0-16,-1 0 2 0,3 0-3 15,-3 1 3-15,3-1-4 0,-1 0 1 0,3 0-1 16,-3 3 2-16,5-1-2 0,-2 3 1 0,2-3-2 16,0 3 4-16,0 1-1 0,0 1-2 15,0 0 0-15,0 0 2 0,2 2-3 0,-2 0 3 16,2 0-1-16,1 2-1 0,-4 0 4 0,4-2-3 16,-1 3 4-16,0-1-2 0,0-4-1 0,0 4-1 15,-2-2 1-15,3 2 0 0,-3-2 1 0,2 2-1 16,-2-2 0-16,2 1 0 0,-2-1 0 15,2 0 2-15,-2 0-2 0,2-3 1 0,0 3-1 16,3 0 1-16,-1-2 4 0,1 0-3 0,1-2 0 16,-2 2 1-16,5 2-1 0,-2-5-1 0,-1 3-2 15,1 0 3-15,0 2-2 0,-1-2 1 16,3 2 0-16,-2 0-1 0,1 0 0 0,1 0 2 16,-2 0-3-16,2 2 4 0,2-2-2 0,-3 2 0 15,3-2 0-15,-2 3 0 0,4 1 0 0,-2-2 1 16,3 0-2-16,-3 1 2 0,4-1-3 15,-2 0 2-15,0-2 0 0,1 5 0 0,-1-5 2 16,2 2-4-16,1-2 0 0,-3 0 2 0,2 0 1 16,1 0 0-16,-1 2-2 0,3-2 0 15,-1 5 1-15,1-5 0 0,2 2-1 0,0-2 2 16,2 2-1-16,-3-2 0 0,6 0-1 0,-3 0-1 16,2 0 2-16,0-2 0 0,0-2-2 0,-2 1 2 15,3-1 2-15,-3 2 0 0,2-5-1 16,-2 1 0-16,0 1 1 0,0 1 2 0,2-3-3 15,-2 3 1-15,0-3-1 0,2 3-1 0,1-3-1 16,-1 1 1-16,-2-1 4 0,2-2-2 0,0 3 2 16,1-1-3-16,1-2 4 0,-2 1-3 0,5-3 13 15,-3 2-3-15,-1-2-2 0,3 0-5 16,1-2-1-16,2-1 1 0,0 1-1 0,-1-4 0 16,3-1 2-16,5-4-4 0,-5 0-2 0,0 2 2 15,-2-4 0-15,0 2 1 0,0 0 1 16,-1-2-3-16,6-1 0 0,-1 1 0 0,2-2 1 15,-1-1-2-15,1 1 1 0,-2 2-1 0,1-1 6 16,-3 3 1-16,-3 0 0 0,-1 0 7 16,0 3 7-16,-5-1 4 0,-2 0-13 0,-2 0-1 15,-3 0 2-15,-1 3-2 0,1-3-4 0,-1 2-3 16,-1-2 0-16,1 3-1 0,-5-3-3 0,2 0-1 16,-2-4 1-16,0 2 1 0,-2-5 1 0,-1 1-1 15,3-3 2-15,-4 1 1 0,4-3-5 16,-4-2 4-16,1 2-2 0,-1-4 0 0,0-3 0 15,-1-1-1-15,-1-1-1 0,-1 0 2 0,3 3-2 16,-3 2 0-16,0-1-3 0,1 1 3 0,-3 4-2 16,2 0 1-16,1 1-2 0,-5-1 2 15,2 0-4-15,-2 2-2 0,2-2-4 0,0 5-4 16,-2 2-2-16,2 2-8 0,3 2-24 0,-3 0 2 16,2 2-14-16,1 3 2 0,-1 2-21 15,-2 4-31-15,-6 2-56 0</inkml:trace>
  <inkml:trace contextRef="#ctx0" brushRef="#br0" timeOffset="241130.5488">5250 4533 16 0,'0'-2'12'0,"0"0"3"0,0 2 3 16,0 0-4-16,0 0-2 0,0-2-7 0,0 2 1 15,0 0 0-15,0 0-2 0,0-3 5 0,0 3 2 16,0 0 5-16,0 0 16 0,0 0-8 0,2 0 33 16,0 0-32-16,0 0-8 0,3 0 0 15,-1 0-3-15,5 0-2 0,-5 0-3 0,5 0 1 16,-2 0-3-16,-1 0-1 0,1 0-4 0,0 0 1 16,-1 0-1-16,-1 0 1 0,1 3-2 0,1-1 4 15,-3-2 9-15,3 2-1 0,0-2 4 16,-1 2-6-16,3-2 3 0,2 0-4 0,0 2-2 15,2-2-1-15,1-2-3 0,-1 2-1 0,2 0 3 16,1-2 0-16,-3 0 0 0,2 2-3 0,1-2-2 16,1-1 2-16,1 1-2 0,0 0-1 15,-1 0-3-15,1 0 5 0,-3 2-3 0,3 0 1 16,-3-5 0-16,1 5 2 0,-1-2-3 0,-4 2 2 16,3 0 0-16,-1 0 1 0,-2 0-1 0,0-2 4 15,2 4-4-15,0-2 2 0,1 0-2 0,1 0 1 16,-2 0-1-16,3 2 2 0,-3-2-2 15,2 5-1-15,-4-5 2 0,3 0-2 0,-3 2 0 16,-3-2-1-16,1 2-1 0,-2 0 2 0,2 0 0 16,-3 1-2-16,1-1 1 0,-1-2 2 15,1 4-2-15,0-2 0 0,-1 3 1 0,3-3 0 16,-2 2-2-16,4 1 4 0,0-3-4 0,2 2 3 16,2-1-2-16,3-1 2 0,2 2-1 0,-2-2 4 15,4 5-1-15,0-7 1 0,0 2 0 16,0-2-3-16,0 2 4 0,-2-2-3 0,0 0-1 15,-3 0 2-15,3 0-1 0,-5 0-2 0,3 0 2 16,-2-2-3-16,-1 2 0 0,-2-2 2 0,3 2-2 16,1 0 0-16,1 0 1 0,2-4 0 15,4 4 1-15,0-3-2 0,3 3 2 0,-1-2 0 16,3 2-1-16,-3-2 1 0,3 0-2 0,-7 2 3 16,0 0-4-16,-2-2 4 0,0-1-1 0,-5 1-1 15,1 2 0-15,-3-2 2 0,2 2-1 16,-2-2-2-16,1 2 3 0,-1 0-3 0,2 0 1 15,3 0 1-15,0 0-1 0,2 0 1 0,-1 2-2 16,3-4 2-16,-2 2 0 0,2 0-2 16,0 0 0-16,-2 0 2 0,-2 0 0 0,-3-5-2 15,-2 5 1-15,1-2 2 0,-3 2-1 0,-2 0 0 16,-1-2-2-16,-3 2 1 0,1 0 2 0,1 0-4 16,-5 0 3-16,3 0-2 0,-1 0 1 0,-2 0 0 15,0 0 0-15,3-2 0 0,-5 2 1 16,4 0-2-16,-2 0 1 0,3 0 0 0,-3 0 0 15,2 0-1-15,1 0 2 0,-1 0 0 0,3 0-2 16,0 0 1-16,-1-5 0 0,3 5 0 16,-5 0-1-16,7 0 1 0,-4-2 2 0,0 2-2 15,4-2 2-15,-3 2-2 0,1 0 0 0,0 0 0 16,0-2-1-16,0 2 1 0,0 0 2 0,-3 0-2 16,1-2-2-16,-1 2 3 0,-1 0 0 15,-1 0-1-15,-2 0 1 0,3 0 1 0,-3 0 0 16,0 0 0-16,3 0 0 0,-1 0-2 0,-2 0 3 15,1 0 0-15,-1 0 0 0,2 0 2 0,-2-3-3 16,1 3 2-16,-1 0 3 0,0-2 3 16,-2 2-5-16,2 0-1 0,-2 0 2 0,2 0-2 15,-2 0-2-15,0-2-1 0,0 2 0 0,0 0-1 16,0 0 0-16,0 0 1 0,0 0-2 0,-2 0-1 16,2 0 3-16,0 0-4 0,-2 0 2 15,2 0 0-15,0 0 2 0,0 0-2 0,0 0 1 16,0 0 0-16,0 0-2 0,-2 0 1 0,2 0 0 15,0 0 0-15,0 0 1 0,0 2 1 0,-2-2-1 16,2 0-1-16,0 0 1 0,0 0 0 16,0 0 0-16,0 0-1 0,0 0 0 0,0 0 0 15,-3 0 1-15,3 0-1 0,0 0-1 0,0 0 2 16,0 0-1-16,-2 0 2 0,2 0-1 0,0 0 0 16,0 0-1-16,0 0 1 0,0 0 1 15,0 0-2-15,0 0 1 0,0 0-1 0,0 0 1 16,0 0-1-16,0 0 2 0,-2 0-1 0,2 0 0 15,0 0-1-15,0 0 2 0,0 0 0 0,0 0-2 16,0 0 1-16,0 0 0 0,0 0-2 16,0 0-1-16,0 0-7 0,0 0 2 0,0 0-31 15,0 0 17-15,0 0-49 0,0 2-28 0,0 1-58 16</inkml:trace>
  <inkml:trace contextRef="#ctx0" brushRef="#br0" timeOffset="243531.8731">7311 4529 20 0,'0'0'16'15,"0"0"-4"-15,-2 0 0 0,2 0 6 0,0 0 1 16,0 0-12-16,0 0 7 0,0 0-6 15,0 0 3-15,0 0 20 0,0 0 0 0,0 0 21 16,0-2-15-16,0 2-8 0,0 0-5 0,0 0-5 16,0 0-5-16,0 0 0 0,0 0-4 15,0 0-2-15,0 0 2 0,0 0-7 0,-2 0 6 0,2 0 3 16,0 0-6-16,2 0 5 0,-2 0-4 16,0 0 0-16,0 0-4 0,0 0-1 0,0 0 1 15,0 0-1-15,0 0-2 0,0 0-1 0,0 0 5 16,0 0 1-16,0 0 2 0,0 0 5 15,0 0-7-15,0 0-1 0,0 0 2 0,0 0-4 16,0 0 2-16,0 0-2 0,0 0 2 0,0 0-1 16,0 0-2-16,0 0 2 0,0 0 1 15,0 0-1-15,0 0 1 0,0 0-3 0,0 0 1 16,0 0-1-16,0 0 5 0,0 0-5 0,0 0 4 16,0 0-1-16,0 0 0 0,0 0 1 0,0 0-3 15,0 0 1-15,0 0 2 0,0 0-2 16,0 0 1-16,0 0-3 0,0 0 0 0,0 0 2 15,0 0-3-15,0 0 0 0,0 0-1 0,0 0 0 16,0 0-1-16,0 0 1 0,0 0 2 0,0 0-2 16,0 0 4-16,0 0-3 0,0 0 3 0,0 0-2 15,0 0-1-15,0 0 3 0,0 0-1 16,0 0-1-16,0 0-1 0,0 0-1 0,0 0 2 16,0 0-3-16,0 0 3 0,0 0-2 0,0 0 0 15,0 0 0-15,0 0-1 0,0 0 2 16,0 0-1-16,0 0 1 0,0 0-2 0,0 0 1 15,0 0 2-15,0 0-1 0,0 0-1 0,0 0-2 16,0 0 3-16,0 0 1 0,0 0 1 0,0 0-2 16,0 0 1-16,0 0 0 0,0 0-2 15,-4 6 0-15,4 1 1 0,-2-1 0 0,-1 3 1 16,1-4-1-16,2 1 0 0,-2 3-2 0,2-7 2 16,-2 7 1-16,2-7-1 0,0 5-1 0,0-3 1 15,0 1 1-15,0 1-1 0,0-1-1 16,0 1 1-16,0 1 3 0,0-3-3 0,0 3 4 15,2-3-2-15,0 3 1 0,0 0-3 0,1-3 2 16,-1 3-2-16,0-3 0 0,0 1 0 0,0 1-1 16,1-1-1-16,-1-1 2 0,0 0 1 0,0 1 0 15,0-1 0-15,-2 1 0 0,0 1-1 16,3-1 0-16,-3 1 0 0,0-1-2 0,-3 1 2 16,3 1-2-16,-2-3 4 0,2 3-1 0,0-1-2 15,0-3 2-15,0 1-1 0,0 1 1 16,0-3-1-16,0 2 1 0,0 1-2 0,0-3 1 15,0 2 2-15,0-2-1 0,0 3 1 0,0-3-2 16,0 2 1-16,0-1-1 0,0 1 1 0,0-2-1 16,2 0-1-16,-2 3 0 0,0-1 2 15,0 1-2-15,0-1 0 0,0-2 2 0,0 3-2 16,0-1 1-16,-2 0 0 0,2-1 1 0,0 1-1 16,0 1 0-16,0-1 0 0,0 0 0 15,-2 3 0-15,2-5-1 0,0 3 2 0,-2-3-2 0,2 2 2 16,-2-2-1-16,2 1 0 0,0-1 2 15,0 2-2-15,0 1 2 0,0-5-3 0,0 2 1 16,0 0 1-16,-3 0-1 0,3 0 1 16,0 3-3-16,0-3 4 0,0 0-3 0,0 0 1 15,0 1 2-15,0-1-3 0,0-2 0 0,0 2 1 16,0 0 1-16,0-2 0 0,0 7-3 0,0-7 4 16,0 2-4-16,0 0 2 0,0 1 1 15,0-1-2-15,0 2 1 0,0-2 0 0,0 1 0 16,0-1-1-16,3 2 1 0,-3-4 2 0,0 2-4 15,0 1 4-15,0-3 1 0,0 0 2 0,0 0 2 16,0 0 6-16,0 0 3 0,0 0-4 0,0 0 0 16,0 0 2-16,0 0-6 0,0 0-2 15,0 0 2-15,0 0-6 0,0 0-1 0,0 0 0 16,0 0-1-16,0 0 1 0,0 0-1 0,0 0 2 16,0 0-2-16,0 0 0 0,0 0 2 0,0-3-3 15,0 3 4-15,0 0-4 0,0 0 2 16,0 0 2-16,0 0-1 0,0 0-1 0,0-2-1 15,0 2 3-15,0 0 0 0,0 0-5 0,0 0 3 16,0 0-2-16,0 0 3 0,0 0-3 16,0 0-2-16,0 0 3 0,0 0 1 0,0 0-3 15,0 0-1-15,0 0-9 0,0 0-22 0,0 0-2 16,0 0-15-16,0 0 12 0,0 0-27 16,0 0-57-16,0-2-74 0,0 2 27 0</inkml:trace>
  <inkml:trace contextRef="#ctx0" brushRef="#br0" timeOffset="248769.4115">7265 4908 20 0,'-4'0'14'0,"-1"-2"18"16,1 0-1-16,-1-3-18 0,3 3-7 16,-2 0-2-16,2-3-5 0,-1 3 1 0,-1 0 1 15,2 0-3-15,-3 0 1 0,3-1 0 0,0 3-6 16,-2 0 2-16,-1 0 4 0,1 0 0 15,-1 0 0-15,1 5 0 0,-3-5 2 0,3 4-3 16,-3-2 1-16,3 3 2 0,-1-3 0 0,1 0-3 16,2 3 3-16,-3-1-3 0,1 3 4 0,0-3-4 15,1 0 5-15,1 1-3 0,-2 1 2 0,2 1-3 16,-1 0 3-16,3-3-3 0,-2 3 2 16,4-3 6-16,-2 1-6 0,3 1 0 0,-1-4 3 15,0 5 3-15,5-5 1 0,-3 0-1 0,0 3-4 16,1-3 2-16,-1 0 2 0,1 0-3 15,-1 1 0-15,0-1 2 0,1-2 10 0,-3 2 9 16,2-2 8-16,-1 0 1 0,-1 4-7 0,0-4-3 16,-2 0 5-16,2 0-3 0,0 0-32 15,-2 0 5-15,3-4 6 0,-1 2-5 0,0 0 2 16,0-3 3-16,-2 3-5 0,5 0 3 0,-3-3-1 16,0 3 3-16,0-2 0 0,1-1 3 0,-1 3 0 15,-2-4-2-15,0 3-3 0,2-1-3 16,-2 0 2-16,2 1-2 0,-2 1 3 0,0-2-4 15,-2 2 2-15,2-1-2 0,0 1-1 0,-2 0 1 16,2 2-2-16,0-5 1 0,-2 3 0 0,2 2 0 16,-3 0-2-16,3-2-3 0,0 2-7 15,0 0 2-15,0-2-4 0,-2 2 18 0,0 0-3 16,2 0 1-16,-2 2 2 0,0 0 0 0,-3-2-3 16,5 0 1-16,-4 2 2 0,1 3-11 0,1-5 4 15,0 0-4-15,0 4 1 0,0-4-6 16,2 5 12-16,0-5 0 0,-3 4-1 0,6-2 2 15,-3 3 1-15,2-1-1 0,0 1 1 0,2-3 2 16,1 2 0-16,2-2 3 0,-3 5-6 0,3-5 4 16,-1 0-5-16,3 3 4 0,-2-5 0 0,1 2-2 15,1 0 1-15,-2-2 7 0,4 0 5 16,-5 0-7-16,1 0 4 0,2-2-1 0,-2 0-4 16,1-3 5-16,-1 3-9 0,2-2 3 0,-5-1 3 15,3 3 5-15,-1-7-4 0,-1 3-4 16,-1-1-3-16,1 1-1 0,-3-1 4 0,0-2 1 15,-2 0-3-15,0 0-2 0,-4 1-4 0,1-1 0 16,-3 2 3-16,-1-2 0 0,-2 1-2 0,1 1-3 16,-3 3 0-16,2-3 2 0,-4 2 0 15,1 3-1-15,-3 0 4 0,2 2-5 0,0 0 5 16,-1 0-1-16,1 4-1 0,2-1 0 0,0-1 0 16,0 0 2-16,2 3-2 0,0-1 3 0,3 0-1 15,-3 1 2-15,5 1-2 0,-3-1 1 16,3 1 0-16,-1 1 1 0,1 0 1 0,-1 1-3 15,3-1 1-15,0 0 1 0,-3-1 0 0,3 3-6 16,2-2-7-16,0-1 7 0,0 3 4 0,2-4 5 16,1 1-1-16,1-1-6 0,3-1 4 15,2 0-1-15,2-4 3 0,0 3-2 0,2-1 0 16,2-2 13-16,1-2-11 0,-1-1 5 0,1-1-4 16,-1 0 8-16,-2-1-1 0,0 1-4 0,1-3 2 15,-3 1 2-15,-2-1-10 0,-1 0 10 16,-1 3-11-16,-3-7 0 0,1 2-2 0,-1 0 1 15,-4 3 1-15,0-3-1 0,-2 2-1 0,0-2 0 16,-3 5 1-16,1-3 0 0,0 3 0 0,-3 0-2 16,-2 1-5-16,5 1-18 0,-5 2 8 15,2 2-30-15,-2 1-24 0,3 1-45 0,-3 0 38 16</inkml:trace>
  <inkml:trace contextRef="#ctx0" brushRef="#br0" timeOffset="254574.5649">6046 3980 17 0,'0'-5'5'0,"0"5"-2"15,0 0-6-15,0-4-1 0,0 2-2 0,0 2 3 16,0 0 5-16,0 2 9 0,0 2-1 0,2-1-3 16,0 1 1-16,-2 3-1 0,5-1-1 0,-3 3-3 15,0 0 12-15,0 2 7 0,0-2-10 16,-2 0-1-16,3-1-4 0,-1 1 5 0,-2 0-9 16,-2 0 7-16,-1-3 14 0,-1 3-7 0,0 0-5 15,-3 0 0-15,0 0 2 0,-1 0-6 16,-4-1 3-16,1 1-5 0,0 0-1 0,-2 0-3 15,-2 0-3-15,2-1 1 0,-1 1-4 0,3 0 3 16,-2-2-2-16,2 1-3 0,0 1 4 0,0-4-2 16,0 1 3-16,0 1 0 0,2-3-1 0,-2 3 5 15,2 0-1-15,5-3 0 0,-5 3 3 16,5-5-3-16,-1 0 0 0,1 2-2 0,-1-4-3 16,3 3 0-16,4-6-1 0,-2 3 1 0,3 0 0 15,-6 0 0-15,1 5 4 0,0-3-10 16,2-2 13-16,-2 2 6 0,2-2-6 0,0 0 4 15,2 2 2-15,-2-2 3 0,0 0-8 0,2 0 5 16,0 0-6-16,1 0 2 0,1 0-1 0,0 0-3 16,1 0 2-16,4 0-2 0,-3 0 0 15,3 0 0-15,2 0-2 0,2-2 3 0,-2 2-3 16,3-2 3-16,-1 2-4 0,-2 0 1 0,4 0 1 16,1-2 0-16,-1 2 0 0,-2 0 0 15,5 0 1-15,0-2-2 0,4 2 2 0,0 0-1 16,-2 0-1-16,2 0 3 0,-3 0-2 0,1 0 3 15,0 2 2-15,-2-2-2 0,-1 0 3 0,3 2-5 16,-4-2 3-16,1 0-2 0,-1 2-2 0,-1-2 4 16,-4 0-3-16,0 0 4 0,-2-2 3 15,0 2 7-15,-5 0-2 0,-4-2 1 0,0 2 3 16,-2 0 2-16,0 0-12 0,2 0-16 0,4 0 7 16,-1-2-2-16,-1-1-1 0,-2 3 5 0,0-4-3 15,0 2 1-15,-5 0 1 0,1-5-2 16,0 3 1-16,-3-1 0 0,0 1 1 0,1-3-1 15,-5 3 0-15,2-1 1 0,-2-1 0 0,0 1 0 16,0-4 0-16,-2 5-1 0,-1-5 1 0,1 3 0 16,-2-1 0-16,-1-2-1 0,1 0 0 15,-1 3 1-15,1-3 0 0,2 0-1 0,-1 0 0 16,-1 1-2-16,2-4 1 0,0 1-3 0,4 3 2 16,0-1 1-16,0 2 1 0,5-6 1 0,-3 4-2 15,3-2 0-15,-1 2-4 0,3 0-6 16,-2 1-5-16,1-1-5 0,3 7-20 0,-2-7-28 15,0 4-102-15</inkml:trace>
  <inkml:trace contextRef="#ctx0" brushRef="#br0" timeOffset="255591.5084">6460 3962 19 0,'-2'-4'46'0,"2"-1"6"0,-2 3-31 15,2-5 45-15,-2 5-11 0,-1 0-54 0,3-2-7 16,0 1-8-16,0 1-1 0,0 0 4 0,-2 2-3 15,2 0 14-15,0 0 1 0,0 0 13 0,0 0 2 16,0 0-2-16,-2 2 0 0,2 0-9 16,0 5 7-16,0-7 1 0,0 4-4 0,0 3 4 15,0 0 2-15,0-1 1 0,-4 5-1 0,4-4-12 16,-5 2-1-16,3 2 4 0,-2 0 0 0,-1 2 1 16,-1 0 0-16,-1 5-5 0,0-7 0 15,1 7-3-15,-1 1 2 0,0 4-1 0,1-4 0 16,1 1 1-16,1 0-4 0,0-2 2 0,1-1 2 15,3-3 1-15,-2-1-2 0,2 0 4 16,-2-2-2-16,2-2 0 0,0 2 0 0,0 0-3 16,-2-2 0-16,2 0 2 0,0-1-2 0,0 1 1 15,0-4-3-15,0 1 6 0,0-1-3 0,0-1 1 16,0 0 4-16,2-4-3 0,0 3-1 0,-2-1 2 16,0 0 3-16,2 2 5 0,-2-4 15 15,3 0-1-15,-3 0 3 0,2 0-29 0,-2 0 2 16,0-4 0-16,0 2 0 0,0-3-2 0,2-1-1 15,-2-3-6-15,0 2 6 0,0-4 1 16,-2 3-1-16,2-3-1 0,-2-1-4 0,-1-1-1 16,3 2 3-16,-2-2-1 0,2 2 1 0,-2-2-2 15,2 0 3-15,0-1 3 0,-2 1 1 0,2 2 1 16,0-7-3-16,0 5 3 0,2 0-2 0,-2-2 2 16,2 3-2-16,-2-3 0 0,5 0-3 15,-3 1-7-15,0-1 3 0,5 0 0 0,-1-5 1 16,3 0-6-16,2 4 5 0,2-1 6 0,1 1 3 15,-1 3 0-15,0-5-1 0,2 5 2 0,-1 2 0 16,-1 2-1-16,-2 1-1 0,2-3 2 16,-2 4-2-16,0 3 2 0,0-5-2 0,0 4 0 15,3 1 1-15,-3-1-1 0,2 3 0 0,-2-2 0 16,2 2 1-16,-2-1-3 0,2 3-3 16,1 0 3-16,-3 0 1 0,2 3 2 0,-2-1-1 15,0 2 1-15,2-2-2 0,-2 3 1 0,0-1 2 16,0 1-3-16,0-1 2 0,-4 3-1 0,2 2-2 15,-3-5 2-15,-1 3 0 0,-1 1 2 16,0-1-3-16,-4 2 3 0,0 2-2 0,3-5 1 16,-8 5 0-16,1-2 2 0,-1 0-2 0,1 0-1 15,0 0 2-15,-5 2-3 0,2-2 2 0,-4 2-1 16,2 0-1-16,0-5 1 0,-2 3 0 16,0 0 0-16,0 2 0 0,-2-7-1 0,0 3 2 15,-2 0-1-15,-1-3-1 0,-4 0 2 0,0 1-1 16,-2-1-1-16,0-4 0 0,-9 0-4 0,3 0-54 15,3 2-37-15,1-2-65 0</inkml:trace>
  <inkml:trace contextRef="#ctx0" brushRef="#br0" timeOffset="258509.5606">7699 4544 37 0,'0'0'15'0,"0"0"-8"0,0 0 9 0,0 0 16 16,0 0-20-16,0 0-2 0,0 0 3 0,0 0 11 15,0 0 34-15,0 0-34 0,0 0-1 16,0 0-3-16,0 0-1 0,0 0-2 0,0 0 9 16,0 0-14-16,0 0 0 0,0 0-10 0,0 0-2 15,0 0-4-15,0 0 2 0,0 0 12 0,0 2-2 16,-4 3-8-16,2-5-1 0,0 4 3 0,-5 1-2 16,3-1 0-16,-3 0 1 0,3 3-1 15,-1-3 0-15,-2 3 1 0,5-5-1 0,-2 5 1 16,-1-5 1-16,1 3 0 0,0-1-1 0,1 3 1 15,-1-3-2-15,0 3 0 0,-1-3 1 0,1 3-1 16,2 1-1-16,-3-3 0 0,3 4 2 16,0-3-3-16,-3 1 2 0,5 0 1 0,-2-1-2 15,0 3-1-15,0-5 2 0,2 3 1 0,-2-3-2 16,-1 1 3-16,3-1 0 0,-2 3-3 0,0-3 3 16,2 1-2-16,-2-3 1 0,2 0-1 15,-2 2-2-15,2-4 2 0,-3 3 1 0,3-1-1 16,0 0-3-16,0-2 4 0,0 0-1 0,0 0 0 15,0 2-1-15,0-2 2 0,0 2-1 16,0-2 0-16,0 0 1 0,0 3-1 0,0-1-1 16,0-2-2-16,3 2 4 0,-3 2-6 0,2-4 6 15,-2 3 0-15,2-1 0 0,0 0 1 0,3 0 1 16,-1 1-3-16,3-1 4 0,-1-2-5 0,3 2 4 16,0-2-2-16,4 0 2 0,-2-2-2 15,2 2 1-15,1-2 1 0,-1-1-1 0,2 1 2 16,-2-2-4-16,-2 4 3 0,3-3-3 0,-3-1 0 15,2 2-1-15,0 0-1 0,0-1 4 16,1 1-3-16,-1-2 1 0,0 4-1 0,-2-2 2 16,2 2-3-16,-2-3 4 0,0 3-4 0,-2 0 3 15,2 0 0-15,-4 0-2 0,2-2 1 0,-3 2 0 16,-1 0 1-16,-1 0 1 0,1 0 6 16,-3 0-3-16,0 0 2 0,0 0 1 0,-2 0 4 15,2 0 6-15,-2 0-4 0,3 0-1 0,-3 0 0 16,0 0 1-16,0-2 6 0,0 2-12 15,-3 0-10-15,3 0 0 0,-2 0 2 0,2-4 0 0,-2 4-1 16,0-5 1-16,0 1 1 0,-1-1 0 16,1 1-1-16,-2 0-1 0,-1-3 2 0,1 0 0 15,-1 3-4-15,1-7 0 0,-3 4 3 0,-1-2-4 16,1 1 1-16,-2-1 2 0,3 2 2 16,-3-2-1-16,0 1-3 0,0-1 2 0,0 2 0 15,-2-2 0-15,2 3 2 0,-2-1-1 0,3-2-1 16,-3 0 0-16,2 5 0 0,0-3-2 0,-2 1-7 15,2-1-14-15,2 3 8 0,-1-1-1 0,3 3 4 16,-4-2 0-16,3 2 0 0,-1-1-1 16,1-1-1-16,-1 2-7 0,0 0-10 0,1 2-14 15,1-5 2-15,1 5-138 0</inkml:trace>
  <inkml:trace contextRef="#ctx0" brushRef="#br0" timeOffset="258941.0817">8154 4489 33 0,'0'2'3'0,"-3"1"1"0,1-3 2 0,0-3 5 15,-2 3 2-15,-1-2-16 0,3 0 0 0,0 0-7 16,0 2-7-16,-1 0-19 0</inkml:trace>
  <inkml:trace contextRef="#ctx0" brushRef="#br0" timeOffset="259460.1188">8123 4485 23 0,'0'0'20'0,"0"0"-7"15,0 0 0-15,0 0-2 0,0 0 2 16,0 0-1-16,0 0 24 0,0-3 2 0,0 3-1 16,0 0-11-16,0 0-10 0,0 0 2 0,0 0 5 15,0 0-6-15,0 0 10 0,0 0 2 0,0 0-13 16,0 0 2-16,0 0 1 0,0 0-4 15,0 0-7-15,0 0 5 0,0 0-4 0,0 0-3 16,0 0-3-16,0 0-2 0,0 0-2 0,0 0-3 16,0 0-1-16,0 0-1 0,0 0 3 0,0 0 4 15,0 0-1-15,0 0-3 0,0 3 2 16,0-3 1-16,2 4 1 0,0-2-1 0,0 3 0 16,3-1 1-16,-3 1 1 0,0 1 1 0,3 3 0 15,-3-2 1-15,2 1-1 0,-2-1 0 0,5 2 1 16,-5 0-3-16,3-1-1 0,-3 3 2 15,2-2-2-15,1 2 2 0,-3 0-2 0,0 0-2 16,2 0 2-16,1-2 0 0,-3 7 0 0,2-8 0 16,1 6 1-16,-1-1-2 0,3 0 0 0,0 0 2 15,-1-2 0-15,-1 0 0 0,1 0 0 16,1 0 1-16,-3-4 0 0,1 2 4 0,-1-2 0 16,0-3-3-16,-1 0 3 0,1 3 0 0,-2-5-1 15,0 0 14-15,1-2-9 0,-3 5 2 0,2-5 4 16,-2 2-8-16,2 0 4 0,-2-2 0 15,0 0-2-15,0 0 4 0,0 0 2 0,0 0-1 16,0 0 1-16,0 0 1 0,0 0-1 0,0-2-15 16,0 0-3-16,-2 2-2 0,2-2 2 15,0-1 0-15,-2-1-1 0,2-3-2 0,0 3 2 16,0 0 0-16,-3-5 1 0,3 2-2 0,-2 0 1 16,4-6 0-16,-2 2 2 0,3 0-4 0,-3-4-4 15,4-1-10-15,-2 1-12 0,5-3-9 16,-1 1 1-16,3-1 0 0,0-2-45 0,9-2-24 15,-3-2-25-15</inkml:trace>
  <inkml:trace contextRef="#ctx0" brushRef="#br0" timeOffset="260597.8199">7223 4522 33 0,'0'-2'19'0,"2"2"-7"0,-2-4-4 16,0 4 6-16,0 0-7 0,0-5-3 0,0 1-5 15,0 4 1-15,0-2 2 0,0 2 0 0,-2-5-3 16,2 3 6-16,0 0 12 0,0 2-1 16,0-2 40-16,0 2-17 0,0-3-7 0,-2 3-9 15,2 0-5-15,0 0-3 0,0 0 7 0,0 0 3 16,0 0-8-16,0 0-8 0,0 0-5 0,0 0-1 16,0 0-1-16,0 0-2 0,0 0 2 15,0 0-2-15,0 0 1 0,0 0 1 0,0 0 0 16,0 3 5-16,0-3-3 0,0 0-1 0,0 0 0 15,0 0-3-15,0 0 1 0,0 0-3 0,0 0 10 16,0 0-2-16,0 0-2 0,0 0-2 16,0 0 0-16,0 0-2 0,4 11 1 0,-1-7 3 15,-1 3-2-15,0 1-1 0,0-1-1 0,0 2 1 16,3-3 0-16,-5 3 1 0,4 0 4 0,-4 2-2 16,2-4 0-16,1 4-2 0,-3 0 4 0,2 0-5 15,0-2 0-15,-2 2-1 0,0-3 1 16,2 6 0-16,0-3 0 0,-2 0 0 0,5 2-1 15,-1 0 0-15,1 0 0 0,-1 1 0 0,0-1 0 16,3-2 0-16,-3 2 0 0,1-2 1 16,2 0 0-16,-1-2 1 0,-1 2 4 0,-1-4 0 15,0 1 0-15,-1 1-3 0,-1-4 0 0,0 1-4 16,0-1 1-16,0-1 1 0,-2 1-1 0,0-1-2 16,0 0 2-16,3-1-1 0,-1 1 1 15,-2 0-1-15,2-1 0 0,0-1 1 0,0 2-3 16,-2 1 0-16,3-3 0 0,-1 2-2 0,-2 1-2 15,2-5-2-15,0 4-10 0,-2-4-7 16,0 2-6-16,0 0-28 0,2 1-24 0,-4 1-74 16</inkml:trace>
  <inkml:trace contextRef="#ctx0" brushRef="#br0" timeOffset="412968.9571">18106 9620 27 0,'-22'2'26'0,"5"-2"-8"0,-3 0-9 15,2-4-9-15,3 1-6 0,-3 1 7 0,3-2 1 16,-1-1-2-16,-1-1 2 0,-3 1-1 0,2-1-1 15,-4-1 6-15,0-2 11 0,-4 0 2 16,-3 1-6-16,-11-1-8 0,0 0 4 0,-4 2-6 16,5 1 2-16,-1-1 8 0,0 3-13 0,-2-1 1 15,-6 3-2-15,-3-2 2 0,-4 4 3 0,0-2-2 16,4 2 1-16,7 0-1 0,4 2 1 16,-1-2-2-16,-4-2 1 0,-3 2 0 0,-5 2-2 15,-4 0 7-15,2-2-5 0,4 4 2 0,5-4 0 16,-1 0-2-16,-1 0 1 0,-5-2 0 15,-7 0 2-15,-1 2-3 0,3 0 1 0,1 0-2 16,4 0 1-16,0 0-5 0,-6-2 4 0,-3 2-4 16,2 0 3-16,7-2-3 0,7 2 3 0,4 0-1 15,-2-5 1-15,-2 1-1 0,-9 2 0 16,-3-1 0-16,3 1 1 0,5-2 1 0,3 1-3 16,-1 1 0-16,-3-2 2 0,-6-1 2 0,-3 3-3 15,-4 0 0-15,7 2 1 0,4-4 1 0,4 1-3 16,-1 1 4-16,-3-4 0 0,-2 1-1 15,0 5 2-15,2-2-4 0,9 0 1 0,4-3 1 16,2 3-1-16,-3-2-1 0,-6-1 4 0,-1 1-1 16,-3 4 4-16,0-2-2 0,5 0-1 0,2 2 0 15,2 0-1-15,2-3 1 0,-6 1-3 16,-2 2 1-16,-5 0 0 0,0 0-1 0,2 0 0 16,2 0 0-16,5 0 1 0,-2 0-1 0,2 0-1 15,-7 0 0-15,-2 0 1 0,3 2 1 0,1 1-1 16,5-1-1-16,7 0 2 0,-1-2-1 0,-2 2 0 15,-2-4 0-15,-2 2-2 0,-2 2 3 16,2-2 0-16,2 2-3 0,7 1 2 0,2-1-1 16,4 0 0-16,-2-2 1 0,-2 2-1 0,-2-2 2 15,-5 2-2-15,3 1 0 0,-3-1 1 16,0 4 1-16,1-1-2 0,3 1 0 0,8 3 3 16,-3-2-2-16,2-1 5 0,-2 1-3 0,0 0-1 15,-2-3 2-15,-4 3-3 0,-1-1 4 0,5 1-5 16,0-3 2-16,5 3-1 0,3-3 0 0,3 3 0 15,5-5 0-15,1 3 0 0,7 1-2 16,1-4 2-16,3 1 1 0,-1 1-4 0,1 0 4 16,1-1-3-16,1 1 1 0,-1 1 3 0,4-3-5 15,-2 2 5-15,2 1-6 0,0-1 3 16,-2 3 2-16,2-1-2 0,0 1 3 0,-3 2-1 16,3-3-2-16,-2 3 2 0,0 0-2 0,0 0 1 15,0 2 3-15,-1 0-1 0,1 0 2 0,-2 0 2 16,2 2 6-16,-3 0-9 0,1 0 0 15,2 3-2-15,-3 2 0 0,3-3 1 0,0 7-1 16,0 0 0-16,-1 2 0 0,1 1 1 0,0 8-3 16,0 0 4-16,-5 2 1 0,1 2-1 15,-3-3 1-15,-2-1 1 0,0 0 0 0,0-2 0 16,0-1 6-16,0 1 3 0,0 2 9 0,0 0-4 16,-3 1-14-16,3-4-1 0,-2-1-2 0,2-2 1 15,2-1 0-15,3-2-1 0,-3-6 1 0,4 0-1 16,3-3 0-16,2-2 4 0,0 0-2 15,2 3 0-15,1-1-1 0,-1 3-3 0,0 2 1 16,2 0 0-16,1 4-3 0,-3 0 2 0,2 5 0 16,-1-1-1-16,1 1 2 0,-4 0-1 0,2-1 1 15,-2 1-1-15,0-2 0 0,-2-1 0 16,0 0 1-16,-3 3 0 0,-1 2 0 0,-3 4 0 16,0 5-1-16,-2 0 0 0,5-5 0 0,1-2 1 15,5-4 1-15,-2-3 5 0,2-6 1 0,2 0-2 16,0-3 4-16,1 1 0 0,1-2-6 15,3-3 1-15,-1 4 3 0,3 1-6 0,0 2-1 16,0 4-3-16,4 0 4 0,-2 1 0 0,0 3-3 16,0 1 2-16,0 2-1 0,0-3-3 15,-4 3 3-15,1-2-3 0,-3 0 4 0,-3 2 1 16,0-3 4-16,-2 5-2 0,-4 0-3 0,2 0-1 16,-1 0 2-16,1-6 0 0,2-5 2 0,-2-2-1 15,2-5 0-15,0 1 1 0,2-7 0 0,0 2-3 16,1-3 1-16,-1 3 1 0,0 0-1 15,2-2 12-15,1 0-11 0,-1-2 2 0,1-1-7 16,6 1 0-16,-3-3 2 0,8 3 3 0,-1-3-2 16,7 1 0-16,3-1-1 0,3-2-1 0,14-2 1 15,7-2 0-15,4 0-2 0,19-5 2 16,-1 3 1-16,-12 2-1 0,-1-3-2 0,-3 3 2 16,2 2 1-16,3 0 1 0,4 2 0 0,-5-2-3 15,1 3 3-15,-1-3 1 0,1 6 1 16,6-1-1-16,9 1-1 0,-7 1 0 0,3 4-2 15,4-5 4-15,0 5-4 0,13 3 3 0,-2 1-2 16,11-2 0-16,-2 1 1 0,8-1-3 0,-1 2 1 16,8-2-1-16,0 3 2 0,-4-1-3 15,0-1 3-15,-7 1-3 0,3 5 4 0,-10-5-5 16,1 7 4-16,-9 3-2 0,2-1 1 0,0-2 0 16,0 0 0-16,-7-2 0 0,3 0-1 0,-3-1 1 15,0 1 0-15,-1 0 0 0,-1 0 0 16,2 0 0-16,-2 2-1 0,5-2 1 0,-3 4 0 15,1-4 1-15,-5 0-1 0,2-5 1 0,0-4 0 16,-9 0 3-16,1-2 2 0,-12-2-1 0,0-3 3 16,1-2 4-16,-1-2 1 0,-4 0 1 15,-5-2-4-15,-10 0-2 0,-3 0-1 0,-6-3 2 16,-3 1-7-16,1 2 1 0,-1-3-4 0,-2 1 2 16,5-1 0-16,-3 1-2 0,3-3 1 0,0 3-1 15,-1-1 1-15,-1-1 0 0,-3-3 0 16,-4 2 1-16,0-1 2 0,-7-3 4 0,3-5-4 15,-1-1 0-15,-4-8-4 0,2 1 2 0,0-7-1 16,3-2-1-16,-1 0 0 0,3-2 1 16,2-14-3-16,4-2 2 0,0-1 1 0,5-1 2 15,-3 2-4-15,1 5 2 0,-3 4 0 0,0-2 1 16,1 0 0-16,-3-3 2 0,0-6 1 0,-2 0 0 16,-1-4 0-16,-1 2-3 0,0 4 2 0,-3-2-1 15,1 0 0-15,1-2-4 0,1-4 1 16,2 1 1-16,4 3-2 0,-2 2-1 0,0 3 3 15,0-3-2-15,0-5 2 0,-2 1 5 0,0 0 0 16,-5 4 4-16,-4 4-5 0,-2 5-3 0,-2 0-1 16,-3-2-2-16,-4-5 3 0,-2 0-3 15,-2-4 1-15,-1 2 2 0,1 7 0 0,1 2-1 16,1-2-1-16,2 2-1 0,-2-3 4 0,4-1-4 16,-2-1 3-16,2 5-3 0,-2 5 3 15,5 3-4-15,2 3 3 0,-5 2-1 0,0-4 1 16,0 2-4-16,-2-2 2 0,0-3-6 0,-4 7-13 15,-1-2-29-15,1 5 1 0,-5 3-22 0,-2 3-4 16,-2 5-70-16,-3 1-65 0</inkml:trace>
  <inkml:trace contextRef="#ctx0" brushRef="#br0" timeOffset="418906.3335">20924 6030 85 0,'-9'25'3'0,"0"-6"65"0,3-5-29 16,-1-3-25-16,3-7 10 0,-1-2-8 0,1-2-9 16,4 0-6-16,0-2 3 0,0 0-3 15,2 0 6-15,0-1 21 0,1 1-1 0,-1 0 24 16,-2 0-29-16,2 0-11 0,0 2-5 0,-2-3-3 16,2 1-1-16,-2 0-1 0,3 0-3 0,-3 2-3 15,0-2-1-15,-3-1-12 0,3 3-46 16,0-2 35-16,0 4 20 0,-2-2-2 0,-2 3 7 15,-1-1 3-15,1 4 2 0,0 1 2 0,-3 2-5 16,-2 2 1-16,-2 0-2 0,0 2 5 0,0 3-6 16,-2 1 6-16,0 1 1 0,-3 11-3 15,-4-1 1-15,5 1-1 0,0 2 1 0,-1 2 1 16,3 0 0-16,0 2 4 0,2 0-7 0,0 7 10 16,2 0 5-16,4-7 9 0,3 3-8 0,0-3 8 15,2 1-6-15,2-3-7 0,0 2-3 16,-2-2 1-16,0-2-7 0,0 2 3 0,-2-2 2 15,2-3-7-15,0-1 5 0,0 2-3 0,2-7 2 16,5 0 1-16,0 0-1 0,6 0 5 16,2-5 3-16,3 3-7 0,6 0 2 0,3-2-3 15,3-1-2-15,6-1 7 0,1-1-4 0,10-4 4 16,1-2-1-16,-4-2 1 0,-2-3-2 0,-5 3 0 16,-3-3 10-16,1-4-4 0,2 2-4 0,3-2-2 15,2 0 2-15,2-2-3 0,-2 2 2 16,0-2-2-16,-7-3-1 0,0 3 1 0,-4-2-4 15,0-3 3-15,0-2-1 0,4-2 2 0,-2 0-4 16,3-4 5-16,-3-3 1 0,-2 1 4 16,-1-3-5-16,-3-2 1 0,-3 0 0 0,-2-3-1 15,-4-1-3-15,-3 0 1 0,-2-1-3 0,-2-4-2 16,-2-4 2-16,0 0 0 0,-2-9-2 0,-1-1 2 16,-1-3-3-16,-1 2 2 0,-2 2-1 0,-2-1 0 15,0-1 3-15,-2 2-2 0,0-7-2 16,-2 1 1-16,-1-1 0 0,-1 5-1 0,-3 6 4 15,-2 2 0-15,-5 10-2 0,3-1-4 0,-5 3 2 16,-4 1 0-16,-4 1-3 0,-9 7-1 16,-7 1 2-16,-11 5 0 0,-5 7-6 0,-1 6-2 15,-1 9-6-15,-1 2-1 0,-1 11-10 0,-11 9-1 16,7-2-14-16,9-2 6 0,-3 11-23 0,12-1-161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2:06:21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3629 5730 48 0,'-4'-2'46'0,"2"-2"-20"0,-3-1-7 16,1 1 20-16,2 2-9 0,2-3-3 0,11-1-17 15,-11 4-5-15,4-1-10 0,-4 1-9 0,-2 2-3 16,0 0 11-16,2 0 6 0,2 0 4 16,7 0 9-16,-3-2-3 0,7 0 8 0,5 0-11 15,4-1 4-15,2-1 0 0,5 2-1 0,0-5 0 16,-1 3 1-16,5-1 14 0,12 1 3 0,-4-3-7 16,6 3-7-16,-1-1-5 0,3 3 0 15,1 0 3-15,14 0 2 0,0 0 1 0,-7-1 0 16,-4 3-4-16,18 0-4 0,-5 0-1 0,5 3-1 15,-3-1 0-15,-4 0-2 0,-7 0 1 0,-4 0 0 16,0 1 1-16,4-3 1 0,5 0-2 16,-5 2 0-16,-1-2-2 0,-10 2 0 0,0-2-2 15,3 0 0-15,4-2 2 0,2 2-2 0,-2 0 3 16,-7 0-2-16,-4 0 2 0,-13 0 4 0,-1 0-2 16,-1 0 0-16,-1 0-1 0,1 0-2 15,1-2 3-15,-1 2 0 0,1 0-1 0,-3 0-1 16,-1-3 0-16,-4 1 3 0,0 2-6 0,-7-2 3 15,-2 0 1-15,-2 0 8 0,-3 2 1 16,1-3 1-16,-5 3-4 0,-9-2-9 0,10 2-2 16,1-2-3-16,-4 0-12 0,0 0-19 0,0-1-11 15,-4-3-23-15,-1 4-31 0,-1-3-113 0</inkml:trace>
  <inkml:trace contextRef="#ctx0" brushRef="#br0" timeOffset="583.676">3548 7620 94 0,'8'18'43'0,"1"-5"22"16,-2-7-54-16,2-1 43 0,-3-3 29 16,-1-2-27-16,1 0-46 0,1 0 6 0,4-4-5 15,0-1 3-15,0 5 0 0,2-4-4 0,5 2-3 16,2-3-7-16,6 1 3 0,3-3 2 0,11-2-5 15,1 1 2-15,-1 1-1 0,2 0-4 16,2 3 2-16,5-3 3 0,19 3 0 0,3-3-1 16,17 1 0-16,-11 3 1 0,-7-1 2 0,1 2 6 15,0-3 1-15,-5 3-1 0,2 0 11 16,-6 0 3-16,-5-3-8 0,-2 3 14 0,5-2-5 16,-1 2-7-16,-4-3 5 0,-4 5-7 0,-11 0 1 15,-3 2-12-15,-8 1-2 0,-3-3-2 0,3 0-2 16,-5 0-2-16,1 0-6 0,-6 2-2 15,1 0-18-15,-6 2-20 0,-3-1-36 0,-5 3 34 16,1 1-39-16,-1 2-79 0</inkml:trace>
  <inkml:trace contextRef="#ctx0" brushRef="#br0" timeOffset="49059.1117">7298 4218 17 0,'5'-5'3'0,"-5"3"3"16,2-2 2-16,-2 2 6 0,-2-3 10 15,2 3-2-15,-5-2-11 0,3-1-6 0,-3 3 1 16,-1-2 3-16,-1-1-6 0,1 3 4 15,-3 0-5-15,0-3 10 0,0 1-2 0,-2 2 4 16,0-3 8-16,-2 1-3 0,2 2-6 0,-2-3-8 16,-1 1 1-16,-1 0-4 0,0 1 2 0,-1 1-4 15,-6-2 1-15,-2 2-1 0,-3-3-3 0,-4 1 1 16,-2 4 1-16,-6-3-3 0,-5 3 2 16,-11 3 3-16,-1-3-1 0,6 2-2 0,6-2 4 15,-3 2 1-15,1 3-4 0,-11-3 3 0,-1 2 0 16,5-2 1-16,5 1 1 0,8 1-2 0,5-2-1 15,4 5 0-15,2-5-3 0,-4 2 0 16,-2 3 1-16,0 0 0 0,-3-1-2 0,3 3 3 16,4-7-2-16,5 3-1 0,-1 1 4 0,10-1-10 15,-1-1 7-15,5 0 0 0,4-1-5 0,4-1 6 16,-1 2-3-16,1-1 4 0,1-1 5 16,4 0-2-16,0 2-7 0,0-4 0 0,0 5 7 15,0-3-1-15,4 2 0 0,1 1-5 0,-1-1 8 16,1 1-6-16,4 1 2 0,-1-1-1 15,3 1-1-15,3 1 2 0,-6-1 0 0,3 3-2 16,3 2 0-16,-1 0-2 0,7 5 2 0,-7-1 2 16,7 9-2-16,-3 1 0 0,1 1 2 0,-2 5-4 15,-3 2 2-15,0 2 2 0,0 5 1 16,3 9-1-16,-5 3-1 0,2 6 1 0,0 12 16 16,-4 1 11-16,0-14-10 0,0-4 3 0,2-18-4 15,-3 1 0-15,6-12-3 0,-3 2-1 0,2 5-5 16,-2-2-1-16,0 4-7 0,0 0 2 0,0 0 0 15,-2-4-1-15,2 4 3 0,2-4 4 16,-2-1-7-16,2 1 1 0,1 0 0 0,-6-1 0 16,3 12-1-16,-2 2 0 0,-4 6 0 0,-1 5-2 15,0 0 0-15,1 0 1 0,-3-2-3 16,2-3 1-16,1 1 1 0,-5-1 1 0,4-4 0 16,-4-8-2-16,5-14 1 0,-3-5 10 0,0-3 6 15,0-8-5-15,3 3-7 0,-3-5 4 16,0 1-7-16,3-1 2 0,-1 1-2 0,-2-3-1 15,0 2 1-15,3-2-1 0,-3 1 2 0,2-1 1 16,-1 2-1-16,-1-1-1 0,-2 3 3 0,0-1 1 16,0 3-1-16,0-1-1 0,0 2 1 0,-5-3 0 15,3 3-4-15,0 0 3 0,0 2-3 0,-3-2 3 16,3 2-2-16,-2 2-1 0,4-2 2 16,-2 2 1-16,2 3-5 0,0-1 6 0,0 3-2 15,0-3-1-15,0 5 0 0,2-2 1 0,-2-1 1 16,0-1 0-16,-2 2-2 0,2-3 1 15,-3 0 1-15,1-1-2 0,2 1 3 0,-2-4-2 16,0 2-2-16,2-4 3 0,0-2-2 0,0-1 0 16,0-1 1-16,0-1-3 0,-2 1 3 0,2 1-3 15,0 1 2-15,0-1-2 0,0 1 3 16,2 0 0-16,-4 4-2 0,2-2 1 0,0-1-3 16,0 1 4-16,-5 2-1 0,5 0 0 0,-4 0 0 15,-1 0 1-15,3 2-2 0,-2 1 2 16,-1-1-4-16,-1 2 4 0,1 1-1 0,1-1 1 15,-1 1-3-15,3-1 1 0,-2-2 0 0,-1 1 0 16,5-3 2-16,-2-3 0 0,2-1 2 0,0-3-5 16,0 1 3-16,2-10-3 0,3 5 7 15,-5 0-4-15,2 0-3 0,0 5 3 0,-2-1 2 16,2-4 1-16,1 2 3 0,1 1-3 0,3-1 0 16,-1-2 1-16,5 0-5 0,3-5 1 0,-1 3 0 15,0 2-1-15,-2-2-2 0,4 0 2 0,3-3-2 16,0 1 1-16,-1 2 2 0,3-3-1 15,-2 1 2-15,-1 2-1 0,3-3-1 0,2 1 1 16,-2 0 3-16,7-3-4 0,-3 3 5 0,2-3-3 16,1 0 0-16,4 3 1 0,0-3 1 0,-1-2-2 15,1 5-2-15,2-3 1 0,-2 1 1 16,-6 1-2-16,-1 3 2 0,-4-2 1 0,-5 2-2 16,0-3 4-16,-1 5-1 0,-3-4 1 0,0 2 4 15,-2-1 6-15,-5 1 1 0,0 0-1 16,1 0-2-16,-5 0 5 0,2 2-7 0,-2-5 0 15,0 3 2-15,0-2-7 0,0-1-8 0,-2 1 4 16,2-5-2-16,-2 2 1 0,-1-2 0 0,-1-2 0 16,2 3 2-16,-3-3-2 0,3-3 0 15,-2-1 0-15,-3 2 3 0,3-3 0 0,-3-4 1 16,0 1-1-16,3-3-2 0,-3-3 1 0,1-3 1 16,-1-1-1-16,3 0-3 0,-3-4 2 0,1 0-3 15,-1 0 2-15,-2-9 2 0,3 5-5 16,1-1 2-16,3-1-1 0,0-1-3 0,4 0 4 15,2-2 0-15,3-6 0 0,0 1-2 0,1 3 3 16,-1 7-3-16,0 4 1 0,-3 2 3 0,3-2-2 16,-5 2 1-16,0-2-3 0,2 0 3 0,-1-2 1 15,1 1 3-15,-4-1-4 0,2 2 1 16,-2 4-1-16,2 1 0 0,1-3 1 0,-3 2-3 16,2 3 3-16,-2-5-2 0,2 0-1 0,0 0 0 15,5-4-1-15,0 2 1 0,1 0-1 16,1 4 0-16,-2 0 1 0,2 3 2 0,-3 2-3 15,3 2 2-15,-5 0-2 0,3-3 2 0,-5 3-1 16,0-4 0-16,-2-1 1 0,-2-3-1 0,0-4 1 16,-2-3 1-16,-5-3-2 0,4-2 1 15,-1 1-1-15,1 3 1 0,3 3 0 0,-2-3 1 16,4 1-1-16,2 2-1 0,2-5 2 0,3 5-2 16,2-1 1-16,-3 8 1 0,1 1-4 0,0 1-2 15,-1 6-12-15,-1 2-19 0,-1 5 15 16,1 2-6-16,-3 2-11 0,-2 0-16 0,2 1-126 15,-2 5-103-15</inkml:trace>
  <inkml:trace contextRef="#ctx0" brushRef="#br0" timeOffset="50407.9746">7073 3713 10 0,'-4'4'12'0,"-3"-4"0"0,3 0 0 0,-1 0-18 16,1 0-1-16,2 0 6 0,0 0 2 0,-1 0 4 16,3 0 0-16,0 0 2 0,0 0-2 0,0 5-1 15,3-3-3-15,-3 2 4 0,2 1 3 0,0 1 0 16,-2-3-2-16,0 1-1 0,2 3 1 0,0 4-3 16,-2-9-2-16,0 7 0 0,0-3 1 15,0 3-2-15,0 0 3 0,-2-2-4 0,2-1 6 16,0 5 13-16,0-4-10 0,-2 2-1 0,4-3 0 15,-2 3-2-15,0 0 9 0,0-2-9 16,2 4 0-16,1-5-2 0,-3 3 0 0,2 0-2 16,0 2-2-16,0-5 0 0,0 5 2 0,1-2 4 15,1 0 1-15,-4-2-2 0,4 2-1 0,-1-1-6 16,-1-3 5-16,2 1 0 0,-2-1-7 16,3-1 0-16,-1-2 1 0,3 1-20 0,-1-1-40 15,3-2 30-15</inkml:trace>
  <inkml:trace contextRef="#ctx0" brushRef="#br0" timeOffset="50630.9231">7093 3365 2 0,'-15'-5'26'0,"-1"-1"15"16,1 3-17-16,2-3-4 0,1 1-8 16,-1 1 15-16,4 0-11 0,1 1-3 0,1-1-1 15,0 4-18-15,1-2-3 0,4 0-34 0,-3 2 4 16,3 0 19-16,0 2-15 0</inkml:trace>
  <inkml:trace contextRef="#ctx0" brushRef="#br0" timeOffset="51074.4715">7247 3616 2 0,'-2'-2'42'0,"-2"2"7"0,4-2-21 0,-2-3-12 15,2 1 17-15,0-1 24 0,0 1-33 0,0 2-19 16,2 0-20-16,-2-1-7 0,0 3 10 0,0-4 8 15,0 2 1-15,0 2-4 0,0 0-2 16,0 0-1-16,0 2 1 0,2 2-1 0,-4 1 9 16,2 1-1-16,0 3 0 0,0 2 2 0,0 0 0 15,-2 0 3-15,2 2-3 0,-3 3-2 16,3-3 1-16,0 0 11 0,3 1 0 0,-3 1-7 16,4 0 6-16,-2-1 2 0,3-3-8 0,-1 2-3 15,0 0 6-15,1-4-6 0,-1 2-1 0,1-7-4 16,-1 5 0-16,0-2 2 0,-1-3 2 0,1 1-24 15,0 1-25-15,1-1 25 0,-1-3-29 16</inkml:trace>
  <inkml:trace contextRef="#ctx0" brushRef="#br0" timeOffset="51394.3296">7203 3834 1 0,'-9'0'32'16,"5"0"-9"-16,-3-4 13 0,3 4-21 0,0 0-5 15,-1-2 4-15,1 2-8 0,4-3-3 0,-5 3 1 16,3 0 0-16,2-2 1 0,0 2 12 15,0 0-4-15,-2 0-11 0,2-4-6 0,0 4 3 16,2-2 4-16,0-1 1 0,3 1-3 0,-1 0 2 16,3-2 0-16,2 1-2 0,2 1-1 0,2 0-2 15,0-2-1-15,3-1 0 0,-1 3-2 16,5 2 3-16,-3-7-2 0,3 5-6 0,0-2-9 16,2 4-3-16,0-5-4 0,-2 5-15 0</inkml:trace>
  <inkml:trace contextRef="#ctx0" brushRef="#br0" timeOffset="51725.8763">7571 3457 27 0,'-6'13'43'15,"-3"1"11"-15,2-6-12 0,-1-3-31 0,3-1-18 16,-1 1 9-16,1-1-6 0,1-4-7 0,-1 7 11 16,5-7 12-16,-4 4 24 0,4 3 10 0,-2-5-26 15,0 9 0-15,-1 0-9 0,3-4 0 16,-2 10-5-16,0-3-3 0,0 8-6 0,0-5-4 15,2 1 3-15,-3 6-1 0,3-2 0 0,0 2-2 16,0 5-45-16,0 0-39 0,3-3 16 16,-1-2 14-16</inkml:trace>
  <inkml:trace contextRef="#ctx0" brushRef="#br0" timeOffset="54629.7801">8572 4209 36 0,'5'2'-1'0,"-1"3"34"0,-1-5 9 0,-6 2-9 0,3-2 22 16,0 0-35-16,0 0-41 0,0 0 11 15,0-2 18-15,3-3 1 0,-1 1 20 0,2-3-8 16,3-4-7-16,-1 0 9 0,3-2-5 0,0 0 7 16,0 0 3-16,-3 2-14 0,5-5-8 15,-2 1-1-15,2 1-2 0,0-8-1 0,3 3-4 16,-3-1 1-16,4-2-2 0,0 0-1 0,3 0 4 16,4-3-3-16,2-1 2 0,12-7-3 0,1-3 2 15,3-1-2-15,11-16 3 0,-7 2-2 16,-5 7 4-16,-3 0-3 0,-6 9 3 0,-1 4-3 15,-5 7 3-15,-4-1 8 0,0 8-1 0,-4-1-3 16,-5 1-2-16,2-1-6 0,0-4 2 0,0-2 1 16,5-1-4-16,0-3-10 0,-3 1-38 15,3 1 10-15,-3 2-32 0,0 2 38 0,-1-3-4 16,-3 10-10-16,0-1 1 0</inkml:trace>
  <inkml:trace contextRef="#ctx0" brushRef="#br0" timeOffset="55630.4808">8595 4024 21 0,'2'0'16'0,"0"-2"20"0,-2 2 2 0,2 0 54 15,-2-5-32-15,2 3-57 0,-2 0-5 0,0 2 0 16,3-2 6-16,-3 2 5 0,0 0-4 16,2 0-2-16,-2 0-5 0,2 0 2 0,-2 0 1 15,0-5 7-15,0 5 6 0,0 0 1 0,2-2 23 16,-2 2-12-16,0 0-14 0,2 0 0 0,-2 0-2 16,0 0-2-16,0 0 1 0,0 0 5 15,0 0-2-15,0 0-4 0,0 0-2 0,0 0 1 16,0 0-4-16,0 0-1 0,0 0 1 0,0 0 3 15,0 7 1-15,-2-5 0 0,0 7-2 0,-2-3 0 16,-3 5 1-16,3 0 1 0,-3 3-3 16,0-3-1-16,1 2-2 0,-1 2 2 0,-2-2 0 15,5-1 2-15,-3-1-1 0,1 2-2 0,-1-2-2 16,0 2 2-16,3-2-10 0,2-7 10 16,0 3-2-16,-1 0 4 0,1-1-1 0,2-1 0 15,-2 1-1-15,2-1-1 0,0 1-3 0,0-1 2 16,0 1-8-16,0-1 7 0,0 4-2 0,0-5-2 15,0 3 3-15,0-3 0 0,2 3 0 0,0-1 2 16,-2 1-5-16,3-5 3 0,-1 2 1 0,4 1 1 16,-3-1 2-16,1-1 2 0,0-1 2 15,1-2 8-15,1 2-4 0,-1-2 4 0,1 0-5 16,-1 0-1-16,-1-2 6 0,1 2-6 0,-1-2-5 16,1-1 1-16,-1 1-2 0,0 0-3 0,1-3 2 15,-1 3-1-15,3-2-1 0,-3 4 2 16,3-5-2-16,-1 1 1 0,1 2 0 0,2-3 1 15,0 1-2-15,4 0 3 0,0-1-3 0,3 3 0 16,1-2 1-16,1-1 0 0,4 1-2 16,2-1 1-16,3 1 2 0,-1 2-1 0,-4-3-1 15,-2 1 1-15,-2 4-2 0,-3-4 3 0,-2 4-2 16,-2-3 8-16,-4 3 5 0,-5 0-1 16,0-4 0-16,-2 4-6 0,0 0 5 0,5 0 5 0,-1 0-4 15,-2 0 1-15,1-2 3 0,-3 2-4 16,2 0-8-16,-2 0-1 0,2 0-2 0,-2 0-2 15,0 0 0-15,0 0 1 0,0 0 3 0,-2 0 2 16,2 0 3-16,0 0 0 0,-2 0 3 16,2 0-8-16,0 0-2 0,-3-3-2 0,1-1 4 15,-2 0-3-15,-1-1 0 0,1-4 1 0,-3 1 2 16,-2-1-2-16,1-2 1 0,-3 0 2 0,2 0-2 16,-2 0 2-16,0 0-3 0,-2 0 3 0,-1 0-3 15,3 2 0-15,-2-2 1 0,-2 2-1 16,-1 0-1-16,3 0 0 0,-2 1-1 0,-3-1 0 15,2 0 1-15,3 7 1 0,0-7-1 16,2 0 0-16,0 5 0 0,0-1-2 0,2-1 3 16,2 3-1-16,1 3-4 0,1-6-9 0,3 6-18 15,0 0-19-15,2 0-13 0,0 0-21 0,-2 0-12 16,0-2-42-16,-1 2-67 0</inkml:trace>
  <inkml:trace contextRef="#ctx0" brushRef="#br0" timeOffset="61250.5438">9095 5572 1 0,'7'0'8'0,"-3"2"2"16,5 0 3-16,-2 0 0 0,-3 3-4 0,3-5 10 16,1 4 9-16,-3-4-18 0,1 5 3 15,3-5-4-15,-4 2-6 0,3 0 9 0,-3-2 8 16,4 2 17-16,-3 0-10 0,1-2-12 0,2 3-6 16,-3-3 0-16,1 0 2 0,2 0-6 0,-3 0 4 15,5 0 0-15,-4 0 2 0,0 2-5 16,1-2-3-16,-1 0-2 0,2 2 3 0,-3-2-1 15,3 0-2-15,-2 0-2 0,2 2 2 0,0-2 3 16,2 0-7-16,2 0 2 0,2 0 1 0,1 0-3 16,-1-2 3-16,1 2-1 0,-3 0 3 15,2-2 4-15,-2 0 4 0,3-1 7 0,-5 1-6 16,0 0 4-16,-2 0-5 0,-3 0-3 0,1 2 7 16,0-3 1-16,-5 1 4 0,2 2-7 0,1 0-10 15,-3 0 3-15,0-2-3 0,0 0 2 16,0 0-2-16,1-3 0 0,-3 3 2 0,2 0-1 15,-2-3-2-15,2 1 0 0,-2-3 2 0,0 3-3 16,0-1 0-16,2 1 0 0,-2-3 0 0,0 3 1 16,0 0-1-16,0-1 3 0,2 1 0 15,-2-3 3-15,0 3-4 0,-2-1 0 0,2 1 1 16,0 0-3-16,0-1 0 0,-2 1 1 0,0-3-1 16,0 3 0-16,-3-3 0 0,5 3 1 15,-4-1-1-15,2 1 0 0,-1-3 0 0,1 3-1 16,0-3 1-16,0 1 0 0,0-1 0 0,2 3 0 15,-3-3-1-15,3 0-1 0,3 1 4 0,-3-1-2 16,0 0-1-16,2 1 1 0,0-3 0 0,0 2 4 16,0-1-3-16,1-1 0 0,-1 2 1 15,0-2 4-15,-2 1-3 0,2-3 2 0,0-1-4 16,-2-1 2-16,3 4 0 0,-3-4 2 0,2 2-2 16,-2 0-4-16,0 0 1 0,-2 0-1 0,2-2-2 15,0 2 2-15,0 0 2 0,-3 0-1 16,1 0-1-16,2-2-3 0,-2 2 4 0,0 2 0 15,-3-2-2-15,1 2 2 0,2 0-1 0,-3-2 1 16,1 0 0-16,0 2 0 0,-1 0 0 16,1-2-2-16,-3 5 4 0,3-3-4 0,-1 0 2 15,1 2 0-15,-1 1 2 0,1-3-4 0,0 2 2 16,-1-1 2-16,1 1-2 0,2 3 1 16,-3-1-1-16,1-4 0 0,-1 5 1 0,1 0-2 15,0-3 0-15,-1 3 2 0,1-1-1 0,-1 3-2 16,1-3 2-16,0 1-1 0,-1 2 2 0,3 0-1 15,-2-1 0-15,1 1-2 0,-1 0 2 0,2 0 0 16,0 2 0-16,-1-2-1 0,-1-1 1 16,4 1-1-16,-5 2 1 0,3 0-1 0,-2 0 2 15,-1 2-1-15,1 1 0 0,0-1-1 0,-3 0 1 16,0 2 0-16,1-1-1 0,-5 1 2 0,4 0 0 16,1 1-3-16,-3-3 2 0,2 3 1 15,-2-1-1-15,3 0-1 0,-1 1 1 0,0-3 0 16,1 5 0-16,1-1 0 0,-3-1-1 0,1-1 2 15,0 3-1-15,1-3-1 0,-1 3 1 0,-2 1 1 16,3-3-1-16,-1 1 0 0,0 1-3 16,-1 0 5-16,1-3-3 0,-2 5 1 0,3-2 0 15,-3 1 1-15,4-1-2 0,-1 0 1 0,-1-1-1 16,1-1 1-16,-1 1 1 0,3 1 0 16,-1-1-3-16,-2-1 3 0,3-1-2 0,-3 3 2 15,3-3-2-15,0-1 1 0,-1 3 0 0,1-1 1 16,2 1-2-16,-1-1 1 0,-1 1 0 0,2 3-1 15,0 0 2-15,-1 2-2 0,3-2 2 0,0 2-1 16,0-3 0-16,0 1 0 0,-2 2-1 16,0-2 1-16,4 2-1 0,-2 0 2 0,-2 0 0 15,2 0-2-15,0 0 2 0,-2-2-3 0,2 2 2 16,-2-2 2-16,-1 0-2 0,3 0-1 0,0-3 2 16,-2 1-2-16,0-1 2 0,2 1-3 15,-2-3 3-15,0 3-2 0,-1-3 2 0,3 1-2 16,-2-1 2-16,0 3-2 0,2-3 2 0,0 1-2 15,-2-1 2-15,2 1-2 0,-2 1 1 0,2-1-1 16,2-1 1-16,-2 0 1 0,0 3-2 0,0-5 2 16,2 3-2-16,-2-1 1 0,2 0 2 15,0 3-2-15,3 0-1 0,-3-3-22 16,0 3-24-16,3 2-32 0,1-1-142 0</inkml:trace>
  <inkml:trace contextRef="#ctx0" brushRef="#br0" timeOffset="65386.3402">21868 2073 17 0,'2'8'21'0,"0"-3"2"0,0 4 8 0,1 4-19 15,-3-4 4-15,2 4-12 0,-2 0 7 0,-2 9 8 16,-1-4-6-16,1 6-1 0,0 0-7 15,0 5 11-15,0-3 2 0,-1 8-1 0,6 1 3 16,-1 2-13-16,2 14-2 0,1 2-4 0,3 0-3 16,3 0 0-16,3 6 2 0,1-1-4 0,-2-1 5 15,1-2 0-15,-8 7-2 0,1-3-2 16,-5 1 4-16,-2 2 4 0,-4-1 3 0,-7 10-5 16,-7 10 5-16,3-1 2 0,-3 1-4 0,0-1 1 15,-6-3 4-15,4 2-2 0,-9 1 8 0,1-3-5 16,-5 2-2-16,2 1-7 0,0 1-2 15,-2-4-1-15,11-2 4 0,-2-9-3 0,15 1 9 16,-2-3-7-16,11 0-4 0,4-3 0 0,7-1-2 16,5-1-7-16,6-1-12 0,-5 3 2 0,10 6 6 15,-5-6-1-15,-2 1 1 0,2-9 8 16,-2 0 1-16,-5-5 4 0,-2 1 2 0,0 2-1 16,-8-3 0-16,-1-2-1 0,-4 1 4 0,0-5-1 15,-4 2 5-15,2-2 3 0,-1-1 4 16,1-1 0-16,0 0 21 0,0-5-14 0,2-2-12 15,-2-6-5-15,2-1-2 0,0-4-3 0,0-2-2 16,0-2 1-16,2-5 1 0,-2-2 1 0,2-2-3 16,0-3 2-16,-2 1-3 0,2-3 0 15,-2-1-7-15,0-1-3 0,0-11-11 0,0 2 4 16,3 5-8-16,-3 0-47 0,0 0-44 0,0 2 52 16</inkml:trace>
  <inkml:trace contextRef="#ctx0" brushRef="#br0" timeOffset="66038.3534">20466 4661 115 0,'-23'24'198'16,"-3"-13"-202"-16,2-2 41 0,-3-9-52 0,3 0-3 15,-2-4 9-15,4-1 20 0,4 3 11 0,7 0-13 16,2 2-15-16,2 0-12 0,3-4 9 0,4 4 13 16,2 0 7-16,5 0 7 0,2 4-4 15,4-4 18-15,2 0-14 0,1 2-7 0,1 0-4 16,5-2 0-16,5 3 0 0,4-1-5 0,0-2 2 16,6 2 0-16,1 0-2 0,15-2 7 0,2 2-2 15,0-2-2-15,0 0 3 0,7 0-4 0,21 3 3 16,-1-3 0-16,26 2 4 0,-13 0 0 15,-5-2-4-15,18 2 0 0,-31-2 1 0,5 0-4 16,0-2 3-16,8 0-1 0,-2 0-1 0,5-1 0 16,-1 1 1-16,1 0 2 0,0 0-3 15,1 0-1-15,3-1 1 0,0 1-4 0,3 0 2 16,-1-2 1-16,2-1-2 0,1 1 2 0,-3 2 0 16,7-3-3-16,-3 1 3 0,3-1 0 0,-4 3 1 15,-1-2 0-15,1 4 1 0,-8-5 5 16,1 5-3-16,-7-2-1 0,1 0-3 0,-10 0-1 15,0 2-5-15,-15 0 2 0,-2 0-1 0,-7 0 0 16,-4 0-3-16,-7 0 4 0,-4 0 0 0,-7 0 2 16,-5 2 3-16,-1-2-3 0,-3 0 3 15,-2 0-4-15,-2 0 0 0,-5 0-4 0,-1 0 3 16,-3 0-1-16,-3 0-5 0,1 0-10 0,-2 0-7 16,-3 0-14-16,1 0-4 0,-3-2-6 15,-9 2-37-15,1 0-62 0,3 0-43 0</inkml:trace>
  <inkml:trace contextRef="#ctx0" brushRef="#br0" timeOffset="71659.4065">21830 3870 4 0,'3'0'23'0,"-1"0"-17"0,0 0 0 0,2 0-4 16,1 0 2-16,-1 0-1 0,3 0 1 0,-1 0 0 16,1 0-1-16,0 0 10 0,-1 0-7 15,1 0 3-15,4 0-1 0,-2 0-1 0,0 0-2 16,-1 0 1-16,1 0-3 0,2 0-1 0,0 0-2 15,0 0 2-15,2 0-2 0,-2 0 2 16,3 0-3-16,-3-5 6 0,2 5-7 0,0 0 3 16,0 0 3-16,-2-2-3 0,3 0-1 0,-3 2 5 15,2 0-4-15,-2-2 4 0,2 2-6 0,-2-5 2 16,2 5 2-16,-2-2-2 0,0 0 1 0,1 2-2 16,-1-3 1-16,-3 1 1 0,1 2-3 15,0 0 1-15,0-4 2 0,0 4 2 0,-1-2-2 16,-1-1 2-16,0 1 3 0,-1 2 3 0,1 0 1 15,-3-4 0-15,1 4 3 0,-1-2-6 16,1-1 1-16,-1 3 4 0,0 0-8 0,3-2 0 16,-3 2-4-16,3 0-2 0,-3 0 2 0,3 0-3 15,0 0 1-15,-1-4 4 0,1 4-1 0,-3-2 2 16,3 2 3-16,0-3-3 0,-1 3 0 0,-1 0 0 16,1-2-2-16,1 2 2 0,-1-2-3 15,-1 2 3-15,-1 0-1 0,3 0 1 0,-1 0-1 16,1 0-4-16,-3 0 5 0,3 0-4 0,-3 0 3 15,1 0-1-15,-1-4 5 0,3 4-3 16,-3 0 0-16,1 0-1 0,-1 0-1 0,1 0-2 16,1 0 2-16,-1-3-4 0,-1 3 1 0,3-2 2 15,-3 2-4-15,3 0 3 0,-3-2-6 0,3 2 8 16,-3 0-3-16,3-4 2 0,-3 4-2 16,0 0 2-16,3-3 0 0,0 1 4 0,-1 2-6 15,1-2 2-15,2 2-1 0,-5 0 0 0,5-4-1 16,-2 1-2-16,-1 3 2 0,3-2 0 0,-2 0 2 15,-1 2 0-15,3-2-3 0,-2-3 3 16,-1 5 9-16,1-2-5 0,0 0-3 0,-1 2-1 16,1 0 1-16,-1-2-2 0,1 2-1 0,2 0 3 15,-3 0-4-15,1-5 3 0,2 3-1 0,-2 2 1 16,1 0-1-16,-1 0-3 0,2-2 3 16,-3 2 0-16,3-2 2 0,-2 2-4 0,-1 0 4 15,3 0-4-15,-2 0 6 0,2-5-6 0,-3 3 7 16,3 2-1-16,-2-2 2 0,2 0 2 15,-3 2-4-15,1-3 2 0,-1 3-1 0,3-4-1 16,-2 0 0-16,-1 4-1 0,1-3-1 0,-3 3 1 16,3-6 0-16,-3 6 3 0,1-2-3 0,-1-1 1 15,1 3 0-15,-3 0-1 0,2 0-3 0,-1 0 0 16,-1-4 0-16,2 2 3 0,-2 2-3 16,3-2 3-16,-1-1-1 0,1 3 1 0,-3-2 1 15,0 2 0-15,5-4 0 0,-3 2 4 0,-2-1-4 16,3 1 0-16,-3-2 4 0,2 2-2 15,-2-1 2-15,3 1-4 0,-5-2 1 0,4-1-5 16,-4 3 3-16,2 0-5 0,1-5 1 0,-1 3 1 16,2-3-1-16,-2 3-1 0,1-5 2 0,1 5-3 15,-2-5 3-15,5 2-4 0,-3 1 4 0,3-3-3 16,-3 0 2-16,5 2 2 0,-2-4-2 16,-1 5 1-16,3-1 0 0,0-2-1 0,0 0 0 15,-3 5 1-15,6-7 0 0,-6 4-1 0,1 1 1 16,-1-1 3-16,1 3 0 0,-3-7-1 15,3 8 2-15,-3-8-2 0,1 5 0 0,-1-3-1 16,3 2-2-16,-3-1 3 0,3-3-1 0,-1 0-1 16,1 0 0-16,2-3 1 0,0 1 0 0,0 0 1 15,-1 0 0-15,3-7 3 0,-2 4-2 0,0 3-2 16,2-5 0-16,-2 3 1 0,0-5-2 16,0 5 4-16,2-5-4 0,0 4 4 0,-3-3-2 15,-1 3-1-15,2-4 1 0,0 5 0 0,2-5-3 16,-3 2 1-16,1 1 0 0,2 1 0 0,0-6 1 15,0 2-2-15,3-2 0 0,-1 3 1 16,0-6-1-16,-2-1 3 0,2 2-3 0,3-3 2 16,-3 1-1-16,0 1 0 0,0-3 0 0,3 4 2 15,-3 1 2-15,0-1-4 0,1 7 2 16,-3-3-1-16,0 4-1 0,2-4 2 0,-2 5-4 16,0-3 4-16,2 1-1 0,0-1 0 0,-2 0-1 15,5-4 0-15,-3 3 1 0,2-3-2 0,-1 4 2 16,-1-4-1-16,0 2 2 0,-2 2 2 15,-2 1-1-15,-2-1-1 0,1 5 0 0,-1-5-1 16,0 5 3-16,-1-2-3 0,1 4 3 0,-3 0 0 16,1-1-4-16,1 1 3 0,1 3 0 0,0-3-3 15,-3 4 0-15,0-4 1 0,1 2-1 16,1 0 0-16,-1 3 1 0,-1-5-2 0,1 2 2 16,1 0-1-16,-1 2-1 0,-1-4 1 0,0 3 0 15,1-3-2-15,-1 2 2 0,1 2 1 0,-1-2-3 16,1 1 3-16,-3 3-3 0,2-2 3 0,-2 3-1 15,1 2-1-15,-6 6 1 0,6-4 0 16,-3 0-1-16,2-2-1 0,0 0-4 0,2-5-1 16,-1 7 4-16,1-4 0 0,0 4 2 0,-1-2 0 15,1-3 1-15,0 3-2 0,1 0 2 16,-3 2 0-16,0 0 1 0,3-2-4 0,-5 2 3 16,2 0-3-16,0 0-1 0,0 0 1 0,-2 0 1 15,0 0-2-15,0 0 5 0,2 0-1 0,1 0 1 16,-1 0-2-16,2 2 1 0,1-2 1 15,-1 4-3-15,5-4 2 0,-5 7 0 0,5-5-2 16,0 0-1-16,0 5 0 0,0-5 0 0,-1 2-4 16,1 3 6-16,2 2-4 0,-2-5 4 15,2 3 0-15,-2-3 2 0,0 5 0 0,0-4-1 16,2 6-1-16,-5-3 1 0,3 3 1 0,0-4 0 16,0 0 0-16,-3 4-3 0,1-7 3 0,0 3 0 15,4 4 0-15,-5-9-2 0,1 7 1 0,2-5 1 16,-3 5 0-16,3-5-1 0,0 5 1 15,0-4-2-15,-1 1 1 0,1 1 2 0,0-3-4 16,2 3 2-16,-4 0 1 0,-1-5 0 0,5 7-2 16,-4-7 2-16,0 2-2 0,1 3 1 0,-1-3 1 15,2 3 0-15,-3-3-1 0,3 3-1 16,0-3 1-16,0 3 1 0,0-3-3 0,0 5 4 16,-1-5-3-16,1 3 1 0,0-2 1 0,-2 3-1 15,1-3-1-15,1 4 2 0,-2-1-1 0,2-1-1 16,0 0 1-16,-3 1 0 0,3-3 1 15,-2 4-1-15,1-3-2 0,-3-1 4 0,4 1-4 16,-3 1 4-16,-1 2-4 0,-1-7 4 0,0 5-3 16,3-3 0-16,-2 0 2 0,-1 3-2 15,-2-5 2-15,3 3-1 0,-3 1 0 0,4-4 0 16,-3 3-1-16,-1 1 2 0,2-1-2 0,1 1 2 16,-1-1-2-16,-2 1 2 0,0-1-2 0,5 2 2 15,-5-3-1-15,3 3-2 0,-3-3 3 16,2 3-3-16,-2-5 1 0,1 2 1 0,1 3-1 15,-2-3 2-15,0 3-1 0,1-5 0 0,1 2-1 16,-4 3 1-16,5 0 1 0,-1-3-2 0,-2 3 2 16,3-1-2-16,-1 3 1 0,0-4 1 0,1 3 0 15,-1-3-3-15,1 4 2 0,-1-1 1 16,0-3-1-16,1 4 1 0,-3-5 0 0,2 5-2 16,1 0 1-16,-1-5 0 0,-2 5 1 0,3-5-2 15,-1 5 3-15,1-4-2 0,-1 3-1 16,-2-3 0-16,3 1 2 0,-1 3-1 0,1-2 0 15,-1-1 1-15,0 1-2 0,1 2 1 0,-1 0 1 16,3 0-2-16,-3-1 2 0,1 1-1 0,-1 0 0 16,3 0 0-16,-3-3 0 0,0 5 1 15,1-4-2-15,1 4 1 0,-3-4 0 0,1-1 0 16,3 5 0-16,-5-4 0 0,2 0 0 0,-1-1 1 16,1 1 0-16,-4 2-2 0,4-5 1 0,-1 5 1 15,-1-7 0-15,-2 2 0 0,2 1-2 16,0-3 1-16,0 0 1 0,-2 5-2 0,3-7 3 15,-3 4-1-15,2-2-3 0,-2 3 3 0,0-3 0 16,2-2 0-16,0 7-1 0,-2-3 1 0,2-2 0 16,1 1-1-16,-3 3 1 0,2-4-1 15,0 3 0-15,-2 1 2 0,4-3-1 0,-4 1-1 16,3 0 1-16,1 1-2 0,-4 1 2 0,4-6-1 16,-1 5 1-16,-1-3-1 0,0 5-1 0,0-7 2 15,0 4 0-15,1 3-2 0,1-7 1 16,-2 2 0-16,0 2 2 0,1 1-3 0,-1-3 3 15,0 2-2-15,0 3 1 0,0-5 1 0,3 7 1 16,-1-7 0-16,1 7-1 0,-1-5-1 0,1 5-1 16,1-2 2-16,-1-1-2 0,1 3 0 15,3 2 0-15,-2-9 0 0,-1 10 0 0,1-8 0 16,-3 3 0-16,1-1 0 0,-1 1 0 0,3-3 0 16,-3 3-1-16,-2-3 1 0,1 3 1 15,1-5-1-15,-2 2 0 0,0 3 0 0,1-5 0 16,-1 0 0-16,0 1-1 0,-2 1 1 0,0-2 1 15,2-2-1-15,0 2-1 0,-2 1 1 0,0 1 2 16,3-2-4-16,-1 0 3 0,0 1-1 16,0 1 1-16,3 1-2 0,-3-1 1 0,2 0 0 15,1 1 2-15,-1 1-2 0,0-1-1 0,1 1 0 16,-1-1 1-16,1-1-1 0,-1 1-2 0,3-1-11 16,-3 3-22-16,0-3-12 0,3 3-32 15,0-5-11-15,-1 2-95 0</inkml:trace>
  <inkml:trace contextRef="#ctx0" brushRef="#br0" timeOffset="73143.852">22935 3894 26 0,'11'-9'21'0,"2"5"-2"0,-2-7-7 16,0 4 4-16,-2-2 5 0,0 5-10 0,0-1-2 15,-3-4 15-15,3 7 33 0,-4-4-10 0,-1 1-17 16,0 1 0-16,-1 2-3 0,1-1-5 0,-2-1-6 15,0 4-6-15,-2 0 3 0,0-4-4 16,3 4-4-16,-3-3-3 0,2 3-2 0,-2 0-5 16,0 0 0-16,0 0 0 0,0 0 1 0,0 3 2 15,-2-3-1-15,-1 0 3 0,1 4-2 0,-2 0 2 16,-1 1-1-16,1-1 1 0,-3 3-1 16,1 2-2-16,1-1 2 0,-1 4 3 0,1-1-3 15,-1 2 1-15,-1 0-2 0,3 7 3 0,-3-5-1 16,3 5-1-16,-1 0 1 0,1 11 0 0,-1-3 1 15,1-1-2-15,0-1 2 0,1 3 0 16,1-2-1-16,0-1 4 0,2 0-1 0,0-1-3 16,2 3 2-16,0 3-2 0,3-2 2 0,1 15-1 15,1 0 2-15,-3 0 2 0,3 0-1 0,-3 0-2 16,-1-4 1-16,-3 0-2 0,4-5 2 16,-4-2 0-16,2 2 0 0,3-2-3 0,1 5 2 15,-1-3-2-15,1 0 1 0,1-4-1 0,-3-2 0 16,1 2 1-16,-1-5-1 0,-2-1 0 15,1-1 0-15,1-4 1 0,-2 0-1 0,0-1 2 16,-2-1 0-16,0 0-2 0,-2 2 1 0,0-3-1 16,0 1 0-16,0-1 0 0,-5 1-1 0,5 0-1 15,-5-3 2-15,1 1-4 0,-1-1-23 16,-2 0-3-16,-2 1-49 0,-2-3-19 0,-5 3-31 16</inkml:trace>
  <inkml:trace contextRef="#ctx0" brushRef="#br0" timeOffset="74563.4164">23896 2498 14 0,'-9'27'20'0,"3"-3"-5"15,-1 9-9-15,1-2 2 0,3-7-4 16,1 0 0-16,0 1 0 0,2-3 0 0,0 0 5 16,-2 4-7-16,2-2-2 0,-2 1-1 0,2 1 4 15,0 3-3-15,0-5 0 0,0 2-1 16,0 1 1-16,2 2 3 0,0-7-3 0,0 2-2 15,0 0 1-15,5-2 2 0,-5-2-1 0,5 2 1 16,-5-2 4-16,0 2-1 0,3-4 0 0,-5-1 3 16,0 5-1-16,2-4 3 0,-2 2 4 15,-2 2 2-15,2 0-5 0,-3-5-8 0,3 3 9 16,-2 2-6-16,2-6-4 0,0 4 7 0,0-5-2 16,2 5-5-16,-2-7-4 0,5 3 0 0,-3 1 3 15,0-1-4-15,0 3 5 0,1-3-5 16,-1 4 1-16,-2-3 3 0,2 5 3 0,-2 3-4 15,-2-1 1-15,2 0 5 0,0 0 6 0,0 1 6 16,0-3 10-16,0 2-11 0,0-4 0 0,4 0-10 16,-4-3 1-16,5 1-1 0,-3 0 1 15,2-1-3-15,-1-1 0 0,1-1 3 0,-2 3 7 16,0-1-4-16,1 3 0 0,-1 0-2 0,-2 4-2 16,2-4-2-16,0 7 2 0,-2-3-5 0,2 2-1 15,1-1 2-15,-1-1 0 0,0 2-3 16,0 1 2-16,0-3 1 0,-2 0-4 0,3-2 4 15,-1-2-4-15,-2 2 2 0,0-2 0 16,-2 2 2-16,2-2-1 0,0 2 0 0,-3 0 1 16,1 2-1-16,2-2 1 0,0 0-2 0,0-2 3 15,2-2-2-15,1 0-1 0,1-3 3 0,-2 5-2 16,0-7 1-16,3 0-1 0,-1 3 3 0,1-5-2 16,1 2-1-16,1-2 0 0,0 2-1 15,-1 3 1-15,1-8-3 0,2 6 3 0,-3-1-2 16,1 0 0-16,-1 0 2 0,1-2-1 0,-3 5 2 15,1-3-1-15,-3 3 0 0,0-1 1 0,0 0-2 16,-2 3 3-16,0-3-2 0,0 1 1 0,-2-1-2 16,2 1 1-16,-2-1-2 0,0 1 1 15,0-3-1-15,2 0 1 0,-3 0 1 0,1-2-1 16,0 0 1-16,2 0-2 0,-2-2 2 0,0 0-3 16,2 0 2-16,0-3 0 0,-3 3 0 15,1-4-1-15,2 1 1 0,-2 1-2 0,0-3 3 16,2 3-6-16,-2-3 1 0,-1 1-11 0,1-1-41 15,-2 1-10-15,-1-1-100 0</inkml:trace>
  <inkml:trace contextRef="#ctx0" brushRef="#br0" timeOffset="76123.8524">22845 5424 34 0,'0'0'24'0,"0"0"-8"16,0 0 9-16,0 0-7 0,0-2 6 0,0 2 29 15,0 0-9-15,0 0-42 0,0 0-4 0,2-2 10 16,-2-1 12-16,2 3-5 0,-2 0-10 0,0-2 0 15,2 0-1-15,0 0-2 0,-2 0 3 16,3 2-3-16,-1-3-1 0,-2 1 0 0,4 2 0 16,-2-2 3-16,1 0-3 0,-1 0-2 0,2 2 0 15,1-3-1-15,-1 3 1 0,3-2 0 0,-1 2 0 16,3 0 0-16,0 0 0 0,2 0-1 16,2 0 2-16,-2 2-1 0,2 1-1 0,1-3 2 15,1 4-1-15,-2-2 0 0,1 0 0 0,-1 1 0 16,0 1 0-16,0-4 1 0,0 4-1 15,3-1 1-15,-5-1-1 0,2 2 1 0,-4-2 1 16,0-2 5-16,-3 0 7 0,-1 0 18 0,-1 3 11 16,1-3-34-16,-3 0 3 0,2 0-4 0,-4 0 3 15,2-3-5-15,1 3-2 0,-3-2 0 0,2 0-4 16,-2 0 2-16,0 2-1 0,0-5 1 16,0 3-2-16,-2 0 2 0,2 0-1 0,0 0 0 15,0-1 1-15,-3 1-1 0,3 0 1 0,-2 2-1 16,2-2 2-16,0 0-1 0,0 2 1 15,-2-3-2-15,2 1 1 0,-2 2 1 0,2-2-1 16,0 0-2-16,0 2 3 0,0-3-2 0,0 1-1 16,-2 0 1-16,2-2 1 0,0 1-1 0,0-1-2 15,-3 2 3-15,3-3 0 0,0-1-1 16,3 1 0-16,-3 1 0 0,2-3 0 0,-2 1-1 16,0-1 2-16,4 3-1 0,-4-5 2 0,2 2 0 15,1-2-1-15,-1 5 1 0,-2-5 3 0,0 3-4 16,0-3-1-16,0 2 0 0,0-2 0 15,0 3 1-15,-2-3-2 0,-1 5 2 0,3-5 0 16,-2 2-2-16,0 3 2 0,0-3-2 0,0 0 0 16,-1 5-1-16,3-2-3 0,-2-1-16 0,2 5-21 15,-2-2-18-15,2 0 37 0,0 2-17 0,-2 2-69 16,0 0 32-16</inkml:trace>
  <inkml:trace contextRef="#ctx0" brushRef="#br0" timeOffset="77312.6718">23019 5380 19 0,'0'4'2'0,"0"-4"-2"16,2 2 3-16,-2 1-5 0,4-3 2 0,1 0 2 16,-1-3-4-16,3 3-4 0,-3-2 4 15,3 2 10-15,-1 0 5 0,1-2 11 0,-3 2-13 16,1-2 4-16,-3 2-1 0,2-2-6 0,-1 2-5 16,-1 0 0-16,-2 0 5 0,2 0-3 0,0-3 23 15,-2 3 0-15,0 0-15 0,0 0 0 16,3 0 7-16,-3 0-7 0,0-2-6 0,0 2-4 15,0 0-1-15,0 0-3 0,0 0 2 0,0 0-6 16,0 0 4-16,0 0-1 0,0 0-1 0,0 0 4 16,0 0-1-16,0 2-3 0,-3-2 3 0,3 3-1 15,0-1 0-15,0 0 2 0,0 0-1 16,-2 0-2-16,2 1 5 0,0-1-1 0,0 0 0 16,0 0 0-16,0 1 0 0,0-3 1 0,0 2 2 15,2 0 3-15,-2 0-4 0,0-2 0 16,0 2 1-16,0 1-5 0,0-3 1 0,0 2-1 15,0 0 1-15,0 0 0 0,0 0-1 0,0-2 1 16,0 3 0-16,0-1-1 0,-2 0 3 0,2 2-3 16,0-4 0-16,0 5 1 0,0-5 0 15,0 2 0-15,-2 0 1 0,2 0 1 0,0 1-2 16,0-3 0-16,0 0-2 0,0 2 2 0,0-2-2 16,0 0 3-16,0 2-1 0,0-2 2 0,0 0 1 15,0 0-1-15,0 0 1 0,0 0-1 16,0 0-2-16,0 0 4 0,0 0 2 0,0 0 3 15,0 0 10-15,0 0-1 0,0 0-11 0,0 0 1 16,0 0-2-16,0-2 6 0,0 2-6 0,0 0 4 16,0 0-4-16,0 0-4 0,0 0-4 15,0 0 1-15,2-2-1 0,0 2 0 0,1 0 1 16,1-3-2-16,-2 1 2 0,3 2 0 0,1-2-2 16,-1 0 2-16,-1 2-2 0,3-2 1 0,-1-1 2 15,1 3-1-15,-3-2-2 0,5-2 4 16,-2 4-3-16,1 0 1 0,1-2-1 0,-2-1 2 15,4 3-2-15,-4 0 1 0,1 0 0 0,1-2-2 16,0 2 1-16,2 0 1 0,-2 0 0 0,2 2-1 16,-2-2 1-16,2 0-1 0,0 3 1 0,0-3 1 15,-2 2-2-15,-1-2 1 0,1 2 0 16,0-2 0-16,-5 0-1 0,3 2 2 0,0-2 5 16,-3 0 2-16,-2 0 0 0,3 0 0 15,-5 0 1-15,4 0 3 0,-2 0-2 0,-2 0-6 16,0 0 3-16,0 0-7 0,0 0 1 0,0 0-2 15,0 0 1-15,0 0 1 0,0 0-2 0,0 0 2 16,0 0-3-16,0 0 2 0,0 0-1 16,3-2 1-16,-1 0-1 0,0 2-1 0,0 0 3 15,0 0-1-15,1-2-1 0,1-1 1 0,-2 3 1 16,3 0-3-16,-3-2 4 0,0 0-2 0,0 0 4 16,0 0-1-16,1-1-2 0,-1 3 1 15,0-4-2-15,0 4 2 0,0-4 1 0,-2 1 1 16,5 1-3-16,-5-2 2 0,2-1-1 0,0 3-1 15,-2-2 1-15,0-1-2 0,2 1 1 0,-2-1 1 16,3 1-2-16,-3-3 1 0,0 3-1 0,0 0 0 16,0-3 2-16,0-2-3 0,0 5 2 15,0-5-2-15,0 2 1 0,0-2 1 0,0 1-2 16,-3-1 1-16,3 0 0 0,0-2 0 0,0 2-1 16,0 0 2-16,0 1-3 0,-2-3 1 0,2 6-1 15,-2-4-2-15,2 0-4 0,0 3-5 16,0 1-23-16,0 3 4 0,0-2-7 0,0 4-60 15,-2-5-40-15</inkml:trace>
  <inkml:trace contextRef="#ctx0" brushRef="#br0" timeOffset="78314.2257">23299 5499 42 0,'4'-2'20'0,"-2"-3"-10"16,3 3 8-16,-5-2-12 0,4 4 1 0,-4-3-4 15,2 1 4-15,1 2-7 0,-3-2 0 0,0 2-2 16,2-2 3-16,0 2-2 0,-2 0 0 0,2 0 3 16,3 0-1-16,-3 0-2 0,2-2 3 15,1 2-1-15,1 0 5 0,1-3 1 0,-3 3 24 16,1 0-3-16,-1 0 6 0,3-2 1 0,-5 2-13 15,2 0-10-15,-1 0-1 0,1 0-1 16,-2 0-3-16,0 0 3 0,1 0-1 0,-1 0 6 16,0 0-4-16,-2 0-9 0,2 0 3 0,-2-2-4 15,2 2-3-15,-2 0 1 0,3 0-1 0,-1 0 2 16,2 0-1-16,-2 0 5 0,3 0-1 0,-1 0 5 16,1 0-4-16,-1 0 3 0,-2 0-1 15,3-2-1-15,-1 2 2 0,0 0-1 0,1 0 1 16,-3-2-2-16,0-1-1 0,3 3 2 0,-3 0-3 15,2-2-1-15,-4 0-1 0,5 2 1 0,-3-4-2 16,0 1 1-16,0 3 2 0,1-2 0 16,-1 0-1-16,0 0 1 0,0 0 0 0,-2 2 0 15,2-3 1-15,1 1 0 0,-3 2 0 0,0 0 1 16,2-2-2-16,-2 0-1 0,2 2 5 16,-2-2-3-16,0 2-1 0,0-3-1 0,0 1 0 15,0 0-2-15,2 0 1 0,-2 2-1 0,0-2-1 16,0-1 0-16,0 3 2 0,0-2-3 0,2 0 2 15,-2-2 0-15,0 1 0 0,3-1-1 16,-3 2 0-16,0-3 0 0,0 1 2 0,0 2-1 16,0-5 1-16,0 5-2 0,2-3 1 0,-2 1-1 15,-2 0 1-15,2-1-4 0,0 1 5 0,0-3 0 16,0 1-2-16,0-1 0 0,0 0 0 16,-3 1 2-16,3-5 0 0,-2 2-2 0,2 0-1 15,0-2-8-15,0 0-6 0,0 2 2 0,0-2-2 16,0 2-7-16,0 1 1 0,0-3-32 15,0 6-9-15,0-6-124 0</inkml:trace>
  <inkml:trace contextRef="#ctx0" brushRef="#br0" timeOffset="81799.9622">21753 4222 1 0,'-9'-9'18'0,"1"1"-9"0,-4 1-1 16,6-4-8-16,1-2-5 0,3 4 3 15,2-2 0-15,5-2 3 0,-1 2 6 0,7-3 1 16,5 1-1-16,-1 2 0 0,0 0-3 15,-1 5 1-15,-3-1-3 0,0 3-4 0,-5 1 1 16,3 3 6-16,-7 0 3 0,3 5-5 0,-7-1 2 16,-3 7-4-16,-4 0 0 0,-6 7 7 0,-7 4-7 15,-5 2-1-15,-8 7 2 0,-13 7 0 16,-3 6 0-16,2 0-3 0,-12 17-3 0,6-10 2 16,8-5 1-16,8-6 1 0,8-5-3 0,9-6 0 15,4-7-15-15,7 2-12 0,2-8-7 0</inkml:trace>
  <inkml:trace contextRef="#ctx0" brushRef="#br0" timeOffset="82066.5174">22562 3940 1 0,'5'-11'48'16,"-3"0"-1"-16,-2 2-13 0,0-2 16 0,0 7 1 16,-2-3-33-16,2 3-23 0,-9 10-15 15,2-1-21-15,10-10 29 0,-6 5 18 0,3 5 47 16,-6-1-3-16,-1 3-26 0,-4 6-10 0,-4 2 2 16,-7 10-2-16,-5 3-10 0,-4 3-4 0,-15 18-1 15,-3 1 0-15,-1-3-5 0,-8 6-3 0,-21 17 0 16,-20 23-29-16,19-20-43 0,21-16-8 15,15-13 57-15,9-9 1 0,6-8-15 0</inkml:trace>
  <inkml:trace contextRef="#ctx0" brushRef="#br0" timeOffset="82350.3863">22657 3766 27 0,'7'9'43'0,"-5"4"-27"0,-2-11-26 16,0 7 21-16,0-7 18 0,-4 7 24 0,-3 0 20 15,-2 2-31-15,-2 4-21 0,-7 10-7 16,-1-1 11-16,-8 7-8 0,-2 11-7 0,-6 4-1 15,-24 22-8-15,4 3 0 0,-20 15-3 0,13-11-1 16,9-9 1-16,4-7-3 0,3-3-6 0,6-8-38 16,3-4-18-16,8-9-70 0,7-6 67 0</inkml:trace>
  <inkml:trace contextRef="#ctx0" brushRef="#br0" timeOffset="82617.2834">23178 3744 58 0,'-16'22'43'0,"-2"0"4"0,7-11-41 15,0-7-12-15,3 5 20 0,-3-2 58 16,0 4-22-16,-7 0-15 0,-4 9 9 0,-11 6-12 15,-7 16-16-15,-22 9-2 0,-6 15-6 0,-18 11-6 16,29-24-2-16,6-2 1 0,-2-3-2 0,-2-1-2 16,2 1 2-16,4-4-8 0,1-2-16 15,10 0-55-15,8-9 21 0,8-2-35 0,4-7-29 16</inkml:trace>
  <inkml:trace contextRef="#ctx0" brushRef="#br0" timeOffset="82883.8633">23693 3475 48 0,'9'-11'74'0,"-2"4"-1"15,-3 1-53-15,-2 3-11 0,3 1-20 16,-5 2 16-16,0 0 59 0,-5 5-28 0,-3 1-5 15,1 3-2-15,-8 6-11 0,-5 10-8 0,-9 3-6 16,-4 14 1-16,-24 18-3 0,-3 8 1 16,-35 38-4-16,-39 37-1 0,-36 56 2 0,106-138-3 15,24 1-5-15,1-13-27 0,8-3-15 0,4 3-7 16,10-8-12-16,6-1-57 0</inkml:trace>
  <inkml:trace contextRef="#ctx0" brushRef="#br0" timeOffset="83025.1148">24150 3552 11 0,'15'0'13'0,"-8"0"-19"15</inkml:trace>
  <inkml:trace contextRef="#ctx0" brushRef="#br0" timeOffset="83134.3513">24179 3554 1 0,'0'2'54'16,"-3"5"-19"-16,-3 6-10 0,-5 3 24 0,-9 8 44 15,-4 7-48-15,-10 4-8 0,-3 7-3 0,-7 2-4 16,-2 11-17-16,-27 18-8 0,-7 9-1 16,-28 23-5-16,-44 23-1 0,95-70-2 0,-3-12 1 15,12 2-17-15,2-8-33 0,4 2-23 0,4-7-44 16,7-4 43-16,7-2 20 0</inkml:trace>
  <inkml:trace contextRef="#ctx0" brushRef="#br0" timeOffset="83384.1275">24560 3618 22 0,'9'0'25'0,"-3"0"-15"0,-10 5-17 16,8-5 21-16,-1 0 14 0,-1 6 19 0,-7 5 37 15,-1 9-22-15,-7 2-39 0,-7 9-4 0,-5 2-1 16,-10 9-3-16,0 4 9 0,-9 3-19 16,-16 26 0-16,-4-3-5 0,-15 19-4 0,13-21 0 15,11-12-11-15,6-14-15 0,14-7-33 0,0 1-73 16,8-3 43-16</inkml:trace>
  <inkml:trace contextRef="#ctx0" brushRef="#br0" timeOffset="83634.0578">24899 3682 18 0,'23'-18'27'0,"-6"3"-3"15,3 6 1-15,-9-2-22 0,-2 7 0 0,-3 2 8 16,-1 2 17-16,-3 2 13 0,0 7 5 0,-4 4 12 15,-5 4-30-15,-6 6 13 0,-7 7-9 16,1-5-20-16,-10 8-3 0,-4 4-8 0,-20 23-4 16,-2 1 2-16,-25 23-4 0,8-4-2 0,-21 10-5 15,20-19-31-15,16-21 8 0,15-8-30 0,9-9 11 16,13-2-43-16,5-7 14 0</inkml:trace>
  <inkml:trace contextRef="#ctx0" brushRef="#br0" timeOffset="83851.575">25096 3755 17 0,'15'-16'59'16,"-4"-1"10"-16,-4 4 4 0,-3 2-41 16,-4 6-15-16,0-4-19 0,-4 7-6 0,-1-2 9 15,-3 4 17-15,-6 6 7 0,-6 3-13 0,3 2 20 16,-7 2-7-16,-7 9-10 0,-22 14 1 15,-5 6-13-15,-5 4-5 0,-26 24-4 0,3-1 2 16,-19 15-6-16,21-18-49 0,20-24 6 0,9-9-55 16,15-11-32-16</inkml:trace>
  <inkml:trace contextRef="#ctx0" brushRef="#br0" timeOffset="84086.0699">24981 2966 51 0,'4'6'36'16,"1"-1"11"-16,-5-3-42 0,-5 2-12 16,1 1 10-16,-9-5 28 0,4 6 32 0,-11 3-16 15,-4 4-21-15,-9 7-1 0,-5 4 15 0,-21 16-13 16,-1 4-18-16,-4 7-6 0,-30 17-1 15,-37 20-2-15,21-17-3 0,29-12 1 0,10-17-10 0,14-2-67 16,6-2-16-16,7-5-38 0</inkml:trace>
  <inkml:trace contextRef="#ctx0" brushRef="#br0" timeOffset="84335.0623">24282 2686 22 0,'-22'0'34'0,"0"0"-11"16,-2 2-6-16,-5 4 3 0,-13 16 18 0,-8 3 19 15,-8 12 1-15,-12 23-21 0,1 1-22 0,12-1 7 16,-5 8-2-16,14-21-7 0,-3 1-12 0,2-2-7 15,-1 5 0-15,12 0-5 0,3-5-17 16,6-4-61-16,7-7-37 0,7-2 74 0</inkml:trace>
  <inkml:trace contextRef="#ctx0" brushRef="#br0" timeOffset="84552.9681">24048 2509 32 0,'-6'9'64'0,"-3"-2"-53"0,-4-1 1 16,2 3 45-16,-2-2 34 0,-7 6-45 0,-7 4-13 16,-1 10-12-16,-3 4-11 0,-20 20-7 0,-2 4-6 15,-2 6-5-15,-20 30 6 0,-20 21-4 16,31-17-17-16,16-13-39 0,15-12-90 0,8-6 92 15</inkml:trace>
  <inkml:trace contextRef="#ctx0" brushRef="#br0" timeOffset="93727.3232">21059 6747 10 0</inkml:trace>
  <inkml:trace contextRef="#ctx0" brushRef="#br0" timeOffset="94059.8764">21145 6529 26 0,'17'-16'17'0,"-1"5"3"15,-3 2 1-15,-4 0 6 0,-3 3-22 0,-1 1-19 16,-3 1 9-16,-4 13 10 0,4-11 27 0,-2 6 10 15,0 0 22-15,0 8-32 0,-4 3-1 0,4-2-1 16,-5 7 9-16,-1 6-20 0,1 10-7 0,-6 6-1 16,0 22-1-16,-4 4 4 0,1 5 3 15,-8 35-5-15,-6 44 3 0,1-18 1 0,-6 32-5 16,16-78 2-16,-3 7 9 0,2-3-11 0,-2-1-1 16,0-1-3-16,5-4 0 0,-1 5-2 15,5-19 0-15,3 3-3 0,-1-6 0 0,9-1 0 16,-2-4 2-16,6 0 2 0,0-7-1 0,5-4 0 15,2 2-3-15,0 0 0 0,3 3 1 0,-1-1 0 16,2-9 3-16,-4-3-3 0,0-8-1 0,-2-6 0 16,-2 0-4-16,-1-3 1 0,1 3-1 15,-3 0 0-15,1-2-1 0,-3 0-3 0,0-3 4 16,-2-2 0-16,0-2-3 0,0-4 0 0,0-3 1 16,0-4-19-16,-2-4 1 0,2 2-4 0,0-5-8 15,0 3-6-15,-2-18-6 0,2 6-50 16,0 3 2-16,-2 0-114 0</inkml:trace>
  <inkml:trace contextRef="#ctx0" brushRef="#br0" timeOffset="94493.0057">19742 7997 395 0,'-2'20'25'0,"0"-18"6"0,0-4-19 0,0 0-21 16,4-1-14-16,0-3 17 0,7 1 1 0,6 1 8 15,7 0 10-15,-2 4-1 0,20-3-2 16,4 1 7-16,9 4-7 0,8 1-4 0,34-3-3 15,9 4-3-15,37 0 0 0,57 1-1 0,-83-1 3 16,0 1-3-16,4-3 0 0,0 0 0 16,11 0-2-16,-2 0 2 0,2-2 2 0,-2 5-2 15,4-5 2-15,-2 4 3 0,18-4 2 0,0 3 0 16,10-3 1-16,-1-3 3 0,2 3-1 0,-1-2 2 16,-5 0 2-16,1 2 0 0,-9-2 0 15,3 2 3-15,-7-3-2 0,-2 3-2 0,-22-2-1 16,2 2 2-16,-17 0-4 0,-3 0-7 0,-18-2 1 15,-1 2 0-15,-23-2-1 0,-2 0 1 0,-2-3-3 16,-7 3 0-16,-1-2-6 0,-8-3-1 16,-4 3-14-16,-4-1-35 0,-5 1-24 0,-2-1-100 15,-4 3-75-15</inkml:trace>
  <inkml:trace contextRef="#ctx0" brushRef="#br0" timeOffset="97913.6843">20913 7468 22 0,'-2'-2'22'0,"0"-3"15"16,2 3-16-16,0 0-11 0,0 2-2 0,0-2-1 15,-3-1-12-15,3 3 10 0,3-2-1 16,-3 2 0-16,2 0 25 0,0 0-4 0,3-2 8 16,1 2-2-16,-1 0-14 0,1 0 1 0,1-2 1 15,4 2-1-15,-2 0-11 0,-1 0 5 0,3 0 3 16,0 0-6-16,-2-2-1 0,5 2-3 16,-3-3-1-16,2 3-2 0,0-2-2 0,2 0 2 15,-1 2-2-15,6-2 2 0,-1-3-1 0,3 5-2 16,0-2 3-16,3 0-1 0,-1-2-1 15,0 4 0-15,5-5 1 0,-5 3 0 0,5-2 2 16,-3 1 2-16,1 1-3 0,-1-2 5 0,-2-1-2 16,-2 3-3-16,-2-2 1 0,2 1 0 0,-2 1-2 15,0-2 2-15,0 2-2 0,0-1-1 16,2-1 3-16,2 0-1 0,0-1-2 0,1 1 5 16,-1-1-3-16,-2-1 2 0,0-1-2 0,0 3 5 15,0-3-3-15,-4 3-1 0,-3-1 3 0,1 1 1 16,-5 0-1-16,-3 1 2 0,3-1-4 15,-2 4 0-15,-2-5-4 0,-1 5 2 0,1-2 0 16,-3 0 1-16,1 2 0 0,-3-2 5 0,2 0-2 16,-4 2 0-16,5-3 2 0,-3-1-4 0,0 4 2 15,3-4-2-15,-3-1 0 0,2 1 2 16,1-1-5-16,-1-1 1 0,-2 1 0 0,3-3 0 16,-1-1 0-16,1 0 0 0,1 0-2 0,1-2 2 15,-3 0 0-15,3 0 0 0,-1-2-1 0,1 2 0 16,0-2 2-16,-1-3 2 0,1 3-3 0,0 0-3 15,-1-1 3-15,-1-1-1 0,3 2-2 16,-1 0 2-16,0-1-1 0,1 1-2 0,1 0 2 16,2 0-2-16,-2-1 2 0,4-1 0 15,3 0-1-15,-1 1 1 0,5-3 0 0,-2-1-3 16,1 3 4-16,-1-5-1 0,-2 2-1 0,-1-2 2 16,0 5-2-16,-4-5 1 0,0 5 1 0,-2-3-1 15,0 2 1-15,0-1-1 0,0-1-1 0,0 3 2 16,-1-3-1-16,1 3 0 0,0-1 0 15,2 1 2-15,0 2-4 0,-2-1 3 0,2 3-2 16,0-2 1-16,0 2 0 0,0 0 0 0,4 0-2 16,-4 0 3-16,3-2-1 0,-3 4-1 0,-2-4 2 15,2 2-2-15,-3 0 0 0,3 2 1 16,-2-2 0-16,-2 0-1 0,2 4 0 0,-3-4 1 16,3 7-1-16,-5-1 0 0,-1-1-1 0,1 4-3 15,-2-1-6-15,-8 8-1 0,3 1-12 16,8-10 22-16,-3 4 1 0,3 2-5 0,-3 0 0 15,2 3 6-15,-2 1-5 0,3 1 2 0,-1 0 6 16,1 1-5-16,-3 3 0 0,0 3 1 0,0 1 0 16,0 1 3-16,-2 3-2 0,3-1 0 15,-3 4 1-15,-3 11-1 0,3-11 2 0,-4 11-3 16,4 0 2-16,-2 0 0 0,-3-2-2 0,5 0 1 16,-4-2 0-16,2 0 0 0,2-5 1 0,-2 0-1 15,-1 0 4-15,3-2-3 0,0-2-1 16,0 0 1-16,0 0-2 0,3-3 2 0,-3 3-2 15,2 0 3-15,0-2-4 0,-2 2 4 0,2-1-3 16,0 4 0-16,-2-1 2 0,0-3-1 0,0 1 1 16,0-2 0-16,0 0-1 0,0-5 0 15,0 2 1-15,0-2-3 0,0-2 4 0,0 0-1 16,0-2 0-16,0 0-2 0,3 0 1 0,-1-2 2 16,-2 1-3-16,2-1 3 0,0 2-2 0,0-3 1 15,1 3-1-15,1-2 1 0,-4-1 0 16,4 1 2-16,-1-2-3 0,1 1 2 0,0 1-1 15,-1-1 0-15,-1-1-1 0,2-1 1 0,1 3 1 16,-3-3 4-16,2 1-4 0,1-3 5 0,-1 0-1 16,-2 2-2-16,3-1 3 0,-3-1-1 0,2 0-2 15,-1-2 2-15,1 0 2 0,-2 0 3 16,0 0 3-16,1-2 1 0,-1 0 2 0,0 2-4 16,0-3-10-16,3 1 2 0,-3-2-5 0,2-1-2 15,-2-1 1-15,1-1 2 0,1 1-2 16,3-3-1-16,-3 0 2 0,0-2 0 0,1 0-1 15,-1 0 0-15,1-2 2 0,-1-1 1 0,3 1-2 16,-3-2 1-16,3-3 2 0,-3 3-1 0,3-3-2 16,-1 0 0-16,3-6 2 0,-4 0-3 15,3 0 1-15,-1-1-2 0,2 1 1 0,-3 2 1 16,1-2 0-16,2 4-1 0,-2 0 0 0,1 0 1 16,1 0 0-16,0 1-2 0,0-1 3 0,2 0 0 15,0 0 2-15,2-2-1 0,3-2 0 16,-3 2-1-16,0 0 0 0,2 2-4 0,-4 0 5 15,-2 0-3-15,2 5 3 0,-2-5-4 0,2 4 3 16,-2-1-2-16,-2 1 1 0,1-1 1 0,-3 3-1 16,4-1-1-16,-3 0 0 0,3-1 0 15,-2 1 0-15,4-1 2 0,-5 1-2 0,3-1 0 16,0 1 2-16,2-3-4 0,-4 3 4 0,1-3 0 16,1-2-2-16,2 1 1 0,-4-1 0 15,-1 0 1-15,3 0 2 0,-2 0 0 0,0 0-1 16,-1 1 4-16,-1-1-2 0,-1 2-2 0,0 3 2 15,1 1-2-15,-3 3-2 0,2-2 0 0,-1 2-1 16,1 0 1-16,-2 0 1 0,3 2-1 0,-3 0-1 16,2 3 1-16,1-3-1 0,-3 5 3 15,0-1-3-15,2 1 2 0,-1 2-3 0,-1-1 2 16,-2 12-4-16,-2-7-6 0,2 1-16 0,-3-3-2 16,3 2 14-16,3-2 1 0,-3 2 4 15,2-6 12-15,0 4-2 0,0 0 0 0,0 0-2 16,3 0 0-16,-3 0 1 0,0 2-5 0,3 0 4 15,-1 2 0-15,1-1 1 0,-1 1 1 0,-2 3-1 16,3-1 1-16,1 1-1 0,-1 2-1 0,1 2 2 16,1-2-1-16,-3-1 1 0,3 6 0 15,-3-1-1-15,3-2-1 0,-3 2 1 0,3 0 3 16,-3 3-5-16,1-1 4 0,-1-2-1 0,1 3-2 16,1 4 2-16,-1 0 0 0,-1-3-1 15,3-1 0-15,-1 1 0 0,1 1 0 0,-1-3 0 16,1-1 1-16,0 1-2 0,-1-2 2 0,-1 0-1 15,1 1 1-15,-1-1-1 0,1-2-1 0,-1 2 1 16,-1-2 1-16,1 0-1 0,-1 0 1 16,-2 0-3-16,3 0 3 0,-1 0-1 0,-2 0 2 15,0 0-2-15,3 0 0 0,-1-2-1 0,-2 2 1 16,1-2 0-16,1 2 0 0,0-2 0 0,-1 2 1 16,1-2-2-16,-2 0 0 0,0 2 1 15,3 0 1-15,-5-3 0 0,4 3-3 0,-4-2 3 16,2 0 1-16,1 2-3 0,-3-2 3 0,2 0-2 15,-2 2-1-15,2-2 2 0,-2-1-1 0,0 1-1 16,2-2 2-16,0 4-1 0,-2-5-1 16,3 3 3-16,-1-2-3 0,-2-1 0 0,0-1 2 15,2 2 0-15,0-1-1 0,-2 1 3 0,0-1-1 16,0-1-1-16,0 1 0 0,0 1 0 0,0-3 1 16,3 3-2-16,-3-3 2 0,0 1-3 15,0 1 3-15,0-1-3 0,0-1 1 0,0 5 1 16,0-2 0-16,0-1-1 0,0 1-1 0,2 2 2 15,-2-3-2-15,0 5 1 0,2-2 1 0,0 2-1 16,-2 0 0-16,0 2-1 0,2-1 2 16,1 1-1-16,-3 0 1 0,2-2-1 0,0 0 2 15,0-2-2-15,0 0 2 0,3 2-1 0,-3-5-1 16,2 1 1-16,-1 0 1 0,-1 1-2 0,2-3 2 16,-2-1-1-16,1 3 0 0,1-3 1 15,-4-2 0-15,4 3-1 0,-1-3 2 0,-1 0-1 16,0 0-1-16,0-2-1 0,0 3 3 0,-2-1-1 15,3 0-1-15,-1-2 0 0,0 0 3 0,0 2 0 16,-2 0 4-16,5 1-3 0,-3-1-2 16,2 0 2-16,1 0-5 0,-1 3 2 0,1-3-2 15,1 2 0-15,3-2-1 0,-5 1 3 0,7 1-1 16,-4-4 0-16,4 2-1 0,-2 1 1 0,0-3 1 16,-1 0-1-16,-1 2 2 0,0 0-3 15,2 0 2-15,-3-2-2 0,-1 2 1 0,1 1-3 16,1-3 3-16,-1 4-3 0,1-4 4 0,2 4-3 15,-5-1 1-15,3-1 0 0,-1 2-2 16,1-2 3-16,-3 3-1 0,3-5 1 0,0 4-2 16,-3-4 0-16,3 2 2 0,-3 1 0 0,3-3 0 15,-3 2 0-15,1-2 2 0,-3 2-4 0,2-2 5 16,1 0 0-16,-1 0-1 0,0 0 0 0,1 0 3 16,-1-2-2-16,1 0 2 0,-1 2 3 15,3-5 2-15,-3 3-1 0,3-2 0 0,-3-3 1 16,3 3-1-16,-3-3-3 0,3-2-3 0,-3 3 5 15,1-3-2-15,-1-2-2 0,0 2 0 16,1-2-4-16,-3 0 3 0,0-2-3 0,3 4 0 16,-3-2-1-16,2 0-2 0,-4 0 2 0,5 0-1 15,-3-5 1-15,0 1-2 0,0 2 0 0,3-3 1 16,-3 1 1-16,2 1-1 0,1-1 2 0,-1 0-2 16,1 4 0-16,-1-3 1 0,0 6 2 15,1-3-4-15,-3 2 2 0,2 0 1 0,-1 2-2 16,-1 1 0-16,0-1 2 0,2 0 0 0,-4 3-2 15,5 0 1-15,-5-3 0 0,4 3 1 0,-2-3-2 16,-2 3 2-16,3-1-2 0,-1 1 0 16,0-1 4-16,0 1-5 0,-2-1 1 0,2 3 0 15,1-2 1-15,-1-1-1 0,2 1-1 0,-2 0 3 16,3-1-4-16,-1-1 2 0,1-1-2 16,1 0 2-16,1-1 0 0,0-1 0 0,-1-2 2 15,1 0-2-15,2 0-1 0,-3-3 2 0,3-1-1 16,-2 2 0-16,1-3 0 0,1-1 0 0,0-3 1 15,0 0 1-15,2 0-2 0,0-2 1 0,0 2 2 16,0-2-3-16,0 5 2 0,-2-5-2 16,2 4 1-16,-2 0 2 0,-3-2-2 0,3 5-1 15,0-5 2-15,-2 3-4 0,4-3 5 0,-3-2-4 16,8-3 3-16,-1-1-2 0,1-1 1 16,1 1-1-16,1 0 0 0,2-3-6 0,0 2 2 15,0 1-2-15,-1 0 5 0,1 3-3 0,-2 1 1 16,-1 0 4-16,-1 3 0 0,-1-4-1 15,-1 4 3-15,1-3-3 0,-6 0 2 0,4-1 0 16,-2 1-1-16,0 0 0 0,5-2 1 0,-1 2 0 16,3 0-2-16,-3 2 1 0,5 3 0 0,-5 1 2 15,5 1-3-15,-4 1 1 0,-1 3-2 0,0 3-5 16,-1-1-16-16,-1 2-20 0,-2 1-11 16,0-1 5-16,-2 0-3 0,-3 3-64 0,-1 2-33 15,-3 0-113-15</inkml:trace>
  <inkml:trace contextRef="#ctx0" brushRef="#br0" timeOffset="99745.3769">22487 6434 4 0,'-2'-9'37'0,"-2"-2"-18"0,2 4 0 16,2-1-1-16,0 1 5 0,0 0-6 0,2 3 41 15,-2-3 7-15,4 3-23 0,-2 2-4 0,1-1-2 16,-3-1-20-16,4 2-13 0,-4 8-3 0,2-1-5 16,-2-5 0-16,0 2 3 0,0-4 0 0,-2 2 6 15,2 0 2-15,-2 2 7 0,-3 5-4 16,1-1-4-16,0 8-1 0,-3-1-2 0,0 4 0 16,-1 1 3-16,1 0-4 0,0 1-1 0,1-1 0 15,-1 2 4-15,3 0-2 0,-3 0 0 16,3 0 5-16,-1 2-1 0,1-3-1 0,2 3 1 15,-3 5-1-15,-1-1 7 0,1-1-5 0,1-1-2 16,-1 0 2-16,1 0 2 0,2 1-1 0,-5-3 0 16,3 0-2-16,1 0 0 0,1 0 1 0,0-2 0 15,0 0-3-15,0-3 4 0,2 1-3 16,0 2 3-16,0-5-3 0,0 5-2 0,0-5 1 16,2 3 0-16,-2 0 6 0,0 1-7 15,0-1 2-15,-2 2 3 0,-1-2-2 0,3 1 2 16,-2-3-5-16,-2 2 0 0,-1-3 0 0,3 0-2 15,-2 1-2-15,-1-1 1 0,1-2 0 0,0 3-2 16,-1-3 2-16,-1 0-3 0,1 3 4 0,1-3-2 16,-3 0 0-16,5 3 2 0,-2-5-1 15,1 2 1-15,-1-2 0 0,0 0 0 0,1 0 2 16,-1 0 1-16,2 0-2 0,-1 0 3 0,-1 0-5 16,2 0 1-16,0 0 0 0,-1 2-1 15,3-4 2-15,0 2-3 0,-2 0 1 0,2-2 1 16,0 0-1-16,-2 0 0 0,2-3 1 0,0 1-2 15,0 2 1-15,0-3-1 0,0 1 1 0,-2 2 2 16,2-3-2-16,0 3 4 0,-2 0 1 0,-1 0-1 16,3 0-1-16,-2 0-1 0,0-3 2 15,0 3-4-15,2-2 2 0,-2-1-2 0,-1 1 1 16,3-1-1-16,0 1 1 0,-2-3-3 0,2 3 2 16,-2-3 2-16,2 3-4 0,0 0 2 15,0-3-1-15,-2 3 1 0,2-3 0 0,0 1 1 16,0 1 0-16,-2 1 0 0,-1-1-1 0,3 3 1 15,-2 0-2-15,0 0 3 0,2 2-3 0,-2 0 2 16,0 0-1-16,-1 0 0 0,3 2 1 16,-2-2 0-16,2 0-2 0,-2 0 3 0,2 0 2 15,2 0 0-15,-2 3 0 0,2-6-4 0,-2 3 1 16,0-2 0-16,0 0-2 0,3-2 5 16,-1 4-5-16,-2-3 2 0,0 1-1 0,0-2 0 15,0 2 1-15,2 0-2 0,-2-3 1 0,0-1 1 16,0 1 1-16,0 1 1 0,0-3 4 0,0 3-3 15,0-3-1-15,-2 1-1 0,2-1-1 0,-2 0-1 16,2 1 0-16,0-3-1 0,-3 5 0 16,3-5-1-16,-2 0 0 0,2 3-1 0,0-3-20 15,0 0-48-15,0 0 15 0,-2 0-47 0,2 1 26 16,-2-3-55-16</inkml:trace>
  <inkml:trace contextRef="#ctx0" brushRef="#br0" timeOffset="100731.5815">23111 6200 19 0,'9'-2'27'16,"0"-3"-6"-16,0 1-6 0,0 2-1 0,-1-3-5 16,1 5 4-16,0-2 26 0,-4 0-2 0,1 2-18 15,-1 0 27-15,-1-2-29 0,0 2-10 0,-4 0-7 16,5 0-1-16,-3 0-2 0,-2 0 1 16,0 0 2-16,2 2-2 0,-2-2 5 0,2 2 6 15,-2 0-4-15,5 3 3 0,-5 1-1 0,2 1 9 16,0 2 6-16,-2 2 3 0,2 0-7 0,1 4-11 15,-3 1 2-15,0 1 5 0,0 3-8 16,0 0 1-16,0 11-3 0,-3-2 0 0,-1-1-4 16,4 3 4-16,-2-2-3 0,0 0 2 0,-1-1-1 15,3-1 1-15,0-1 3 0,-2 1 1 0,0-1 1 16,0 3-1-16,-3-1 0 0,3 8-3 16,-2-1 1-16,-1 0-1 0,1-2 0 0,-3 0 2 15,3-4 0-15,-1 0-2 0,1-5 5 0,2-2 0 16,-3 2 0-16,1-2-5 0,2 0 0 0,-3 3 4 15,3-3-3-15,-2 2 0 0,2 0 2 16,-1 3-4-16,3-1-4 0,-2-2 4 0,0 1-3 16,0 1 2-16,2-2-2 0,0 3 2 0,0-3-2 15,-5 0 2-15,3 0 2 0,0 1 0 16,-2 1-3-16,-1 1-1 0,-1 1 0 0,-1 5 1 16,0-2-2-16,1 2 1 0,-1-2 0 0,3-2-1 15,1-7 2-15,-1 0 0 0,2-4 2 0,0-3-2 16,-1-2 1-16,3 0 1 0,0 1-3 0,-2-3 0 15,0 2 0-15,0 0 2 0,2 0-3 16,-5 1 1-16,5 1 0 0,-2-2-2 0,0 3 1 16,0-1-1-16,2 3 1 0,0-1 1 0,-2 1 0 15,-1 2 0-15,3 0 0 0,0 0-2 0,0-1 2 16,0 1 0-16,0-2 0 0,0 4 0 16,0-4 1-16,0 1 0 0,0-1 2 0,0 0 1 15,-2 2 11-15,2-3 4 0,-2-1-11 0,2-1-1 16,-2-2 0-16,0 1-2 0,2-1-3 15,-3-4 0-15,1 2-3 0,2-3-1 0,-2 1 1 0,2-2-2 16,0 2-18-16,0-5-31 0,0-2 14 16,0 3 4-16,0-14-14 0,0 5-14 0,0 1-37 15</inkml:trace>
  <inkml:trace contextRef="#ctx0" brushRef="#br0" timeOffset="101418.5156">22419 6493 44 0,'0'5'21'16,"0"-5"-2"-16,-2-2-12 0,4-1 4 0,-2-3-1 16,4 1-1-16,1-4 4 0,1 3 10 15,3-3 20-15,0 2 13 0,4-1-11 0,-2 1-22 16,3 0-1-16,-1 1-6 0,4-3-5 0,1 2-1 16,0-1-4-16,2 1-3 0,-1-2 1 0,12-4 0 15,2 2-2-15,0 0-2 0,5 0-1 0,2 0 0 16,1 0 0-16,4 2 0 0,12-2 1 15,-4 2 1-15,-2-2 3 0,-7 2 2 0,0 3-1 16,-2-3 3-16,-5 2 1 0,1 1-2 0,-5-1 1 16,-7 3-1-16,-2-1-2 0,-8 3 3 15,-3-2-2-15,-4 4 5 0,-3-3-3 0,1 1 4 0,0 0-2 16,-5 0-4-16,2-1-2 0,-4 1-5 16,3-2 2-16,-3-1-5 0,2 3-2 0,-2-2-11 15,0-1-1-15,0 3-9 0,0 0-21 0,0 0-37 16,-2 0-52-16</inkml:trace>
  <inkml:trace contextRef="#ctx0" brushRef="#br0" timeOffset="101745.1163">22931 6465 23 0,'4'4'-4'0</inkml:trace>
  <inkml:trace contextRef="#ctx0" brushRef="#br0" timeOffset="101816.0698">22937 6478 12 0,'-4'4'8'0,"-5"1"6"0,-2 1-10 0,-2 3 5 15,-5 4-5-15,-2 1 3 0,-11 8-2 16,0 0-3-16,-2 4-2 0,-2 3-6 0,-13 13 6 15,-3 4-3-15,-17 16-30 0</inkml:trace>
  <inkml:trace contextRef="#ctx0" brushRef="#br0" timeOffset="102066.4467">23025 6484 21 0,'11'16'51'0,"-4"-5"-31"0,-3-7-50 16,-4 3 56-16,0 0-14 0,-2 1 3 0,-4 1-3 16,-5 7-11-16,0 1 1 0,-7 8-8 0,-2 1 6 15,-4 9-2-15,-16 16-4 0,-4 6 2 16,-16 21 1-16,5-8-1 0,7-4-9 0,4-8-31 15</inkml:trace>
  <inkml:trace contextRef="#ctx0" brushRef="#br0" timeOffset="102282.8869">22849 6844 39 0,'0'15'23'0,"-2"1"22"0,-5-1-13 16,-4-2 2-16,-2 7 18 0,-3 0-26 15,-3 7-9-15,-3 3-16 0,-11 21 0 0,-1 0-5 16,1 2 0-16,-15 20 6 0,-3-7-3 0,5-9 0 16,-14 5-3-16,14-16 0 0,6-11-56 15,9-2-64-15</inkml:trace>
  <inkml:trace contextRef="#ctx0" brushRef="#br0" timeOffset="102482.8179">22884 7223 119 0,'2'29'98'0,"-2"-5"-16"0,-4-4-36 0,-5-5 0 16,-4 1-13-16,-7 1-14 0,-13 8 2 0,-7 6-9 15,3 2-4-15,-9 11-4 0,10 2 4 0,3-2-4 16,7-4-4-16,-1-3-3 0,3-4-2 16,-2-2-6-16,-1 0-36 0,3-4-39 0,6-1-69 15</inkml:trace>
  <inkml:trace contextRef="#ctx0" brushRef="#br0" timeOffset="102666.4852">22917 7479 286 0,'16'9'67'0,"-5"4"14"0,-7 0-39 0,-10 3-10 15,-3 6 8-15,-11 2-17 0,-9 5-13 0,-2 6-11 16,-4 5-7-16,-2 4-1 0,-18 20 6 0,4 4-7 16,-13 18-21-16,18-16-16 0,6-12-16 0,11-12-52 15,7-13-67-15</inkml:trace>
  <inkml:trace contextRef="#ctx0" brushRef="#br0" timeOffset="111662.9763">21160 9549 42 0,'-4'-2'53'0,"1"0"-9"0,1-3 29 0,0 3-20 15,2-2-24-15,-2 2-4 0,0-1 4 0,2 3-17 16,0-2 2-16,0 0-4 0,0 2-7 0,0 0-3 16,0-2 9-16,2 2 6 0,0 0-2 15,0 0-1-15,3 2-4 0,-1-2 1 0,0 4 1 16,1-1 2-16,1 1-4 0,1 0 3 0,0 3-1 15,-1 0-6-15,1-1 3 0,0 3-3 0,-3 0 1 16,3-2 1-16,-1 4-3 0,-1-3 0 16,1 1 0-16,-1 2 1 0,-1-2-2 0,0 2 4 15,1-2-3-15,-3 0 6 0,2 2-2 0,1-2 1 16,-1-3 3-16,1 3-4 0,-1 0 2 0,1-3-4 16,-1 3-1-16,0-2-3 0,1 2 1 15,1-1 0-15,1 1-3 0,2 2 0 0,-5-2 1 16,5 2-1-16,-2 0-1 0,-1-2 1 0,1 2 2 15,-3 2-4-15,3-4 4 0,-3 4-2 0,1-2 0 16,-1 0-1-16,1 3 2 0,-3-3-1 16,2-3 0-16,-2 1 0 0,3-2 0 0,-3-1 0 15,0 1-1-15,0-2 3 0,-2-3-1 0,0-4 1 16,0 2 6-16,0-3-2 0,0 3 10 16,0 0-1-16,0 5 2 0,0-3 5 0,3 0-6 15,-1-2 0-15,-2 2-17 0,0-4 1 0,4 2-1 16,-4-2-1-16,5 0 1 0,-3-3 1 0,2 1 0 15,1-1 0-15,-1-1 0 0,0 1-1 16,3-1 2-16,-3-1-1 0,1 1-2 0,-1 1 0 16,3-1 0-16,-5 1-1 0,3-1-2 0,-3 1 4 15,4 1 0-15,-1-1-2 0,-1 1 5 0,1-3-3 16,1 3 1-16,-1-1-2 0,1 1 2 0,1 0 1 16,-1-1-1-16,1 3 0 0,0-2-1 15,1 1 2-15,-1 1-1 0,2 0 0 0,0 0-1 16,2 2-1-16,0 0 2 0,2 0 1 0,0 0-2 15,3 0 0-15,4 0 0 0,-1 2 0 16,1 0 1-16,0-2 1 0,-2 5-2 0,-1-3 2 16,-1 0-1-16,-1 2 1 0,-2-1-1 0,1 1 1 15,-3 0-2-15,0-1 2 0,-2-1 0 0,2 2 1 16,-3 1-2-16,1-3 0 0,-2 0 2 16,2 0-2-16,-5 1 1 0,3-1 0 0,-1-2 1 15,-1 0-2-15,-3 2 1 0,2-2 1 0,-1 0 0 16,-1 0 2-16,-2 0 9 0,4 0-3 0,-2 0 8 15,-2 0-3-15,0 2-4 0,3-2-1 16,-3 0-1-16,0-2 0 0,0 2-2 0,0 0 1 16,0 0 0-16,-3 0-2 0,3-2-7 0,0 2 2 15,-2-2 0-15,2-1-1 0,-2-1-1 0,2 2 1 16,0-3 1-16,-2 1 0 0,0-3 0 16,-1 1-2-16,3-1 2 0,-2 0-2 0,0 1 2 15,0-3 0-15,-1 2 0 0,3-1-4 0,-2-3 3 16,0 2 1-16,2-2-3 0,-2 2-1 0,0-2 1 15,2 2 1-15,0-2 0 0,0 0 0 16,-3-2 0-16,3 4-1 0,0-4 5 0,0-1-6 16,0-1 3-16,0 2-1 0,3 0-3 0,-3-3-5 15,2 3 5-15,-2-2-8 0,0 1 4 0,2 1 3 16,-2 0-7-16,2 0 6 0,-2 2-4 16,0 0-4-16,2 2-6 0,-2 2-14 0,0 0-12 15,0 3-14-15,0 2-24 0,-2 0-21 0,0-1-109 16</inkml:trace>
  <inkml:trace contextRef="#ctx0" brushRef="#br0" timeOffset="116445.4805">21852 8877 40 0,'3'-5'22'0,"-1"-1"-4"0,-2 1 3 0,2 1-3 0,-2 0 15 15,0-1 3-15,0-2 5 0,2 5 18 16,-2-2-30-16,2 2-9 0,-2-1-13 0,0 1-3 16,0 0-4-16,0 2 2 0,0-2 0 0,0 2 4 15,0 0-4-15,0 0 4 0,-2 0 5 16,0 2-2-16,2 0-1 0,-4 0-8 0,-1 1-1 15,-1 1 4-15,1 0 3 0,-4 1-5 0,3 2 2 16,-3-3 1-16,-2 0 5 0,2 1-4 0,-4 1 2 16,2-1-1-16,0-1-2 0,0 1 0 15,-2-3 1-15,1 2-2 0,-1-2-1 0,2 1 0 16,-2-3 0-16,0 0-2 0,-3 0 4 0,3 0 0 16,-2 0-2-16,1 0-2 0,-1-3 0 0,2 1 0 15,-3 2-1-15,-1-4 2 0,1 2-2 16,1-3 1-16,-1 3 0 0,1 0-1 0,2 0 1 15,0-1-2-15,2 3 2 0,-3-2 0 0,3 0 0 16,2 2 0-16,-2-2 1 0,5 0-1 0,-1 2 1 16,-2-3 3-16,3 3-1 0,1-2-1 15,1 0 2-15,0 2-4 0,-1 0 1 0,3 0-1 16,-3-2-2-16,1 2 1 0,2 0-1 0,-3 0 2 16,3-2 0-16,0 2-1 0,-2 0 1 0,-1 2-1 15,1-2 3-15,-1 2-4 0,-1-2 3 0,1 0-3 16,1 2 1-16,-3 0 1 0,3 1 0 15,0-3-1-15,-1 4 1 0,1-4-2 0,-1 4 3 16,3-1-2-16,-2-1 2 0,1 4-1 0,1-1-1 16,-2-1 2-16,2 1-2 0,-1 1-1 15,1 1 2-15,0-1 0 0,0 1-1 0,0 2 1 16,-1-5 0-16,3 5 0 0,-2-2 1 0,0 2 1 16,0-1-1-16,2 1-1 0,-2 0 2 0,2 4-3 15,-3-4 2-15,3 2 1 0,-4 0-2 16,2 0 0-16,2 5 3 0,0-1-2 0,-5-2 0 15,5 0-2-15,-2 1 4 0,0-1 0 0,2-2-3 16,0 0 1-16,0-2-1 0,0 2 1 0,0-2 0 16,2-3-2-16,-2 3 2 0,2 0-2 15,1-2 2-15,-3 1-2 0,4-3 1 0,-2 1 2 16,3 1-3-16,-3 0 3 0,2-3 0 0,-2 0 2 16,3-1 3-16,-3 1-4 0,2-2 3 0,-1 0 5 15,1 1-7-15,-2-1 1 0,3-2-1 16,-1 2-2-16,1-2-1 0,-3 2 0 0,2-2 1 15,1 0-1-15,-1-2 2 0,0 2 1 0,-1 0 3 16,1-2 2-16,0 2-4 0,3-5-2 16,-3 3 0-16,5-4 0 0,-4-1-2 0,3 0 1 15,1-1 0-15,-2-6 2 0,4 3-1 0,-4-2-1 16,1-2 0-16,-1-1-2 0,2 3 1 0,-5-5-1 16,5 1 0-16,-2 1-1 0,-3 1-2 15,0-3 1-15,3 3-6 0,-5 2-19 0,0 1 5 16,3 1-9-16,-5 0-37 0,0 5-21 0,0-3-8 15,0 2-109-15</inkml:trace>
  <inkml:trace contextRef="#ctx0" brushRef="#br0" timeOffset="122417.3142">21301 9565 2 0,'-2'0'30'0,"0"-3"-12"0,2-1-4 16,0 4-1-16,0-4 18 0,-2 4-23 15,4-3 1-15,-2 1-2 0,0-2 1 0,0 2 6 16,2-1 10-16,0 1 13 0,-2-2 1 0,0 4-13 16,2-2 2-16,1-1-13 0,-3 3 2 15,0 0-12-15,0 0 4 0,0-2-5 0,2 2-2 16,-2 0-1-16,0 0 0 0,0 0 1 0,0 0-3 15,0 0 11-15,2 0 16 0,-2 0-7 0,2 2 0 16,3-2-8-16,1 3-7 0,3-3 4 16,0 2-3-16,2-2-6 0,2 2-3 0,5-2 6 15,-1 2-3-15,1-2 0 0,2 0 0 0,-2 0-2 16,-1 2 3-16,3-2 0 0,4 5-2 0,-4-5 1 16,0 2 0-16,0 0 3 0,-3 3-2 15,-1-5-1-15,-1 4 1 0,-1-2 0 0,-1 0 0 16,0 3-2-16,-4-3 3 0,0 0-1 0,-1 1-2 15,-1-1 4-15,-3 0 4 0,3-2 5 0,-3 0 6 16,-4 2-4-16,-2-2 5 0,7 0 3 16,-3 2 0-16,2-2-7 0,-4 0-3 0,2 0-3 15,-2 0-3-15,3 0-9 0,-3-2 1 0,0 0-1 16,0 0-8-16,0 0 2 0,0-3 2 16,-3 5 0-16,3-4 2 0,-2 1 1 0,2 3 4 0,-2-2 1 15,2 2 0-15,-2-2 2 0,2 2 1 16,0 0-3-16,0 0 3 0,-2-2-7 0,2 2 2 15,-3-2 3-15,3 2-1 0,-2-3 0 0,2 1-2 16,-2-2-3-16,2 2 3 0,-2-3 2 16,0 1 2-16,2-1-1 0,-3 1 2 0,1 0-3 15,0-1 0-15,0 1-8 0,0-1-1 0,2-1-2 16,-5 1-2-16,5 1 10 0,-2 0-2 0,0-3 6 16,2 2-2-16,-2-1 3 0,-1 1-1 15,3 1 1-15,-2-3-3 0,0 3 2 0,2-3 0 16,-2 3 0-16,-3-3 2 0,5 3 3 0,-4 2 0 15,2-3-3-15,0 1-2 0,-1 2 1 0,1 0-1 16,2-1-5-16,-2 3-8 0,2 0 18 16,-2 0-4-16,2 0 1 0,-2 5 1 0,2-1-2 15,0 3 2-15,-3-1 5 0,6 3 0 0,-1 0-4 16,0 2 1-16,2 0 1 0,3 2-4 0,0-4 1 16,1 4-2-16,3-2 1 0,3 0-4 15,-6-2 3-15,6 2-2 0,-3-2 1 0,2 2-1 16,-2-2 1-16,-2 0-2 0,2-3 2 0,-5 3-1 15,1-4 3-15,0 3 5 0,-3-1-1 0,0-3 5 16,-4 5-1-16,0-2 2 0,0-3-2 16,-2 3-1-16,-4 2-3 0,-1-3-5 0,-2 1 0 15,-2 0 1-15,0 1-5 0,-2-1 3 0,0 2-1 16,2-3 0-16,-5 1 0 0,3 0-1 0,0-1 1 16,-3 1 0-16,-6 2-8 0,5-3-16 15,-1 3-1-15,-2-2-17 0,5-1-15 0,2 1-38 16,-3 0-91-16</inkml:trace>
  <inkml:trace contextRef="#ctx0" brushRef="#br0" timeOffset="123118.3297">21257 9417 22 0,'4'4'32'15,"3"1"-15"-15,-3-5 26 0,3 0 2 0,-2 0-17 16,1 0-17-16,1-2-10 0,-1-1 1 16,-1 1 1-16,1 0-3 0,1 0-7 0,0 0-4 15,-3-1-6-15,0 1-11 0,3 0-20 0,-3 2 37 16,1 0 6-16,-1 0 2 0,1 0-3 0,-3-2 7 15,2 2 2-15,1 0 0 0,-5 0 19 16,2 0 37-16,0 0 9 0,-2 0-12 0,2 0-18 16,-2 0 17-16,3 0-21 0,-3 0-14 0,0 0-2 15,0-2-4-15,0 2-3 0,0 0-4 0,0 0-4 16,0 0-3-16,0 0-5 0,0 0 2 0,0 0-8 16,0 0 1-16,0 0-4 0,0 2 14 15,0 0 0-15,-3-2 1 0,-1 7-3 0,0-3 3 16,-3 5 3-16,0 0-4 0,-2-1 1 15,-2 3-2-15,0 0 2 0,-2 5-1 0,0-5 0 16,2 2 0-16,-9 7 0 0,5-5 0 0,-1-1-1 16,3 1 2-16,2-4-1 0,0 0 2 0,2-4-1 15,5 2 0-15,-3-5 2 0,3 0-4 0,-1 1 3 16,3-3-2-16,0 0 2 0,0 3-1 16,-1-5-3-16,3 2 5 0,-2-2 1 0,2 2 1 15,0-2 0-15,2 2 2 0,-2 0 0 0,3-2 0 16,-1 5 0-16,0-3-2 0,2 2 2 0,1-1 0 15,2-1-6-15,-1 2 1 0,5 1 0 16,0-1-4-16,2 3 0 0,3-1 2 0,1 1-1 16,1 0-5-16,11 1-23 0,-5-1-32 0,2 2 2 15,-3 0-32-15,-1-3-61 0</inkml:trace>
  <inkml:trace contextRef="#ctx0" brushRef="#br0" timeOffset="126339.0063">22562 9009 4 0,'0'-2'37'0,"5"0"-13"0,-3-1-13 16,0 3 16-16,0-2-15 0,-2 0-5 0,0 2-3 15,3 0-10-15,-3 0-1 0,0-2 5 0,2 2 0 16,-2 0-2-16,0-2 0 0,0 2-3 15,0 0 5-15,0 0 2 0,0 0 1 0,0 0-1 16,0 0 1-16,-2 0 1 0,2 0 1 0,0 0-2 16,0 0 0-16,0 0 16 0,0 0 15 0,0 0-12 15,0 0-7-15,-3-3-2 0,1 3 2 0,-2 0-2 16,-3 0 10-16,1 0 4 0,-6-2-7 16,4 2 0-16,-1 0-13 0,-2-2 0 0,-2 0-5 15,2 0 0-15,0-1-3 0,-3 1 1 0,1 2 2 16,-2-2-3-16,1 0 2 0,-1 0-4 0,0-1 3 15,-1 1 0-15,1 0 0 0,-1 2-3 16,3-2 5-16,-2 0-1 0,-1-1 1 0,3 1 0 16,-2 0 1-16,3 0-2 0,1 0 0 0,3 2 2 15,-3 0-1-15,2-3 0 0,2 3 2 16,-4 3-3-16,5-3 0 0,-3 0 2 0,0 2-4 16,0 0 4-16,2 2-2 0,-1-1 1 0,-3 1-2 15,2 0 1-15,0 1-2 0,2-1 0 0,-1 1-3 16,1-1-9-16,-2 0-2 0,5-1 3 15,-1 1 11-15,1-2-1 0,2 3 5 0,-3-5 1 16,5 4-1-16,-4-4-1 0,4 2 0 0,-5 0 2 16,5 1-2-16,-4-1 1 0,2 2 2 0,-3-2 9 15,3 3 5-15,0-1-7 0,-2 1-7 0,4-3 0 16,-5 5 5-16,3-3-3 0,2 3 3 16,0-3 3-16,0 5-8 0,0-3 5 0,2-1-3 15,0 1 2-15,3 3 5 0,1-4-2 0,1 1-3 16,0 3-3-16,4-4-1 0,-2-1 8 15,2 0-3-15,-3 3-1 0,1-3-3 0,2-1 4 16,-2-1 0-16,2 2-3 0,-2-4-2 0,0 0 1 16,-1 0 1-16,-1 0 5 0,2 0 0 0,-2-2 2 15,1 0-3-15,-1-3 2 0,-3 1-5 16,3-3 0-16,0 3 1 0,-3-5-2 0,0 0-1 16,-1 0-4-16,1 1 0 0,-2-3 0 0,3 0-3 15,-5 0 2-15,2 0-4 0,0 2 4 0,-2-5-4 16,0 3 2-16,2 0-5 0,-2-2 6 15,2 2-1-15,-2 2-2 0,0 1-5 0,0 1-8 16,0 0-1-16,0 3-26 0,0 0-37 0,0-1-66 16,0 5 42-16</inkml:trace>
  <inkml:trace contextRef="#ctx0" brushRef="#br0" timeOffset="126836.2137">21967 9322 41 0,'-7'-4'21'0,"3"4"-15"0,0-5-2 0,4 3-5 16,0-2 2-16,0-1-1 0,2-1 3 0,0-1 1 15,7 0-2-15,0 1 5 0,2-1-1 0,2-2 16 16,5 3 21-16,-1-3-5 0,3 0-6 0,2 3-7 16,-2-3-7-16,4 2 1 0,5-2-5 0,-1 3-5 15,-1 1 3-15,2 1 3 0,-3-1-9 16,3 5 1-16,-1-2-7 0,3 2 1 0,2 0 1 16,3 2 2-16,1-2-1 0,7 0 2 0,0 0-1 15,-4 0 1-15,-5 0-2 0,-4-2 1 16,-4 2-3-16,-1 0 1 0,-6 0-1 0,-2 0-1 15,-3 0-1-15,-4 0 0 0,-2 0-3 0,0 0-61 16,-3 2-11-16,-1 1-67 0</inkml:trace>
  <inkml:trace contextRef="#ctx0" brushRef="#br0" timeOffset="127220.119">22172 9368 44 0,'7'-6'52'0,"-1"1"2"0,1-1 23 15,0-1-37-15,-1 1-15 0,-1 3-13 0,-1-1-2 16,-2 0-11-16,3 1-5 0,-3 1-3 0,0 0-10 16,-2 0 20-16,2 2 4 0,-2 2 6 0,2 0-5 15,-4 0 9-15,0 3 1 0,2 4-12 16,-4-3 8-16,1 5-7 0,1 0 0 0,-2 2-2 16,-1 1 6-16,3 1 1 0,-2 1 1 0,-1-3 0 15,3 4-4-15,-2 1-2 0,2-5-2 16,-1 1 1-16,1-3-4 0,0-3-1 0,0 1 0 15,2 0 1-15,0-2-2 0,0-1 0 0,0 1-7 16,0-3-23-16,0 3-32 0,0-5 12 0,0 3-98 16,-3-1 71-16</inkml:trace>
  <inkml:trace contextRef="#ctx0" brushRef="#br0" timeOffset="127636.8944">22340 9382 51 0,'8'0'31'0,"-1"-3"2"0,-3 3-5 16,1 0 14-16,-1 0-19 0,1 0-15 15,-5 0-13-15,4 0-9 0,-4 0 12 0,2 0-6 16,1 0 6-16,-3 0-3 0,0 0 1 0,0 3 5 15,0-3 5-15,0 0 6 0,-3 4 10 0,1 1-8 16,2-1 3-16,-4 0 0 0,-1 5-7 16,3 0 10-16,-2 0-1 0,-1 2 7 0,1 2-8 15,-3-2-3-15,3 2 1 0,-1-2-7 0,-1 0 2 16,4 0-2-16,-1 0 10 0,1-2-10 0,0 2 4 16,2-2-1-16,0-2 1 0,2 1-7 0,0-3 16 15,3 2-6-15,-1-1-2 0,1-4-5 16,1 3 1-16,3-3 0 0,0-2-4 0,0-2 1 15,2 2-6-15,0-5 0 0,0-1-2 0,2-3 0 16,2 0 0-16,-1-4-2 0,-1 0 1 16,0-3-2-16,-2 1 1 0,0-3-3 0,-4 3-8 15,-1-3-13-15,-1 3-1 0,-7-5-34 0,-1 9 13 16,-3-2-23-16,-5 1 27 0,-5 6-45 0</inkml:trace>
  <inkml:trace contextRef="#ctx0" brushRef="#br0" timeOffset="130741.6325">22161 8749 39 0,'-2'-5'25'0,"2"3"36"0,0-2 16 0,-2-1-9 15,2-1-23-15,0 1 8 0,0 1-40 0,0 0-9 16,0 1-3-16,0 1-1 0,2 0-5 15,-2 0 1-15,0 0-1 0,0 2 4 0,0 0 0 16,2 0 4-16,0 2 3 0,3 2-7 0,-3 1 3 16,2-1-2-16,1 3-1 0,-1-1-1 0,3 1 3 15,-1 4-1-15,1-4-3 0,0 1 2 16,-1 1 1-16,1-2 1 0,-3 2-3 0,3-3 2 16,-1 1-1-16,-1-3-3 0,-1 3 5 0,-2-3-2 15,3 1-2-15,-3-1 1 0,0 0 1 0,3-1-1 16,-3 1-2-16,0-2 5 0,0 0-3 15,1 3 2-15,-1-5 2 0,2 2-1 0,-2 0 0 16,3-2 1-16,1 3-1 0,1-3-1 0,-3 0 0 16,5 0 0-16,-2-3 0 0,2 3 5 0,-3 0-3 15,-1-2 3-15,1 0 0 0,-1 2-2 16,-1-2-1-16,0-1 1 0,1 3-3 0,-3 0 1 16,0 0-2-16,-2-2 3 0,3 2-3 0,-1-2 1 15,-2 2 0-15,0 0-1 0,0 0 2 0,0 0-2 16,0 0 3-16,0 0 3 0,0 0 2 0,0-2 0 15,0 2 2-15,0 0-3 0,0 0 3 16,0-2-15-16,2 2 5 0,-2-3 2 0,2 1 0 16,-2 0 5-16,2 0 0 0,-2 0 1 0,0-1 1 15,0 1-5-15,0 0 2 0,0 0 1 0,0 2-3 16,0-5 1-16,-2 3-2 0,2 0 2 16,-2 0-2-16,2 0 3 0,0-1-3 0,0 1 1 15,-2-2-3-15,2-1 1 0,-2 3-2 16,2 0 1-16,-3-2 1 0,3-1-4 0,3 1 2 15,-3-1 1-15,-3 3-3 0,3-2 1 0,-2-1 2 16,2-1 0-16,-2 1-1 0,2-1 2 0,-2-1 0 16,-1 0-2-16,3 1-1 0,-2-1 2 0,0 1 0 15,2 1 0-15,-2-1-3 0,0 1-3 16,2 1-6-16,0-1 2 0,0 1-3 0,0 0 8 16,0-1 4-16,0 3 2 0,0 0-2 0,0 2 2 15,0-3-2-15,0 1-4 0,0 2 0 0,0-2-11 16,0 2 2-16,0 0 0 0,0 0-23 15,0 0 7-15,0 0 29 0,0 0 6 0,0 2-5 16,0 0-1-16,0 1 1 0,0-1-1 0,-3 0 0 16,3 0 0-16,0 1-2 0,0-1-2 15,0 0 3-15,0-2 1 0,0 4 1 0,-2-1 0 16,2-3 2-16,0 2-2 0,0 0 4 0,0 0-4 16,0 0 2-16,0-2 0 0,0 0 2 0,0 0-3 15,0 0 0-15,0 0 1 0,0 0-1 16,0 0 0-16,0 0 0 0,0 0-1 0,0 0 0 15,0 0 1-15,0 0 1 0,0 0-1 0,0 0-2 16,0 0 3-16,0 0-3 0,0 0 2 0,0 7-3 16,-2 2 2-16,2-3 0 0,-2 1 2 0,2 2-2 15,-2-3 0-15,2 1 3 0,0 2-3 16,0-2-1-16,0-1 1 0,0 3 1 0,0-2-3 16,0 1 5-16,0-1-2 0,0 0-2 0,0-1 2 15,0 3-1-15,0-2 1 0,2-3-3 0,-2 3 5 16,0-1-5-16,0-1 3 0,0 1 0 15,2-1-3-15,-2-3 4 0,0 2-2 0,0 1 1 16,0-3-1-16,0 0-2 0,0 0 3 0,0 1-1 16,0-1 2-16,0 0-3 0,2 0 0 0,-2-2 3 15,0 0-4-15,2 2 2 0,-2 1 3 16,0-3-5-16,0 0 5 0,3 0 9 0,-3 0 9 16,0 0-9-16,0 2 4 0,2-2 0 0,-2-2 2 15,0 2-3-15,0 0 1 0,0 0-10 16,0 0-8-16,0 0 2 0,4-3-3 0,-4 1 0 15,7 0 2-15,-3 0 2 0,1-5-4 0,-1 5 1 16,3-2 1-16,-3-1 1 0,3 1-1 0,-1-1 0 16,1-1 0-16,0 1 1 0,1-1-1 0,-3-1 1 15,4 3 0-15,-3-1-1 0,3-1 2 16,0 1 0-16,-2 1-2 0,-1-3 1 0,3 3-1 16,-5-1 1-16,1 1 1 0,-1 0 0 0,3 1 0 15,-3 1-1-15,-2-2 0 0,1 2 0 0,1-3 2 16,-4 3-1-16,4 0 1 0,-1 0-2 15,-3-1 2-15,2 1-4 0,0 0 4 0,-2 0-3 16,2-1 0-16,0 1 2 0,-2 0-1 16,3 0-1-16,-1-3 2 0,0 3-2 0,0 0 1 15,0 0 0-15,-2-3 3 0,3 3 1 0,-1 0 0 16,-2-2 1-16,0-1-1 0,0 3-3 0,0-2-1 16,0-1-3-16,0 1 3 0,0-1 0 0,0-1 1 15,-2 1-1-15,2-1-1 0,-3 1 1 16,3-1 1-16,0 3-2 0,0-1 2 0,0 0-2 15,0 1 1-15,-2 1 0 0,2 0 0 0,0 0 0 16,0 2 0-16,0-2 0 0,0 2 1 0,0-3-1 16,-2 3-1-16,2 0 1 0,0 0 1 15,0 0-1-15,0 0-1 0,0 0-3 0,0 0 2 16,0 0-11-16,0 0-3 0,0 0-1 0,0 3 10 16,0-3 9-16,0 2-3 0,0-2 2 0,0 2-2 15,-2 0-3-15,2 3 1 0,0-3-2 16,0 0 3-16,0 5-2 0,0-5 0 0,0 2 4 15,0-1 1-15,2 1-1 0,-2-2-1 0,0 0 2 16,0 3 0-16,0-3-2 0,0 0 2 0,0 0 0 16,0-2 1-16,2 3-2 0,-2-3 1 15,0 2-2-15,0-2 2 0,0 0-1 0,0 0 1 16,0 0-2-16,0 0 3 0,0 0-3 0,0 2 3 16,2 0-2-16,-2 0-1 0,0 1 2 15,0-1-2-15,3 2 2 0,-1 1-1 0,-2-1 2 16,0 0-4-16,0-1 4 0,0 1-2 0,2 0 0 15,-2 1 0-15,0-1 1 0,0 3-2 0,0-3 1 16,0 1 1-16,0 1 0 0,0 1-2 0,0 0 0 16,0-3 2-16,0 0-1 0,0 3 0 15,2 0 1-15,-2-3-3 0,0 3 4 0,3-3-3 16,-1 0 1-16,-2-1 1 0,4 1-2 0,-2 0 2 16,3-1 0-16,-3-1-1 0,5 0 0 0,-3 0-1 15,0 0 2-15,1 1-1 0,-1-1-1 16,-2-2-5-16,3 2 4 0,-3 0-1 0,0 1 2 15,3-1-1-15,-5-2 1 0,4 2 3 0,-4 0-4 16,0 0 4-16,2-2-3 0,-2 0 2 0,2 3-3 16,-2-3 1-16,0 2 0 0,0-2 1 15,0 0 0-15,0 0-1 0,3 0 3 0,-3 0-3 16,2 2 4-16,0-4 0 0,-2 2 5 0,2 0 0 16,0 0-3-16,1 0 0 0,-1 0 4 15,0-2-1-15,0-1-3 0,1 1-2 0,1-2-2 16,-2 2 0-16,0-1 0 0,3-1-1 0,-1-1 1 15,1 1-2-15,-3-3 2 0,2 3-2 0,1 0 0 16,-1-5 0-16,0 2 2 0,3-2-2 16,-3 3-1-16,1-3-2 0,-1-2 3 0,3 2-1 15,-3-4 3-15,3 2-2 0,0 0 3 0,-1-2-2 16,1 2 1-16,-3-3 5 0,1 3 7 0,-1 3-7 16,0-4 2-16,-1 4-2 0,1 1-5 0,-4-2 0 15,2 5-1-15,0-1 2 0,-2-1-4 16,0 1-4-16,0 3-3 0,3 0-4 0,-3 0-8 15,0 0 3-15,0 2 6 0,0 0 4 0,0 0 0 16,0-3 1-16,0 3-4 0,0 0-10 16,0 0 15-16,-3 3 12 0,3-3-4 0,0 2 2 15,-2 0-3-15,0 0 4 0,2 0-4 0,-2 5 1 16,0-3-1-16,2 1 2 0,-3-1-2 16,1 1-1-16,2 1 4 0,-2-1-4 0,2 3 2 15,-2-1-1-15,2 0 1 0,0-1-2 0,0 5 2 16,0-4-2-16,-2 2 1 0,2 0-1 0,0-1 2 15,2 3-2-15,-2-2 0 0,0 2 2 0,0-2-2 16,0 2 1-16,0-2-1 0,2-2 1 16,-2 1 1-16,0-1 0 0,0 0 0 0,2-1 2 15,0-1 0-15,-2-1 1 0,3 0 0 0,-1 1 1 16,-2-3-2-16,4 2 6 0,-4-4 0 0,5 3 6 16,-3-1-7-16,0-2 2 0,2 0-2 0,-1 2 0 15,1-4-5-15,0 2 4 0,1 0-5 16,-1 0 1-16,1-2-4 0,-1-1 1 0,3 1 1 15,-1-2-2-15,1 2-2 0,0-1 2 0,-1-1 0 16,3 0 1-16,-2 1 0 0,1-1 2 16,-3 0 5-16,1 1-3 0,-1 1 0 0,-1-2-3 15,1 2 0-15,-1-1-1 0,-2-1 0 0,3 0-1 16,-3 1 0-16,0-1-1 0,3 0 1 0,-3-3 0 16,0 3-1-16,5-1 2 0,-3-4-2 15,0 3 1-15,1-1-1 0,-1-2 1 0,1 0 0 16,1 1 1-16,-1-3-2 0,-3 2 2 0,2-2-1 15,1 2 2-15,-1 0-1 0,-4 0 1 0,4 0 0 16,-1 1-2-16,-3 1-2 0,2 0 1 16,-2 1-9-16,0 1-10 0,2 1-15 0,-2 0-23 15,0 4-11-15,0-5 2 0,-2 5 26 0,2 0-137 16</inkml:trace>
  <inkml:trace contextRef="#ctx0" brushRef="#br0" timeOffset="140397.6975">9036 5735 1 0,'-5'2'6'0,"5"0"6"15,-4-2 6-15,4 0 3 0,0 2-11 0,-3-2 3 16,3 3-2-16,0-3-6 0,0 0-3 16,0 0-2-16,0 0-6 0,0 0 4 0,0 0 2 15,0 0-1-15,3 0 1 0,-3 0-1 0,4 2 1 16,-2 0-2-16,1-2 3 0,1 2-2 16,3 0 2-16,-3 1 0 0,0-1-1 0,3 0 2 15,0 0 4-15,-1 1 0 0,-1-3 1 0,3 2 0 16,-1 0-1-16,2-2-2 0,-3 2 4 0,6-2 6 15,-1 2 14-15,0-2 6 0,0 0-1 0,2 0-13 16,0 0-5-16,0 0-7 0,5 0-4 16,-3 0 1-16,12-2-4 0,-3 0-1 0,3 2 0 15,-3-2-1-15,0 0 2 0,-2-1-2 0,-2 3 0 16,-2-2-1-16,1 2 0 0,-5 0 0 16,-3 0 0-16,-3 0-1 0,-1 0 3 0,-5 0 11 15,-2 0 4-15,0 0-11 0,0 0-2 0,2 0-6 16,1 0 5-16,-3 0 0 0,-3 0-2 0,-1 0-2 15,-3 0 2-15,-1 0 2 0,-1-2-1 0,0 0 2 16,0-1 1-16,0 3 4 0,1-2-1 16,-1 0 3-16,4 0-3 0,-3 0-1 0,1-1-1 15,2 1 2-15,-1-2-8 0,-1 2 1 0,1-3 0 16,1 3-1-16,-1 0-1 0,-1-3 0 16,-2 3 3-16,3 0-2 0,-5 0 3 0,0-3-2 15,-1 5 2-15,1-4 3 0,0 4 5 0,3-2-5 16,-3 0 0-16,4 2 4 0,0-3-1 15,-1 1 4-15,1 2-3 0,3-2 0 0,-1 0-1 16,1 2 0-16,2-2 0 0,-1-1 2 0,1 3 2 16,0-2-2-16,0 2-8 0,2 0-6 0,0 0-1 15,0-2-5-15,0 2 2 0,0 0-10 16,0 0 18-16,0 0-2 0,0 0 3 0,2 0 3 16,0 0-2-16,3 0 0 0,3 0-1 0,1-2 0 15,4 2 0-15,1 0-1 0,1-2 1 0,3-1-1 16,-3 3 2-16,1 0-2 0,-1-2 2 0,-4 0-1 15,2 2 0-15,-4 0 0 0,0-2 0 16,-3 2 0-16,-1 0 1 0,2 0 0 0,-3-3 0 16,-2 3 6-16,0 0-4 0,-2 0 1 0,3 0 8 15,-3 0-5-15,2 0-10 0,-4 0-3 16,2 0 5-16,-3 0 0 0,-1 0-1 0,0 0 2 16,-3 0 0-16,-2 0 0 0,-4 0 1 0,0 3-3 15,-5-1 1-15,-2-2 0 0,0 4 2 0,-4-1-2 16,0-1 2-16,0 2-1 0,-1-2 0 0,-6 3-1 15,3-1 3-15,6-2-2 0,0 1 0 16,4 1 0-16,0-4 0 0,7 4 0 0,0-1 1 16,5-3-2-16,1 0 1 0,5 0-13 0,-6 2-5 15,1-2 10-15,3 0 2 0,0 0 10 16,2 0-2-16,4-2 2 0,1 2-3 0,3 0 1 16,4-3 1-16,1 1 1 0,4 0 3 0,3 0-2 15,4 0-2-15,3-3 3 0,2 1-4 0,-1 2 1 16,12-5 0-16,-3 3-1 0,-6-1 0 15,0 1-1-15,-4-1-2 0,-5 1 2 0,0 2 0 16,-7-1 0-16,1 1-2 0,-3 0 2 0,-4 2 0 16,-3-2 0-16,1 0 6 0,-3-1 2 0,-6 3-3 15,2 0-1-15,2 0-13 0,-2 0-5 16,2 0 17-16,-2 0-4 0,0 0 1 0,-2 3-2 16,-4-3 0-16,-3 2 3 0,0 0-1 0,-2 0-1 15,-4 0-1-15,1 1 2 0,-3-1 0 0,-1 2-1 16,-2-4 0-16,0 5 0 0,-2-3-1 15,2-2 2-15,1 4-3 0,1-4 4 0,0 3-2 16,3-1 0-16,2-2-1 0,2 2 3 0,2 0-2 16,2-2 1-16,1 0 0 0,1 0 2 0,3 0 5 15,0 0 1-15,0 2-10 0,2-2 2 16,2 0-1-16,2-2 0 0,3 2 0 0,2 0 2 16,2 0-3-16,4-2 2 0,-2 0 0 0,3 0 0 15,1-1 0-15,-1 1-1 0,-1 0 1 0,-1 0 0 16,-3-1 0-16,0 1 2 0,0 0 4 15,-3 0-1-15,-1 2 7 0,0-2 3 0,-3 2 8 16,-2-3 3-16,3 3-24 0,-5 0-8 0,0 0-1 16,0-2-6-16,-5 0 11 0,-1 2-2 0,-5 0-2 15,-5 0 5-15,-1 0-4 0,-6 0-1 16,-1 4-1-16,0-4-8 0,-2 5-7 0,1-1-4 16,3-2 1-16,-6 5-23 0,1 0-74 0,5 2-35 15</inkml:trace>
  <inkml:trace contextRef="#ctx0" brushRef="#br0" timeOffset="144667.4542">12566 4557 86 0,'-5'0'77'15,"-4"-2"-36"-15,5 0-18 0,-1 0-10 0,1 2 3 16,2 0 1-16,-3 0-3 0,3-5 0 0,2 5 8 16,-2-2 28-16,0 0-23 0,2 2-8 0,0-2-6 15,0 2-3-15,0-5-5 0,0 3-1 16,0-2 0-16,0 2-1 0,0-3-1 0,0 3-3 15,0-2 1-15,-2-1-1 0,2 1 3 0,-3-3-1 16,1 3 0-16,0-3-1 0,-2 0 2 0,-1 5 0 16,3-9 2-16,-5 5-1 0,3-3 2 15,-3 2-2-15,3-2 1 0,0 1 1 0,-3-1-2 16,2 0-1-16,1 0-1 0,0-2 3 0,-1 0-3 16,3 0 0-16,-2 4 2 0,-1-6-1 0,1 4-2 15,2-4 4-15,-1 2-2 0,-1 0 4 0,0 0-2 16,-1 0-1-16,3 0 2 0,-2 2-2 15,-1 3-2-15,1-3 3 0,-1-2-2 0,1 6-3 16,0-6 3-16,-3 2-2 0,2 5 1 0,1-5-1 16,0 3-1-16,-1 1 2 0,-1 3-3 0,1-5 2 15,1 3-3-15,-3 0 1 0,1 1 1 16,-1-1 0-16,-2 4-1 0,0-2 0 0,-2 2 1 16,-2 0-1-16,0 2 0 0,-3 0 2 0,3 0-1 15,-2 3 1-15,-1 1 0 0,3 1-1 16,0 0 0-16,-3-1 1 0,5 3-1 0,-2 0 2 15,2 2-2-15,-2-2-1 0,2 4 2 0,-2-2-1 16,2 2 1-16,0 0 0 0,-3 3 0 16,3-1-2-16,0 5 1 0,-2-2 1 0,0 2-1 0,0 2 1 15,-3 0-1-15,3-2 3 0,-2 4-2 16,-1-2-1-16,1-2 1 0,1 0-2 0,1-3 3 16,0 1-2-16,2-5 0 0,0 3 2 0,2-5-4 15,0 2 3-15,1 0 0 0,-1 0 1 16,2 3-2-16,-2-8 0 0,3 8 0 0,-1-1 1 15,-2-1 0-15,5 3 0 0,-3-1-1 0,3 3 0 16,-1-1 2-16,1 2-1 0,4 0 0 0,-4 0-1 16,1-3 3-16,3-1-4 0,-4 1 5 15,4-1-3-15,-4 1-1 0,1 1 2 0,1-2-1 16,0 1 0-16,-2-1 1 0,-1-1-1 0,-2 0-1 16,3 1 2-16,-3-1-1 0,1-1 1 15,-1 1-2-15,1 0 3 0,1 5-3 0,1-9 0 16,-1 9 0-16,3-4 2 0,-2 3 0 0,2 3 1 15,-3 1-2-15,1-1 1 0,2 0 0 0,-3 0 0 16,1 0 1-16,-1 2-2 0,-1 0 0 16,-1-2 0-16,0 3 1 0,1-3-1 0,-3 2 0 15,2 2 2-15,1 3-3 0,-1-5 3 0,1 3-2 16,3-3 2-16,1-2 1 0,-2-2 2 0,2-5 0 16,2 1 0-16,0-5-1 0,0 2 0 0,0-2-2 15,0 0 3-15,0 0-2 0,0 0 2 16,0 0-5-16,0 0 4 0,0 0-3 0,0 0 2 15,0-2-3-15,0 2 2 0,0 2-1 0,0-2 0 16,0 2-2-16,0 3 2 0,2-1 0 0,-2 5-1 16,0 0 1-16,0 6-2 0,0 1 3 15,0 4-3-15,0-3 3 0,2 1-4 0,0-5 3 16,-2-4 0-16,5 0-1 0,-5-2 1 0,4-5-1 16,-4 0-1-16,4 0 2 0,-4-2 3 15,3 0 0-15,-1-2 2 0,-2 2-2 0,2-2-1 16,0 0-3-16,3 2 4 0,-3-2-2 0,0-3 0 15,2 3-1-15,1 2 2 0,1 0-3 0,3 0-1 16,0 0 2-16,2 0 0 0,-2 3 0 16,6-1-1-16,-1 0 2 0,-1 0 1 0,0 0-2 15,0 1 1-15,3-3 0 0,-3 0 0 0,-2 0-1 16,2 0 0-16,-2-2-3 0,0-1 4 0,2 3-3 16,-4-2 2-16,5 2-1 0,-3-2-1 0,4 2 3 15,-4-2-1-15,2 0 0 0,0 0-1 16,3-3 2-16,-1 3-1 0,1-5 0 0,1 3 0 15,3-3 3-15,0 1-2 0,0-5 0 0,0 4 1 16,2-2-2-16,-2 1-1 0,0 1 3 16,-5-2-2-16,5 1 0 0,-5-1 1 0,1 0-1 15,-1 0 2-15,-2 0-3 0,1 1 3 0,-3-3-2 16,-3 0 5-16,-1 0-2 0,2 0 5 0,-5 0-4 16,1 0 4-16,1 0-2 0,3-3-1 15,-2 1-4-15,6-2 2 0,-2-3-4 0,4 3 0 16,1-5 1-16,1 0 2 0,3-2 4 0,-2 0-4 15,2-9 3-15,-3 5 2 0,1-5-4 0,-5 0 0 16,1 2-3-16,-3-1 2 0,-3-1-3 16,3 0 1-16,-2-4-3 0,2-1 2 0,-2-3 0 15,2-1-2-15,-2 0 2 0,2-1 0 0,0-1-2 16,-2 0 4-16,0-2 3 0,-3 0-3 0,3-3 3 16,-5-3 0-16,1-1 0 0,-1 2-4 15,-2-1 2-15,3 4-5 0,-1-3 4 0,-4 3-4 16,5-5 1-16,-1 0 0 0,1-4 1 0,3-2-2 15,-1 0 1-15,2-1 1 0,2 8-3 0,-5 1 3 16,3 5-2-16,-4 0-4 0,-1-2 2 16,-2 0 1-16,-4-7-2 0,-5-2 4 0,1-3 1 15,-5 3 1-15,-2 0-3 0,-3 4 2 0,1 5-1 16,-3-2-2-16,3 1 3 0,-1 1-2 0,1-2-2 16,2 1-5-16,-1 5-8 0,3 1-20 15,0 3-17-15,0-2 10 0,2 10-19 0,-2-1-19 16,0 4-104-16</inkml:trace>
  <inkml:trace contextRef="#ctx0" brushRef="#br0" timeOffset="149922.1048">13364 4628 6 0,'0'-4'21'0,"-3"1"-6"16,1-3 11-16,2 1-7 0,-2 3-10 0,0-2-1 15,2-1 1-15,-5 3 4 0,5 0-9 16,-2-2-8-16,0 4-13 0,0-3 19 0,2 1-3 16,0 2-1-16,0 0 1 0,-2 0-2 0,-1 0 2 15,3 0-7-15,-2 2 8 0,0 1-3 16,2-1 0-16,-2 0 0 0,0 2 6 0,-1 1 2 15,1-1-8-15,0 1 22 0,2 3-8 0,-2-3 23 16,0 4-14-16,-1-1-8 0,1 1-9 0,2 2 12 16,-2 3-8-16,2 1 0 0,-2-4-1 0,2 4 1 15,-2 3-5-15,2 8 11 0,0-6-1 16,0 5-3-16,-3 1 1 0,1-6-4 0,0 2 1 16,-2 2-5-16,-1 0 2 0,-2-1-3 0,3-1 1 15,-3 2-1-15,3-4-1 0,0 2 0 16,-3 0 0-16,3-2 1 0,-1-1-1 0,3 1 0 15,0-4 0-15,0 4 1 0,-1-7 0 0,1 2 1 16,2 1-1-16,-2-1-1 0,2 1-1 16,-2-3 3-16,2 0-3 0,0-4 2 0,-2 4-2 15,2-4 1-15,0 0 0 0,0-1-1 0,0 1 1 16,0-2 0-16,0-3 1 0,0 1-3 0,0-1 2 16,0-10 3-16,0 3 2 0,0 3 24 0,0 0 9 15,0-2-7-15,2 2-18 0,-2 0-1 16,0 0 0-16,-2 5-2 0,2-3-2 0,0 2-1 15,0-2-1-15,0-2-1 0,0 3 0 0,0-3-2 16,0 2-2-16,0-2-1 0,0 0-3 0,0 0 1 16,0 0-2-16,0 0 3 0,2-2 1 15,0 2 1-15,2 0-1 0,3 2 0 0,2-2-1 16,0 2 0-16,4 0 3 0,2-2-3 0,10 2 0 16,-3 1 2-16,8-3-3 0,8 2 2 15,-3-2 0-15,5 0-5 0,-3 2 6 0,3-2-2 16,-5 0 2-16,-2 0-1 0,1 0-1 0,-4-2 2 15,6 0-1-15,-1 2 1 0,0 0-1 0,1 0-1 16,1 0 1-16,0 0 1 0,1 2-2 0,-3 0 1 16,-2-2 0-16,-4 4-1 0,-3-1 2 15,-8-1-4-15,0 2 3 0,-9-2-1 0,-3 1 2 16,1-1 0-16,-1-2 1 0,-3 2 7 0,-1-2-1 16,-13 0 12-16,4-2-3 0,5 2-17 0,4 0-1 15,0 0-1-15,-2-5 0 0,-2 3 2 16,0-2-1-16,2-1 0 0,-2 1 1 0,0 0-1 15,-5-7 0-15,5 4 3 0,-3 0-4 0,3-1 1 16,-2-4 1-16,1 1-1 0,-1 3 0 0,2-8 2 16,-3 1-2-16,3-1 1 0,0-1-3 15,-2-8 3-15,-3-1 1 0,3 0-2 0,-1 1 0 16,3-1 1-16,-2-3 0 0,4 5-1 0,-3-7 3 16,1 2-3-16,2-4 0 0,0 0 2 15,0-9-3-15,2-2 3 0,-2 5-2 0,3-1 1 16,-3 5 0-16,0 2 1 0,0 4-1 0,0 5-2 15,-3 2 3-15,1-1-1 0,-2 6 0 0,-1-1-1 16,1-2 0-16,2 5 2 0,-3 0-3 16,3 1 3-16,0 3-2 0,0-4 0 0,0 6 0 15,2-2 3-15,0 4-4 0,-3 3 2 0,3 0-2 16,3 12-2-16,-3-1-12 0,0-5 14 0,0-4 0 16,0 2 3-16,-3 0-1 0,1 4 1 0,-2 3 0 15,-1 2-1-15,1-5 1 0,-3 7 0 16,1-4-2-16,-3 2 1 0,-2 2 2 0,2-2-2 15,-4 2-1-15,2-3 2 0,-5 3-2 0,-4 0 2 16,-2 3 1-16,0-6-2 0,-2 1 0 0,0 0 0 16,-3-7 0-16,3 5 0 0,-5-5 1 15,-6 3-1-15,2-3 1 0,-18 2-1 0,-2 1 0 16,3-3 1-16,-1 0 0 0,-4-2-2 16,11 0-1-16,9-2 0 0,6 0-1 0,0-1-2 15,3 3-4-15,4 0-7 0,0-2-15 0,2 2-59 16,2-2-1-16,3 2-88 0</inkml:trace>
  <inkml:trace contextRef="#ctx0" brushRef="#br0" timeOffset="150644.9238">14261 3431 11 0,'-9'-5'30'0,"3"1"-15"0,-1-5 7 16,0 3-17-16,3 1-6 0,2 3 0 0,-3-5-12 15,5 3 7-15,0 2 5 0,0 2-3 0,3 0 0 16,1 0 2-16,0 0 3 0,3 4 1 0,0 0 3 16,-3 3 14-16,3 2-9 0,-3 2-2 15,0 2 3-15,1 5 15 0,-5-1-14 0,0 8 5 16,-7 10-6-16,1 0 3 0,-3 5 6 0,-2 2 10 15,0-2-19-15,0 1-8 0,0-5 5 0,0 1-6 16,0 9 6-16,0 1-1 0,0-10-2 16,2 3-1-16,-2 0 0 0,4-5 1 0,-2 0 1 15,5-11 1-15,-3-1 0 0,1-4 5 0,1-3 0 16,-1-3-5-16,1 0 4 0,-1-2-4 16,1 0-3-16,-1 0 2 0,-3 3-6 0,2-3-2 15,-2 0 2-15,1 0-1 0,-1 0 0 0,0 2-1 16,2-7-1-16,1 6 4 0,-1-1-2 0,3 0-1 15,-1-3 2-15,1 1 1 0,-1 0-1 16,3 0-2-16,-2-3 2 0,4 1 1 0,-5 0-2 16,5-3 0-16,-2 3 3 0,0-3 0 0,0 3-1 15,0-5-2-15,2 2-4 0,-5 1-7 0,3-1-8 16,2-2 3-16,0 1-1 0,-2 1-22 16,0-4-27-16,6-4-21 0,-4 1 46 0,0 1 8 15</inkml:trace>
  <inkml:trace contextRef="#ctx0" brushRef="#br0" timeOffset="151022.4863">13880 4180 27 0,'-7'-13'32'0,"-2"-2"-14"0,0 2 22 0,-2 2 3 15,3-1-13-15,1 1 17 0,-2 3-13 0,5 3-10 16,-1-4-13-16,1 7-11 0,-1-2-5 15,5 4-5-15,-2-2-5 0,0-1 12 0,0 1 7 16,2 4 3-16,-2 1 4 0,2 3-1 0,2-1-2 16,-2 3 3-16,2 3 19 0,0 3-9 0,5-1-3 15,-3 0-6-15,3 5-3 0,2-3-3 16,0 1-1-16,2 1 1 0,0 1-1 0,0 0 0 16,-3 4 0-16,3-7-1 0,5 12 1 0,-3-5-2 15,-2 0 1-15,0 0 3 0,0 0 2 0,-2-5 3 16,0 1-2-16,0-5-2 0,-3 3 2 0,3-3 2 15,-2-2 4-15,1-2 2 0,1 0-6 16,0-3 10-16,-2-1-8 0,4-5-3 0,-2 0-4 16,-1-5-3-16,3-1-4 0,0-3-1 0,0-7 1 15,3 1-1-15,1-5-1 0,-4 2 2 0,7-10-8 16,-1-1-21-16,3-2-27 0,2 0-3 16,3-2-19-16,1 0-148 0</inkml:trace>
  <inkml:trace contextRef="#ctx0" brushRef="#br0" timeOffset="153150.4002">14378 5252 5 0,'-2'-4'1'15,"-3"1"-1"-15</inkml:trace>
  <inkml:trace contextRef="#ctx0" brushRef="#br0" timeOffset="154344.0784">14365 5232 8 0,'0'0'32'0,"2"2"-19"16,-2-2 5-16,0 0-6 0,2 3 19 0,0-3-18 15,-2 2 10-15,5 0-3 0,-3-2 1 0,2 2-7 16,1 0 1-16,1 1 5 0,3-1 0 16,0-2-5-16,0 2 7 0,0 0-10 0,2-2-3 15,0 0 9-15,0 0-1 0,2 0-10 0,0 0 3 16,3 0-1-16,-3 0-3 0,0 0 0 0,2 0-2 15,1 0-2-15,-3 0 1 0,0 0 1 16,1 0-2-16,-3 0 1 0,0 0-2 0,-3 0 0 16,3 0 2-16,-2 0 0 0,0 0-3 0,2 0 2 15,-2 0-1-15,2 0-2 0,-2 0 1 0,2 0-2 16,2 0 3-16,0 0-2 0,1-2 2 16,-6 0 0-16,3 2 1 0,-2-2 6 0,-4 2-1 15,1-3 2-15,-1 3-5 0,-1 0 3 0,-4 0-5 16,4 0 2-16,-4 0-4 0,3 0 0 15,-3 0 2-15,0 0-3 0,0 0-1 0,2-2 1 16,-4 2 1-16,2 0-3 0,0 0 3 0,0 0-1 16,0 0 2-16,0 0-2 0,0 0 2 0,-3 0-3 15,3 0 2-15,0 0 0 0,0 2 1 0,0-2-3 16,0 0 4-16,-2 0-3 0,2 0 3 16,0 0-1-16,-2 0 2 0,2 0 1 0,0 0 0 15,0 0 1-15,0 0 1 0,0 0 1 0,-2 0-2 16,2 0 4-16,0 0-3 0,-2 0 3 0,2 0-6 15,0 0-4-15,0-2-1 0,0 0 0 16,-3 2 1-16,3-2 0 0,-2 0-2 0,2-1 3 16,-2 1-1-16,2-2 0 0,0 2 0 0,-2-3-2 15,0-2 3-15,2 1-1 0,0-1 2 16,-3 1-1-16,1-3-1 0,2 2 1 0,-2-2 0 16,0 1 0-16,0-3 0 0,-1 2-1 0,3 0 1 15,-2-2-1-15,0 4-1 0,2-6 3 0,-2 2-1 16,0 0-2-16,2 0 2 0,0 0-1 15,0-2 1-15,-3 2-1 0,1-3 1 0,2 3 0 16,-2-4 1-16,0-3-3 0,0 1 4 0,-3-1-2 16,3-2-2-16,-3 3 3 0,1-3-1 0,-3 4-1 15,3-6 1-15,0 2-1 0,-1 1 2 16,1-1-2-16,-1-2 0 0,1 2 0 0,2 2-2 16,-3 1 1-16,3-1 1 0,0 3 1 0,0-1-1 15,2 3 1-15,-2 0-2 0,-1 2 1 0,3 0 1 16,0 2-1-16,0 2 4 0,0-2-5 0,0 3 3 15,0 1-2-15,0-1 2 0,0 1-1 16,0 1 1-16,0-1-3 0,0 1 2 0,0 2 0 16,0 2 1-16,3 2 0 0,-3 0-2 0,2 0 0 15,-2-2 1-15,0 0 0 0,0-4-2 16,0 2-2-16,0 2-1 0,-2-5 0 0,2 3 1 16,0 2 3-16,0 0 1 0,0-2-2 0,0 2 3 15,0 0-2-15,0 0 0 0,0 0-1 0,0 2 3 16,0-2-3-16,0 0 4 0,-3 0-3 15,3 0 2-15,-2 0-2 0,-2 0 1 0,-1 0 0 16,1 0-1-16,-3 0 2 0,-1 0-1 0,1 0 1 16,-2 0-2-16,0 0 0 0,0 0 0 0,-2 0 0 15,3 0 1-15,-3 0 1 0,0 0-1 16,0 0 0-16,-1-2-1 0,4 2 1 0,-3-2-1 16,-3 2 1-16,-1 0 0 0,2 0 1 0,0 0-1 15,-5 0-1-15,2 0 3 0,-1 0-4 0,-1 0 4 16,-2 0-4-16,-2 2 3 0,2 0-3 15,-2-2 3-15,3 2-5 0,-1 3 3 0,0-5-2 16,2 0 1-16,1 2 0 0,-1 0-1 0,5-2-2 16,-1 2-1-16,3 1-3 0,0-3-1 0,3 4-4 15,3-4 12-15,-1 4 2 0,1-1 0 16,1 1-1-16,-1 0 0 0,3 3 2 0,0-5-2 16,0 5 2-16,2 0-1 0,0-1 0 0,0 3 0 15,2-2-1-15,0 1 1 0,-2 3 0 0,5-2 0 16,-5 2 1-16,0-2-1 0,4 7 1 15,-4-3-1-15,0 2 1 0,0 1 0 0,0 1 0 16,-2-1 0-16,0 4 0 0,-1-3-1 0,-1 1 3 16,0 2 3-16,-1-3-2 0,1 1-2 15,2 0 4-15,-3 1 0 0,-2 1 0 0,3-2 2 16,0 0-6-16,-1-1 2 0,-1 1-2 0,1-1 1 16,1-1-3-16,-3 2 2 0,3-1-1 0,-3 1 0 15,3-1-2-15,-3 1 2 0,3-2-1 0,2-1 1 16,-3 0 1-16,3 1-2 0,0-3 1 15,0 0-1-15,2 1-6 0,0-3-4 0,0 0-21 16,2 2-38-16,-2-4-33 0,2 2-90 0</inkml:trace>
  <inkml:trace contextRef="#ctx0" brushRef="#br0" timeOffset="160515.5922">13789 5565 16 0,'2'0'21'0,"1"0"17"16,-3-2 12-16,0 2-23 0,2-2 17 0,0 2-2 16,-2 0-8-16,0 0-15 0,2 0-15 0,-2-3 19 15,0 3-6-15,-2-2-5 0,2 0 5 16,0 0-3-16,-2 0-7 0,2-1 0 0,0-1 1 16,0 2 2-16,0-3-3 0,0-1 1 0,-2 1-3 15,2 1-1-15,0-3-1 0,0-1 1 0,-3 3-1 16,3-4 1-16,0 0-3 0,-2 3 0 15,0-5 0-15,2 4-3 0,-2-2 3 0,-3 1-2 16,5 1 1-16,-4 0-1 0,0-1-2 0,1 1 3 16,1 0 0-16,-2 1 0 0,-1-1-2 0,3 3 2 15,-2-1-1-15,-1-1 0 0,3 3 0 16,-2-1 0-16,1 2-1 0,-1-3 2 0,0 3-1 16,-1 0 1-16,1-2 0 0,-1 1 1 0,1 1-1 15,0 0 1-15,-1-2 1 0,1 1-2 0,-1 1 1 16,1 0-1-16,-3 0 0 0,3 0 1 15,0-1-2-15,-1 1-1 0,1 2 3 0,-1 0-2 16,3-2 0-16,-2 2 1 0,-1 0 1 0,-1 0-2 16,-1 2 1-16,0-2 0 0,3 2-2 0,-7 1 1 15,4-1 2-15,-1 2-2 0,-1-4 0 0,0 5-1 16,-2-3 2-16,2 0 1 0,0 0-2 16,0 0 1-16,3 3-1 0,-3-3 2 0,2 2-2 15,-1 1 2-15,1-3-1 0,0 2 0 16,1 1-1-16,-1-1 1 0,3 1-2 0,-5-1 2 15,2 3-1-15,1-1-2 0,-3 1 5 0,0 0-4 16,0-1 2-16,-2 1-2 0,2 2-1 0,1-3 3 16,-1 3 0-16,0 2 1 0,0-2 0 0,0 4-3 15,0-2 3-15,3 5 0 0,-5-1-2 16,4 0 0-16,-2 1 3 0,5 2-2 0,-3-3-1 16,1 0 1-16,1-1 1 0,1 1-2 0,0-2 1 15,-1 3 1-15,5-3-2 0,-4-2 1 16,4 4 0-16,-5-6-1 0,3 4 0 0,2-2 1 15,-2-2 0-15,2 2 0 0,0-2 2 0,0 0-2 16,2 0 1-16,-2 0-1 0,0-1 0 0,2 3 1 16,0-4-3-16,1 2 4 0,-1 0-3 0,-2-1 3 15,2 1-1-15,0 0-1 0,-2 0 1 16,0 0-1-16,3 0 2 0,-1-1-2 0,-2 1 1 16,2 0-1-16,0 0 3 0,3 0-3 0,-3 2 1 15,2-2 1-15,-2-1 0 0,5 3 0 16,-3-2 3-16,1 0 1 0,4 0-1 0,-3 0-3 15,1-1 0-15,2-1 4 0,-1 2-1 0,1-5-1 16,0 5-1-16,0-2-2 0,0-3 2 0,0 3 2 16,-1-1 11-16,3 1-5 0,-2-3-2 0,2 1-2 15,-2-1 1-15,4-2 1 0,1 3-4 16,1-1 0-16,0 1-1 0,3-1-1 0,0-2 2 16,2 0-1-16,-3 3 2 0,1-3-1 0,-3 0 0 15,-2 1-2-15,3-3 2 0,-5 0-1 16,0 2-2-16,-2-2 2 0,0 2 0 0,-1-2-1 15,-3 0 2-15,4 0 3 0,-3 0 2 0,-1 0-2 16,1 0 0-16,1 0-2 0,0 0 1 0,1-2-2 16,1 0-2-16,0-3 0 0,2 3 2 0,0-3-2 15,4-1 9-15,-1-1-4 0,-1 3 3 16,0-3 2-16,-2 1-4 0,2-3 3 0,-2 2-3 16,0 1 0-16,0-5-4 0,0 2 0 15,-2 0 0-15,0 0 0 0,0 0 0 0,0 0-2 16,-5 1 0-16,3-3 1 0,-1 2-4 0,-1-2 2 15,-1-2 0-15,-2 2-3 0,3-3 2 0,-3-1 0 16,0 2-3-16,0-1 4 0,-2-1-4 16,0 0 2-16,3-1 0 0,-3 1 1 0,0-1-3 15,0-1 2-15,0 1 0 0,0 1 0 0,0-1-2 16,-5 1 2-16,5-1 0 0,-4-1 0 0,2 1 0 16,-3 1 0-16,-1-3-1 0,-1 3 2 15,0-5-3-15,1 2 2 0,-5 3 1 0,2-5-1 16,0 2-1-16,0 1 3 0,-2 4-4 0,2-3 3 15,-2 3-2-15,0 2 2 0,0-2-3 0,0 2 2 16,-2 2-2-16,0 0-3 0,0 2-8 0,-3-1-1 16,3 1-6-16,-2 0-5 0,1 1-3 15,-3 1 3-15,-1 1-3 0,3-1-6 0,-3 3-8 16,3 0-24-16,-1 0 20 0,-4 2 6 0,5 2-41 16,-5 0-21-16,2 0-48 0</inkml:trace>
  <inkml:trace contextRef="#ctx0" brushRef="#br0" timeOffset="200395.6439">10026 7629 1 0,'0'-2'20'0,"0"2"7"16,0 0 14-16,0-3-17 0,0 3-9 16,0 0-2-16,0 0 0 0,0 0-13 0,0 0-8 15,0 0 9-15,0 0-7 0,0 0 5 0,2 0-4 16,-2 0 4-16,2 3 0 0,-2-3-1 15,0 2 8-15,4 0 2 0,-1-2-3 0,-1 2 21 16,2-2 16-16,1 2-3 0,1-2-15 0,-1 0 7 16,-1 0-7-16,5 0-13 0,-3 0 4 0,1-2-1 15,2 0-5-15,-3 2-4 0,3-2 0 0,0 0-2 16,2-1-1-16,0 3-2 0,0-4 0 16,0 4 1-16,0-2 1 0,2 0 3 0,1 2-1 15,-1 0-1-15,2-3 2 0,3 3 2 0,0-2 0 16,6 2-1-16,2 0-5 0,3-4 5 15,0 2-3-15,2 2-3 0,2-3 1 0,-3 1-3 16,4 2 2-16,-4-2 0 0,10 0-1 0,-2 0 2 16,3-3-1-16,6 5-1 0,-1-2 2 0,9 0 1 15,-2 0 1-15,-9 2 2 0,-4 0 1 0,-7 0-2 16,-4 0 0-16,2 0 0 0,-3 0 0 16,3 0-1-16,4 2 2 0,3 0-1 0,-1 0 0 15,3 0-3-15,-3 3 1 0,-6-3-1 0,2 5-1 16,-4-5 0-16,0 0 1 0,4 2-1 15,2-4 1-15,9 3 0 0,2-3-1 0,1 2 3 16,-3-2-1-16,-7 0 1 0,-1 0-1 0,-8 0 4 16,-1-2-2-16,-1 2 1 0,1-3-3 0,-1 3-1 15,5-2 2-15,0 0-1 0,4 0-2 16,0 0 3-16,-2 2-2 0,1 0 2 0,-4 0-2 16,-1 0-1-16,-2 0 0 0,-3-3 1 0,2 3 0 15,1 0 0-15,-1 0-2 0,5 0 1 0,-2 0 1 16,2 0-1-16,-3 0-1 0,3 0 2 0,-2 0-2 15,-3 0 0-15,1 0 2 0,-7 0-1 16,2 0-1-16,-5 0 1 0,-1 0 0 0,1 0 0 16,-3 0 2-16,3 0-2 0,-1-2 1 0,1 2 1 15,1-2 1-15,0 2-2 0,1 0 0 16,1 0-1-16,-2 2 0 0,2 0 0 0,0-2 0 16,-1 3 0-16,1-1 0 0,-2 0-1 0,-1 0 2 15,1 0-2-15,-2 1 2 0,-1-1-2 0,-4 0 1 16,2-2 1-16,0 2-2 0,1 0 1 15,-5 1-1-15,2-3 1 0,2 0 0 0,-2 2-1 16,2 0 3-16,0-2-2 0,3 0 0 0,-1 0 1 16,1 0 0-16,-1 0 0 0,0 2-1 0,1-2 1 15,2 2 0-15,-3-2 0 0,0 0 1 16,3 0-1-16,0 3-2 0,-1-1 1 0,1-2 1 16,-3 0-1-16,1 2 0 0,-1 0 0 0,-2-2 1 15,3 2-2-15,-3 1 1 0,3-3 1 0,-3 0-1 16,2 2 0-16,1 2 0 0,4-4 0 15,-1 5-2-15,3-5 3 0,0 2-1 0,-2 0 0 16,0 0 0-16,-2 1 1 0,-5-3-2 0,0 2 2 16,-4-2-1-16,0 2 0 0,-5-2 1 0,1 0 0 15,-12 0-2-15,0 0 2 0,7 0-1 0,-2 0 1 16,0 0 2-16,2 0-1 0,0 0-1 16,0-2 0-16,0 2 3 0,4 0-4 0,1 0 1 15,1 0-1-15,-1 0 1 0,2-2-2 0,1 2 1 16,-3 0 2-16,4 0-1 0,-5 0 3 15,0 0 1-15,1 0 3 0,-3 0-1 0,2-3 3 16,-4 3-6-16,3 0-3 0,-1 0 0 0,-2 0-1 16,0 0-2-16,0 0 0 0,0 0 1 15,0 0-1-15,0 0 2 0,0 0-2 0,0 0 2 16,0 0 0-16,0 0 13 0,-2 0 18 0,2 0-8 16,0-2-11-16,0 2-12 0,-3 0-2 0,6-2 3 15,-3 0-4-15,0-3 4 0,0 3-1 0,0-2-1 16,2-1-1-16,-2 1 3 0,2-1-3 15,-2-1 1-15,4-1 1 0,-4 1-2 0,5-1 3 16,-5 0-1-16,4 1-1 0,-2-3 1 0,3 0-1 16,-5 0 2-16,4 0 0 0,-2 1-1 0,1-3 1 15,1 2 0-15,-2-2-2 0,3 2 1 16,-5 0-4-16,4 0 3 0,-4 1-1 0,5-1 1 16,-3 4 1-16,0-4-1 0,0 5 1 0,3-3 0 15,-5 3-1-15,4 0 2 0,-2 1-2 16,-2 1 2-16,0-2-3 0,2 2 2 0,-2 2-2 15,3-3 0-15,-3 3 1 0,0-2-4 0,0 2-6 16,0 0-3-16,0 0 5 0,0 0 5 0,0 0 5 16,0 0-1-16,0 0 2 0,0 0-2 0,0 0 0 15,-3 0 4-15,3 2-5 0,0-2 0 16,0 0 2-16,0 0 0 0,0 0 1 0,0 3-3 16,-2-3 2-16,2 0-1 0,0 0 0 0,0 0 2 15,0 0 0-15,0 0-1 0,0 0 0 16,0 0 3-16,0 2 9 0,0-2 3 0,0 0 6 15,-2 0 2-15,2 0-13 0,0 0-11 0,0 0-1 16,0-2 0-16,0 2 2 0,0-3-2 0,0 1 3 16,0 2-2-16,0-4 1 0,0 4-1 0,0-5 1 15,0 3 0-15,0-2-1 0,0 2-1 16,2-1 2-16,-2-1-1 0,0 0 0 0,0 1-2 16,0-1 2-16,0-1-1 0,0 1 2 0,2 0 0 15,-2-1-1-15,0-1 1 0,0 1 1 0,3 1-2 16,-3-3 0-16,0 1 0 0,0-1 1 15,0 0-1-15,0 1 0 0,2-1 0 0,-2-2-1 16,0 0-1-16,2 3 2 0,-2-5 1 0,2 2-3 16,-2-2 2-16,0-2-1 0,2 4 0 15,1-4 0-15,-1-3-2 0,2 1 3 0,-2 2 1 16,3-3 0-16,-3 1-1 0,2-1 0 0,-1 3 1 16,1 0-1-16,0-3 0 0,-1 3-1 0,-1 0 3 15,0 0-3-15,0 2 1 0,0-2 1 16,-2 1-2-16,3 1 1 0,-1 3-1 0,0-3 2 15,-2 2-3-15,0-2 1 0,0 2 1 0,0-2-1 16,2 2 1-16,-2-2-2 0,3 2 4 0,-3 0-4 16,0-2 2-16,2 3 1 0,0-3-1 15,-2-3 0-15,2 3 0 0,-2 0-3 0,2-2 4 16,-2 2-4-16,3-2 4 0,-1-3-3 0,0 3 2 16,0-2-1-16,0-1 2 0,1 1-3 15,1-1 2-15,-2 3 1 0,3-2-1 0,-3 2-1 16,0 2 2-16,0 2-3 0,0-2 2 0,-2 2 0 15,3 4-2-15,-1-3 0 0,-2 3 2 0,0-1-3 16,0 3 1-16,0-1 2 0,0 0-1 0,-2 1-1 16,2 1 1-16,0 0-2 0,-3 0 1 15,3 0 2-15,-2-1-2 0,0 3-1 0,2-2 0 16,0 0-4-16,-2 2 0 0,0-2-1 0,2 2 0 16,-5-2-4-16,3 2 4 0,-2 0 1 0,-1 0 5 15,-4 0 1-15,3 0 0 0,-3 0 2 16,0 0-1-16,0 0 0 0,-2 2 0 0,0-2 0 15,-2 0-1-15,-7 2 3 0,5-2-3 0,-1 0 0 16,-8 0 0-16,0 0 1 0,-5 0 0 0,3 0 1 16,-3 2 0-16,0-2-2 0,-4-2 2 15,2 4-3-15,3-2 2 0,-5 0 2 0,2 0-4 16,-9 2 2-16,0 1 1 0,-1-1-1 0,-1 0-1 16,-2 0 1-16,-9 0-3 0,9-2 3 15,-1 3-2-15,10-1 0 0,2-2 1 0,4 2 0 16,-1-2-4-16,-4 2 1 0,-1-2 3 0,-5 2-2 15,3 1 1-15,0-3-2 0,-1 2 3 16,5-2-1-16,2 0 0 0,2 0 2 0,-1 2 1 16,1 0-1-16,-4-2 0 0,2 0 0 0,-7 2-1 15,-1-2 2-15,-1 3-1 0,3-3-1 0,1 0 3 16,5 0-4-16,1 0 3 0,1 0-1 0,0 2 2 16,3-2-2-16,-5 0-1 0,-2 0 1 15,-5 0 2-15,1 0-4 0,-3 2 3 0,3-2-1 16,-1 2 1-16,7-2-1 0,1 0 0 0,3 0 0 15,-4 2-2-15,0-2 2 0,0 3 1 0,-6-3-3 16,-1 2 1-16,1 0 1 0,2 0-3 16,2-2 1-16,0 2-1 0,4 1-1 0,2-3 1 15,3 2 2-15,-2 0-2 0,2-2 2 0,-1 0 0 16,1 2 2-16,0-2-2 0,-3 0 1 0,1 0 1 16,-1 0-2-16,-1 0 1 0,3-2 0 15,-3 2 0-15,4 0 2 0,1 0-3 0,4 0 1 16,1-2-1-16,-2 2 3 0,5-2-2 0,-3 2-1 15,0 0 2-15,-1 0 0 0,-3 0-1 0,0 0 0 16,-3 0 0-16,-3 0 0 0,3 0 1 16,-3 2-1-16,-1-2-1 0,3 2 3 0,-1 0-3 15,1-2 0-15,1 2 3 0,3 1-3 0,0-3 0 16,2 2 2-16,1-2-2 0,-3 2 2 0,0-2-3 16,-3 0 3-16,3 2-2 0,-2 1-3 15,0-1-2-15,2-2 3 0,0 2 0 0,2 0 1 16,-2-2 2-16,2 2 0 0,0 1 0 0,5-3 0 15,-3 2 0-15,5 0 1 0,-1-2-1 0,1 0 0 16,2 2 0-16,-2 0 0 0,4 1 1 16,-2-3 0-16,2 0-1 0,1 0-1 0,-1 0 2 15,2 0-1-15,-2 2 0 0,0-2 0 0,3 0-2 16,-3 2 4-16,0-2-3 0,3 0 0 16,-3 0 2-16,2 2-1 0,-2-2 0 0,1 2 1 15,-1-2-2-15,0 3 1 0,-2-1-1 0,0 0 1 16,2 0 0-16,-2 0-3 0,-2 1-2 0,2-1 1 15,2-2 1-15,0 4-4 0,0-4 3 0,0 2-4 16,5 1 6-16,-3-1 0 0,1 0 1 16,1 0 2-16,3-2-4 0,-2 5-1 0,-1-5 3 15,5 2-2-15,-2 0 3 0,0 0 1 0,2 0 0 16,-2 5-1-16,0-5 0 0,2 3 2 16,-3 1-2-16,3-1 1 0,0 4 0 0,0-3 1 15,0 1-3-15,0 2 2 0,0-5 0 0,-2 3 0 16,2 1 0-16,2 1 1 0,1 2-1 0,-1-2 0 15,2 2 0-15,-4-2 1 0,2 0-2 0,1 2 0 16,3 2 2-16,1-2-1 0,-1 4-1 16,1-4 1-16,2 3 0 0,0-3 0 0,-3 2 1 15,1-4 0-15,2 4-1 0,-3 0 2 0,1 0-2 16,0 3 2-16,-5-3-2 0,2 3 2 0,-4 3-1 16,-2 1 4-16,0 0-5 0,0 2 3 15,-5 0 2-15,-2 2-3 0,0-1 2 0,3-1-2 16,-3-5-2-16,2 1 1 0,-2-1 0 0,5-3 0 15,-3-3-1-15,5 0 2 0,0 0 0 16,-2-2-1-16,4-1-3 0,-3 1 3 0,1-2-1 0,2 2-2 16,-2-3 3-16,2 1-4 0,0 0 3 15,0 1-4-15,2-1 3 0,-2 2-1 0,0 0-1 16,0-3-14-16,2 5-15 0,-2-2-28 16,0 2-52-16,3 0-86 0</inkml:trace>
  <inkml:trace contextRef="#ctx0" brushRef="#br0" timeOffset="200993.1418">12585 7430 63 0,'-4'0'56'16,"2"0"-43"-16,2 0 24 0,0 0-8 0,0-4 10 15,0 4 7-15,0-2-17 0,0 0-11 16,0-1 10-16,0 3-15 0,0-2 2 0,0 0-8 16,0 2-4-16,0 0 0 0,-2-2 0 0,2 2 1 15,0-2-3-15,0 2 2 0,0 0 1 0,0 0-2 16,0-3 0-16,0 3 2 0,0-2-4 0,0 2-3 15,0 0 4-15,0 0-3 0,0 0 2 16,0 0-2-16,0-2 0 0,0 2-5 0,0 0-6 16,0 0-14-16,0-2-22 0,0 2 10 0,0 0-14 15,-3 0 21-15,3 0 35 0,0 0-86 0,0 2 28 16</inkml:trace>
  <inkml:trace contextRef="#ctx0" brushRef="#br0" timeOffset="212097.7759">9188 8689 12 0,'0'-4'11'0,"0"0"0"0,0-1 3 0,2 1 15 16,-2-1-15-16,0 1-1 0,0-1-2 15,0 1 2-15,0 2-1 0,0-3-3 0,0-1-1 16,0 4 22-16,0-3 10 0,2 1-3 0,-4-1-12 16,2 1 1-16,0 0-9 0,0-3 5 15,0 0-5-15,-2 1-5 0,-1 1-4 0,3-1-3 16,-4-1-1-16,2 0-4 0,-3 3 3 0,1-3-1 15,0 1-1-15,-1 1 1 0,1-1 0 0,-3 1-3 16,1 1 0-16,-1-3 1 0,0 3-3 16,-1-3 0-16,1 3 2 0,0-3-1 0,-4 3 1 15,5 0-2-15,-3-1 3 0,0 1 0 0,-2-1 1 16,2 1-1-16,-2-1 0 0,0 3-1 0,0-2 1 16,0-1 2-16,-4 3-1 0,-1 0 0 0,1-2 0 15,-1 1-1-15,1 1-1 0,-1 2-1 16,3-2 1-16,-2 0 2 0,2 2-4 0,-1 0 2 15,1 2 0-15,2 0-5 0,-2 0 5 0,2 1-4 16,2 1 3-16,-2-4 4 0,0 4-4 16,0-1 2-16,0 1 0 0,-2-2-2 0,2 0 2 15,0 3 0-15,-3-1 0 0,3-1 0 0,0 1-1 16,-2 0 2-16,4 1-2 0,-2 1 0 16,2-1 1-16,-2-1 1 0,3 5-5 0,1-2 7 15,-2 1-4-15,5-1 1 0,-3 2-3 0,3 0 2 16,2-1 4-16,-1 1-6 0,1 2 4 0,0 0 1 15,0 0 0-15,2-2-3 0,0 2 2 0,-2 0-3 16,2 2 4-16,-3-1-3 0,3 1 2 16,0-2-2-16,-2 2 1 0,0 0 0 0,0 0 0 15,2 1 3-15,-3-1-4 0,1 0 2 0,0-2-1 16,0 2-2-16,0-2 5 0,-1 3-6 0,1-3 4 16,2 0 0-16,-2 0-1 0,2-2 1 15,0 2 2-15,2 0-2 0,-2 0 2 0,2 0-2 16,1-3 2-16,-1 3-2 0,0-2-2 0,2 2 3 15,-1-2-1-15,-1 2-1 0,2-2-1 16,-4 2 2-16,5-2 0 0,-3 0 5 0,-2-1-4 0,2-1-2 16,0 4 1-16,-2-4 1 0,0 2-2 15,0-1 2-15,0 1-1 0,0 0 1 16,3-2-3-16,-3 1 3 0,0 1-2 0,0-2 1 16,0 2 0-16,0 0 1 0,2-1 0 0,-2 1-1 15,2 0 2-15,-2 0-1 0,0 2 1 0,2-2-1 16,-2-1-1-16,2 1 3 0,-2 0-1 0,0 0-2 15,0 0 2-15,3-3 1 0,-3 3-3 16,2-4 2-16,-2 1 2 0,0-1-3 0,2-1-1 16,-2 3 3-16,2-3-3 0,0 0-1 0,-2 1 1 15,3-1 1-15,-1 1-2 0,-2-1-1 0,2 0 2 16,0 3 0-16,-2-2 0 0,2-1 2 0,1 0-3 16,-1 1 0-16,2-3 0 0,-2 2 2 15,3-1-3-15,-3-1 3 0,2 2 0 0,1 3-1 16,-3-5 3-16,2 2 2 0,1-1 0 0,-1 1-5 15,1 0 1-15,1 3 2 0,1-3 1 16,0 1-2-16,1-1-1 0,-1 1 1 0,2-1-2 16,-3-2-1-16,3 3 1 0,-2-1 1 0,-1 1-2 15,1-1 3-15,0-2-3 0,-1 3 4 0,3-3-2 16,0 0 2-16,-2 0-2 0,1 0 2 16,3 1-1-16,-2-1 1 0,0 0-3 0,2 0 2 15,-2 0-2-15,2-2 1 0,0 3 0 0,0-3-2 16,0 2 0-16,2-2 0 0,0 0 1 15,-2 2-1-15,1 0-1 0,-4-2 2 0,1 2 5 0,0-2-1 16,-2 3 0-16,-1-3-1 0,1 0-4 16,-3 0 1-16,-2 0 3 0,1 0-4 0,1 0 3 15,-2 0 2-15,-4-5 6 0,6 5-3 0,-1 0-1 16,-1 0 1-16,0 0 3 0,0 0-4 16,0-2-5-16,3 0 0 0,-5 2-2 0,6-5-1 15,-3 3 0-15,1-2-3 0,3-1 2 0,-1 1 0 16,1-3 3-16,2 3-4 0,0-3 2 0,-3 3 1 15,1-3 3-15,-1 1 6 0,1 1-4 16,0 1 3-16,-3-3 2 0,0 3 1 0,-1-1-5 16,1 1-1-16,1 0-5 0,-3-3 3 0,0 3 1 15,0-3 0-15,-2 0 1 0,2-4 1 0,-2 3 1 16,0-1-2-16,0-2-2 0,0 0 2 16,0-3-1-16,3 1-4 0,-3 0 1 0,0-5-1 15,0 1 2-15,2-1-2 0,0 3 0 0,0-3 1 16,3 3 1-16,-3-1 9 0,2 1-5 0,-2-1-1 15,1-1 2-15,-1 1 0 0,0 3-2 0,0-5-1 16,0 1-3-16,1 1 1 0,-3 1-2 16,2-1 3-16,0-1-4 0,0 1 3 0,0 1-1 15,-2-3 0-15,3 3 2 0,-3-5-1 16,0 0-1-16,0-2 0 0,-3 0 1 0,1-2-1 16,0-1-2-16,-5-1 2 0,3-3-2 0,0 3 0 15,-1 2 1-15,-1 2-2 0,-1 4 3 0,3 3-1 16,-1 1-3-16,1 3 2 0,-1 0-2 0,1 2-2 15,-1 5-14-15,3-3-31 0,-2 3-20 16,4 13 17-16,0-5 9 0,0-2-20 0,0 1-44 16,2-1 34-16,-4-7 15 0,2 3-113 0,2 2 128 15</inkml:trace>
  <inkml:trace contextRef="#ctx0" brushRef="#br0" timeOffset="220632.1514">21006 12122 44 0,'-2'-4'31'0,"2"0"-10"0,-3 1-12 15,8 6 4-15,-3-3 5 0,0 0-3 0,-2 0-3 16,2 0-7-16,-2 0-4 0,0 0-5 15,0 0 1-15,-4 0-9 0,4-5 3 0,-2 5 6 16,0 0 5-16,2 0 15 0,0 5 2 0,0-1 20 16,0 3-30-16,-3 4 6 0,1 2 9 0,0 4-11 15,-3 5-1-15,3 1-5 0,-2 1 3 0,-5 13-5 16,2 1 5-16,-1-3 20 0,-3 2-11 16,4 1 1-16,-2 4-12 0,0 2 1 0,-2 16-1 15,2-1-3-15,1-2 1 0,-3 12 0 0,2-12-4 16,2-6 8-16,1-5-9 0,1 3 5 0,1-3 3 15,-1 0-1-15,3 0-5 0,2 1 1 16,0-3-2-16,-2 0 2 0,0 2-4 0,0 1 3 16,-1 8-2-16,3-2 0 0,0 2 3 0,0-2 4 15,-2 0-2-15,2-3 2 0,0 3-4 0,-2 2 2 16,2 3-3-16,-2 1 4 0,0 1 0 16,-1-5 2-16,-1-2-3 0,-3 0 8 0,1 6-6 15,-1 1-2-15,3-1 0 0,4-1-3 0,-3-3 0 16,6 0-2-16,-3-2 6 0,2 2 0 15,2 0-1-15,5-4-1 0,0-5 5 0,2-6 3 16,0-5-7-16,0-4 5 0,-2 2-7 0,-3-2 2 16,3 2-2-16,-2 2 4 0,-3 9 3 0,-2-2-3 15,1 4-2-15,-3-1-1 0,-3 1-2 0,1 0-5 16,-2 5 2-16,-1 6 1 0,1 7 0 16,-3 0 0-16,1 0-3 0,-3 0 2 0,2-2-3 15,1 4 1-15,-3 4 2 0,7 1-2 0,0-7 3 16,6 0 1-16,0-5 0 0,1 3 1 0,-1-2-2 15,5-1 5-15,-2-2-1 0,-1-4 3 16,1-2-2-16,-1 2 1 0,-3 2-2 0,-3 0-1 16,-3 3-2-16,-1-1 1 0,-3-4-1 0,-1 0-3 15,-1-5 3-15,-4 1-2 0,-1-1-1 0,1 3 3 16,2-7-3-16,0 0-1 0,2-4 3 16,3 0-2-16,-3-1 1 0,2 3 0 0,-2 2 5 15,3 5-2-15,1 1 3 0,3 3 2 0,2-4 3 16,0-3-4-16,0-4-2 0,2-7 7 0,-2-2-11 15,3-2 0-15,-1-2 3 0,-2 2 1 16,0-5-3-16,0-2 1 0,2-1-2 0,0-6-5 16,-2-4-2-16,2-4-2 0,1-2-4 0,-3-1-6 15,0-1-8-15,0-1-26 0,0-15 8 0,0 7-2 16,0-1-23-16,0 10-6 0,2-5-27 16,0 0-121-16</inkml:trace>
  <inkml:trace contextRef="#ctx0" brushRef="#br0" timeOffset="221513.2448">18532 16051 2 0,'-24'-11'92'0,"2"3"-42"16,4 1-8-16,0-2 4 0,5 5-15 0,4-1 27 15,0 3-2-15,3-2-33 0,1-1-6 16,1 5-11-16,2-2-11 0,11 4-5 0,-3 0 9 16,-10-4-6-16,4 2 16 0,0 0 5 0,6 0 1 15,-1-2 12-15,6 4-13 0,-2-4-1 0,2 2-2 16,4 0 2-16,3 2 2 0,4-2-1 15,4 2-7-15,1 1 0 0,6 3-1 0,0-4-2 16,20 5 0-16,2-2 2 0,0-1 0 0,2 3-4 16,3 1 4-16,21 1-3 0,3-2 3 0,22 4-3 15,-11-5 0-15,-7 3 1 0,-11-2-2 16,-6 2 4-16,-3 0 0 0,7-3 0 0,-4 3-1 16,-3-2 1-16,-2 1-2 0,3-3-1 0,1 1-2 15,7-1 3-15,0-3-2 0,3 2 0 0,-3-4 0 16,9 0 0-16,0-2 0 0,2 0-2 15,0 0 3-15,5 0-2 0,2 2-1 0,0-5 0 16,-1 3 0-16,-3 0 1 0,-1 0-1 16,-4 2 1-16,0 0-2 0,-6 0 1 0,-1 0-1 15,0 0 0-15,3 0 1 0,-12 0-1 0,3 0 2 16,0 2-3-16,-5-2 2 0,7 0-3 0,-2-2 1 16,-5 2 0-16,1-3-3 0,6-1 1 0,-3 0 1 15,1-3 0-15,-2 3 2 0,-7-3 0 16,2 0 2-16,0 1-2 0,0 3 0 0,-6 1 1 15,-3 0 0-15,-6 0 0 0,-3 0 0 0,-1 2 1 16,-1-3-1-16,0 1 0 0,0 0 0 0,-1 0 0 16,-4 0 1-16,-3-1-2 0,-3 1 1 0,-2-2 2 15,-2-3-3-15,7 3 0 0,-1-3 2 16,3 1 0-16,-1 1-1 0,3 3 0 0,-2-2-1 16,4-1 2-16,-2 1-2 0,4-1 0 0,-2 1 2 15,1-3-3-15,1 3 3 0,-2 2-2 16,-2-1 0-16,-5-3 0 0,-1 4 1 0,-8-1 1 15,-1-1 1-15,-1 4 4 0,-4-4-1 0,-4 4 2 16,-3-5-3-16,-4 3-1 0,-4 0 1 0,2 0-3 16,0-1-1-16,-3 1 1 0,-1 2-3 15,1-2-2-15,-1 0-15 0,3 0-11 0,6-3-13 16,3 1-5-16,3-3-1 0,13-2-16 0,2-2-40 16,5-2-62-16</inkml:trace>
  <inkml:trace contextRef="#ctx0" brushRef="#br0" timeOffset="222748.4431">24362 16836 54 0,'4'0'59'0,"-2"-2"-39"16,-2 0-7-16,0 0 12 0,0 0 23 15,-4-1 9-15,2-1-28 0,2 4-23 0,-3-5-6 16,1 5 0-16,2-2 4 0,0 2 8 0,0-2 21 15,0 2-5-15,-2 0-14 0,2 0-10 0,0 0 1 16,0 0 3-16,2 0 8 0,-2 2 1 16,0 3 4-16,2 1-2 0,-2 1-2 0,3 4-5 15,-6 2 2-15,3 5-4 0,-2 2-2 0,-5 4-4 16,3 13-4-16,-7 1 3 0,2-3-3 0,-2 3 3 16,2 1-2-16,1-1 0 0,-1 1 2 0,0 10-1 15,2-3 2-15,3-6-1 0,6-7 0 16,0-2 1-16,1-2 1 0,-1-10-1 0,2-1-5 15,-2-7 5-15,1 0-5 0,-3-2 3 0,2-5-2 16,-2-8 1-16,0 0 2 0,2 1 5 16,-2 1-4-16,0 2 3 0,0 0 1 0,-2-2-4 15,2 2-3-15,0 2-6 0,0 0 5 0,-2-4-3 16,2 2-6-16,-3-2-11 0,1-5-14 0,-2-2 40 16,-3-6-6-16,3-3-5 0,-1-4-3 15,1-4-1-15,-1-3 2 0,1-2 2 0,4-2 7 16,-4-13 0-16,4 4 0 0,0 0-1 0,0 3-2 15,2 3-3-15,0 1 4 0,2 2-1 16,1 0-8-16,4 0 7 0,0 2 1 0,-1 0 0 16,8-4-3-16,-1 4 4 0,-2 2 2 0,3 7-4 15,-7 5 2-15,2 1 0 0,-2 5 3 0,-3 2-2 16,3 0-1-16,0 5 1 0,0-3-2 0,4 1 0 16,-2-1 1-16,2 3 0 0,3-1-3 15,-1 1 3-15,0 2 1 0,3 0 0 0,-3-1-1 16,3 3 0-16,-2 3 1 0,-1-1-2 0,-2 4 4 15,3-1-1-15,-3 1-2 0,-2 3 1 16,2 2 0-16,-4 2 2 0,-2 1 4 0,-1 1 1 16,-4 1-5-16,3 3 1 0,-5 6 0 0,0-1 1 15,-5 0 1-15,5 0 0 0,-6 3 7 0,4-3-2 16,-1-2 1-16,-1-2 6 0,0-5-3 16,1 1 2-16,-1-3-11 0,-5 0 2 0,0-2 0 15,-4 0-4-15,-5-2 0 0,-1 0 5 0,-8-2 3 16,1 1 1-16,-5-3-2 0,0-1-6 0,-9-6-3 15,3 2-4-15,1-4 2 0,8-3-2 16,1 3-13-16,5-3-7 0,2 0-20 0,5 1 11 16,2 1 10-16,2 1-10 0,-2 0-3 0,2-1 7 15,-3-1-27-15,3 1-28 0,2 1-85 16</inkml:trace>
  <inkml:trace contextRef="#ctx0" brushRef="#br0" timeOffset="223809.1887">19661 13165 25 0,'-2'16'154'0,"-3"-5"-154"0,1-5 10 15,-3-3 13-15,0-1 4 0,3-2 13 0,0-2-4 16,1 2-46-16,-1 0-6 0,11-5-3 15,-3 1-6-15,-4 4 20 0,0 0-5 0,0 2 3 16,0 0 8-16,0 0-5 0,4 1 3 0,1-1 18 16,2 2 1-16,-1 1-1 0,1 1 1 15,-1 1 3-15,3 2-3 0,0 2 0 0,-2 2 5 16,1 0-3-16,-1 5-7 0,0 2 2 0,4 4-10 16,0 4 8-16,-2 1 4 0,-1 2-10 0,1 2 6 15,-2-2-4-15,-1 2-2 0,1 0-1 0,2 9 4 16,0-7-4-16,-5 3-3 0,3-5 2 15,-1-2-1-15,-1 2-1 0,-1-5-1 0,1-3-2 16,1-1 2-16,1-4-2 0,-3-3 0 0,3-3 0 16,-3-1-1-16,1-4 3 0,1-1-1 15,-1-1 3-15,-1 0 3 0,0-5 5 0,-4 0 8 0,0-11 7 16,0 5 8-16,0 2 2 0,0-1-11 16,3 8-8-16,-1-3-7 0,-2-4-2 0,2 0-6 15,0-7-3-15,0 4-2 0,3-6-1 0,1-4 2 16,3-3-3-16,0-4-1 0,2-4 4 15,9-14 0-15,-2 3-1 0,4-3-4 0,-2 0 4 16,6 1-2-16,-2-5 2 0,12-16-2 0,-3 0 2 16,-5 8 2-16,1-8 5 0,-9 16 8 15,-7 17-2-15,-6 5 6 0,-1 7-10 0,-1 2-4 16,-5 4-3-16,2 2 1 0,-2 1-3 0,0 1 1 16,0 1-2-16,-2 4-4 0,-3 9-11 0,3-7-7 15,2 2-19-15,-2-4-15 0,2 0 10 0,0 3 7 16,0-3 14-16,0 2-4 0,0-4-27 15,2 2-74-15,-2 4-48 0</inkml:trace>
  <inkml:trace contextRef="#ctx0" brushRef="#br0" timeOffset="226567.15">14488 9194 12 0,'-4'-6'19'0,"-1"-1"1"16,1-2-7-16,2 3 6 0,0-1 9 0,-3 0-1 15,5 3-8-15,-2-3 7 0,-3 1-12 0,5 1-6 16,-2 1 0-16,0 2-3 0,2-3-3 16,0 3-3-16,0 0 1 0,-2 2-2 0,0-2 1 15,2-1 1-15,0 3-5 0,0-2 3 0,-3 2 1 16,3 0-7-16,3 0 11 0,-3 0 55 15,0 0-13-15,2 2-16 0,0-2-20 0,5 3-3 16,2-1-5-16,2-2-6 0,4 4 3 0,5-4 2 16,2 0 0-16,0 3 3 0,2-1-1 0,9 0 0 15,-2 0 2-15,-2-2 0 0,-3 0-4 16,-4 2 0-16,-2 1 2 0,-2-3-3 0,-3 0-4 16,-2 0 0-16,-2 0 2 0,-4 2 2 0,0-2-5 15,-5 2 4-15,-2-2 14 0,2 0 1 0,-4 0-10 16,2 0-1-16,4 0 16 0,-2 0-6 15,1 0-7-15,-6 0-4 0,1 0-2 0,-2 0 2 16,-3 0-1-16,-4-2 0 0,-2 2 1 0,-5 0 2 16,1 0-2-16,-5 2 2 0,0-2-1 15,0 0-1-15,-3 2 0 0,-1-2-2 0,2 0 0 0,2 2 1 16,0-2-1-16,2 3 2 0,0-3-3 16,4 0 2-16,1 0-1 0,2 0 1 0,0 0 1 15,1 0-2-15,4 0 1 0,1 0 1 0,0 0 0 16,1 0 1-16,1 0-3 0,1-3 1 15,2 3-1-15,0 0 2 0,-1 0-2 0,3 0-11 16,0 0 13-16,0 0 2 0,3 0-1 0,1 3-3 16,0-3 0-16,3 0 0 0,2 2 1 0,0-2 3 15,2 2-5-15,2-2-1 0,-2 2 4 16,0 0 0-16,2-2 0 0,-4 0 0 0,0 0 0 16,-3 3-4-16,-1-3 2 0,1 0-1 0,-3 2 3 15,1-2 0-15,-2 0-3 0,-4 0 0 0,-2 0-9 16,-3 0-33-16,-2 2-9 0,-4 0-51 15,0 0 11-15</inkml:trace>
  <inkml:trace contextRef="#ctx0" brushRef="#br0" timeOffset="228376.4577">16166 9282 3 0,'0'0'34'0,"0"0"-8"15,0-2-8-15,0 2-8 0,0-2-11 0,0 2 1 16,0 0-1-16,0 0-1 0,0 0 2 0,0-2-7 16,0 2 3-16,0 0 3 0,0 0-2 15,0 0 3-15,0 0 0 0,0 0-2 0,2 0 4 16,-2 0-2-16,0 0 12 0,0 0 1 0,0 0-1 16,0 0-3-16,0 0-1 0,0-2 2 15,0 2 8-15,0 0-10 0,0 0-8 0,0 0 2 16,0 0 1-16,0 0-1 0,0 0-4 0,0 0 5 15,-2 0 1-15,2 0 2 0,0 0 3 0,0 0 19 16,0 0-8-16,0 0 10 0,0 0-15 16,0 0-1-16,0 0-3 0,0 0-12 0,0 0-2 15,0 0 1-15,0 0 4 0,0 0 0 0,0 0-1 16,0 0 2-16,0 0 0 0,0 0 3 0,0 0-5 16,0 0 1-16,0 0 5 0,0 0-5 15,0 0 4-15,0 0-1 0,0 0-1 0,0 0-2 16,0 0-1-16,0 0 0 0,0 0 1 0,0 0-3 15,0 0 4-15,0 0-4 0,0 0 1 0,0 0 12 16,0 0-7-16,0 0-7 0,0 0-1 16,0 0 7-16,0 0-12 0,0 0 5 0,0 0 0 15,0 0 5-15,0 0-3 0,0 0 2 0,0 0 0 16,9-3-2-16,-5 1-2 0,3 0 3 0,-3 2-1 16,1-2-2-16,-1 0-1 0,1 2 1 15,-1 0 0-15,0 0 5 0,3-3-7 0,-3 3 4 16,3 0 1-16,0 0 1 0,1 0-3 0,1 0 0 15,0 0 3-15,2-2-2 0,0 2 0 0,0 0-2 16,0 0 6-16,0 0-4 0,-2-2 3 16,2 2-1-16,-2-2 3 0,2 2 1 0,2 0-4 15,-2-2-1-15,0 2 1 0,0-3 0 0,2 3 1 16,1-2-2-16,-1 2-1 0,4 0 2 0,3 0-2 16,0 0 1-16,2 0 2 0,2 0-4 15,-1 0 4-15,3 0-2 0,0 0-1 0,3 0 1 16,0 0 0-16,-1 2 2 0,-1-2-3 0,6 0 2 15,-7 3 3-15,3-3-2 0,-5 0 7 0,3 2-3 16,-1-2 1-16,5 2 0 0,-4-2-3 16,1 0-3-16,1 0 3 0,0 0-1 0,-1 0 0 15,1 0-2-15,-3-2 0 0,3 2-1 0,-5-2 2 16,1 2-2-16,-1 0 0 0,0 0 2 0,2 0-3 16,5 0 2-16,2 0 0 0,1 0-1 15,1-3 0-15,2 1 0 0,1 0 1 0,-5 0-1 16,-2 0-1-16,0-1 1 0,-3 1 1 0,3 2-2 15,0 0 1-15,2 0-1 0,2 0 2 16,5 0-3-16,2 2 4 0,-7-2-3 0,0 0 1 16,-1 0 1-16,-6 0-1 0,-1 0-1 0,1 3 2 15,5-3 0-15,0 2-2 0,5 0 2 0,6-2 0 16,0 0-1-16,0 0 0 0,-4 0-1 0,-3 0 3 16,-4-2-4-16,-2 2 3 0,0 0 0 15,4 2-2-15,3-2 2 0,2 0-1 0,4 0 0 16,0 0-1-16,-4-2 1 0,-3 2 1 0,-2 0-2 15,-6 0 1-15,2 0 0 0,0 0 1 16,4 2-1-16,0-2 0 0,5 4 0 0,-3-4 0 16,-1 0 0-16,-3 3 0 0,-5-3 0 0,1 2 0 15,-5-2-1-15,-4 0 1 0,-2 0 0 0,2 0-1 16,0 0 2-16,-1 2-1 0,1-2 1 16,0 0-1-16,0 0 0 0,2 0 0 0,-2 0 1 15,0 0-2-15,-5-2 1 0,3 2 0 0,-3 0 1 16,-4-2 0-16,0-1 3 0,0 1 2 0,-2 2-1 15,0-2-1-15,-3 2 1 0,-1-2-1 0,-1 2 0 16,-2-2-2-16,1 2-3 0,-10 0 2 16,5-3-2-16,0 3 1 0,2 0 0 0,0 0-6 15,2 0-1-15,-2 0-14 0,0 0-10 0,0 0-36 16,4 0 17-16,1 0-97 0,-3 0 100 16</inkml:trace>
  <inkml:trace contextRef="#ctx0" brushRef="#br0" timeOffset="230221.3739">12696 8654 18 0,'-5'-15'40'0,"-1"1"-12"0,1 1 5 16,3 0-23-16,0 0 10 0,2 2-13 15,-2 0 7-15,2 0-1 0,2 2-9 0,-2 0 2 16,2 0 4-16,-2 3 8 0,4-3 17 0,-4 2-11 16,3 1 3-16,-1-1-14 0,-2 0 17 15,0 3-11-15,0-3-3 0,-2 3-10 0,2-1-2 16,-3 1 0-16,1-3 0 0,0 3 0 0,-2-3 4 16,-1 3-3-16,3 0 0 0,-2-3-1 0,-1 3-2 15,1-1 6-15,-1-1-4 0,-1 1-2 0,1 1 5 16,-1-1-6-16,-1 1 0 0,3 2 2 15,-1-3-2-15,-1 1 1 0,1 2-1 0,-1-3-1 16,-1 3 0-16,0 0 2 0,3-3-5 0,-3 5 4 16,-1-2-3-16,3-2 4 0,-2 2-4 0,-1 2 2 15,-1 0 0-15,0 0-1 0,2 2 0 16,-1-2 1-16,-1 0 0 0,0 4-1 0,0-2 0 16,0 3 1-16,-4-1 1 0,2 5-2 0,-2-2 0 15,2-1-1-15,0 3 3 0,2-2 0 16,-2-1-2-16,2-1 0 0,0 1 2 0,-2 3-2 15,0-2 0-15,0 2 1 0,0 2 1 0,0-3-1 16,0 4 0-16,0-4 0 0,-2 3 0 0,4-2-1 16,-4 0 1-16,2 2-1 0,0 0 0 15,2-2 2-15,-2 2-2 0,2 0 2 0,3 0-2 16,-3-2 0-16,2 2 1 0,3 0-1 0,-3 0 1 16,0 0-1-16,1 2 1 0,1 0 1 0,-1 1-1 15,-1 1-1-15,3 0 1 0,-3-1-2 0,3 1 1 16,2 1 2-16,-3-3 0 0,3-2-2 15,-2 2 1-15,4 0 0 0,-3-2 0 0,1 0-2 16,2-2 3-16,0 2-2 0,0-2 2 0,0 2-3 16,0-2 3-16,0-3-1 0,0 3-1 0,-2 0 2 15,2 0-1-15,0 0 0 0,2-1-1 16,-2 1 2-16,2 0-3 0,-2 2 2 0,3 0-2 16,-1 0 3-16,0 0-2 0,0 0 1 0,0 0 2 15,3 2-2-15,-3-4-1 0,0 2 2 16,3-2-1-16,-3 2 1 0,0-2-2 0,2 0 2 15,-1 0 6-15,1-3 0 0,0 3-2 0,1 0-1 16,-1-2 1-16,1 1-3 0,1-1 1 0,1 2-2 16,-1-3-1-16,3 1 2 0,-2 0-2 15,2 1 0-15,-3-1-1 0,3 2 2 0,0-3-1 16,-2 3 0-16,1-2 0 0,1 2-1 0,-2-3 6 16,2 1 0-16,0 0 0 0,-1-1-2 0,3 1-2 15,-2-1 4-15,2-1-5 0,0-1 4 16,2 3 1-16,-2-3-4 0,3 1 1 0,-3-1 3 15,2-2-3-15,-4 0 0 0,2 3 3 0,0-3-2 16,-2 3 0-16,-1-5 0 0,1 4-4 0,-2-4 2 16,0 2 2-16,-1 0 5 0,1-2-7 15,-1 3 1-15,1-3-2 0,-3 2 2 0,5-2 2 16,-2 0-2-16,-1 0 1 0,3 0-1 0,0-2-1 16,0 2 2-16,2-3-2 0,0 3 1 0,-2 0 2 15,2-2-3-15,2 0 5 0,-2 2-4 16,-2-2 2-16,0 0-1 0,2-1 1 0,-5 3 1 15,3-4 0-15,0 4-1 0,2-5-1 0,-2 3-1 16,0 0-2-16,-1-2 0 0,3-1 1 16,0 1-1-16,3-1 3 0,-3 1-2 0,2-3 4 15,-2 1-1-15,2 1 3 0,0-1 0 0,-4-3 2 16,4 0 1-16,-1 3 4 0,-4-3-1 0,3-2-3 16,-2 2 3-16,-2 0 0 0,2 0-4 0,-3-2-1 15,-1 0-3-15,1 2 3 0,-1-2 0 16,-1 0 0-16,0-2-2 0,-4 0-2 0,5 0-4 15,-3-1-3-15,0-1 6 0,1 0-5 0,1-1 3 16,-2-2-1-16,3 3 0 0,-1 0-1 0,0-3 2 16,3 3 2-16,-3-3-1 0,1 2 3 15,-1-1 3-15,1-1 1 0,-3-2 1 0,0-2-3 16,0 0-10-16,-2-6 3 0,-2-6 1 0,0 4-2 16,-3-3 2-16,1 2-1 0,-3 0 2 15,1 4-2-15,-3 1-2 0,0-1 5 0,0 5-5 16,0 3 3-16,-2 1-2 0,3 2-1 0,1 1 0 15,-4 2 0-15,2 2-5 0,-2-2-19 0,-2 4-5 16,2 2-19-16,-2-2-21 0,-3 3-19 0,-1 3 14 16,-10 3-29-16,-2 7-51 0</inkml:trace>
  <inkml:trace contextRef="#ctx0" brushRef="#br0" timeOffset="236276.5952">20873 12788 8 0,'0'0'17'0,"0"0"-6"0,0 0 2 16,0-2-1-16,0 2-13 0,0 0-3 0,0 0 1 15,0 0 0-15,0 0 3 0,0 0 0 0,0 0 8 16,0 0-4-16,0 0 2 0,0 0 11 16,0 0-5-16,0 0 3 0,0 0-7 0,3 0 4 15,-3 0-4-15,0 0 5 0,0 0-3 0,0 0-3 16,0 0 1-16,0 0-4 0,0 0-2 0,0 0 0 15,0 0-1-15,0 0-2 0,0 0-3 16,0 0 2-16,0 0 4 0,0 0-1 0,0 0 4 16,0 0-3-16,0 0 4 0,0 0-3 0,0 0 0 15,0 0-5-15,0 0 0 0,0 0 0 0,0 0 4 16,0 0 3-16,0 0-1 0,0 0 1 16,0 0-24-16,0 0 18 0,0 0 0 0,8 0 3 15,3-2-3-15,0 0 3 0,3 2 0 0,-3-3 5 16,4 3-2-16,-4-2-3 0,2 2-1 0,-2 0-1 15,3 0 1-15,-3-2-1 0,2 2 3 16,-2 0 0-16,0 2 1 0,0-2 3 0,0 2-4 16,0-2 5-16,0 3-8 0,0-3 5 0,0 2-1 15,0 0 0-15,-2-2-1 0,4 2-1 0,3 0-1 16,-1-2-1-16,3 3 4 0,-1-1-3 16,1 0 0-16,-3-2 2 0,5 2 2 0,-4-2 1 15,1 2 3-15,-1 1 0 0,-1-1-4 0,1-2-2 16,-3 2-2-16,0-2 0 0,-2 2 0 15,0-2 0-15,0 2-1 0,-2 1-1 0,0-3 2 16,2 0-2-16,-2 2 0 0,-1 0 2 0,1 0-2 16,2 0 0-16,0-2 2 0,3 3-3 0,-3-1 3 15,2 0 1-15,0 0 0 0,0-2-2 16,3 2 2-16,-3-2-2 0,2 3 1 0,-1-3 8 16,-1 2 9-16,0-2 0 0,0 0-14 0,3 0 1 15,-5 0-6-15,2 0 3 0,0 2-6 0,-2 0 3 16,0-2 2-16,0 0-5 0,3 5 3 15,-6-5-1-15,3 4 2 0,0-2-1 0,0 1 2 16,0-1-1-16,0 2-2 0,3-2 3 0,1 1-1 16,-2 1 0-16,1-2 0 0,-1 0-1 15,0 1 2-15,2-1 0 0,1 0-2 0,-3 0-2 0,0 0 3 16,3-2 1-16,-3 3-1 0,0-1-1 16,0-2 1-16,3 0 1 0,-3 2-2 0,-2 0 1 15,2-2 2-15,-2 0 0 0,3 2-2 0,-3 1 2 16,0-1-2-16,2-2 2 0,0 2-1 15,-2 0 2-15,2 0-2 0,-2 1-3 0,0 1 4 16,0-2-4-16,1 3 2 0,-1-1 0 0,-3-2-1 16,1 3 2-16,0-3 0 0,0 0-2 15,-3 0 1-15,3 3 2 0,-4-3-5 0,1 0 4 0,-1 0 1 16,-1 1-2-16,3-1 0 0,-1 0-2 16,-1 0 4-16,1 0-1 0,1 1-3 0,0 3 2 15,1-4 2-15,-1 5-4 0,2-3 1 0,2 1 0 16,-2 1 1-16,-1-1 0 0,4 1 2 15,-1 1-4-15,2-2 4 0,-4 1 0 0,4-1 4 16,0-1 10-16,0 0-12 0,-2 1 4 0,3-3-6 16,1 2 3-16,-2 1 0 0,0-3-3 0,3 0-1 15,-5 3 2-15,4-3-3 0,-4 0 3 16,3 0-4-16,-6 3 4 0,6-3-2 0,-3 0 0 16,0 0 1-16,0 0 0 0,2 1-2 0,-2 1 1 15,2-2 0-15,-2 0 0 0,2 3-2 16,-2-3 1-16,0 0 1 0,3 3-1 0,-5-3-1 15,2 2 1-15,2 1 1 0,-2-3-2 0,-2 0 1 16,2 0 1-16,-5 1-1 0,3-1 1 0,0 2-2 16,-5-4 2-16,3 2-1 0,2 1 0 15,-5-1 0-15,5 0 0 0,-5-2 0 0,5 4 0 16,-2-4 0-16,-1 3 0 0,3-1 0 0,-2-2 0 16,-1 4 0-16,1-2 1 0,2-2-1 0,0 5 0 15,-3-5-1-15,1 4 3 0,0-2-1 0,1 1-2 16,-1-1 1-16,2 0 0 0,-3 0 0 15,1 3 0-15,0-3 0 0,-1 0 0 0,-1 0 1 16,1 0-2-16,1 1 2 0,0-1 1 0,-3 0 0 16,3 3 0-16,-3-5 1 0,3 4 2 0,-1-4-2 15,1 2 1-15,2 0-2 0,-3-2 0 16,3 3-2-16,0-1 3 0,2 0-2 0,2 0 0 16,-2 0-1-16,2 1 0 0,1-1 0 0,-3-2-1 15,4 0 2-15,-4 2 0 0,2 0-2 0,-2-2 2 16,3 2-1-16,-6 1-1 0,3-3 2 15,-4 2-2-15,0 0 2 0,-1-2-2 0,-1 0 1 16,-1 2 0-16,-2 0-1 0,1-2 2 0,1 0-1 16,-2 0-1-16,3 3 1 0,-3-3 0 15,0 2 0-15,2 0 1 0,1-2-1 0,-1 2-1 16,1-2 1-16,-1 2 0 0,0-2 1 0,-1 3-1 16,1-1 2-16,-2-2-4 0,0 0 4 0,1 2-4 15,-10-4 3-15,5 2-2 0,4 2 1 16,2-2 1-16,-1 0 1 0,-3 2-2 0,2-2 1 15,-2 0-2-15,2 0 3 0,-2 0-3 0,0 0 1 16,0 0 0-16,0 0 0 0,-2 0 0 0,2 0 0 16,0 0 0-16,0 0 1 0,-2 0-2 15,2 0 0-15,0 0 1 0,0-2 2 0,0 4-4 16,0-2 3-16,0 0-2 0,0 0 2 0,0 0-1 16,0 0 0-16,0 0-1 0,0 0 0 0,0 2 2 15,2-2 0-15,-2 0-1 0,0 3-1 16,0-3 3-16,2 0-3 0,-2 0 2 0,0 2-2 15,2-2 0-15,0 2 2 0,-2 0 0 0,0-2-2 16,3 0 2-16,-1 0-1 0,-2 0-2 0,0 2 4 16,2-2-2-16,0 3-1 0,-2-3 2 15,0 2-2-15,2-2 0 0,1 2 3 0,-3-2-3 16,2 0 1-16,-2 2 0 0,0-2 0 0,0 0 2 16,0 2 2-16,2-2 5 0,-2 0-4 0,0 0-3 15,0 0 2-15,0 0-2 0,0 0-1 16,2 0-1-16,-2 0 0 0,0 0 1 0,3 3-2 15,-1-3 1-15,-2 0 1 0,2 0-1 0,0 2-1 16,-2-2 2-16,0 0-2 0,2 2 3 16,1-2-2-16,-3 0 1 0,2 0-1 0,-2 0 0 15,2 0 0-15,0 0 0 0,-2 0 3 0,2 2-4 16,-2-2 2-16,3 0 0 0,-1 0 0 0,0 0-2 16,-2 3 1-16,2-3 1 0,0 0-1 0,1 0 0 15,-1 0 1-15,0 0 2 0,0 2-3 16,0-2 2-16,-2 0-3 0,3 2 2 0,-1-2-1 15,-2 0 0-15,0 0 2 0,0 0-5 0,2 0 3 16,-2 2-1-16,0-2 3 0,2 0-4 16,-2 0 3-16,0 0 0 0,0 0 2 0,0 0 0 15,0 0 2-15,0 0-2 0,0 0-1 0,0-2 0 16,0 2-1-16,0 2 0 0,0-2 2 0,0 0-1 16,0 0 2-16,-2 0-6 0,2 0 4 0,0 0-2 15,0 0-1-15,0 0 1 0,0 0-1 16,0-2 2-16,0 2-1 0,0 0 0 0,0 0-2 15,0 0 2-15,0 0-1 0,0 0-2 0,0 0 3 16,-2 0 0-16,2 0 0 0,0 0 0 16,0 0 0-16,0 0-1 0,2 0 1 0,-2 2 2 15,0-2-3-15,0 0 0 0,2 2 1 0,-2-2-1 16,0 0 2-16,0 3-1 0,2-1-1 0,1-2 2 16,-3 2-1-16,2 0 0 0,-2-2-1 15,2 2 3-15,0-2-2 0,-2 0-2 0,0 3 2 16,0-3 2-16,2 2-2 0,-2-2-1 0,0 0 1 15,3 0 2-15,-3 0-2 0,0 0 2 0,0 0 1 16,0 0-1-16,0 0-1 0,0 0 1 16,0 0 2-16,0 0 2 0,0 0 0 0,0 0-3 15,0 0 0-15,0 0-1 0,0 0 0 0,0 0 0 16,0 0-3-16,0 0 0 0,0 0 3 0,0 0-2 16,0 0-1-16,0 0 2 0,0 0-3 15,0 0 3-15,0 0 0 0,0 0-1 0,0 0 0 16,0 0 0-16,0 0 3 0,0 0-1 0,0 0 1 15,0 0 1-15,0 0-1 0,0 0-1 0,0 0 2 16,0 0-2-16,0 0-2 0,0 0 0 16,0 0 0-16,0 0 0 0,0 0 0 0,0 0 1 15,0 0-2-15,0 0 2 0,0 0-3 0,0 0 2 16,0 0 1-16,0 0-4 0,0 0-3 0,0 0-29 16,0 0 2-16,0 0-15 0,0 0-15 15,0 0-105-15,0 0-35 0</inkml:trace>
  <inkml:trace contextRef="#ctx0" brushRef="#br0" timeOffset="238847.2255">23671 11860 41 0,'5'7'34'0,"-3"1"-14"0,0-3-21 0,0-1-4 16,1 1 7-16,-3-3 11 0,2 2-6 0,-2 1-2 16,2-1 0-16,0 0-2 0,-2 1 1 0,2 1 0 15,1-1-5-15,-1-1 5 0,0 3-4 16,0 0 1-16,0-1-1 0,1-1 5 0,1 1 6 15,-2 1-4-15,3-1-7 0,-3-1 19 0,2 1-16 16,-1 1 12-16,1 0 1 0,-2-3 12 0,0 3-7 16,3-3-3-16,-5 3 2 0,4-1-9 0,-4 1 5 15,5-3 6-15,-5 3 1 0,2 0 1 16,0-1-13-16,-2 1 1 0,2-1 1 0,-4 5-4 16,2-4 2-16,2 2-6 0,-2 4 0 0,-2-2 1 15,2 0-2-15,0 2-1 0,0 1 1 16,0-3-2-16,0 2 0 0,-2 2-2 0,0-1 2 15,-1 1-3-15,3 0 3 0,-2 1-1 0,0-3 1 16,2 2-1-16,-2 1 4 0,0-1-3 0,-1-1-1 16,1-1-2-16,0 0 3 0,2 0 0 15,-2-2-2-15,0-2 1 0,2 2 4 0,-3-2 1 16,1 0 2-16,0 2-3 0,2-2 1 0,-2-1-2 16,2 3 8-16,-3-2-3 0,3 2-5 15,3 0 1-15,-3-2-3 0,2 2 0 0,-2 2 1 16,2-2-2-16,0 3 4 0,-2-1 2 0,5 2-3 15,-5 1-3-15,0-1 1 0,2 1 0 0,-2 1-1 16,2-1 0-16,-2-1 0 0,-2-2 1 0,0 5-2 16,0-3 3-16,2 3-2 0,-5-5-3 15,3 5 3-15,0 0-3 0,-3-1 3 0,3 1 0 16,0-1 1-16,0 6 0 0,2-1-1 0,2 4 0 16,0-2-1-16,2 3 2 0,1-1-4 15,-1 3 3-15,1-3 0 0,-1-1-1 0,1-3 2 16,-3 0-1-16,0-2 0 0,0-3 4 0,-2-1-4 15,0 1-1-15,0-1 1 0,-2-1 0 0,2 1-1 16,-2-1 0-16,0 3 0 0,-1-3-2 0,3 5 2 16,-2-2 1-16,2-1-3 0,0 1 1 15,0 2 1-15,0 0 1 0,0-1-2 0,0 1 1 16,2 0 0-16,-4 0-1 0,2 0 1 0,0 2 0 16,0 0-1-16,-2 0 1 0,0 0 1 0,-3 0-2 15,3 2 2-15,-2 3-2 0,-1-1 1 16,3 1 0-16,-2-1-2 0,1 5 3 0,1-2-1 15,2-1 0-15,0 1 0 0,2 0 1 0,-2-3-1 16,3 0 0-16,-1 1 1 0,0-1 0 16,0 1-1-16,0-1 2 0,1 1-3 0,1 1 2 15,-4 3-1-15,5 0 1 0,-8 2-1 0,3 0 0 16,-2 3 0-16,-2-1 1 0,-5 2-1 0,4-4 1 16,-1-2 1-16,4-2-1 0,-1 0-1 15,3-3-1-15,-2 1 1 0,2-1 0 0,5 3 0 16,-5-5-1-16,2 0 2 0,0 0-1 0,2-2 0 15,-4 1 1-15,5 1-1 0,-3 0 1 0,0 0 1 16,0 1-2-16,1-1 5 0,-1 0-5 0,0 0 2 16,-2 3 1-16,2-1-2 0,-2 3-1 15,0 0 2-15,-2-3-2 0,-2 0 1 0,1 1-2 16,-3-3 3-16,-1 0-3 0,3-2 0 0,-3 1 3 16,1-6-2-16,1 1 1 0,-1-1-3 15,1-1 3-15,1-5-1 0,-1 0 1 0,5 0-5 16,-2-2 1-16,0 0-1 0,0-3-3 0,2 1 0 15,-2-3-3-15,2 1-4 0,0-1 2 0,0-4-15 16,0 2 5-16,0 0-4 0,2-10-11 16,-2 3-14-16,0 5-46 0,0-2-39 0,0 2-40 15</inkml:trace>
  <inkml:trace contextRef="#ctx0" brushRef="#br0" timeOffset="239994.3552">24240 11961 10 0,'0'0'54'16,"0"0"-10"-16,0 0-28 0,0 0-7 0,0 0-1 16,2 0 11-16,-2 0 6 0,3 0 0 0,-3 3 1 15,2-1-5-15,0-2-10 0,0 4 1 0,3-2-2 16,-3 3 2-16,0-1-5 0,2 1-2 0,1 1 9 15,-1-1 2-15,-1 3-10 0,1-1 6 16,0 2-4-16,1 0-1 0,-3 2-5 0,0 2-5 16,0 0 2-16,1 5-4 0,-3-3 4 0,0 3 2 15,0 6 1-15,0 3 3 0,-3-5 3 0,-1 0 2 16,4 0 0-16,-4-2 3 0,1-1-8 16,-1-3-1-16,0-1 1 0,-1 1 2 0,3-5-2 15,-3 0-5-15,1-2 0 0,0-3 1 0,-1 1 0 16,3-3 0-16,0-2 4 0,-3 1-2 0,1-1 1 15,2-2-1-15,-3 0-3 0,1-2 2 16,0-3-4-16,-3 1 0 0,3-3 2 0,-3 3-5 16,0-5 0-16,1-2-1 0,-1 0 2 0,-2-2-9 15,0-3-16-15,1 1-50 0,-1-1 28 16,2-1-113-16,-2 1 125 0</inkml:trace>
  <inkml:trace contextRef="#ctx0" brushRef="#br0" timeOffset="240362.5717">24130 11873 32 0,'0'13'139'16,"0"-2"-78"-16,0 0-19 0,-2-2-36 0,2-2 2 15,0-3 6-15,0 1-8 0,0-1 0 16,0 1-7-16,0-3-5 0,2 2 2 0,0-4 8 16,-2 5 3-16,7-5-4 0,-3 2-5 0,3 0-1 15,-1-2 2-15,5 2-2 0,-2 0 5 0,5-2 5 16,-1 0-1-16,4 0-4 0,-1-2-4 15,4 2 2-15,2-2 1 0,2 2-9 0,11-4 1 16,-2-1-5-16,3 1 7 0,-3-1-11 0,0 1-6 16,-2-3-13-16,-3 3 8 0,-1 2-37 15,-5-3 47-15,-5 3-6 0,-3 0-29 0</inkml:trace>
  <inkml:trace contextRef="#ctx0" brushRef="#br0" timeOffset="240660.7262">24419 12248 45 0,'9'2'18'0,"-3"3"-8"0,3-3-15 0,-4 0-3 15,1-2-3-15,1 0-8 0,-1 0 11 16</inkml:trace>
  <inkml:trace contextRef="#ctx0" brushRef="#br0" timeOffset="241096.5533">24507 12237 17 0,'4'-4'28'0,"1"-3"-10"0,-1 3-6 0,1-3 6 0,-3 0 7 16,2 1-8-16,-2-1 12 0,1-2 46 15,-3 0-22-15,2 3-19 0,-2-3-5 0,0 2 0 16,-2 1-11-16,-1-1-2 0,1 3-5 0,0-3-4 16,0 1-2-16,-3 1-6 0,3 1-1 0,0 2-1 15,-2-3-1-15,-1 3-5 0,1 0 1 16,2 2 1-16,-5 0 1 0,0 0 3 0,3 2 3 15,-5 2-1-15,0 3 0 0,-2 0 1 0,0 4 0 16,0 0 3-16,-2 2 0 0,0 2 0 0,0 1-3 16,2-1 0-16,-5 5-1 0,5-2 1 0,0-1-7 15,4-4-10-15,3 5 7 0,0 0-11 16,4-5 9-16,-3-2-1 0,6 0 16 0,-3-2 5 16,4 0 2-16,0-3 18 0,1-1-9 0,-1-1-8 15,1 0 1-15,1-1 0 0,-1-1-4 0,4-2-1 16,-3 0-3-16,1-2 1 0,-1-1-2 15,3 1 1-15,-2-2-3 0,2-3 2 0,-1 1-2 16,-1-3 1-16,2 2-4 0,-2-4 3 0,-1 0-1 16,1 0 2-16,-1 2-1 0,-1-2-2 15,-3 2 1-15,2-2-1 0,1 3 1 0,-3 1 0 16,0 0-1-16,-2 1 2 0,5 1-1 0,-5 1 0 16,2 2-3-16,-2-3 2 0,0 5-3 15,0-4 3-15,2 4 5 0,-2 0-2 0,0 2 2 16,0 0-4-16,2 5 1 0,-2 0-2 0,0 1 2 15,2 1-2-15,1 2 1 0,-1 2-6 0,0-1-9 16,2 1-10-16,3 0-7 0,0-2-34 0,-1 0 7 16,3-2-85-16,2 0 87 0</inkml:trace>
  <inkml:trace contextRef="#ctx0" brushRef="#br0" timeOffset="241446.3821">24672 12010 127 0,'-11'15'77'0,"-2"-6"-51"0,4 2-20 15,1-4 6-15,-1-1 1 0,2 1-4 0,0-3-16 16,3-1 1-16,2 1-11 0,-3-2 17 16,1 5 17-16,2-3 0 0,-3 1-9 0,3 3-9 15,0-1 2-15,-2 2-3 0,4 2-3 0,-5 2 6 16,5-2-4-16,-2 2 0 0,0 1-6 0,0-1-2 16,2 0-18-16,0-2 18 0,0 0 11 15,0 0 2-15,2 0 3 0,0 0 4 0,-2-2 1 16,4 0-11-16,-1-3-1 0,1 3-14 0,0-4 1 15,5 1-29-15,-4 1 2 0,3-3 18 0,3-1-5 16</inkml:trace>
  <inkml:trace contextRef="#ctx0" brushRef="#br0" timeOffset="241847.5994">24756 12127 82 0,'-6'6'85'16,"1"-1"-39"-16,5-5-17 0,-6 4 2 0,1 1 5 16,1-3-29-16,2 2-10 0,-3 1-5 0,1-3 0 15,-1 2 3-15,1 1 3 0,-1 1-1 16,1 1-3-16,0-1-13 0,1 3-37 0,-1 0-17 15,4 0 58-15,-4-2 8 0,4 1 1 0,-3 3 7 16,3-4-5-16,3 0 7 0,-1 1-4 16,0-1 4-16,0-3-3 0,5 1 7 0,-3 1 2 15,5-1 26-15,0-3 24 0,2 0-24 0,0 1-17 16,-2-1 5-16,2-2 3 0,0-2 11 0,-2-1 5 16,-1 3-22-16,1 0-5 0,-2-4-5 15,-3 4-4-15,1-5 2 0,-1-1-10 0,1 1-2 16,-3-3-2-16,-2-1-7 0,0-2 5 0,0-2-2 15,-5-1 2-15,-1-1-14 0,1 2-7 16,-4-1-10-16,1-1 1 0,-3 6-8 0,2-2-73 16,-4 2 39-16</inkml:trace>
  <inkml:trace contextRef="#ctx0" brushRef="#br0" timeOffset="242430.5234">24855 11847 156 0,'3'6'144'0,"-1"3"-112"0,-2-2-22 0,2-3-29 16,-2 1 3-16,2-1 5 0,-2 0 9 0,0-1-1 15,0 1 0-15,0 3-1 0,2-1 4 16,1 3 3-16,-3 2-5 0,0 0 3 0,2 2-1 16,0 3-1-16,-2-1 2 0,0 5-3 0,2-2 2 15,0 2-2-15,-2 2-4 0,3 6-23 0,-1-1 8 16,-2-3 9-16,2 0 11 0,0-2 1 16,-2-2 3-16,2-4 8 0,-2-3 25 0,3 0-14 15,-3-6 0-15,0 1 2 0,-3-5 29 0,3-1-31 16,0 0-4-16,-2-2-1 0,2 0-3 0,0 0-5 15,0 0 3-15,0 0-5 0,0 2-12 0,0 0 5 16,0-2-7-16,0 0 2 0,0 0-3 16,0-4-4-16,-2 0 3 0,2-3-5 0,0 0-5 15,0 1 10-15,0-5 0 0,2 2-10 0,0-2 0 16,3 0 2-16,-1 0 4 0,3 2 6 0,0-2 7 16,-1 4-1-16,3-1 1 0,0 1 1 15,0 0-1-15,-3 3 1 0,3 2-1 0,2-3-5 16,-2 3 4-16,0 2 3 0,-3 0-2 0,3 2 2 15,-2-2 3-15,-3 5 0 0,1-1-3 16,-3 5 0-16,0 0 3 0,-4 0 2 0,0 4 12 16,-5-2-10-16,0 2 2 0,1-2-7 0,-5 2 1 15,2-2 2-15,-2 3 0 0,2-3-3 0,-2-3-2 16,2 1 0-16,3-2-2 0,-3 2-2 16,2-5 1-16,1 1-6 0,-1-1-5 0,2-2-17 15,-1-2-8-15,1 2 5 0,1-2-18 0,0-2-19 16,-1 2-38-16</inkml:trace>
  <inkml:trace contextRef="#ctx0" brushRef="#br0" timeOffset="242678.6415">25052 12107 11 0,'2'-2'56'0,"-2"-1"-14"16,2 3-22-16,-2 0-5 0,2 0 38 0,-2 0 6 16,0 0-27-16,0 3-10 0,0-1 10 0,0 5 15 15,-2-3-34-15,0 5-9 0,0 2 1 16,-3 0-4-16,3 2-2 0,-2 0 0 0,1 0-4 16,-3 3 2-16,4-3 3 0,-3 0-9 0,3 3-19 15,0-3-17-15,-3-2 17 0,5 2-8 0,0-2-51 16,0-2 35-16,0 0 30 0,0-2-2 15,3-1-40-15</inkml:trace>
  <inkml:trace contextRef="#ctx0" brushRef="#br0" timeOffset="243764.9601">25224 12233 132 0,'-5'8'13'0,"-1"-1"-8"0,1 0-6 15,1-3 20-15,-1-2-8 0,3 0-40 0,-2-2 8 16,4 3 5-16,-2-3-1 0,-1 2 16 15,3-4 2-15,0-1 0 0,3 3-20 0,-1-4-1 16,-2 2 7-16,4-3 4 0,-2 1 13 0,3-3 1 16,-1 1-1-16,-2 1 2 0,3-1-3 0,-1-3 2 15,-2 2 4-15,3-2 1 0,-3 3 5 16,2-1 9-16,-1-2-10 0,-1 3 26 0,0-1-10 16,-2 1 7-16,0-1-13 0,0 3 5 0,0-1-16 15,0 1 15-15,0-3-1 0,-2 5-11 0,0 0-6 16,2-3-6-16,-3 3-6 0,3 0 2 15,-2 2-2-15,0-2-3 0,0 2-4 0,-5 0 0 16,3 2 2-16,-5-2 3 0,0 4 3 0,0 1 0 16,-2 1 1-16,0 3-2 0,0 0 3 0,-2 0-3 15,2 0-2-15,-2 2 4 0,2 0 0 16,0 2-2-16,2-2-4 0,2 0 4 0,-2-2 6 16,5 2-7-16,-3 0 0 0,3-2-4 0,2-1-4 15,0 1-2-15,2 2-4 0,0-4 6 0,0 0 8 16,2-1 3-16,0-1-3 0,2-1 4 15,1 0 1-15,-1 3 3 0,1-5 1 0,1 0 0 16,-1-2-1-16,1 3 7 0,1-6-1 0,0 3-2 16,-3 0-6-16,3-4 4 0,-1 0-1 15,1-1-3-15,-3-1-1 0,3-1-5 0,-1-2 4 16,1 0-4-16,0 0 4 0,-3 1 1 0,0-1 8 16,3 0 8-16,-2 5-5 0,-3-3-4 0,0 3-3 15,2-1-5-15,-4 1 1 0,3 2-2 0,-1-1-1 16,-2 1 2-16,2 0-3 0,-2 2 4 15,0 0 2-15,-2 2 3 0,-3 0-2 0,3 3-4 16,0 4 0-16,-2-1-1 0,-1 3 0 0,3 0 0 16,-3-2 0-16,5 5-7 0,-2-3 1 15,2 0 1-15,0 0 2 0,0-3 2 0,2 1 3 16,-2-2 1-16,5 2 3 0,-5-5 2 0,2 0 2 16,0 1-1-16,3-3-1 0,-1 0 3 0,1 0-4 15,-1-2 0-15,0 0-3 0,3 0-4 16,0-4 4-16,-3 2-5 0,5-5 3 0,-3 1 5 15,1-1-2-15,0-2-2 0,-1 3-2 0,1-3 1 16,-3 0-2-16,3 0 1 0,-5 3 0 0,3-3-2 16,-1 2 2-16,-2 3-3 0,3-3 2 15,-5 3 0-15,2 1-1 0,0-1 3 0,-2 4-5 16,0-4 4-16,0 1-4 0,0 3 0 0,2 0-2 16,-2-2-5-16,0 2 7 0,-2 0 4 0,2 0 3 15,0 2 3-15,0 3-4 0,0-1-2 16,-4 3 0-16,4 2 0 0,-5-3-1 0,3 3 0 15,-2 2-1-15,-1-2 2 0,1 0-1 0,2 2-1 16,-3-5-2-16,3 1 3 0,0 0-4 0,-1-3 2 16,1 3-1-16,2-3-1 0,-2 0 3 15,2-1 7-15,0-1-1 0,0 2 2 0,0-4 4 16,2 3-5-16,0-1 5 0,1-2-3 0,-1 0 0 16,0-2-3-16,3-1-6 0,-1 1 0 0,3-2-5 15,-3-3-5-15,5-2 3 0,2-2 2 16,-2 0 4-16,-1 0 2 0,3 0 1 0,-2 0-1 15,-2 0 2-15,-1 5 2 0,1-1-2 0,-2 0-3 16,-1 3 0-16,-2-1 3 0,3 5 8 0,-3 0-2 16,0 0 1-16,0 5-4 0,-2 4-2 15,0 0-6-15,0 2 0 0,2 2-16 0,-2 0-6 16,0 0-9-16,3 3-8 0,-3-3-51 0,4 2-35 16</inkml:trace>
  <inkml:trace contextRef="#ctx0" brushRef="#br0" timeOffset="244664.9624">24236 12605 174 0,'-2'0'89'16,"-3"5"-45"-16,3-1-2 0,-2 0-12 0,-3 7-5 15,0 0-11-15,-4 12-5 0,0 5-8 0,-2 3-1 16,2 2-3-16,-2 2 5 0,2 1 0 0,0 1-5 16,2-2 2-16,-2 10-2 0,0-6 1 15,7-6-3-15,-3-2 1 0,2-9-3 0,1-2 2 16,2-5-5-16,2-3-21 0,0-4 13 0,0-1 11 15,0-14 7-15,0 5 8 0,0 0 29 0,0 2-3 16,0-2-16-16,-2 0-11 0,2 6-1 16,0-4-3-16,0 0 0 0,-3-7 6 0,3 1-4 15,0-1-3-15,0-4 0 0,3-2-2 0,1-3-2 16,-2-1 1-16,3-7-3 0,4 1 0 0,-3-3 2 16,3 0-2-16,2-3-1 0,2 0 3 15,0 3-1-15,3-7 2 0,-1 2 2 0,-1 4 0 16,-1 5 4-16,-4 7-3 0,-3 2 1 0,-1 4-4 15,-1-2-1-15,0 6-9 0,-1 3 10 0,-1-2 2 16,0 4 1-16,0 0-1 0,0 2 1 16,3 5-2-16,-3-1 1 0,2 5 0 0,-1 2 0 15,1 5 5-15,-2 0-1 0,3 4-1 0,-1 0-1 16,1 2 0-16,-1 0-1 0,0 1 1 0,1 5 1 16,1-1 1-16,1-5-1 0,0-2 0 0,1-4 0 15,-1-5 5-15,0-2 3 0,-3-2 6 16,0 0 3-16,1-5-2 0,-1-1-2 0,1-1 6 15,-3-4-9-15,5-1-3 0,-3-1-4 0,0-5-4 16,3 0 0-16,-3-6-3 0,1-3 2 16,-1-4-6-16,3 2 0 0,-3-4-11 0,3-11 0 15,-3 2-3-15,3-3-1 0,-1 1 5 0,1 0-1 16,0 2-10-16,-3 0 7 0,3 2-10 0,-5 4 5 16,0 1-3-16,3 6-16 0,-5 5-24 15,2 1 25-15,-2 6-41 0,0-1-42 0</inkml:trace>
  <inkml:trace contextRef="#ctx0" brushRef="#br0" timeOffset="245098.866">24639 12790 224 0,'5'7'167'16,"-3"0"-135"-16,0-1-22 0,-2-4-9 0,-2 1 10 15,0-3 3-15,-3 0-6 0,1 0-11 0,2-3-2 16,-3 1-4-16,-1 2 1 0,-1-2 6 16,0 2 0-16,3-2-3 0,-7 4-4 0,4-2 2 15,-4 2-1-15,3 0 5 0,-3 3 3 0,2-1 1 16,0 1 0-16,0 1-3 0,0 1 4 0,3 4-4 15,-3-2 5-15,4 0 3 0,-1 2 1 16,1 0 4-16,1 2-4 0,4-4 5 0,-2 2-6 16,4 0-3-16,-2 0 1 0,2 0 4 0,3 0 2 15,-1-2 2-15,3-3-9 0,-1 3 4 0,-1-5 1 16,3 1-6-16,-1-3 0 0,2 0-1 16,0-2 0-16,2-2-1 0,-2 0 2 0,4-3-1 15,-2-1 0-15,0-3 1 0,0 0 1 0,0 0 0 16,-2-4 0-16,0 0 0 0,-1 0-2 0,-1-1-3 15,-3-1-5-15,-1 2 4 0,-3 0-1 0,-3-1-7 16,1 1-8-16,-4 2-2 0,-3 0-3 16,-4 2-9-16,1 3-53 0,-5 1-5 0,-1 1-85 15</inkml:trace>
  <inkml:trace contextRef="#ctx0" brushRef="#br0" timeOffset="245398.907">24794 12651 111 0,'4'-4'87'0,"-2"4"-19"16,0-4-25-16,-2 4-5 0,0-3 2 16,0 1-18-16,0 2-17 0,0 0-1 0,0 0-4 15,0 0 4-15,0 0 5 0,0 2 1 0,0 3-4 16,-2 1-1-16,-2 6 1 0,2 1-2 0,-3 0-1 15,1 5 3-15,-3 1-2 0,1 1 1 16,-3 5-5-16,0-1 0 0,0 0-1 0,0 0-2 16,-4 12 2-16,2-6-2 0,2-1 3 0,0 0-1 15,3-7 1-15,-1 0-2 0,3-7 2 0,2 1 0 16,-3-5-8-16,3 0-8 0,0-5-8 16,2-1-29-16,-2-1-26 0,2-6-9 0,0 2-14 15,0-2 62-15</inkml:trace>
  <inkml:trace contextRef="#ctx0" brushRef="#br0" timeOffset="245559.5273">24639 12815 109 0,'-4'-5'33'0,"2"-1"-6"0,-3 1 9 0,3 1 19 16,0 2-6-16,2-1 19 0,2 3-36 0,3 0-16 15,-1 0-5-15,5 3 2 0,2-3-5 0,4 2-6 16,3-2-8-16,2-2-10 0,4-1-40 15,9 3-61-15,0-4-71 0</inkml:trace>
  <inkml:trace contextRef="#ctx0" brushRef="#br0" timeOffset="246084.193">24273 13300 286 0,'5'20'135'0,"-3"-5"-129"15,-2-6-7-15,-2-5-10 0,-3-2 12 16,3-2 3-16,-2 0-2 0,-1-4-11 0,1 0-50 16,-3-1 9-16,1 1 43 0,-3-1 7 0,-2 1-1 15,-2 2-20-15,-1 0-14 0,1 2-59 16,0 0 66-16,-3 0 26 0,3 4 4 0,2-2 10 16,-2 3-8-16,4-1-22 0,3 0 1 0,-1-1 10 15,3 1 16-15,4 3-3 0,-3-1-3 0,6-1 2 16,-1 3 15-16,2 1-7 0,5-2-10 15,-2 4 28-15,4-2-1 0,0 0-12 0,0-1 1 16,-3 3-3-16,3-2-5 0,3 4-5 0,1-2-4 16,1 3 3-16,-1-1 2 0,-2 2 8 15,0-4 9-15,-4 3 13 0,-2-1-14 0,0-2-12 16,-7 2 1-16,0-2-38 0,-5 5 46 0,-6-3 15 16,-2 0-29-16,-7 0-2 0,0 0-2 0,-2-1 4 15,-4-4-3-15,-3 3 7 0,-2-6-5 0,-2 1-7 16,0-1 0-16,-9-3-1 0,2-4 3 15,7 2-2-15,2-5-15 0,7-1-6 0,4 1 0 16,5 1-10-16,2 0-48 0,2-1-15 0,2 1-5 16</inkml:trace>
  <inkml:trace contextRef="#ctx0" brushRef="#br0" timeOffset="246450.8576">24500 13443 278 0,'9'9'131'0,"-4"2"-89"16,-1-5-15-16,-4 1-13 0,0-5 14 0,-2 3-20 15,-3-1-6-15,-1 1-9 0,-3-1-8 16,2 0-5-16,-1 1 5 0,-3 1 3 0,-3-1-4 15,-1 4-14-15,-3-1 6 0,3-1-20 0,-3 4 2 16,3-2-1-16,2-2 12 0,1 1-11 0,1 1-7 16,3-2 50-16,-1-1 1 0,4 1 10 0,3-3 30 15,0 1-4-15,4-1 9 0,-2-2-14 16,5 1 12-16,1-1-10 0,3-2-12 0,-2 0-2 16,1-2-2-16,-1-1 4 0,0 1-7 0,2-2-1 15,-3-1-7-15,1-1-5 0,2-1-4 16,-3-4-2-16,1 0-13 0,-1-2-16 0,1-3 2 15,0-1-6-15,-1-1-34 0,-1 1 10 0,-3-1-27 16,2 0 8-16,-4 5-8 0</inkml:trace>
  <inkml:trace contextRef="#ctx0" brushRef="#br0" timeOffset="246809.5931">24580 13059 79 0,'2'9'166'0,"2"-2"-101"0,-4-3-27 15,3 3-28-15,-3-3 20 0,2 1-9 0,-2-1-3 16,0 3-4-16,4-1-10 0,-4 1 3 15,5 2 2-15,-1 4 1 0,3 2-8 0,-3 1-4 16,0 4 0-16,3 0 2 0,0 4-2 0,-3 0 3 16,1 5 2-16,1 8 1 0,-1 1 1 15,-3-3-5-15,0-2-3 0,0-2 2 0,-2-2 1 16,2-3-1-16,-2-2 3 0,0-2 8 0,0-2 7 16,-2-2-6-16,2-5-5 0,-2 0-5 0,0-4-5 15,2 0 0-15,-2-3-7 0,-1-6-8 16,1 0-3-16,2 0-4 0,0 0-12 0,0 0-41 15,0 0-5-15,0 0-44 0</inkml:trace>
  <inkml:trace contextRef="#ctx0" brushRef="#br0" timeOffset="247168.1337">24838 13320 147 0,'0'0'108'0,"2"0"-39"16,-2 0-33-16,0 0 2 0,0 0-9 0,0 2-25 15,-2-2-3-15,2 2-3 0,-2 0 1 0,2 3 4 16,-3-1 4-16,1 5 1 0,0 0-1 0,0 2 5 16,-3 4-4-16,3 3-3 0,0-1-3 15,0 5-1-15,-3-2-3 0,3 2 2 0,0 7-4 16,0-3-6-16,-1-1 6 0,3-3 3 0,0-5 5 15,3-1 0-15,-3-1 9 0,4-6 6 0,-4 0 11 16,5-3 7-16,-3-1-10 0,-2-5 5 16,2 0-9-16,-2 0 5 0,2 4-12 0,-2-1 7 15,0-1-15-15,2-4-9 0,1-1-3 0,1-3-14 16,3-5-2-16,-3-3-1 0,5-3-5 0,2-5-7 16,0-2-31-16,0-3 32 0,6-10-6 0,-1-1-3 15,-1 5-18-15,1-2-44 0,-3 6-3 16</inkml:trace>
  <inkml:trace contextRef="#ctx0" brushRef="#br0" timeOffset="247484.5329">25038 13478 145 0,'0'7'87'0,"0"2"-38"0,0-5-13 16,0 1 10-16,0-1-21 0,0-2-16 16,-2 0 5-16,4 1-5 0,3-3-1 0,-3-5-2 15,5 3 1-15,-3-2-2 0,3-3-1 0,-1-2 3 16,1-2-15-16,-1 0 3 0,1-2-3 0,-2-5 1 16,1 1 9-16,-4 1-14 0,3-1 22 15,-5 1 9-15,2 3-12 0,-2 2-3 0,0 0-2 16,-2 4 9-16,-3 3-1 0,-3 2 13 0,-1 6-2 15,-2 0-18-15,-3 10 1 0,1 1 3 16,-2 5-5-16,-1 0-3 0,3 4-6 0,0-2-24 16,2 2-7-16,-2 9 0 0,6-4-60 0,0-3-32 15,7-1-7-15</inkml:trace>
  <inkml:trace contextRef="#ctx0" brushRef="#br0" timeOffset="254978.8343">14554 9593 17 0,'0'0'17'16,"2"-2"-14"-16,-2 0 15 0,0 2 7 0,3-2-6 15,-3 2-1-15,0-2 25 0,0 2-1 16,0 0-27-16,2 0 5 0,-2 0 15 0,0 0-4 15,2 0-3-15,-2 0-4 0,0 0-3 0,0 0-4 16,0 0-13-16,0 0-4 0,0 2-3 0,0-2-1 16,2 0-3-16,-2 0 1 0,0 0-3 15,0 0-13-15,0 0 6 0,3 0 13 0,-3 0 2 16,4 2-3-16,0-2 3 0,3 0-1 0,0 2 2 16,1-2-2-16,1 2 1 0,0-2 4 0,2 0-2 15,-2 3 6-15,2-1-4 0,-2-2 10 16,2 0 0-16,-2 0 1 0,2 0-12 0,-3 0 4 15,1 0 0-15,2-2-2 0,-2 2-1 0,0 0 1 16,0-3-3-16,0 3 3 0,-1 0 1 0,1 0-1 16,0-2-2-16,0 2 2 0,0 0-1 15,-1-2 5-15,1 2-4 0,0 0-1 0,0-2 0 16,0 0-3-16,0 2 1 0,-3 0 1 0,3-3-1 16,-5 1 1-16,1 2 1 0,-1 0 2 0,3-2 3 15,-5 2 0-15,0 0-2 0,-2 0-4 16,2 0-1-16,1-2-3 0,-3 2 2 0,0 0-1 15,0 0 1-15,0 0-2 0,0 0 1 0,0 0 0 16,0 0-7-16,0 0-5 0,0 0-8 0,0 0-14 16,0 0-52-16,0 0-52 0,0 0 92 15,0 0 19-15,-3 0-55 0</inkml:trace>
  <inkml:trace contextRef="#ctx0" brushRef="#br0" timeOffset="262746.9107">12510 10625 13 0,'0'-2'37'0,"0"0"15"16,-2-3-9-16,0 5 7 0,2 0-21 0,0-2-9 15,-2 2-2-15,2 0-1 0,-2 0 0 0,2-2 13 16,0 4 1-16,0-2-6 0,-3 0-4 0,3 0 0 16,0 0 0-16,0 0-10 0,-2 0 4 15,2 0-10-15,0 0-5 0,0 0 2 0,-2-2 0 16,0 2-1-16,2-2 2 0,0 0 0 0,-2-1-2 15,-3 1-2-15,5-2 3 0,-2-1 0 16,0 3 0-16,0-2 0 0,-1-1 0 0,1 1 0 16,0-3 4-16,0 3-1 0,-1-3-1 0,1 1-1 15,0-1 0-15,0-2 1 0,0 3-1 0,-1-3 0 16,1 0 1-16,0 0 3 0,0 0-6 16,0 1 1-16,-3-1 0 0,3 0-2 0,-2-2 1 15,-3-2-1-15,3 2 0 0,-3 2-3 0,3-2 3 16,-3-2-1-16,-2 2-1 0,3-3 2 0,-3 3-3 15,-2-4 2-15,2 2-1 0,-2 2 0 16,0-3 1-16,-2 1 0 0,-1 2 0 0,1-4-3 16,-2 4 3-16,-3-3 0 0,-2 3 0 0,0 3-1 15,-2-3 3-15,0 2-3 0,0 0 2 16,-2 0-1-16,2 2 1 0,-7 3-1 0,5-3 0 16,0 3 2-16,-1 2-3 0,6 0 1 0,-1-1 1 15,2 3 0-15,3-2 1 0,-1 0-2 0,3 0-1 16,2 2 2-16,-2-2-2 0,2 2 1 0,0-3-2 15,2 3 2-15,-2 0-1 0,2 0 3 16,-2 3-4-16,0-1 4 0,0 2-2 0,0 1 1 16,0 1 1-16,-2 1-1 0,-3 2 0 0,5 2-1 15,-2 0 0-15,0 2 1 0,0 2 1 0,-1 1-1 16,1 4-1-16,0-1-3 0,0-1 4 16,-3 2-1-16,5-2-1 0,-2 1 1 0,-2-1 1 15,-1-2-2-15,5-1 1 0,-2 0 0 0,2 1 2 16,0-3-3-16,2 3 2 0,0-5 2 0,-2 2-2 15,2-4-1-15,-2 2 2 0,3 2-1 16,1-2 1-16,-2 2-1 0,-2-2-2 0,4 2 3 16,1-2-1-16,-1 3-1 0,1-1 1 0,1 0 1 15,3 5-2-15,0-3 0 0,-3 1 1 0,5-3 0 16,0 2 0-16,-2 1 1 0,4-3-1 16,-2 0-1-16,-2 0 2 0,4 1 0 0,1-3-2 15,-1 2 1-15,-2-2-1 0,2 2 1 0,0-2 1 16,0 0-1-16,1 0 1 0,-3 0-1 0,4-2-1 15,-4 2 1-15,2-2 1 0,0-3-1 16,1 5 0-16,-1-2-1 0,0 0 2 0,0 2-1 16,-2-2-1-16,5 2 1 0,-5-2 1 0,2 2-1 15,0-2-1-15,0 4 1 0,0-2 0 16,5 0 0-16,-5 2 1 0,3-2 0 0,-1 0-3 16,3 2 3-16,-3-2 0 0,3 0-1 0,-1 0 0 15,1 1-2-15,0-1 3 0,1 2-1 0,-3-2 1 16,4-2-2-16,-5 2 0 0,5 0 2 0,-3-3 1 15,3 4-4-15,-2-4 4 0,2 1-2 16,0 0 0-16,2-2 1 0,-3 1 0 0,3 1 5 16,-2-2-3-16,4 2-1 0,-2-5 2 0,-2 3 0 15,5-1-1-15,-3-1 2 0,0-1 2 16,2 1 0-16,0-1-5 0,0 0 5 0,1 1 2 16,1-3 1-16,0 0-3 0,1 3-1 0,4-5-1 15,-1 0 0-15,4 2-3 0,1-4-1 0,2 2 1 16,-1-3 0-16,1 1 0 0,-4 0 0 0,2 0 0 15,-2 0-2-15,-2-1 4 0,0-3-3 16,-2 4 4-16,1-1 0 0,-3-1 5 0,-1 0-5 16,3-3-2-16,-3 2-1 0,1 1 2 0,1 0-1 15,3-3 2-15,0 0 2 0,0 1 1 16,0-1-1-16,-2-2 5 0,-1 3-4 0,-1-3 2 16,-3 0-2-16,0 0 0 0,-2 0-2 0,0 1 0 15,-2-1-1-15,0-2-3 0,-3-2 2 0,1 2 0 16,-3-3-4-16,1-1 1 0,-1-1 0 15,-4-1-2-15,0-3 1 0,0 0 1 0,-4-2-2 16,-3-4 1-16,1-1 0 0,-1 1 1 0,0-1-2 16,1 3 1-16,1 2 0 0,1 0 0 15,4 0-1-15,-2 0 0 0,2-2 1 0,0-1 0 16,0 1-1-16,0-2 0 0,2-1 3 0,-2 1-3 16,0 1 1-16,-2-1 0 0,2 4-1 0,0 0 0 15,2 2-1-15,-4 2 2 0,2 1-2 0,-3 4 4 16,3-1-4-16,-4 1 1 0,0 0 0 15,-1 0 1-15,-1-1-1 0,1 1 1 0,-4 2-1 16,-2 0-2-16,3-2 4 0,-1 2-2 0,0 2 1 16,2 2-4-16,-2-1-3 0,3 3-2 0,1 1-1 15,1 2-5-15,4 8-3 0,0-1-2 16,0-3-9-16,0 0 10 0,0-2 1 0,0 0-5 16,2 0-3-16,-2 0 0 0,0 2 27 0,0 0 1 15,-2-4 0-15,2 0-4 0,-2 2 3 0,0 0 2 16,-1 0-3-16,3 2 0 0,0 0 0 15,0 3 0-15,-2-3-1 0,2 2 0 0,0 1-1 16,0-1 1-16,0 1-2 0,0-1 1 0,0 0-1 16,2 1-1-16,-2-1-4 0,0 1-3 0,3-1-7 15,-1 1-19-15,-2-1-32 0,2 3-6 16,2-3-49-16</inkml:trace>
  <inkml:trace contextRef="#ctx0" brushRef="#br0" timeOffset="264181.0977">13915 10522 21 0,'2'-3'41'16,"0"1"-17"-16,-2 2-11 0,2 0 3 0,1-2 13 15,-3 0 10-15,2 2-25 0,-2-2 7 0,-2-1-10 16,2 1 14-16,-3 0-6 0,1 0 2 0,2 0-3 16,-4-1-1-16,2 1-2 0,-3 0 4 15,3 0-4-15,-2 0-4 0,-3-1-3 0,3 1 0 16,1 0-4-16,-1 0-1 0,0 0 0 0,-1-3 2 16,1 5-2-16,-1-4 0 0,3 1-1 0,-2 1-1 15,2 0-1-15,-5-2 2 0,3 4-3 16,-1-5 2-16,1 3-1 0,-1 0-1 0,-4 0 1 15,3-1-1-15,-3-1 1 0,2 2-2 0,-1 0 2 16,-3-1 0-16,2 3-1 0,-2-2 0 0,0 0 0 16,0 2 2-16,0 0-3 0,-5 2 3 15,3 0-2-15,0-2 0 0,0 5 1 0,-1-3 0 16,-1 2 0-16,-1 1 0 0,3-3-1 0,-2 2 2 16,-3 1-3-16,1-1 1 0,1 1 0 15,-2-3 2-15,1 2-1 0,-1-1 0 0,1 3-2 16,-1-4 1-16,0 1 2 0,1 1-1 0,-1-2-1 15,3 0 1-15,-1 3-2 0,3-3 2 0,0 2 0 16,2-4 0-16,2 5-2 0,0-3 1 16,2 0 0-16,1 0-1 0,-1 1 1 0,1-1 1 15,1 2-2-15,-2-2 2 0,3 3 0 0,0-3 0 16,-1 5 0-16,3-3 0 0,-2 3 0 0,-1-1-1 16,3 1 1-16,-2-3-2 0,-1 5 3 15,1-2-1-15,-1 2-1 0,3-1 1 0,-2 1-1 16,-1 2 2-16,1 0-3 0,2-2 4 0,-3 2-3 15,1 2 0-15,2-2 1 0,0-2 0 0,-3 2 0 16,5 0-1-16,-4 0 2 0,2 0-1 16,-1 0 0-16,1 0 0 0,2 0-1 0,-2 0 2 15,0 0-2-15,2-2 1 0,0 2 1 0,0-2-2 16,0 0 2-16,0 0-1 0,2 0 0 0,0-1 3 16,-2 1-1-16,5 2-1 0,-3-2 0 15,0-2 1-15,2 1 0 0,-1 1 1 0,1 0 1 16,-2 0-2-16,5-3-1 0,-3 6 1 0,1-4 0 15,1-1-1-15,-1 2-1 0,1 0 2 0,1 2-2 16,-3-3 1-16,3 3-1 0,-3-2 0 16,3 2 2-16,-3-2 0 0,3 2 3 0,-3-2 3 15,3 0 0-15,0 2 3 0,-1-5 1 0,1 1-4 16,-1 0-1-16,1-3 2 0,2-2-5 16,-3 0 1-16,3 3-2 0,0-3 1 0,2 0-4 15,-2-2 3-15,2 2-3 0,0 1 2 0,0-3-2 16,0 2 1-16,2-2 1 0,-2 0-2 0,2 0 2 15,-1 0 1-15,3 0-1 0,0 0-1 16,1 0 1-16,-1-2 1 0,1-3-2 0,1 3 0 16,-1 0 2-16,1-3-1 0,-1 1 0 0,-1-3 0 15,3 1 4-15,-3-1 0 0,1-2-4 0,1 3 5 16,1-5-4-16,-3 0 6 0,3 0-6 0,0-3 6 16,-1 1-5-16,3 0 2 0,0 0-2 0,-4 0 1 15,3-1 1-15,-1-1-3 0,0-1 2 16,1-1-1-16,1 1-2 0,-2-1-1 0,-3-1 2 15,1-2-2-15,-1 3 1 0,-4-3-3 16,0-2 2-16,-2-3-1 0,0 1 2 0,0 0 2 16,-3 0-1-16,-1-3 2 0,-3 1 2 0,0-3-5 15,-2 3 0-15,-2 1 0 0,-2 1-2 0,-1 2 1 16,-6 2-3-16,2 3 1 0,-2-1 0 0,-4 3-2 16,-1 4 0-16,-3-3-5 0,-1 3-8 15,-11 2-22-15,0 3 18 0,-6-1-11 0,-3 3 2 16,0 2-14-16,-2 4 14 0,3 4-13 0,6 1-75 15,4 0-55-15</inkml:trace>
  <inkml:trace contextRef="#ctx0" brushRef="#br0" timeOffset="268632.533">15591 9346 15 0,'-5'0'15'15,"1"0"-4"-15,-1 0-3 0,3 0 2 0,-2 0 7 16,-1-2-6-16,1 2 2 0,2 0 4 15,-3 2-7-15,3-2 16 0,0 0-6 0,2 0-10 16,-2 0-2-16,-1 0-14 0,3-2 8 0,0 2 1 16,0 0-14-16,0 0 11 0,0 0 5 0,3 0 10 15,-1 0 12-15,-2 0-14 0,4 2 9 16,-1-2 0-16,3 3-6 0,1 1 1 0,-1-4 2 16,3 4-5-16,2-1 0 0,0-1-2 0,0 2-9 15,5-2 0-15,-1 1 1 0,3-1-3 0,-1 0 1 16,5 0-1-16,3 0-1 0,6 1 2 15,2-3-3-15,0 2-1 0,-2 0 1 0,2-2 3 16,-2 2-2-16,-3 1 0 0,3-1 2 0,0 0 3 16,2-2-3-16,11 0 2 0,0 0 0 0,0 2-3 15,3 0 2-15,-3-2-1 0,-2 0 0 16,6 3-1-16,-8-3-2 0,-1 2 3 0,6-4-2 16,-1 2-1-16,4-3 0 0,3 3 1 0,2-2 0 15,-5 0-1-15,1 2-1 0,-1-2 2 0,3-3 1 16,6 1-1-16,3-1 0 0,4 1-1 15,0 2 1-15,-5-3-1 0,-1 1 2 0,1 2-2 16,1 0 0-16,-1-3 1 0,-1 3 1 0,-1 0-1 16,-4 0 1-16,0 2-1 0,4-3 0 15,5 3 0-15,4-2-2 0,7 2 2 0,-9-2 0 16,2 0 0-16,0 0-1 0,11 2 1 0,-2 0 0 16,2 0 0-16,-4 0-1 0,2 0 2 0,2 2-2 15,0 0 1-15,-11-2 0 0,1 2 1 16,-10 0-2-16,0-2 3 0,-2 3-4 0,-2-1 5 15,-6 0-2-15,-8 2 2 0,-10-4 3 0,-5 3 4 16,-2-1 3-16,-4-2-6 0,-5 0 2 16,-6 0 2-16,-3 0 10 0,3 0-8 0,-5 0-1 0,-11-2-11 15,5-1-4-15,1 3-2 0,1 0-13 16,2 0-11-16,-2 0-1 0,0 0-42 0,6 0-49 16,-4 0-32-16</inkml:trace>
  <inkml:trace contextRef="#ctx0" brushRef="#br0" timeOffset="270602.7681">13198 9876 16 0,'-2'-5'15'0,"2"3"-9"0,-4-2 10 0,4-1-10 0,-3 3-3 15,3 0 3-15,-2-3-5 0,2 5 5 16,0-4-2-16,0 2-2 0,-2-1-5 0,2 1 6 15,0 0-1-15,2 0-5 0,-2 0 2 0,0-1 0 16,0 1 5-16,2 0 0 0,1 0-1 16,-1 0 1-16,0-3-3 0,3 3 4 0,-3 0-1 15,2 0 0-15,1-1 4 0,-1 1-3 0,3-2 1 16,-1 2-4-16,1-1-2 0,2-3 1 0,-1 1-3 16,3 1 2-16,0 0 2 0,0-1-4 0,-2 1 3 15,5-1 2-15,-3 3-5 0,0-2 4 16,0 2-1-16,0-3-1 0,0 5 3 0,0-2 6 15,2 0 2-15,0 2 2 0,3 0-1 0,1 0-3 16,5 2 6-16,-2-2-3 0,2 2-1 16,-2-2 4-16,0 0 3 0,2 2-5 0,-2-2 1 15,-3 0-2-15,1 0 2 0,2 0 5 0,-3-2-1 16,-1 2 5-16,-1-2-10 0,-1 0-2 0,-3-1 1 16,2 1-6-16,-2 0 0 0,-2 0-2 15,-3 0 2-15,1-1 0 0,-3 1-3 0,1 0 0 16,-1 0-1-16,-8 2 0 0,4 0-2 0,0 0 0 15,-2 0-1-15,2 0 4 0,-3 0-3 0,3 0 2 16,0 0 6-16,-2 0 8 0,2 0-2 16,0 0-2-16,0 0-1 0,2 0 1 0,3-2-14 15,-5-1 2-15,2 3-1 0,-2 0 1 0,0-2-2 16,0 0 3-16,0 0-1 0,-2-3-1 0,2 1 0 16,-5 0-1-16,5-1 1 0,-4-1 1 15,0 1 0-15,1-1-1 0,-1-1 0 0,-1-2 2 16,1 2-3-16,0-4 3 0,-1 3-3 0,1-3 3 15,-1 0-1-15,1-3 0 0,2 1-1 16,-3 0 1-16,1 0-1 0,4-1 1 0,-4-1-1 16,1 2 0-16,1-3 0 0,0-3-1 0,0-1 1 15,2 2 2-15,-2 3-3 0,2-1 4 0,-3 1-4 16,3 2 3-16,0-1-3 0,-2 3 3 0,2 0-2 16,-2 0 1-16,2 2-1 0,-2 1-1 15,2-1 3-15,-2 2-3 0,2 1 1 0,0 1 1 16,0-2-1-16,0 3 1 0,-3 2-2 0,3-3 0 15,-2 3-8-15,2-2-10 0,0 4 8 16,0-2-4-16,0-1-2 0,0 3 3 0,0 0 20 16,-2 0-3-16,2 0 0 0,-2 3-2 0,0-1 1 15,-3 0-1-15,1 2 1 0,-1 1 1 0,-4-1-3 16,3 1 1-16,-5-1 1 0,2 1 1 0,-2-1-1 16,-2 0-2-16,0 3 3 0,-3-5-3 15,1 3 3-15,-7 1-2 0,2-1 0 0,-2-1 0 16,2 0 1-16,-2 1-1 0,2-3 2 0,0 0-2 15,0 0 0-15,3 1 1 0,-3-1-1 16,4 0 1-16,-1 0-1 0,1-2-1 0,-1 0 3 16,-1 2-2-16,3-2-1 0,-1 0 2 0,-1 0 0 15,3-2-1-15,-1 2 0 0,-1-2-1 0,5 0 2 16,-2 2-2-16,4-2 1 0,-2-1 0 16,3 1 1-16,1 2-1 0,0 0-1 0,1-2 1 15,1 2 1-15,1-2-2 0,-1 2 1 0,3 0 0 16,-2 0 0-16,2 0 0 0,-1 0-2 0,1 0 3 15,0 0-1-15,2 0 0 0,-2 0-1 0,-3 0 1 16,3 0 1-16,0 0 0 0,2 0-1 16,-2 0 0-16,2 0 0 0,-2 0 0 0,2 0 0 15,0 0-1-15,0 0 2 0,0 0-1 0,0 0-1 16,2 2 1-16,-2-2-1 0,2 0 2 16,-2 0-2-16,0 0 1 0,0 0 0 0,2 0 0 15,-2 0 1-15,0 0-1 0,2 0 0 0,-2 0-2 16,0 0 2-16,0 0 0 0,3 0-1 15,-3 0 2-15,0 0-1 0,2 0 0 0,-2 0 1 16,0 0-1-16,2 0 0 0,-2 0-1 0,0 0 1 16,0 0 1-16,0 0-2 0,0 2 1 0,0-2 1 15,0 0 0-15,0 0 1 0,0 0-2 0,0 0 1 16,0 0-1-16,0 0 0 0,-4-2 1 16,1 2-1-16,1 0 0 0,0 0 0 0,0 0 0 15,0 0 0-15,-1 0 1 0,1-2-1 0,0 2 0 16,-2 0 0-16,1 0 1 0,1 0 0 0,0 0-2 15,0 0 1-15,0 0 1 0,-1 0-2 16,3 0 2-16,-2 0-2 0,0 0 1 0,2 0 0 16,-2 0 1-16,2 0-3 0,-5 0 3 0,5 0-1 15,-2 0-1-15,0 0 1 0,2 0 1 0,-2 0-2 16,-1 0 0-16,1 2 1 0,0-2-1 16,0 2 1-16,-3 0 1 0,5 1-1 0,-4-1 1 15,2 0-3-15,0 0 2 0,-3 3 0 0,3-1 0 16,0 0-2-16,0 1 3 0,-3 2-2 0,3-1 1 15,0 3 0-15,0 0-3 0,-1 2 3 16,1 2 1-16,2 0-1 0,-2 0 0 0,2 1 2 16,0 1-2-16,0 5 2 0,2 0-1 0,-2 0 2 15,2 0 0-15,1-1 1 0,-1 1 0 16,0-2-3-16,0 2 2 0,0 0 1 0,3-3-1 16,-5 1 1-16,4-1-1 0,-2 3 0 0,1-4 2 15,-1 1-3-15,0-3 1 0,0-1-2 0,0-2 2 16,1-2-3-16,-1-1 3 0,-2-1-2 15,2-3-1-15,0-6 2 0,0 0 0 0,-2 2-2 16,0 0-1-16,0 0 2 0,0 0 2 0,0 4-9 16,0-1-21-16,0-1-43 0,0 0-140 0</inkml:trace>
  <inkml:trace contextRef="#ctx0" brushRef="#br0" timeOffset="274391.5978">14642 13020 30 0,'-11'-2'33'0,"0"-3"-5"0,3 3-4 0,-1 0-19 15,4-1 1-15,5 3-3 0,7 0-3 0,0 0 1 16,-7 0-3-16,2 0 7 0,0 0-1 0,-6 0-4 16,4 0 5-16,2 3 0 0,-2-3 18 0,4 2 17 15,3 0 0-15,-1 0-16 0,10 1 7 16,-3 1-11-16,5-4 3 0,-1 4-5 0,5-1-6 16,0-1 2-16,5-2 3 0,2 4-2 0,1-4-6 15,6 2 8-15,14-2 1 0,3 3-10 0,0-3-1 16,-2 2 1-16,4 0-5 0,13 0 3 15,1-2-3-15,21 2 0 0,-8 1 1 0,-5-3-1 16,-11 4 1-16,-4-4 0 0,-3 2 2 0,5-2-2 16,14 2-1-16,-6-2 1 0,-6 0-1 15,3-2-1-15,6 2 4 0,2-2-2 0,-2 2 1 16,2 0 3-16,-9-2-1 0,3 2 2 0,6 0-2 16,0 4 1-16,-8-4-2 0,1 5-3 0,-4-1 1 15,7 0 0-15,4 1 3 0,0 1-1 16,-8-1-1-16,1-3-2 0,-1 2 0 0,12-1-1 15,-8-1 1-15,0 2-2 0,-9-4 0 0,6 5 2 16,5-3-3-16,-2 0 2 0,-5 0 1 0,1 1 0 16,-8 1-2-16,6-2 4 0,8 0 0 15,-5 3-1-15,-4-5 2 0,0 2-1 0,-6 2 3 16,2-4 2-16,6 3 4 0,3-8-2 0,-14 5-3 16,2-2-2-16,-6 2 0 0,0-2-5 0,5 2 1 15,-1 0 0-15,2 0-2 0,1-2-1 16,-11-1 2-16,-5 3-2 0,-5 3 4 0,-1-3-4 15,1 2 1-15,1-2 0 0,-9 0 0 0,-2 0 1 16,-3 0-3-16,-4 2 3 0,-6-2 1 0,-3 0 0 16,-4 0 0-16,-5 0 4 0,3 0-1 15,-5 0-1-15,0 0 0 0,3 0-2 0,-17 0 1 16,8 0 0-16,2 0-1 0,2 0 0 0,0 0 1 16,-2 0-1-16,2 0 0 0,0 0-2 0,0 0 2 15,0 0 0-15,4 0-3 0,-2 0 3 16,3 0 0-16,-5 0-3 0,2 0 4 0,0 0 1 15,-2 0-4-15,0 0 3 0,0 0 1 0,0 0 0 16,0 0-2-16,0 2 0 0,0-2-3 0,-2 0 1 16,2 0-2-16,-2 0 2 0,2 0-2 15,0 0 0-15,0 0 0 0,-3 0-1 0,3 0-6 16,-2 0-4-16,2 0-22 0,0-2-35 0,-2 2-42 16,0-2-2-16,0 2-34 0,-3-5-136 15</inkml:trace>
  <inkml:trace contextRef="#ctx0" brushRef="#br0" timeOffset="276690.9631">13891 13020 8 0,'0'-2'19'0,"0"-3"-5"0,0 3-1 0,2 0 5 15,-2-3-7-15,2 3-1 0,-2 0-7 0,0 0 0 16,0-1 2-16,0 1-2 0,0 0 2 0,2 2-3 16,-2-2-1-16,0 2 7 0,0 0 3 15,0 0 13-15,0-2 3 0,0 2-5 0,0-3 10 16,0 3 22-16,0 0-29 0,0-2-3 0,0 0-7 16,0 0 10-16,0 0-13 0,0-1-2 15,0 1-2-15,-2 0 3 0,2-2-1 0,-2-1-2 16,2 3-5-16,0-2-1 0,-5-1-1 0,5 1 0 15,-2-1-1-15,0 1 1 0,0 0-4 16,-3-1 3-16,3 1-2 0,0-1 1 0,-2 1 1 16,-1-3-2-16,-1 3 5 0,1-3-4 0,1 3 3 15,-1-3-1-15,-1 3-1 0,-1-1 3 0,0-1-2 16,3 1-1-16,-5 1 0 0,3 0-1 0,-1-1-1 16,0 1 1-16,-4-1 0 0,5 3 2 15,-1-2-2-15,-2 1 0 0,1 1 1 0,-1 0-1 16,0 0 2-16,2 0-1 0,-2-3-1 0,1 5 3 15,-1-2-1-15,2 0 1 0,-2 0 1 16,1-1-1-16,1 3 1 0,0-4-2 0,1 4 0 16,-3-2-2-16,2 0 0 0,1-1 2 0,-3 3 0 15,0-2-2-15,0 0 1 0,0 2 0 0,1-4 0 16,-3 4 1-16,0-3-3 0,-1 1 1 0,4 0 2 16,-6 0-2-16,3 0 1 0,0-1 0 15,0 1 1-15,-2 0-3 0,4 0 2 0,-2 2 1 16,0-2-1-16,2 2-2 0,1-3 3 0,-3 3-3 15,2 0 4-15,0 0-3 0,0 0 0 16,0 0 1-16,1 0 1 0,-4 3-2 0,4-1 2 16,-3-2-1-16,0 2 0 0,0 2-2 0,2-4 3 15,-2 5-2-15,2-1 1 0,0-2 0 0,2 1 0 16,-1 1 1-16,1 0-3 0,3-1 2 16,-3 1-1-16,3-2 3 0,-1 0-3 0,1 3 2 15,-1-3-1-15,1 2-1 0,0-1 3 0,1-1-3 16,-1 2 0-16,0-2 3 0,-1 1-3 0,3 1 1 15,-2-2 1-15,-1 3-1 0,3-1-1 16,-2 1 3-16,-1-3-2 0,1 2 0 0,1 1 3 16,-1-1-2-16,0 0 0 0,-1 1 2 0,1-1-4 15,-1 1 4-15,1-3-3 0,0 2 3 0,-1 1-2 16,3-1-2-16,-2 0 2 0,-1 1 0 16,-1-1 0-16,1 1 0 0,1 1-1 0,-3-1 1 15,3 1 1-15,-1-1-2 0,1 1 1 0,-1-1 0 16,-1-1 0-16,1 3 0 0,1-1 0 15,0 1-1-15,-1-3 0 0,3 7 1 0,-2-4 1 16,-1 0-3-16,1 2 2 0,-1-3-2 0,3 1 3 16,-2 2-2-16,2-3 0 0,-1 1 0 0,-1 2 0 15,2-1-1-15,0 1 2 0,-1 2 1 0,1-2-2 16,0 0 0-16,2 2 1 0,-2-2 0 16,0 0 1-16,-1 2-3 0,3-3 1 0,0 1 1 15,0 0-1-15,0 0 0 0,0 0 3 0,3 0-3 16,-1 2 0-16,-2-3 1 0,4 3-1 15,-4-2 2-15,5 4-2 0,-3-2 0 0,2 3 2 16,-2-3-3-16,1 4 2 0,1-2 1 0,-2 1-3 16,3 1 4-16,-1 0 0 0,0 1 0 0,1-1 1 15,1-1 0-15,1 1 3 0,0 0 0 0,1-1-3 16,1 1 2-16,2-4-3 0,0 2-1 16,0-2 1-16,0 0-2 0,0 0 3 0,0-2-3 15,0 0 1-15,1 0 0 0,-1-3 3 0,0 1-1 16,0 2 3-16,-3-2-2 0,3-3 0 0,0 3-2 15,0-3 1-15,0 0-2 0,1 1-2 16,-4-1 2-16,6 3 2 0,-3-3-2 0,0-2 2 16,2 3-5-16,-2-3 5 0,2 2-4 0,0-1 2 15,-2 1 2-15,3-4 5 0,-1 4-6 0,0-4 3 16,-2 5 1-16,2-5 0 0,-2 2-2 16,0-2-3-16,0 2 0 0,0-2-1 0,0 0 0 15,0 2 0-15,3 1 1 0,-3-3-2 0,0 2 1 16,0 0 1-16,2 0-1 0,-2-2-1 15,0 3-1-15,2-1 0 0,-2-2 2 0,-2 2 0 16,2 0-3-16,0-2 4 0,-2 2-2 0,2 1 0 16,0-3 1-16,0 2-1 0,2 0 3 0,-2-2 5 15,0 2 2-15,3-2 1 0,-3 0 1 16,0 0 1-16,2 0-5 0,-4 0 0 0,4-2-7 16,-2 2 4-16,0 0-3 0,2-2-1 0,-2 0 1 15,5 2-2-15,-1-3 1 0,0 1 0 0,3 2 0 16,0-4 2-16,-1 4 0 0,3-5 0 0,-4 3 0 15,1-2-1-15,-1 1 1 0,-1-1 4 16,-2 2-6-16,-2-5 2 0,3 3 1 0,-3 2 0 16,0-3-2-16,2 1-1 0,-4 2 3 0,2-3-1 15,-2 3-3-15,-1-2 3 0,1-1 0 0,0 3-1 16,0 0 0-16,0-5 5 0,-3 3-3 16,3 2 3-16,0-3-5 0,-2-1 0 0,1 1 0 15,1-1 2-15,-2 1-3 0,2-2-1 0,-3 1 5 16,-1 1-2-16,1-1-1 0,1-1 2 15,-3 1-3-15,1-1 2 0,-1 0 0 0,1-1-3 16,-1-1 1-16,0 0 0 0,-1 0 0 0,1-2 1 16,0 0 0-16,-1 0-2 0,-1-2 1 0,2 2-1 15,-2-2 1-15,1-1-4 0,-1 1 4 0,0 0-1 16,0-3-1-16,0 1 3 0,1 0-1 16,-1-1-2-16,-2 3 1 0,4-3 1 0,-4 3-2 15,2-2 2-15,1 4 1 0,-3-2-2 0,2 2 1 16,-2 0-1-16,2-1-1 0,-2 1 2 15,0-2-2-15,-2 2 1 0,2 2 0 0,-2-2 1 16,-1 0 0-16,1-2-1 0,-2 4-1 0,-1-2 0 16,1 0 1-16,-3 0 0 0,1 2 0 15,1-2-1-15,-3 3 1 0,1 1-1 0,-2-4 2 0,3 7-2 16,-3-5 1-16,2 2-1 0,-2 3 1 16,0-5 0-16,3 4 0 0,-1-1 1 0,-2 1-2 15,3 1 1-15,1 0-1 0,-1 1 2 0,-1-1 0 16,1 0-3-16,1 1 3 0,-4 1-1 15,3-2 0-15,1-3 0 0,-4 5 0 0,3-2-1 16,-1-1 2-16,1 1-1 0,-3-1-1 0,2 1 1 16,1-1 0-16,-3-1-1 0,0 1-1 15,2-1 1-15,-2 1-4 0,1-1 0 0,-3 1-5 16,2-1 6-16,-2-1-4 0,0 1-4 0,0-1-6 16,-5 3 0-16,1-1-5 0,-3 1-25 0,-2-1 12 15,-4 3 8-15,-2 0 3 0,-12 2-15 0,1 4 12 16,-5-2-13-16,-2 5-45 0,0 0-46 15,-7 8-35-15</inkml:trace>
  <inkml:trace contextRef="#ctx0" brushRef="#br0" timeOffset="282507.1634">8112 14087 40 0,'0'-2'52'0,"0"-3"-17"0,0 1 6 0,-3 2-2 15,3-3-13-15,-2 3-5 0,2-2 3 0,0-1-10 16,0 3-9-16,0-2-11 0,0 4-5 15,0-3 2-15,0 1 6 0,0 2-8 0,0 0 8 16,0 0 1-16,0-2-6 0,0 4 5 0,2-2 2 16,1 2-2-16,-1 1 4 0,0 1 9 0,0-2 4 15,3 3 1-15,-1-3 10 0,1 2 5 16,1-2-9-16,-1 3 0 0,1-3-9 0,1 2-8 16,-1 1 4-16,3-3 0 0,0 0-4 0,0 3 0 15,0-3 4-15,-1 0-1 0,6 0-1 0,-3 3-1 16,2-5 1-16,0 0-2 0,0 2 0 15,7 0-2-15,0-2 1 0,0 0-1 0,-2 0 2 16,1 0-1-16,1 0 5 0,0 0-5 0,0 0-2 16,0 0 1-16,0 0-1 0,-3 0 1 0,3 0-1 15,-2 0 2-15,2 0-2 0,-3 0 0 16,3-2 0-16,-2 2 0 0,-1 0-3 0,1 0 4 16,2-2-2-16,0-1 2 0,-3 3-3 0,1-2 4 15,2 0 0-15,-3 2-3 0,3 0 2 0,-2-2 0 16,0 0-2-16,-1 2 0 0,1 0 2 15,0 0-2-15,-1-3 2 0,1 3-3 0,-1 0 3 16,-1 0-2-16,-1 0 0 0,1 0 1 0,-1 0-2 16,-2 0 2-16,3 0-3 0,-3 0 4 0,2 0-1 15,-1-2-2-15,-3 2 0 0,4-2 1 0,-2 2 1 16,-2 0-2-16,5 0 0 0,-3 0 1 16,0 0-1-16,1 0 2 0,1 0 0 0,0 0-3 15,-1 0 3-15,-1 0-1 0,2 0 0 0,-1 0 0 16,1 0 0-16,-2 0 1 0,0 0 0 15,1 0-1-15,-3-2 1 0,2 2-1 0,-2 0 1 16,-2 0-1-16,2 0 0 0,2 0 1 0,-2 0-2 16,-2-2 3-16,2 2-1 0,0 0-1 15,0 0 2-15,-2-3-2 0,-3 3 1 0,5-2-1 16,-4 2-1-16,0 0 1 0,-1 0 1 0,-1-2-2 16,-1 2 1-16,0 0 1 0,3 0-2 0,-5 0 0 15,0 0 2-15,3 0-1 0,-5 0-1 0,4 0 1 16,-4 0 0-16,5 0 0 0,-3 0 0 15,0 2 0-15,0-2 0 0,1 0 0 0,1 0 0 16,-2 0 0-16,3 2 1 0,-3-2-2 0,2 3 2 16,1-3-2-16,-3 0 1 0,0 0 0 15,2 2 0-15,1-2-1 0,-3 2 1 0,2-2 0 16,-1 0 1-16,-1 0 0 0,2 2-3 0,1 0 2 16,-1-2 0-16,3 0-1 0,-3 0 2 0,1 3 0 15,-1-1-3-15,0-2 2 0,3 0 2 16,-3 2-2-16,1 0 1 0,-1-2-1 0,3 2 2 15,-1-2-2-15,1 0 1 0,0 3 1 0,1-1-2 16,-1-2 1-16,2 0-1 0,0 2 1 0,0 0-2 16,-1-2 3-16,1 0-1 0,0 3 1 15,0-1-1-15,0-2 2 0,2 2-1 0,-3 0-2 16,1-2 2-16,-2 2-3 0,2 1 3 0,0-1-1 16,-3-2 0-16,1 0 1 0,-3 2-1 0,1 0 4 15,-1-2-2-15,0 0 1 0,1 0-3 16,-3 0 2-16,2 0 1 0,-4 0 2 0,5 0-5 15,-5 0 1-15,2 0-1 0,0 0 0 0,-2 0-2 16,0 0 2-16,0 0-2 0,0 0 1 0,2 0-1 16,-2 0 2-16,0 0-1 0,0 0 0 0,3 0-2 15,-3 0 4-15,0 0-1 0,0 0 0 16,0 0 0-16,0 0 0 0,0 0 0 0,0 0 0 16,0 0 1-16,-3 0 0 0,3 0 1 0,0 0 1 15,0 0 0-15,-2 0 1 0,2 0 2 16,0 0-2-16,0 0-1 0,0 0 1 0,0 0-1 15,0 0-3-15,-2 0 2 0,2 0-4 0,0-2 1 16,0 2 1-16,-2 0-2 0,2 0 0 0,0 0-1 16,0 0 4-16,0 0-3 0,0 0-2 0,0 0-1 15,0 0-17-15,0 0-7 0,0 0-11 16,-2 0 6-16,2 0-18 0,0 0-41 0,0 0-46 16,0 0-49-16</inkml:trace>
  <inkml:trace contextRef="#ctx0" brushRef="#br0" timeOffset="284614.7382">10244 14171 30 0,'0'0'30'16,"0"-3"-13"-16,0 1-5 0,2 2 2 0,-2 0-9 16,0-2-6-16,2 0-1 0,0 2 2 15,-2 0 2-15,3 0 3 0,-1-2 2 0,2 2 9 16,1 0-9-16,1-3 5 0,1 3 13 0,2 0 16 15,2 0-12-15,0 0-1 0,4 0-11 0,1 0-3 16,1 0 15-16,1-2-5 0,2 4-5 0,0-2-8 16,-1 0 2-16,1 0 0 0,0 0-8 15,7 3 5-15,-3-3-5 0,0 0 1 0,-2-3 0 16,2 3-1-16,1 0 0 0,1 0-1 0,-2 0 0 16,3 0-2-16,1 0 0 0,3 3 6 15,-2-3-4-15,6 0 0 0,-2 4-2 0,0-4-2 16,-2 0 1-16,-2 2 1 0,0 0 1 0,1-2-1 15,1 0 3-15,2 0-3 0,3 0 3 16,1-2 1-16,3 4-5 0,0-2 1 0,-5 3 1 16,-4-1 0-16,-5 0-3 0,3 0 1 0,-3 0-1 15,3 1-2-15,0-1 1 0,4 0 0 0,2 0 0 16,5 3 2-16,-1-3-1 0,1 2-1 0,0-1 1 16,-9-1 2-16,2 0-3 0,-5 0 6 15,1-2-3-15,2 2 0 0,0-2 5 0,4-2-1 16,0 2-4-16,3 0 0 0,-3-2-2 0,-4 0 2 15,0 2-2-15,-3 0 2 0,-3-2 0 0,-1 2 1 16,0 0-2-16,0 0 0 0,1-3 1 16,3 1 1-16,1 2-2 0,2-4 4 0,2 4-6 15,-2-3 4-15,0 1 2 0,-3 2-2 0,1-2 1 16,-5 0 0-16,1 0 1 0,-6-1-2 16,-1 1 2-16,-5 0 0 0,3 0 0 0,-5 0 0 15,2-1 0-15,-4 1 0 0,4-2-1 0,-2 2-2 16,2-1 1-16,-2 3-2 0,5-2-1 0,-3 0 0 15,2 0 0-15,-1 0 2 0,-1 2-2 16,0 0 0-16,2-3 0 0,-4 3 1 0,3 3 2 16,-3-3-1-16,-2 0-1 0,-1 2 0 0,-1 0 0 15,0-2 3-15,-3 0 1 0,-2 0 2 0,3 0-2 16,-14 4 3-16,4-4-5 0,3 0-2 16,0 0 0-16,2 0-1 0,0 0-1 0,0 0 0 15,-2 0 0-15,6 0 2 0,-2 0-1 0,3 0 0 16,-5 0 0-16,2 0-1 0,0 0 0 0,-2 0 2 15,0 0-1-15,0 0 1 0,0 0-1 16,0 0 0-16,0 0-1 0,0 0 1 0,0 0 0 16,0 0 0-16,-2 0 0 0,2 0 2 0,0 0-2 15,-2 0-1-15,2 0 0 0,0 0 1 0,0 0 1 16,0 0-2-16,-2 0 1 0,2 0 1 16,0 0-1-16,-3 0 0 0,3 0 3 0,0 0-3 15,0 0 0-15,0 0 3 0,0 0-3 0,-2 0 0 16,2 0 0-16,0 0 0 0,0 0-1 0,-2 0 1 15,2 0 1-15,0 0-1 0,0 0-2 0,0 0 3 16,-2 0-2-16,2 0 2 0,0 0-1 16,0 0-1-16,-2 0 2 0,2 0-2 0,0 0 1 15,0 0-1-15,-3 0 1 0,3 0 1 0,0 0-1 16,0 0-1-16,0 0 3 0,0 0-2 16,0 0-1-16,0 0 4 0,0 0-2 0,0 0-1 15,0 0 1-15,0 0 2 0,0 0-2 0,0 0 2 16,0 0-3-16,0 0 3 0,0 0-3 15,0 0 3-15,0 0 3 0,0 0-3 0,0 0 0 16,0 0-1-16,-2 0 0 0,2 0-3 0,0 0 2 16,0 0-1-16,0 0 0 0,0 0-3 0,0 0 4 15,0 0 0-15,-2 0-1 0,2 0-1 16,0 0 1-16,0 0 1 0,0 0-2 0,0 0 1 16,0 0-1-16,0 0 2 0,0 0-2 0,0 0 2 15,0 0-3-15,0 0 2 0,0 0-1 0,0 0 1 16,0 0 1-16,0 0-3 0,0 0 3 0,0 0-1 15,0 0-1-15,0 0 2 0,0 0-2 16,0 0 0-16,0 0 1 0,0 0 0 0,0 0 0 16,0 0 0-16,0 0 0 0,0 0-1 0,0 0 0 15,0 0 1-15,0 0 1 0,0 0-2 16,0 0 2-16,0 0-4 0,0 0 6 0,0 0-5 16,0 0 3-16,0 0-2 0,0 0 1 0,0 0 0 15,0 0 0-15,0 0 0 0,0 0 0 0,0 0 0 16,0 0-1-16,0 0 2 0,0 0-1 15,0 0-2-15,0 0 2 0,0 0 0 0,0 0 1 16,0 0-3-16,0 0 3 0,0 0-1 0,0 0-1 16,0 0 1-16,0 0 0 0,0 0 3 0,0 0-5 15,0 0 2-15,0 0 1 0,0 0-2 16,0 0 1-16,0 0 0 0,0 0-2 0,0 0 3 16,0 0-1-16,0 0 0 0,0 0 0 0,0 0-1 15,0 0 1-15,0 0 2 0,0 0-4 0,0 0 4 16,0 0-3-16,0 0-1 0,0 0 2 15,0 0 0-15,0 0-1 0,0 0 1 0,0 0-2 16,0 0 1-16,0 0-10 0,0 0-17 0,0 0-3 16,0 0 3-16,0 0-15 0,0 0-9 0,0 0-3 15,0 0 16-15,0 3-47 0,0-3-43 0,0 2-58 16</inkml:trace>
  <inkml:trace contextRef="#ctx0" brushRef="#br0" timeOffset="286371.2122">5087 15059 19 0,'0'5'39'0,"0"-1"-7"16,0-2-14-16,0 0 0 0,-3 1-4 0,3-1-8 15,0-2-13-15,0 0 1 0,0 2 0 0,0-2 5 16,0-2 7-16,3 2-3 0,-1 0 12 0,0 0 6 16,0-2-6-16,0-1-4 0,3 1 5 15,-1 0-5-15,1 0-8 0,-1 2 1 0,3-2 4 16,-1 2-1-16,3-3 12 0,0 3-1 0,2 0-8 16,0 0-3-16,4 0 10 0,3 0 2 15,0 0 0-15,2 0-4 0,-1-2 0 0,6 2-6 16,6-2-2-16,-3 2-1 0,-4 0 2 0,3 0 0 15,-3 0-4-15,-4-2 0 0,0 2-1 16,-3 0-1-16,-1-2-2 0,-1 2 2 0,-6 0-1 0,2 2 1 16,-2-2 2-16,-2 0 0 0,-1 0 4 15,-1 2 3-15,-3-2 2 0,0 0 2 0,-9 0 4 16,7 0-10-16,-2 0 3 0,4 0 3 0,3 0-6 16,-3 0-3-16,0 0-1 0,-2 0 3 0,0 0-1 15,2 0-1-15,-2 0 1 0,0 0 3 16,0 0-4-16,0 0-1 0,-2 0-2 0,2 0-1 15,0 0-2-15,0 0 1 0,0-2-1 0,0 2 0 16,-2-2 1-16,2 2 0 0,-2-3-2 0,2 3 0 16,0 0 0-16,0 0-3 0,-2 0 5 15,2 0-3-15,0 0-2 0,-3-2 0 0,3 2 2 16,0 0-4-16,0 0 3 0,0 0 2 0,0 0-1 16,-2 0 1-16,2 0 2 0,0 0-2 0,-2 0 2 15,2 0-3-15,0 0 4 0,0 0-1 16,-2 0-3-16,2 0 3 0,0 0 1 0,0 0-2 15,0 0 0-15,0 0-1 0,0 0 2 0,0 0 0 16,0 0 0-16,0 0-1 0,0 0 0 16,0 0 1-16,-2 0-3 0,2 0 3 0,0 0-2 15,0 0 2-15,0 0-2 0,-3 0 0 0,3 0 3 16,0 0-3-16,0 0 0 0,0 0 1 0,0 0 0 16,0 0-1-16,0 0 2 0,0 0-3 15,0 0 3-15,0 0-2 0,0 0 0 0,0 0 1 16,0 0-1-16,0 0 0 0,0 0-1 0,0 0 1 15,0 0 0-15,0 0 0 0,0 2-3 0,-2-2-3 16,2 0-5-16,0 0-1 0,0 0 0 16,0 0 1-16,0 0 0 0,0 0 1 0,0 0 4 15,0 0 2-15,0 0 2 0,0 0 2 0,0 0 1 16,0 0-1-16,0 0 4 0,0 0-3 0,0 0 0 16,0 0 0-16,0 0 1 0,0 0 1 15,0 0-2-15,0 0 0 0,0 0-2 0,0 0-12 16,0 0-11-16,0 0 19 0,0 0 2 0,0 0 2 15,0 0-3-15,0 0 0 0,0 0 5 0,0 0-2 16,0 0 3-16,0 0-1 0,0 0-1 16,0 0 2-16,0 0 0 0,0 0-1 0,0 0 2 15,0 0 0-15,0 0-2 0,0 0 2 0,0 0-3 16,0 0 2-16,0 0 0 0,0 0 0 0,0 0 0 16,0 0 0-16,0 0 0 0,0 0-1 15,0 0 1-15,0 0-2 0,0 0 3 0,0 0-2 16,0 0-1-16,0 0 2 0,0 0 0 0,0 0-2 15,0 0 2-15,0 0-1 0,0 0 0 0,0 0 0 16,0 0 0-16,0 0-3 0,0 0-3 16,0 0-5-16,0 0-4 0,0 0 10 0,0 0-14 15,0 0-10-15,0 0-13 0,0 0 16 0,0 0-37 16,0 0-25-16,0 0 24 0</inkml:trace>
  <inkml:trace contextRef="#ctx0" brushRef="#br0" timeOffset="290618.7529">8107 15053 12 0,'5'0'18'0,"4"0"1"16,-1 0-4-16,3 2 1 0,0-2-4 0,-2 2-3 16,4-2 0-16,1 2 2 0,-1 0 8 15,2-2-2-15,-1 3-14 0,3-1 8 0,1 0 2 0,2 2 16 16,0-1 12-16,2-1-21 0,6 0-7 16,-1 0 3-16,1 0-7 0,-1 1 2 0,-3-3 3 15,0 2-5-15,1-2 0 0,-1 2 2 0,-4-2-7 16,2 2 5-16,-2 0-4 0,-1 1-3 15,-1-1 5-15,2 0 0 0,-2-2 2 0,1 2 0 16,3 1-6-16,0-3 3 0,1 0-4 0,3 0-1 16,3-3 0-16,-3 1-1 0,3 0 1 15,-5-3-2-15,0 5 1 0,-4-4 2 0,2 2-1 16,-4 0 0-16,-3 2-1 0,-2 0 1 0,1 0-1 16,-1 0-2-16,0 2 2 0,-2 0 0 0,0-2 0 15,0 4 0-15,0-4 0 0,0 5 4 16,0-3 6-16,3 3-9 0,-1-5 6 0,4 4-2 15,1-4 0-15,2 0 3 0,4 2-4 0,0-2 1 16,5-2-1-16,0 2 0 0,-3-2 1 0,-2-3-1 16,1 5 0-16,-5-2 2 0,-1 0-5 15,1 2 2-15,-2 0-2 0,-1 0-1 0,-3 0 1 16,1 0 0-16,1 2-3 0,1-2 3 0,-1 2-2 16,-1-2 2-16,-2 0-1 0,3 3 1 0,-5-3 0 15,2 2-1-15,0-2 2 0,0 0 0 16,1 0 4-16,1 0 0 0,-2 0-3 0,3 0-1 15,-1 0 0-15,-2 0-1 0,3 0 1 0,-3-2-3 16,0-1 2-16,1 3-3 0,-1 0 2 0,-2 0 1 16,2 0-3-16,-2 0 4 0,4 0-1 15,-1 0-1-15,1 3-1 0,1-1 1 0,1-2-2 16,3 2 2-16,0 0 0 0,4 3 2 0,0-3-3 16,1 2 1-16,1-4-1 0,-2 2 1 0,3 1 1 15,-1-3-2-15,-1 2 1 0,-3-2 3 16,2 2-2-16,2-2-1 0,1 0-1 0,1 0 2 15,3 2-2-15,2-2 2 0,-2 0-1 0,2 0 1 16,3-2-1-16,-6 2 0 0,1 0-1 0,-4 0 1 16,-1-2 0-16,-1 2 0 0,-3 0 0 0,2 2 0 15,-2-2-2-15,2 0 3 0,0 2-2 16,5 0 1-16,-3-2 1 0,3 3-3 0,0-1 1 16,-1-2 3-16,1 0-2 0,0 2-1 0,-1 0 1 15,-1-2 1-15,-3 2-2 0,3-2 2 16,1 3-2-16,-1-3 2 0,1 0-1 0,5 0-1 15,-2 0 1-15,0 0 0 0,5 0 1 0,-6-3 0 16,3 1-1-16,-4 0 0 0,-2 2 1 0,1-2-1 16,-4 2 0-16,5 0 2 0,-2 0-1 15,3 0-1-15,1 2 0 0,2-2-1 0,5 0 2 16,-3-2-2-16,0 2 2 0,-4-2-1 0,-2 2 0 16,0 0 0-16,-3 0 1 0,1 0-1 15,-1 0 0-15,0 0 2 0,3 0 0 0,0 0-1 16,-3 0-2-16,3 0 2 0,-5-3 0 0,3 3-1 15,-1-2 0-15,-6 2 1 0,2 0-2 0,-2 0 1 16,-3 0-1-16,3 0 1 0,-2 0 0 0,0 0 2 16,1 0-3-16,3 2 1 0,1-2 0 15,1 3-1-15,2-3 2 0,3 0 0 0,0 0-1 16,-1 0 1-16,1 0-1 0,-5 0 1 0,0 0-1 16,1 0-1-16,-5 0 0 0,-1 0 1 15,-3 0-1-15,1 0 2 0,-1 2-1 0,-1-2-1 16,5 2 2-16,-2-2-2 0,-1 2 2 0,5 0-2 15,-2-2 2-15,5 0-1 0,-1 0 1 0,2 0 0 16,-1 0 0-16,3 0 1 0,-1 0-1 0,-1-2-2 16,-2 0 2-16,-2 4-1 0,0-2 2 15,1 0-1-15,-4 2-2 0,-1-2 1 0,4 0 1 16,5 3-1-16,-1-1 0 0,3-2 0 0,-1 2 1 16,3-2-2-16,-2 2 2 0,2-2-3 15,-3 2 2-15,-1-2 0 0,-1 3 0 0,1-3 0 16,1 4 1-16,-1-2-2 0,4 0 1 0,0 1 0 15,2-1 0-15,-2 0 1 0,2 0 0 0,0 0-1 16,-2-2 0-16,-5 3 1 0,0-1 0 0,-1-2 1 16,-3 2-3-16,-5 0 1 0,3-2 1 15,-4 2-1-15,1 1-1 0,-1-1 0 0,-5-2 2 16,2 0-2-16,-2 0 2 0,0 2-2 0,-2-2 3 16,0 2-1-16,-3-2 2 0,1 0 4 15,-3 0 2-15,1 0-3 0,-1 0 5 0,-2-2-5 16,1 2-1-16,1 0-3 0,-2-2 1 0,0 2-2 15,3-2 1-15,-3-1 0 0,2 1 1 0,-1 2 3 16,-1-2-1-16,2 0 0 0,-2-3 2 0,1 5 3 16,1-4-2-16,-2 0-3 0,-2-1 4 15,5 1-1-15,-5-3-8 0,2 1 3 0,-2-3-5 16,0 2 4-16,0-4-2 0,-2 0-1 16,2 0 1-16,-3 0-2 0,-3-7 4 0,1 1-3 15,1-5 2-15,-3 2-3 0,3 0 3 0,0-4-1 16,1 2 1-16,1 0-2 0,0-3 1 0,0 1 0 15,4 2 1-15,-2 0-3 0,0-2 2 0,2 4-1 16,0-4 0-16,3 4 2 0,-3 0-2 16,2-2 1-16,1 0 0 0,-3 2-3 0,2-2 2 15,1 0 0-15,-3 2 1 0,2 0-3 0,-4-2 1 16,0 0 1-16,0 5-2 0,-2 1 2 0,0 1 2 16,2-1-2-16,-4 5 3 0,1 2-3 15,1 1 0-15,2-1 3 0,-2 2-3 0,0 3-1 16,0 2 3-16,2-1-2 0,0 8-2 0,-3-1-6 15,1-4 0-15,2 0 0 0,0 0 5 0,0 0-5 16,-2 0 6-16,2-4-3 0,-2-1 0 16,2 3 2-16,-2 0 1 0,-1 0 1 0,1 0 1 15,-2-1 0-15,-1 1 0 0,1 0-3 0,-3 0-2 16,-1 0 2-16,-1-3 1 0,-2 5-2 0,-3-4-2 16,3 4 0-16,-2-2 3 0,-2-3 0 15,2 5 2-15,-1-4-3 0,1 4 2 0,0-5 4 16,0 5-2-16,2-4-4 0,-5 2 5 0,1-3 1 15,-3 1 0-15,0 2-3 0,1-3 3 16,-3 3 0-16,-2-2-1 0,0-1 0 0,0 3 2 16,-2-2-3-16,1-1 3 0,-3 3-4 0,-3 0 2 15,1-3 0-15,-1 1-1 0,7 0 2 0,0-1-2 16,0 1 2-16,4-1-1 0,1 1 1 0,-1 2-1 16,0-5 0-16,-1 5 0 0,-1-3 1 15,-5 3-2-15,1-2 1 0,-5 2 1 0,1-3 0 16,-3 3-1-16,-2 0 1 0,2 0-2 0,2 2 0 15,-2-3 2-15,5 3-7 0,0 0 2 16,-3 0-1-16,2 0 4 0,-6 0 0 0,0 0 0 16,-2 0 1-16,-2 0 0 0,1 0-2 0,3 3 2 15,2-3 0-15,3 0 1 0,3 0-1 0,1 0 2 16,0 0-4-16,2 0 3 0,-5 0 0 16,1 0-1-16,-3 0-1 0,-2-3 2 0,-4 3-1 15,2 0 1-15,-4-2-1 0,3 2 0 0,4 0 0 16,-1 0 2-16,4 0-4 0,-1 0 2 0,3-2 1 15,-1 2 0-15,-3 0-1 0,1 0 2 0,-3 0-3 16,0 0 1-16,0 0 2 0,0 0-1 16,2 0 0-16,1 0 0 0,4 0-2 0,4 0 3 15,-2-2-1-15,4 2 0 0,-2 0 1 0,5 0-1 16,-5-2 1-16,-2-1-3 0,2 3 4 0,-4 0-3 16,-1-2 3-16,1 2 0 0,-2-2 1 15,2 0-2-15,-1 2 0 0,1 0-1 0,0 0 0 16,0-2 1-16,4 2 0 0,-2 0-3 0,2-3 3 15,0 3-1-15,2 0-2 0,-2 0 3 16,1 0-3-16,-1 0 2 0,-4 0-1 0,-1 0 1 16,1 0-1-16,0 3-1 0,-1-3 2 0,1 2-2 15,0-2 3-15,2 2-2 0,2-2-1 0,0 0 2 16,3 0-1-16,1 0 0 0,3 0 0 16,-2 0 1-16,-1 0-3 0,3 0 4 0,0 0-2 15,-3 0-1-15,1 0 2 0,-5 0-1 0,0 0 0 16,-2 0-2-16,-2 0 3 0,-3 0-1 0,1 0 1 15,-3 0-1-15,3 0-1 0,-3 0 2 16,3 2-1-16,1-2-1 0,1 0 3 0,2 0-3 16,2 0 0-16,-2 2 2 0,0-2 0 0,-2 0-2 15,-5 0 1-15,1 0-1 0,-3 0 3 0,-5 0-4 16,3 0 3-16,0 3 0 0,0-3-2 16,5 0 2-16,-1 0-1 0,2 0 0 0,1 2 0 15,2-2 0-15,-5 2-1 0,0-2 1 0,-2 0 0 16,-2 0 1-16,0 0 0 0,0 0-2 15,-2 0 1-15,6 0 0 0,1 0 0 0,1 0 0 16,3 0 1-16,2-2-1 0,2 0 0 0,0 2 1 16,-4 0 0-16,2-3-3 0,-2 1 4 0,-3 2-3 15,-1 0 1-15,1 0 0 0,-4 0 2 0,3 0-2 16,1 0 0-16,1 0-1 0,-1 0 1 16,3 2 1-16,0 1-2 0,-1-3 1 0,1 4 1 15,-5 0-1-15,-1-1-1 0,-3 1 0 0,-5 0 2 16,-4 1-1-16,2 1 0 0,7-1 0 15,3-1 2-15,5-1-3 0,1-1 1 0,4 2 1 16,0-2-2-16,5-2 3 0,-1 3-3 0,3-1 0 16,-2-2 2-16,4 0-1 0,-2 0 1 0,-3 2-3 15,3-2 4-15,-5 0-3 0,3 0 1 16,-1-2 0-16,1 2 0 0,2 0 1 0,-3-2-2 16,1 2 1-16,2-3 1 0,-3 3-2 0,1 0 1 15,2 0 0-15,-1 0-1 0,1 0 1 0,0 0 0 16,0 0 0-16,-1 0-1 0,3 0 1 0,-2 0 1 15,4 3-1-15,-2-1-2 0,0-2 3 16,2 2-2-16,-2-2 2 0,3 2-1 0,-3-2 0 16,0 0 1-16,2 2-1 0,-2 1 0 0,-3-3-1 15,1 2 1-15,0-2 0 0,2 0 0 16,-4 0 1-16,1 0-2 0,1 0 3 0,0 0-4 16,0 0 3-16,-3 0-2 0,5-2 1 0,-2 2 0 15,2-3 0-15,0 3 0 0,0 0 1 0,0 0-2 16,2 0 1-16,-2 0 1 0,2-2-2 15,-2 2 1-15,0 0 0 0,2-2 1 0,-2 2-2 16,0 0 1-16,0 0 1 0,2 0-2 0,-2 0 2 16,-2 0-2-16,2 0 1 0,-4 0-6 0,2 0-5 15,-5 0 8-15,0 0 2 0,3 0 0 16,2 0 2-16,-3 2-2 0,1-2-1 0,6 0 1 16,-2 0 1-16,2 2-1 0,0-2 2 0,3 0 0 15,1 0 0-15,1 0 0 0,-1 0-3 0,3 0 3 16,0 0-1-16,-2 0 0 0,1 0 0 15,1-2 0-15,0 2 1 0,-2 0-1 0,4 0 0 16,-5 0 0-16,5 0 0 0,5 0 0 0,-5 0 0 16,-3 0-1-16,-1 0 2 0,2 0-1 0,0 0-2 15,2 0 0-15,-3 0 0 0,1 0 1 16,2 0-1-16,0 0-3 0,0 0 2 0,0 0-2 16,0 0-6-16,0 0-10 0,2 0 6 0,-2 2 18 15,0-2-2-15,0 3 2 0,-2-1 0 0,2 2-1 16,-2 3-2-16,0-1 4 0,-1 1-2 15,1 4 2-15,-4-2-2 0,1 2 0 0,1 0 1 16,-3 2-2-16,3 5 2 0,-1-3-1 0,-1 3-1 16,1-1 4-16,1-1-4 0,0-1 2 0,-1 1-3 15,3 1 3-15,-2-3-3 0,1 3 1 16,-1-1 1-16,4-1-2 0,-2 1 1 0,0-1-1 16,2 0 4-16,-3 1-5 0,1 2 4 0,0-3 1 15,2 0 5-15,-2 3 2 0,2-3-6 0,0 1-2 16,-3 2-2-16,6-5 1 0,-1 2-1 15,-2-2-3-15,2 1 4 0,3-1-2 0,-3-2 3 16,2 0-3-16,1 0 2 0,1-2-3 0,-1 0 3 16,-1-3-2-16,0 1 0 0,1-1 2 15,-1-1-2-15,-2-1 2 0,3 3-3 0,-3-5 0 16,0 0 3-16,0 3-3 0,1-3 1 0,-3 0 1 16,0 0 0-16,0-8 2 0,0 6-1 0,0 2-1 15,2 0 4-15,-2 0-4 0,0-4 2 0,0 2-3 16,0 2 1-16,2 3-1 0,-2-3-1 15,0 0 1-15,2 3 1 0,0-1-1 0,-2-2 0 16,3 3 0-16,-1-1-1 0,0 0-2 0,-2 1 2 16,0-1-9-16,2 3-24 0,0-3 2 15,-2 1-19-15,0 1-1 0,0 3-54 0,-2 0-69 16</inkml:trace>
  <inkml:trace contextRef="#ctx0" brushRef="#br0" timeOffset="842284.6616">8753 9957 45 0,'-24'0'38'0,"0"2"-9"0,4-2 8 15,0 0 14-15,2 0-3 0,3 0-32 0,0 3-12 16,1-1-4-16,1 0-22 0,0 5 10 16,-3-1-4-16,3 1 13 0,0 4-2 0,0-5-3 15,2 1 1-15,2 0-2 0,2-1-5 0,1-1 16 16,4-1 13-16,-1 1 3 0,1-1-2 16,2-2 20-16,2 0-11 0,1 3-9 0,-1-1-7 15,2-2 9-15,1 3 9 0,3-1 1 0,1-2-9 16,2 1-6-16,-2 1 2 0,0-2-6 0,4 0-1 15,0 1 6-15,7 1-5 0,0-4 1 0,4 2-4 16,5-2-2-16,0 2 0 0,17-4-3 16,2 0 1-16,-4 0-2 0,5 2-2 0,-1-2 1 15,3-1 2-15,22 1-2 0,0 0 2 0,19-2-3 16,-10 1 4-16,-12 1-2 0,-8 2 2 16,-2 2-1-16,1-2 4 0,3 0-2 0,0 0 2 15,-2 0-1-15,-2-4 3 0,1 4 1 0,8 0-2 16,8-2 1-16,-9 0 9 0,5-1-10 0,-7 3-1 15,7 0 4-15,4-2-5 0,2 2 1 16,-4-2-1-16,3 2-3 0,3 0 0 0,1 0 1 16,2 0 2-16,-3-2-3 0,-2-3 2 0,1 5-1 15,4 0 0-15,-3 0 0 0,-1 0 1 16,-3 0-1-16,7 0 2 0,-1 0-1 0,-1 0 0 16,-1 0-4-16,3-2 2 0,0 2-1 0,4-2 1 15,-2 0 1-15,5 0-3 0,-1-1 2 0,0-1 0 16,1 4 0-16,-5-2 2 0,0 2 0 0,0 0 3 15,0 0-3-15,-9 0 7 0,2 4-2 16,-4-2-2-16,2 3-3 0,-4-3 2 0,0 0-2 16,-9 3 0-16,6-1 0 0,8 0 1 0,-3-1-3 15,0-1 1-15,0 0-1 0,4 0-1 0,-2 0-1 16,2 1 2-16,3-1-2 0,-7-2-1 16,0 4 2-16,2-2-1 0,3 1 2 0,-6-1-2 15,1 0 0-15,0 2 3 0,0-1-2 0,5-1-1 16,-1 0 1-16,-4 0 0 0,-2 3 0 0,2-3 1 15,2 0-1-15,-2 0-1 0,-2 0 0 16,-1 1 2-16,3-3-2 0,3 2 2 0,-3 0-2 16,-3 3 1-16,-3-1 2 0,3-2-3 0,-3 0 2 15,4 3-1-15,-3-3 2 0,-2 2-2 16,-4 1 1-16,0-1-1 0,9 1 0 0,-5-1 0 16,3 3 0-16,-5-1 0 0,3-1-2 0,1-1 3 15,3 3-3-15,-5-3 0 0,1 3 2 0,-6-3 0 16,8-2 1-16,4 1-3 0,0 1 3 15,-4 0-2-15,1 3 0 0,-3-3 2 0,1 1-3 16,1-1 3-16,1 1-2 0,-10 1 2 0,0-1-1 16,-2-1 0-16,-3 0 1 0,7 1-1 0,-2-1 0 15,-3 1-1-15,-4-1 0 0,-4 0 2 0,0-1-2 16,-1 1 1-16,8-4 0 0,1 4-1 16,-2-1 1-16,-6-1-1 0,0 0 2 0,-9-2-1 15,2 0 0-15,0 0-1 0,2-2 1 0,-2 2 1 16,0 2-3-16,-4-2 0 0,-5 0 3 15,-1 0-3-15,-4 0 2 0,3 0-1 0,-2 0 0 16,5 2 1-16,-1-2-1 0,5 0 1 0,-3 3 0 16,-2-1 1-16,-4-2-2 0,-4 0 1 0,-3 2 0 15,-2-2 2-15,-4 2-1 0,-3-4 1 16,-4 2 2-16,2-2 0 0,-2 2 0 0,3-2-2 16,-3-1-1-16,2 1-3 0,2-2 4 0,1 1-2 15,4 1 0-15,-1-2-1 0,1-1 3 0,0 1-5 16,-2 0 5-16,-3-1-1 0,1 1 0 15,-3-1 4-15,0 1-4 0,-4 0 9 0,0-1 0 16,-3 1-1-16,1-1-2 0,-3 3 0 0,1-2 0 16,-3-1-7-16,0 1 2 0,0 0-1 0,1-1-1 15,-3-1-1-15,2 1 1 0,0 1 0 16,0-1-1-16,3-1 0 0,-5 1 0 0,4-1 2 16,-2 1-1-16,3-1-1 0,-3-1 0 0,4 3 0 15,-3-1 1-15,1-1 0 0,-2-1 1 0,5 0-1 16,-5 3 0-16,2-3-1 0,-1 3 2 0,1-1 0 15,0 1-2-15,-1 2 3 0,1-3-3 16,-4 1 0-16,4 0 3 0,-1-1-2 0,-1 1-1 16,2 2 0-16,1-3 1 0,-3 1 0 0,2-1 1 15,1-1-3-15,-1 1 2 0,1-1 2 16,-1-1-2-16,3 1 0 0,-3-1 0 0,0 0 2 16,1-4 0-16,1 2-2 0,-1-2 1 0,1 0 1 15,-1-2-3-15,1 0 3 0,1 0-1 16,0-3-4-16,-1 1 5 0,-1-5 0 0,1 0-3 15,-1 0 3-15,-1-4 1 0,-2 2-4 0,-2-2 2 16,3 0 0-16,-6-1 0 0,1-3-2 0,0-1 2 16,0-2-1-16,0 2-3 0,2-1 4 0,2-4-1 15,0 1-1-15,5 0 1 0,-3-2-1 16,3 2 2-16,1-2-1 0,-1 4-1 0,2 2 2 16,-3-2-2-16,1 7 3 0,0-2-2 0,-3-1 0 15,1-4 1-15,-3 3-1 0,0-5 1 16,-2 2 0-16,-2-5 1 0,0 3-1 0,-1 2-1 15,1 3-1-15,0 1 1 0,2 1-1 0,0 2 3 16,0-1-3-16,0 3 1 0,0-2 0 0,0 0 0 16,0 0-1-16,2-3 2 0,0 1-1 15,-2 1 0-15,0 1-2 0,3-2 4 0,-1 4-4 16,0 0 3-16,-2 2-3 0,2 2 2 0,3-2-1 16,-5 5 1-16,4-1 0 0,-2 3-1 0,0-5 2 15,5 3-3-15,-5-3 1 0,3 3-3 0,-3-3 1 16,4 1-2-16,-1-1 4 0,-1-2-4 15,3 5 0-15,-3-1 5 0,1-1-1 0,1 3 1 16,-1-1 1-16,-1 2 0 0,0 2-1 0,1-2-1 16,-3 2 3-16,3 2-3 0,-3 2 3 0,0 0 0 15,-2 1-1-15,2-1 2 0,0 5-2 16,-2-2 0-16,3 1-3 0,-3 1 0 0,0 0-1 16,-5 9-5-16,3-3-4 0,2-2-7 0,-2-2 0 15,2 2-1-15,0-6 21 0,-2 2 4 16,-1 0-3-16,-3-1 0 0,-1 3 1 0,-4-4-1 15,-9 6 0-15,-2-2-2 0,-4 0 1 0,-1 0 0 16,-4 0-1-16,1 0 1 0,-4 0-1 0,4 0 1 16,-3-2 1-16,-5 2-2 0,-2-2 1 15,-19 0-2-15,1-1 2 0,-5 1 0 0,-12-2-2 16,2 2 3-16,7-3-3 0,0 1 1 0,-3-3 2 16,-1 3-3-16,-3-3 1 0,7 3 0 0,-5-3 1 15,-2 3 0-15,-6-3 0 0,2 0-2 0,2 1 0 16,-2 1 1-16,-3-1 2 0,1 1-3 15,2 1 2-15,2 2 0 0,-7-3-2 0,3 1 1 16,-3 0 1-16,-1-1-2 0,8-1 1 16,-3 1 1-16,-3-1-2 0,-1 1 0 0,5-1 1 0,2 1 2 15,-2-2-2-15,-2 3 0 0,-1 0 0 16,1-1 1-16,8 1-2 0,-2-1 1 0,-6 1 1 16,2 2-3-16,2 0 4 0,2-1-3 0,-4 1 2 15,2 0-2-15,-4 0 3 0,-3 2-4 16,9 0 3-16,-2 0 0 0,0 0-2 0,-2 0 1 15,2 0 0-15,3 4 0 0,3-4-1 0,-6 5 2 16,-4-3 0-16,-1 0-3 0,12 0 4 0,0-2-2 16,4 2 0-16,-5 1 0 0,-6-3 0 15,5 0 0-15,10-3 0 0,-1 3 0 0,-1 0 0 16,-4-2-1-16,-7 0 2 0,5 2-1 0,4-2 1 16,4 2-2-16,-2-2 0 0,-4-1 2 0,-6 3-1 15,-1 0-1-15,9 0 3 0,0 0-2 16,-4-2-2-16,-10 2 3 0,6 0-1 0,-1 0 1 15,9 0-1-15,-2 0-1 0,-9-2 2 0,2 0-2 16,7 2 2-16,0-5-2 0,6 3 2 0,-4 0-3 16,-2 0 1-16,-9-3 1 0,11 3-1 15,3 0 2-15,-1-2-5 0,2-1 2 0,-8 3-1 16,-5 0 3-16,9 0 0 0,0-3-1 0,3 5 3 16,1-4-2-16,-6-1-1 0,-7 3 2 0,14 0-2 15,-3-3 2-15,7 3-2 0,0 0 2 16,-3-5-2-16,-1 3 3 0,-1 0-3 0,1-1 2 15,8 3-2-15,2-2 1 0,-1-1 0 0,-3 1 0 16,-7-1 1-16,1 1 0 0,1 4-2 16,3 0 0-16,7-2 0 0,-1 2 2 0,-4-2-2 15,-4 2 2-15,-3 0-2 0,1 0 2 0,8 2-2 16,1-2 0-16,1 0-1 0,1-2 0 0,-8-1 1 16,1 1-2-16,0-2 1 0,4 4 1 15,3-2 2-15,2-1-5 0,2-1 0 0,-3 2 3 16,-3-3 1-16,-1 5-1 0,0-2 3 0,5 0-4 15,4 2 5-15,0-5-5 0,0 5 4 0,2-4-3 16,-6 4 1-16,0-2 1 0,-3 0-3 0,1 2 3 16,4 2-1-16,2-4 0 0,0 2 0 15,2-3 0-15,-4 1-3 0,0-2 0 0,-4 4-1 16,-1-2 5-16,5-1-5 0,4 3 2 0,1 0 0 16,6-2 0-16,-3-2 2 0,1 4 1 15,-3-5-1-15,-1 1-3 0,1 2 2 0,1 0-3 16,2 2 1-16,1-3 0 0,6 1 2 0,-1 0-2 15,0 0 0-15,5 2 2 0,0-2 2 0,2-1-1 16,0 3 0-16,2 0 2 0,-2 0-2 16,0 0 1-16,2 0-3 0,0 3 4 0,5-3-2 15,-3 2 1-15,1-2-2 0,3 2 1 0,-1 0 1 16,-1-2-1-16,5 0-1 0,-2 2 2 0,0 1-1 16,2-1-2-16,-2 2-2 0,2 1-1 15,-3-1 1-15,3 0 3 0,-4 3 2 0,4 0-1 16,-2-1 3-16,-3 3-4 0,3-2 1 0,0 2 1 15,-3 2-2-15,3-3 0 0,0 3-4 0,-2-2 1 16,1 2 2-16,3 2 1 0,-2 1 0 16,2-3-1-16,0 0 2 0,2 2 0 0,-2-2 2 15,2 4-1-15,-2 1 0 0,0 2 2 0,2 1-1 16,-2 1 0-16,3 0 2 0,-6-2-2 0,6 2 1 16,-3 2-1-16,0 0 2 0,2 2-2 15,-2 2 4-15,0 3-4 0,0 0 1 0,0 2 2 16,4-3-3-16,0 1 0 0,3-3 3 0,2-1-1 15,0-3 1-15,-1 0-1 0,6 2 1 0,-3-2 4 16,0 2 1-16,2 3-5 0,0-1 1 16,-2 5 5-16,2 2-7 0,0 0 5 0,-2 5-3 15,0 1-1-15,0 3 0 0,-2 0 0 0,2-2-3 16,-2 4 4-16,0-2-1 0,0 8 2 16,2 6-2-16,0 3-2 0,0 3 1 0,2-3-2 15,2 1-1-15,5-5-1 0,0 0 2 0,2 0-2 16,0-2 1-16,0-6-2 0,4-6 1 0,-1-5 1 15,-1-5-1-15,0-5 2 0,-2-2-2 0,2-2 4 16,-4 0-2-16,0 0 1 0,0 3 0 16,-5-1-1-16,1 2-2 0,-5-1 2 0,0 3 0 15,-3-1-2-15,-3 1 1 0,-3 1 1 0,-2-2-1 16,-2-1 1-16,-3-2-3 0,-1-2 2 16,1-2-3-16,1 0 0 0,-1-2 0 0,3-3-19 15,0 1-18-15,2-3-33 0,0 2-4 0,4-2-81 16,-2 3-111-16</inkml:trace>
  <inkml:trace contextRef="#ctx0" brushRef="#br0" timeOffset="844600.7194">18949 9787 4 0,'0'7'11'0,"2"0"12"0,2-3-13 16,1-2 0-16,-1 0-10 0,-2-2 4 15,3 3-5-15,-1-3 1 0,-2 0-3 0,0 0-1 16,1 0 0-16,-1 0 3 0,-2 0 1 0,0 0 1 15,0 0-3-15,2-3-1 0,-2 3-2 0,0 0 0 16,0 0 5-16,2 0-3 0,-2 0 1 16,0 0-2-16,0 0 0 0,0-2 4 0,0 2 1 15,0 0-2-15,0 0 2 0,-2 0-2 0,2 0 1 16,0 0 2-16,0 0-3 0,0 0 1 0,0 0-1 16,0 0 1-16,0 0 0 0,0 0-1 15,0 0 2-15,0 0-2 0,0 0 0 0,0 0 1 16,0 0 1-16,0 0-2 0,0 0-1 0,0 0 2 15,0 0-2-15,0 0 3 0,0 0-1 0,0 0-2 16,0 0 3-16,0 0-3 0,0 0 3 16,2 0-2-16,-2 0 0 0,0 2 2 0,0 1-3 15,0-1 2-15,2-2-1 0,1 2-4 0</inkml:trace>
  <inkml:trace contextRef="#ctx0" brushRef="#br0" timeOffset="846128.4221">14448 9271 13 0,'5'0'33'0,"-1"-2"-17"16,1 0-4-16,-3 0-4 0,2 2 3 0,-1-5-6 15,-1 5-6-15,0-4 2 0,0 2-3 16,0 0 0-16,-2 2-1 0,3-3-5 0,-3 1-1 16,0 2-2-16,2-2-12 0</inkml:trace>
  <inkml:trace contextRef="#ctx0" brushRef="#br0" timeOffset="848003.8075">9909 9375 34 0,'8'-4'24'0,"3"-3"-10"16,5 0-6-16,4 1-3 0,4 1-1 0,2-3 7 16,5 1-5-16,0 0 0 0,16 1-5 0,1-3 6 15,1 2 2-15,1 1 8 0,3-1-4 16,16 0-4-16,-6 3 4 0,-7-3 4 0,-1 3-9 15,-2 2 12-15,8 2-3 0,-1-2 5 0,-3 2-7 16,-4 0 0-16,-4-3 1 0,-10 3-10 0,1 0 5 16,-5 3-3-16,5-1-3 0,6 2-1 0,1 1-1 15,3-1-2-15,-1 3 2 0,-3-3-4 16,-4 3 3-16,-7-1-2 0,3 1 2 0,-1 0 2 16,1-1-5-16,4 1 8 0,-1-3-3 0,-1 1 5 15,0-3-1-15,-3 2 0 0,-4 1-2 16,-2-5 1-16,-2 2-5 0,2 0 0 0,0-2 1 15,4 0-3-15,2-2 0 0,-1 2 0 0,1-2 0 16,-2 2 0-16,-1 0 1 0,-8-3-1 16,3 1 0-16,-5 2-1 0,-4 0 1 0,0-2 0 15,-3 0-1-15,-1 0 2 0,-3 2-3 0,0 0 1 16,0 0-2-16,-4 0 2 0,2 0 0 0,-4-3 0 16,-1 3 6-16,-1-2-1 0,-3 2 11 0,-13 0 6 15,7 2-6-15,1-2-12 0,1-2-4 16,0 2 2-16,6 0 1 0,-1-2-4 0,-3 0-1 15,-3 2-11-15,-1-5-6 0,-3 1 7 0,3 2 0 16,-5-3-4-16,-2 3 6 0,-6 0-2 16,-3-2-18-16,-7 1 15 0,-1 1 10 0,-8-5 2 15,-21 3 0-15,0 0-4 0,-5 1 6 0,0-1 2 16,-4 2 0-16,-27-3 2 0,-1 1-2 0,-21 0 1 16,20 1 0-16,20-1 1 0,7 4-1 0,-1-2-1 15,8 2 2-15,6-2-3 0,6 2 2 16,14-3 0-16,4 1-1 0,7 2 1 0,2 0 0 15,2-2-1-15,4 0 2 0,3 2 1 0,2 0 6 16,7 0 16-16,-3 0-18 0,3 0-8 16,1 0-8-16,15 0-13 0,-6 0 20 0,-10 0 5 15,4 2 1-15,4 0 11 0,3-2 9 0,-1 2-6 16,3 1-10-16,7-3-6 0,3 4-1 0,6-4 3 16,6 4-3-16,4-1 4 0,9-1-2 15,0 0 1-15,18 2-1 0,-3-1 1 0,3 1-2 16,2-2 5-16,24 5-2 0,0-3-1 0,20 1-1 15,-22-3-1-15,-13 0 1 0,-7 0 2 0,-4-2 2 16,0 3 2-16,-7-6-2 0,-4 1 3 0,-9 2 0 16,-3-2-2-16,-4 2 4 0,-1 0-6 15,3 0-4-15,1 0 4 0,-1-2-2 0,-4-1-3 16,0 3 1-16,-4-2-2 0,-3 0 1 0,-1 0-1 16,-6 0 0-16,-3-3 1 0,-5 3 0 15,-5 2 2-15,1 0 6 0,-3-2-6 0,-1 2-1 16,-12 2 5-16,2-2-6 0,3 0 1 0,2 0-3 15,-1 0 4-15,3 0-2 0,0 0 0 16,0 0-1-16,3 0-3 0,-3 0 2 0,-3-2 0 16,-3 0 0-16,-1 2-2 0,-2 0 3 0,-4 0 0 15,-5 0 0-15,-4 0-2 0,-6 2 0 0,-1-2 0 16,-4 2-6-16,-2 0 2 0,-1 0 1 0,-14 1-3 16,-1-1 3-16,0 0 0 0,-4 0 1 15,-2 0 0-15,-18-2 1 0,4 3 3 0,7-3 1 16,-13 0-2-16,11 2 2 0,2-2-2 0,2 2 3 15,5-2-4-15,2 0 0 0,9 0 3 0,2 0-3 16,8 0 1-16,1 2 3 0,2 1-1 16,0-3-2-16,2 2 1 0,2 0 1 0,5-2-1 15,0 0-1-15,4 2 3 0,2-2-4 0,7 0 4 16,0 0-3-16,5 0 3 0,-3 0-4 0,7 0 5 16,-1 0-5-16,12 0 0 0,-2 0-4 15,-5 0-6-15,0 0-2 0,-2 0 2 0,0 0 7 16,3 0 10-16,-8 0-2 0,5 0-2 0,0 2 4 15,-2-2-1-15,4 3 7 0,0-3 1 16,3 2-4-16,-1 0 2 0,5-2-7 0,-2 2 1 16,1 0-3-16,1-2 0 0,-2 0 1 0,4 0-2 15,-2 3 3-15,-1-3-3 0,-1 0 2 0,0 0-2 16,-1 2 3-16,1-2-3 0,-3 0 2 0,1 0-1 16,-3 0 0-16,0 0 0 0,0 0 2 0,1 0-2 15,-1 0 1-15,-2 0-1 0,2 0 0 16,0 0-2-16,-2 0 2 0,0 0 0 0,0 0-3 15,2 0 3-15,-2 0-2 0,0 0 1 16,0 0 0-16,0 0 1 0,0 0 0 0,0 0-2 16,0 0 0-16,3 0 2 0,-3 0-1 0,0 0-1 15,0 0 0-15,0 0 2 0,0-2 0 0,0 2-1 16,0 0-1-16,0 0 1 0,0 0 0 16,0 0 0-16,0 0 1 0,0 0-1 0,0 0-1 15,0 0 3-15,0 0-2 0,0 0-1 0,0 0 2 16,0 0-2-16,0 0 2 0,0 0-1 0,0 0 1 15,0 0-3-15,0 0 3 0,0 0-1 16,0 0 0-16,0 0 0 0,0 0-1 0,0 0 1 16,0 0-1-16,0 0 0 0,0 0-3 0,0 0-8 15,0 0-7-15,0 0-4 0,0 0-4 0,0 0-5 16,0 0 1-16,0 0 30 0,0 0-60 16,0 0 20-16,0 0 9 0,0 0-148 0</inkml:trace>
  <inkml:trace contextRef="#ctx0" brushRef="#br0" timeOffset="854693.5953">17476 9728 124 0,'-7'26'-14'0</inkml:trace>
  <inkml:trace contextRef="#ctx0" brushRef="#br0" timeOffset="855224.1985">17643 9951 14 0,'-2'0'17'15,"4"0"-15"-15,-2 0-2 0,0 0-10 0</inkml:trace>
  <inkml:trace contextRef="#ctx0" brushRef="#br0" timeOffset="860832.9515">12288 10376 23 0,'0'0'29'0,"0"0"-12"16,0 0 21-16,0 0 2 0,0 0-7 0,0 0 30 16,0 0-61-16,0 0 12 0,0 0 17 0,0 0-7 15,0 0 3-15,0 0-6 0,0 0-8 0,-7-4 1 16,0-3-3-16,3 0-1 0,-3 1 0 16,3-1-4-16,0 1 1 0,-3-3-2 0,5 0-1 15,-5 2 1-15,3-1-4 0,-1-1 2 0,1 2-2 16,0-4 0-16,-1 4-3 0,-1-1 2 15,1-1-1-15,-4 0-3 0,5 2 2 0,-5-1-4 16,2 1 5-16,-1 0-2 0,-1 1 1 0,2 1 0 16,-2 1-3-16,1-3 0 0,1 5 1 0,-2 0 0 15,0-3 1-15,0 5 2 0,-2-2 2 16,3 0-3-16,-3 2 2 0,0 0 1 0,-3 0-2 16,1 2 2-16,0-2-1 0,-3 2 0 0,3-2 0 15,-2 3 0-15,-1-1 0 0,1 2 0 16,-3-2 0-16,3 3 1 0,-3-1-2 0,1 1 3 15,-1 1-2-15,3 1 0 0,-3 0 0 0,5-3 1 16,-3 5-2-16,3-3 1 0,2-1 1 0,-2 1-2 16,2 1 0-16,2 0 2 0,-4-1-1 0,4 3 0 15,-2-5 0-15,2 3-1 0,0 2 1 16,0-5-1-16,3 5 0 0,-3-2 1 0,5 2 0 16,-3-1 0-16,-2 1-1 0,5 2 3 0,-3 0-1 15,3-2-2-15,-3 2 2 0,0-2 0 0,1 0 2 16,1 0 0-16,-1-1 2 0,1 1-3 15,-1 0 0-15,-1 0-2 0,3 0 2 0,-3 0-2 16,3-1 1-16,-1 1 1 0,-1-2 1 0,1 2-1 16,-1 2 1-16,1-3-2 0,-1 1 1 0,1 0-1 15,1 0 2-15,-1 0-4 0,1 0 1 16,0 2 1-16,-1 0 0 0,3 0-1 0,-2 0 0 16,-1 2 0-16,1 0 2 0,-1 0-3 0,3 3 1 15,-2-1 2-15,-1 1-3 0,1 1 3 0,-1-1 0 16,3 1 5-16,-2 1-4 0,-1 0 2 15,3-3-1-15,2-2 0 0,-2-2 1 0,0 3-3 16,2-6 2-16,0 1 0 0,2 0 1 0,-2 0-2 16,2 0 0-16,-2-1-1 0,5-1-2 0,-5 0 1 15,4 1 0-15,-2 1 0 0,3 0-1 16,-3 0 2-16,5 2 0 0,-3-2-2 0,3 4 0 16,-1-4 1-16,1 4 0 0,2-2 0 0,-3 5-1 15,3-3 1-15,0 0 0 0,0 0 0 16,2 0 1-16,-3-2 2 0,1 3 0 0,2-3-2 15,-2 0 2-15,0 0-2 0,0 0 1 0,0-2 1 16,-1-1-2-16,1 1 1 0,0 0-1 0,-2-2 1 16,2-1-1-16,-3 1-1 0,3 0-1 15,-2-3 2-15,-1 0 0 0,3 1 3 0,-2-1-2 16,1 1-2-16,1-1 0 0,0 0 1 0,0 3 1 16,0-3-1-16,0 1-2 0,2-1 0 0,0 1 0 15,-3 1 1-15,3-1 0 0,0-1-2 0,0 0 2 16,-2 1 0-16,5-3 3 0,-3 3 0 15,2-1 2-15,-2-2 0 0,0 0-2 0,0 3-1 16,0-5 2-16,-5 0 4 0,6 2 3 0,-6 0 4 16,1-2-4-16,2 0-1 0,-3-2-5 15,3 0-2-15,2 2 0 0,-2-2-1 0,2-1-2 16,2-1-3-16,-2 2 1 0,2 0 1 0,-2-3-1 16,3 1-2-16,-3 1 2 0,2-1 0 15,-2 0 3-15,-5 1 0 0,3 1 8 0,-2-2 5 16,0 2-4-16,-3-3 2 0,0 1-1 0,1 2-5 15,-1-5-1-15,1 0-6 0,-1 1 1 0,0-3-2 16,3 0 0-16,2-2-1 0,0-2-2 0,2 0 1 16,0-3 2-16,4 3 1 0,-2-2-1 15,3-1-1-15,1 3 3 0,1 0-1 0,-5 2 0 16,1-3 0-16,-1 6 1 0,-2-6 0 0,0 3 0 16,-2 0 2-16,-1-2 1 0,1 0 1 0,-2-3-2 15,-1-1 2-15,1 1-2 0,0-1 1 16,-3-3-3-16,3 2-1 0,-1 1 5 0,-3-5 1 15,1 2-1-15,0-2-3 0,-1 4 2 0,-3-4-1 16,2 0 3-16,-2-5 1 0,-2 5 0 0,2-2-3 16,-3 0-2-16,1 0-2 0,-2-1 1 15,-3 1 0-15,1 2-5 0,1-2 5 0,1 4-3 16,-5 0 3-16,2 3-4 0,3-1 3 0,-5 5-1 16,2-3 0-16,-1 1 0 0,-1 2-1 15,-2-3 1-15,0 1-2 0,0 1-2 0,-2-1 0 16,-1 0-4-16,-3 1-9 0,1 3 3 0,-4 2-10 15,1 1-10-15,1 1 3 0,0 0-13 0,1 5-4 16,-3 0 0-16,2 0-29 0,-2 6-43 0,-2 1 29 16,0-1-90-16</inkml:trace>
  <inkml:trace contextRef="#ctx0" brushRef="#br0" timeOffset="862963.185">11130 11287 43 0,'5'0'23'15,"-3"0"16"-15,2-3 16 0,1 1 5 0,-3 2-21 16,0-2-20-16,2 0-9 0,-1 0-1 16,1-1-5-16,-4 1 4 0,2 2-4 0,0 0-3 15,-2-2 1-15,3 2 0 0,-1-2 2 0,-2 2 4 16,0 0-5-16,0 0-7 0,0 0 4 0,0 0-5 15,2 0 7-15,-2 0 0 0,0 0-1 16,0-2 4-16,0 2 2 0,0 0 0 0,2 0-3 16,-2 0 4-16,0 0 2 0,0 0-3 0,0 0-3 15,0 0 1-15,0 0-3 0,0 0 1 0,0 0-2 16,0 0 13-16,2 2 0 0,3-2-4 16,1 0-3-16,1 2 10 0,4 0-6 0,0-2-6 15,2 2-1-15,3 1 2 0,1-3-3 0,1 2 3 16,0 0-2-16,2 0 0 0,2-2 1 0,8 0 0 15,-1 2 0-15,2 1-2 0,-2-3 3 16,4 0 0-16,0 0 1 0,2 0 1 0,0 0 0 16,12 0-1-16,-8 0-3 0,3-3 1 0,-2 1 3 15,0 0-3-15,2 2-2 0,8-2 2 0,1 0-2 16,-5 2 1-16,-2 0 5 0,-4 0-3 16,-5 0-3-16,1 0-1 0,-1 0-2 0,2 0 2 15,3 0-2-15,0 0 3 0,-3 0-1 0,-2 0 3 16,1 0-4-16,-8 0 2 0,1-3 3 0,-2 3-2 15,-3 0-2-15,0 0 3 0,-4 0 2 16,2 0-1-16,-2 0 1 0,-3 0-5 0,1-2 0 16,0 2 1-16,-3-2-4 0,1 2 2 0,-3 0-1 15,0-2 0-15,0 0 0 0,0 2-1 16,-1 0 2-16,3-3-3 0,-4 1 2 0,0 2 1 16,-2 0-2-16,0-2 1 0,-1 2 1 0,-3-2-1 15,-3 2 2-15,-9 0 0 0,5 0 3 0,0 2-3 16,2-2-2-16,-2 0 2 0,2 0-3 15,-2 0 1-15,2 0-3 0,0 0 6 0,0 0-6 16,4-2 4-16,-2 2-2 0,0 0 0 0,1 0 2 16,-1 0-3-16,0 0 4 0,-2 0-3 0,0 0 1 15,0 0 0-15,0 0 1 0,0 0 0 16,0 0 1-16,0 0 2 0,0 0-2 0,0 0 4 16,0 0-2-16,0 0 0 0,-2 0 0 0,2 0-2 15,-2 0 0-15,2 0 2 0,0 0-3 16,-3 0 2-16,3 0 0 0,0 0 2 0,0 0-3 15,0 0 0-15,-2 0 2 0,2 0-1 0,0 0 0 16,-2 2 2-16,2-2 1 0,0 0-2 0,0 0 0 16,0 0-1-16,0 0 0 0,0 0-2 0,0 0 2 15,0 0-3-15,0 0 0 0,-2 0 0 16,2 0-3-16,0 0 2 0,-2 0 2 0,2 0 0 16,0 0 1-16,0 0-2 0,0 0 3 0,0 0-2 15,0 0 0-15,0 0 4 0,0 0-3 16,0 0-2-16,0 0 1 0,-3 0-2 0,3 0 0 15,0 0 2-15,0 0-1 0,0 0-4 0,0 0 0 16,0 0-2-16,0 0-8 0,-2 0-10 0,2 0-15 16,0 0-25-16,0 0-23 0,0 0-31 0,0 0-64 15</inkml:trace>
  <inkml:trace contextRef="#ctx0" brushRef="#br0" timeOffset="866573.2812">9454 10581 32 0,'0'0'24'0,"0"0"-7"0,0 0 26 16,0 0 10-16,0 0-6 0,-2 0-9 0,2 0-1 16,0 0-20-16,0 0-1 0,0 0 4 0,0 0-23 15,0 0-7-15,-2 0-7 0,0-2 11 16,-3 2-3-16,1 0 7 0,-3-2-1 0,3 2-2 15,-5-2 6-15,0 2-3 0,1-3-1 0,-6 3 3 16,1 0 3-16,-2 0-4 0,-1 0 2 0,-4 0 0 16,1 0-2-16,-6 0-1 0,3 0 2 15,-11 3-1-15,0-3 0 0,4 2 1 0,-4 0 0 16,5 0 0-16,-1 0-2 0,0 1 3 0,5-1-3 16,-2 0 2-16,-1 0 0 0,1 0-2 0,1-2 3 15,1 0-1-15,-4 3 1 0,1-1 2 16,1-2 0-16,1 0 4 0,3 0 2 0,0 0-1 15,2 0-2-15,5 0-6 0,0 2 2 0,-1-2 2 16,3 2-2-16,2-2 0 0,0 0-4 0,2 2 3 16,0 3-4-16,0-3 4 0,3 2-3 15,-1 1-2-15,1 1 3 0,-1 1 1 0,3 2-2 16,-1-3-2-16,1 3 2 0,1 2 2 0,-1-2 1 16,4 0 0-16,-2 2-2 0,2-2 1 0,0 2-1 15,0 0 2-15,2-2 1 0,-2 2-1 16,2-2-2-16,0 2 3 0,1-3-3 0,1 3 3 15,-2-2 3-15,3 0 6 0,-1 0-9 0,3 0 1 16,-3-1 1-16,1-1-2 0,1 2 4 16,3-2 2-16,-2-1 1 0,-1 1 3 0,5-1-5 0,-6 1-2 15,3 0-4-15,1-3 5 0,0 3-2 16,4-5-1-16,1 0 4 0,1 2-4 0,-2-1 2 16,3-1 5-16,-3 0 0 0,0 0 5 0,-2 0-1 15,2-2-4-15,1 0 0 0,-1-2 0 16,0 0 0-16,0 0-2 0,1 2 0 0,-3 0-2 15,-3-5 1-15,3 1 1 0,-2 2 2 0,2 0 3 16,-4-5-1-16,-1 5 1 0,-1 0-4 16,2-3-3-16,-3 1-2 0,-2-1 4 0,3-1-4 15,-1-3-1-15,-2-2-3 0,0 2-3 0,1-4 3 16,-1 0-3-16,0-3 0 0,-2 1 2 0,4-3 0 16,-4-6 0-16,0 0-1 0,0-1 2 0,3 3-1 15,-3 0 1-15,2 2-3 0,-2-2 3 16,0 5-4-16,-2-1 1 0,2 3-1 0,0 1-1 15,-3 3-12-15,1 0-6 0,2 5-11 0,0-1-44 16,-4 7-42-16,2-2 63 0,2 0-21 0,0 0-98 16</inkml:trace>
  <inkml:trace contextRef="#ctx0" brushRef="#br0" timeOffset="867524.0284">9439 10354 26 0,'-11'4'20'15,"2"-1"3"-15,0-3 17 0,3-3-15 0,-1 3-12 16,1-4-9-16,1 0-1 0,1-3-7 0,-3 0 5 15,0-1-2-15,-1-1-1 0,-1-4 8 0,-4-1-12 16,-3-1 6-16,-1-1-4 0,-3 3-4 16,-5 0 10-16,-5 2-10 0,-4 0-6 0,-1 4 7 15,-13 1-18-15,-3 3-4 0,-2 3 17 0,-2 5 1 16,-16 4 9-16,1 6 0 0,1-2-1 0,10 3 4 16,8 4 2-16,5-5 1 0,8 1 4 15,1 1-2-15,-3-1 8 0,1 3-3 0,1 3-7 16,3 1 3-16,6-4-2 0,3 1 4 0,4 2 2 15,4 5-6-15,-2-1 3 0,5 3-5 16,2 6 2-16,-1 3-1 0,1 6-3 0,2 2 2 16,-2 3-6-16,2-5 2 0,2 0-1 0,0-7-1 15,7 3 3-15,0 0-1 0,4 4 3 0,5-2-1 16,-3 2-1-16,5-5-2 0,2-1 1 16,0-5 19-16,4-7 2 0,1-4 0 0,1 3-4 15,3-5-5-15,4-1 16 0,1 1-8 0,6 0-7 16,2-2-4-16,2-1 0 0,5 5 3 0,-3-2-2 15,5 2 0-15,-2 0-2 0,-5-6 8 0,2-1-1 16,1 1-3-16,8-3 2 0,3-4-1 16,6-1-3-16,0-3 2 0,0-3-1 0,-4-4-1 15,-5 0 0-15,3-9 6 0,6 0-3 0,4-7-8 16,5-2 6-16,2-15-8 0,-15 8 0 16,0-1-1-16,-7-1 5 0,0-4 3 0,0 2 7 15,-2 2-8-15,0 3 5 0,-5-3-1 0,-1 1-3 16,-6-5 0-16,-5-3-3 0,-1-3-2 0,-6-5-1 15,1-1 0-15,3-1-1 0,-4 0 2 16,0 4 2-16,-5 0-1 0,-2-2-1 0,-2-2-1 16,-3-3-2-16,-1-2 1 0,-5 1 3 0,0 6-7 15,-9 2 5-15,-2 4-4 0,-7 5 0 0,3-2-1 16,-5-3-4-16,0 3 1 0,-2 0-12 16,-4 4 5-16,-5-2-8 0,-4 9-10 0,-14 2-1 15,-6 8-17-15,-7 6-67 0,-6 5 53 0,-3 6-90 16</inkml:trace>
  <inkml:trace contextRef="#ctx0" brushRef="#br0" timeOffset="878331.989">16221 9333 17 0,'2'-13'22'0,"1"0"-2"16,-1-1 13-16,0-1-8 0,-2 2-11 0,2-3 10 16,0-1 13-16,3-1-2 0,-5 5-8 15,2 2-13-15,0 0 8 0,0 4-27 0,1 1 1 16,-3 1 7-16,0 1 4 0,0 2 2 0,0-1-9 16,0 1-2-16,0 2-1 0,-3 0 0 0,3 0 7 15,3 0 15-15,-3 5-1 0,0-1 4 16,2 3-2-16,-2 4-4 0,0 2-7 0,-2 2 9 15,-1 1-10-15,1 1-3 0,2 3 2 0,-4 2-5 16,2 3 2-16,-3 1 0 0,1 14-4 0,2-1 2 16,-3 1-1-16,5 0 1 0,-2-1 0 15,2 1 1-15,2-5 0 0,0-2 5 0,3-2 1 16,-1-4-3-16,3-1 4 0,-1-4-5 0,1 0 1 16,2 0 0-16,-3-2-1 0,3 0 0 0,0 0-2 15,0-2 2-15,-2-3-1 0,-1 0-1 16,-1 1-2-16,-1-3 2 0,0-2-4 0,1-2 5 15,-3 2-4-15,0-2 1 0,0-3 0 0,1 1-4 16,-3 0 4-16,0-3-3 0,0 0 3 16,2 1-4-16,-2-3 4 0,0 2-2 0,-2-10 1 15,-1 1 0-15,3 5-1 0,0 0 1 0,-2-2 6 16,2 2 3-16,0 0 4 0,0 0 7 0,0-2-2 16,0 2 8-16,0 0 2 0,0 0 6 15,0 0-10-15,0 2-24 0,2 0-7 0,-4-2 2 16,2-4-3-16,0-3 5 0,-2-4-2 0,0 0-6 15,-3-6-1-15,-1-5 2 0,1 2 5 0,-3-7-7 16,3 3 5-16,-4-2 2 0,5-1 5 0,-7-6-2 16,6 2 1-16,1 0-1 0,0 5-5 15,-1-3-1-15,1 5 4 0,2-2 4 0,-1 1-4 16,-1-1 1-16,4-1-4 0,-4 3-5 0,4-5 5 16,0 3-3-16,-3 2 5 0,6-3-2 15,-3 3 2-15,2 2 2 0,0-2-1 0,0 4-1 16,5-4 2-16,-1-1-2 0,1 1-1 0,0 2-9 15,-1 0 16-15,1 2 3 0,-3 5-2 16,1-1 0-16,-3 5 1 0,0 2-2 0,-2 1 0 0,0 1 0 16,0 0-1-16,-2 3-1 0,2 0-2 15,-2 1-15-15,-3 12-5 0,3-7-11 0,2 1 16 16,-2-6 23-16,0 3 1 0,-1 3-2 0,1-3-1 16,-4 6 2-16,1 1-2 0,-4 2-1 15,1 4-1-15,-1 0 2 0,0 3-1 0,0-1 0 16,-2 0-2-16,0 1 3 0,2-1-4 0,-2 1 1 15,2-3 1-15,-2 0 1 0,3 3-2 0,-3-5 1 16,2 2 0-16,2-4-2 0,-2 2 2 0,1-2-1 16,1-1 0-16,0-1 1 0,1 2-2 15,-1-3 1-15,3-1-1 0,-1-1 3 0,-1 1-1 16,1-1-1-16,1 0 4 0,-1-1-1 0,1 1-2 16,0-4 11-16,-1 2 2 0,3 1-7 15,-2-3 2-15,1 0 2 0,1-3 0 0,-2 1 0 16,2 2-3-16,-3-4 0 0,3 1-1 0,0 1-4 15,-1-4-1-15,1 1-2 0,2 1 3 16,0-1-3-16,-2 1-4 0,2-3 2 0,0 3-2 16,2-3 1-16,-2 1 1 0,5-1 1 0,-1-2 1 15,3 1 1-15,-3-1-1 0,7 0-2 0,-4 0 4 16,2 0-2-16,-1-2 0 0,3 2 0 16,-2-4 0-16,2 2 2 0,0-2-4 0,-2 0 3 15,0-1-1-15,2 3 1 0,-2-4-1 0,2 2 0 16,-2 0 1-16,-3 2 0 0,1 2 2 0,-3 0 3 15,1 2-3-15,-1 1-1 0,-2 1-1 0,0 1-1 16,1 2-1-16,-1-1 0 0,-2 1 2 16,2 0-1-16,-2 2 0 0,2-2 0 0,-2 2-3 15,0 0-2-15,0 0 7 0,0 2-2 0,0 2 1 16,3-1 1-16,-1 3-1 0,0 3-1 0,2 2 0 16,1 0 2-16,-1 2-1 0,5 3-2 15,-2-1 2-15,1 1 1 0,1 1-4 0,2-1 4 16,0-3-4-16,0 2 0 0,5 5 1 0,-1-2 1 15,-2-3-2-15,3 1-1 0,-3-1 1 0,0-2-1 16,-2 3-13-16,3-5-46 0,-3 2-21 16,0 3-56-16,0-1-126 0</inkml:trace>
  <inkml:trace contextRef="#ctx0" brushRef="#br0" timeOffset="879966.5949">16391 12863 31 0,'0'2'23'16,"0"1"-2"-16,0-3-8 0,2 0 3 0,-2 0-8 15,0 0 6-15,0 0 15 0,0-3-21 16,-2-1 12-16,2 2 16 0,0 0 1 0,0-1-13 16,0 1 5-16,-2-2-16 0,2-1 11 0,0 3 0 15,0-2-1-15,0 1-7 0,0 1-6 16,0-2-7-16,0 2 0 0,0-1 1 0,0-1 4 16,0 2-1-16,0 0 0 0,0-1-4 0,0 3 2 15,0 0 2-15,2-2-2 0,-2 2 0 0,0 0 3 16,0-2-2-16,0 2-3 0,0 0-2 15,0 0 0-15,0 0 0 0,0 0 0 0,0 0-1 16,0 0-7-16,0 0 4 0,0 2 1 0,0-2 0 16,0 0 1-16,0 0 1 0,0 2-1 0,0 1 0 15,2-1-1-15,-2 4 2 0,2-1 1 16,-2 4-1-16,0 2-1 0,0 0 0 0,3 2 0 16,-1 2 0-16,-2 1 0 0,0 1 3 0,0 3-1 15,2 2 0-15,-2 0-1 0,0 7 2 16,0 2 3-16,0-2-3 0,0-1-2 0,0-1 1 15,-2-1-1-15,2 1-2 0,0-3 3 0,-2 5-2 16,2-3-1-16,0 3 3 0,2 4 2 0,-2 0 1 16,2-2 3-16,0-3-3 0,0-1 2 15,3-5 4-15,-1 0-5 0,1-2-1 0,-3 0-4 16,2-3 3-16,1-1 0 0,-1-1-1 0,0-2-1 16,-1 1 0-16,-1-1 1 0,2 0 1 0,-2 2 0 15,1-1 2-15,-1-1 1 0,0 2-3 0,0-1 4 16,0 1-3-16,1 0 0 0,1 1-3 15,1-1 0-15,-1 1 0 0,3 1 0 0,-1 1 0 16,5 0 0-16,-2-3-2 0,2 3 3 0,2-1-4 16,-2-1 3-16,0-1-3 0,-2-2 2 15,2 1 0-15,-2 1 2 0,0-4-4 0,-5 2 3 16,3-2-2-16,-1-2 2 0,-1 0 0 0,-1 0 1 16,-2-2 0-16,3-1 1 0,-5 1-2 0,4-3 2 15,-4 3-2-15,0-3 3 0,0-2-4 16,0 3 2-16,0-1-2 0,0-2 1 0,0 1-2 15,0-1 2-15,0 0-1 0,0-2-1 0,-2 4 1 16,0-1-9-16,2-3-18 0,-2 4-1 0,2-2-27 16,-5 0-11-16,3 3-25 0,-5-1 11 0,1 3-100 15</inkml:trace>
  <inkml:trace contextRef="#ctx0" brushRef="#br0" timeOffset="881983.2264">16411 12823 15 0,'-2'-4'29'16,"-1"2"-13"-16,1 0-3 0,0-1 7 0,0-1-12 15,2 4-7-15,-2-4 7 0,-1 4-3 0,3-3 8 16,-2 1 20-16,0 0-19 0,2 0-2 0,0 2 3 16,0-2-6-16,-2 2-14 0,2 0 1 15,0 0 0-15,-2 0-3 0,2 0 5 0,0 0 0 16,-3 2 7-16,3 2 11 0,-2 1 11 0,0 1 4 16,0 3-13-16,0 0-5 0,-3 2-2 15,-2 2-1-15,3-2-1 0,0 2-4 0,-3 3 1 16,0-1-3-16,1 1-2 0,-1-1-3 0,1 1 2 15,-3 1 1-15,0-1-3 0,2-3 5 0,1 0 2 16,-1-2 3-16,3-4 2 0,-1 2-3 16,3-5-2-16,-2 0 1 0,4 1-2 0,-3-1 0 15,1 1 1-15,2-3 1 0,-2 2 4 0,2-4 3 16,-2 2-7-16,2-2 5 0,0 0-2 0,0 3 2 16,0-3 3-16,0 0 1 0,0 0 3 15,0-3-7-15,0 3 4 0,0 0 10 0,0-2-30 16,0 2 6-16,2-2 4 0,-2 0-2 0,2-3 0 15,-2-1-1-15,2 1-4 0,1-1 2 16,-1-3-2-16,0 0 1 0,0 0 0 0,3 0 0 16,-1-2-1-16,1 0-1 0,-3-2 3 0,2 2 0 15,1-2 0-15,-1 2-1 0,0 0 1 0,3-2 0 16,-5 2 3-16,3-3 1 0,-1 3-4 0,0 3 2 16,-1-3 0-16,1 2-2 0,-2 0-1 15,3 0 1-15,-3 2 0 0,2-1 0 0,1 1-2 16,-3 0 2-16,0-1-3 0,2 3 4 0,-1 1-1 15,1-3-2-15,1 3 4 0,-5-1-2 0,4 1 1 16,-2 2 1-16,0 0 2 0,1-3 4 16,-1 3-2-16,0-2 4 0,-2 4-2 0,0-3-4 15,2 1-3-15,-2 2-2 0,2 0 0 0,-2 0 1 16,0 0-1-16,0 0 1 0,0 0 0 0,0 0-3 16,0 0 0-16,0 0 2 0,0 0 2 15,0 2 0-15,3 1-2 0,-3-1 0 0,2 2 2 16,-2 1 0-16,4-1-3 0,-4 3 2 0,5 1 0 15,-1-1 1-15,-2 0-3 0,3 4 3 0,-1-3-1 16,0 1-1-16,-1 0 2 0,1 2-2 16,0 0 2-16,-1-2 0 0,1 2-1 0,-2-2 0 15,3 2 1-15,-3-2-2 0,2 2 1 0,-2-3 2 16,5 1-1-16,-2 2 0 0,-1-2 2 16,0 0-3-16,1 0 2 0,-1 0-1 0,3-1-1 15,-1 1 2-15,1-2-2 0,0 2 1 0,-1-5-1 16,1 5-1-16,-1-2 2 0,-1-3 0 0,1 0-2 15,1 3 1-15,-2-3 0 0,-1-1 1 0,0-1-1 16,1 2 0-16,-3 1 0 0,2-5 0 16,-1 4 0-16,-1-2 0 0,0-2 0 0,0 2 0 15,-2 1 0-15,2-3 1 0,1 0 1 0,-3 0 2 16,0 0 0-16,2 0 1 0,-2 0-1 16,-2 0 1-16,2 0-3 0,0 0-2 0,0 0 2 15,0 0 0-15,0 0-2 0,-3 0 5 0,3 0-3 16,0 0 2-16,0 0-1 0,-2-3 4 0,2 3-4 15,0 0-4-15,0 0 4 0,0 0-2 0,0-2 0 16,0 2 0-16,-2 0-1 0,2 0 1 16,-2 0-2-16,0 0 3 0,-1-2-4 0,-3 0-3 15,-1 2 4-15,1-2 1 0,-3 2 1 0,-2 0-2 16,2-3 0-16,-2 3 0 0,2-2 0 16,-2 2 1-16,2 0 0 0,0 0-3 0,3 0 3 15,-3 0-1-15,2 0 1 0,1 0-1 0,-1 0 2 16,3 0-1-16,-3 0 0 0,3 2-2 0,-1-2 2 15,1 0 0-15,-1 0 0 0,-1 0-1 16,4 0 1-16,-3 0 0 0,3 0-1 0,-2 0 1 16,1 0-1-16,1 0 0 0,-2 0 0 0,2 3 0 15,-3-3-1-15,1 2 2 0,-1-2-2 0,-1 2 1 16,1 0 2-16,1-2-1 0,-1 2-1 16,1 1 1-16,2-3 1 0,-3 2-3 0,3-2 2 15,0 2 1-15,2-2-2 0,-2 0 2 0,0 0 0 16,2 0-2-16,0 0 2 0,0 0-1 0,0 0-1 15,0 0 1-15,0 0 0 0,0 0 0 16,0 0 0-16,0 0 1 0,0 0-3 0,0 0 6 16,0 0-3-16,0 0-2 0,2 0 2 0,-2 0-3 15,0 0 0-15,0 0 2 0,0 0-2 16,2 0-1-16,-2 0 3 0,0 0-1 0,0 0 0 16,0 0 1-16,0 0 0 0,0 0 1 0,2 0 0 15,-2 0-2-15,0 0 2 0,0 0-1 0,0 0 1 16,0 0-1-16,0 0 0 0,0 0-3 0,0 0 3 15,0 0-1-15,0 0 1 0,0 0-3 16,0 0-1-16,2 0 2 0,-4 0 0 0,2 0 3 16,0 0-1-16,0 0-1 0,0 0 2 0,-2 0-1 15,2 0 0-15,0 0 0 0,-4 0 0 16,4-2 0-16,-5 2 2 0,3 0-3 0,-2-2 1 16,1 2 3-16,-1 0-4 0,2 0 2 0,-3 0-1 15,3 0 0-15,0 0 3 0,0 0-2 0,2 0 3 16,-2 0-3-16,2 0 4 0,-3 0-1 15,3 0 4-15,0 0 0 0,0 0-3 0,0 0-1 16,0-3-5-16,0 3 1 0,3-2-1 0,-1 2-4 16,0-2-2-16,2 0 6 0,1 0 3 0,-1-1-4 15,3 1-3-15,2-2 5 0,-3 2-1 0,3-3 0 16,2 3 0-16,-2-5 3 0,2 3-3 16,0 2 2-16,-2-3 0 0,2 1-2 0,-5 2 2 15,3-5 1-15,-2 5 0 0,-3 0-1 0,1-3 3 16,-1 1 3-16,0 2-5 0,-1-3-1 15,-1 1-3-15,0-1 4 0,-2 1-4 0,0 0 0 16,0-3-2-16,0 3 1 0,-2-3 5 0,0 0-3 16,2 3 0-16,-5-3 2 0,5 3-2 0,-2 0 0 15,-2-3 1-15,4 5-1 0,-5-1 3 16,5-1 0-16,-2 2-2 0,0 0 1 0,2 2-1 16,-2-3 1-16,-1 1-1 0,3 2-2 0,0-2 1 15,0 2-2-15,0 0-1 0,0 0-2 0,0 0-4 16,-2 0-1-16,2 0 2 0,0 0 0 15,0 0-3-15,0 0 13 0,-2 0-1 0,2 2-1 16,0 0-3-16,-2 1-14 0,0-3 5 0,-1 2-3 16,3 0-1-16,-2 0-23 0,0 0-2 0,-2 3-42 15,-1-3-55-15,-4 5-85 0</inkml:trace>
  <inkml:trace contextRef="#ctx0" brushRef="#br0" timeOffset="887604.7366">9796 12989 78 0,'-4'4'96'0,"-1"-2"-31"0,1-6-31 0,0 0-28 0,1-3-19 16,1 0 4-16,2 1 1 0,5-1 0 16,-1 1 4-16,5-1 1 0,-3-2-7 0,12 3 1 15,-7-3 2-15,7 2 7 0,-1 3-1 0,3-3 0 16,0 3 4-16,4-1 10 0,1 1 0 15,-1 2 5-15,2-1-3 0,1 3-2 0,8 0-7 16,2 0 5-16,-1 0-4 0,3 0-3 16,1 0 0-16,2 0 0 0,4 3 8 0,18-1-4 0,0 4-6 15,-2-1 8-15,13 1 3 0,0-1-4 16,-2-3 6-16,-3 2-9 0,-1 3 4 0,-8 0-5 16,-1-3-1-16,-3 3 0 0,3-1 5 0,4 1 0 15,4 4-6-15,-4 0-3 0,-5 0 3 0,3-2-3 16,0 2 2-16,8 0-3 0,1-2 2 15,-9 2-1-15,-1 2 1 0,-1-2 1 0,4 2-1 16,11 0 3-16,-2-2 0 0,-5 3-6 0,-2-3 2 16,9 0 0-16,0-2 1 0,2-1 1 0,3 1-3 15,-5 0 4-15,2 2-4 0,0 0 3 16,0 0 0-16,-6 0-3 0,-1 2 3 0,-1 1 1 16,-1 1-1-16,2-2 0 0,3 5 0 0,-4 0 1 15,-1-5-2-15,7-2-1 0,2 0-1 16,2-2 1-16,1-3-1 0,4 1 0 0,2-7 1 15,6 0-2-15,1-2 3 0,2-1-1 0,-3 1-2 16,3-2 2-16,-2 4 0 0,-1-2 0 0,3 4 0 16,-5-2 0-16,1 4-2 0,-7-2 3 15,-3 7-1-15,5-2-1 0,-2 2 1 0,-2-3 1 16,-1 5-1-16,3-4-1 0,0 0 1 0,6-1 1 16,1-1-1-16,-3-1-1 0,0-2 1 15,5 0-1-15,-3-2 2 0,3 0-2 0,-5 3 0 16,4-3 1-16,1 2 1 0,-9-2-2 0,-1 0 1 15,1 0 1-15,0 0 1 0,-9-2-1 0,2-1 1 16,-8 1 2-16,-1 2 0 0,5 0-1 0,-5 0 2 16,-6 0-4-16,-1 0 0 0,-3-2 0 0,1 2-2 15,5-2-2-15,9 2 2 0,-9 0-1 16,0-5 2-16,-5 3-1 0,5 0-3 0,7 0 1 16,0-3 2-16,-8 3 1 0,-1-2-1 0,-2-1 1 15,-1-1 0-15,3-3 0 0,2 5 1 16,-2-1 0-16,-7 1-3 0,-2-1 3 0,-3 1-2 15,6-1 2-15,1 1-3 0,2 0 2 0,-6 1 1 16,-4 1 1-16,-5-2 1 0,-9 2 5 16,0-1-1-16,-1-1-1 0,1 2-2 0,-2 2 2 15,4 0-1-15,-1 0-3 0,-1 0 1 0,0 4-4 16,-2-4 0-16,-2 5-1 0,-2-1 2 0,-1-2-1 16,1 0 2-16,-2 1-5 0,1-1 2 0,-3 0 3 15,1 0-4-15,-2 0 4 0,0-2-2 16,-4 5 2-16,0-3-2 0,-2-2 3 0,-3 2-3 15,-4 0 1-15,2-2 0 0,-4 0 1 0,7 3-1 16,-5-3-1-16,4 0 0 0,-2-3 3 16,5 3-4-16,0-4 2 0,2 2 1 0,2-3-1 15,0 3 0-15,0-2 1 0,0-1 1 0,2 1 3 16,-4 2 0-16,-3 0 3 0,3-3 1 0,-4 5 3 16,-5-2-4-16,0 0 2 0,-2 0 1 0,-1-1 4 15,-3 1-7-15,-1 2-4 0,-2-2-2 16,3 0-2-16,-5-3-1 0,4 1-2 0,-2-3 0 15,1 1 1-15,1-1-1 0,1-4 1 0,-3 2-1 16,2-2 2-16,1-2 3 0,-1 0 0 16,0 0 3-16,-1-3 1 0,1-2-4 0,-4-1 1 15,2-1 0-15,0-4 4 0,1-1-2 0,-3-3-4 16,-3-5 3-16,1-3-1 0,0 1-3 0,0 0 0 16,2 4 2-16,0-2-4 0,0 0 3 15,2 2-2-15,0-2-1 0,3-5 0 0,-1 1 3 16,0-7-1-16,1-5 0 0,-1 1 0 0,1-1-2 15,-1 1 1-15,3 6 1 0,-3 0 1 0,-2-2-3 16,3-3 2-16,-3-1-1 0,2-1 1 16,1 1-1-16,-3 2 0 0,2 6 1 0,-4 0-1 15,0 5 2-15,-2 0-3 0,0-1 2 0,-2 1 1 16,-1 0-1-16,1 2 2 0,-1 0-3 0,3 2 1 16,-5 4 0-16,3-1 1 0,-3 6-1 15,3 0 2-15,-3 6-2 0,3 3 2 0,-3 2-3 16,3 4-1-16,-3-1 3 0,3 1-3 0,0-2 0 15,-3 5 2-15,-2-1-4 0,0 1 2 0,-4-1 2 16,-2 1-1-16,-5 2 0 0,-4 0 2 16,-12 4-2-16,-3-2 0 0,1 0 2 0,-2 4-1 15,1-2-1-15,1 1 1 0,-1-1-1 0,-10 4 0 16,-2 1 2-16,-6-2-2 0,2-1 1 16,0-2-1-16,6 0 1 0,5 1-2 0,-2 1 2 15,-7-2 0-15,0-2-1 0,-9 2-2 0,1-2 1 16,1-2-3-16,3 2 3 0,-3 0-1 0,-2 0 0 15,-10 0-2-15,1-4-1 0,7 4 5 0,-2-2-1 16,4-1 1-16,-6 3 1 0,-7 0 1 16,2 0-1-16,14-2-4 0,-3 2 4 0,0 0-2 15,-2 0 2-15,-4 0-5 0,2-2 6 0,6 0-2 16,3 0 1-16,2 2-2 0,-5 0 0 16,-4 0 0-16,0 0 1 0,5-3 1 0,2 1-1 0,6 2 2 15,-2-2 0-15,-4 0-2 0,-5 2 1 16,2-5 1-16,5 3-1 0,4 0 0 0,5 0 1 15,2-3-1-15,-2 5-1 0,-3-4 1 16,-1 2 2-16,1-1-3 0,3-1 2 0,6 2-2 16,3 0 0-16,1-3 1 0,-1 3 0 0,-5-2-7 15,-2-1 2-15,-3 1 3 0,1 2 4 0,4-1-4 16,0-1 3-16,7 2-2 0,2-3 1 0,-2 3 2 16,-3 0-2-16,-8 0-1 0,-3 0 2 15,-1-1-2-15,-3 1 1 0,9 2 2 0,0 0-3 16,2 0 1-16,0 0 0 0,-4 0 1 0,-5 0-3 15,-2 0 1-15,2 2 0 0,3 1-2 16,4-1 1-16,4 0 0 0,0 2-1 0,-2-1 3 16,-2-1-1-16,-4 0 2 0,-1 2-2 0,1-1 2 15,4 1-2-15,4 0-5 0,2 1 2 0,-1-1-3 16,-1 1-1-16,-6-3-1 0,-3 2-2 16,-1 1 7-16,1 1-3 0,7-4 2 0,3 3-1 15,1-1 0-15,3 1 1 0,-5-1 4 0,-2 1-4 16,-4-1 3-16,-3 0 4 0,1 1-2 0,4-3-1 15,6 2 2-15,1-1 1 0,-1-1-2 16,3 2 1-16,-7-2-1 0,0 3-1 0,-2-3 1 16,-2 0 0-16,4 0 0 0,2 1 1 0,5-1-1 15,0 2 0-15,4-2-1 0,-4 1 3 0,-1 1-2 16,-1 0-1-16,-3-1 3 0,0 1-4 0,1-4 4 16,1 4-2-16,3-1 1 0,2-1-1 15,2 5 1-15,-2-3-1 0,-2 0 1 0,-3 1-1 16,1-1 0-16,-3 1 1 0,5-1-3 0,-1 0 4 15,3 3-2-15,3-3 1 0,-1 3-1 16,4-3-1-16,-1 1 1 0,1-1-1 0,-2 1-1 16,-1-1 2-16,-1 0 0 0,0 1-1 0,-2-1 1 15,-3-1 1-15,3 1-2 0,3-2 2 0,3 3-1 16,1-3 1-16,-1 2-1 0,3-4 0 16,-3 2 0-16,1 1 0 0,2-3 0 0,-5 0 1 15,-2 0-1-15,3 0-1 0,-1 0 1 0,0 0 0 16,3 0 1-16,-3 0-1 0,5 0 0 0,2 2 1 15,0-2 0-15,2-2-3 0,-2 2 3 16,0 0 0-16,0-3-1 0,0 1 0 0,-5-2 3 16,-1-1-3-16,-1 1 2 0,2 0-1 0,-1-3 2 15,-1 2-3-15,0 1 2 0,3 0 0 0,-3-1-2 16,5-1 1-16,-2 1 0 0,-1 1 0 16,-4 2-1-16,-2-1 0 0,-2-1 2 0,-7 2-3 15,0 2 1-15,0-2 0 0,3 2 0 0,-1 0 1 16,2 2-1-16,3-2 1 0,-5-2 0 15,1 2 0-15,-3 0 5 0,0 2 2 0,-2-2-5 16,2 2 1-16,0-2-1 0,5 0-1 0,-1 0 0 16,1 0 0-16,-1 0 0 0,1 0 0 0,-5 0 0 15,0 0 3-15,0 0-4 0,2 2-2 0,1 0 1 16,3 1 0-16,1-1-3 0,0 0 6 16,0-2-4-16,-5 2 1 0,-4 0 1 0,2-2-1 15,7 0 2-15,-1 3-2 0,3-6 1 0,7 3-1 16,-1 0 1-16,3 0-1 0,2 0-1 15,2-2 3-15,-2 0-2 0,2 0 0 0,-2 0 0 16,-2 2-1-16,0-3 1 0,-1 1 1 0,1 2-2 16,-4 2 1-16,1 1-1 0,-4-1 1 0,3 2 2 15,-1 1 0-15,5 1 4 0,4 1 0 0,4-1-2 16,3 3-4-16,4 0 2 0,3 4 1 16,-1 5 2-16,0 0-3 0,3 6 3 0,-3 2 2 15,1 3 0-15,1 4-2 0,-3 2 2 0,-1 3-3 16,0-1-2-16,-2 12-1 0,0-5 0 15,-2 9-1-15,-1 0 0 0,-1 2 0 0,0 2-1 16,-3-2 0-16,5-4 2 0,-1-5-3 0,-1 3 1 16,2 2-1-16,4-1-16 0,0-1-10 0,5-1-23 15,2-6-18-15,6-2-62 0,3-3-124 0</inkml:trace>
  <inkml:trace contextRef="#ctx0" brushRef="#br0" timeOffset="889224.017">12870 12308 35 0,'4'6'65'16,"-4"-1"-52"-16,2-5-5 0,1-3-17 0,-3 1 10 16,0 0 19-16,0-2 6 0,0-1-10 15,0 1 9-15,-3-1-12 0,3 1 20 0,0-3-16 16,-2 3-4-16,2-3-5 0,0 1 1 0,0 1-3 16,0-1-1-16,0 1 4 0,0 1 5 0,-2-3 4 15,2 1-4-15,0 1 5 0,0-1-4 16,-2 1-5-16,2 1-1 0,0-1 0 0,-2 1-2 15,2-1-1-15,-3 1 1 0,3 0-3 0,0-1 0 16,0 1 3-16,-2-3 2 0,0 5-4 0,2-2 2 16,-2-1 2-16,0 3-3 0,2-2-1 0,-3-1 1 15,1 1-4-15,0-1 1 0,0 3 1 16,-3-2 3-16,3-3-5 0,-2 3 2 0,1 2-2 16,1-3-2-16,-2 1 1 0,-1 2 2 0,1-5-3 15,2 2 2-15,-3 3-2 0,1-2-1 16,0 2 3-16,-3-5-2 0,3 5 0 0,-3 0-1 15,0-3 0-15,-1 3 1 0,1 0-1 0,-2 0 0 16,0-1 0-16,-2 3 1 0,2-2 0 0,-2 0 0 16,0 2 0-16,0 0-2 0,0-2 2 15,-4 4-1-15,-1 0 2 0,3-2-4 0,2 2 2 16,-2-2 2-16,2 3 0 0,0-1-3 0,2 0 3 16,0 0-1-16,-2 0-1 0,2 1 1 0,3-1 1 15,-3 2-1-15,0-2 0 0,3 3 0 16,-3-1 0-16,0 3-2 0,0-3 2 0,0 5 1 15,1-2-3-15,-1-1 2 0,0 3 0 0,0-2-1 16,0 2 1-16,3-3 1 0,-1 3-3 16,-2 0 2-16,3-3 1 0,-1 3-2 0,-2 0 2 0,5 2-2 15,-5-2 2-15,2 0-1 0,1 2 0 16,-1 0-1-16,0 0 2 0,-1 0-2 0,1 4 1 16,0-1 1-16,-1-1-3 0,1 2 2 0,0 1 2 15,1-3-2-15,-1 2 0 0,1-1-1 16,1-1 1-16,1 0 2 0,-1-2-3 0,1 2 1 15,-1 0 0-15,3-2 0 0,0 3 1 0,0-1-1 16,0 0-1-16,-1 0 1 0,3 3 0 16,0 1-1-16,-2-1 2 0,2 2-3 0,0-1 3 15,0 1-1-15,2-3-1 0,-2 1 2 0,3 1 1 16,-1-3-2-16,2 1 0 0,-2-2 1 0,3 0 0 16,1 1 1-16,-1-3-4 0,2 0 3 0,-1 0 1 15,1-2 0-15,2 2 0 0,-3-3-3 16,3 1 2-16,-2 0 0 0,1-2 2 0,1 1-3 15,-2-1 2-15,2 0-1 0,-1-1 2 0,4 1-4 16,-4 0 4-16,3-3 2 0,-2 0-3 16,2 3 2-16,0-3 3 0,0 1-2 0,0-1 1 15,3 1-3-15,-3-3 0 0,0 2-1 0,0-2 2 16,0 1-2-16,0-1 5 0,0 0-2 0,2-2 4 16,0 2-3-16,0 0 0 0,5-2-1 15,2 0-3-15,0 0-2 0,4 0 0 0,0-2 0 16,7 0 2-16,-2-2-3 0,-1 4 1 0,-3-3-1 15,-6 3 2-15,-1-2 1 0,-2 2 0 0,-5 0 4 16,0 0 5-16,0-2 8 0,-3 2-5 16,1-2-3-16,-2 0-5 0,-1-1 0 0,1 1-2 15,2 0 2-15,-2 0-2 0,1-3-3 0,3 1 2 16,-2 0-2-16,0-1 1 0,2-1 0 0,-2 1 0 16,2-1-1-16,0 1 1 0,0 1 10 15,0-1-1-15,-4 1 2 0,1-1-1 0,-3 1-3 16,1 2-2-16,-3-5 2 0,-1 3-4 0,2-3-3 15,-4 1 0-15,2-5-2 0,1 2 0 0,-1-2-3 16,-2-2 2-16,0-3 1 0,2-2 0 0,0-1-2 16,-2-3 2-16,2-3-1 0,3-3 0 15,-5-1 1-15,0-6 3 0,0-1 1 0,0 3-4 16,-2 2 2-16,-1 3 0 0,1 1 0 0,-4 1 0 16,1-1 1-16,-4 1-1 0,3 2 1 15,-5-3-4-15,2 3 0 0,-2-2-4 0,-2 4 2 16,2-3-1-16,-5 3-1 0,3 2-1 0,2 3 0 15,-2-1-5-15,-3 3-1 0,1-1-2 0,-1 5 0 16,1 2-8-16,0 1-31 0,-3 3 2 16,-2 3-3-16,-2 4-13 0,-7 3-78 0,-1 6-7 15,-4 6-41-15</inkml:trace>
  <inkml:trace contextRef="#ctx0" brushRef="#br0" timeOffset="890608.7645">13694 13578 20 0,'0'-3'34'16,"-2"1"-18"-16,0 0 6 0,2 0-1 0,-2-3 17 15,0 3-13-15,-1-2 2 0,1-1 1 0,0 1 8 16,2-1-13-16,0 1 8 0,-2 0-5 0,0-3-3 15,2 3-4-15,0 1 0 0,-3-1-3 16,3 0-9-16,0 1-4 0,-2 1 0 0,2 0-3 16,0 0 0-16,0 0 3 0,0 2 3 0,0 0-1 15,0-3-1-15,0 3-3 0,0 0 0 0,0 0-2 16,0 0-1-16,0 0-4 0,0 0 6 16,0 0 0-16,0 3 0 0,0-3 4 0,0 2-1 15,2 2 1-15,1-2 0 0,-3 3-3 0,2-1 6 16,0 3-1-16,2-1 0 0,-1 3-3 15,1-2-1-15,0 2 0 0,-1 2 5 0,1 0-5 16,0 0 4-16,1 2 3 0,-1 0-4 0,1 3 0 16,-1 1-2-16,0-1 4 0,3 8-5 0,0-2 1 15,-3 0-2-15,3 2 2 0,-1 1 2 16,1-3 0-16,0 2-5 0,-1-2 1 0,1 2 0 16,2-2-2-16,-1 0 0 0,-1 0 1 0,2 0 0 15,0-2 2-15,-3 0 0 0,1 4-1 0,2-2 1 16,-3 7 0-16,1 0 1 0,0-1 0 15,-3 3-3-15,3-2 3 0,-1 0 0 0,1-7-1 16,-3 0 3-16,1-2 1 0,3-3-3 0,-1-4 0 16,0 1-1-16,-1-3 1 0,-1-3 1 0,4 1-1 15,-3 2-1-15,-1-4 0 0,-1 2-1 16,3-5-1-16,-3 3 0 0,0-3-1 0,1 1 1 16,-3-1 0-16,0-4 1 0,0 2-1 0,-4-8 2 15,0 1-1-15,2 3 3 0,0 2 0 16,0 0 2-16,-2 0 3 0,2-2 0 0,0 2 7 15,0 0 8-15,0 0-8 0,0 0-5 0,2 2-5 16,0 2 0-16,-2-4-14 0,0 3-9 0,0-3-22 16,0 0 5-16,0-3 0 0,-2 1-3 0,0 0-5 15,-3 0-22-15,1-3-32 0,-3 3 9 16,-1-2-93-16,1 2 100 0</inkml:trace>
  <inkml:trace contextRef="#ctx0" brushRef="#br0" timeOffset="892010.3936">13571 13564 11 0,'2'3'28'0,"-2"-3"3"0,0 0 6 15,0 0 20-15,0 0-19 0,0-3 11 0,0 1-15 16,-2 2-14-16,2-4-6 0,0 4-1 15,0-3-5-15,0 1-1 0,0 0-5 0,-2 0 0 16,2 0 0-16,-2-3 1 0,2 5 2 0,0-2-6 16,0 0 3-16,-3 2-2 0,3-2-1 15,0-1 1-15,0 3-3 0,0 0-2 0,0 0-3 16,-2 0 4-16,2 0 3 0,0 0 0 0,0 3 2 16,0-1-1-16,-2 2 0 0,0 3-2 0,2-3 5 15,-5 5-2-15,3 2 2 0,-2-2-4 16,1 4 5-16,-1-2-2 0,0 5-1 0,-3 1-4 15,-2 5 4-15,0 0-1 0,-2 0 0 0,3 3 2 16,-3-5-2-16,-3-1-1 0,5 1-1 0,-2-2 3 16,3-3-1-16,1 1-1 0,-2-5 0 15,3-2-3-15,3-1 4 0,-1 1 1 0,2-4 1 16,2-3 7-16,0-2 4 0,0 0 8 0,0-2-1 16,0 2 1-16,2 0 4 0,-2-3-3 15,0 3-2-15,0 3-21 0,-2-1 3 0,2-2 1 16,2 0 3-16,-2 0-3 0,4-2 2 0,-1-1-3 15,-1-1 2-15,0 0-2 0,2-1 0 0,1-1 2 16,-1-1-2-16,-2 0-2 0,3-1 1 0,-1-1-1 16,3-2 0-16,-3-3 0 0,1 1 0 15,-1 0 0-15,0-2-1 0,3-1 2 0,-2 1-5 16,1-1 5-16,-1 3-1 0,1-5 0 0,3 3-1 16,-5-1 2-16,5 1 0 0,-2 2-1 15,2-5 1-15,2 3-2 0,-3-1 2 0,1 3 1 16,-2 0 0-16,2 0 0 0,-3-1-1 0,1 6 1 15,0-3 1-15,-1 0-1 0,-1 4 0 0,-1-4 1 16,0 4 0-16,1 1-1 0,-1-1 0 16,1 0 0-16,-3 3 0 0,0 0-2 0,2-1-1 15,-4 3 0-15,3 0 1 0,-1 0 0 0,0-1 0 16,0 1-1-16,-2 0 0 0,2 2 0 0,-2 0 1 16,0 0 1-16,0 0-1 0,3 0-1 15,-3 0 2-15,2 0-1 0,0 0-1 0,0 2 3 16,3 0-2-16,-1-2-1 0,-2 5 1 0,3-3 0 15,1 0 1-15,1 3-1 0,0-1 0 0,1 0 0 16,-1-1 1-16,2 3-2 0,0-1 2 16,-1-1 0-16,4 3 0 0,-1-1-1 0,2 1 3 15,0 0-4-15,2-1 2 0,3 5 0 0,0-2-2 16,-1 0 1-16,1 2-1 0,0-2 0 0,1 2-4 16,-1 2-29-16,-2-2-47 0,1 0-49 15,1 2-147-15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3:06:18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15381 9185 9 0,'0'-6'35'0,"0"-1"-8"0,0 1 2 15,0 1 11-15,0-1-2 0,2 1-6 0,1 1-25 16,-1 2-6-16,-2-1-7 0,2 3-5 15,0-2 8-15,0 2-4 0,1 0 5 0,1 0 5 16,3 2 0-16,4 1 1 0,2 1 3 0,4 0-2 16,3 3 1-16,2 0 2 0,3-1 4 15,1 3 2-15,1-2-5 0,3 1-3 0,14 1 8 16,1 0-6-16,1 2 7 0,0-2-4 0,3-2 10 16,12 4-11-16,-3-3-8 0,-3 3 3 0,-2 0-1 15,17 3-1-15,-1-3-5 0,-1 0 2 16,0-2 0-16,-8-5-5 0,-3 3 3 0,-2-3 2 15,1 3-1-15,1-1-3 0,2-4 3 0,-1 3 6 16,-10-1 0-16,1 1 0 0,-3-5-2 0,7 4-3 16,0-2 0-16,2 0-1 0,-2 3 0 15,-2 2 1-15,-3-3-3 0,-4 0 3 0,2 1-1 16,5-3 1-16,4 0-2 0,3 3 0 0,-3-1-2 16,-2-2 0-16,-3 3 6 0,1-3-3 0,4 0-4 15,7 2 5-15,4-1-1 0,-6 1-2 16,-3 3 2-16,-9-5 1 0,-1 2-2 0,1-2 3 15,-1 3 5-15,3-3 9 0,-3 5-11 0,-3-1 3 16,-5 1-6-16,-6 2 0 0,-4-5-1 0,0 3 0 16,-1-3 1-16,6 3-1 0,1-3 1 15,4 1-1-15,1-1-1 0,0 0 0 0,-5 1 0 16,-2-1 1-16,-2-2 1 0,0 1-1 0,-2 1-1 16,4-2 1-16,0 0-3 0,6 1 1 0,3 1 4 15,-2-2-1-15,-5 0 0 0,-2 3 1 16,-6-3 3-16,-3 0 1 0,-4 3 0 0,0-3-3 15,-5 0 2-15,-2 0 2 0,-2-2 1 0,3 0-1 16,-5 3 2-16,2-3 10 0,-5 0 5 16,1 0-1-16,-3-3-10 0,-2 3-7 0,-10-2-2 15,5 0-3-15,1 0-2 0,7 2 1 0,-1-2-1 16,0-1 1-16,-1 3 0 0,-1-4 0 0,-2 4 0 16,2-5 4-16,0 3-4 0,0 0 1 0,-2-5-1 15,0 5 1-15,0-4 2 0,0 1-4 16,-2 1 1-16,2-5 0 0,0 2-3 0,0 1 4 15,2-3-2-15,-2 0 2 0,0-2 0 0,0-2-2 16,0-3 0-16,0 1 0 0,3-3 1 16,-1 3-1-16,0-3 2 0,2 1-2 0,1-1 1 15,-1 0-3-15,1 1 4 0,1-3-4 0,-1 0 3 16,-1-2-1-16,1 0 2 0,-1-4-1 0,0-3 0 16,1 0 0-16,1-8-1 0,-1 1 0 15,-1 1 2-15,3 0-1 0,-3 2-1 0,3 4 1 16,2 5-1-16,-3-3 0 0,1 5 0 0,-1 0 1 15,3-2-1-15,-2 0-1 0,0 0 0 0,-3-1 1 16,0 3-1-16,-1 0 3 0,-1 2-2 16,-2 1-1-16,-2-1 2 0,-1 4-1 0,-1 1 0 15,0 2-1-15,-1 2 3 0,3 0 3 0,0 2-5 16,0 0 4-16,-1 0-4 0,3 5 1 0,0-1 0 16,0 3 0-16,0-2 0 0,0 12 0 15,0-3 0-15,0-3-1 0,3-2-2 0,-3 0 4 16,0 2-4-16,2-2 4 0,-2 0-2 0,0 0-1 15,-2-4-3-15,2 2 1 0,0-3-4 0,0 3 2 16,0 2 2-16,-3-2-1 0,3 2 5 16,-4-2-1-16,-1 2 2 0,-1 0-1 0,-5 0 2 15,0 0-4-15,-5 0 4 0,-8 0-2 0,0 0 0 16,-3 0 0-16,1 0-2 0,-3-3 2 0,-4 3 1 16,-2-2 0-16,-7 2-1 0,-17 0 3 15,-5 0-4-15,0-4 2 0,-11-1-2 0,4 1 0 16,5-3 0-16,-7 1 0 0,3-1 1 0,-1 1-2 15,7-3 3-15,7 4-2 0,-3 1 2 0,-6-3-2 16,-11 1 2-16,11-1-2 0,0 3 1 16,4-5 0-16,-9 4 0 0,-10-1 0 0,4 1 0 15,6-3 0-15,3 3-1 0,-1-4 2 0,-10 3-2 16,0 1 0-16,-1 1 2 0,10-1 0 0,-3-1-1 16,-6 1 0-16,-1 3 0 0,7-2 0 15,1 2 0-15,6-3-1 0,-1 3 1 0,-10 0 0 16,4-3 0-16,12 3 1 0,-1-2-1 0,2 2 0 15,1-1-1-15,-9 1 1 0,-5 0 0 0,15 2 1 16,-1 0-1-16,6 0-1 0,-2 0 2 16,-5-2-1-16,-4 2 0 0,3 2-1 0,3 0 0 15,8 0 2-15,3 1-1 0,-1-3 1 0,-3 0-1 16,-6 2-1-16,-1 0 2 0,6-2-1 0,3 4-1 16,12-1 2-16,1-3-1 0,-1 0-1 15,-1 0 1-15,-6 0 0 0,2 2 0 0,3 0 1 16,1-2-3-16,5 2 2 0,4 0-1 0,5 1-7 15,4-1 1-15,1 2-1 0,-1-2 0 0,4-2-5 16,1 5 9-16,-1-5 1 0,1 4 1 16,2-4 3-16,-1 5-1 0,6-5-1 0,-3 2-1 15,2 2-1-15,0-4-1 0,5 3 2 0,1-1-1 16,10-2 3-16,-5 0-3 0,0 2 4 16,1 0-5-16,-1-2 8 0,-9 5-6 0,5-5 2 15,0 4 4-15,2 0-4 0,0 1 2 0,2-1-1 16,0 3 3-16,3-1-4 0,1 1 3 0,-4 0 1 15,3-1-3-15,1 3 0 0,1 0 0 16,2 0 1-16,0 2 4 0,0 0 2 0,-1 0 0 16,3 2 0-16,3 2-3 0,-6-1 2 0,1-1-3 15,0 2 1-15,2 5-1 0,0 0 0 0,-4 0-2 16,2 0 4-16,-5 0-2 0,3-1 0 16,-3 3-2-16,0 1 0 0,1-4 0 0,-1 6 0 15,1-6-1-15,-3 3-1 0,0 1 1 0,2-4-1 16,-1 1 1-16,1 0 0 0,-2-2 0 0,3 2-1 15,-3-1 0-15,0-1 2 0,0 0 1 0,0-1 0 16,-2 1 2-16,0 0 0 0,0-1 0 16,0 1-3-16,0 0 2 0,0-3 0 0,-2 0-3 15,0 1 1-15,0-3 0 0,-3-2-3 0,3 0 2 16,0-2-1-16,0 0 0 0,0-5 1 16,2 3-2-16,-3-3 3 0,3-2-3 0,-2 1 1 15,2-12 2-15,0 7-3 0,0-1 1 0,0 3 4 16,0-2-1-16,0 2 2 0,0 0 0 0,0 0-3 15,0 7 1-15,-2-5-2 0,2 0 1 16,0 0 0-16,0 1-1 0,0-3 2 0,0 2 3 16,0-2 4-16,0 0 2 0,0 0-2 0,0 0 1 15,0 0-4-15,0 0 0 0,0-2-1 0,0 2-3 16,0 0-1-16,0 0 0 0,0 0-1 16,0 0 0-16,0-3 1 0,0 3 3 0,0 0-3 15,0-2 1-15,0 2 1 0,0 0-1 0,2 0-3 16,0 0 1-16,3 0-2 0,1 0 2 0,3 0-1 15,2 0-2-15,5 0 0 0,-3 0-5 16,7 2-1-16,-3 1-5 0,10 1-34 0,-5-2 0 16,0 3-49-16,-4 1-28 0,-1 1-9 0</inkml:trace>
  <inkml:trace contextRef="#ctx0" brushRef="#br0">14938 10929 4 0,'0'0'14'0,"-2"3"-10"0,2-3-1 16,0 0 1-16,0 0-6 0,0 0 6 0,0 0-1 15,0 0-2-15,0 0 12 0,0 0 9 16,0 2 13-16,0-2 9 0,0 0-3 0,0 0 7 16,0 0-15-16,0 0-10 0,2 0-16 0,0 0-7 15,3-2 8-15,1 2 10 0,5-3-1 16,7 1-9-16,2 2-2 0,2-4 1 0,11 4 1 15,2-2 7-15,3-1-7 0,-1 1-2 0,3 2-4 16,2-2 0-16,4 2-1 0,13 2 1 0,5-2 2 16,-6 5-1-16,14-1 1 0,-12 3 1 15,-7-3-3-15,2 1 1 0,0-3-1 0,5 2-2 16,1 1-1-16,-3 1 1 0,-5 1-1 0,0-1-1 16,0 1 1-16,6-3-2 0,5 3 1 15,0-3 1-15,-2 3 0 0,-3 0 0 0,3-3 1 16,4 0 1-16,9 1-1 0,-9-1-2 0,3 3 3 15,-10 0-1-15,5-3 6 0,2-2-3 0,7 3-1 16,-11-1-1-16,2 0 0 0,-9 1 2 0,0-1-2 16,4-4 2-16,5 2 2 0,2 1-3 15,-4-1 1-15,-4 0-2 0,-8-2-2 0,5 0 1 16,3 0 1-16,3 0-2 0,6 0 1 0,-8 2-1 16,1-2 2-16,-10 2-3 0,3-2 3 15,5 0-1-15,1 0 0 0,-2 3 0 0,-1-1 2 16,-12 0-2-16,-2 0 2 0,-1 0-3 0,1 1 1 15,9-3 0-15,0 4 0 0,2-4 0 0,-5 4 0 16,-4-1-1-16,-4-3 0 0,0 0 2 16,-1-3-3-16,8 3 3 0,3 0-2 0,-1 0 2 15,-1 0-1-15,-4 3-1 0,-4-1 2 0,-5-2-2 16,-2 4 2-16,9 1-2 0,0-1 1 0,2 1 1 16,0 1-1-16,-6 1 0 0,-5-1 1 15,-7 1 0-15,-1-3 0 0,-5 3 1 0,-1-3-2 16,-5 1 1-16,-3-1 2 0,0 1 0 0,-5-1 1 15,3-2 0-15,0 0-1 0,-2 1 5 0,-1-1-4 16,1 0-2-16,-3-2 2 0,1 0-4 16,-1 2 3-16,-2-2 1 0,0 2 0 0,3-2 4 15,-3 0 6-15,-9-4-3 0,3 4-1 0,4-2-5 16,4 2-2-16,1 0-1 0,-3 0 0 0,2 0-2 16,-4-2 0-16,3 2 2 0,-1 0 0 15,-2-3 1-15,2 1-1 0,-2 2 2 0,2-2-1 16,-2 0 1-16,2 2-2 0,1-2 1 0,-1-3 1 15,-2 5-4-15,2-4 2 0,0 2-7 0,-2-1 4 16,0-1-1-16,0 0-1 0,0 1-1 16,3-1 0-16,-3 0-1 0,2-1 1 0,-2 1-2 15,0-1 2-15,2 1-1 0,0 0 3 0,0-3 0 16,-2 0 3-16,5 1-1 0,-3-1 0 16,2-2 0-16,-1 3 0 0,1-3 1 0,0-2-1 15,1 0-2-15,-3-2 2 0,5-3-2 0,-5 3 1 16,0-3 0-16,0 8 1 0,0-8 0 0,-2 1-1 15,3-1 1-15,-3-1-1 0,0 1 3 0,0 1-3 16,-5-1 0-16,5-1 0 0,-4-3 1 16,4 0 0-16,-5 0-2 0,1-4 1 0,2 2-1 15,-3-5-1-15,1 1 1 0,0-3 0 0,1 1 0 16,-1 1 0-16,0-6 3 0,-3 7 0 0,5-1-2 16,-3 5 2-16,3 0 0 0,-2 2-2 15,4 0 3-15,-3 5-3 0,3-5 0 0,0 3 2 16,3 1-2-16,-3-4 2 0,4 3 0 0,-2-1-1 15,3 0 0-15,-3 3 1 0,2-1-2 0,1 1 1 16,-3 0 0-16,0 1 0 0,0-1 1 16,3 6-1-16,-3-2 0 0,0 2-1 0,-2 3 2 15,2 1-2-15,1 1 2 0,-3 2-4 0,0 2-4 16,0 8-14-16,-3-1-11 0,3-5-1 16,0-6 32-16,0 4 4 0,-2 0 0 0,-2 0-1 15,2 0 1-15,-5 4-1 0,0-2-1 0,-1 5-1 16,-4 0 1-16,4 2 0 0,-6-1 1 0,1 1-1 15,0 0 0-15,-2 2-2 0,-1-2 2 16,1 0 0-16,1-1 0 0,-3 1 0 0,-1-2 0 16,-2-1-1-16,-8 3 1 0,-3-2-1 0,2-3 0 15,-6 1 2-15,2-3-1 0,-5 0-1 0,1-2 1 16,-7 0-1-16,0 0 0 0,0 0 2 16,-3-2-2-16,-1 0-1 0,-16-3 1 0,2 3 1 15,5 0 0-15,4 0-1 0,6 0 0 0,3-1 2 16,-4-1-3-16,-7-1 3 0,-3 3-2 0,-1 0-1 15,10-2 1-15,5 1 1 0,5-1-2 16,-1 0 3-16,-2 1-3 0,-4 1 1 0,-3-2 1 16,-4 2-2-16,7-1 1 0,0 3 1 0,6-2-2 15,3-2 1-15,-5 2 0 0,-7-1 2 0,-6 1-4 16,0 0 4-16,0 2-2 0,4 0 0 16,7 0-1-16,0 0 2 0,2 2-2 0,-2-2 3 15,-7 2-4-15,-4 1 3 0,4 1 0 0,3 0 0 16,6 3-1-16,2 2-1 0,-2-3 1 0,0 3 1 15,-10-2-1-15,-1 0 0 0,-2 1 0 16,4-1 1-16,5 0-3 0,6 1 4 0,5-3-3 16,-1-1 2-16,-3-2-2 0,-3 3 1 0,-2-5 1 15,-1 2-3-15,4 0 4 0,1 0-2 0,7-2 0 16,2 3-1-16,2-3 2 0,1 0-1 16,-8 0 0-16,-3 0 0 0,-5 0-1 0,-5 0 1 15,5 0 1-15,2 0-1 0,5 0-1 0,4 2 1 16,2-2 1-16,2 2-3 0,-6-2 4 0,-3 0-2 15,-1 0-1-15,-6 0 0 0,6-2 2 16,1 0 0-16,5-1-1 0,2-3 0 0,0 1 0 16,5 3-1-16,-3-2 1 0,-2 2 1 0,-2-3-1 15,-4 3-1-15,-5-2 2 0,0 1-2 0,0 1 1 16,5 2 0-16,4-2 1 0,4 0-3 16,5 2-2-16,0 0 3 0,-1-2 1 0,1-1 0 15,-2 1 0-15,-1 0-1 0,-2 2 1 0,-1-2 0 16,-1 0 0-16,2 2-1 0,0 0 1 15,3 0 1-15,2 2-2 0,4 0 0 0,0-2 2 16,7 0-2-16,-3 0-1 0,5 2 0 0,0-4-4 16,0 2 5-16,0 0 1 0,0 0 1 0,0-2 0 15,0 2-2-15,2-2 1 0,3 2 1 0,1-3-1 16,-1 1 0-16,1 2 1 0,3-2 0 16,0-3-2-16,0 5 1 0,8-2 1 0,-4 0-1 15,1 2 1-15,-3 0-2 0,0 0 0 0,2 0 2 16,-2 0-2-16,0 0-1 0,0 0-12 15,-2 0 3-15,-3 0-5 0,3 0 1 0,0 0-7 16,0 0 26-16,-1 0 0 0,-1 0-2 0,2 2-1 16,-3 0-2-16,1 1 2 0,0 1 0 0,-1-2-1 15,-1 3 2-15,1-3-3 0,3 2 0 0,0-1 2 16,-3-1 2-16,3 4-3 0,0-1 1 16,0-1-1-16,2 1 2 0,-2 3-2 0,2-1-1 15,0 2 2-15,0 2 0 0,0-2-2 0,0 0 3 16,2 2-3-16,-2 0 3 0,0-3 0 15,0 3-3-15,0-2 3 0,0 2-2 0,0-2 0 16,-2 0 0-16,2 2 0 0,-3-2 1 0,3 0-2 16,-2-1 3-16,2 6-2 0,0-3 1 0,0 0-1 15,-2 0-1-15,0 4 4 0,2-4-1 16,0 2 4-16,-2 3-3 0,2-1 2 0,0 1-3 16,0 1 8-16,2-1-1 0,0 1-5 0,2 3-2 15,1 0 1-15,1-2-2 0,3 2 1 16,-2-1-1-16,2-1 1 0,-1 0-2 0,-1-1 1 15,0 1 5-15,-3-3-4 0,3-1 3 0,-3-3 4 16,0 2-2-16,1-2-1 0,-3 0-1 0,0 0 0 16,-2 0-1-16,3 0 0 0,-1-2-1 0,-2 2 1 15,0-2-2-15,0-3 1 0,0 3-2 16,0-5 5-16,0 5 1 0,0-4-2 0,0-1 1 16,0 1-1-16,0-3 0 0,0 0 1 0,0-9 2 15,0 5 2-15,0 0-2 0,0 2 2 16,0 0-2-16,0 4-2 0,0-1-1 0,0-1 0 15,0 0-3-15,0 0 0 0,0 0-1 0,0-2-3 16,0 0 2-16,0 0 2 0,0 0-3 0,0 0 2 16,0 0-2-16,0 0 2 0,0 0-1 0,0 0 0 15,0 0 1-15,0-2-1 0,0 2 1 16,0-2-2-16,0 2 2 0,0 0 0 0,0-2-3 16,0 2 3-16,0 0 0 0,0 0-1 0</inkml:trace>
  <inkml:trace contextRef="#ctx0" brushRef="#br0" timeOffset="14621.5905">14662 12797 30 0,'0'0'8'16,"3"0"-25"-16,-1 0 8 0,-2-2 13 0,2 2 2 16,0 0 14-16,5 2-2 0,2-2 3 15,2 4-4-15,2-1 0 0,2 1-1 0,5 0-2 16,0 1 0-16,4-1 3 0,5 1-7 0,2-1 1 15,13 0 10-15,0 3-5 0,2-2 5 0,1-1-7 16,-3 0-2-16,2-1 16 0,2-1-2 0,14 2 5 16,-2-2-16-16,-1 1-5 0,14 1-1 15,-7 0-2-15,-9 1 3 0,-8-1-5 0,-1 3 9 16,-3-3-3-16,3 1-3 0,3-3-2 0,-3 2 0 16,5-2-2-16,-4 1 5 0,-1-1-8 15,1 0 7-15,4-2-7 0,4-2 1 0,5 2-2 16,2 2 0-16,-5-2-3 0,1 0 4 0,-3 2-2 15,-2-2 2-15,7 0 4 0,0 2 1 0,-3 1 0 16,-1 1-1-16,-10 1-1 0,3 1-1 0,-3-1 1 16,5 1-1-16,2-1 0 0,-2 6-1 15,-2-3 1-15,-7 1-3 0,-2 2 2 0,-5-2-3 16,5 2 0-16,7-2 1 0,1-2-1 0,6 1-1 16,-6 1 3-16,3-2-3 0,-9 2 3 15,0-3-1-15,5 1-1 0,2-1-1 0,6-1 2 16,5-1-1-16,-5 1 0 0,-6-5 1 0,-5 2 1 15,-6 0-3-15,4-2 2 0,0 0 1 0,4 0-2 16,1 0 2-16,-3-2-2 0,-2 0 2 16,-4-1-1-16,-2 3 0 0,3 0-1 0,4 0 2 15,5 3-3-15,5-1 2 0,0 0-1 0,-2-2 2 16,-9 4-3-16,-4 1 3 0,-2-1-3 0,-3 1 0 16,5-3 2-16,-3 2 1 0,-2-4 0 15,1 0 0-15,-8 3 1 0,1-3 0 0,-5-3 0 16,-2 3 0-16,0 0-1 0,-4-2-1 0,2 0 0 15,-3 0-1-15,3 2 2 0,2 0-1 0,5-2 0 16,1 2 0-16,8-3 1 0,-1 3-1 16,3 0-1-16,-1-2 1 0,-8 0 1 0,-3 2 2 15,-6 0 3-15,-5 0 1 0,1-2 5 0,-7-1-3 16,-5 1 2-16,3 2-1 0,-3 0 4 0,0 0-2 16,-12-2-3-16,3 2-1 0,3-2-1 15,2 2-4-15,0 0-5 0,0-2-1 0,4-1 1 16,-1 3 3-16,1-2-2 0,-2 0 0 0,0 0 3 15,3-3-3-15,-3 1-1 0,0 0 2 0,1-1 1 16,1 1-2-16,-2-3 1 0,0 1-1 16,3-1 5-16,-1 0-1 0,-2-1 7 0,3 1-5 15,-1-2-1-15,1 0-2 0,-1-4 6 0,0 2-5 16,3-4-4-16,-3 1 3 0,1-1-2 0,-1-1 1 16,1-1-2-16,-3-1 2 0,2 1-1 15,-2-3 0-15,-2 0 2 0,3 0-3 0,-3-4 3 16,0 0-5-16,0-3 2 0,-3-2 0 0,1-10-2 15,-2 1 2-15,-1-1-2 0,3-1 4 0,0 0-10 16,-2 0 0-16,-1 5-4 0,3-2 11 16,-2 1 1-16,-1-5 2 0,1-1 0 0,2 0-1 15,-3 2 1-15,3 0-2 0,0 5 1 0,0 4 0 16,-1 3 1-16,-1 1-3 0,-3 1 2 16,3 4 0-16,0 0 0 0,-1 2 1 0,1 2-2 15,-1 0 2-15,1 1-3 0,2 4 4 0,-1 2-3 16,3 0 1-16,-2 2 1 0,2 0-2 0,-2 2 0 15,2 3-3-15,0 4-14 0,0 9-3 16,2-5 4-16,-2-2-4 0,0 1 5 0,-2-6 18 16,2 1-1-16,-2 4 2 0,0-2-3 0,-3 7 0 15,3 0 0-15,-2-1 2 0,-3-1-3 0,0 1 3 16,3 3-2-16,-5-2 0 0,3 1 1 16,-3 1 0-16,0 0-1 0,0-2 2 0,-2 2-1 15,0-5-1-15,-2 3 1 0,-5 1 1 0,-2 1-2 16,0-2 1-16,-4-3 0 0,0-2-2 0,0 1 2 15,-5-1 0-15,0-2 0 0,1 0-1 16,-5 0 0-16,0-2-1 0,-12 2 2 0,-3-3-1 16,-3 1 0-16,-2 0 0 0,-8-2-1 0,3-1 2 15,5 1-1-15,7-1 0 0,-9 3 1 0,-5 0 0 16,-8 0-2-16,-9 0 1 0,15-3 1 16,-2 3 0-16,0 0 0 0,-4 0-2 0,-7-1 2 15,4-1-1-15,7 2 0 0,1-1-1 0,-1 1 2 16,-5-2 0-16,-4-1-2 0,3 1 2 0,10 2-1 15,1-3-1-15,2 3 1 0,-1-4 1 16,-8 1 0-16,2 3-1 0,5-2-1 0,6 1 1 16,0-1 0-16,0-3 1 0,-7 5-1 0,1 0 0 15,1 0 0-15,3 0 1 0,11 2-2 0,0 2 1 16,0 0 0-16,-4-2 0 0,-8 2 1 16,-1-2-2-16,2 5 2 0,6-3-1 0,3 0-1 15,2-2 1-15,-2 2 1 0,-7 0-2 0,-7 1 1 16,1 1 0-16,6-2 0 0,0 3 0 15,7-1-1-15,2 0 1 0,-5-4-3 0,-2 5-4 16,-2-5-2-16,0 0 7 0,5 0-2 0,6 0 2 16,0 0 1-16,5 0-2 0,-7 0 4 0,-3-2-2 15,-3-1 2-15,-1 1-1 0,5 0 1 0,1 2-2 16,6-4 1-16,4 4 1 0,1-3-2 16,-3 1 1-16,2 2 0 0,-5-2 0 0,5 0 1 15,-1 2-1-15,3-2 0 0,2 2 1 0,5 0-3 16,0 0 2-16,4 0-2 0,-1 2 1 15,6-2-1-15,-3 0 0 0,5 0 2 0,-5 0-2 16,2 2 0-16,0 0 3 0,-1 0-1 0,-1 1-1 16,2 1 1-16,-2 3 0 0,5-3 0 0,-3 0-2 15,3 5 1-15,2-2-2 0,-1 2-1 0,3 0 2 16,2-1-2-16,1 1 1 0,-1 0 0 16,2 0 3-16,1 2-2 0,-1-2 2 0,5-1 1 15,-3 1-1-15,1 2 1 0,4-2-1 0,-2 0 0 16,0 2 1-16,2 0 1 0,-3 0 1 15,6 2-3-15,-3 3 2 0,2-1 0 0,-2 3 0 16,2 2-1-16,0-1 2 0,3 3 2 0,-3 3-1 16,0-1 0-16,5 7 0 0,-1 0 2 0,1 0 1 15,-3-3-4-15,3 1 3 0,-1 2-3 16,-1-3 4-16,-1 3-1 0,1 2 1 0,1 3-3 16,-1-1 0-16,4 7 3 0,-3-7 5 0,1 0 5 15,2-4 0-15,-1-2-1 0,3-3-8 0,-2-1 6 16,0-3-9-16,2 0 1 0,-2-2 2 15,0-1-1-15,2 3 0 0,0 1-2 0,2 1-1 16,0 4-1-16,3-1-1 0,-1 2-1 0,1-5-2 16,-3 0 2-16,0-4-1 0,-2 0-2 0,-2-5 2 15,0-6 1-15,-5 0-1 0,0-3-1 16,1-1 1-16,-3-1 0 0,0 1-1 0,1-3 3 16,-8-9 0-16,3 3 2 0,0 2 3 0,-1-1-1 15,3 3 0-15,0 0 4 0,0 0-3 16,0 0-5-16,0 0 2 0,0 0 0 0,0 0-3 15,0-2 0-15,0 4 0 0,3 3-2 0,-1-3 2 16,0 0 1-16,-2-2-3 0,0 2 4 0,0-2-3 16,2 3 1-16,1-3 0 0,-3 2 1 0,0-2-1 15,0 0-2-15,0 0 1 0,2 0 1 16,-2 0 0-16,0 0 0 0,0 0 1 0,0 0-1 16,0 0 0-16,0 0 1 0,0 0-1 0,0-2 0 15,0 2-1-15,0 0 1 0,-2-3-2 0,2 3 3 16,0 0-3-16,0-2 1 0,0 2 1 15,0 0-2-15,0 0 0 0,0 0 1 0,0 0-1 16,0 0 1-16,-3 0-1 0,3-2-1 0,0 2-2 16,0 0-2-16,0 0-5 0,0-2 0 0,0 2-2 15,0 0 2-15,0 0 2 0,0 0-3 16,0 0 4-16,-2 0-3 0,2 0-2 0,0 0 0 16,0 0 5-16,0 0-3 0,0 0 1 0,0-2 3 15,0 2 1-15,0 0 0 0,0 0-2 16,0 0-2-16,0 0 5 0,0 0-2 0,0 0 5 15,0-3-4-15,0 3 2 0,0 0-5 0,0 0-1 16,0 0 1-16,0 0-12 0,0 0-5 0,0 0-21 16,0 0-16-16,0 0-34 0,0 0-35 15,0 0 13-15</inkml:trace>
  <inkml:trace contextRef="#ctx0" brushRef="#br0" timeOffset="16418.0293">14142 15538 46 0,'-9'2'51'16,"0"-4"5"-16,3-3-4 0,-3-1-33 0,4-3 25 15,-1 2-6-15,1 1-4 0,1-1-11 16,4 0-4-16,-4 5-10 0,12-7-9 0,-3 7-1 16,-3 0-3-16,-2 0 5 0,2 2-9 0,-2 0-6 15,-4 0 0-15,-1 0 13 0,5 2 0 0,0 0 1 16,0 5-1-16,5-3 5 0,1 7 2 16,1 2 7-16,0 5-2 0,4 4 6 0,0 16-6 15,0 3 4-15,-2 8-4 0,-1 2-2 0,-1 8-3 16,0 21-1-16,-3 8 3 0,-2 24 1 0,-2-6 1 15,5 20-4-15,-5-40-4 0,-3 0-1 16,3 4 3-16,0 3-4 0,3 2 1 0,-6-3-3 16,3 3 3-16,-2-2-3 0,2-5 3 0,5 0-2 15,-3-6 1-15,2-1 3 0,3-13-2 0,2-1 1 16,0-6 7-16,-1 1 2 0,-1-2-2 16,2-1 3-16,-3-6-7 0,3-7-1 0,-2-4-3 15,-1-2 2-15,3-3-2 0,-2 1 0 0,0 2 0 16,-1-3-2-16,-4-2 1 0,1-2 0 0,-1-2 2 15,0-2-3-15,-2-9 0 0,0 0 1 16,0-7-1-16,2-2 1 0,-2-2 0 0,0 2 1 16,0-2-4-16,0-3 5 0,0 1-3 0,2-5 0 15,-2 2-1-15,0-4-4 0,0-8-4 16,0 1-10-16,-2 5 3 0,2 0-22 0,0 2-17 16,0 0-21-16,0-3 26 0,0 8-36 0,-4-3-63 15</inkml:trace>
  <inkml:trace contextRef="#ctx0" brushRef="#br0" timeOffset="17136.6046">12471 17165 12 0,'-7'-5'39'16,"0"3"-21"-16,1-2 1 0,-1 2 7 0,5-1 7 15,0 3 1-15,11 0-8 0,-5 0 7 0,0 0-9 16,-4 0 2-16,3 3-17 0,-1-3 5 16,-2-3 14-16,0 3 3 0,4 0-11 0,7 0-7 15,-4 0-4-15,6 0-4 0,5 0 3 0,6-2-4 16,5 2 5-16,4 2-2 0,4-2-1 15,18 3-1-15,3-1 3 0,1 0-6 0,3 0-1 16,4 3 2-16,25-1-1 0,-1-2 0 0,27 3 1 16,-11-5-1-16,24 0-2 0,-49-3 1 15,3 3 2-15,0 0 3 0,6-2-1 0,-2 0-1 16,3 0 1-16,-1 2 5 0,5-2-3 0,0 4 1 16,4 0 4-16,-2 2-5 0,2 1-2 0,1-1-5 15,-3 1 2-15,0 1-2 0,-3-1 1 0,-1 1 0 16,-5 1 2-16,3-3-1 0,-3 1 0 15,0-1 2-15,2 1 0 0,-1-1-2 0,-3 3 3 16,0-5-2-16,-3 0 1 0,1 0 1 0,4 0 1 16,-4-2-2-16,6-2 2 0,1 0-3 15,-3 0-1-15,-2 0 2 0,0-1 2 0,0-1-4 16,-7 2 4-16,1 0 3 0,-7-1-4 0,2-1 5 16,-7 2-1-16,0 2-3 0,-8 0 3 0,-3-2-4 15,-6 2 0-15,-1-3-1 0,-3-1 2 16,-3 4 1-16,-4 0 1 0,-7 0-3 0,-7 2-1 15,1 0-4-15,-5 1 2 0,-5-1-2 0,-6 0-2 16,0-2 2-16,-4 0 0 0,0 2-6 0,-3-2-5 16,0 0-20-16,-1 2-11 0,-1-2 7 0,0 0-13 15,-2 3-16-15,2-1-32 0,0 2-16 16,-2-2-122-16</inkml:trace>
  <inkml:trace contextRef="#ctx0" brushRef="#br0" timeOffset="20463.9151">14413 15976 2 0,'0'0'24'15,"0"0"-6"-15,2-2-5 0,-2 2 17 0,0 0-15 16,3 0-7-16,-3 0 7 0,0 0 3 16,0 0-4-16,0 0-4 0,0 0-4 0,0-2 5 15,0 2-2-15,0 0 5 0,0 0 11 0,0 0-2 16,0-2-14-16,0 2-3 0,0 0 3 0,2 0 1 15,-2 0-1-15,0 0-1 0,0 0-2 16,0 0-2-16,0 0-2 0,0 0 2 0,0 0 1 16,0 0-2-16,0 0 0 0,0 0 7 0,0 0-8 15,0 0-5-15,2-2-4 0,-2 2 7 0,2-3-1 16,0 1 2-16,1 2-1 0,-1-2 4 16,0 0 2-16,2 2 7 0,-4-2-2 0,5-1-3 15,-1 1-3-15,-2 0-2 0,1 2-2 0,1-2 0 16,0 0 0-16,1-1-2 0,-1 1 2 0,1 0-1 15,1 0 0-15,-1 0 0 0,1-1 0 16,1 1 1-16,-3 0-2 0,5-2 0 0,-2 4 3 16,-3-5-2-16,5 3-1 0,-5 0 1 0,5-1 1 15,-2-1-2-15,4 2 1 0,-2-3 3 16,-3 3-2-16,5-2 2 0,-2 2-1 0,0-1-2 16,0-1 3-16,2 2-1 0,-2-3 0 0,2 3 1 15,-2 0-1-15,2-2 0 0,-3-1-2 0,3 1 0 16,0 2 0-16,0-3 0 0,-2 3-2 15,0 0 2-15,0-3 0 0,0 3 0 0,2-2 0 16,-2 2 0-16,-1-3 2 0,1 3 0 0,-2-3 0 16,4 1-1-16,-5 0 1 0,3-1-2 0,0 1 1 15,-2-1 1-15,-1 1-3 0,1 0 1 0,2-1-1 16,0 1 2-16,-3-3 0 0,5 3-1 16,-2-1 1-16,0 1-1 0,0-3 3 0,-1 3 0 15,1 0 1-15,2-1-1 0,-2-1 0 0,2 1 3 16,0 1-4-16,0-1 5 0,0 1-2 15,-2-3 2-15,0 3-3 0,0-1 3 0,0 1-3 16,-1 0-1-16,1-1-3 0,-2-1 0 0,2 3-1 16,-3-1 1-16,1 0 1 0,-1 1-2 0,3-1 1 15,-2 0-2-15,-1 1 2 0,3-1 0 16,-2 2-2-16,0 0 4 0,1-3-1 0,-1 3-2 16,2-3 5-16,-3 1-3 0,3 2 0 0,0-3 1 15,-2 3 2-15,1-4-1 0,1 1 1 0,-2 3 3 16,4-2-4-16,-4 1-1 0,-1-3 0 15,1 1 2-15,-1 3-3 0,1-2-1 0,2-1 1 16,-3 1-1-16,3 0-1 0,-2 1 1 0,2-1 2 16,0 2-1-16,-1-3-2 0,1 1 1 0,0 2 1 15,2-3 0-15,0 3-1 0,0 0 2 16,2-3-2-16,-2 1 4 0,5 0-3 0,-5 1 3 16,2-1 0-16,0 0 2 0,0-1-5 0,1 3-1 15,-1-2 1-15,0-1-2 0,0 3 1 0,1 0 0 16,-1-3-2-16,0 3 3 0,0-2 0 15,-2 2-3-15,3-1 5 0,-1-1-3 0,0 2 2 16,0 0-1-16,-2-3 1 0,5 3-1 0,-3-2-1 16,2-1 1-16,1 3-3 0,-3 0 2 0,0-3 0 15,0 3 1-15,1-2 0 0,1 1-3 16,-2 1 4-16,1-2-2 0,1-1-1 0,0 3 1 16,-1-2 2-16,1-1-2 0,1 1 0 0,-3 2 1 15,2-3-1-15,-2 1 0 0,1 2 0 16,1-3 0-16,-4 3-2 0,2-2 3 0,-2 2-3 15,3-3 3-15,-3 3-1 0,-3 0 0 0,3 0 1 16,0-1-2-16,-2-1 2 0,2 2-2 0,-2-1 1 16,2 1 2-16,-2 0-1 0,0 0 0 0,0 0 2 15,2-1-3-15,-5 1-1 0,3 0 2 16,0 0-2-16,-5-3 3 0,5 5-2 0,-2-4 0 16,2 2 1-16,-1 0-1 0,1-3 0 0,0 1 0 15,2 2 1-15,0-3-1 0,0 1-1 0,0-1 2 16,-2 1-1-16,2 0 1 0,-2 1 0 15,4-1 0-15,-2 0 1 0,0 1-1 0,-2 1-1 16,2 0 1-16,0-2 0 0,0 1-2 0,-2 1 2 16,0 0-1-16,-1 0 1 0,1-1-2 0,0 1 2 15,-2-2-1-15,2 2 2 0,-1-1 1 16,-1 1-2-16,2-2 0 0,-3-1 1 0,3 3-2 16,-2-2 1-16,2-1-1 0,-3 3-1 0,3 0 1 15,0-2-1-15,-3 1 1 0,3-1 0 16,0 2 1-16,-2 0-2 0,2-1 0 0,-3 1 2 15,3 2-1-15,-2-2 0 0,-1 0 0 0,1 2 0 16,-1-2-1-16,1-1 1 0,0 3 1 0,-1-2-1 16,1 0-1-16,2 0 1 0,-3 2 2 15,3-2-1-15,-2-1-1 0,-3 3 2 0,3 0-4 16,-1-2 2-16,-1 2-1 0,1-2 1 0,-1 2-3 16,1 0 3-16,-1 0-5 0,1 2-2 0,3-2 3 15,-4 2 1-15,1-2 4 0,-1 3-1 16,1-1-1-16,-1-2 2 0,1 2-2 0,-3 0 1 15,3-2 1-15,-4 0 1 0,3 2-2 0,-1 1 3 16,-2-3 1-16,1 2-3 0,-1-2 4 0,0 0-4 16,-2 0 5-16,0 0-3 0,0 0-3 15,2 2 1-15,-2-2-1 0,0 0 1 0,0 0-1 16,0 0 2-16,-2 0-3 0,2 2 2 0,0-2-1 16,0 0-1-16,0 0 2 0,-2 0-1 0,2 0 1 15,-2 0-1-15,2 0 0 0,0 0-1 16,0 0 2-16,0 0-2 0,-3 0 2 0,3 0-2 15,0 0 3-15,-2 0 0 0,2 0-1 0,0 0-1 16,0 0 0-16,0 0 2 0,0 0-2 0,0 0 0 16,-2 0 4-16,2 0-1 0,0 0-3 15,0 0 3-15,-2 0-2 0,2 0-1 0,0 0 0 16,0 0 1-16,0 0-4 0,0 0 2 0,0 0 2 16,0 0-2-16,0 0 1 0,-2 0 1 0,2 0-1 15,0 0-1-15,0 0 2 0,0 0-2 16,0 0 0-16,0 0 1 0,-3 0 0 0,3 0 2 15,0 0-3-15,0 0 1 0,0 0 1 0,0 0-2 16,0 0 1-16,0 0 0 0,-2 0 0 0,2 0-1 16,0 0 2-16,0 0-2 0,0 0 0 15,0 0 0-15,0 0 2 0,0 0-2 0,0 0 1 16,0 0 1-16,0 0-2 0,0 0 1 0,0 0 0 16,0 0-1-16,0 0 1 0,0 0-1 0,0 0 1 15,0 0 1-15,0 0-2 0,0 0 1 16,0 0 0-16,0 0 0 0,0 0-2 0,0 0 4 15,0 0-4-15,0 0 4 0,0 0-2 0,0 0-2 16,0 0 2-16,0 0 1 0,0 0-1 16,0 0 0-16,0 0-1 0,0 0 1 0,0 0 0 15,0 0 1-15,0 0-2 0,0 0 1 0,0 0-1 16,0 0 2-16,0 0-1 0,0 0-3 0,0 0 4 16,0 0-1-16,0 0-1 0,0 0 1 0,0 0-1 15,0 0 3-15,0 0-4 0,0 0 4 16,0 0-2-16,0 0-1 0,0 0 2 0,0 0-3 15,0 0 4-15,0 0-2 0,0 0-1 0,0 0 2 16,0 0-2-16,0 0 2 0,0 0-2 16,0 0 2-16,0 0-2 0,0 0 1 0,0 0 2 15,0 0-3-15,0 0 1 0,0 0 1 0,0 0-1 16,0 0-1-16,0 0 2 0,0 0 0 0,0 0-1 16,0 0-1-16,0 0 2 0,0 0-1 0,0 0 3 15,0 0 0-15,0 0 14 0,0 0-12 16,0 0 3-16,0 0-3 0,0 0-1 0,0 0-3 15,0 0-1-15,0 0 0 0,0 0 1 0,0 0 0 16,0 0 0-16,0 0-1 0,0 0-1 16,0 0 1-16,0 0-1 0,0 0 3 0,0 0-4 15,0 0 4-15,0 0-3 0,0 0 0 0,0 0 0 16,0 0 1-16,0 0 0 0,0 0-1 0,0 0 0 16,0 0 1-16,0 0-2 0,0 0 2 15,0 0-3-15,0 0 2 0,0 0-3 0,0 0 0 16,0 0 1-16,0 0 1 0,0 0-5 0,0 0 1 15,0 0 4-15,0 0 0 0,0 0-1 0,0 0 0 16,0 0-1-16,0 0 1 0,0 0 2 16,0 0-1-16,0 0 2 0,0 0-2 0,0 0 3 15,0 0-4-15,0 0 1 0,0 0 1 0,0 0 0 16,0 0-3-16,0 0 0 0,0 0 0 0,0 0-3 16,0 0 3-16,0 0-2 0,0 0 2 15,0 0-6-15,0 0-2 0,0 0-3 0,0 0-3 16,0 0-7-16,0 0 7 0,0 0-5 0,0 0 17 15,0 0-30-15,0 0-19 0,0 0 10 16,0 0-56-16,0 0-62 0</inkml:trace>
  <inkml:trace contextRef="#ctx0" brushRef="#br0" timeOffset="22932.0657">16605 15187 6 0,'0'0'24'0,"0"0"-12"15,0-2 18-15,0 2-12 0,0 0 13 16,0 0-21-16,0 0-5 0,0 0 9 0,2 0 7 15,-2 0-10-15,2-2-4 0,-2 2 2 0,2-3-2 16,1 3-1-16,-1 0 3 0,0 0 13 0,0-2-6 16,0 2-8-16,1-2 3 0,1 2 0 15,-2 0-2-15,3-2-1 0,-3 0 3 0,2 2 5 16,1 0 4-16,-3-3-13 0,2 1 2 0,1 2-6 16,-1-2 1-16,1 2-1 0,-3 0-4 15,2 0 2-15,1-2 0 0,-3 2 0 0,0 0 0 16,2-2 1-16,-1 2-2 0,-1 0 1 0,0 0 1 15,2 0 0-15,-1 0 1 0,-1 0 3 0,-2 0-4 16,4-3 2-16,-4 3-2 0,5 0-1 0,-5-2 1 16,2 2 1-16,0 0 0 0,0 0 0 15,0 0-2-15,-2 0-1 0,3 0 2 0,-3-2-1 16,2 2-1-16,-2 0-2 0,2 0 2 0,-2 0-1 16,0 0 1-16,0 0-1 0,0 0 2 15,0 0 0-15,0 0-3 0,0 0 1 0,0 0-1 16,0 0 1-16,0 0 0 0,0 0 1 0,0 0 0 15,0 0-1-15,0 0 1 0,0 0 0 0,0 0 0 16,0 0 0-16,0 0 0 0,0 0-1 0,0 0 2 16,0 0-2-16,0 0 1 0,0 0 1 15,0 0-1-15,-2 0-1 0,2 0 2 0,0 0 0 16,0 0-2-16,0 2 2 0,0-2 0 0,0 0 3 16,0-2 0-16,0 2 2 0,0 0-1 15,0 0-3-15,0 0 0 0,0 0-1 0,0 0 4 16,-2 0-3-16,2 0 0 0,0 0 1 0,0 0-4 15,0 0 3-15,0 0-1 0,0 0-1 0,0 0 1 16,0 0 1-16,0 0-3 0,0 0 2 16,0 0-2-16,0 0 2 0,0 0-1 0,0 0-1 15,0 0 1-15,0 0-1 0,0 0 1 0,0 0 1 16,0 0-1-16,0 0 1 0,0 0 0 0,0 0 1 16,0 0-1-16,0 0 0 0,0 0 2 15,0 0-4-15,0 0 3 0,0 0 0 0,0 0-1 16,0 0 0-16,0 0-1 0,0 0 0 0,0 0 0 15,0 0 0-15,0 0 0 0,0 0 0 0,0 0 0 16,0 0-1-16,0 0 1 0,0 0 1 16,0 0-2-16,0 0 0 0,0 0 2 0,0 0-2 15,0 0 1-15,0 0-1 0,0 0 2 0,0 0 0 16,0 0 1-16,0 0 0 0,0 0-1 16,0 0 1-16,0 0-2 0,0 0-1 0,0 0 1 15,0 0-1-15,0 0-6 0,0 0-19 0,0 0-21 16,0 0-45-16,0 0-62 0</inkml:trace>
  <inkml:trace contextRef="#ctx0" brushRef="#br0" timeOffset="26072.133">17302 15072 11 0,'0'0'16'0,"0"-4"0"0,0 4 10 0,0-4-11 16,2 1 3-16,0 1-4 0,-2 0 8 0,0 2-7 16,2-4 5-16,0 4-12 0,-2-3-2 15,3 1 1-15,-1 0-1 0,0 0 2 0,-2 0-3 16,2-1 4-16,0 1-3 0,-2 2 1 0,3-2-6 15,-1 2 0-15,-2-2 5 0,0 2 3 16,0 0-2-16,2 0 0 0,-2 0-4 0,0 0 1 16,0 0-1-16,0-2 0 0,0 2 1 0,2 0 1 15,-2 0-4-15,0 0-1 0,0 0 1 0,0 0-1 16,0 0 0-16,0 0-1 0,-2 0-1 0,2 0-1 16,0 2 2-16,0-2 1 0,0 0-1 15,0 0 0-15,0 0-1 0,0 0 2 0,0 0 0 16,0 0-1-16,0 0 1 0,0 0-1 0,0 0 1 15,0 0 0-15,0 2 1 0,0-2-2 16,2 2 1-16,-2-2 1 0,2 2-3 0,1 1 3 16,-1-3-2-16,2 2 0 0,-2 0 3 0,3 0-3 15,1-2 1-15,-1 2 1 0,1-2-1 0,-1 3-1 16,-1-3 4-16,3-3 8 0,0 3 9 0,-1-2 0 16,-1 2 4-16,1-2-3 0,-1-2-10 15,-3 1 0-15,2 1 0 0,-2-2-3 0,3-1-4 16,-3 3-4-16,2-2-1 0,-4-1-1 0,3 1 0 15,-3-1 1-15,0-1-2 0,-3 1-1 16,3 1 0-16,-2 2-3 0,0 0 3 0,-2-3-1 16,1 3 3-16,-1 0 2 0,-3 0 0 0,3 2-1 15,-3-3 2-15,1 3-2 0,1 0 1 0,-1 0 0 16,1 3 0-16,-1-3 1 0,1 2 0 16,1 0-2-16,-1 0 2 0,1 3-1 0,0-3 0 15,-1 0 0-15,1 2 0 0,2-1 1 0,-3 1-2 16,3-4 2-16,0 4-1 0,2-4-1 15,-2 5 3-15,2-5-4 0,-3 4 0 0,3-4 1 16,0 5-2-16,0-5 3 0,3 4-1 0,-1-2 3 16,-2 1-2-16,2-1 0 0,0-2-2 0,0 2 4 15,1 0-2-15,-1 0 3 0,2-2-1 0,-2 3 4 16,1-3-5-16,-1 0 3 0,0 0 2 16,0 0 1-16,0 0-3 0,-2 0 2 0,3 0-2 15,-1 0-2-15,0 0 0 0,-2 0-1 0,2-3 2 16,-2 1 1-16,2 2-2 0,-2-2 0 0,0 0-4 15,0 0 3-15,3-1 2 0,-3 1-4 16,0 0 1-16,0 0-2 0,0 0 1 0,-3-1 2 16,3 3-3-16,0-2 2 0,0 2 0 0,0-2-2 15,0 2 1-15,0 0 0 0,0 0 0 0,0 0-5 16,0 0-4-16,0 0 12 0,0 0-3 16,0 0-1-16,0 0-2 0,0 0 3 0,0 0-3 15,0 0 2-15,0 0-3 0,0 0 1 0,0 0 2 16,0 0-1-16,0 0 3 0,0 0 1 0,0 0-3 15,0 0 3-15,0 0 1 0,0 0-1 16,0 0-2-16,0 0 5 0,0 0-2 0,0 0 1 16,0 0 1-16,0 0 0 0,3 7 3 0,-1-3 2 15,2 0-4-15,-4 1-1 0,5-3 2 0,-3 0-2 16,-2-2 2-16,0 0-4 0,2 0-5 16,-2 0 1-16,0 0-9 0,0 0-6 0,0 0-10 15,-2 0-49-15,-2-2 32 0,-1 0-89 0</inkml:trace>
  <inkml:trace contextRef="#ctx0" brushRef="#br0" timeOffset="28712.1171">16598 15216 30 0,'0'0'34'0,"0"0"-14"0,0 0-8 0,0 0 2 16,0 0 2-16,0 0-23 0,0-2-8 0,0 2 14 15,0 0 16-15,0-3-3 0,0 3-9 16,0 0 8-16,0-2-6 0,0 0-1 0,0 2 1 16,0-2 9-16,0 2 7 0,0-2 7 0,0-1-2 15,2 3-10-15,-2 0-8 0,0-2 4 16,0 2-6-16,0-2-8 0,0 2-3 0,3 0 3 15,-3 0-1-15,0-2 1 0,0 2 2 0,4-3 1 16,-2 3 0-16,3 0 1 0,-1-4-1 0,0 2 1 16,3 2 7-16,0-2 1 0,-1-1-2 15,3 1-4-15,-2 0-1 0,2 2-2 0,-1-2-1 16,1 0-2-16,-2 2 0 0,4-3 1 0,-2 3 2 16,2 0-4-16,-3 0 2 0,4 0 2 15,-1 0-2-15,0 0-1 0,0 0 2 0,0 0 0 16,0 0 0-16,0 0 2 0,0 3 1 0,-2-3 0 15,-1 0 0-15,-1 0-3 0,2 0 0 0,-3 2-2 16,1-2 4-16,2 2-4 0,-5-2 3 16,3 2-1-16,-1 0 0 0,1-2 0 0,0 3 0 15,-1-1 1-15,1 0 2 0,-3 0 1 0,3-2 2 16,-3 2-2-16,3 3 2 0,-3-5 1 0,3 4 4 16,-3-4-1-16,3 5-9 0,-3-5 2 15,1 4-3-15,-1-2-2 0,1 1 1 0,-1-1 3 16,-2 0-5-16,3 0 4 0,-1 0 0 0,0 1-4 15,-1 1 2-15,1-4 2 0,1 4 2 0,-1-4-1 16,-2 5 0-16,3-3 1 0,-1 0 0 0,0 0-1 16,1 1-1-16,-3-1 0 0,2-2 0 15,-1 4 4-15,1-4-5 0,0 5 1 0,-1-5-1 16,1 4-1-16,-2-2 2 0,0 0-2 0,3 1 1 16,-1-1 0-16,-2 0 0 0,3 0 0 15,-5 0-1-15,4 1 2 0,-2 1 0 0,1-2-1 16,1 1-1-16,-2-1 1 0,0 0 0 0,1 0 1 15,-1 0-1-15,0 3 2 0,3-5 0 0,-5 4-3 16,2-2 1-16,0 3 2 0,0-5 0 0,0 4 2 16,1-2-1-16,-1 1 0 0,0 1-2 15,2-2 1-15,-1 3-1 0,-1-1-1 0,2-2 0 16,-2 3 1-16,1-3-1 0,1 2-1 0,0-2 2 16,-1 3-1-16,1-3 2 0,-4 0-2 15,4 3 2-15,-1-5-1 0,-1 4 0 0,-2-2 0 16,4 0-1-16,-4 1 1 0,2 1-1 0,1-4 1 15,-1 5-1-15,-2-3 1 0,0 0-3 0,2 2 4 16,0-1-3-16,-2-1 3 0,2 0-1 16,1 2 0-16,-3-1 1 0,2-1-3 0,0 2 1 15,0-2 1-15,1 3 0 0,-3-1-3 0,4-2 2 16,-2 1 0-16,0 1 1 0,1 0-2 0,-1-1 2 16,0 1 0-16,2 0-2 0,-4 1 2 15,5-3 0-15,-5 2 0 0,4 1 0 0,-4-1 1 16,2-1 2-16,3 1-1 0,-5-2 1 0,4 5-1 15,-4-5 0-15,5 0-2 0,-3 3-1 0,0-3 2 16,2 2-2-16,-1-2 2 0,-1 3-2 16,2-3 1-16,-2 0 0 0,3 0-1 0,-5 3 2 15,4-5 0-15,-4 4 0 0,5-4-2 0,-5 5 1 16,4-3-3-16,-4 0 3 0,2 0 0 16,3 0 0-16,-5 1-3 0,2-1 3 0,0 0 0 15,-2 2-2-15,2-4 2 0,1 5 0 0,-3-3-2 16,2 3 1-16,0-3 0 0,-2 0 0 0,2 0 0 15,0 0 1-15,-2 1 0 0,3 1 0 0,-3-4 1 16,2 4-2-16,0-1 0 0,-2-1 0 16,0 0 0-16,2 0 1 0,-2 0 1 0,0 1-2 15,2 1 1-15,-2-2 2 0,0 0-2 0,0 1-2 16,0 1 1-16,0-2 1 0,0 0 1 16,0 1-2-16,0 1-1 0,0-2 2 0,0 0-2 15,0 3 0-15,0-3 3 0,0 0-3 0,0 3 1 16,0-1 0-16,0 0 0 0,0 1 1 0,0-1 2 15,-2 1 1-15,2-1 1 0,0 3-3 0,0-3 1 16,0 3-2-16,-2-3 0 0,0 3 1 16,2-3-3-16,0 1 2 0,-2 1 0 0,-1 1-3 15,3-1 3-15,-2-1-2 0,0 1 4 0,0-1-2 16,2-1-1-16,-2 1 1 0,-1 1-1 16,3-1 0-16,-2-3 2 0,0 2-3 0,2-1 3 15,-2 3-2-15,-1-4-1 0,1 3 1 0,2-3 0 16,-2 2 0-16,0 1 0 0,0-1 3 0,-1 1-3 15,3-3 1-15,-2 2 1 0,0 1 1 16,2-1-1-16,-2-2 2 0,0 3-3 0,-1-3-3 16,3 0 3-16,-2 0-1 0,0 0 1 0,2 3-2 15,0-3 2-15,-2 3-1 0,0-3-1 0,2 2 0 16,-3-2 2-16,-1 3-1 0,4-1 0 16,-2 1 0-16,0-1 0 0,2-2 0 0,0 3 1 15,-3-1-1-15,1-2 0 0,2 3-1 0,-2-3 1 16,2 0 1-16,-2 2-1 0,2-1 0 0,0-1 0 15,-2 2 0-15,2-2-1 0,-3 3 1 16,3-1 0-16,-2-2 1 0,2 1-1 0,0 1 0 16,-2-2-1-16,2 3 2 0,0-3-1 0,0 0 0 15,-2 0 0-15,2 1 0 0,0-1 0 0,0 0 0 16,0-2 0-16,0 2 0 0,0 3 0 16,0-5-1-16,-2 2 2 0,2 0-2 0,-3 0 2 15,3 0-1-15,0-2 2 0,0 3-1 0,0-1 0 16,0-2 2-16,-2 0-1 0,2 0 3 0,0 2-3 15,-2-2 0-15,2 2-1 0,0-2 2 16,0 0-2-16,0 0 0 0,0 0-1 0,0 0 1 16,0 2-1-16,-2-2 0 0,2 0 1 0,0 0 0 15,0 0-1-15,0 0 1 0,0 3-1 0,-2-1 3 16,2-2-2-16,-3 2 1 0,3 0-1 16,0 0 1-16,-2 1-1 0,0-1 0 0,2 0 1 15,-2 0-1-15,2 0 1 0,-2 1-1 0,2-3 2 16,0 2-2-16,-3 0 1 0,3 0-1 0,-2 0-1 15,0-2 0-15,2 3 0 0,0-1 2 16,-2-2-4-16,2 2 3 0,-3 0-1 0,3 0 0 16,0 1-1-16,-2-1 1 0,0-2 1 0,2 4-1 15,-2-4 0-15,2 3-1 0,-2-1 3 0,2 0-3 16,-3 0 3-16,3-2-1 0,0 5-1 16,-2-3-1-16,0 2 3 0,2-2-3 0,-2 1 1 15,0 1 1-15,2 3-2 0,-5-3 2 0,5 3-1 16,-2-3 1-16,-2 3 0 0,4-1-1 15,-3-1 1-15,1-1-1 0,2-2 3 0,0 3-2 16,0-3 2-16,-2 0 0 0,2 0 2 0,-2 1-2 16,2-3 0-16,0 4-1 0,0-4 0 0,0 2-3 15,0 0 1-15,0 1 0 0,0-3 0 0,0 2 0 16,0-2 1-16,-2 2-2 0,2-2 3 16,0 0-3-16,0 2 2 0,0-2 0 0,0 0-2 15,0 0 2-15,0 0-1 0,0 0 0 0,0 0-1 16,0 0 1-16,0 0-1 0,0 0-10 15,0 0-31-15,0 0-10 0,0 0-22 0,0 2-53 16,-3-2-102-16</inkml:trace>
  <inkml:trace contextRef="#ctx0" brushRef="#br0" timeOffset="37815.4397">8531 15875 18 0,'4'-51'13'16,"-2"5"-8"-16,0 0-2 0,1 4-2 0,1 7 2 15,0 4 7-15,1 6 1 0,-1 6 15 0,1 5 0 16,-3 3 1-16,2 2-19 0,-2 5-14 16,-2 13 1-16,-2-7-12 0,2 3 4 0,0-5 6 15,2 0 5-15,1 0 2 0,-1 4 7 0,2 7 8 16,1 4-1-16,-3 1 3 0,0 4-4 0,3 6-2 16,-3 5 3-16,0 6-3 0,2 8 14 15,-4 23 8-15,3 2-11 0,-3 8-5 0,0 34 6 16,-3 40 4-16,1-11-12 0,-2 31-5 0,2-72-5 15,2-3 0-15,0 2-3 0,0 0 1 0,0 2 1 16,0-4-3-16,2 3 1 0,0-1-2 16,0 2-2-16,0-4 2 0,1 3-1 0,-6-1 0 15,3 0 0-15,-4-2-1 0,2-2 2 0,-3 0 0 16,1-16-1-16,2 3 0 0,-3-16 2 16,5 0-4-16,-2-9 3 0,4-2-4 0,-2-13 2 15,5-2-5-15,-1-11-15 0,-2-3-13 0,1 0 9 16,1-1-5-16,0-1-11 0,1 0-43 0,-3-8 9 15</inkml:trace>
  <inkml:trace contextRef="#ctx0" brushRef="#br0" timeOffset="38330.9385">7192 17017 278 0,'-31'16'36'0,"9"-21"-14"0,5-4 3 0,-1 1-20 16,5-6-5-16,2 3-2 0,0 5 4 0,4-1-10 15,1 3-15-15,3 1-32 0,12 3-4 16,-4 0-14-16,-8-2 74 0,6 2 1 0,5 2 8 16,6-2-5-16,-3 5 1 0,8-3-2 0,8 5 2 15,4-1-5-15,4 3 4 0,5 0-3 16,2 2 6-16,26 4 2 0,0 3 1 0,3 0 6 16,35 6-3-16,-3 2 3 0,36 7 5 0,51 14-9 15,-91-25 2-15,0 0-1 0,9 0 3 0,-2-2 1 16,9 0 7-16,2-5-14 0,2 0-1 0,-2 1-2 15,8-3-1-15,3 0-7 0,0-2 0 16,2-2-3-16,-4 0 1 0,2-5-1 0,2 1 1 16,0-3 1-16,-4-2 0 0,-3 0 1 0,-4 0-2 15,-2 2 2-15,0-2 1 0,0 2 0 16,-11 1 1-16,2 1 3 0,-9 0 0 0,-2 3 0 16,-5-3-3-16,1 5 1 0,-11-4-1 0,1 3 4 15,-5-1-4-15,-3 2-1 0,-12-2 0 0,-3-1-2 16,-7 1 0-16,-7-1-2 0,-4 1-5 0,-9 0-20 15,-2-3-47-15,-4 3 6 0,-5-1-135 16</inkml:trace>
  <inkml:trace contextRef="#ctx0" brushRef="#br0" timeOffset="40002.4067">9331 15747 22 0,'15'0'7'16,"-1"5"0"-16,-1-5-1 0,2 4 2 0,-4 0-4 16,3-1-4-16,-3 1 6 0,2-2-1 0,-2 3 8 15,0-3-1-15,2 2-2 0,-2 1-1 16,2-1-1-16,-2-2-2 0,0 3-4 0,3-1-3 15,-3 3 2-15,0-3-1 0,2 3 0 0,0-3 0 16,0 3-1-16,3-3 1 0,-3 3-1 0,2-3 0 16,1 1 1-16,-3 1-1 0,0-1 4 0,1 1 5 15,-1 1 9-15,0-3 2 0,0 3-8 16,0-1-5-16,1 1 2 0,-1 0-2 0,0-1 5 16,3 1-8-16,1 2-1 0,1-3 1 0,0 1-1 15,-1 0 4-15,3-1-4 0,4-1 5 16,-4 1 0-16,0-1-3 0,0-1 0 0,0 3-3 15,-1-1 3-15,4-1-2 0,-4 1-2 0,1-1 2 16,0 1-3-16,0 1 3 0,-5 0-1 0,1-3 2 16,-3 5 0-16,0-3 0 0,-2 1 0 15,0 0-2-15,3-1 1 0,-6 3-1 0,3-5 2 16,0 5-3-16,0 0 1 0,0-2-1 0,0 4-2 16,3-5 1-16,-1 3 3 0,0 0-2 15,0 0-2-15,3 0 4 0,-5-3 0 0,2 3 3 16,-2 0 2-16,2-3 5 0,-4 3-6 0,2-2 0 15,2 0-1-15,-2-1-3 0,-2 3 0 0,2-2-1 16,-2-1 0-16,0 1-1 0,0-1-2 0,0 3 4 16,-3-2-2-16,3-1-3 0,-2 1 5 15,1-3 0-15,-1 3-2 0,2 2 2 0,-5-5-2 16,5 3 1-16,-2 2-2 0,-3-5 3 0,0 3 1 16,1-1 5-16,-1 1-4 0,3-3 1 15,-5 1 0-15,0-1-2 0,3 3 6 0,-3-3-5 16,0 1 0-16,0-1 2 0,1 5-3 0,-1-2-2 15,0 1 1-15,-2-1-1 0,2 2 1 0,-2 2 0 16,2 0-1-16,-2 0-2 0,0 0 1 0,-2 2 1 16,2-2-1-16,-2 5 0 0,2-5 0 15,0 2-1-15,0-2 0 0,-4 2 1 0,1-2-1 16,3-2 2-16,-4 2 0 0,2-2 0 0,0 0 0 16,-3-1 0-16,5-1 1 0,-4 0-3 15,2 1 4-15,-3-3-3 0,3 4 3 0,-3-3-3 16,1-1 3-16,2 1-2 0,-3 3 1 0,3-4 0 15,-4 3 1-15,1-1-1 0,-4 2 1 0,5-3-1 16,-5 3 0-16,0-2-2 0,1-1-1 16,-1 3 3-16,0-2-4 0,0 0 3 0,0 1-2 15,0 1 1-15,-4-2 0 0,2 2 0 0,0-1-1 16,-2 1 1-16,2-2-1 0,-2 4 3 0,-1-5-2 16,1 3 0-16,0 0 0 0,-2-2 2 15,-1-1-1-15,1 1 1 0,-3 2-2 0,5-5-2 16,-3 3 3-16,1 2 0 0,2-5-2 0,0 3 2 15,-1-1-1-15,-1 1-2 0,4-3 4 0,-2 3-3 16,2-3-1-16,-3 1 1 0,3-3 2 16,-4 0-3-16,4 3 2 0,-2-3-1 0,-3 2 1 15,3-4-1-15,0 5 2 0,-3-5-1 0,1 0 0 16,-1 2 0-16,1-2 1 0,2 0-1 0,-3 0 0 16,1 0 0-16,2 0 0 0,-3 0 0 15,3-2 1-15,0 2-1 0,0 0 2 0,-1 0-2 16,1 0-2-16,0 0 4 0,0 0-4 0,2 0 4 15,-3 2-2-15,3 0-1 0,0 0 0 0,3 0 1 16,-4 1-1-16,4-1 3 0,-1 0-2 16,-2 0 0-16,0 0-1 0,2 3 2 0,-2-3-1 15,-2 0-2-15,4 0 3 0,-4 3 0 0,2-1-3 16,-5-2 4-16,1 3-3 0,-1-1 0 0,1 1 2 16,-3-1-1-16,3-2-1 0,-3 3 1 15,1-1 0-15,-3-2 0 0,0 3 0 0,0-3 0 16,-2 2-1-16,-2 3 1 0,4-3 0 0,0 1-2 15,2-1-6-15,1 1-6 0,-1-1-3 0,3-2-11 16,-3 3 6-16,3-1-6 0,-1-2 14 16,1 3-11-16,-1-1-20 0,1-2-81 0</inkml:trace>
  <inkml:trace contextRef="#ctx0" brushRef="#br0" timeOffset="42345.6478">9772 15935 15 0,'11'6'8'16,"2"3"-7"-16,-2-2 2 0,0 1-2 0,0-1-3 15,-2 2 4-15,0 0-3 0,0-3 1 16,0 3 1-16,-3-5-1 0,3 5 0 0,-2-2-1 16,1-3 4-16,1 3-3 0,-2-3 3 0,2 1-1 15,-3 1 2-15,3-1 12 0,-2 1 1 16,-1 1-9-16,1-3 12 0,2 3-1 0,-5 0-2 16,5-1-7-16,0 1-1 0,-3 2-8 0,5-3 4 15,0 1-4-15,1 0 3 0,-1 1-2 0,2-3 3 16,2 1-6-16,1-1 3 0,-3 1 0 15,2-1 2-15,1-3-1 0,-3 2 6 0,2-1 2 16,1-1 3-16,-5 0 7 0,2 0-1 0,0 0-11 16,-2-2 0-16,0 0-5 0,0 3-2 0,0-1 1 15,0-2-4-15,-2 4 2 0,2-4 0 16,-2 5 0-16,2-3-2 0,-2 0 1 0,2 0 1 16,-2 3-1-16,0-5-1 0,2 4 3 0,-5-2-3 15,1 1 3-15,-1-1-2 0,1 2 1 0,-3-4 2 16,1 5-1-16,-1-3 1 0,1 0 0 15,-1 0 2-15,-4 0-2 0,5-2 4 0,-5 3 0 16,-5-3-4-16,1 0 4 0,4 0 0 0,0 2-8 16,-2-2 2-16,2 0-1 0,2 0-2 15,-2 2 5-15,0-2 1 0,0 0 2 0,2 0 0 16,0 2-2-16,0 0 1 0,1-2-3 0,-1 0 0 16,0 0 0-16,-2 0-1 0,2 3 0 0,0-3 0 15,1 0-2-15,-3 2 2 0,2-2-2 0,0 0 0 16,0 0 1-16,0 2-2 0,1 0 3 15,-1-2 0-15,0 2-1 0,0 1 0 0,3-3-2 16,-3 2 2-16,2 2 0 0,1-4 0 0,-3 2-2 16,0 1 3-16,2-3-1 0,-1 4-4 15,1-4 1-15,-2 2-2 0,0 0 3 0,3 1-4 16,-1 1 1-16,1-2-4 0,-3 3 5 0,2-3-2 16,3 2 5-16,-3 1-6 0,3-1 6 0,0 1 0 15,-3-3 1-15,5 2 0 0,-3 1-1 0,-1-3 2 16,1 0-2-16,1 2 3 0,0-1-4 15,-1 1 2-15,1-2 0 0,0 0-2 0,1 1-4 16,-3-1 1-16,4 2-6 0,-3-2 7 0,1 3 1 16,-1-1 1-16,1-2 0 0,2 1-1 15,-3 1 2-15,1 3 1 0,0-5 1 0,-3 0-1 16,1 0 2-16,1 1 0 0,-1-1-3 0,-1 0 2 16,-2-2 0-16,0 2 0 0,1 0-1 0,-1 1 0 15,-2-3 2-15,0 0-1 0,2 0-2 0,-2 0 2 16,0 2-2-16,2-2 2 0,-2 0-1 15,0 0 4-15,0 0 1 0,0 0 3 0,0 0 1 16,0 0 1-16,-2 0 1 0,2-2-3 16,-2 2-4-16,2 0-1 0,0 0-5 0,0 0 2 15,0 0-2-15,0 0-5 0,-2-3-9 0,2 3 5 16,0 0-2-16,0 0 4 0,-3 0-2 0,3-2-5 16,0 2 8-16,0 0 4 0,0 0 0 0,0 0 3 15,-2 0-4-15,2 0 2 0,0-2 4 0,0 2-1 16,0 0-2-16,0 0 7 0,-2 0-1 15,2 2-2-15,0-2 0 0,0 0 0 0,0 0 0 16,0 0 1-16,0 0-2 0,0-2 1 16,-2 2-1-16,2 0 7 0,0 0 1 0,0 0 0 15,0 0 0-15,0 0 5 0,0 0-4 0,0 0 18 16,0 0-11-16,0 0-8 0,0 0-4 0,0 0 2 16,0 0-6-16,0 0 0 0,0 0 1 0,0 0 0 15,0 0 1-15,0 0-2 0,0 0 2 16,0 0 0-16,0 0 0 0,0 0 0 0,0 0 0 15,0-2-2-15,0 2 1 0,0 0 0 0,0 0 1 16,0 0 0-16,0 0-3 0,0 0 2 0,-2 0-1 16,2 0-2-16,0 0 3 0,0 0-3 15,0 0 2-15,0 0-1 0,0 0 0 0,0 0-2 16,0 0 2-16,0 0 0 0,0 0 0 0,0 0 0 16,0 0-1-16,0 0 2 0,0 0-1 0,0 0-2 15,0 0 2-15,0 0-1 0,0 0 1 16,0 0 0-16,0 0-1 0,0 0 1 0,0 0 0 15,0 0 1-15,0 0-3 0,0 0-2 0,0 0 3 16,0 0-2-16,0 0 1 0,0 0-6 0,0 0 7 16,0 0-5-16,0 0-1 0,0 0-8 15,0 0-10-15,0 0 7 0,0 0 4 0,0 0 7 16,0 0-1-16,0 0 4 0,0 0 0 0,0 0 0 16,0 0-1-16,0 0-2 0,0 0 5 0,0 0 2 15,0 0-1-15,0 0 1 0,0 0 1 16,0 0-2-16,0 0-1 0,0 0 4 0,0 0 1 15,0 0-2-15,0 0 4 0,0 0-5 0,0 0 1 16,0 0 1-16,0 0 0 0,0 0-2 0,0 0 1 16,0 0 1-16,0 0-1 0,0 0-2 15,0 0 2-15,0 0 0 0,0 0 1 0,0 0 2 16,0 0 1-16,0 0 1 0,0 0-2 0,0 0 4 16,0 0 2-16,0 0-9 0,0 0 4 15,0 0-3-15,0 0 0 0,0 0 1 0,0 0 0 16,0 0-1-16,0 0 0 0,0 0-2 0,0 0-2 15,0 0 4-15,0 0-3 0,0 0 1 0,0 0-6 16,0 0-11-16,0 0-6 0,0 0-8 16,0 0-30-16,0 0-108 0</inkml:trace>
  <inkml:trace contextRef="#ctx0" brushRef="#br0" timeOffset="43517.2414">10980 16495 43 0,'-2'2'25'0,"2"0"-9"0,-2 2-20 15,2-4 9-15,-2 0 16 0,2 3-13 0,0-1-13 16,0-2-3-16,0 0-7 0,0 2 12 0,0-2-3 15,0 0 9-15,0 0 30 0,2 0 9 16,-2 0-12-16,2 0-11 0,-2 0 10 0,0 0-10 16,0 0-12-16,0 0-2 0,0 0-2 0,0 0-4 15,0 0 3-15,0 0-3 0,0 0-1 0,0 0 4 16,0 0-3-16,0 0 1 0,0 0 0 16,0 0 1-16,0 0 0 0,0 0-2 0,0 0 2 15,0 0 1-15,0 0-1 0,0 0 3 0,0 0 0 16,0 0 0-16,0 0-1 0,0 0 4 0,0 0-2 15,0 0-2-15,0 0 2 0,0 0-1 16,0 0-4-16,0 0 0 0,0 0 0 0,0 0-2 16,0 0 1-16,0 0 0 0,0 0-2 0,0 0 3 15,0 0 1-15,0 0 1 0,0 0 0 0,0 0-1 16,0 0 0-16,0 0 0 0,0 0-2 16,0 0 2-16,0 0-7 0,0 0-8 0,0 0 2 15,0 0-28-15,0 0 23 0,0 0 26 0,0 0-7 16,0 0 1-16,0 0-1 0,0 0 0 0,-7 4 2 15,-1 3-4-15,-1 0-1 0,2 1 4 16,-2-1-2-16,0 2 2 0,1 0-2 0,1-3 0 16,0 1 1-16,1-3 2 0,1 1-1 0,1-1 3 15,2 1-2-15,0-3-3 0,-3 0 4 16,5 0-4-16,0-2 1 0,-2 2 4 0,4-2 7 16,-2 3-4-16,2-3-4 0,3-3 1 0,-1 3 2 15,3-2-4-15,-1 0 2 0,1-2 6 0,2-1-11 16,-3 1-1-16,3-1 0 0,-2 1 2 0,2 0-3 15,-5-3 2-15,5 3 4 0,-2-1 0 16,-3-2 7-16,0 3-4 0,1 2-5 0,-3-3-3 16,2 1 4-16,-4 0-5 0,3 1 4 0,-1 1-3 15,-2-2 2-15,0 2-4 0,0-1 4 0,0 1-4 16,-2 0 3-16,-1 0-1 0,3 2-1 16,-4-2 2-16,4 2-2 0,-4 0 2 0,-1 2-2 15,3-2 4-15,-2 2-4 0,-1 0 2 0,3 0-1 16,-2-2-4-16,4 3 0 0,-5-1-14 15,5 0 5-15,-2 0 6 0,2-2 3 0,-2 0 1 16,2 2 0-16,0 1-1 0,0-3 5 0,0 2-2 16,2 0-4-16,-2 0 2 0,2-2 7 0,-2 0-3 15,5 2 1-15,-5-2 1 0,2 3 1 16,2-3 1-16,-4 0-2 0,5-3 11 0,-3 3 1 16,0-2-4-16,0 2-4 0,0-2-3 0,-2 0-3 15,3 0 2-15,-1 2 4 0,-2-5-8 0,0 5 0 16,0-4-1-16,0 2 2 0,-2-1 1 15,-1 1-2-15,1 0-1 0,0 0-1 0,-2 2 1 16,1-2 1-16,-1 2-3 0,-3 0 2 0,3 0 2 16,0 0-7-16,-1 2-10 0,1-2-10 0,-1 0-8 15,1 2 13-15,2 0-16 0,-1-2-28 16,1 2-63-16</inkml:trace>
  <inkml:trace contextRef="#ctx0" brushRef="#br0" timeOffset="48984.6983">10530 16393 8 0,'0'0'22'16,"3"-2"-5"-16,-3 2 4 0,0 0-9 0,0 0-6 16,0 0 3-16,0 0-6 0,0 0 2 0,0 0 0 15,0 0-4-15,0 0-1 0,0 0 1 16,0 0 5-16,0 0-2 0,0 0 0 0,0 0 8 16,0 0-11-16,0 0 4 0,0 0-4 0,2 0 9 15,-2 0-4-15,0 0-2 0,0 0 1 16,0 0 1-16,0 0-1 0,0 0-3 0,2 0-4 15,-2-2-1-15,0 2-1 0,0 0-2 0,0 0-4 16,0 0-9-16,0 0-13 0,0 0 18 0,0 0 1 16,0 0-11-16,0 0 6 0</inkml:trace>
  <inkml:trace contextRef="#ctx0" brushRef="#br0" timeOffset="51109.2414">10568 16389 8 0,'0'-5'22'0,"0"3"-10"15,0-2 15-15,0 2-14 0,0-3 7 0,-2 5-4 16,2-2-2-16,0 0-5 0,0 2-2 0,0 0 2 16,0-3-3-16,0 3 1 0,-3-2 5 15,3 2-2-15,0 0-5 0,0 0 11 0,0 0-10 16,0 0 0-16,0 0 8 0,0 0-9 0,0 0-2 16,0 0-1-16,3 0-2 0,-3 0-1 15,0 0-3-15,0 0 3 0,2 0-2 0,-2 0-3 16,0 2 6-16,0-2-1 0,0 0 0 0,0 3 2 15,0-1-1-15,2 0 9 0,0 3-1 0,-2-3 1 16,3 2 0-16,-1 3-2 0,-2-1 2 0,4 1-1 16,-2 2-3-16,-2-3 4 0,3 5-2 15,-1 0-3-15,-2 0 0 0,0 3-2 0,2-1 0 16,-2 0 2-16,0 3-2 0,0-3 0 0,2 2 0 16,0 1 12-16,-2-3-2 0,0 2-1 15,0 1-3-15,3-3-4 0,-1 5-1 0,-2-3-4 16,2-4 5-16,0 0-1 0,-2 0-1 0,2-2-2 15,1 0 1-15,-3-3 2 0,2 3-2 0,0-4 0 16,0-1 0-16,-2 0 1 0,2 3-1 16,-2-5-1-16,3 0 1 0,-3 3-1 0,0-3 3 15,0 0 1-15,2 1-1 0,-2-1 1 0,2 0-3 16,-2 2 1-16,0-4 0 0,0 3 0 0,0-1-2 16,0 0 1-16,2 0-2 0,-2-2 2 15,0 5-1-15,0-5 1 0,2 4 0 0,-2-2-2 16,0 0 0-16,0 1 1 0,0-1 2 0,0 0-1 15,3 0-1-15,-3 0 1 0,0-2 1 0,0 3 0 16,0-1 0-16,2-2 1 0,-2 0-1 16,0 0 5-16,0 2 2 0,0-2-6 0,0 0 2 15,-2 0-2-15,2 0 0 0,0 0 0 0,0 0-2 16,0-2 0-16,0 2-1 0,0 0 2 0,0 0-2 16,0 0 0-16,0 0 1 0,0 0-1 15,0 0 0-15,0 0 0 0,0 0 0 0,0-2-1 16,0 2 1-16,0 0-1 0,0 0 3 0,0 0-3 15,0-3 1-15,0 3 1 0,0 0-2 0,0 0 5 16,-3 0 4-16,3 0 1 0,0 0 3 16,0 0-2-16,0 0 1 0,0-2-4 0,0 2-2 15,0 0 1-15,0 0-3 0,0 0-2 0,0-2 0 16,0 2-1-16,0 0-1 0,0 0 1 0,0 0-1 16,0 0 1-16,0 0-1 0,0 0 2 15,0 0-2-15,0 0 0 0,0 0 1 0,3 0-1 16,-6 0 1-16,3 0 1 0,0 0 0 0,0 0-1 15,0 0 2-15,0 0 0 0,0 0 0 16,0 0-1-16,0 0 1 0,0 0 0 0,0 0-2 16,0 0 1-16,0 0-1 0,0 0 0 0,0 0 0 15,0 0-2-15,0 0 2 0,0 0 0 0,0-2-1 16,0 2 2-16,0 0-2 0,0 0 2 0,0 0-2 16,0 0 1-16,0 0 1 0,0 0-1 15,0 0-1-15,0 0 2 0,0 0-2 0,0 0 1 16,0 0 0-16,0 0 0 0,0 0 0 0,0 0 0 15,0 0-1-15,0 0 1 0,0 0-1 16,0 0 1-16,0 0 0 0,0 0 1 0,0 0-1 16,0 0 0-16,0 0-1 0,0 0 1 0,0 0 2 15,0 0-3-15,0 0 2 0,0 0-2 0,0 0 1 16,0 0 1-16,0 0-1 0,0 0-1 0,0 0 2 16,0 0-1-16,0 0 0 0,0 0 0 15,0 0 0-15,0 0 0 0,0 0 0 0,0 0-1 16,0 0 3-16,0 0-4 0,0 0 3 0,0 0-1 15,0 0 0-15,0 0 0 0,0 0 2 16,0 0-1-16,0 0 1 0,0 0-2 0,0 0 0 16,0 0 0-16,0 0-2 0,0 0 4 0,0 0-2 15,0 0-1-15,0 0 2 0,0 0-2 0,0 0 2 16,0 0-2-16,0 0 1 0,0 0 0 16,0 0-1-16,0 0 1 0,0 0 0 0,0 0 1 15,0 0-1-15,0 0-1 0,0 0 1 0,0 0 1 16,0 0-2-16,0 0 2 0,0 0-1 0,0 0 1 15,0 0-2-15,0 0 2 0,0 0-1 16,0 0 0-16,0 0 0 0,0 0-1 0,0 0 1 16,0 0 0-16,0 0-1 0,0 0 2 0,0 0-2 15,0 0 0-15,0 0 2 0,0 0 0 0,0 0-2 16,0 0 1-16,0 0 1 0,0 0-2 16,0 0 1-16,0 0 1 0,0 0-1 0,0 0-1 15,0 0 2-15,0 0-1 0,0 0 0 0,0 0 0 16,0 0 0-16,0 0 1 0,0 0 1 15,0 0 0-15,0 0-3 0,0 0 3 0,0 0-2 16,0 0 0-16,0 0 1 0,0 0-2 0,0 0 2 16,0 0-2-16,0 0 1 0,0 0-1 0,0 0 3 15,0 0-2-15,0 0 1 0,0 0-3 0,0 0 5 16,0 0-4-16,0 0 3 0,0 0-2 16,0 0 2-16,0 0-1 0,0 0 1 0,0 0-1 15,0 0 2-15,0 0-3 0,0 0 1 0,0 0 0 16,0 0-1-16,0 0 0 0,0 0 2 15,0 0-2-15,0 0 0 0,0 0-1 0,0 0 2 16,0 0-2-16,0 0 1 0,0 0 0 0,0 0 0 16,0 0 0-16,0 0 0 0,0 0 1 0,0 0 0 15,0 0-1-15,0 0 0 0,0 0 1 16,0 0 0-16,0 0 1 0,0 0-2 0,0 0 1 16,0 0 1-16,0 0-2 0,0 0-2 0,0 0 4 15,0 0-3-15,0 0 0 0,0 0 2 0,0 0-1 16,0 0-1-16,0 0 0 0,0 0 3 15,0 0-3-15,0 0 1 0,0 0 1 0,0 0-2 16,0 0 1-16,0 0 1 0,0 0-2 0,0 0 2 16,0 0-1-16,0 0-2 0,0 0 2 0,0 0 1 15,0 0-2-15,0 0 1 0,0 0 1 16,0 0-1-16,0 0 0 0,0 0 0 0,0 0 0 16,0 0 0-16,0 0 0 0,0 0 1 0,0 0-2 15,0 0 2-15,0 0-1 0,0 0-2 0,0 0 3 16,0 0-1-16,0 0-1 0,0 0 3 15,0 0-4-15,0 0 2 0,0 0 1 0,0 0-1 16,0 0-1-16,0 0 1 0,0 0-1 0,0 0 1 16,0 0 1-16,0 0-3 0,0 0 2 0,0 0 1 15,0 0 0-15,0 0-2 0,0 0 1 16,0 0-1-16,0 0 2 0,0 0-2 0,0 0 1 16,0 0-1-16,0 0 3 0,0 0-2 0,0 0 0 15,0 0 0-15,0 0-1 0,0 0 2 0,0 0-1 16,0 0-1-16,0 0 2 0,0 0-2 15,0 0 1-15,0 0 1 0,0 0-2 0,0 0 2 16,0 0-3-16,0 0 2 0,0 0 0 0,0 0 1 16,0 0-1-16,0 0 0 0,0 0 0 0,0 0-2 15,0 0 3-15,0 0-1 0,0 0-1 16,0 0 0-16,0 0 2 0,0 0-1 0,0 0-2 16,0 0 3-16,0 0-2 0,0 0 2 0,0 0-2 15,0 0-1-15,0 0 0 0,0 0 0 0,0 0 1 16,0 0 1-16,0 0-3 0,0 0 3 15,0 0-1-15,0 0-2 0,0 0 0 0,0 0 0 16,0 0-5-16,0 0-3 0,0 0-8 0,0 0-4 16,0 0-8-16,0 0-24 0,0 0-23 15,0 0 3-15,0 0-160 0</inkml:trace>
  <inkml:trace contextRef="#ctx0" brushRef="#br0" timeOffset="53327.4537">14916 11417 26 0,'-5'-7'5'0,"3"3"23"0,2-1-15 0,0 1-1 16,2 0 6-16,-2 1-11 0,3 1-16 0,-1 0-7 16,2 0 7-16,1-1-6 0,6 1 13 0,-2 0 1 15,2-2 5-15,8 1 8 0,1 1 9 0,5 2 6 16,3 0-3-16,5 2-3 0,18 1-3 15,2 1 1-15,9 0 0 0,4 1-10 0,26 2-5 16,3 1 4-16,29 3-1 0,-14-4-6 0,18 4 1 16,-51-7-3-16,-9 1-2 0,-2-3 1 0,9 0 2 15,0-2 0-15,0 0 0 0,3 0 6 16,-1-2-2-16,0 0-2 0,9 0 0 0,-2-1 2 16,-5 3-3-16,3-2 1 0,-1 0-1 0,1 2-3 15,-7 2 3-15,0 0-3 0,-9-2 3 0,-2 0-3 16,2 0 2-16,-4 0-1 0,-7-2 1 15,-7 2-2-15,-15 0-7 0,-4-2-24 0,-5 0-63 16</inkml:trace>
  <inkml:trace contextRef="#ctx0" brushRef="#br0" timeOffset="54889.5736">14113 10641 21 0,'5'-7'24'0,"-1"0"19"0,1 1-4 0,-1-3 2 15,0 2-10-15,1-1 0 0,-3 1-2 0,0-2-16 16,0 0 9-16,1 3-12 0,-3-3-1 0,0-2 1 16,-3 2 7-16,3 2-15 0,-4-1 3 0,2-1 1 15,0 2 3-15,-1 1-7 0,-1-1 2 16,0-2-3-16,-1 3 6 0,1-3-7 0,-7-2 5 15,2 2-7-15,-2 0 2 0,-2 0 3 0,-1 3-2 16,-3-5-3-16,-1 4 3 0,-4 0-4 16,-4 1 0-16,-3-1 4 0,-2 0-3 0,-4 3 1 15,2 0 0-15,-5 1 1 0,-6-1-2 0,7 4 3 16,4 0-4-16,2 0 1 0,6 0-2 0,1 0 2 16,2 2 4-16,0 0-5 0,2 1 3 15,0 1-1-15,1 0 0 0,-1-1 0 0,2 3-2 16,3-1 4-16,-3-1-3 0,3 3 2 0,-1-3-1 15,1 3-1-15,2-3 3 0,1 3-2 0,-3-1-2 16,4 1 4-16,-2 0-2 0,2-1 1 0,-2 3 2 16,2 0-2-16,-1 0 0 0,1 0-1 15,0 2 2-15,3-3-2 0,-3 1 1 0,0 4-2 16,2 1 0-16,0-3 2 0,2 2 1 0,1 0-2 16,1 3 2-16,1 3-3 0,-1-3 0 15,3 4 4-15,-2-3-4 0,6 8 3 0,0-3 2 16,-2 0-2-16,0 0 1 0,2 0-1 0,-2-2-1 15,3-3-1-15,-3 1 2 0,2-3 6 0,0 1-5 16,0-3 12-16,3 0-6 0,1 0-4 0,1 1 1 16,2-3-1-16,0 2-3 0,2-2-1 15,2 2 0-15,0-2 2 0,2 2-2 0,5-2 0 16,2 3 0-16,0-3 1 0,5 0 1 0,-3 0-1 16,3 0 2-16,-3 0-1 0,0-5 4 15,-2 1-2-15,0 0 6 0,-2-3-3 0,2 0 1 16,0-1-2-16,0-1-2 0,0 0-2 0,2 0 2 15,1-2-3-15,1 2-3 0,1 1 1 0,1-3-1 16,5 0 2-16,0 0 2 0,3-5 1 16,-3 3 4-16,-2-2 10 0,-5-1 1 0,-2-4 4 15,-6 5-5-15,-3-7-5 0,-6 2-5 0,0-2 0 16,-2-2-4-16,-3-2-2 0,3-1 1 0,-1-2-2 16,1-1 2-16,0-1-3 0,-3-2 0 15,0 0 0-15,3 2 3 0,-3 0-3 0,1 0 1 16,1-2-2-16,-3 0 4 0,-1-2-1 0,0 0 0 15,0-3 2-15,-4-2-1 0,2 3 0 0,-4-1-1 16,-1-1-2-16,-4-1 1 0,1 3 0 16,-3 1-1-16,-5 1 2 0,1 4-2 0,-3 3-3 15,-4 1 1-15,0 3-2 0,-4 0-2 0,-1 4 6 16,-4 0 0-16,0 3 0 0,-2-1-2 16,0 5-4-16,0-3 5 0,2 5-2 0,3 0 4 15,-1 3 1-15,2-1 0 0,-1 2-3 0,-1 1 4 16,0 1-2-16,-1-1-1 0,-1-1 1 0,4 3 2 15,1-1-3-15,2-1 2 0,4 1-1 0,2 5 1 16,3-2-2-16,1 0-1 0,1 2 2 16,2 4-2-16,2 1 1 0,-2 1-1 0,3 3-1 15,1 0 2-15,0 4 0 0,3 3-1 0,-1-3 2 16,5 5-1-16,-4-5 3 0,4 0-3 16,0 1 3-16,2-3-5 0,-2 0 3 0,5-3-1 15,-1 1 3-15,3-2 0 0,2 0-3 0,-1 1 0 16,3 1-1-16,5-2 4 0,-1 2-4 0,3 0 4 15,2-3-3-15,6 3 1 0,1-2 2 0,6-1-3 16,0-1 4-16,2-1 0 0,5-6 1 16,-3-2 1-16,-6-3 1 0,-4-2 3 0,-1 0-3 15,-4-4-3-15,2 0-1 0,-4-5 3 0,4 3-3 16,-2-5 1-16,1-2 0 0,1 0-1 0,2-2-1 16,1-2 2-16,-1-3 3 0,-2 2-2 15,-2-3 2-15,-4-1-1 0,0 0-1 0,-5-2-2 16,0 0 1-16,-4-2 0 0,0-3-1 0,-3-2-6 15,-1 1-1-15,-3-3 2 0,0 0 0 16,-4 2-4-16,0 3-1 0,-5-1-4 0,-2 3-5 16,1 4-6-16,-3 3-22 0,-7 6-19 0,-2 2-18 15,-9 2-10-15,-8 9-142 0</inkml:trace>
  <inkml:trace contextRef="#ctx0" brushRef="#br0" timeOffset="55795.5988">11421 11207 72 0,'-13'16'13'0,"4"-12"-3"0,3 1-34 0,1-3-8 15,10-2 40-15,-8 2 42 0,3-2-20 0,5 2-4 16,-1 0-7-16,5 1 1 0,4-3-4 15,-4 2-1-15,4-2-9 0,5 0 3 0,0 0 1 16,8 0 0-16,-2 0-5 0,5-2 5 0,0 2 1 16,1 0-3-16,3 0 0 0,12-3 2 0,-1 3-1 15,0 0 1-15,0 0 11 0,2 3-5 16,0-3-3-16,3-3-5 0,11 3-3 0,-3-4-2 16,-4 4 1-16,0-2 0 0,-5 0 1 0,1-1 1 15,-10-1 8-15,-8 0-1 0,-7 1 9 0,-4 1-4 16,-6 0-4-16,-8 0 4 0,1 2-4 15,-1-2 0-15,-3 2 2 0,-14 0-5 0,6 0-16 16,-1-3-3-16,12 1 6 0,-6 0-5 0,-2 0-8 16,-2-3 4-16,-5 1-2 0,-4-3 4 0,1 1 10 15,-3-1 1-15,-5 3-2 0,-4-3 2 16,-2-2-1-16,-1 3-2 0,-2-3 2 0,1 2-2 16,-3 1 1-16,-9-6-1 0,0 6 1 0,3-1 0 15,-3 1 1-15,5 1-2 0,2 1 0 0,0-1 1 16,4 5 1-16,3-2-1 0,6 2-2 15,0-2 2-15,7 4-1 0,2-2-5 0,2 2-17 16,7 1 2-16,2-1-17 0,0-2 27 0,-5 0 17 16,3 0 0-16,2 4-2 0,7-2 0 0,-3 1-2 15,7-1 4-15,5 2-1 0,8 1-4 16,7-3 0-16,4 0-1 0,3 0 1 0,3 0 0 16,19 1 0-16,0-1-1 0,-1 0-1 0,3-4 3 15,15 4-3-15,-13 0 2 0,-9-2 0 0,-13 0 1 16,-7 0 0-16,-8 0-1 0,-8-2 0 15,-5 2-2-15,-3 0 2 0,-5 0 3 0,-1 0 13 16,-12 0 4-16,3 0-11 0,8 0-7 0,-4-2 1 16,0 2-6-16,-9 0 0 0,5-2 0 0,-12-1 0 15,-3 3 3-15,-6 0 0 0,-8-2-1 16,-4 0-1-16,-3 2 1 0,-2 0 0 0,3 0 0 16,-14 0-4-16,9 2-14 0,2 0-4 0,4-2-20 15,7 3-10-15,0 1-23 0,5-2-29 16</inkml:trace>
  <inkml:trace contextRef="#ctx0" brushRef="#br0" timeOffset="56764.1161">11917 11362 8 0,'-2'2'50'16,"2"0"-21"-16,0 0 0 0,0-2-8 0,0 0-7 15,0 0 5-15,0 2 11 0,0-2-13 0,0 0-3 16,2 0 5-16,-2 0-7 0,0-2-9 0,0 2 0 16,0 0-1-16,0 0-2 0,0 0 4 0,0 0 3 15,2 0 0-15,-2 0-1 0,0 0-2 16,0 0 6-16,0-2-2 0,0 2 8 0,0 0-6 15,0 0-2-15,0 0-2 0,0-2 1 0,0 2-1 16,0 0 3-16,0 0-3 0,0 0-3 16,0 0-1-16,0 0 2 0,0 0-2 0,0 0 0 15,0 0 0-15,0 0 0 0,0 0 0 0,3-2-2 16,-3 2 2-16,0 0-4 0,0 0 2 0,0 0 1 16,0 0-3-16,0 0 1 0,0 0 0 0,0 0 1 15,0-3-1-15,0 3 2 0,0 0-2 16,0 0 0-16,0 0 0 0,0 0 0 0,0 0 1 15,0 0-1-15,0 0 1 0,0 0 0 0,0 0 0 16,0 0 0-16,0 0-2 0,0 0 4 16,0 0-5-16,2 0 2 0,-2 0 2 0,0 0-2 15,0 0 1-15,0 0-1 0,0 0-1 0,0 0 0 16,0 0 3-16,0 0-3 0,0 0 3 0,0 0-2 16,0 0 2-16,0 0-3 0,0 0 3 0,0 0-2 15,0 0-1-15,0 0 4 0,0 0-1 16,0 0-4-16,0 0-5 0,0 0-11 0,0 0-24 15,0 0 16-15,0 0 9 0,0 0 2 0,0 0 2 16,0 0 4-16,0 0 9 0,0 0 1 16,0 0 2-16,0 0-1 0,0 0-1 0,0 0 1 15,0 0-1-15,0 0 2 0,0 0-1 0,0 0-2 16,0 0 3-16,0 0-8 0,0 0-14 0,0 0-43 16,0 0-6-16</inkml:trace>
  <inkml:trace contextRef="#ctx0" brushRef="#br0" timeOffset="58966.7006">12010 11084 50 0,'0'-5'41'15,"0"-1"-28"-15,2-1 1 0,-2 1 16 0,2-3-29 16,0 2-23-16,1 1 5 0,-1-1 8 0,5 0 3 15,1 3 1-15,-1-1 3 0,4 1-2 0,-2 2-4 16,0-3 7-16,-1 3-7 0,1 0-21 0,2 2 10 16</inkml:trace>
  <inkml:trace contextRef="#ctx0" brushRef="#br0" timeOffset="64215.4749">12468 10513 5 0,'-2'-2'13'16,"0"-1"-4"-16,2-1 14 0,-2 4 2 0,0-4-6 15,2 1 7-15,0 1-8 0,0 0 10 0,-3-2-1 16,3-1-2-16,0 3-3 0,0-2 12 0,0-1-16 16,-2 1-2-16,2-1 1 0,0-1 5 0,0-1-10 15,0 3-8-15,0-3-3 0,0 3 1 16,-2-5-1-16,2 2 0 0,-2-2-1 0,2 3 3 15,-2-3-1-15,-1 0 2 0,3-2 1 0,-2 2-1 16,-2-2-2-16,2 0-2 0,-1 0 3 16,-1 0-1-16,0 2 0 0,-1-2-1 0,1-2 0 15,-5 2-2-15,2-2 0 0,1 2 1 0,-1 0 2 16,-4 0-4-16,4 2 3 0,-1 0-4 0,-1 3 0 16,0-1 1-16,-2 0 2 0,2 3 1 15,-4-1-1-15,2 1-2 0,-5 0 4 0,1-1-2 16,-3 3 0-16,3-2-2 0,0 4 2 0,-3-5 1 15,2 5-1-15,-1-2-1 0,1 2 1 16,1 0-1-16,0 2 1 0,-1-2-1 0,3 5 2 16,-3-3-1-16,1 2-2 0,2 3 2 0,0-1-2 15,-1-1 2-15,1 6 0 0,-2-2 1 0,-1 2 0 16,1 0-3-16,-3 2 3 0,1 0-3 0,-1-2 4 16,-2 5-6-16,2-5 5 0,1 0 0 15,1-2 0-15,3-1-2 0,2-1 3 0,-2 0-1 16,4-3-1-16,0 0 1 0,0 1-2 0,3-3 3 15,-1 2-4-15,1-4 3 0,1 5-1 16,1-5 1-16,-1 4-1 0,3-2 1 0,-2 3-1 16,-1-1-1-16,1 1 3 0,2-1-3 0,-1 3 2 15,-1-1-1-15,2 3-1 0,-3 0 3 0,1 0-2 16,2 2 0-16,-3 0 1 0,1 0 0 0,0 0-1 16,-1 0 1-16,-1-2 1 0,1 2-2 15,1-2 3-15,-1-1 1 0,3 1-4 0,-2-2 2 16,-1-1 0-16,3 1 1 0,0 0-3 0,0-3 3 15,-3 3-3-15,5-3 2 0,-4 1-1 16,4-1-2-16,-5 3 2 0,5-3-1 0,-2 0 1 16,-2 1-2-16,4-1 4 0,-5 5-1 0,5-2 0 15,-4 1 0-15,2 1 2 0,0 2-2 0,-3 0-2 16,3-2 3-16,0 2-1 0,0 0 0 16,2 0-2-16,0 0 0 0,-3 0 2 0,3-2 0 15,0 2-1-15,0 0 0 0,0 0 2 0,0-2-4 16,0 2 2-16,3-2 2 0,-1 0-3 0,-2-1 3 15,2 1-1-15,2 0 2 0,-4-2-1 16,5 2 1-16,-3-3-2 0,0 3 0 0,3 0 1 16,-1 0 0-16,0-3 0 0,1 5 2 0,-1-2-3 15,3 2 2-15,-3-2 0 0,3 2-1 0,2 2 1 16,-3 3-2-16,3-3 1 0,0 4-1 16,0 1-3-16,2 2 4 0,0 0-4 0,0 0 4 15,0-3 2-15,2 1-1 0,-2 0 3 0,2-3-1 16,1 0-1-16,-1-1 2 0,0-3-2 0,0 0-1 15,1-3 0-15,1 1 1 0,-2-2-1 0,5 0 0 16,-3-3-2-16,3 0-1 0,4 1-2 16,7-3 2-16,-1-2-2 0,1 2 0 0,0 0 1 15,-1-2-1-15,1 3 0 0,0-1 1 0,-1-2 0 16,3 2 1-16,0-2-1 0,-2 2 2 16,-1-4 3-16,-3 0 3 0,-3 0 8 0,-7-3 0 15,0-1-7-15,-1-1 3 0,-3 0-2 0,0-1-5 16,-2-6-2-16,-1 3-2 0,1-4-2 0,-2-5-1 15,-1-2 0-15,-1-2 1 0,1-7 0 0,-1 2-3 16,-3-6 4-16,0-3-2 0,-2-1 1 16,0-1 0-16,-2 0-2 0,-2 1 1 0,-1-5 2 15,1-1 0-15,-3 1-1 0,-2 0 1 16,1 0 1-16,-1 4 1 0,-4 7-2 0,2 3 3 16,-3 3-5-16,1 1 3 0,0 1-3 0,-3 1 0 15,1 0-1-15,0 4 1 0,-1 0-3 0,-2 3-12 16,-1 3-8-16,-1 5-2 0,0 1-2 0,0 5-7 15,0 1-30-15,-2 7 16 0,-2-1-28 16,-2 7-4-16,-5 5-105 0</inkml:trace>
  <inkml:trace contextRef="#ctx0" brushRef="#br0" timeOffset="70854.6369">9353 15760 12 0,'0'0'37'0,"0"0"-24"0,0 0 0 0,0 0 2 16,0 0-3-16,0 0-7 0,0 0-5 0,0 0 0 16,0 0-4-16,-2 0 0 0,2 0-3 0,0 0 1 15,0 0 4-15,0 0-1 0,2 0 4 0,-2 0-2 16,7 0-2-16,-5 0 3 0,2 0 3 15,1 3-1-15,-1-3 4 0,0 2-1 0,3 0-3 16,0-2 3-16,-3 0-2 0,3 2 0 0,-1 0-1 16,1 1 2-16,0-1 7 0,1 0-7 0,-1 0 11 15,2 3-7-15,-3-3 1 0,3 2-5 16,0 1 4-16,0-3 1 0,0 0 3 0,2 2 5 16,-2-1-7-16,-1-1-2 0,1 2-6 0,2-2 0 15,0 3-1-15,-2-1 1 0,0 1 5 0,0-3 2 16,0 2 0-16,-3-1-1 0,1 1-3 15,-1-2 1-15,1 0-1 0,0 1 0 0,-3 1-1 16,0-4 1-16,3 4 1 0,-3-1 0 0,3 1 6 16,-3-2 1-16,3 0-2 0,-3 3-2 15,3-5-2-15,-2 4-1 0,-1-2-2 0,0 1-1 16,1-1 2-16,-1 0-2 0,-2 0-2 0,3-2 2 16,1 5-3-16,-1-5-1 0,-3 2 1 0,2 0 1 15,1 2 1-15,-3-1-3 0,5-1 2 0,-3 0 2 16,-2 0-1-16,3 0 1 0,-1 3 0 15,0-3-3-15,1 0 2 0,-1 3-3 0,1-3 4 16,-1 2-2-16,1-1-1 0,-3 1 1 0,2-2-1 16,1 3 1-16,-1-3 0 0,0 2-1 15,3-2 1-15,-3 1 1 0,1-1 1 0,-1 0-1 16,3 2 3-16,-3-4-3 0,1 5 0 0,-1-3 1 16,0 0 0-16,1 0-2 0,1 1-1 0,-1-1 2 15,-3 0-1-15,3 0 0 0,-3 3 0 0,2-3 0 16,-2 0 1-16,3 0 0 0,-1 0 0 15,-2 1 6-15,1-1-5 0,-1 0 0 0,0-2-1 16,2 2 5-16,-1 0-5 0,-1-2 2 0,0 3-1 16,0-1-2-16,0 0 0 0,3-2 0 15,-3 2 3-15,2 1-1 0,1-3-1 0,-3 2 3 16,2 0-3-16,-1-2 2 0,1 0-2 0,0 2 0 16,1 0-2-16,-1-2 1 0,-1 0 0 0,3 0-2 15,-1 3 1-15,1-1 1 0,1 0 0 0,-3 0 0 16,5 0-1-16,-2 1 1 0,1-1 2 15,3 2-1-15,0-2 3 0,1 1-3 0,-1-1 1 16,0 2-1-16,-3-4 1 0,3 2-1 16,-2 1-1-16,2-1 1 0,-2 0 1 0,0 0-3 15,0 0 2-15,0 1-2 0,-3-1 0 0,3 2 0 16,-2-2 2-16,-1 1-1 0,1-1-2 0,-3 0 2 16,3 0-2-16,-3 0 2 0,1 1-2 0,-1-1 2 15,0 0-1-15,3 3 2 0,-3-3-1 16,3 2 2-16,0-4-2 0,-1 5 0 0,1-3 1 15,2 0 1-15,-5 2-3 0,5-1 3 0,-2 1-1 16,-1-4-1-16,1 4 2 0,-1-1-1 16,1-1-1-16,0 2-1 0,-1-4-1 0,1 5-1 15,0-3 4-15,-3 2-3 0,3-2 0 0,-3 1 1 16,3 1 1-16,-3-2-2 0,3 0 2 0,-1 3 1 16,-1-3 1-16,1 2 0 0,1 1-1 0,-1-3 0 15,1 0 2-15,0 5 0 0,2-5 1 16,-3 0-2-16,3 3 0 0,-2-5 0 0,-1 4 0 15,1-4-3-15,-1 2 1 0,-1 1 0 0,1-3 1 16,-1 2-3-16,-1 0 1 0,1-2 0 0,-1 2-1 16,-2-2 3-16,0 0-3 0,1 2 1 15,-1 1 1-15,5-3-1 0,-5 2 1 0,0 0-1 16,0 0 0-16,0 0 1 0,1-2 0 0,-1 5 0 16,2-5-2-16,-2 4 2 0,3-2 1 15,-1 1-3-15,-2-1 3 0,3 0-1 0,-1 0-1 16,-2 3 1-16,5-3-3 0,-3 2 4 0,1-2-2 15,-1 1 3-15,-2 1 2 0,1-4-3 0,3 4 0 16,-4-4 2-16,1 5-3 0,-1-5 0 0,0 4 1 16,0-1-2-16,0-3 1 0,1 2 0 15,-1 0-1-15,-2 0 1 0,2 0 0 0,3-2-2 16,-5 5 1-16,2-5 1 0,0 2 0 0,0 0-3 16,0 0 2-16,-2 1 2 0,5-1-4 15,-5-2 3-15,2 4 0 0,0-4-1 0,3 5-1 16,-3-5 1-16,0 4 2 0,0-4-4 0,-2 4 3 15,5-1 0-15,-5-1-1 0,2 0-1 0,0 0 2 16,0 0-1-16,0 1 1 0,-2-1 0 16,3-2-2-16,-1 2 4 0,0 0-4 0,-2-2 3 15,2 2-1-15,0-2 2 0,-2 3-2 0,0-3 2 16,0 0 0-16,3 2-1 0,-3-2 2 0,2 0-1 16,-2 2-2-16,0-2 3 0,0 2-1 15,2-2 2-15,-2 0-2 0,2 0 1 0,-2 0-1 16,0 0 0-16,0 2 1 0,0-2-1 0,0 0 0 15,0 0 2-15,0 0-1 0,0 0 6 0,0 0-2 16,0 0-1-16,0-2 1 0,0 2-4 16,0 0-2-16,0 0 2 0,0 0-3 0,0 0 2 15,0 0-3-15,0 0 1 0,0 0-2 0,0 0 0 16,-2 0 1-16,2 0 0 0,0 0 0 0,0 0 0 16,0 0-1-16,-2 0 1 0,2 0 1 15,0 0-1-15,0 0-1 0,0 0 1 0,0-2 0 16,0 2-2-16,0 0 3 0,0 0-2 0,0 0 2 15,0 0-3-15,0 0 3 0,0 0-2 0,0 0 0 16,0 0 1-16,0-2-2 0,0 2 3 16,0 0-2-16,-2 0 0 0,2 0 3 0,0 0-3 15,0 0 1-15,0 0 1 0,0 0-2 0,2 0 1 16,-2 0-1-16,0 0 3 0,-2 0-3 0,2 0 1 16,0 0 1-16,0 0-1 0,0 0 1 15,0 0 0-15,0 0 0 0,0 0-3 0,0 0 3 16,0 0 0-16,0 0 0 0,0 0-3 0,0 0 3 15,0 0-2-15,0 0-10 0,0 0-23 0,0 0-11 16,0 0-9-16,0 0-6 0,0 0-118 16,0 0 88-16,0 0-139 0</inkml:trace>
  <inkml:trace contextRef="#ctx0" brushRef="#br0" timeOffset="72526.1976">15432 9529 5 0,'0'-4'24'0,"-2"2"17"0,2-3-22 15,0 5-6-15,8 0-12 0,-3 3-5 0,-1-1-4 16,-6-7 3-16,0 5 14 0,6 0-5 15,1 0 0-15,3 3 3 0,6-1 3 0,8 2-9 16,4-2 0-16,12 3 1 0,4-1 2 0,28 5-4 16,3-2-1-16,6 1 2 0,32 4 0 0,36 1 4 15,-19 0-2-15,15 0 2 0,-72-6 1 16,-7-1 2-16,2 1 4 0,-2-3 4 0,2-1-1 16,-8-1 8-16,-3 0-9 0,-2-2 4 0,2 2-9 15,9 0-5-15,2-2 0 0,7 0-5 16,-7 0 2-16,2 0-1 0,9 5-2 0,5-5 0 15,-3 2 0-15,1-2 0 0,-1 2 1 0,2-2 1 16,3 2-1-16,-7-2-2 0,1 0 3 0,-8-2 1 16,-1 2-2-16,-1 0 1 0,0-4-1 0,-8 2 0 15,-3-3 2-15,-4 3-1 0,-2 0 1 16,2-3 2-16,0 1 1 0,-1 2 2 0,-3-5 1 16,-5 3-1-16,-4 2-2 0,-5-3 1 0,-2 3-4 15,5-2 1-15,-1 4-2 0,1-5 1 16,-1 5-1-16,-4-2 1 0,-4 0-1 0,-3 2 0 15,-2-2 0-15,-6 2 1 0,-2-3-1 0,-3 3 1 16,-4 3-1-16,-3-3-1 0,3 0 2 0,0 2-2 16,-5-2 2-16,-2 0-2 0,-10 0 9 15,3 0 7-15,3 0 16 0,0 0-5 0,0 0-18 16,2 2 1-16,0-2 1 0,0-2-6 0,0 2-1 16,0 0 0-16,0 2 1 0,4-2 3 0,-2 0-2 15,3 0 0-15,-5 0-4 0,2 0 3 16,-2 0-2-16,2-2 0 0,-2 2-4 0,0 0 1 15,0 0 2-15,-2-2-3 0,0-1 1 0,-1 1 0 16,-1 2-1-16,2-2 1 0,0 0-10 0,-3 2-16 16,3-2-19-16,0-1-8 0,-3 3 13 15,1 0-77-15,-3 0-8 0</inkml:trace>
  <inkml:trace contextRef="#ctx0" brushRef="#br0" timeOffset="76025.3673">13703 9521 11 0,'5'-14'19'0,"-1"1"-5"16,0 0-2-16,1 0 0 0,-1-1 4 0,1 1 4 15,-3 0-4-15,2 0 4 0,-2 0 8 0,1-1-17 16,-1-3 9-16,2-1 9 0,-4 3-19 0,0-1 3 16,0 1 4-16,0-1-9 0,-2 1 1 15,0 2 4-15,0-3-2 0,-3 1-2 0,1-3-2 16,-1 3 5-16,1-1-6 0,-3 1-3 0,1-1 3 16,1 1-3-16,-3 2 5 0,1-1-2 0,0-1-5 15,-1 2-2-15,-1 2-1 0,2 2-3 16,-2-2 2-16,0 4 2 0,1 1-3 0,-1-1 7 15,-2 3-6-15,2 4 3 0,-4-3 0 0,-3 3 1 16,1 3-2-16,-5-1-1 0,-2 2 2 16,0 1 1-16,-2 4-1 0,-3-3-1 0,3 3 1 15,-2 0 4-15,1-3-2 0,1 5 0 0,-5 3-1 16,5-3 0-16,2 0 0 0,0-2 1 0,2 2-2 16,-2-3 2-16,0 1-4 0,-2 0 1 0,4 0 1 15,-4 2 0-15,4-2-2 0,2 0 1 16,1-3 2-16,1 3-1 0,3 2-2 0,0-2 1 15,2-3 2-15,0 5-2 0,2-2-1 0,0 0 3 16,2 2 0-16,1 0-3 0,-3 2 2 0,5 1 1 16,-3 1-1-16,3 3-2 0,1-1 1 15,1 1 4-15,0 6-2 0,2-2-2 0,2 2 1 16,0-1 1-16,3-1 0 0,-3 2-2 0,0-4 2 16,3 4 1-16,-1-2-3 0,0 0 1 15,3-2 1-15,-3 0 1 0,1-3 2 0,-1 3-2 16,3-4 3-16,-3-1-3 0,1-2 3 0,-1 3-2 15,3-1-2-15,-1-2 2 0,1 3 3 0,0-3-3 16,-1 0 3-16,3 3 5 0,2-5-1 16,-2 2-3-16,2-2 1 0,-2 0-3 0,2-2 2 15,-3 2-2-15,6-2 0 0,-3-3-2 0,2 3 1 16,2-2-4-16,1 2 5 0,-1-5 0 0,3 3-2 16,0-1-1-16,4 1-1 0,-3-3 0 15,1 1 3-15,0-3 0 0,0 0 3 0,-2 0 0 16,1 0 4-16,-3-2 0 0,-1 0 0 0,3 0 3 15,-3 0-3-15,5-4-6 0,-2-3 2 0,2-1-4 16,-3-1-1-16,3 0 1 0,0-2 0 16,-2 2-1-16,-1 0 1 0,1 3 3 0,-3-5 1 15,-1 2-3-15,-1 0 2 0,0-2 0 0,0 2 3 16,-2-6-3-16,3 1 7 0,-3 1 2 0,0-2-4 16,-3-1-2-16,3 1-1 0,-2 0 0 15,0-3-5-15,-2 0 0 0,2-2 0 0,-3 3-1 16,-1-3 0-16,1 0-2 0,-1 0-1 0,-1-4 2 15,-2-2-4-15,3-1 3 0,-1 1-1 0,-2 1 5 16,0-1 0-16,-2-1-2 0,0 3 2 16,-2 0-3-16,-2 2 2 0,-1 2 0 0,-3 0-3 15,-1 3 1-15,-2-3 1 0,-5 4-1 0,1-4-1 16,-3 5 0-16,1-3-1 0,-1 3 0 16,-2 0-1-16,2-3 2 0,1 2-2 0,-1-1 1 15,-2 4-4-15,3-1 3 0,-3 1 0 0,0 2 1 16,0 2 1-16,0 0-2 0,5 3 1 0,-1-1 1 15,1 3 0-15,2-1-1 0,0 5 0 0,-1-4 1 16,3 4 1-16,0-2-1 0,5 0-1 16,-1 2 1-16,0-3 1 0,1 3-1 0,1-2-2 15,1 2 3-15,2-2-3 0,0 2 2 0,8 4-1 16,-4-1 0-16,-2-3 3 0,3 0-4 16,-3 0 2-16,0 0-3 0,0 0 4 0,2 0-2 15,-2 0 3-15,0 0-2 0,2 0 0 0,-2 2-2 16,0-2 4-16,0 0-2 0,0 0-2 0,-4-2 3 15,1 2-2-15,1 0 1 0,2-3 2 0,-2 3-4 16,0 0 3-16,2 0-2 0,0 0 1 16,0 0-1-16,0 0 1 0,0 0 0 0,0 0 0 15,0 0 1-15,0 0-2 0,0 0 1 0,0 0 0 16,2 0 1-16,-2 0-2 0,0 0 1 16,0 0-1-16,0 0 2 0,2 3-2 0,-2-3 3 15,0 0-3-15,0 0 1 0,0 0 0 0,0 0 0 16,0 0 0-16,0 0 0 0,2 0 0 0,-2 0-1 15,0 0 2-15,3 0-3 0,-3 0 4 16,0 0-2-16,0 0-2 0,0 0 1 0,0 0 0 16,0 2-1-16,0-2-10 0,0 0-19 0,0 0 2 15,0 0-23-15,2 0 7 0,-2 2 15 0,-2-2-52 16,2 2-22-16,-3 3-4 0,1 3-53 16</inkml:trace>
  <inkml:trace contextRef="#ctx0" brushRef="#br0" timeOffset="85403.1376">16691 15191 10 0,'4'5'14'0,"-2"-1"-7"0,1-4 14 16,-1 3-9-16,-2-1-3 0,2-2-11 16,0 0-3-16,-2 0-1 0,0-2-9 0,2 2-2 15,-2 0-4-15</inkml:trace>
  <inkml:trace contextRef="#ctx0" brushRef="#br0" timeOffset="85668.6907">16898 15185 48 0,'-2'13'75'0,"-3"-2"-32"16,1-2-31-16,2-2 4 0,0-3-9 0,-1 0-5 15,1 3-11-15,2-5-2 0,-2 0-44 0,2 1-23 16</inkml:trace>
  <inkml:trace contextRef="#ctx0" brushRef="#br0" timeOffset="85856.1459">16942 15308 15 0,'-2'3'26'0,"2"-1"-18"0,0 0-11 16,-2 0-22-16</inkml:trace>
  <inkml:trace contextRef="#ctx0" brushRef="#br0" timeOffset="86059.2199">17116 15397 111 0,'0'8'58'16,"0"3"-39"-16,0-6-10 0,0-1 2 16,0 1 0-16,0-1-5 0,0-2-18 0,0 3-15 15,0-5-76-15</inkml:trace>
  <inkml:trace contextRef="#ctx0" brushRef="#br0" timeOffset="86246.6742">17242 15494 52 0,'-2'13'65'0,"0"-4"-5"0,2-1-23 15,-3-1 13-15,1-3-20 0,0 1-17 0,2-1-14 16,0-2-6-16,-2 1-17 0,2-1-20 16,0 0-75-16</inkml:trace>
  <inkml:trace contextRef="#ctx0" brushRef="#br0" timeOffset="86434.128">17224 15736 6 0</inkml:trace>
  <inkml:trace contextRef="#ctx0" brushRef="#br0" timeOffset="86621.584">17059 16146 70 0,'0'13'174'0,"0"-2"-129"16,0-2-37-16,-2-2-12 0,2-3-17 0,2-8 13 16,-2 4-17-16,2-2-89 0</inkml:trace>
  <inkml:trace contextRef="#ctx0" brushRef="#br0" timeOffset="86809.0371">17088 16210 116 0,'-3'11'62'16,"-1"-2"-45"-16,4-2-14 0,-4-3 4 0,4 0 1 16,-3 1-10-16,1-3-44 0,2 0-56 0</inkml:trace>
  <inkml:trace contextRef="#ctx0" brushRef="#br0" timeOffset="86965.25">17004 16177 99 0,'-5'13'108'0,"1"1"-106"0,2-3-28 15,-3-5-103-15</inkml:trace>
  <inkml:trace contextRef="#ctx0" brushRef="#br0" timeOffset="121409.9745">8046 15734 26 0,'4'-5'63'0,"3"1"-35"0,1-3-15 0,3-1-1 16,3-1 17-16,1 2-8 0,3-4 6 0,-3 2-11 15,7 1 1-15,0-3 0 0,2 2-11 16,5 2 2-16,2-2 17 0,18 0-7 0,-1 1 15 16,3 1-17-16,4 3-9 0,20-5-7 0,-2 7 2 15,19-3 0-15,-8 1-2 0,-9 4 4 16,-13 2 7-16,-5 0-4 0,-11-2 3 0,1 2 3 15,-5 1-1-15,-3-1 4 0,-1 0-1 0,-1 2-5 16,-6-1 2-16,0-1-7 0,-7 2 3 0,-2-2 0 16,-4 3 0-16,-1-5 1 0,-5 2-2 15,-4 0-1-15,1-2 4 0,-4 0 7 0,-14 0 3 16,4 0-6-16,3 0-4 0,0-2-10 0,4 2-5 16,-2-2 1-16,-4 0 0 0,-3-3 2 0,-4 3 0 15,-2-2-2-15,-7-1 2 0,-6 1-1 16,-3-1 1-16,-4 1 1 0,-2 0 1 0,-5 1-2 15,-13 1 1-15,-2-2 0 0,2 2 0 0,-2-1-1 16,-5 3-3-16,-21 0 4 0,1 0-1 0,-17 3-1 16,13-1 1-16,12 0 1 0,3 0 1 15,5 0 0-15,9 1-2 0,7-1 2 0,8 0 0 16,3 0-1-16,10-2-2 0,1 0 0 0,4 0-6 16,2 2 4-16,4-2 1 0,8 0 4 0,1 0 0 15,0 0-4-15,16-2-9 0,-4 2 2 16,-10 0-3-16,3 0 15 0,4 0 0 0,5 0 0 15,6 0 1-15,0 0-1 0,5 0 0 0,8 0 0 16,5 0-3-16,7 2-2 0,6 1-1 0,6-3-4 16,21 4 1-16,-3 0-3 0,-1-1-9 15,-4 1 6-15,15 0-7 0,-8 1 3 0,-12-1-36 16,-10 1-4-16,-13-1-40 0</inkml:trace>
  <inkml:trace contextRef="#ctx0" brushRef="#br0" timeOffset="123175.1686">8575 15408 23 0,'6'4'76'0,"-3"-2"-26"16,1 0-1-16,-2 1-11 0,0-6 6 0,-2 3 7 15,3-2-17-15,-1 0-13 0,-2-2-7 0,0 1-8 16,2-3-1-16,0 1 0 0,-2 1 6 0,2-3-2 16,-2 1-4-16,0 1 8 0,0-1 2 15,3 1 0-15,-3-1-5 0,0 1 0 0,2-1-3 16,-2 1 0-16,0-1 0 0,0-1-5 0,0 3 1 15,0-5-4-15,0 0 0 0,0 0 0 16,0-2 0-16,0 0 0 0,-2 0 1 0,2-4 1 16,0 1 1-16,0-1 1 0,0 0 1 0,0-3 3 15,0 2 0-15,0 1-6 0,0 0 0 0,0 1-1 16,0 3 2-16,0-2-2 0,-3-2-1 16,3-1 1-16,0 3 2 0,0-2-2 0,-2 4 0 15,2 2 0-15,0 0-1 0,2 2-1 0,-4 3 2 16,2-1-3-16,0 1-1 0,0 2-2 0,0 0-6 15,0 2-6-15,0-3-6 0,0 1 5 16,0 4 22-16,-2-2-1 0,2 3 0 0,-2 1-1 16,2 0-1-16,-2 5 0 0,-1 0 1 0,1 2 0 15,0 0-1-15,-2 2 1 0,-1 1-2 0,-2 1 2 16,3 0-1-16,-3 5 1 0,-1-2 0 16,1 0-2-16,-2 1 3 0,3 1-4 0,-3 2 3 15,0 5-2-15,0-3 1 0,0 0 0 0,1-2 1 16,1 0-2-16,0-4 2 0,1 0 0 0,1-1-1 15,1-1-1-15,-1-3 2 0,3 0-1 16,-4 0 0-16,6-2 0 0,-5-2 0 0,5 2-1 16,-4-2 1-16,4-2 2 0,0 2-4 0,0-5 2 15,-2 0 1-15,2 1 0 0,0-3-1 0,0 0 17 16,-3 0-2-16,8-8-5 0,-5 4 3 16,0-1-2-16,0 3 0 0,2-2 3 0,-4 7-2 15,2-3-1-15,0-2-5 0,-2 2 3 0,2 0 0 16,0 0 1-16,0-2-1 0,0 0-2 15,0 0 1-15,0 0-10 0,-3 0-3 0,3-4 5 16,0 0-3-16,0-3 2 0,0 0 1 0,0-1-2 16,0-6-2-16,0 1 0 0,0-2 1 0,0-3-7 15,0 0 6-15,3-4 0 0,-3 0 1 0,2 0 0 16,0-2 0-16,-2 0-3 0,2-1 3 16,3-8-4-16,-1 3 7 0,3 3-1 0,-3 1 2 15,0 1-1-15,1 3 3 0,-1 2-4 0,3 3 1 16,-5-1 0-16,0 3-1 0,3 2 2 15,-3 1-1-15,0-1-1 0,0 2-4 0,1 2 3 16,-1 3 0-16,0-5 0 0,0 6 3 0,-2-3 0 16,2 1-3-16,1 3 3 0,-1-1 0 0,-2 1-1 15,0-1-1-15,0 3 2 0,0 9-2 0,0-5 1 16,0 0-1-16,0-2 0 0,0 0 1 16,0-4 1-16,0 1 0 0,0-1-1 0,0 4 1 15,2-2 0-15,-2 0-1 0,0 2-1 0,0 0 2 16,0 0-4-16,0 0 2 0,-2 0 0 15,2 0 3-15,-2 0 0 0,-3 0-4 0,-4 2 2 16,1 0-1-16,-4 2 4 0,-3 1-4 0,0 2 2 16,-3-1-1-16,-2 3-2 0,0 0 2 0,0 2 1 15,1-2-1-15,-1 2 0 0,-4 4 1 16,4 1-2-16,0-3 2 0,0 0-2 0,5-2 1 16,1-2 0-16,3 2 0 0,2-5 0 0,-2 1-1 15,5 0 2-15,-1-3-1 0,3-2 1 16,2 1 1-16,2-3-3 0,2 2 2 0,0-2 4 15,-2 0 7-15,0 0-2 0,-2 2 0 0,0-2 3 16,-1 0-4-16,1 0-10 0,2 0-6 0,2-2 5 16,3 0 0-16,1-3 1 0,3 1 0 0,2-5-3 15,2 2 1-15,5-2 4 0,0 1-2 16,2-1 0-16,2-2 1 0,2 0 1 0,0 0-1 16,0 0 0-16,12-3-1 0,-5-1 2 0,-3 2-1 15,-1 2 1-15,-5 0-1 0,0 0 0 16,-5 2 1-16,1 0 5 0,-3 2-5 0,-3 3 4 15,-1 0-3-15,-5-1 1 0,-1 3-2 0,-3 2-1 16,-2 2 0-16,0-2 0 0,4-2 3 0,-2 2-1 16,1 2 1-16,-1 5 2 0,0-3-3 0,0 5 2 15,0 0-3-15,3 0-1 0,-3 4-1 16,2-2 1-16,1 7-4 0,1 1-5 0,-1 1-32 16,4 0-18-16,0-2-52 0,-1 2-116 0</inkml:trace>
  <inkml:trace contextRef="#ctx0" brushRef="#br0" timeOffset="127564.7236">10597 16512 27 0,'0'-2'29'0,"0"-5"-22"15,0 3 11-15,2 0-8 0,0-1 22 0,-2-1-10 16,0-1-3-16,2 0-4 0,0-2-2 0,-2 3 2 16,0-3-7-16,0 2 3 0,3-1 0 15,-3 1 9-15,0-2-8 0,0 3-6 0,0-1 3 16,0 0-4-16,-3 1-3 0,1-1 5 0,2 3 0 15,-2-1-5-15,0 1-6 0,0 2-3 16,-1-1 5-16,1 1-5 0,-2 2 8 0,-1 2-4 16,1 1 3-16,-3 1 8 0,3 3 2 0,-3 2-6 15,-2-1 3-15,5 1-2 0,-3 2 1 0,3 0-2 16,0 0-3-16,-1 0-2 0,1 0 1 0,2-2 2 16,-1 2-2-16,1-4 1 0,2 2 8 15,0-3-2-15,0 3 9 0,2-5 3 0,1 1-7 16,-3-1 10-16,2-2-1 0,0 3 2 0,0-5 2 15,0 0-14-15,1 0 0 0,-3 0 1 16,4 0-2-16,-4-5-4 0,4 3-2 0,-1-2-2 16,-1-3 0-16,0 1 1 0,2-1 1 0,-1-2-1 15,-1 0-3-15,0 1 2 0,0-4-2 0,0 1 2 16,1 3 2-16,-3-3-4 0,2 2 0 16,-2 0 1-16,0 2-2 0,0 3-3 0,0-3 1 15,0 3-3-15,0 2-7 0,0 0 1 0,0-1 12 16,0 1-1-16,-2 4 2 0,-1 1-1 0,1 1 0 15,-2 3-4-15,2 1-1 0,-1-1-3 16,1 2 4-16,0 0 0 0,2-1 2 0,-2 1 4 16,2-2 0-16,2 2-3 0,-2-3 4 0,2-1 2 15,0 1-3-15,3-1-2 0,1-3 3 0,1 0-1 16,0-4 0-16,2 0 0 0,-1 0-2 16,1-3 1-16,0 1 1 0,-2-1 1 0,-1-1 3 15,1-1-4-15,-3 0 2 0,1 3 0 0,-1-3-6 16,-2 1 1-16,0-1 2 0,-2 3-4 0,3-1 1 15,-6 3 1-15,3-2 1 0,-2 2-1 16,2-1 0-16,-2 1 0 0,2 2-1 0,0-2 3 16,0 2-2-16,-2 0 0 0,2-2 0 0,0 2 1 15,-2 0-2-15,2 0-3 0,0-2 3 0,0 2 0 16,0 0 2-16,0 0 1 0,0 0 1 16,0 0-3-16,0 0 2 0,0 0 0 0,0 0 2 15,0 2 0-15,-3-2 2 0,3 0-1 0,0 0 0 16,0 0-3-16,0 0 1 0,0 0-2 0,0 0 1 15,0 0 0-15,0 0-1 0,-2 0-3 16,2 0 0-16,0 2 3 0,0-2 0 0,0 0-1 16,2 2 1-16,1 0-3 0,-3 3 3 0,4 1 0 15,-4 3 0-15,4-2-1 0,-1 4 1 0,-1 0 2 16,0 2 2-16,-2 0 2 0,2 3 0 16,-2-1 0-16,-2 3-1 0,0-1-1 0,0 3 0 15,-3 0-3-15,-4 4 0 0,1 5 0 0,-1-2-2 16,-4-3 4-16,-1 0 3 0,-1 0 0 15,-1 3-3-15,-6-1 2 0,-4 1-2 0,-14 6 4 16,-8 0-1-16,-7-2-1 0,-20 8-3 0,0-3-1 16,6-1 1-16,-3-4 3 0,-12 0-1 0,9-5 0 15,-2 1-3-15,6-1-1 0,-2 1 1 0,-2-1-2 16,3 3 1-16,3-3-1 0,1 1-12 16,8 1-23-16,-1-4 6 0,-1 1-23 0,0-1-42 15,3-2-31-15,1 0-115 0</inkml:trace>
  <inkml:trace contextRef="#ctx0" brushRef="#br0" timeOffset="131673.0968">10601 16552 7 0,'-4'-5'32'0,"1"-1"-19"0,1-1-10 16,0 3-2-16,2-3-2 0,-2 1 0 15,2-1 1-15,-2 3 0 0,2-3 0 0,0 5 3 16,0-3 2-16,0 3 19 0,0-2 5 0,0 2-10 16,0-1-5-16,0 1-11 0,0 0-1 15,2 0 2-15,-2 2-6 0,0 0-4 0,0 0-6 16,-2 0 6-16,2 0-8 0,0 4 15 0,-5-2-2 16,3 3 7-16,-2-1 0 0,-1 3 6 0,1 2 0 15,-1-5-3-15,1 5 0 0,-1-3-2 0,3 3-7 16,-2-2 1-16,-1 2 2 0,5-5 0 15,-2 3 7-15,0-1 17 0,2 1 12 0,0-3-11 16,2 1-1-16,0-1-9 0,5 3-3 0,0-5-5 16,4 0-5-16,0-2 4 0,4-2 0 15,3 0-12-15,4-5-4 0,0 3 7 0,4-5-3 16,-1 2 2-16,8-6-1 0,-5 2 7 0,1-2 2 16,-7 2 6-16,-2-2-2 0,-5 2 9 0,-1 0-4 15,-1 0 1-15,-4-1-5 0,-3 1-1 16,1 3 5-16,-3-3-7 0,-4 2-6 0,2 0 0 15,1-2-2-15,-3 2-6 0,-3 0 2 0,1 1 1 16,2-1-4-16,-4 0 2 0,2 2-1 0,-1 1-1 16,1-1 0-16,-2 3-2 0,2-1 2 15,-5 1-4-15,-2 2 5 0,3-1 5 0,-5 1 1 16,0 2-1-16,-1 2-1 0,-1 1-1 0,-2 1 3 16,2-2-2-16,-1 5 1 0,-1-1 1 0,2 1-2 15,-1 2 1-15,1 2 0 0,0 0 0 0,0 0 0 16,2 2 0-16,2-2 0 0,-2 5-2 15,2-1 2-15,2-2 1 0,1-2-2 0,1 5 2 16,3-7-1-16,-2 2 0 0,2-3 1 0,2 1-1 16,0 0 9-16,2-2 2 0,0-3-1 15,2 0-8-15,1 3-1 0,1-5 0 0,3 1 3 16,0-3-3-16,0 0-2 0,2-3 4 0,0 1-3 16,0-2 1-16,0-1-1 0,2-1 1 0,-4 1 1 15,2-4-2-15,-2-2 1 0,2 3 1 16,-2-3-2-16,-3-3 0 0,3 3-1 0,-4-2 1 15,1 0-4-15,-4 0-3 0,1-3 0 0,-1 3 6 16,0 2 3-16,-4 0-6 0,0 2 0 0,2 0 2 16,-5 5-2-16,-1-3 0 0,-3 3 2 15,0 4 4-15,0 0-3 0,-2 4 2 0,-4 1-1 16,1 1 1-16,-1 5-2 0,0 0 2 0,1 3-1 16,-1-1 0-16,4 2 1 0,2 1-3 0,0-1 4 15,3 1-4-15,1-3 0 0,5 0-10 16,0 0 8-16,5-4 4 0,-1 0 6 0,3 0-5 15,2-5 5-15,2-2-3 0,2 0 1 0,2-2 2 16,1-4 0-16,1 0-7 0,1-1 5 16,0-4 0-16,-1 1 2 0,-1-1 4 0,-3-2 1 15,-2 0-3-15,2 0-3 0,-4 0 1 0,0 0 2 16,-3 0 2-16,-1 2-2 0,-1 0-12 0,1 2 1 16,-5 1-1-16,0 1-2 0,0 1 1 0,-3 0 1 15,-1 1 5-15,-3 3-1 0,1 3-1 16,-3 1 2-16,-2 3-3 0,2-1-1 0,-2 1-6 15,2 2-9-15,3-1 7 0,-1-1 0 0,0 2 3 16,3-3 0-16,0 3-2 0,1-4 1 16,1 1 5-16,0-1-2 0,2-1-4 0,0 1 8 15,0-3 1-15,0 0-3 0,0 2-1 0,0-4 1 16,0 3 1-16,0-1-1 0,0 0 2 0,2-2-2 16,-2 0-14-16,2 2-41 0,-2-2 24 15,0 0-2-15,0 2 2 0,0-2 34 0,0 0 2 16,0 0 7-16,0 0 1 0,-2 0-2 0,0 3-2 15,0-1 3-15,-3 0 7 0,1 0 17 0,0 0-4 16,-1 3-8-16,1-3-6 0,-3 0 0 16,0 0-2-16,1 1 2 0,-1 1 3 0,3-2-3 15,-3 0-3-15,1 3 0 0,3-3-4 0,-1-2-4 16,0 5-1-16,1-5-2 0,1 0 0 0,0 2 1 16,0-2-1-16,2 2 0 0,-2-2-3 15,2 0 0-15,0 0-7 0,0 0 8 0,0 0 16 16,0 0-1-16,2-2 5 0,2 0-11 0,1 2-5 15,3-5 0-15,-1-2 0 0,2 3 2 0,2-3 3 16,-2 1 2-16,2-5 3 0,-2 4 3 16,-5 1 9-16,5-1 0 0,-5 0-12 0,1 1-9 15,-3 1-1-15,0 3-5 0,0-2-1 0,-2-1-1 16,-2 3-1-16,0 0-1 0,-3 0 3 0,1 2 2 16,-3 0 2-16,-1 2 0 0,-1 2-2 15,-5 1 1-15,1 6 0 0,0-2-1 0,-2-1 2 16,1 3-2-16,3-2-1 0,0 2 2 0,2 0 0 15,3-2-2-15,-1 0 4 0,3 2 0 0,2-4-2 16,-1-1 2-16,6 1-2 0,-3-1 7 16,4-1 0-16,3-1 0 0,1-2-1 0,1-2-2 15,5 0 2-15,-1-4 0 0,2 0-3 0,3-1 3 16,-3-4-3-16,3 1-1 0,0-1 1 16,-1-2 3-16,-1 0-1 0,-5 0 0 0,2-3-3 15,-2 1 3-15,-2 0-3 0,-5-2 0 0,5-3-2 16,-7-2 1-16,3 7 0 0,-5 0 0 0,0-1-2 15,-3 3 0-15,1 3-2 0,-2-1 2 0,-1 4 1 16,-3 1 0-16,-1 2 1 0,-2 2-1 16,0 4 0-16,-3-2 1 0,1 5-2 0,0 0-14 15,2 1-4-15,2 1 2 0,-2 0 7 0,2 0-14 16,5 0 2-16,-3 2 0 0,3-3-17 16,-1 3-24-16,3-2-14 0,0 0 10 0,2 0-110 15</inkml:trace>
  <inkml:trace contextRef="#ctx0" brushRef="#br0" timeOffset="133032.14">10557 15930 12 0,'20'-6'25'0,"0"1"-7"0,2-2-1 0,2 1 4 15,0 1 1-15,0-1-2 0,3-1 6 16,-1 1-11-16,10-1-11 0,-3-2 8 0,-2 5 6 15,-3-1 4-15,3-1-8 0,-5 1-2 0,3 3 3 16,2 0-5-16,2 2-4 0,0-2 6 0,11 2-6 16,-4-2 0-16,0 2 0 0,-3 0 5 0,-2-3 1 15,-2 3-4-15,-2-2 2 0,-2 0-2 16,0 2 3-16,2 0-6 0,-3 0-3 0,3 0 0 16,-2-2-1-16,2 2 2 0,-5 0 1 0,-4 0 5 15,-2-3 1-15,-2 3 1 0,-7 0-3 16,-3 0-3-16,1 0 6 0,-2 0 4 0,-3-2 2 15,1 2-3-15,-16 2-11 0,6-2 4 0,1 0 1 16,2 0-4-16,2 0-1 0,-3 0-5 0,3 0 1 16,0 0-2-16,-2 0-18 0,7 0-8 15,-3-2-30-15,-2 2 16 0,0-2-6 0,-2 2 8 16,-3-4 5-16,-1 1-22 0,-1 1-6 0,-2 0-22 16</inkml:trace>
  <inkml:trace contextRef="#ctx0" brushRef="#br0" timeOffset="133313.3215">11472 15758 15 0,'-11'-6'13'0,"0"-1"-1"0,2 0 7 0,0 3 4 16,0-1-7-16,3-1 10 0,-1 1 5 0,1 1 2 16,1 2-4-16,1 0-3 0,-1-3-7 15,3 3 2-15,-2 2-14 0,4-2-3 0,-3 0 1 16,1 2 4-16,2 0-5 0,-2 0 1 0,2 0-8 16,0 0 4-16,0 0 1 0,2 0 14 0,-2 4 2 15,5 0 1-15,1 1-9 0,5-1-2 16,3 3-2-16,3-1-4 0,3-1-2 0,7 2 3 15,-1-1-4-15,11 3 1 0,1-2 1 0,-1 1-2 16,-1-1 4-16,-3 0 8 0,0-1 3 0,-2 3-3 16,-3-2-6-16,-1-1-1 0,-3 1-3 15,-4 2 4-15,-5-3-1 0,-6-1 4 0,0 1 7 16,-7-1 4-16,0-1-6 0,-6 3-7 0,-5 2-6 16,-4-1-2-16,-2 1 0 0,-8 0 3 0,6 0-3 15,-3 0-16-15,-2 2-15 0,-16 2-36 16,-1-2-43-16,-1 2-71 0</inkml:trace>
  <inkml:trace contextRef="#ctx0" brushRef="#br0" timeOffset="137953.1178">10749 16622 89 0,'-9'5'65'0,"-4"-3"-8"16,-3-2 0-16,-1-2-12 0,1-3-8 0,1 3-1 16,4 0-22-16,0-2-6 0,4 1-9 0,0 3 3 15,3 0-3-15,0-2 0 0,-1 0 2 16,5 2-1-16,-2 0-2 0,0 0-2 0,2 0-1 16,-2 0-4-16,2-2 5 0,0 2 5 0,0 0 0 15,2 2 1-15,-2-2 7 0,2 2-2 16,0 0-2-16,0 3 3 0,1-3 4 0,1 2-1 15,-2 1-2-15,3-3 1 0,-1 0-1 0,-2 3-1 16,0-3 4-16,3 0-1 0,-3 0-2 0,0-2-4 16,-2 2 3-16,5 1-1 0,-3-3-1 0,-2 0 3 15,2 0-1-15,-2 0 3 0,2 0 1 16,-2 0-2-16,0 2-2 0,0-2 0 0,0 0 2 16,3 0-4-16,-3 0-2 0,0 0 0 0,0 0-4 15,0-2-2-15,0 2 2 0,2 0-1 16,-2 0-1-16,0 0 1 0,0 0-1 0,0 0 0 15,0 0 0-15,0 0 2 0,0 0-2 0,0 0 1 16,0 0 0-16,2 0-1 0,-2 0 2 0,0 0 1 16,0 0-1-16,0 0-2 0,0 0 2 0,0 0 0 15,0 0-1-15,0 0 1 0,0 0-2 16,2 0 2-16,-2 0 0 0,0 0-2 0,0 0 1 16,0 0 1-16,0 0-4 0,0 0 3 0,0 0-2 15,0 0 0-15,0 0-3 0,0 0-5 16,0 0-4-16,0 0-3 0,0 0-3 0,0 0-37 15,0 0 4-15,0 0-62 0,0 0 36 0</inkml:trace>
  <inkml:trace contextRef="#ctx0" brushRef="#br0" timeOffset="139062.1805">11055 16719 93 0,'-6'5'72'16,"1"-5"-47"-16,3 2-3 0,0-2 36 0,-3-2-16 15,3 2-15-15,0 0-21 0,-2-2-7 0,1-1-3 16,1 1 6-16,0 0 5 0,2 2-6 16,-2 0 7-16,-1-2 0 0,3 0-4 0,0 2-4 15,0 0-6-15,0 0 0 0,-2-3 5 0,2 3-8 16,0 0-1-16,-2-2 31 0,2 4 9 0,0 1-14 16,0-3 0-16,0 4-7 0,0 0-1 0,2 5 1 15,-2-2 6-15,0 2-10 0,-2 4 3 16,2-2-4-16,-2 4 4 0,0 1-3 0,-1 1-3 15,-1 6 2-15,-3-1 1 0,3-3 1 0,-5 1 2 16,3 0-4-16,-3 0-1 0,2 0 3 16,-2-3-1-16,-2 1-2 0,0 0-1 0,-2-3 4 15,0 1 2-15,-3-1 1 0,3 0 0 0,-2-1-1 16,-1 3-1-16,1-3-3 0,2-1-2 0,-1-7-1 16,3 1 0-16,3-3-1 0,-1 1 0 0,0-1 0 15,2-2-1-15,3 3-3 0,-3-3 5 16,3 2-1-16,-1-1-1 0,3-1 2 0,0 2 1 15,-2-4 1-15,1 5 3 0,-1-3 3 0,4-2 0 16,-2 2 1-16,0 0-1 0,2-2 1 16,-3 0-3-16,3 0-1 0,0 0-1 0,0 0 0 15,0 0-4-15,5-4 2 0,-7 4-4 0,2 2 1 16,0 0 0-16,-3-2-2 0,3 0 1 0,0 0 0 16,0 0 0-16,0 0 1 0,0 0-1 0,0 0-1 15,0 0-3-15,0 0 0 0,0 0 0 16,0-2 0-16,0 2-39 0,0-2 34 0,0 2 2 15,-2-7-5-15,2 5 6 0,0-5 4 0,-2 3-2 16,0-3 4-16,2-1-3 0,-2 3 6 16,-1-4-2-16,1 3 0 0,0-3 0 0,0 2 1 15,2-1-1-15,-2-1-1 0,-1 0 1 0,1 2 0 16,0-4 2-16,0 2-2 0,0 1-1 0,2 1 1 16,-5-2 2-16,5-2-2 0,0 5 1 15,-2-1 1-15,0 0 4 0,2 1 3 0,0 1 0 16,-2 1-4-16,2-1-3 0,0 3 1 0,0 0-1 15,0 0-1-15,-3 0-3 0,3 2-1 16,0 0-2-16,0-3-1 0,0 3 5 0,0 3 1 16,0-3 1-16,0 4 3 0,-2 3 3 0,0 1-1 15,0 4 6-15,0-1 4 0,-1 2-4 0,-1 2-2 16,-3 3-2-16,3 2 0 0,-3 0-1 0,1-1-3 16,-3 10 0-16,0-5 1 0,0 3-3 15,0-5 1-15,3 0-2 0,-1-5 0 0,3-1 1 16,-1-3 0-16,1-2-2 0,-1 0 2 0,3-2-1 15,0-2 0-15,2-3 3 0,0-2 2 16,2-2-1-16,-2 0 3 0,0 0-1 0,0 0-2 16,2 0-4-16,-4 2 7 0,4 1 12 0,1-1-7 15,6-4-10-15,4-1 0 0,11-5-4 0,5-1 1 16,15-9-4-16,9 1-6 0,-3-3-7 0,6 2-7 16,-4 0-5-16,21-6-4 0,-11 7-18 15,-5 3 18-15,-13 5-12 0,-6 3-55 0,-10 6-38 16,-5 4 41-16,-10 3-62 0</inkml:trace>
  <inkml:trace contextRef="#ctx0" brushRef="#br0" timeOffset="140358.7363">11168 16287 172 0,'6'7'101'0,"-1"0"-55"15,-3-3-12-15,-2-2 21 0,0-2-5 0,0 0-2 16,0 0-16-16,-2 0-7 0,-1-2-10 0,3 0 3 15,-2 2-4-15,0-5 11 0,0 3-3 16,0-2-5-16,-3 2-4 0,3-3 1 0,-2 1 0 16,-1-3 1-16,1 0-8 0,-1 3-3 0,1-3-2 15,-5-1 6-15,3-1-2 0,-6 0 7 16,1-2-8-16,0 2-3 0,-2-2 2 0,0-2 0 16,-2 2-4-16,-1-2 3 0,1-3-3 0,-5-4 2 15,-2 1-4-15,0-1 3 0,2 0-2 0,-4 0 1 16,2 2-2-16,-5-2 1 0,1 1 0 0,-1-1 1 15,-10-2-2-15,1 0 2 0,1 2 2 16,2-2-5-16,0 2 3 0,2-2 0 0,5 2-2 16,1 2 1-16,3-4-1 0,-2 3 4 0,4 1-3 15,-2-2 1-15,0 0 0 0,0 0-1 16,0 3 0-16,0 1-1 0,2 1 4 0,0 2-5 16,1 2 3-16,3 2 0 0,-2 0 0 0,5 0-1 15,0 3 1-15,2-1-2 0,2 5 2 0,0 0-4 16,1-3 4-16,3 1-1 0,-1 2-1 15,1-1 1-15,1 1-1 0,10 9-2 0,-1-5 0 16,-3-2-3-16,-2 2-2 0,2-2 1 0,-2 0 1 16,0 0 1-16,0 0-2 0,0 2 4 0,0-2 5 15,-4 0-2-15,2 0 3 0,2-2-2 16,-3 4 2-16,1 1-3 0,2-3 2 0,0 2-3 16,0 0 3-16,0 2-1 0,2 1 0 0,1-1-1 15,-3 3 2-15,2-3-2 0,0 3-1 0,0-1 0 16,3 1-3-16,-3 4 0 0,2-4 4 15,1 4-3-15,-1-2 1 0,0 2 1 0,1 0 2 16,1-3-1-16,1 3 3 0,-3-2-3 0,3 2 1 16,0-2 0-16,-3 2 1 0,3-4-1 0,-3-1-2 15,0 1 2-15,-1 0 0 0,1-3-1 16,-2 0 1-16,1 1-5 0,-1-1-6 0,0 1-4 16,-2-3 5-16,0 0 5 0,0 2-2 0,0-1 5 15,0-1 2-15,0 0 0 0,0 2 2 0,0-4-3 16,-2 5 2-16,0-5 1 0,2 2-1 15,-3 0 1-15,1-2 0 0,0 0 0 0,0 0 0 16,-1 0 0-16,3 0 1 0,-4 0-2 0,2 0-1 16,0 0 2-16,-3-2-2 0,3 0 1 15,-2 0 1-15,-1-1-3 0,3-1 3 0,-2 2-3 16,1-3 3-16,-3 1-3 0,4 0 3 0,-1-1-2 16,-1-1 0-16,2 1 0 0,0-1 1 0,-3-1-2 15,5 0 0-15,-4-1 2 0,4-1-1 0,-2 2-1 16,-1-4 1-16,3 0 1 0,-2 2-2 15,0-4 1-15,2 4 1 0,0-2-2 0,0-2 0 16,0 2-2-16,0 0 0 0,0 0-1 0,0 0-4 16,0 0 3-16,0 2 2 0,0 0 1 15,2 3-1-15,0-1 2 0,3 0-1 0,-3 1 0 16,0 1 1-16,0 1 1 0,3 2 1 0,-3-3-2 16,0 3 0-16,3 0 1 0,-3-3-2 0,2 5 2 15,1-2-3-15,-3 0 3 0,0 2 0 0,2 0 0 16,-1 0-2-16,1 0 3 0,0 0-1 15,1 0 0-15,-1 2 0 0,1 0-3 0,1-2 3 16,-1 5-7-16,1-1-43 0,3 1-48 0,-4 1-81 16,3 1-87-16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2:11:3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8423 6484 18 0,'11'-8'34'0,"2"-1"9"16,-2 2-1-16,0-2 6 0,-2 1-21 15,-3-1-17-15,-1 2-8 0,1-2 4 0,-1 3 3 16,-3-3-6-16,0 2 6 0,0 3-5 0,1-1-1 15,-3 1 1-15,0 0-5 0,2 1 4 16,-2 1 0-16,0 0 10 0,2 0 4 0,-2 0 5 16,0 2 20-16,0 0-11 0,0 0-15 0,0-3 3 15,0 3-11-15,-2 0 1 0,2 0-2 0,0 0 0 16,0-2-3-16,0 2-1 0,-2 0-3 16,2 0 1-16,0 0 0 0,0 0-1 0,0 0-1 15,0 0-1-15,0 0 2 0,0 0-4 0,0 2 2 16,0-2 2-16,2 0 0 0,0 3 1 0,5-3-2 15,1 2 1-15,3 0 1 0,3-2-1 0,1 4 0 16,1-4 0-16,-3 5-1 0,7-3 2 16,-3 0 1-16,10 0-1 0,-3 1-1 0,7-1 1 15,2-2 2-15,0 2-2 0,2 0-1 0,5-2 1 16,8 0 0-16,-3 3-1 0,-6-3 2 16,3 0-2-16,-2 0 1 0,4-3 0 0,11 1 0 15,2 0 0-15,1-3 0 0,-10 3 4 0,-2 2-3 16,-8-4-1-16,-5 4 3 0,2-5-2 0,5 1 2 15,4 2-3-15,2-3 1 0,1 3 0 16,-3 0 2-16,-7 2-3 0,-1-2 2 0,-8 0-2 16,-1-1 0-16,1 1 2 0,1 0-2 0,2 0-1 15,0 0 4-15,2-3-2 0,0 5-1 0,0-2 0 16,-2 0-1-16,-3 0 0 0,1-1-2 0,-7 1 2 16,2 2 0-16,-6-2 0 0,0 0-1 15,-3 0 2-15,-2-1-2 0,3 3 0 0,-3-2 2 16,-2 0-1-16,2 0 0 0,-2 2-1 0,-2 0 0 15,2-2 2-15,-2 2-1 0,0-3 0 0,2 3 0 16,-2 0 0-16,-1 0-1 0,1-2 1 16,0 2 1-16,-2 0-1 0,-1 2-2 0,1-2 2 15,0 0 0-15,-5 0 0 0,2 0 0 0,-2 0 0 16,3 0 0-16,-14 3 0 0,7-3 2 0,-3 2 0 16,5-2-2-16,0-2 0 0,0 2 2 15,5 0 0-15,-3 0 0 0,0 0 0 0,0 0 1 16,1-3 0-16,-1 3 0 0,-2 0-1 0,0 0 1 15,0 0 0-15,0 0 3 0,0 0 2 16,0 0 4-16,0 0 2 0,0 0 3 0,-2 0 1 16,2 0 0-16,0 0-17 0,-3 0-4 0,3-2 1 15,-2 0 1-15,2-3 0 0,0 1-3 0,-2-3 3 16,0 3 2-16,2-5-3 0,0-2 1 16,-2 2 0-16,-1-2 1 0,3 3-3 0,0-6-2 15,0 1-2-15,0 0 0 0,3 0 2 0,-1-3 3 16,0-4 0-16,-2 1-1 0,0-1 4 0,0-2-8 15,0 0 6-15,0 0 1 0,0-1 0 0,-2-1 0 16,-3 0-2-16,3 0 0 0,-2-1 3 16,-3 1-1-16,1 0-2 0,1 2 3 0,-4 2-1 15,3 0-1-15,-3 0 2 0,2 1-2 0,-2 1 1 16,1-2 0-16,3 0 0 0,-4 0-1 16,5 1 2-16,0-4-3 0,-3 1 1 0,5 3 1 15,0 1 0-15,-1-2 0 0,1 5-1 0,2-1 2 16,-2 1-2-16,2 2 1 0,-2 4 0 15,2-2 0-15,0 2 0 0,-2 2 0 0,2 3-1 16,0-1 2-16,-3 1-3 0,3 2 1 0,3 8 0 16,-3-3-5-16,0-1-1 0,0-2-5 0,0 0 1 15,-3 0 4-15,3 0 0 0,0 2-6 16,0-2 0-16,0 0-3 0,0-2 21 0,-4 0-3 16,-1 2 0-16,-1 2-1 0,-3-2 0 0,0 0 1 15,-2 2-2-15,0 0 1 0,-4 5 1 0,2-3-2 16,-3-1 3-16,-6 3-3 0,0 1 1 15,-2-3-1-15,-5 3-2 0,0-3 2 0,-6 3-6 16,2-3 1-16,-2 1 3 0,-5 1-4 0,-6 3 7 16,4-2-2-16,2-1-1 0,1-1 4 0,1-3-2 15,-2-2 1-15,-4 0-2 0,-6 0 3 16,1-2-3-16,5-3 2 0,11 3-1 0,-2 0 1 16,6-5-2-16,0 3 2 0,-2-1-1 0,1 1 0 15,-8 0 0-15,1-3 1 0,-3 3 0 0,0 1-2 16,1 1 1-16,5 2-1 0,4 0 3 15,1 0-4-15,5 0 2 0,-3 0 1 0,1 0-1 16,-1 2 0-16,1 1-1 0,-3-3 2 0,-2 2-2 16,0 0 0-16,1 0 2 0,-1 0 0 0,0 1-3 15,4-3 3-15,1 4-2 0,-1-4 3 16,8 0-3-16,-3 2 0 0,-1-2 1 0,4 0 1 16,-3 0-2-16,0 0 1 0,0 0 2 0,-1 2-4 15,1 1-3-15,0-3 3 0,3 4 0 0,-4-4 2 16,4 4 0-16,1-1-2 0,0-1 4 15,5 0-3-15,0 2 1 0,2-1-1 0,0-1 2 16,2 0-1-16,0 0 0 0,5-2-1 0,-3 3 1 16,1-1 1-16,3-2-1 0,-1 0 0 0,0 2 0 15,4 0-1-15,6-4 0 0,-4 4 0 16,1-2-2-16,-8 2-1 0,3-2-1 0,0 0 2 16,0 3 0-16,2-1 2 0,-3 0 0 0,3 0-1 15,-2 3 2-15,2-1-2 0,2-2 3 16,-2 3-1-16,0-1 0 0,0 0-1 0,-2 1 0 15,2-1 3-15,0 1-3 0,0-1 3 0,0 3-3 16,0-1 3-16,0-1-3 0,0 1 1 0,2 1 2 16,-2 2-3-16,0 0 1 0,0-1-1 15,3 1 1-15,-3 0 1 0,2 0-1 0,-2-3 1 0,0 5-1 16,2-2-1-16,-2 0 1 0,2 0-1 16,-2 0 2-16,0 4-1 0,2-4 2 0,1 4-3 15,-3-2 2-15,0 4-2 0,0 1 2 0,2-1-2 16,-2 3 1-16,0 2 0 0,0 0 2 15,0 4-2-15,0 0 1 0,0-2 0 0,0 0-1 16,2 0 2-16,-2 0-1 0,2-4 1 0,-2 0-2 16,5-3 1-16,-3-2 1 0,0 1-2 0,0-3 2 15,3 0-2-15,-3-3 1 0,0 3 1 16,2-2-2-16,-1-2 2 0,-1 2 1 0,2 0-3 16,-4-1 1-16,5 1 1 0,-3 0-1 0,-2 0 0 15,0 0 0-15,0 2-1 0,0 0 1 0,-2 2 2 16,2-4-4-16,0 4 1 0,-3-2 1 15,1 2 1-15,0-2 0 0,0 0-1 0,0-2 2 16,2 0-2-16,0-3 0 0,0 1 0 0,0 0 0 16,0-3-1-16,0 1 0 0,0-1 0 15,2-2 1-15,0 3 0 0,-2-3 0 0,0 2-1 16,2-4 2-16,0 5-8 0,1-3-12 0,-1 0-25 16,0 2-71-16,-2 3-25 0,0-3 0 0</inkml:trace>
  <inkml:trace contextRef="#ctx0" brushRef="#br0" timeOffset="869.699">9818 6502 29 0,'2'0'60'0,"1"0"-5"16,-1 0-26-16,0 0-9 0,-2 0-1 0,0 0-14 16,0 0 6-16,0 0-9 0,0 0 2 0,0 0-3 15,0 0 1-15,0 0 12 0,0 0-8 16,0 0 7-16,0 0-4 0,0-2 2 0,-2 2 4 15,2 0 4-15,0 0-4 0,0-2-5 0,-2 2-11 16,2 0 2-16,0 0-3 0,0 0 7 0,0 0-1 16,0 0 7-16,0 0-1 0,-3 0-1 15,3 0 1-15,0 0 0 0,0-2 0 0,0 2-6 16,-2 0 2-16,2 0 1 0,0 0-4 0,0 0-1 16,0-3 0-16,0 3-1 0,-2 0 2 15,2 0-2-15,0 0 1 0,0 0 0 0,0 0-3 16,0 0 3-16,0 0-2 0,0 0 1 0,0 0 0 15,0 0 2-15,0 0-3 0,0 0 3 0,-2 0-4 16,2 0 3-16,0 0 0 0,0 0-1 16,0 0-2-16,0 0 3 0,0 0-1 0,-2 0-1 15,2-2 1-15,0 2-1 0,0 0-4 0,0 0-35 16,0 0 3-16,0-2-39 0,-3 2 9 0,3-2-72 16,-2-1 97-16</inkml:trace>
  <inkml:trace contextRef="#ctx0" brushRef="#br0" timeOffset="17497.0209">6981 5334 10 0,'-11'-7'10'0,"0"0"-4"0,0 1 3 0,2-1-9 15,-2 0 4-15,2 1 1 0,0 1-3 16,2-1 5-16,-4 1-6 0,3-1 0 0,-1 1 4 15,0 1-7-15,-2 0 8 0,0-1 0 0,-2 1-3 16,-1-1-4-16,1 1 5 0,-2 2-4 0,-1-5 4 16,1 7-7-16,-1-4 4 0,1 4-2 15,-3 0 2-15,1 0-3 0,-1 0 1 0,3 2 3 16,-5 0-5-16,0 3 1 0,0-1-5 0,-2 3 3 16,-2-3 2-16,0 5 2 0,-3-3 3 0,1 5-7 15,-5 3 4-15,0-1-3 0,2-2 2 16,3 4 0-16,2-4 0 0,2 3 3 0,4-1-3 15,0-2 1-15,3 0-2 0,2-2 1 0,4 2 3 16,0-2-4-16,0-1 3 0,3 1-3 16,1-2 1-16,1 4 2 0,1-2-2 0,-1 2 1 15,4-3-1-15,0 4-1 0,0-1 3 0,0 0-1 16,2 0-3-16,0 0 2 0,1 0 2 0,-1 2-1 16,2-4 0-16,1 4 1 0,-1-2-2 15,1 2 1-15,-1-2 0 0,0 0 2 0,1 0-2 16,-1 0 1-16,1 0 0 0,-1 0-2 0,0-2 3 15,1 2 0-15,1-2-1 0,-1 2-2 0,-1-2 3 16,1-3 1-16,-1 3 0 0,3-2 1 0,-3-1-1 16,0 3-2-16,3-2 2 0,0-3-2 15,-3 3 3-15,5 0-4 0,-2-3 3 0,1 3 0 16,1-1-3-16,2-1 2 0,0-1 11 0,2 3-5 16,-1-3-4-16,3 0 0 0,3 1-3 15,-3-1 3-15,3 1-1 0,1-1 0 0,-1 0-5 16,0-1 2-16,2 1 0 0,-3 1 0 0,-1-1 1 15,1 3-2-15,1 1 1 0,-5-3 1 0,3 4 1 16,-3-3 1-16,2-1 1 0,1 1 11 0,-3 1-2 16,2-3 6-16,1-2-6 0,-3 3-11 15,5-5 4-15,-1 2-4 0,1-2-1 0,4-2 0 16,-2 2 0-16,-2 0 2 0,4-2-1 0,-3 2 2 16,1 0 0-16,0 0-2 0,0 0-3 15,0 2 2-15,0-2 0 0,-3 2-3 0,1 0 5 16,-3-2 1-16,-1 2 3 0,-1-2 8 0,0 0-5 15,-4 0-3-15,2 0 5 0,-2 0-3 0,-1-2 0 16,1 2-4-16,-2-2 0 0,4 0-1 16,-4-3 1-16,-1 3-1 0,1-2 2 0,2 2-2 15,-3-3-4-15,3 1 1 0,2-1 3 0,-2 1-2 16,0-3 13-16,2 1 7 0,0-3-2 0,-2 0-12 16,-1 0 0-16,1 0 1 0,-2-2-3 15,-3-2-6-15,-2 0 2 0,-2 0-1 0,0-5 1 16,0 3-1-16,-4-5-1 0,0 0-1 0,-1-2 3 15,-1-2-2-15,1-3-2 0,-1 3 2 0,-5-9 0 16,0 2-1-16,2-2 0 0,-2 7 2 16,0-1-2-16,0 5 2 0,-5 2-1 0,3 3-1 15,-5 1 0-15,1 5 0 0,-1 0 1 0,0 4-5 16,-1 1-14-16,-3 1-56 0,-3 5 11 0,-1 0-43 16,-3 5 36-16,-2-1 38 0</inkml:trace>
  <inkml:trace contextRef="#ctx0" brushRef="#br0" timeOffset="18449.1335">7265 6152 11 0,'-9'-16'8'0,"3"3"-6"0,-3-3 1 16,0 3 0-16,0-2 4 0,-4-3-5 0,2 3-1 16,0-1 1-16,0 1 10 0,0-1-1 15,0 3 4-15,2-2-7 0,-4 2 1 0,2-1-6 16,-5-1 21-16,3 2-16 0,-2 2 0 0,-1-3 2 16,-4 3 4-16,-4 0-13 0,-2 3 8 15,-5 1-10-15,-9 0-2 0,-4 5-2 0,2 0-8 16,0 2 13-16,2 2 0 0,3 5-5 0,6-3 5 15,0 5-2-15,3 0 0 0,-1 4 0 0,-2 0 6 16,-2 5-1-16,4-1 12 0,-6 10-12 16,4-1 5-16,5 1-2 0,4-3-5 0,0 0-3 15,6-2 2-15,1 0 0 0,4 1-2 0,0-6 2 16,6 1 0-16,-1-1 2 0,3 1-4 0,1-5 2 16,2 3-1-16,0-3-1 0,2 2 2 15,1-1-9-15,-1 1 9 0,0 0 5 0,3 1-6 16,1-1-1-16,1 3 0 0,-1 0 6 0,5-1-3 15,-2 1-2-15,4 0-2 0,3-1 4 16,2-1-1-16,1-1 4 0,3 0 13 0,3 1-9 16,1-3-4-16,-2-2 4 0,5 0-5 0,-3-2 2 15,-1 0 2-15,-1-3 3 0,-2 1 5 0,0 0-7 16,-2-3-1-16,0 1-2 0,4-1 4 16,-4 0-5-16,9 1 1 0,-1-3 0 0,3-2-1 15,4 0 1-15,1-2 0 0,1 2-3 0,-4-5 1 16,2 1 3-16,-1 2-1 0,-4-3 2 0,-3 1 0 15,2-1-2-15,-1-1 1 0,1-1 10 16,-3 3 7-16,1-3-7 0,-5 1-8 0,-2-1-1 16,-3 0-3-16,-1-1-1 0,-1-1 3 0,-2-2-3 15,1 2-1-15,-1-2 0 0,-4-5 0 0,2 1 1 16,-5 0 1-16,1-3 1 0,-3-4-3 16,1-2 1-16,-3-5-5 0,-4 3 2 0,0-5 1 15,-3 2-2-15,1 0 2 0,-5 1-2 0,0-1 1 16,-4-2-1-16,-3 0 1 0,-1-2-1 0,-3 2-2 15,-7-2 3-15,-1 7-2 0,-5 6-10 16,-3 2-43-16,1 12-39 0,-7 6-14 0,-4 11 18 16,-7 4 47-16</inkml:trace>
  <inkml:trace contextRef="#ctx0" brushRef="#br0" timeOffset="25887.9156">9338 3437 2 0,'0'0'11'0,"0"-2"0"0,0 2-4 15,0 0-2-15,0 0-3 0,0 0 4 0,0 0-3 16,0 0 3-16,0 0-5 0,0 0 0 0,0 0 3 16,2 0 1-16,-2 0 3 0,0 0-7 0,0 0 6 15,0 2-1-15,0-2 9 0,0 0-7 16,0 0-9-16,0 0-7 0,0 0-3 0,0 0 6 15,2 0 4-15,-2 3 2 0,-2-3-3 0,2 0 1 16,0 2 2-16,-2 2 1 0,2-4-4 0,0 2 1 16,-3 3 2-16,3 1-2 0,0-1-2 15,-2 1 3-15,2-3 1 0,0 5-3 0,-2-5 0 16,2 1 1-16,0 3 0 0,0-1 2 0,0 1-2 16,-2-3 2-16,2 3-3 0,0 2 2 15,-2-5 2-15,2 1-2 0,0-1-1 0,0 3 0 16,0-3 0-16,0-2 1 0,0 0-2 0,-3 5 1 15,3-7 2-15,0 2 0 0,0 0-3 0,0-2 1 16,0 3 2-16,0-1 0 0,0-2-3 0,0 4 2 16,-2-4 2-16,2 0-1 0,0 0 6 15,0 0 5-15,0 0 16 0,0 0-6 0,0 0 19 16,0 0-21-16,0 0-19 0,0 0-2 0,0 0 3 16,-2-4 0-16,2 4 2 0,0-5-2 15,0 5-3-15,0-4-1 0,0 0 3 0,0-1-2 16,0-1 1-16,0 1-2 0,0-1 2 0,2 1 0 15,-2-4 2-15,0 3-2 0,0 1 0 0,0-1 2 16,0-3-3-16,0 0 2 0,0 2 0 0,0-1-1 16,-2 1-1-16,0 0 0 0,2-4 0 15,-2 5 0-15,-3-1 1 0,5-2-1 0,-2 5 2 16,0-5-3-16,2 0-1 0,-2 5-1 0,-1-5 3 16,3 5 1-16,0-7 0 0,0 6 0 0,0-1 1 15,0-1 2-15,0 0-3 0,0 3 0 16,0 0 2-16,0 1-6 0,0-1 2 0,0 2 0 15,0 0 1-15,0 2-4 0,0-3-13 0,0 3 16 16,-2 0 2-16,2 3 1 0,-2-3-3 16,2 4 0-16,-2 0 2 0,-1 3 1 0,1-3-3 15,0 5 0-15,0-2-2 0,0 2 4 0,-1 2-2 16,3-3-4-16,3 1-6 0,-1 2-16 0,0-2 22 16,2 2-5-16,3 0 3 0,0 0-27 15</inkml:trace>
  <inkml:trace contextRef="#ctx0" brushRef="#br0" timeOffset="41980.2623">10299 9726 7 0,'0'0'2'0,"-2"0"-3"0,2 0-2 16,-3 0 1-16,3-3 2 0</inkml:trace>
  <inkml:trace contextRef="#ctx0" brushRef="#br0" timeOffset="43630.2568">10294 9723 10 0,'0'0'25'16,"3"0"-11"-16,-3 0 21 0,0 0-12 0,0 0-17 15,2 0 6-15,-2 0-4 0,2 0 1 0,-2 0-2 16,2 0 6-16,3 0 2 0,-1 0-15 0,3 0 16 16,4 0-9-16,-2 0 3 0,2-2-2 15,2 2 5-15,-2-2 0 0,4 2-1 0,1 0-9 16,-1 0 9-16,3 0-3 0,-1 0 1 0,3-2-5 16,-2 0 0-16,8-1-2 0,-1 3 3 0,-3-2 2 15,2 0 6-15,0 2-1 0,0 0-1 16,1-2-4-16,3 2 0 0,-1-2-2 0,1 2 0 15,1-3-5-15,9 1-1 0,-3 2 0 0,-4-4 1 16,0 2-1-16,-3-1 0 0,1 1 0 0,2-2 0 16,0 2-1-16,2-1 1 0,4-1-1 15,10-3 2-15,1 3-2 0,-2-3 0 0,-2 3-1 16,-2-5 3-16,-2 5-3 0,-2-3 1 0,3 3 2 16,1-1 0-16,7 1 3 0,-3-1 0 15,-2 1-1-15,-6 0-2 0,-3-1 0 0,-6 1 2 16,2-1 0-16,-5 1 1 0,0 2 2 0,1 0-4 15,2-1 0-15,-1 1-4 0,1 2 2 0,2-2 1 16,-3 2-3-16,1 0 2 0,-2 2 0 0,-3 0 0 16,0 1 0-16,-4-3-1 0,0 2-1 15,-3 0 1-15,1-2-1 0,0 2 0 0,-1 0 2 16,1-2 0-16,0 3-1 0,-1-1 2 0,1 0-2 16,2 0 1-16,0 0-1 0,-5 1 1 15,3-1 2-15,-3 0-3 0,3 0 2 0,-1-2-1 16,-3 2 3-16,3 1 0 0,-1-3-1 0,-1 0 0 15,0 2 1-15,1-2-2 0,-3 2 1 0,3-2-1 16,-1 0 0-16,-2 0-1 0,3 0 1 16,-1 0 2-16,3 0 2 0,-5 0-3 0,2-2 0 15,1 2 0-15,-3-2 1 0,3 2-3 0,-3 0 0 16,2 0 4-16,-2-3-4 0,3 3 0 0,-3 0 0 16,3 0 0-16,-3 0-1 0,2 0 2 15,1 3-3-15,-1-3 1 0,3 0 3 0,-3 2-2 16,5-2-1-16,-2 2 2 0,-1-2-2 0,1 0 1 15,0 2 0-15,-1 0 2 0,1-2-2 0,2 3 3 16,-1-3-1-16,4 2 0 0,-4-2-1 16,6 0 3-16,-6 0-5 0,6 0 2 0,-5 0 2 15,2 0-2-15,0 0 2 0,-2 0-3 0,-1 0 2 16,-1 0-3-16,2 0 1 0,-3 0-1 0,3 0 3 16,-2 0-2-16,2 0 0 0,-3 0-1 0,5 0 1 15,1 0-1-15,1 0 3 0,2 0-2 16,-2 0-2-16,1 0 2 0,-1 0 2 0,-2 0-2 15,-2 0 1-15,0 0-2 0,0 0 2 0,-3 0 1 16,-1 0-1-16,-1 0 0 0,1 0 2 16,-3-2-4-16,0 2 4 0,0 0-1 0,0 0 1 15,1-3-4-15,-3 3 2 0,2 0 0 0,0 0-1 16,-2-2 3-16,-2 2-4 0,2 0 1 0,0 0 0 16,-2 0 0-16,0 0 2 0,-3 0-2 15,3 0-1-15,-2 0 1 0,2 0-1 0,-5 0 0 16,5 0 1-16,-5 0 1 0,3 2-2 0,2-2 3 15,-5 0-2-15,3 0 0 0,1 0 0 0,-3 0-1 16,1 3 3-16,1-3-3 0,0 0 3 16,-5 0-1-16,2 0 5 0,-1 0 1 0,-8 0-4 15,1 0 0-15,4 0 4 0,-2 0-1 0,6 0-1 16,-2 0-3-16,3 0 2 0,-3 0-1 0,-2 0 2 16,2 0-1-16,-2 0 5 0,0 0 7 15,2 0-5-15,-2 0-11 0,-2-3 1 0,2 3-1 16,0-2 2-16,0 2 0 0,0-4 0 0,-2 4-2 15,2-5 4-15,0 3-3 0,0 0 5 16,0-5-3-16,0 3 1 0,0 0 0 0,0-1-1 16,0-1-2-16,0 1 1 0,0-4 0 0,-2 3-1 15,2-3 0-15,-3 0-2 0,3 0 0 0,-2 0 1 16,0-2 0-16,2 3 0 0,-2-3 0 0,2 0-1 16,-2-1 2-16,2 4-2 0,0-3 0 15,0-3 1-15,0 3 1 0,0 0-2 0,0-2 0 16,-3 2 2-16,3 0 0 0,0 0 0 0,-2 0 0 15,2 0 2-15,0 2-2 0,-2-2 1 16,0 2-2-16,2 1 2 0,0-1-1 0,0 0 1 16,-3 0 1-16,3 2-2 0,0-4 0 0,-2 3 1 15,2-3-3-15,0 2 3 0,0-2-2 0,0 2 1 16,2-4-1-16,1 2 1 0,-3-3-1 0,2 3 1 16,-2-2 0-16,0 0 1 0,2 0 2 15,0 2 0-15,-2-3 4 0,3-1-1 0,-1 4-3 16,0-2 1-16,-2-3-3 0,4 5 3 0,-4-2-2 15,5-2-1-15,-3 4 0 0,2-3 2 16,-4 1-2-16,5 2 2 0,-3-2-3 0,2 2 3 16,-1-2-2-16,-1 2 4 0,2 0-1 0,-2 2-1 15,1 0 0-15,-1-2 5 0,0 2-7 0,0-2 0 16,-2 2 3-16,2-2-5 0,-2 2 0 16,0-2 1-16,0 3-1 0,0-1-1 0,-2-2 2 15,2 2-2-15,0 0 3 0,-2 0-4 0,0 3 2 16,2-5 0-16,0 4 1 0,0-2-2 15,-2 0 2-15,-1 1 0 0,3 1 0 0,0-2-2 16,0-2 1-16,0 2 1 0,-2 1 1 0,2-1-3 16,0 0 2-16,0 0 0 0,0 0 0 0,0 0-2 15,0 3 3-15,0-3 0 0,0 2-2 0,0-1 1 16,0 1-1-16,0 0 0 0,0 1 0 16,0-1 3-16,0 0-3 0,0 1 0 0,0 1 1 15,0 1 0-15,0-3-2 0,2 3 2 0,-2 0 0 16,0-1-1-16,3-1 1 0,-3 3-1 0,0-3-1 15,0 1 3-15,0 1-1 0,0 0-3 16,0-1 3-16,0 1-1 0,0-1-1 0,2 1 1 16,-2 2 0-16,0-3 1 0,0 1-1 0,2-1 0 15,-2 3-1-15,0-2 3 0,2 2 0 0,-2-1-1 16,0-1 1-16,0 2-2 0,0 0 1 16,0-1-2-16,0 3 3 0,0-2-2 0,0 2-2 15,2-2 3-15,-2 2-2 0,0 0 2 0,0 0-2 16,0 0-1-16,0 0 0 0,0 2-2 15,0-2 3-15,0 0-3 0,0 0-5 0,0 2 6 16,0-2-3-16,0 0 3 0,0 0 0 0,0 0 2 16,0 0-3-16,-2 3 6 0,2-3-8 0,0 0-1 15,0 2-3-15,0-2-6 0,0 0-13 0,0 0 12 16,0 0-2-16,0 0-6 0,0 0-15 16,0 0-14-16,0 0-1 0,0 0-57 0,0 2-34 15,0-2-3-15</inkml:trace>
  <inkml:trace contextRef="#ctx0" brushRef="#br0" timeOffset="55878.8511">14755 8553 13 0,'-4'-3'12'0,"1"3"4"0,1-2-1 15,0 0 10-15,0 0 4 0,2 2-19 0,-3-2 5 16,1-1-3-16,2 1 11 0,-2 0-4 16,0 2 9-16,0-2-9 0,-1 2 0 0,1-2-9 15,-2 2 7-15,2 0-4 0,-1-3 6 0,1 1 10 16,0 2-5-16,2-2-7 0,-2 2 1 0,0 0-3 15,-1 0-1-15,1-2-1 0,0 0-1 16,0 2-4-16,-3-3-3 0,1 1 1 0,0-2-5 16,-3 2 2-16,0-3 1 0,-1-1 0 0,-3 1-2 15,2-1 0-15,-5 1-2 0,-1-4 1 0,0 3 0 16,-1-1-2-16,3 0-2 0,-3 1 2 16,1 1-1-16,2 1 1 0,0 2 0 0,2 0-3 15,0 2 3-15,0 0-1 0,2 2 3 0,0 0-4 16,0 0 2-16,2 3 1 0,1-1 0 15,-3 5-1-15,2-5 1 0,-1 5-1 0,-1 0 1 16,0 2-1-16,-2-2 0 0,0 2 1 0,-2 0-1 16,-1 0 2-16,1 0-2 0,0 0 0 0,-2 2 0 15,1-2 0-15,3 2-3 0,0-2 4 0,2 0 1 16,-2 0-3-16,7 0 2 0,-5 0-1 16,3 0 2-16,1 3-1 0,1-3 0 0,-1 0 0 15,1 2 0-15,2 0 0 0,-3-2 0 0,1 2 2 16,0 1 0-16,-1-1 2 0,1 2-2 15,-1-1 1-15,1-3 0 0,-1 4-2 0,-1-4 1 16,1 0-3-16,1 0 2 0,0 0-1 0,1-2-1 16,1 0 1-16,-2 2 0 0,2-5-1 0,-1 3 3 15,1-2-2-15,2-1 2 0,0 1-2 16,-2 0 0-16,2-3 3 0,0 3-1 0,0-3-2 16,0 1-1-16,0-1 2 0,0 0 1 0,2 1-2 15,-2-1 3-15,0 1-2 0,0-1 2 0,2 3-2 16,-2-3 0-16,3 3 0 0,-3-1 1 0,0-1-2 15,0 1 2-15,0-1 0 0,2 1 0 16,-2 1 1-16,-2 2-3 0,2 0 2 0,-3-1-1 16,3 1-2-16,0 0 2 0,0 2 1 0,0-2 0 15,0 0-2-15,0 0 2 0,0-1-3 16,3 1 3-16,-1 0-4 0,0-2 3 0,0 1-2 16,0 1 2-16,1 2-2 0,-1-2 2 0,0 0 3 15,0 0-3-15,3 0 3 0,-5-1-2 0,2 1 0 16,0 0 5-16,-2 0-3 0,2-3-4 0,0 3 1 15,-2 0 1-15,3 0-1 0,-1 0 0 16,-2 0-2-16,4 2 3 0,-4-3-2 0,5 3 0 16,-5-2-1-16,4 2 3 0,-4-2-3 0,5 2 1 15,-3-2 2-15,0 2-2 0,0 0 2 16,0-2 0-16,1 2 4 0,-3-2-1 0,2-1-1 16,0 1-1-16,-2 0-2 0,4 0 3 0,-1-3-2 15,-1 6-2-15,2-4 2 0,1-1-2 0,1 2 1 16,-1 0-2-16,-1-1 2 0,0-1-2 15,1 2 2-15,-1 2-1 0,3-2-1 0,-1 0 2 16,-1-1-1-16,2 3 4 0,-1-2-2 0,-1 0 0 16,-1 0 2-16,5 0-1 0,-3-5 2 15,-1 5 0-15,4-5-5 0,-3 1 4 0,3-1 0 0,-2 0-2 16,1 1 1-16,1-3 2 0,0 0-3 16,0 3 2-16,2-5-1 0,0 4-3 0,-2-4 4 15,4 5-3-15,-2-3 1 0,0-2 1 0,2 2-2 16,-2 0 2-16,3-2 0 0,-3 2 1 15,2-2 1-15,0 3 1 0,0-3 2 0,0 0-3 16,1 0 0-16,1-3-1 0,1 3-3 0,1-2-1 16,1 0 0-16,2-2 1 0,-3 4-2 15,1-5 2-15,0 3-2 0,-1 0 2 0,1-3-2 16,-3 1 1-16,-1 2-1 0,1-3 2 0,0 3 3 16,-4-2-1-16,0 1 2 0,1-3 5 0,-1 1-1 15,-3 1 0-15,-1 0-1 0,2-5-4 0,0 2 1 16,2-2-2-16,-3-2 1 0,6 3 0 15,-3-6 0-15,0 3 2 0,0-2 2 0,2 0-4 16,-2 0 4-16,-2-1-5 0,2 3 5 0,-2-4-2 16,2 4-2-16,-2-2-1 0,-3-3-2 15,3 5 0-15,-2-4-1 0,-1 2-2 0,1-3 0 16,-1 1 1-16,3-1 2 0,-2-1 0 0,-1 1-1 16,1-1 0-16,0-3 1 0,-1 0 4 0,3-2-3 15,-4 0 1-15,-1 0 2 0,0 0 1 16,-1 2 2-16,-1 0-3 0,-2 0 1 0,0 0-1 15,0 0-1-15,-2 3-1 0,2-5-1 0,-3 4 0 16,1-2 0-16,0 0-1 0,0 3 1 0,0-1 0 16,-1 3-2-16,-1-1 0 0,0 1 0 15,-1-1 1-15,1 1-2 0,-5-3 1 0,2-2-1 16,1-2-1-16,-3-2 3 0,0-2-2 0,-2 1 1 16,2-1 1-16,0 2-2 0,1 2 3 0,-1 2-1 15,0 2 1-15,0 3-2 0,2-1 0 16,-1 3-2-16,-3 2 3 0,2-2-1 0,0 0-1 15,0 2 3-15,3-3-2 0,-6 1 1 0,4 4 2 16,-1-4-1-16,-2 2-2 0,2 0 0 0,-2 2 0 16,0 0-3-16,0 1-5 0,0 1-2 15,-2 3-4-15,2-3-4 0,-5 5-9 0,-1 0 1 16,1 2-14-16,-4 4-13 0,-4 3-28 0,-5 4 13 16,-1 4-46-16,-1 5-66 0</inkml:trace>
  <inkml:trace contextRef="#ctx0" brushRef="#br0" timeOffset="58630.6902">10998 10380 16 0,'0'-4'29'0,"0"0"-14"0,2-1 10 15,-2 1-4-15,2-3-6 0,0 1-7 0,-2 1 2 16,3 1 18-16,-1-3-3 0,-2 3-3 16,2-3 5-16,0 3 4 0,-2-1-6 0,2 1-3 15,1 0-11-15,-1-1 2 0,-2 3-6 0,0 0-2 16,0 2-4-16,2-3-3 0,-2 1 0 16,2 2 13-16,-2 0 7 0,0 0-8 0,3 0-4 15,-1 2 5-15,2 1 1 0,1-3 1 0,-1 4-4 16,3-4 2-16,1 5 0 0,-1-3 0 0,4 0 3 15,0 2 0-15,0-1 3 0,4-1-4 0,1 0-1 16,-1-2-5-16,5 0 4 0,2 0-7 16,7 0-1-16,2-4-2 0,-3 1 0 0,3 1 0 15,2-2 1-15,3 2-3 0,3-3 4 0,14-2-2 16,2 3 2-16,-2 0 0 0,-4-1-2 16,6 3 5-16,-11-2-2 0,-11 4 0 0,2 0-2 15,-2 0 1-15,5-3 1 0,4 3-2 0,2 0 0 16,2 0 0-16,1 3-2 0,-3-1 1 0,-5 0 0 15,3-2 1-15,5 0-3 0,3 0 5 16,8-2-2-16,3 2-1 0,-3 0-1 0,-3-2 1 16,-5 2 3-16,1-3-1 0,4-1-1 0,5 2 0 15,2 0 3-15,-3-1-3 0,-6 1 4 0,-4 2-2 16,-5 0 4-16,2 0-6 0,5 0 1 16,2 2-3-16,-1 1 5 0,-1 1-2 0,-5 0 2 15,-1 1-3-15,-1-1 0 0,4-2-1 0,12 3-1 16,-1-1 1-16,-1 1-1 0,-1-3 2 0,-6 0-4 15,4 3 2-15,4-5 2 0,7 0-3 0,1 0 2 16,-6 2-1-16,-6 0 0 0,-8-2 0 16,-1 0 2-16,3 2-1 0,-1 0-1 0,3 1 3 15,-3-3-2-15,-6 2 0 0,-7 0 0 0,-4 0 1 16,-6 0-1-16,3 1 0 0,-4-1-1 16,3-2 3-16,-1 2 5 0,3 0-3 0,0-2 3 15,4 0-5-15,-2 0 1 0,2 0-3 0,0 0 0 16,-2 0 0-16,-7 0-1 0,0 0 0 0,-4 0 1 15,-2 0 0-15,-7 0-1 0,0 0 4 16,-7 0 4-16,3-2 2 0,-3 2 4 0,-2 0-3 16,-11 0 6-16,5 0-6 0,0 0 2 0,4 0-3 15,-3 0-4-15,3 0 0 0,0 0-2 0,-2 0-2 16,2 0-1-16,0 0 3 0,0 0 2 16,5 0-5-16,-1 0 2 0,-4 0-2 0,4 0 3 15,-4 0 2-15,0-2-8 0,3 2 1 0,-3 0 1 16,0-5-1-16,0 3 0 0,0-2 1 0,0-1-1 15,0 1 0-15,0 0 2 0,-3-1-2 16,3-2 1-16,0 3-1 0,0-5 1 0,0 3-1 16,0-3 2-16,0 2-2 0,0-2-1 0,3 1 2 15,-1-3-2-15,0 2 0 0,3-4 1 0,-3 1-1 16,0-1-2-16,2 0 4 0,1-5-4 16,-1-1 0-16,1 1 2 0,-1 0 0 0,0-2 1 15,-1 1-1-15,-1 1-1 0,4-2 2 0,-3 0-2 16,1 0 1-16,0 1 3 0,1-1-3 15,-1 0 2-15,1 0 1 0,-1 0-1 0,0 0 0 16,1 0-1-16,-1 3 0 0,-1-1 2 0,-1 1-3 16,0 1-1-16,0 1-1 0,-2 1 0 0,0 1-1 15,0 2 2-15,-2 0 1 0,0 2-2 16,2 3 1-16,-5-3 1 0,5 2 2 0,-4 1-1 16,2 1 1-16,-1 1-1 0,1 2-1 0,0-3 0 15,2 1-1-15,-2 4 0 0,-3 4 1 0,3-2 1 16,0 1 2-16,2-3-1 0,0 0-2 0,0 0 2 15,0-5-3-15,0 1 4 0,-2-1-2 16,2 5 1-16,0-4-2 0,0 2 2 0,-2 2 1 16,2-2-3-16,0-1 2 0,-3 3-1 0,3-2 3 15,-2 0-4-15,2 2 2 0,-2-2-1 16,0 2-1-16,2-2 2 0,-2 2-2 0,-1 0-4 16,3-3-1-16,-4 3-2 0,2-2-1 0,-3 2 0 15,1-2 4-15,0 2 1 0,-3 0-1 0,-2 2 5 16,-2-2-1-16,0 2 2 0,-2 1 0 0,2-3 0 15,-2 2 3-15,-1 0-4 0,1-2 3 16,-2 2-1-16,-5 0-2 0,-2 1 1 0,0-1 0 16,-2 0 2-16,-3-2-2 0,-2 0 1 0,-1 0-2 15,-1 2 2-15,-5-2-1 0,1 0 2 16,-9 0-2-16,4 2-1 0,1-2 2 0,-3 3 0 16,0-1 0-16,-2-2-2 0,-5 4 2 0,1-2-1 15,4-2 0-15,4 0 0 0,5 3 0 0,6-1 1 16,0-2-2-16,-4 2 3 0,2 0-4 0,-6 1 3 15,-1-3-1-15,-1 2 1 0,1-2-2 16,-1 0 2-16,3-2-1 0,8-1 0 0,-3 3 1 16,2 0-1-16,3 0-1 0,-3-2 2 0,0 2-1 15,-2 0 0-15,1 0 1 0,-6-2 0 16,1 2-3-16,2 0 3 0,-2 0 0 0,6 0-3 16,3 0 2-16,-1 0 1 0,1 0-2 0,1 0 3 15,1 0-3-15,-5 0 1 0,1 2 2 0,-3-2-4 16,0 0 2-16,0 0 2 0,0 0-2 15,0 0 0-15,1 0-2 0,3 0 3 0,1 0-2 16,1 2 3-16,1 1-2 0,0-3 0 0,0 2 0 16,-1 0 0-16,-1 0 0 0,-3 0-1 15,-4 1 3-15,2-1-2 0,-2 0 0 0,0 2-1 16,2-4 2-16,3 3-2 0,1-1 3 0,-1 2-3 16,1-2 2-16,1-2-1 0,-5 3-2 0,0-1 3 15,0-2 0-15,-4 0-1 0,-3 0 0 0,3-2 0 16,-2-1-2-16,3 3 2 0,4 0 1 15,1-2-1-15,0 2-1 0,1-2 2 0,-1 2-2 16,-2 0 1-16,-2 0 1 0,2 0 0 0,-2 0-1 16,0 0 0-16,2-2-2 0,2 0 4 0,1 2-4 15,1-3 3-15,3 3-1 0,0-2 0 16,2 2-1-16,-5 0 3 0,3 2-2 0,-2-2 0 16,-3 3-2-16,0-1 3 0,-2 0 0 0,3-2-1 15,-3 0-1-15,2 2 2 0,1 0-2 16,3-2 1-16,1 0 0 0,4 0 1 0,0 0-2 15,1 0 2-15,-1 3-1 0,0-3-1 0,-2 2 2 16,0-2 0-16,-3 2-1 0,3-2-1 0,0 0 1 16,-2 2 0-16,0 0 0 0,0 1-1 0,-1-1 3 15,1-2-3-15,2 4 0 0,0-2 2 16,2 1-1-16,0-1-1 0,5-2 2 0,-3 2 0 16,3 0-1-16,2-2-2 0,-1 2 4 0,1 1-3 15,2-3 1-15,0 2 0 0,-2 0 1 0,4-2-1 16,2 2-1-16,-1-2 0 0,3 0 0 15,-1 0-5-15,3 2-2 0,1-2 1 0,-2 3 3 16,2-1-1-16,-1 0 2 0,1 0-4 16,-2 3-2-16,4-1 7 0,-2 3 0 0,2-1 1 15,0 3 0-15,0 0 2 0,2 2 3 0,2 0-2 16,3 4-1-16,-3-1 4 0,5 3-6 0,0 1 3 16,0-3-2-16,-1 3 0 0,1 2 1 0,0 0-1 15,0 0 0-15,0-1 0 0,0 1 1 0,-1 5 1 16,-1-6-2-16,2 6 1 0,-3 1 0 15,3 1 1-15,0 6 1 0,4 9-1 0,-2-3-1 16,-4-1 2-16,0-3-1 0,-1-2 3 16,-1-7-3-16,-1-1-1 0,-2-5 0 0,-2-5 0 0,5-2-1 15,-5-4-2-15,0 2 2 0,0-2 0 16,0-2-8-16,0 1-34 0,0-3-5 0,-3 4-18 16,1-3-34-16,-2 3-59 0,-1 0-111 0</inkml:trace>
  <inkml:trace contextRef="#ctx0" brushRef="#br0" timeOffset="64518.1128">16155 8628 13 0,'-4'24'25'0,"-3"-4"14"0,3-5-6 0,-1-2-11 16,3-4-7-16,-5 0 9 0,7-2 4 16,-4-1-2-16,4-1 11 0,-2-3-20 0,0 2-11 15,2-2 8-15,-3 1-12 0,3-1 0 0,-2-2 1 16,2 2-2-16,0-2 5 0,0 2-2 15,0-2 5-15,0 0 11 0,0 0 0 0,0 0 6 16,0 0-14-16,-2 0-3 0,2 0 0 0,0-2-1 16,0 2 1-16,-2 0 11 0,2 0-2 0,0 0-1 15,0 0 1-15,0 0 12 0,0-2-9 0,0 2-10 16,0 0-15-16,0-2 8 0,-2-1 2 16,2 1 1-16,0-2-2 0,-3-1 0 0,1 1-1 15,0 0-2-15,0-3 3 0,2 3-4 0,-3-3 2 16,1 0-1-16,0 1 0 0,0-3 1 0,2 5-5 15,0-5-1-15,-2 2 1 0,2-2 0 16,-3 3 1-16,3-3-1 0,0 2 2 0,0-2-1 16,0 1 0-16,-2-1 3 0,2-2-2 0,0 2-1 15,-2 0 1-15,2 0-1 0,-2 0 0 16,0-2-1-16,-3 0 2 0,1 0-1 0,-1 0 0 16,1 3 0-16,-3-6-5 0,-1 3 7 0,1 0-2 15,-2 0 0-15,0 0-1 0,-2 0 2 0,2 0-2 16,1 2 2-16,-6-2-1 0,3 3 1 0,-2-1-1 15,0-2 2-15,0 2-3 0,-3 2 2 16,1-2 0-16,-3 5-1 0,3-5-1 0,-3 3 2 16,3 1 0-16,-5 1-1 0,2-1 2 0,-2 3-1 15,1-2-1-15,-1 4 1 0,-2-2 1 16,2 2-2-16,0 2 2 0,2-2-2 0,-2 2 2 16,5 0-2-16,-3 0 2 0,3 3-1 0,0-3-1 15,-1 2 1-15,3-1 0 0,-3 1 0 16,3 0-1-16,0-1 0 0,0 1 2 0,-3 0-2 15,3 1 1-15,2-1 0 0,-2 1 0 0,2 1 0 16,0-1-1-16,0 1 2 0,0 1-1 0,0 0-1 16,0 4 0-16,2-3-2 0,2 1 2 0,-2 0 1 15,5 2-3-15,-3 0-1 0,3-2 1 0,0 2 2 16,1-2 1-16,1 2-2 0,0 0 3 16,2 0-1-16,0 0-1 0,0 0-1 0,0 4 0 15,0-2 3-15,0 3-1 0,0-1-1 0,0 5 2 16,0-2-1-16,0 6-1 0,-2-2 3 15,2 2-4-15,-2 3 2 0,2 4 2 0,0 0-2 16,-3-1-1-16,3-1 1 0,0-2 2 0,3-1-4 16,-3-2 3-16,0-2-1 0,0 0-1 0,-3-2 3 15,1 0-2-15,0 2-1 0,0-2 4 16,0 2-3-16,-3-2 2 0,3 4-1 0,-2 0 0 16,-1 1-3-16,3-1 3 0,0 0 0 0,-1 0-3 15,1 3 3-15,0-3 0 0,2 0-1 0,-2 1-1 16,0-1 1-16,-1-2 0 0,3 0 0 15,0 0 0-15,0 0 2 0,0 2-1 0,3-2-1 16,-1 3 2-16,2-3 1 0,1 4 1 0,-1 1 0 16,-2-1 3-16,1 0-1 0,-3 3-2 0,-3 0 1 15,-1-1-4-15,-1 6 2 0,-1-1 1 16,-3-3 0-16,-2 6 3 0,7-10-4 0,-3 1 5 16,3-7-5-16,-1-1 0 0,-1-3-2 0,3 1 2 15,1-1-4-15,0-1 2 0,0 1-1 0,2-3 0 16,0 0-1-16,2 0 0 0,0 1 3 15,0-1-4-15,1 0 2 0,1 0 0 0,-4 3-1 16,4-5 2-16,-4 2-1 0,5-2 0 0,-5 2 0 16,4-2 2-16,-2 0-4 0,1 0 3 0,-1 0 2 15,0 0-3-15,0-2 1 0,0 0 4 16,1 2 1-16,-1-2-1 0,0-2 0 0,0 1-2 16,0-1 1-16,1 0-4 0,-1 1 2 0,0 1-1 15,0 0 3-15,3 0-3 0,-3-5 2 16,0 5 2-16,5-2-2 0,-5-1-2 0,2 3-1 15,1-4 3-15,-1 3-3 0,3-1 1 0,2 2 2 16,-3-3-1-16,5 3 1 0,0 0 0 0,2-2-5 16,5 1 4-16,-2-1-1 0,3 0-1 0,1 2 1 15,2-3 1-15,0-1-2 0,0 1-2 16,7-1 3-16,-2-3-3 0,1 0 2 0,-1 2 0 16,1-4 0-16,1 5 1 0,0-5-1 0,1 2-2 15,-1 0 2-15,2 5-1 0,-2-5 3 0,-3 2-2 16,-2-1-1-16,-4 1 1 0,0-2 0 15,-2 0 2-15,-5 1 0 0,0-1 9 0,-2-2-6 16,0 0 2-16,2 0-3 0,-2-5 1 0,0 3 2 16,3-4 0-16,-3 1-4 0,0-4-1 0,0-2 1 15,0 0 1-15,2-2-2 0,-2-2 1 16,0-3-1-16,0-2-2 0,-2-2-1 0,0-6 0 16,2-3 7-16,-2-2-2 0,-1-1-3 0,-1-1 2 15,2 2 0-15,-3 0 0 0,1 0 1 16,-3 4-1-16,1 1-1 0,-3-1 1 0,0 0-3 15,-2 3 2-15,0-5 0 0,0 2-3 0,-2-2 2 16,0-2-1-16,2 5-2 0,2-5 4 0,-2 4-5 16,2 0 4-16,1 1-3 0,3 3 1 15,-1 1-1-15,-1 0 1 0,3 2 0 0,-3 0 3 16,3-2-2-16,1-1-1 0,-3-1 0 0,1-1 2 16,1 3 1-16,-3-2 0 0,1 1 0 0,-5 1 1 15,0 0 0-15,0 2-2 0,-2 2 1 16,-1 0-2-16,-1 3 1 0,2-3-1 0,0 4 0 15,-3-1-2-15,1-1 3 0,2 0-1 0,-3-1-1 16,1-1 0-16,2 0 1 0,-1-2-1 0,3 0 1 16,-2 2 0-16,0 2-1 0,4 1 1 15,-2-1 1-15,0 3-1 0,0 1 0 0,0-1-1 16,2 2 2-16,-2 2-2 0,0 0 2 0,3 0-1 16,-3 0-1-16,0 0 1 0,0 2 1 0,2-2-2 15,-2 2 2-15,-2 0-1 0,2-2-1 16,-3 0-1-16,3 2 1 0,-4-2 0 0,2 0-2 15,-3-2-1-15,1 4 5 0,0-4-1 0,-3 2-1 16,0 0 1-16,3 0 2 0,-3 2-3 0,5 0 1 16,-2 3 1-16,1-1-2 0,-1 3 0 15,4-1-2-15,-4 3 1 0,1-3-5 0,3 3-6 16,0 0 3-16,-2 0-15 0,0 2 0 0,4 6-14 16,-4-10 3-16,2 2 4 0,-2 0-23 15,0-1-9-15,-1 1-29 0,-3 0-32 0,-1 2-69 16</inkml:trace>
  <inkml:trace contextRef="#ctx0" brushRef="#br0" timeOffset="67582.7565">10233 8557 24 0,'-2'0'36'16,"2"0"-15"-16,0 0 17 0,0 0-32 0,2-2 4 15,-2 2 3-15,0 0-2 0,0-2-5 0,0 2-6 16,0 0 1-16,2 0-5 0,-2 0-1 0,0 0 2 16,0 0-4-16,0 0 0 0,0 0 2 15,0 0 1-15,0 0 2 0,0 0 1 0,0 0 30 16,2 0 19-16,-2 0-33 0,0 2 0 0,-2 0 12 16,2-2-19-16,0 4-1 0,0-1 7 0,-2-1-7 15,2 4 5-15,-2-1-7 0,2-1 2 16,-3 1 2-16,3 1 4 0,-2 1-6 0,0 0 7 15,2-3-2-15,0 5-3 0,-2-3 2 0,0 3-2 16,2 2-4-16,-3-2 0 0,-1 2 0 0,4 2-1 16,-4 1-2-16,1-1 2 0,-1 4-4 15,-1 3 3-15,1-2 0 0,2 0 0 0,0-1 4 16,-3 1-3-16,3-3-1 0,2 1 3 0,-2-1-1 16,0-2 0-16,2 1-2 0,-5 1 3 0,3-2-3 15,0 0-1-15,0 1 0 0,-1-1 0 16,1 2-1-16,-4 1-2 0,3 1 1 0,-1-1-1 15,0 4-2-15,-1 2 1 0,1 0 2 0,-1 2 0 16,1-4-2-16,2 0 2 0,-3 0 0 16,3-3-2-16,0-1 4 0,0-1 1 0,2 1 1 15,-3-3 1-15,1-2-2 0,2 2 0 0,-2-2-2 16,0-2 4-16,2 0-2 0,0 0-2 0,-2-3 3 16,2 3-3-16,-3-2 2 0,3 1-2 15,0-1 1-15,-2-3 0 0,2 3 1 0,0 0-1 16,0-1 0-16,0 1-2 0,0 2 1 0,0 0-1 15,0-3-1-15,0 3 3 0,0 2-3 0,0-2 2 16,0 4-2-16,2-2 1 0,-2 0 0 0,3 2 0 16,-3-2 2-16,2 3-3 0,-2-1 2 15,2-2-3-15,-2 0 3 0,0 0-2 0,2 0 3 16,-2-2-3-16,2 0 3 0,-2-1 1 0,0 1-1 16,0-2 0-16,3 2-1 0,-3-3 1 0,2 3-2 15,-2-5 3-15,2 5-3 0,-2-4 1 16,2 1 0-16,-2-1 1 0,0-1-3 0,0 0 2 15,3 3-2-15,-3-2 2 0,0-1-2 0,2 0 1 16,-2-1 1-16,0 1-1 0,0 0-1 0,0 1 1 16,0-3-1-16,0 2 2 0,2-1 0 15,-2 3-3-15,0-4 3 0,0 1-2 0,2 1 3 16,-2-2-2-16,0 0-2 0,0 1 2 0,0-1 0 16,2-2 1-16,-2 0-1 0,0 2 0 15,3-2 2-15,-3 2-2 0,0-2 1 0,0 0-2 16,0 0 2-16,0 0-1 0,0-2-1 0,0 2 1 15,0 0 1-15,0 0-3 0,0-2 1 0,0 2-1 16,0 2-4-16,0-2-15 0,0 2-9 16,2-2 0-16,-2 0-30 0,0 2-27 0,0-2 2 15,2 0-138-15</inkml:trace>
  <inkml:trace contextRef="#ctx0" brushRef="#br0" timeOffset="70573.3295">10158 9845 26 0,'-2'0'8'16,"2"0"0"-16,0-3-1 0,-3 3 0 0,3 0 2 15,-2 0-4-15,2 0 3 0,0 0 6 0,0 0-10 16,0-2 10-16,2 2 2 0,1-2 16 0,-1 2 6 16,2-2-7-16,1 2 0 0,-1-2-13 15,3-1 1-15,1 1-6 0,1 0 7 0,0 0 4 16,2 0 3-16,0 2-15 0,-2-3-3 16,4 1-5-16,0 0-2 0,1 2 6 0,1-2 0 15,3 2-1-15,-3-2-3 0,5 2 3 0,0 0-5 16,6-5 2-16,1 5-2 0,1-4 1 0,-1 4 1 15,2-5 0-15,-3 3-2 0,3 0 2 0,-1 0-1 16,1-3 0-16,0 1 4 0,8 0-2 16,-4 1 1-16,2-1-3 0,-4 0 1 0,0 4-2 15,0-5-3-15,-2 5 1 0,2-2 0 0,-3 2 0 16,1-2-1-16,2 0 1 0,2-1-1 0,0 1 1 16,0-2 0-16,2 1-1 0,3 1 3 15,-1 0-2-15,1 0 2 0,-3 0-1 0,0-1-2 16,-4 1 2-16,2 2-2 0,0-2 3 0,0 0-1 15,0 0 1-15,3 2 0 0,-3 0 2 0,-2 0-3 16,0 0 2-16,-1 0 4 0,1-3 3 16,0 1-4-16,0 2 1 0,0-4-2 0,4-3-3 15,0 1-2-15,3 1 1 0,6-1-2 0,-2-1 1 16,0 3-2-16,-2-1 2 0,-3 1 1 16,-2-1-2-16,1 3 1 0,-3-2-2 0,2 4 1 15,-2-3 1-15,7 3-1 0,-5-2 1 0,0 4-1 16,-2-2 0-16,0 3 1 0,-2-1 0 0,-2 0-1 15,0 3-1-15,-3-1 3 0,3 0 0 16,-1 3-3-16,5-3 2 0,3 5-2 0,1-4 3 16,3-1-1-16,-5-2 0 0,3 3 0 0,-8-3 1 15,1 0 0-15,-2-2 2 0,2 0-3 0,0 0 2 16,0 2-1-16,4-2-2 0,5-2 2 16,-1 2-2-16,-1 0 1 0,1 0 0 0,-5 0-1 15,-1 0 0-15,-3 0 3 0,-3 2-4 0,2-2 3 16,-1 2-2-16,-1 1 1 0,1-1 0 0,1 2 0 15,0-2 0-15,-1 3 1 0,-1-3-3 16,1 0 3-16,-3 3-2 0,1-1 2 0,-2-2 0 16,1 3-2-16,-1-3 2 0,0 0-2 0,3-2 1 15,1 2 0-15,1-4 1 0,4 2-1 0,0 0-2 16,-2-2 3-16,4 0-1 0,-2 0 1 16,-2-1 0-16,-2 1-2 0,0 0 2 0,-3 0 3 15,-2 2-2-15,1-3-3 0,-3 1 1 0,0 2 0 16,2-2 1-16,0 2-1 0,0 2 0 0,3-2 0 15,-1 0-3-15,3 2 4 0,-3-2 0 16,3 0-2-16,-2 0 0 0,-3 0 2 0,0 0-2 16,-2 0 2-16,0 0 0 0,2 0-2 0,-2 0 1 15,3 3 1-15,1-3-1 0,1 0 0 0,1 2 0 16,1-2 1-16,-3 0 0 0,3 2-3 16,0 3 3-16,-5-5-1 0,0 2 0 0,0 0 0 15,1-2 1-15,-3 0-2 0,0 2 1 0,2-2-1 16,0 2 3-16,1-4-4 0,-1 2 3 15,0 0 0-15,3 0 1 0,-3-2-2 0,0 4 5 16,0-2-1-16,-2 0-2 0,0 2-2 0,-2-2 2 16,0 0-2-16,0 5 0 0,-2-5-1 0,-1 2 2 15,3 0-1-15,-2 0 0 0,4-2 0 0,0 3-1 16,4-3 2-16,1 0-1 0,-1 0-1 16,3 0 0-16,-5 0 2 0,3 0 1 0,-3 0-2 15,0 0-2-15,-2 0 3 0,0 0-2 0,-2 2 2 16,0-2 0-16,-5 2 0 0,3-2-2 0,-3 0 1 15,1 0 1-15,1 0-1 0,-1 2 0 16,2-2-1-16,-1 2 2 0,3-2-1 0,0 0 1 16,0 0-1-16,0 0 1 0,-3 0-3 0,3 3 4 15,-5-3-2-15,1 0-1 0,-1 0 1 16,-1 0 1-16,-3 0 0 0,2 2-2 0,-4-2 2 16,-3 0-1-16,1 0-1 0,-1 2 3 0,-1-2-4 15,-1 0 2-15,1 0 1 0,-3 0 0 0,2 0-2 16,-2 0 2-16,1 0 1 0,1 0 0 0,-2 0 3 15,1 0-2-15,-1 0 1 0,2 0-3 16,-2-2 1-16,1 2-3 0,-1 0 1 0,0 0 2 16,0-2-3-16,0 2 3 0,1 0-3 0,-1-3 2 15,0 3-2-15,0 0 2 0,0 0 0 16,-2 0 0-16,0 0 1 0,0 0-4 0,0 0 3 16,0 0 1-16,0 0-3 0,0 0 1 0,0-2 0 15,3 2-1-15,-1 0 1 0,0 0 0 0,2 0 0 16,1 0 1-16,-1 0-2 0,3 0 2 15,-1 0-1-15,1-2-1 0,0 2 2 0,-1 0 3 16,1 0 1-16,0 0 1 0,-1-2 0 0,1 2 1 16,-1-2-1-16,1 2-6 0,0-5 2 0,1 5-2 15,3-4-1-15,-2-1 2 0,2 3-2 16,0-2 0-16,-2-1 4 0,0 1 3 0,0-1 1 16,-3-1-1-16,3 1-2 0,-2 1 1 0,-1 0 2 15,1-3-1-15,-3 3-1 0,1-1-3 0,-1-4-1 16,-2 3 0-16,1-1 2 0,-1-2-3 15,0 1 0-15,0 1-2 0,-4-6 3 0,0-1-1 16,2 1 1-16,-2-2-1 0,-1-3-2 0,3 1 1 16,-2-1-4-16,0-2 4 0,2 0-3 15,-4 0 3-15,4 0-1 0,-5 3 2 0,5-3-5 16,-4 0 6-16,2 3-5 0,-1 1 4 0,-1-2-4 16,2 1-3-16,0 4-4 0,-3-3-1 0,1 1 4 15,2-1 3-15,-3 1 2 0,1-3 3 0,-1 3-3 16,1-5 3-16,0 2-2 0,-1-2 1 15,1 1-2-15,-1-1 0 0,1-2 2 0,-3 0 3 16,-2-3-2-16,5 3 2 0,-3 0-3 0,1 2 2 16,4 1-2-16,-1 3 3 0,-1 1-2 15,2-1 1-15,0 3-2 0,2 2 1 0,-3-2 1 16,3 2 0-16,-2-2-2 0,2 2 1 0,0 0-1 16,0-3 3-16,0 3-2 0,0-2 1 0,0 0-1 15,0-3 0-15,0 3-1 0,0-2 0 0,0-1-3 16,0 1 2-16,0 2-3 0,0-3 1 15,2-1-1-15,-4-1 1 0,2 2 1 0,0-1 1 16,0 1-6-16,-2 1 6 0,2 2 2 0,0-3-1 16,0 3 2-16,0 2-2 0,0 2 2 0,-2-2-1 15,2 2-1-15,0 3 2 0,-2-1-2 16,2 1 3-16,0 1-3 0,0-1 0 0,0 1 3 16,0 3-2-16,0-2 0 0,0 1 0 0,0-1 0 15,-3 2 1-15,3-3 0 0,0 5 0 16,-2-4-2-16,2 2 1 0,0-1-1 0,0 1 1 15,-2 0-1-15,0-2 0 0,2 1-1 0,0-1-3 16,0 0 2-16,-2-1-2 0,2 1 1 0,-3-1 0 16,3 1 1-16,0 0 0 0,-2-1 2 15,2 1 0-15,-2-1-4 0,2 1 2 0,0 0 0 16,-2 1 2-16,0 1 0 0,-1-2-1 0,6 1 0 16,-6 1-1-16,1 0 1 0,2 0 1 0,-2 0 1 15,2 2 0-15,-2-3 0 0,0 1 0 16,2 2 1-16,-5-2-1 0,5 0 0 0,-2 2 1 15,0-2 0-15,-1-1-1 0,1 3 1 0,0-2-4 16,0 2 0-16,0-2-4 0,-3 0 5 16,1 2 1-16,2-2 0 0,-5-1-1 0,3 3 1 0,-3-2 2 15,0 0-3-15,1 2 3 0,-1 0-3 16,-2-2 3-16,-2 0-1 0,2-1 0 0,-2 6 1 16,0-6-1-16,-4 1 1 0,-5 2-1 0,-2-2 1 15,0 2-1-15,-4 0 1 0,-1 0 0 16,-2-2-2-16,-1 0 2 0,-3 2-1 0,-1 0 0 15,1-3 1-15,-11 3 0 0,5-2-1 0,-1 2-1 16,0-2 1-16,-2 0 2 0,0 0-2 16,-8 2-1-16,3-3 2 0,3 3 0 0,9 0-2 15,2 0 1-15,4-2 1 0,1 0-1 0,-3-2 0 16,0 1 0-16,-4-1 1 0,-3 2-2 0,1 0 1 16,-1 2-1-16,1-3 3 0,1 3-3 0,8 0 1 15,-1-2 1-15,-2 2 0 0,3-2-1 16,-8 0 0-16,-1-3-1 0,-3 3 2 0,-4 0 0 15,2 2-1-15,0 0-1 0,9 0 1 0,2 0 1 16,3 0-1-16,-1 0 1 0,0 0-2 0,-2-2 2 16,1 2 0-16,-6-3-3 0,-1 3 2 15,-3 3 1-15,3-3 0 0,1 2-2 0,6 0 1 16,-1 0 0-16,4-2 1 0,-1 0-2 0,-3 2 2 16,0-2-2-16,-2 0 3 0,-3 0-2 15,1 0 0-15,-2 3 1 0,4-1-2 0,-3-2 1 16,8 2 0-16,-1 0 1 0,3-2-1 0,-3 0-1 15,2 0 2-15,1 0-1 0,-5 0-1 0,0 0 2 16,-2 0 0-16,-4 0-1 0,1 3 0 16,1-1 0-16,4 0 0 0,3 2-1 0,-1-4 1 15,5 5 0-15,-1-5 0 0,3 0 2 0,0 0-3 16,-2 0 1-16,-2-2 0 0,-3 2 1 0,0 0-1 16,1 0 0-16,-5 2 0 0,2-2-1 15,0 2 2-15,2 0-3 0,0 0 4 0,3 3-3 16,0-5 3-16,-1 4-2 0,1-2-1 0,-3 1 0 15,-2-1 2-15,-2 0 1 0,0 0-4 0,0 3 3 16,-2-3-1-16,6 0 0 0,-2 0 1 0,5 0-1 16,-1 1-1-16,3-1 2 0,0-2-2 15,-3 2 2-15,1-2-1 0,-5 0 0 0,-2 0-1 16,0 2 2-16,-5 0-2 0,3 3 3 0,2-5-4 16,2 4 4-16,5-4-4 0,1 2 3 15,3 1-2-15,-2-1 3 0,4-2-4 0,-4 0 4 16,-3 0-2-16,-1-2-1 0,-1 2 1 0,-2 0 1 15,-2 0-1-15,5 0 0 0,-1 0 0 16,2 0 0-16,3 0-1 0,0 2 1 0,4-2 0 16,0 0 1-16,0 0-1 0,3 0 0 0,-3 0 1 15,-7 0-2-15,3 0 1 0,0 0 1 0,-3 2-2 16,1 0 1-16,0-2 1 0,-3 0-3 0,5 0 3 16,-1 2 0-16,1 1-1 0,2-1 0 15,0-2-1-15,4 2 2 0,1-2 0 0,-3 2-2 16,2-2 1-16,1 0 1 0,-5 0-1 0,-3 3 1 15,-1-1-1-15,-3-2 0 0,1 2 0 0,-1 0-1 16,-2 0 1-16,2 1 0 0,5-1 0 16,0-2 1-16,2 0-2 0,2 2 1 0,2 0 2 15,-2-2-3-15,1 0 2 0,-1 0-3 0,-2 0 4 16,0 0-3-16,-5 0 0 0,1 0 3 0,-3 0-4 16,3 0 4-16,-3 0-3 0,0 0 0 15,3 0 1-15,2 0 0 0,2 0-2 0,0 0 3 16,2 2-4-16,0-2-1 0,0 0-7 0,0 0-1 15,3 0-2-15,-6 0-8 0,6 0-14 0,-3 0 0 16,2 3-24-16,1-3 8 0,1 2-66 16</inkml:trace>
  <inkml:trace contextRef="#ctx0" brushRef="#br0" timeOffset="79847.005">14837 8328 23 0,'4'-5'20'0,"-2"3"-2"0,-2 0 2 15,5 0 10-15,-5 0-20 0,2-3-10 0,0 1 2 16,0 2-2-16,0-3-2 0,1 3 4 16,-1 0 3-16,0-3 3 0,-2 5-4 0,0-2 14 15,2 0 19-15,-2 0-9 0,2 2 7 0,-2-3-21 16,0 3 5-16,0-2 1 0,3 2-10 0,-3 0 5 15,0 0-3-15,0 0-3 0,0 0-6 16,2 0-1-16,-2 0 0 0,0 0 3 0,0-2 4 16,0 2-1-16,0 0-1 0,0 0 1 0,0 0-2 15,0 0 0-15,0 0-2 0,0 0-1 0,0 0-5 16,0 0 1-16,0 0 2 0,0 0-4 16,0 0 1-16,0 0 0 0,0 0 1 0,0 0-2 15,0 0 3-15,0 0 1 0,0 0-3 0,0 0 3 16,0 0-2-16,0 0 2 0,0 0-3 0,0 0 5 15,0 0-1-15,0 0-1 0,0 0 2 16,0 0 0-16,4 4-2 0,3-1 1 0,-1 3 1 16,1-4-2-16,-3 1 0 0,3 1 1 0,-3-2-2 15,1 1 0-15,-1-1 0 0,1 0 1 16,-1-2-1-16,1 2 2 0,-1 0 0 0,-2 1 1 16,3-3-1-16,1 2 0 0,-1-2 1 0,-1 0-1 15,0 0-1-15,1 0 2 0,-1 2-2 0,-2-4 5 16,3 2-5-16,-1 0 3 0,-4 0-2 0,5 0 1 15,-5 0-3-15,2 0 2 0,0 0-1 16,-2 0 0-16,2 0-3 0,-2-2 4 0,0 2-3 16,0 0 0-16,0 0 2 0,0 0-3 0,0 0 3 15,2 0-1-15,-2 0-1 0,3 0 1 0,-3 0 0 16,0 0-1-16,4 2 0 0,-4-2 2 16,2 0 1-16,0-2-1 0,1 2 4 0,-1 0 0 15,0 0 0-15,0 0-3 0,1 0 2 0,-1-3-3 16,0 3 0-16,0-2-1 0,0 0 0 0,3 2 1 15,-1-2-1-15,-2 0 0 0,3 2 1 0,-1-3-2 16,1 1 0-16,-3 0-1 0,0 2 2 16,0-2-1-16,0 2 3 0,1 0-3 0,-3-3 5 15,0 3 0-15,2 0-2 0,-2 0 2 0,0 0-1 16,0-2 2-16,0 2-1 0,0 0-1 16,0 0 1-16,0 0-4 0,0 0 2 0,-2 0-5 15,2 0 0-15,-3-2 0 0,1 2-2 0,-2-2 3 16,-1 2 1-16,-1-2 1 0,1 2 1 0,-1-3-3 15,-3 1 2-15,2 2-2 0,-2-2 1 16,1 0-2-16,-1 2-6 0,0 0 5 0,2-2-5 16,-1-1 1-16,1 3-8 0,-2 0-18 0,5-2 0 15,-3 0-54-15,3 2-62 0</inkml:trace>
  <inkml:trace contextRef="#ctx0" brushRef="#br0" timeOffset="81074.1105">14958 8176 10 0,'-2'0'25'0,"2"0"-4"0,-3 0-13 0,3 0 7 16,0 0 4-16,-2 0-11 0,2 0-2 15,0-3-1-15,0 3-5 0,0-2 1 0,0 2-3 16,0-2 2-16,0 0-2 0,2 2 2 0,1-2 0 16,-3-1-2-16,2 1 1 0,-2 0 2 15,2 0-1-15,0-3 8 0,-2 5 30 0,2-2 1 16,1 0-7-16,-3 2-1 0,0-2-12 0,0 2-3 16,0 0-3-16,0 0-7 0,0 0 0 0,0 0 0 15,0 0-5-15,0 0-4 0,0 0 5 0,0 0-4 16,0 0 5-16,0 0-3 0,0 0 6 15,0 0-1-15,0 0-3 0,0 0-1 0,0 0-1 16,8-2 0-16,-1-1 2 0,0 1-6 0,-1 2 2 16,1 0 0-16,-1 0 1 0,-1-2 1 15,2 2 1-15,-3 0-2 0,0 0-2 0,1 0-1 16,-3 2 4-16,5-2 0 0,-7 0 1 0,4 0-1 16,-2 0 3-16,0 0-3 0,-2 0-3 0,0 0 5 15,3 2-4-15,-3-2 3 0,2 0-2 0,-2 0 0 16,0 0 2-16,0 0-1 0,0 0 0 15,0 0 1-15,0 0 3 0,0 0 12 0,0 0-3 16,0 0-5-16,0 0-3 0,0 0-1 0,0 0-4 16,0 0 5-16,-2 0-3 0,2 0 1 15,0 0-2-15,0 0 2 0,0 0-3 0,0 0 0 16,0 0 0-16,-3 0-3 0,3 0 2 0,0 0 1 16,0 0 1-16,0 0 0 0,0 0-8 0,-2-2-11 15,0 2 9-15,-2 0-8 0,-3 0-1 0,3 0 14 16,-3 0 4-16,-2 0-2 0,0 2-5 15,0-2-6-15,1 0 5 0,-3 3 5 0,0-3 3 16,2 2 2-16,-2 0-2 0,0-2 0 0,0 2 1 16,0 0 0-16,2 1 0 0,2-1 3 0,1 0-4 15,-1-2 1-15,3 0-1 0,1 2 1 16,-1-2 0-16,4 0 0 0,-4 0 2 0,4 2 3 16,0-2 3-16,-3 0 16 0,3 0-6 0,0 0-4 15,-2 0-6-15,2 0-7 0,0 0 7 16,0 0-6-16,0 0-5 0,0 0 4 0,2 0-2 15,-2 0-3-15,3 0 4 0,-3 0-2 0,2 0 1 16,0 0-1-16,2 0 0 0,3 0 2 0,0 0-3 16,-1-2 3-16,3 2-2 0,2 0 1 0,0 0-1 15,-2 0 2-15,2-2-2 0,0 2 2 16,-2 0 0-16,0 0-1 0,-1 0-1 0,-1-2 3 16,0 2-3-16,-1 0 3 0,-1 0-2 0,-1 0 3 15,-2 0-3-15,3 0 2 0,-5 0-2 16,2-2 2-16,0 2-1 0,-2 0-1 0,0 0 1 15,2 0-1-15,-2 0-2 0,0 0 1 0,0 0-1 16,0 0-13-16,0 0-27 0,0 0-7 16,0 0 21-16,0 2-67 0,3-2 1 0</inkml:trace>
  <inkml:trace contextRef="#ctx0" brushRef="#br0" timeOffset="82251.2757">15134 8127 6 0,'0'-2'17'0,"5"0"0"0,-3 0-7 15,2-1 0-15,1-3 1 0,-1 3 8 0,-2 1-9 16,3 0 7-16,-3 0-4 0,0 0 9 0,2-1-8 15,-4 3-18-15,3-2-2 0,-1 0-5 0,-2 0 4 16,0 2 4-16,2 0 3 0,-2 0-3 16,2 0 4-16,-2 0 1 0,0 0 15 0,0 0 18 15,0 0 14-15,0 0 1 0,0 0-17 0,0 0 0 16,0 0-5-16,0 0-9 0,0 0-1 16,0 0 0-16,0 0-9 0,0 0 1 0,0 0-4 0,0 0-3 15,0 0 5-15,0 0 2 0,0 0-3 16,0 0 3-16,0 0-4 0,0 0-3 0,0 0-1 15,0 0-4-15,0 0 1 0,0 0 2 0,0 0-1 16,0 0-2-16,0 0 2 0,0 0-2 16,0 0-1-16,0 0 1 0,0 0 0 0,0 2-2 15,0-2 3-15,0 0-2 0,0 0 2 0,0 0-2 16,0 0 2-16,0 0 0 0,0 0 0 0,0 0-1 16,0 0 2-16,0 0 0 0,0 0 2 15,0 9 2-15,2 0-2 0,-2-3-1 0,3 3 2 16,-3 0-1-16,2 2 2 0,0-2 0 0,-2 2 1 15,0 0 2-15,2 2-1 0,0 0 0 0,-2 1-5 16,0 1 1-16,0 3 0 0,3-5-2 16,-3 4 0-16,0-1 2 0,0-3-1 0,0 0-1 15,0 3-1-15,0-7 2 0,0 4-2 0,0-4 3 16,0 2-3-16,0-5 2 0,0 3-1 0,0-2-2 16,0-1 2-16,0 1 1 0,0-3-2 15,0 1 1-15,0-3-1 0,0 0 4 0,2 0 3 16,-2-2 5-16,0 3 3 0,0-3 6 0,0 2-2 15,0-2 0-15,0 0 13 0,0 0-10 16,0 0-2-16,0 0-4 0,0-2-1 0,0 2-15 16,-2-3 0-16,2-1-3 0,0 0 1 0,0-3 1 15,0 0-3-15,0-4 5 0,0 0-5 0,0-2 3 16,0 0 1-16,0-3 0 0,2-1-1 16,-2 4 1-16,0-5-1 0,0 0 2 0,0 3-1 15,0-3 0-15,0 3 0 0,0 2 1 0,0-3-3 16,0 5 4-16,0-4-2 0,0 4-1 0,-2 0 2 15,2 0-1-15,0 0 0 0,0 0 1 16,0-1-2-16,0 1 0 0,0 3 1 0,0-1 0 16,0 2-2-16,0-2 3 0,0 3 2 0,0 1-2 15,0-1 0-15,0 4-1 0,0-1-2 0,0-1-1 16,0 4 0-16,0-2-6 0,0 0 2 0,0 2-3 16,0 0-4-16,0 0 14 0,0 2 3 15,-3 0-1-15,3 2-2 0,0 1 2 0,0 1-1 16,0 3 2-16,-2 2-1 0,2 0-1 0,-2 2 0 15,2 1 0-15,0-1 0 0,-2 0 1 16,2 0-1-16,-2 3 1 0,2-3-2 0,0 2 1 16,0 1 0-16,0-1 0 0,0 1 1 0,0-1-1 15,0 1 0-15,2-1-1 0,-2 1 0 0,0-3-6 16,0 0-15-16,0 0-15 0,0-2 4 16,0 2-21-16,0-2-30 0,0 3-34 0,0-3-121 15</inkml:trace>
  <inkml:trace contextRef="#ctx0" brushRef="#br0" timeOffset="109087.5462">18045 8797 1 0,'0'0'14'16,"0"0"4"-16,-3-2-3 0,6 2 5 0,-3-4-6 15,0 2 4-15,2-1 35 0,0 1 10 0,0-2-20 16,0-1-17-16,-2 1 1 0,5 0 6 0,-3-1-6 15,-2-1-11-15,2 1-7 0,0-2 2 16,-2-1 0-16,3 1-4 0,-3-2 0 0,0 0-2 16,0 1 0-16,0-1 1 0,0 0-4 0,-3 0 4 15,3 0-5-15,0-2 3 0,-2 2 0 16,0-2 2-16,2 3 2 0,-4-1-2 0,1-2-2 16,1-2 0-16,-2 2 0 0,-1 2-4 0,-1-5 0 15,-3 1 2-15,2 2 1 0,-6-4-3 0,4-1 2 16,-4 1-1-16,2 2-3 0,-2-3 3 15,0 3-1-15,-1-2-1 0,1-1 1 0,-2 1 1 16,-1-1-1-16,-1 1 0 0,-3-1 0 0,2 1-1 16,-2-3-1-16,0 3 3 0,1-3-1 0,-8 3-2 15,5-3 0-15,-2 3 0 0,2 2 1 16,0-1 3-16,2 3-2 0,2 0-1 0,-2 0 0 16,3 2 1-16,-1 1 0 0,0 1-2 0,-1 3 0 15,-1-3 1-15,-2 3-1 0,2 1 3 0,-7 1-2 16,1 0 1-16,0 0-4 0,-3 2 4 15,0 0 0-15,1 0-3 0,-3 0 3 0,2 0-2 16,5 0 2-16,-3 4 0 0,5-4 0 0,-2 5-2 16,-2-3 1-16,1 2 2 0,-1 1-3 15,-1-1 3-15,-1 0-1 0,-1 3 0 0,3-3-1 16,-3 5 2-16,2-2-3 0,1-1 2 0,4 1 2 16,2 4-4-16,0-2 2 0,0-2 0 0,5 1-1 15,-3 1-1-15,3 0 2 0,-1 0 1 0,1 2-2 16,2 0 0-16,-3 0 0 0,-1 2 0 15,1-2-1-15,-1 5 2 0,-1-1 0 0,3 0 0 16,-1 3 0-16,-1 0 0 0,1 2-1 0,1-1 2 16,-1-1-3-16,3 0 2 0,2-1 0 15,0 1 0-15,2-3 0 0,3 1 1 0,-3-1-2 0,2 1-1 16,0-1 1-16,1 3 2 0,-1-1 0 16,3 3-1-16,-3 0-2 0,1 0 4 0,1 2-2 15,1 0 0-15,-1-2-1 0,3 4 2 0,-2-4-2 16,-1 2 3-16,3 0-4 0,-2 2 3 15,-1-4-1-15,1 2 0 0,0 0-1 0,-1 0 3 16,1 0-2-16,-1 3 1 0,1 3-3 0,-1 1 2 16,1 2 1-16,2 2 0 0,-3 0-1 15,3 2-1-15,0 1 3 0,-2-3-2 0,1-3 0 16,1 1 1-16,0-2-1 0,2 0 1 0,0-5 1 16,2 0 2-16,0 0-3 0,1 3 2 0,-1-3-1 15,0-2 0-15,2 0 1 0,-1 2 1 0,-1-4-3 16,-2 2 1-16,2 0-1 0,0-2 4 15,-2 0-3-15,2-2 0 0,1 2-2 0,-1-1 0 16,0 1 0-16,2 5 1 0,1-1-2 0,-1 2 1 16,3 3 2-16,-3 4-4 0,1 2 5 15,-1-2-3-15,3 3 1 0,-1-6 0 0,-1-1-1 16,1-2 2-16,3-5-2 0,0-3 2 0,0-1 0 16,0-5-3-16,-1 1 6 0,1-3-3 0,0 2 4 15,0-4 1-15,2 2 3 0,0-2-5 0,-2-1-4 16,0 1 0-16,-1 2 0 0,3 0-1 15,1-2 2-15,-1 4-2 0,0 0 1 0,4 3 1 16,-2 2-2-16,5 4 2 0,-1 0 0 16,1 2 1-16,2 2-4 0,-5 1 2 0,3-1 1 15,-3 1-2-15,1 1 3 0,2-1 1 0,-3-1 1 16,-2 3 2-16,0-5-5 0,1 0 1 0,-1 3 2 16,0-5-3-16,0 2 6 0,1-2-2 0,1 0 6 15,0-2-2-15,5-4 0 0,0-3 4 16,0-2 1-16,2-7-5 0,0 3-2 0,2-9-6 15,3 2 4-15,1-3-2 0,1 1 1 0,-2-2-5 16,1-1 3-16,1-1-3 0,-3 1 3 0,3-1 0 16,4-1-1-16,0 1 2 0,2-1 0 15,5-6 1-15,-2 2 3 0,-3 0-2 0,0 0-3 16,-2 0-1-16,-6 0 1 0,-1 0-3 0,1 0 4 16,-1 0-2-16,1-3 1 0,3 1 0 0,1-5 2 15,2-1-5-15,-2 1 2 0,2 0 1 16,-4 1-1-16,-3-1 0 0,1 0 4 0,-3 3 0 15,-2-3-3-15,0 1 1 0,-2-3 1 0,0-2 0 16,0-2-1-16,2-7 0 0,0 2 2 16,2-4-3-16,3 2-2 0,-3 0 1 0,-4 3 2 15,2 1-1-15,-5 3 1 0,1 2-2 0,-3-2 0 16,1 4 0-16,-5-5 0 0,4 6 0 0,-4-6 1 16,0 3-3-16,0-2 3 0,-2-5 1 0,0 3-2 15,-2-1-2-15,-3-3-2 0,0-1 4 16,1-2-3-16,-3 0 0 0,0 0 1 0,-2-3-1 15,-2-1 0-15,2-5 0 0,-2 0 2 0,2-4 1 16,-5-3-2-16,3-2-1 0,-2 1 0 0,-3 3 3 16,3 3-3-16,-5 7 2 0,2-1-2 15,-1 3 2-15,1 0-2 0,-2 0 1 0,-4-5-1 16,0 0 1-16,-5 3-2 0,-4 1 2 0,0 6-2 16,-2 1 2-16,-5 2-1 0,0-1-1 0,-1-1 1 15,1-4-4-15,2 2 1 0,3-2 1 16,2 2-4-16,-2 0 1 0,4 0-3 0,-2 5-3 15,0 0-2-15,2 1 0 0,0 5-11 0,0 3-2 16,3-1-3-16,-3 3-11 0,4-1-6 0,1 3 8 16,4 0-30-16,-2 2 14 0,6 2-82 15,-2 2-92-15</inkml:trace>
  <inkml:trace contextRef="#ctx0" brushRef="#br0" timeOffset="110820.2386">17657 9699 1 0,'0'-2'23'0,"0"2"2"15,0 0-1-15,0 0-10 0,0 0-1 16,0 0 29-16,-3 0-12 0,3 0-9 0,0-2-8 16,0 2-8-16,0 0-2 0,0-2-2 0,-2 2 4 15,2 0-3-15,0 0 4 0,0 0-2 16,0 0 2-16,0 0-7 0,0 0 4 0,0 0 1 16,0 0 5-16,0 0 3 0,0 0 0 0,0 0 4 15,0 0-4-15,0-3-7 0,0 3 3 0,0 0 0 16,0 0 4-16,-2 0-9 0,2 0 5 15,0 0-5-15,0 0-3 0,0 0-3 0,0-2 4 16,0 2-3-16,0 0 0 0,0 0-1 0,0 0 1 16,0 0 2-16,0 0-2 0,0 0 0 0,0 0 2 15,0 0 0-15,0 0 0 0,0 0 0 16,-2 0 0-16,2 0 1 0,0 0-2 0,0 0 0 16,0 0-3-16,0 0 4 0,0 0-2 0,0 0 2 15,0 0-2-15,0 0 3 0,0 0-4 0,0 0 5 16,0 0-4-16,0 0 2 0,0 0 0 0,0 0 1 15,0 0 3-15,0 0 0 0,0 0 2 16,0 0-3-16,0 0-2 0,0 0 0 0,0 0-1 16,0 0-1-16,0 0 0 0,0 0 0 0,0 0 3 15,0 0-1-15,0 0-3 0,0 0 3 16,0 0 0-16,0 0-2 0,0 0-2 0,0 0 3 16,0 0-1-16,0 0 3 0,0 0-5 0,0 0 1 15,0 0 0-15,0 0 3 0,0 0-2 0,0 0 2 16,0 0-4-16,0 0 1 0,0 0-13 15,0 0-7-15,0 0 6 0,0 0-6 0,0 0-18 16,0 0 12-16,0 0 5 0,0 0-10 0,0 0-34 16,0 0 2-16</inkml:trace>
  <inkml:trace contextRef="#ctx0" brushRef="#br0" timeOffset="119615.1506">6690 11518 15 0,'2'-4'16'0,"0"-1"13"0,0 3-13 15,-2 0-7-15,2-2-1 0,1 1-4 16,-3-1-1-16,0 2 2 0,2 0 2 0,-2-1 0 16,0 1 7-16,0 0 20 0,2 0-11 0,-2 2-8 15,0-2 2-15,0-1 3 0,0 3-3 16,0-2-2-16,0 2-3 0,0 0-5 0,0-2 5 16,0 2-3-16,-2-2 5 0,2 2-2 0,0 0-2 15,-2 0 7-15,2-3-7 0,0 3-3 0,0-2-4 16,0 2 3-16,0 0-4 0,0 0-1 15,0-2-2-15,0 2-1 0,0 0-1 0,0 0 4 16,0 0-3-16,0 0 5 0,0 0-4 0,2-2-1 16,0 2 4-16,2 0-1 0,3-5-3 0,0 3 2 15,4 2 2-15,0-4-2 0,4 2-1 16,3-1 0-16,2 1 0 0,6 0-1 0,3-2 2 16,-1 1 0-16,3-1 0 0,-2 4 2 0,-3-4-3 15,-1 1 1-15,-1 1 1 0,-2 0 2 0,-4-2-2 16,-1 4 0-16,1 0 0 0,-3-3-1 15,-2 3 2-15,-1 0-2 0,-1 0-1 0,-3 0 1 16,-1 0-1-16,0 0 0 0,-3 0 1 0,0 3-2 16,-8-3-1-16,4 2 5 0,-2-2-1 15,0 0 2-15,-1 2 4 0,3-2 1 0,5-2-8 16,-3 2 0-16,-2 0 2 0,-4 0-3 0,-3 0-1 16,0 2 2-16,-1-2-1 0,-6 2 2 0,1-2-2 15,-2 0 1-15,-1 0 0 0,-1 2-2 0,-1 1 4 16,-2-3-3-16,0 2 1 0,0 0 0 15,-2-2-1-15,0 0 1 0,-2 2 0 0,2 0 1 16,0-2-1-16,-2 3-1 0,-3-1 2 0,3 0-1 16,2-2-1-16,2 0 1 0,5 2 1 15,-1-2 0-15,5 0-3 0,0 0 3 0,0-2-2 16,5 2 2-16,-3 0-1 0,2 0 0 0,3-2-1 16,-3 0 1-16,3 2 1 0,1 0-1 0,-1-3-1 15,0 3 3-15,4-2-3 0,-5 0 1 0,3 2 0 16,-2-2-1-16,1 0 1 0,1 2 1 15,-2-3-2-15,-1 1 1 0,3 0-1 0,-2 0 1 16,-1 2 0-16,1-2 2 0,0-1-4 0,-3 1 2 16,3 0 1-16,-1 0-1 0,1 2 0 15,2-2-2-15,-3-1-23 0,3 3-34 0,0 0-1 16,2 0-7-16,-3 0 56 0,3 0-67 0,0 3 36 16,0-1 7-16</inkml:trace>
  <inkml:trace contextRef="#ctx0" brushRef="#br0" timeOffset="122502.394">7538 11434 8 0,'0'0'19'0,"0"-4"3"15,0 4-22-15,0 0-6 0,0-2-3 0,0 0 4 16,0 2-2-16,3 0 3 0,-3 0 2 15,0 0 1-15,0 0 3 0,0 0 3 0,2 2 5 16,0 0 4-16,0-2-3 0,0 2-2 0,3 0 5 16,-1 3-3-16,3-3-5 0,2 0-3 0,0 0 13 15,2 3 11-15,2-5-8 0,2 2-8 16,1 0 5-16,3-2-6 0,1 0 13 0,0 0-10 16,4 0 8-16,5 0-1 0,0-4-13 0,-3 2-1 15,3-1 0-15,0 1 1 0,-1-2-2 0,1-1-1 16,2 3 2-16,0-4 8 0,-3 1 2 15,1 1-5-15,2-3 3 0,-7 1-4 0,-4 3-8 16,-5-1 2-16,-4 2 0 0,-2 0-1 0,-2-1 4 16,-3 1-4-16,-10 4-1 0,1-2-2 15,3 0 3-15,0-2-9 0,6 2 6 0,-4-2 1 16,-6 0-5-16,-1 2 3 0,0-3 0 0,-4 1 2 16,-2 2-2-16,-2 0-1 0,-3-2 1 0,-4 4 0 15,2-2 2-15,0 0-3 0,-4 0 2 16,4 2 0-16,-2 1 0 0,0-3 1 0,-2 4-3 15,2-2 3-15,0 1-2 0,-5-1 1 0,-8 2 1 16,2-2-1-16,0 3 0 0,0-1-2 16,2-4 2-16,2 5-2 0,1-3 1 0,1 0-4 15,5 2-5-15,0-1-10 0,7 1-4 0,-1-2 7 16,3 0 4-16,4 1 2 0,0-1-15 0,3-2-15 16,6 2-43-16,0-2 41 0,0 0 25 0,0 2-15 15</inkml:trace>
  <inkml:trace contextRef="#ctx0" brushRef="#br0" timeOffset="122516.7064">7463 11443 3 0</inkml:trace>
  <inkml:trace contextRef="#ctx0" brushRef="#br0" timeOffset="123648.3816">6813 11567 10 0,'0'0'8'15,"0"0"2"-15,2-3 0 0,-2 3-2 0,0 0 1 16,0 0-1-16,0-2-3 0,0 2-1 0,0 0-3 16,0 0-1-16,0 0-3 0,0 0 2 15,0 0-1-15,0-2-2 0,-2 2-5 0,2-2-9 16,0 2-11-16</inkml:trace>
  <inkml:trace contextRef="#ctx0" brushRef="#br0" timeOffset="137945.8922">20371 11071 6 0,'-5'-3'8'0,"3"-1"-5"0,-2 2-5 0,1-5 2 0,-1 5-1 16,0 0-1-16,-3-3 3 0,3 3 4 15,-3 0 6-15,0 2 12 0,1-4 3 0,-3 4-1 16,0-3-15-16,0-1 3 0,1 2 34 0,-4 0-16 16,1-3-16-16,0-2 15 0,-2 3-6 15,2-3-5-15,-2 1-7 0,-2 1-4 0,-5-6-3 16,0 5 3-16,0-1-5 0,0 1 7 0,-2 1-8 15,2-1-3-15,0 1 5 0,-2 1-4 0,0-1 2 16,0 3 1-16,0 0-1 0,2 2 1 0,1-2 1 16,-1-1 2-16,0 3-3 0,0 0-2 15,2 3-1-15,-4-3 0 0,2 2 1 0,-2-2 4 16,-2 2-5-16,0 0 1 0,-3 3 2 0,3-3 0 16,0 2-4-16,-5 3 0 0,3 0-1 0,2-1 3 15,-1 1 1-15,5 2 5 0,-2-3-2 16,5 1-1-16,-1 2 2 0,1-3-2 0,-1 1-4 15,2 2 2-15,-3 0-3 0,-1 2 1 0,0-3-1 16,-2 3 1-16,0 3 0 0,2-3 0 16,0 2 1-16,2 2-1 0,1-1 0 0,1-3 2 15,3 4-1-15,2-6 1 0,2 4-2 0,1-2 1 16,1-2-2-16,-2 2 1 0,2-2 0 0,3-3 1 16,0 5-1-16,-3-2 1 0,3 0 0 15,-1 0 0-15,1 0-1 0,-3-1 0 0,3 4 5 16,2-1-4-16,-1 0 4 0,-3 0 1 0,4 2-1 15,-1 0-2-15,1-2 1 0,0 4-1 0,2 1 1 16,-2-3-3-16,2 3 1 0,0-1-2 16,0 0 1-16,0 1 2 0,0-1-2 0,0 1-1 15,2-1 0-15,-2 1 2 0,2-1 1 0,-2-2-1 16,2-2 1-16,1 3-1 0,-3-3 0 0,0-3 2 16,4 3 1-16,-4-2 0 0,4 0 3 15,-1-2 0-15,-1 1-3 0,4 4-1 0,-1-6 1 16,-1 1-1-16,1 4 1 0,1-5-1 0,1 3-1 15,-1 0 2-15,3 0-3 0,-2 2 0 0,2-2 0 16,0 0 1-16,-3-1 0 0,3 1-1 16,2 0 0-16,0 0-1 0,0 2 0 0,4-2 2 15,-1-1-3-15,1 3 2 0,1-2-2 0,1 2 4 16,1-2-4-16,0 2 6 0,1-2-2 16,1-2 2-16,0 1-2 0,0-1 2 0,2 0-1 15,-2-1-1-15,-3-1 2 0,1-1-3 0,2-2-2 16,-2 3 0-16,-1-1 0 0,3-2 0 0,0 3 5 15,4-3 0-15,3 2-1 0,3-1-3 0,1-1 2 16,5-2-2-16,1 0 1 0,-2-2-4 16,1-1 1-16,-1 1 1 0,2 0-1 0,5-2 0 15,-2 1 0-15,6 3-1 0,-2 0 2 0,-2 0-1 16,-2 0 0-16,-7 0 1 0,-2 3-2 0,-2-3 2 16,-3 2 2-16,0-2 0 0,1 0-3 15,4 0 4-15,2 0-4 0,11 0 0 0,4 0 2 16,1-5-2-16,-3 5 0 0,-4-2-2 0,0 0 3 15,-2 0-2-15,-1-1 2 0,3 1-1 0,2 2 0 16,-4-4 1-16,0 4 2 0,-5-5 3 16,-4 5 1-16,-5-4 1 0,-1 4-2 0,1-4-4 15,-4 1 3-15,7 1-5 0,-1 0 0 0,8-2-1 16,3 1 0-16,6-1-1 0,1 0-1 16,-4-1 1-16,-5 1 1 0,-6-1-1 0,0-1 3 15,-2 1-4-15,-3 1 3 0,5-3-1 0,0 1 2 16,0-1-2-16,2 0 1 0,-2-1 1 0,-3 3 0 15,1-1 1-15,0 1 1 0,-3-1 0 16,-2-1 1-16,1 0-3 0,-1 3 1 0,0-5-2 16,0 3 3-16,3-3-2 0,1 0-1 0,-1 2 3 15,2-2-2-15,-5 5 5 0,0-5-1 0,-4 3-1 16,0-1 0-16,-3-2 2 0,-1 3-1 0,-1-1-4 16,-1 0-1-16,-3-1 2 0,4 1 0 15,-4-2-1-15,2 2-2 0,0-1 1 0,-2-1 1 16,3 0 0-16,-1-2-1 0,-4 2-1 0,4 0 1 15,-2-2 1-15,0 0-1 0,0-2 0 0,0-2-2 16,0-1 2-16,0 3 1 0,0-5-1 16,-2 1 2-16,0-3-6 0,0 2 5 0,-1-2 1 15,1-2-3-15,-2 2 0 0,-3-2 3 0,3 0 0 16,-3 5-2-16,1-3 3 0,-1 0 1 16,1 5-2-16,-3-3 0 0,0 0-1 0,-2 3 0 15,0-3-1-15,-2 3 0 0,-3-5-2 0,1 5 2 16,-5-5-4-16,0 0 4 0,-4 2-2 15,-2-2-1-15,-7 1 0 0,0-1 0 0,-5 0-4 16,-2 2 3-16,1 1 1 0,-8 1-4 0,3 1 4 16,-11 1-1-16,-4 3 0 0,-3 5 1 0,3-3 1 15,-3 2-1-15,5-1 1 0,-3 1 1 0,5 0 0 16,-2 1-5-16,-5 1 0 0,-2 1-5 16,-9-3-3-16,3 1 2 0,-5 1 0 0,4 3-3 15,-6 2 1-15,-11 2-6 0,-2-2 4 0,-1 0 1 16,1 0 2-16,-3 2-8 0,-2-2-10 0,1 0 7 15,8 0-10-15,2 3-8 0,0-3-50 16,3 4 21-16,1 1-85 0,-1 1 115 0</inkml:trace>
  <inkml:trace contextRef="#ctx0" brushRef="#br0" timeOffset="140196.3156">21855 12195 2 0,'-5'0'31'0,"-4"-2"12"0,3-3-25 0,-3-1-5 16,0 1-7-16,0-6-4 0,0 3 0 0,1-1-3 16,-1 0 5-16,0-2 1 0,-2 0 0 15,-2 2 1-15,-5-11 0 0,0 5 3 0,3-1 3 16,-3 3 20-16,1-2-24 0,-1 4 28 0,0-3-21 16,-1-1-10-16,-1 4 2 0,0-2 12 0,0-3-10 15,0 3-2-15,3 0-2 0,-3 2 0 16,0-5-3-16,2 5 4 0,-2-2 10 0,-2 0-9 15,-2 2 10-15,0-2-9 0,-3 2-8 0,1 0 1 16,-3 4-1-16,1 0 2 0,-3 1-4 0,2 1 0 16,-2 1-3-16,0 2-1 0,1 0 2 15,-1 2 2-15,0-3-1 0,-7 1 3 0,-4 2-5 16,-4 0 1-16,-2 0 6 0,-1 0 0 0,5 5-1 16,4-5-1-16,1 4-3 0,6-2 4 0,-3 0-2 15,-1 1-4-15,-5 1 4 0,-2-2 1 16,-3 3-3-16,6 1 3 0,-3-1-2 0,8 1 2 15,1-4 0-15,2 3 1 0,0-3-4 0,-2 0 4 16,-5-2-2-16,0 0 0 0,-2 2 2 16,3 1-2-16,-1 1 3 0,9-4 0 0,-2 5-2 15,6-3-1-15,-1 0 3 0,4 0-2 0,-1-2-1 16,1 5 2-16,-2-5 0 0,-3 2-3 0,0 2 3 16,-2-2-2-16,-2 1 1 0,2 1-1 15,1 0 3-15,1 1-2 0,2 1-2 0,3-1 4 16,0-1-4-16,2 3 2 0,0-3 1 0,0 1 2 15,-2 1 2-15,2 1 0 0,-1 0-2 0,-1-1 4 16,0 3-2-16,4 0 3 0,0 0 4 0,0 2-9 16,1-3-3-16,3 3-4 0,3-2 5 15,-3 4-4-15,3 1-2 0,2-3 6 0,0 4-1 16,2 3-7-16,-2-1 9 0,3 3-4 0,1 0 3 16,3 2-1-16,-1 2 1 0,-1 3-1 15,3-1-1-15,1-1 1 0,-5-1 0 0,5 0-1 16,0 0 3-16,0-4-3 0,-3 0 0 0,5 0 1 15,-4-5 0-15,4 1 2 0,0-3-1 0,0 2 0 16,2-1-3-16,0-1 4 0,3 0-2 16,-1 3 5-16,1-1-2 0,-1 0 3 0,5 1-3 15,0-1 2-15,0 1-2 0,6-1-2 0,3 1 3 16,1-1-2-16,-1 0 2 0,6 1 0 0,1-1 2 16,3-1-1-16,3 1 1 0,-2-2-5 15,2 0 2-15,2 1 2 0,0-5-2 0,0 2-3 16,0 0 5-16,7-3-4 0,2 1 1 0,6 0-2 15,3 2 1-15,2-2 1 0,0-3 2 0,0 1 2 16,-3 0-5-16,-1-3 3 0,-1 5-1 0,7 0-1 16,-2 0 2-16,7 2-4 0,-1 0 2 15,1 0 1-15,-3-3-5 0,1 1 3 0,1 2-1 16,1-2 0-16,4 0 1 0,-12 0 1 0,1-3 0 16,-6 1 4-16,1-3 0 0,5-4-3 15,2 5 0-15,0-5-2 0,3 4 1 0,-5 1-1 16,-5-3 0-16,-4 0-2 0,2 0 2 0,3 0 0 15,2 3-1-15,-1-3 2 0,-3-2 1 0,-5 2 0 16,-5 0 1-16,-2-4 1 0,1 0-1 16,-1 0-1-16,5-3 3 0,-3 1-4 0,3-3 4 15,-5 1 2-15,-4-1 1 0,-2 1 3 0,-3-3-5 16,-2 2-1-16,-2-4-2 0,-2 0 4 0,0 0-3 16,-5 2 0-16,3-6-2 0,-2 4-1 0,1-5 0 15,-1 3 2-15,1 0-4 0,-1-3 2 16,-3 1 0-16,2 0 1 0,1-3-2 0,-5-2 1 15,2 0-1-15,-2-4 3 0,-2 0-4 0,2-7 2 16,-4 0 3-16,-1-2-2 0,1 2 2 16,-5 0-2-16,2 0-1 0,-4 0 5 0,3 5-2 15,-3 0 1-15,-3 1 2 0,3 1-11 0,-4 0 3 16,-3-3-4-16,1-1 4 0,-3-3-2 0,-4 0 0 16,2 0-8-16,-9-2 1 0,2 2-5 15,-4 7-5-15,0 0 12 0,0 2-11 0,-4 2 12 16,-5 4-3-16,-7-1-21 0,-1 1 12 0,-10-1-2 15,-6 3-7-15,-9-1-4 0,-4 2-1 0,-10 2-31 16,10 4-27-16,-11 0-22 0,-1 12-22 16</inkml:trace>
  <inkml:trace contextRef="#ctx0" brushRef="#br0" timeOffset="144818.2742">11007 13084 32 0,'2'-7'59'0,"0"-2"8"0,0 3 18 0,-2 1-36 15,0-1 23-15,-2 1-27 0,2-1-25 0,-2 1-1 16,-3 1-9-16,3-1-1 0,-2 1 5 15,-1 0-5-15,1-1-4 0,0 1-2 0,-1-1-3 16,1 1 0-16,-3 2 3 0,3-3 0 0,-1 1 1 16,-1-1 0-16,-1 1 2 0,1 0 1 0,-1-1-2 15,-2 1 2-15,0-1 1 0,0-1 0 16,-2-1 2-16,0 3 2 0,3-3-3 0,-6 1-6 16,3-1 2-16,-4 2 0 0,2-3-3 0,-3 1 0 15,-1 0-2-15,-1-1 1 0,0 3-1 0,3-4-1 16,-3 5-1-16,3-3 0 0,-1 3 1 15,3-3 0-15,-2 3 2 0,1 0-1 0,1-1-1 16,0 1-1-16,0 1 1 0,0 1 0 0,-1-2 0 16,-1 4 0-16,2-5 0 0,-3 5 0 0,1-2 0 15,-3 4-1-15,1 1 0 0,-3-1 3 16,0 2-2-16,0 1 0 0,-2 4-1 0,2-1 2 16,0 1 1-16,-2 2-3 0,2 0 0 15,1 0 3-15,-1 5-3 0,2-1 2 0,3 3 0 16,-1-1-2-16,3 1 3 0,4 2-1 0,0 0 0 15,0 0-2-15,3-3 4 0,-1 3-2 0,1 0-4 16,3 0 3-16,1 0-2 0,2-3 3 0,-2 1-1 16,0-1 2-16,4-1-2 0,0 2 0 0,0-1 0 15,1-1 0-15,1 1-1 0,0-1 4 16,3 4-3-16,0-5 1 0,2 3 0 0,-1-1-1 16,3 1-3-16,3 0 5 0,1-3-3 0,0-2 3 15,5 0-1-15,0-2 0 0,2-2 0 0,0 2 2 16,-2-2 0-16,4 0-2 0,-4-2 0 15,4-1 1-15,-4 1-1 0,2-3 1 0,-2 3-1 16,0-3 1-16,2 1-1 0,-2-1 1 0,0 0-1 16,2 1 1-16,-2-1-1 0,4 1 0 15,0 1 2-15,0-4-2 0,1 1 4 0,1 1 4 16,-2-4 3-16,1 0-2 0,-3 0 1 0,0-4-5 16,0 1 0-16,0 1-4 0,-2-2 1 15,-3-1-3-15,-1 1 2 0,1 0 0 0,-1-1-1 16,-1 1 3-16,-2-3 3 0,1 1 6 0,1-3 2 15,-4 0-4-15,2-2 15 0,1-2-14 0,1-3 3 16,-2-1-6-16,3-5 0 0,-1 0-3 0,-4-3 1 16,2-1-2-16,-4-1 0 0,0-4-3 15,-2 3 1-15,-1-1-1 0,-4 1-1 0,3-3-1 16,-5-2 2-16,0-3-1 0,-5-3-1 0,-3-3 2 16,-6 0 2-16,3 2 4 0,-2 7-7 0,-2 4 2 15,-1 5-5-15,1 2 2 0,-3 4-3 16,-2 3-1-16,-2 2-14 0,-2 2-26 0,-5 4-9 15,-4 3 17-15,-4 6-16 0,-5 7-1 0,-13 6-22 16,-5 7-44-16,3 0-126 0</inkml:trace>
  <inkml:trace contextRef="#ctx0" brushRef="#br0" timeOffset="147001.8631">9230 12848 10 0,'-5'0'12'0,"5"-2"3"15,-4-1-7-15,2 3-2 0,-1-2 3 0,-1 0-3 16,2 0 6-16,-3-1-6 0,1 1-4 16,-1 0 2-16,1 0-2 0,0 0 5 0,-1-1-5 15,-1 1 2-15,1 0 1 0,-4 0-2 0,3 0 2 16,-3-3 4-16,0 5-5 0,0-4 4 15,1 4 2-15,-1-5-6 0,-2 3 0 0,2-2 3 16,-2 2 5-16,2-1 12 0,-2-1 0 0,0 2-21 16,0-3 3-16,0 5 1 0,0-4 5 0,-2 4-6 15,-1-2-7-15,1 0 1 0,0 2-1 0,0-3-2 16,-3 3 5-16,1 0-11 0,-1 3 3 16,-1-3 2-16,-3 0 4 0,0 2-7 0,-2 0 1 15,0 2 3-15,-2-1-5 0,0 1 10 0,1-2-4 16,-1 0 2-16,2 3 2 0,-2-3-11 0,2 0 8 15,2 0 3-15,2 1 12 0,1-1-7 16,-1-2-8-16,3 0 3 0,-3 2-2 0,3-2-1 16,-3 2-4-16,3-2 1 0,-1 2 4 0,-2 1-3 15,3-3 2-15,0 2-3 0,1 0 5 0,-1 0-4 16,2-2-2-16,-1 5 0 0,-1-3 3 16,4 0-1-16,-2 2-7 0,2 3 0 0,0-2-5 15,0-1-5-15,0 5 15 0,2 0 3 0,-2 2-3 16,2 2 7-16,-2 0-7 0,2 2 6 0,-2 3-3 15,2 0 2-15,3-1 3 0,-5 3-5 16,4-4 2-16,0 1 1 0,-1 1 0 0,1 0-1 16,-2-3 0-16,3-2 0 0,-1-2-1 0,0 3 2 15,3-3 0-15,-3 0 2 0,3-3-6 16,0 3-1-16,1-2-2 0,-1 0 5 0,2 2 1 16,-1-2 4-16,3 0-2 0,0 2-1 0,3-2-2 15,-1-1 2-15,2 3-1 0,3 0-1 0,0 0 0 16,-1 3 2-16,3-3-1 0,0 2 1 15,2-2-3-15,0 2 3 0,0-2 2 0,0 0 6 16,2 0 3-16,0 0 10 0,3 0-8 0,-1 0 7 16,1 0-20-16,3-2 16 0,1 0 6 0,5-2-17 15,3-1-1-15,8-1 0 0,1-1-5 16,0-2 2-16,1 0 0 0,-5 3 1 0,0-5 3 16,-2 2 4-16,-2 0-5 0,2 0 1 0,2-2-2 15,2 0-1-15,-2 0 0 0,9 0-1 16,-5-2 1-16,1 0-1 0,-3 0 4 0,-4 0 4 15,2-3 3-15,-2-1-6 0,2-1-4 0,2-2-2 16,5 3 1-16,2-3-2 0,0 0 1 0,-3-2 2 16,-6 7-3-16,-4-3 3 0,-2 0 1 0,-5 5-3 15,-5-2 2-15,-1 4 3 0,-3-3 4 16,-2 1-1-16,-2 2 1 0,0 0 5 0,2 0-5 16,-3 0-2-16,1-2 3 0,0 0-3 0,-2 0 2 15,-3-3-5-15,3 3-1 0,-1-2 2 0,1-3 1 16,-3 0-2-16,1 3 1 0,-1-5-3 0,1 0-2 15,-1-2 0-15,-4 2-1 0,2-2 2 16,-2-2-6-16,-2 2 4 0,-2-4-2 0,-5-1 1 16,-2 3-2-16,-2-5 1 0,-3 1 0 0,-2-3-7 15,-1-2-7-15,-3 0-2 0,-3-2-10 16,-3-3-15-16,-16-4-21 0,-1 5 3 0,-3-1-60 16,2 5 45-16</inkml:trace>
  <inkml:trace contextRef="#ctx0" brushRef="#br0" timeOffset="148319.4564">7276 12890 9 0,'18'2'19'0,"-3"-2"17"15,-4-2-16-15,-4-1-9 0,-1 1-6 16,-1 0-1-16,-5 0-7 0,0-3 1 0,0 5 3 15,-2-4-4-15,-3 4 6 0,-1-2-4 0,-1 0-1 16,-4 2 4-16,2 0 2 0,-2-3-2 16,-2 3 6-16,-3 0-6 0,1 0-1 0,0 0 7 15,-3 0 0-15,2 0 14 0,-3 0-11 0,3-2 13 16,-1 2-3-16,-3 0-7 0,4 0-3 0,-4-2-4 16,1 0-3-16,-3 0 1 0,2-1 2 0,2 1-2 15,-2 0 0-15,3 0-1 0,-3 0-2 16,0-1 0-16,-2-1 1 0,0 2 1 0,2-3-3 15,-4 3 0-15,2 0-1 0,-3-3 1 0,3 3-2 16,-2 0 1-16,2-2-1 0,0 1 2 16,2 1-2-16,0 0 2 0,0 0-2 0,-2 0 0 15,0 2 0-15,3 0 0 0,-4 0 0 0,1 0-1 16,0 0 2-16,-2 0-1 0,2 2 0 0,-2-2 1 16,2 2 0-16,0-2 1 0,0 2-2 0,2-2 1 15,0 2-2-15,2 1 3 0,3 1-1 16,-1 0 0-16,3 1-2 0,0-1 3 0,0 1-2 15,2-1 1-15,2-2-1 0,2 3 2 0,-1 1-2 16,1-1 0-16,2-3 1 0,1 2 1 0,0-1-1 16,-1 3-1-16,3-4 1 0,-2 3-1 15,1-1 2-15,1-2-2 0,0 5 0 0,0 0 0 16,0-1-6-16,2 1 2 0,-3 2-19 0,1 0 20 16,2 2 0-16,0 2-3 0,0 0 5 15,0 0 5-15,0 3-4 0,0 1-1 0,2-1 3 16,-2 4-16-16,0-1 14 0,3-1-4 0,-1 2-2 15,0 0 1-15,0-3 9 0,3 1-4 0,-3-3 5 16,2 1-3-16,1 2 1 0,-1-3 2 0,0-2-4 16,1 3 0-16,-1-1 0 0,5 3 3 15,-2-3-7-15,2 3 7 0,-1-3-1 0,1 1-3 16,2-1 2-16,0 1 1 0,-2-1-1 0,6-2-1 16,-1 3 1-16,1-5 1 0,3 0-4 15,-3 0 6-15,9-3-2 0,5-1 0 0,0 0 0 16,2-3 1-16,0 1-1 0,2-5 3 0,-3-3-2 15,-3 3 2-15,-1 0-4 0,-1 0 2 0,-1-2-2 16,2 0 3-16,1 0 2 0,4-3-4 0,4-1 3 16,5-1-2-16,4 0 0 0,-2-1-1 15,-5-1 6-15,-4 2 5 0,-4-2-2 0,-3 5-3 16,-1 0-1-16,-1-3-1 0,-4 0-1 0,0 1 0 16,2 1 0-16,0-1-5 0,-3 1-2 0,1 1 6 15,2-1-9-15,-2 5 8 0,-2-4-5 16,-1 4 1-16,3-2 3 0,-2 2 1 0,0-2 7 15,-1-1 3-15,-1 1-1 0,-1-2 0 0,3-3-4 16,-5 1-4-16,0 1 2 0,0-4 0 16,-2 3 1-16,0-1 2 0,1 1-1 0,-1-1 1 15,-3 0-1-15,1 1 2 0,0-3-2 0,-2 2 0 16,1 1-3-16,-3-3-3 0,-1 0 3 0,1 0 0 16,-1-2-3-16,-2 0 3 0,0-2-4 0,1 0 3 15,-3-5-4-15,-3 3 4 0,1-5-4 16,-2-2-2-16,-1-3 1 0,-3 1 0 0,-1-4-1 15,-9-3-9-15,-2-2-14 0,0 2-17 0,1 2 5 16,-1 5-51-16,-4 4-3 0,4 5-58 16</inkml:trace>
  <inkml:trace contextRef="#ctx0" brushRef="#br0" timeOffset="174557.7665">11357 13068 24 0,'-2'-2'29'0,"2"-2"-18"0,0-1-8 0,0 1 3 16,2-3 4-16,3 1 0 0,-3-3 16 15,2 2 0-15,1 1 9 0,-1-3 14 0,0 2 3 16,-1-2 5-16,-1 3-2 0,2 1-47 0,-4 1 7 15,3-1 3-15,-1 1-2 0,0 2 1 0,-2-3 0 16,0 3-10-16,0 0-5 0,0 2-3 16,2-2 3-16,-2 0 0 0,0 2-3 0,2 0 5 15,-2-3-3-15,0 3 2 0,0 0 8 0,0 0-3 16,0 3-1-16,0-3 4 0,3 2-6 16,-3 0 6-16,2 0-1 0,-2 0 11 0,0 1-12 15,2-1 1-15,0 0 3 0,-2 2-2 0,2 1-4 16,1-1 0-16,-3 1-4 0,2 1 0 0,0 3-3 15,0-2-2-15,0 2 2 0,1 2 0 16,1 2 0-16,0-2-1 0,1 4 1 0,1 1 0 16,3-1-1-16,0 5 4 0,0 0-3 0,2 0 4 15,-4-1 0-15,-1 4 5 0,-1-4 3 0,-1 3-1 16,0-2-3-16,-4 2-2 0,3 0-3 0,-3 0 2 16,-3 0-3-16,3 0-1 0,-2 3-3 15,-2-3 2-15,-1 2 1 0,3-4-3 0,-2 4 1 16,-1-2 3-16,1 0-3 0,0-2 2 0,-3 0 4 15,2 0-3-15,1-3 3 0,-3-1 0 16,3-1 1-16,-5 1-1 0,3-3 1 0,-3-2-5 16,0 0 5-16,0-2-1 0,-2 0-3 0,0-3 1 15,0 1 0-15,-2-3 1 0,0 1 2 0,-1-3 3 16,3 0-1-16,0-2 1 0,3 0-1 0,-1 0 1 16,0 0-1-16,4-4-2 0,1 1-4 15,0 1 1-15,1 0-3 0,1 2 2 0,0-4-1 16,2 4-1-16,-2-3 0 0,0 3-1 0,2 0-3 15,-3 0 3-15,3 0-1 0,-2-2-5 16,2 2-4-16,0 0-4 0,0 0-1 0,0 0 1 16,0 0 5-16,2 0 2 0,-2 0 1 0,0-2 5 15,3 2 3-15,-3-2-1 0,0 2 3 0,0 0-2 16,0-2 1-16,0 2 0 0,0 0-2 16,2 0 3-16,-2 0-3 0,0 0 2 0,2 0 0 15,-2 0-1-15,0-3 2 0,0 3 1 0,0 0-2 16,0-2-2-16,2 2 2 0,-2 0-2 15,0 0-2-15,0 0 2 0,2 0 1 0,-2 0-1 0,0 0-1 16,0 0 3-16,0 0-4 0,0 0 3 16,0-2 0-16,3 0-2 0,-3 2 8 0,0 0-3 15,-3-5-2-15,3 5-2 0,0-4 1 0,0 2-2 16,0-3 0-16,0 1 0 0,0-3 0 16,0 1 0-16,0-1-1 0,3 0-3 0,-3-1 2 15,0 3 1-15,2-4 1 0,0 3 0 0,-2-1 1 16,2 1-2-16,0-1 2 0,1 0 1 0,-1 1-1 15,0 1 1-15,-2-1 0 0,2 1-3 16,1 1 3-16,-3 0 0 0,0-1 0 0,2 5-1 16,-2-4-2-16,0 1 1 0,2 3-1 0,-2 0-5 15,0-2 1-15,0 2-3 0,0 0-3 0,0 0 3 16,0 0 3-16,0-2 1 0,0 2 5 16,0 2 2-16,0-2-2 0,0 2 2 0,0-2 0 15,0 5 0-15,0-1-1 0,-2 1 2 0,0 1-2 16,2 1 2-16,-3 2 1 0,1 0-2 15,0 2 3-15,-3 0-4 0,1 2 2 0,0-2 2 16,-1 2-2-16,1 0 1 0,-1 1-1 0,1-1 0 16,0 0-1-16,-1 0 4 0,-1 0-1 0,-1 1-1 15,-2 1 0-15,0 1 1 0,1-3-1 0,-1 0 0 16,0 0-2-16,0-4-1 0,0 2 0 16,0 0 0-16,3-2 0 0,-3 0-1 0,5 0-1 15,-1-3 1-15,-1-1-1 0,3-1 4 0,1 0 1 16,2-6-1-16,-2 4 4 0,0 3-3 0,2-5-2 15,0 4 4-15,-2-4 0 0,2 2 1 16,0-2-8-16,0 0 5 0,2 0 1 0,-2 0-3 16,4 0 0-16,-2 0-2 0,5 3 1 0,0-3 0 15,1 0-3-15,3 2 2 0,0-2-1 16,3 0 3-16,3 0-3 0,-1 0 2 0,4 0-2 16,-3 0 0-16,3 0 1 0,7 0 0 0,-1 2-1 15,0 0-1-15,-4 0 0 0,1 1-6 16,-4 1-8-16,-1 1-8 0,0-1-14 0,-5 0-19 15,-2 1-17-15,0-1-11 0,-2 3 5 0,-5-1-71 16,1 1-87-16</inkml:trace>
  <inkml:trace contextRef="#ctx0" brushRef="#br0" timeOffset="193941.4726">7858 12973 12 0,'11'-2'42'16,"-4"-4"-24"-16,-3-3 10 0,1 2 32 0,-5 3-11 15,0-5 14-15,0 2-27 0,-5-2 1 0,3 3-1 16,-5-3-16-16,3-2 1 0,-3 2 9 0,-1 0-9 16,-1 1-2-16,0-3-5 0,0 0 0 15,0-1-1-15,0-1-3 0,3 0 2 0,-1-2-5 16,1-1 2-16,-1 1-5 0,0-1 1 0,3-1-1 16,0-1 2-16,-1 0 4 0,-2-4-3 0,1 0 1 15,-1 0-7-15,3 0 5 0,-3 2 0 16,1 3 1-16,-1-1 0 0,3 0-2 0,-3 3-6 15,0 0 0-15,1 1 2 0,-1-1-1 0,1 4 1 16,1-2-3-16,-1-1 3 0,-1 1 2 16,0 0-2-16,3 0 3 0,-1-3-2 0,1 1-2 15,-3-1-4-15,3-1 5 0,-3-3 4 0,3 0 1 16,-3-2-5-16,3 0-1 0,0 0 8 0,-1-5-4 16,1 3-4-16,-3 0-1 0,3 2 0 15,-1 2 0-15,-1 0 0 0,1 0 4 0,-1 3 0 16,1 1-2-16,-1-1 0 0,1 1-2 0,1-4 0 15,2 1 0-15,-1-6 1 0,3 3 0 0,0-2-1 16,0 0-1-16,3-3 1 0,1 1 2 0,-2 2-3 16,0-5 2-16,3 5-1 0,-3-3 1 15,-2 5 1-15,0-2-2 0,0 4 1 0,0 2-3 16,-2-1 2-16,2 1 1 0,-2-2-2 0,2 0 4 16,0 0-4-16,-3 1 2 0,3-3-1 15,0 2 1-15,-4-2 0 0,4 0 0 0,-2 2 2 16,0-2 0-16,-1 2 0 0,1-2-2 0,0 2 1 15,0 0-1-15,0 2 2 0,-1 1-3 16,3-3 0-16,0 5 2 0,0-3-2 0,3-2 1 16,-1 0 0-16,2-2 0 0,1 0-1 0,-1-2 1 15,3 0 0-15,-3 2 1 0,3 0-3 0,-3-3 4 16,-2 3-3-16,3 0 4 0,-3 2-4 0,0 0 2 16,-2 3-2-16,0 1 2 0,-2 1-1 15,0 4 0-15,-1-2 0 0,-3-3-1 0,4 3 1 16,-1 0 0-16,1 0 0 0,0-3-1 0,-2 3-1 15,1-2 1-15,1-1 1 0,-2 1-2 0,4-3 1 16,-5 3 0-16,3 1 2 0,0-1 1 16,-2-1-4-16,-1 3 4 0,1-2-1 0,-1 2 2 15,1 2-2-15,-3-3-1 0,3 3 1 0,-3 0-1 16,3 2 0-16,0 1 0 0,-3 1-1 16,2-2 1-16,-1 3-2 0,1-1 3 0,1 0-3 15,2 1 3-15,-3 1-3 0,1-1 2 0,2 1 0 16,-3 1 0-16,3 0-1 0,0-1 3 0,-2 3-2 15,4 0 1-15,-5-3-1 0,3 3 2 0,0 0-2 16,-3 0-1-16,3-1 0 0,0 1 2 16,0 2-1-16,0-2 0 0,-1 0 0 0,3 2 0 15,-2-2-1-15,0-1 2 0,2 3-1 0,0-2 0 16,-2 0 0-16,0 2 2 0,2-2-3 0,0-3 3 16,-3 5-3-16,1-4 2 0,0 2-1 15,2 0 1-15,-2-3-1 0,2 1 2 0,-3-1-3 16,3 3 3-16,0-4-4 0,0 1 3 0,0-1-1 15,0-1 1-15,3 0-2 0,-3 1 0 16,0-5 2-16,2 4-2 0,-2-2 3 0,0 0-4 0,0 1 2 16,2-1 0-16,-2 0 1 0,0 0-1 15,0 2 0-15,0 1-1 0,0-3 3 0,0 2-4 16,0 1 3-16,-2-1-1 0,2 1 0 16,-2 1-2-16,2-1 3 0,0-1 1 0,-5 0-3 15,5 1 0-15,-2-1 2 0,0 1-2 0,0-1 0 16,-1-2 1-16,1 2 2 0,0 1-2 0,0-1-2 15,0 1 3-15,-1-1-2 0,1 0 1 16,0 1-1-16,0-1 0 0,0 3 4 0,-1-1-3 16,1-1 2-16,2 1 2 0,-4 3-3 0,4 0 1 15,-2-3-2-15,-1 5 2 0,3-4-3 0,-2 2 0 16,2 2-1-16,-2-2 0 0,2-1 0 16,0 3-6-16,0 0 3 0,0 0-9 0,0 0-2 15,0 0-12-15,0 0 4 0,0 3 6 0,0-3 12 16,-2 2 9-16,2-2 0 0,0 4 0 0,0 1-2 15,-2 1 0-15,-1 1 0 0,1 2-1 16,0 0 0-16,-2 2 2 0,-3 0-3 0,3 2 4 16,-1 0-3-16,-1 0-1 0,-3 1 3 0,4-1 0 15,-1 0-2-15,-3-2 0 0,2 2 2 0,1-2-1 16,-1 0-1-16,0-2 1 0,3 0 0 0,0-2 0 16,-1 1-1-16,1-1 2 0,-1-3-3 15,3 1 2-15,0 1-1 0,0-1 0 0,0-3-2 16,-1 0 3-16,3 3-5 0,0-5 2 0,-2 4 0 15,2-4-3-15,-2 4 3 0,2-1 1 16,-2-1-1-16,2 0 1 0,0 0 1 0,0 0-2 16,-3 1 1-16,3-1 0 0,0-2 1 0,0 2 0 15,0-2-2-15,0 2 0 0,0-2-2 0,0 0-1 16,0 3 1-16,0-3 6 0,0 0-3 16,0 0 1-16,-2 0 2 0,2 2-2 0,0-2 0 15,0 2 1-15,0-2-1 0,0 0 1 0,0 0 1 16,0 0-1-16,0 0 2 0,0 0-1 15,0 0 3-15,0 0 2 0,2 0 1 0,-2 0 8 0,0-2-5 16,0 2-7-16,0-2-5 0,0 2-1 16,0-5 3-16,0 1-1 0,0-1 1 0,0-1-2 15,0-1 1-15,3 0-1 0,-3 1 2 0,0-3-1 16,2 0 1-16,0 0-1 0,0 1-1 16,1-3 2-16,-1-1-1 0,2 1-1 0,-2 0 1 15,3 3 0-15,-3-3-1 0,0 2 3 0,3-2-3 16,-3 2 2-16,2 0-2 0,-2 0 3 15,1 3-3-15,1-1 3 0,-4 3-4 0,2-3 2 16,0 3 1-16,1 1-2 0,-3-1 1 0,2 2 1 16,-2 2-3-16,2-2 2 0,-2-1-1 0,0 3-1 15,0 0-1-15,0 0 2 0,0 0-1 0,0 0 1 16,0 0-2-16,0 0-4 0,0 0 2 16,0 0 0-16,2 0 8 0,-2 0-3 0,2 3 0 15,3-3 0-15,-1 2 2 0,1-2-3 0,1 2 1 16,-1 0 1-16,4 0-2 0,-3-2 1 15,3 3 1-15,-2-1-1 0,1 0 0 0,-1 0 1 16,0 3-1-16,1-1-3 0,-1-2 3 0,4 3 2 16,-4-1-4-16,-1 1 2 0,3-1 1 0,-2 3-2 15,-1-3 3-15,1 5-4 0,0-5 4 16,1 5-3-16,-3-2 1 0,4-1-1 0,-3 3 2 16,1 0-2-16,-1-3 2 0,3 3 0 0,0-2 0 15,0 2 0-15,2-3 0 0,0 3-2 0,4-2 3 16,1-1-2-16,-1-1-1 0,5 1 1 0,0-3-3 15,2 3-20-15,2-4-10 0,1 1-28 16,-1 1-45-16,-2 0-30 0,0 1-68 0</inkml:trace>
  <inkml:trace contextRef="#ctx0" brushRef="#br0" timeOffset="256142.0346">5353 14678 3 0,'3'4'55'0,"-1"-2"-22"16,0-2 40-16,-2 0-10 0,2-2-2 0,0 0-39 15,1 0 19-15,-1 0-30 0,-2-1-8 0,0-1-5 16,0 2-3-16,0 0-13 0,0-3 11 0,-5 1 0 16,3-1 9-16,0 3 8 0,-2-2 9 15,-1 1 8-15,1 1 3 0,-1-2-11 0,1 2 6 16,0-1-2-16,-1 1-8 0,-1 0-8 0,1 0 1 16,-1 2-3-16,-1-5 0 0,-2 5-4 15,0-2 2-15,-2 2 2 0,0-2-3 0,-2 2-3 16,0-2 4-16,-3 0-2 0,3 2 0 0,-2-3 0 15,-1 1 0-15,1 2 3 0,2-2-1 0,-3 2 6 16,-4-2-2-16,0 2-1 0,5 0-4 16,-3 0-2-16,1 0-1 0,-10 2 0 0,7-2-1 15,-4 2-2-15,0 0 2 0,2 1 0 0,-2-1 0 16,-1 0-1-16,1 2 3 0,2-4-1 0,-4 5 0 16,4-3 0-16,0-2 1 0,2 2-1 15,-2 0-2-15,2-2 1 0,-2 3 1 0,2-1-1 16,-4 0 2-16,-1 0 0 0,1 0-2 0,-2 1 2 15,-1-1 0-15,1-2 1 0,4 0-2 0,0 0 3 16,4 0 5-16,0-2-2 0,3-1-3 0,2 1-1 16,-1 2 1-16,3-4-2 0,0 4 0 15,3-2 2-15,-1-1-3 0,2 1 0 0,-2 0 3 16,5 0-4-16,0 0 3 0,-3 2-1 16,5-3-2-16,0 3-2 0,-1 0 2 0,1-2-4 15,11 4 0-15,-7 1-4 0,0-3-2 0,-6 0 11 16,2 0-3-16,0 2 2 0,2 0 1 0,-3 2 0 15,1 1 7-15,2-1 4 0,2 5-5 0,1 0 3 16,-3 0 0-16,2 0-3 0,0 2 0 16,0-3-2-16,0 6 3 0,3-1-3 0,-1 0 2 15,-2 3-1-15,3 1 2 0,-1 5-3 0,3 0 0 16,-3 3 3-16,1-3-1 0,-1 0 1 16,0 4-4-16,-1-2 2 0,1-2 4 0,0 3-3 15,-1-3 0-15,-1 2 0 0,0 0-1 0,0 0 0 16,3-2-4-16,-5 1 0 0,2-1 1 0,0 0-2 15,-2 0 1-15,0 0 1 0,2-2 0 0,-2 4 0 16,-2 0 4-16,2 0 0 0,0 1 4 16,-4-1-6-16,1-2 3 0,3-2-3 0,-4 0 0 15,4-1-2-15,0-1 0 0,-2-3 2 0,2-1-2 16,0-1 0-16,-2 0-2 0,-1 0 2 16,3-2-2-16,0-2 0 0,0 2 1 0,-4-2 1 15,2 2-1-15,2-4 0 0,-2-1 0 0,-1 1 0 16,3 0 1-16,-2-5-1 0,0 2 1 0,2 1 2 15,0-3 0-15,0 2-1 0,0-2-2 16,-2 1 1-16,2-1 2 0,0 0-2 0,0 0 0 16,2 0 1-16,-2 1 0 0,2-1 3 0,0 0-3 15,3 2-2-15,1-1 2 0,-1-1 2 0,-1 2-3 16,5-2-1-16,0 1 3 0,2-1-3 0,0 2 2 16,4-4 0-16,3 3-1 0,2-3 0 15,0 2-1-15,4-2 1 0,2 0-3 0,1 0 3 16,4-2-1-16,-3-1 1 0,3 1-1 0,2 2 1 15,5-4 1-15,8-1-2 0,3 1 3 16,-1-3-1-16,3 5 1 0,-5 0-1 0,7-3 1 16,0 5-1-16,-7-2-3 0,5-2 3 0,2 2 0 15,0-1-3-15,2 1 2 0,0 0 0 16,-2 0-1-16,-2 0 0 0,2-3 1 0,2 3-3 16,2-2 4-16,0 4-3 0,1-5 3 0,-1 5 0 15,-4-2-2-15,-2 0 3 0,4 2 2 0,0 2 0 16,0-2-4-16,0 7 0 0,-2-5 0 0,-2 4-1 15,-3-1 0-15,3-1 1 0,2 5-2 16,0-2 1-16,2-1 0 0,-2 3 1 0,-2 0-2 16,-1 2 1-16,1-2 1 0,0 0-2 0,4-3 1 15,2 3 0-15,1 0 1 0,-6-3-1 0,1 3-2 16,-4-2 2-16,2-3 0 0,1 3 1 16,8-3-1-16,-3 1-1 0,-2-1 0 0,1 1 2 15,1-1-3-15,-2-2 3 0,9-2-1 0,4 0 0 16,-4 0-1-16,0 0 2 0,-2 0-2 15,0-4 2-15,10-1-1 0,-1 1-1 0,-3-3 2 16,-2 3 0-16,3-5-1 0,4 0 0 0,-1 3 1 16,3-3-1-16,-9 2 0 0,3-2 0 0,-5 3 0 15,9-3-1-15,-5 2 2 0,2 3-1 0,-6 0-1 16,3-3 2-16,-4 2-3 0,8 1 3 16,-3 0 0-16,-1-1-3 0,-6 3 4 0,1-2-2 15,-2 1 1-15,1 1 0 0,1 2 0 0,2 0 1 16,-5 0-3-16,-1 0 2 0,-3 0 1 15,2 0-3-15,-2 0 2 0,3 0-1 0,-3 2 3 16,-2 1-3-16,-3-3-1 0,-5 0 3 0,1 0 0 16,-2 0-2-16,2 2 2 0,-2 0-2 0,-2 0 0 15,0 0-1-15,-2 3 0 0,-1-1 2 0,1-2-2 16,2 1 2-16,-2-1-2 0,2 0 3 16,-3 3-3-16,1-3 2 0,-5 2-1 0,-2-2 0 15,-2 1 0-15,-4 1 0 0,-1-4 3 0,-2 4-4 16,-2-4 1-16,1 3 0 0,-6-1 0 15,-1 0 1-15,-1 0-1 0,-2 0 1 0,0 1-1 16,-4-1 0-16,2 0 0 0,0 0 1 0,-4-2-1 16,4 2 0-16,-7 1 3 0,3-3 1 0,-5 0-1 15,3 0 1-15,-3 2 2 0,0-2-1 0,-11-2 1 16,5 2 2-16,-1 0-5 0,5 0 0 16,-2 0 1-16,0 0-3 0,2-3 2 0,0 3 1 15,0 0-1-15,0 0 2 0,-2 0 2 0,6 0-2 16,-2 0-5-16,1-2 0 0,-1 0 1 0,-2 0-2 15,-2-3 1-15,-1-1-2 0,3-3 2 16,-2 2 1-16,0-1 0 0,0-1-1 0,0 0 0 16,-1-2-1-16,1 2 1 0,0-2-1 0,0-2 1 15,0 2 0-15,-1 0-2 0,3-2-1 0,0-3 1 16,0 3-1-16,0-5 2 0,3-2-2 16,-1 3 2-16,4-3 0 0,-1-2 2 0,4 0-1 15,-3 2 0-15,3-2 0 0,-2 0 0 0,1-2 2 16,1-1-2-16,-2 1 0 0,4 0-2 0,-7 0 3 15,7-7-2-15,-4 2 2 0,2 0-2 16,-3 1 3-16,1 1-3 0,0 1 1 0,-5-1 1 16,0 3-2-16,0-2 2 0,0 4-1 0,-2-3 0 15,-2-1-1-15,2 2 1 0,-2-1 0 16,0 3-1-16,-3 0 1 0,3 2 1 0,0 1-2 16,-2 3 1-16,-1 3-2 0,1-3 3 0,2 3 0 15,-3 2-3-15,1-2 3 0,2 4-2 16,-1-2 0-16,-1 5 1 0,0-3-1 0,-1 2 0 0,3 3 0 15,-2-3 0-15,-1 5 0 0,3-3-1 16,0 3 2-16,-3 0-1 0,3 0 0 0,-2 2 0 16,-1 0 1-16,1-2-1 0,-3 2 2 0,3 0-2 15,-3 0-1-15,1 0 3 0,1 0-2 16,1 2 2-16,-3-2 0 0,3 0-2 0,-1 0 1 16,-1 0 1-16,1 0-1 0,-1 0 0 0,1 2 0 15,-1-2 0-15,-1 0-1 0,-2 0 0 0,3 0 2 16,-5 0-2-16,0 2 1 0,0-2 0 15,-3 2-1-15,3-2 3 0,-4 3-1 0,2-3-2 16,-3 2 1-16,1-2 1 0,2 2-2 0,-3-2 2 16,-2 2-1-16,1-2-1 0,-3 0 1 0,-2 0 1 15,-2-2-2-15,-3 2 2 0,-1-2-2 16,-6 0 1-16,-7-1 1 0,1-1-1 0,-2 2 1 16,2-3-2-16,1 1 0 0,-5 0 2 0,-5-1-2 15,1 1 2-15,-8-1-1 0,3-1-1 16,5 4 2-16,2-1-2 0,2 1 0 0,-3 2 1 15,1-2 1-15,-9 2-1 0,-2 0-2 0,-1 0 4 16,3 0-2-16,4 0-2 0,3-2 3 0,-3 0-2 16,0 2 2-16,-4-3 0 0,-2 1-3 15,4 2 1-15,2 0 1 0,3 0 1 0,4-2-2 16,-7 0-1-16,0 2 2 0,-2-2 0 0,-2 2-2 16,5 0 2-16,3 2 2 0,5-2-3 0,3 0 0 15,-3 0 1-15,-2 0-1 0,-3 0-3 0,3 2 4 16,0 0-1-16,0 0 1 0,4-2 1 15,5 5-3-15,-2-5 3 0,1 4-2 0,-3-4 2 16,-5 5-1-16,0-3-1 0,-1 2-1 0,1-2 4 16,5 3-4-16,6-3 1 0,-3 2 1 0,5-1-3 15,-2 1 3-15,-2-2-1 0,-2 0 3 16,-5 3-3-16,0-3-2 0,2 2 1 0,5-1 0 16,0-1 1-16,1 0 1 0,6 0 1 0,-3 3-2 15,-2-3 2-15,-2 2-2 0,-3-4 2 16,1 5-1-16,-1-5 1 0,3 4-1 0,0-4 0 15,2 5-2-15,2-3 4 0,2 0-3 0,3 0 1 16,-3 0 1-16,2 1-1 0,1-1 1 0,-3-2-2 16,-2 0 1-16,3 2 0 0,-5-4 0 0,4 2 0 15,-2-2 0-15,2 2 0 0,1-3-1 16,-1 3 2-16,3 0-1 0,-1 0-1 0,1 0 2 16,-3 3-2-16,0-3 1 0,1 0 0 0,-3 0 0 15,0-3 1-15,2 3-2 0,1-2 1 16,-3 0 1-16,4 0-1 0,1 0-1 0,4-1 0 15,0-1 2-15,0 0-2 0,0 4 1 0,0-5 1 16,-3 3-3-16,1 0 3 0,-2-1 0 0,-1 1-1 16,1 0 1-16,-1 0-3 0,-1 0 2 15,1-1 1-15,1 1-2 0,2 0 1 0,-1-2 0 16,1 4 1-16,2-5-1 0,-2 5-1 0,-1-4 0 16,-1 4 2-16,-3 0-2 0,-2-2 0 0,-2-1 2 15,0 3-1-15,0-2 0 0,-2 0 0 16,0 0-1-16,2 0 2 0,4-1-2 0,-2-1 1 15,2 2 0-15,1 0-1 0,-3-3 1 0,-2 1-1 16,-2-3 2-16,-3 3-3 0,3-3 2 0,0 3 1 16,1 1-1-16,6-1 0 0,-1 0-1 15,3 1 1-15,-3-1-1 0,0 2 1 0,-2 0-1 16,1-3 0-16,-3 3-2 0,-3 2-3 0,-3 0-5 16,1 0-5-16,3 2-10 0,4-2-5 0,2 0-3 15,1 0-35-15,-1 0-34 0,0 0-22 16,1 0-122-16</inkml:trace>
  <inkml:trace contextRef="#ctx0" brushRef="#br0" timeOffset="305030.8227">7490 13077 16 0,'-2'-4'36'0,"2"-1"-8"0,0-1 5 0,-2 3-23 0,-1-1 26 16,1 2-25-16,2-3 1 0,-2 5-9 0,0-4-3 16,2 2-3-16,-3 0-5 0,3 2-6 15,-2-3 7-15,2 3 2 0,0 0-2 0,0 0 12 16,0 0 5-16,0 0 7 0,0 0 3 0,0 0-6 15,0 3-7-15,0-3-1 0,0 2 4 16,0-2 6-16,0 2-3 0,0 0-10 0,0 0 3 16,2-2-1-16,1 5 2 0,-3-5-5 0,2 4 4 15,0-2 0-15,-2-2-2 0,0 0-1 0,0 0 3 16,0 0-3-16,5 7 5 0,-3 0 0 16,2-1 6-16,1 1-10 0,-1 2 5 0,0-1-6 15,1 1 5-15,1 0-8 0,-1-2 4 0,-1 2-1 16,3-1 2-16,-1 1-4 0,1 0 2 0,-3-2-2 15,3 4 3-15,0-3 2 0,-1-1-2 16,1 2-4-16,-3-2 1 0,3-1 2 0,-3 3 0 16,3-2 0-16,-3 1 1 0,1-1-2 0,-1 2 3 15,1 0-4-15,-1-3 2 0,-2 3 0 0,3-2 4 16,-1 2-2-16,-2-3 3 0,0 1-3 0,-2-1 1 16,3 3-1-16,-1 0 2 0,-4 0-3 15,-1 2-2-15,3 0-1 0,-2 0-1 0,0-2 0 16,-5 4-2-16,3-2 4 0,2 0-2 0,-5 0 0 15,1 2 1-15,-1-2 0 0,-2 2-1 0,3-1 2 16,-1 1 1-16,0-4-2 0,1 2 0 16,-1-3-1-16,3-1 3 0,-1 2-4 0,1-3 2 15,-1 1 1-15,1 0-3 0,0-3 3 0,1 1-2 16,1 1 1-16,-2-1-3 0,2-1 3 16,-3 3-1-16,3-3 1 0,0 3 0 0,-3-1 0 15,1 1-2-15,-3-1 1 0,3 1 0 0,0 0 1 16,-1 1-1-16,-2-1-1 0,3 0 1 15,2-1 2-15,-3 1-3 0,1 0 1 0,4-1-1 16,-4-1 1-16,4-1-1 0,-3 0 2 0,3 1 0 16,-2 1-1-16,2-3 0 0,2 1 2 0,-2 0 1 15,0-1-2-15,0 1 6 0,0-2-2 0,-2 0 2 16,2 1-2-16,0 1 0 0,0-2 0 16,-2 0-3-16,0 3 5 0,0-3 0 0,2 3 0 15,0-5 0-15,0 2-1 0,-3 0 5 0,3-2 4 16,0 0-6-16,0 2 3 0,-2-2-7 15,2 0 2-15,0-2-1 0,0 2 2 0,0 0-3 16,0 0-2-16,0 0 2 0,0 0-2 0,0 0-2 16,0 0 1-16,0-2-1 0,0 2-2 0,2 0 1 15,-2-2 0-15,0 2-3 0,0 0 4 0,0 0-3 16,0 0 1-16,0 0 1 0,0 0-1 16,0-3-4-16,0 3-2 0,0 0-7 0,0 0-24 15,0-2-22-15,0 2 19 0,0 0 9 0,0 2-32 16,0 1-71-16,0-3-51 0</inkml:trace>
  <inkml:trace contextRef="#ctx0" brushRef="#br0" timeOffset="307263.1868">7417 13774 9 0,'0'-5'15'16,"0"5"-2"-16,0-4 0 0,0 2 5 0,0 2-6 16,0-2-5-16,0-1-5 0,0 3 2 0,0-2-1 15,0 0-1-15,0 2-2 0,0 0-3 16,0 0 2-16,0 0-1 0,2 0-2 0,-2 0 3 15,0 0 1-15,0 0 5 0,3 0-1 0,-1 2-1 16,-2 0 2-16,0-2 5 0,0 0 8 0,0 0 11 16,0 0-10-16,0 0 1 0,0 0-2 15,0 0-1-15,6 5-1 0,-1-1-1 0,-1-2-11 16,1 3 8-16,-1-3-4 0,0 0 0 0,-1 3 0 16,1-5-4-16,-2 4-3 0,0-2 0 0,3-2-1 15,-5 2-1-15,4 1 1 0,-2-1 0 16,1 0 0-16,-1-2 2 0,2 2-2 0,-4 0 2 15,5 1 1-15,-3-1 3 0,0-2 1 0,0 4-3 16,3-2-3-16,-5-2 1 0,4 3-2 0,-2-1 1 16,1-2 2-16,-1 4 2 0,0-4-4 15,0 2 2-15,0 1-2 0,1-1 1 0,-1 0-1 16,0-2 3-16,0 5 1 0,0-3 7 0,1-2-6 16,1 4 1-16,-2-4-4 0,3 5 1 0,1-3-2 15,-1 0 3-15,1 2-3 0,1-1-3 16,-1 1 0-16,3-2 2 0,-2 3-1 0,2-3-1 15,-3 2 2-15,1-2-1 0,0 3 0 0,-1-1 1 16,1 1-3-16,-3 1 2 0,3 1-1 0,-3-1 1 16,1 1 1-16,-1 2-2 0,0-5 3 15,3 5-2-15,-2-2-1 0,-3-1 2 0,0 1-2 16,2-3 1-16,-4 1-1 0,3-1 2 0,-1-2-2 16,-2 3 2-16,2-1-1 0,0-2 1 0,-2 1 0 15,2-1 2-15,-2 0-3 0,3 0 2 16,-3-2-1-16,0 2-2 0,2 1 1 0,-2-1 1 15,0 0-3-15,0-2 4 0,0 4-3 0,2-1 1 16,-2-1 1-16,2 0-1 0,-2 3-1 0,0-1 2 16,0 0 1-16,0 1-1 0,0-1-2 15,0 1 2-15,0-3-1 0,2 2 3 0,-2 1-3 16,0-1 3-16,0-2-3 0,0 0 0 0,0 1 1 16,0-1-1-16,0 0 0 0,0 0 1 15,-2 0-1-15,2 1 0 0,0-1-1 0,0 0 2 16,0 0-1-16,0 0 0 0,0-2 0 0,0 3 0 15,0-1-1-15,-2-2 4 0,2 0-3 0,0 2 0 16,0 0 2-16,0-2-2 0,0 0-1 16,0 2 4-16,0 1-5 0,0-3 3 0,-2 2-1 15,2 2 1-15,0-4-1 0,0 5 0 0,-2-5 0 16,2 2 0-16,0 0 0 0,0 3 2 0,0-5-2 16,0 4 2-16,0-2 0 0,0-2 0 15,0 2 2-15,-3 1-1 0,3-3-1 0,0 2-2 16,0 0 3-16,0-2-4 0,-2 2 3 0,2 0-2 15,0-2-2-15,0 5 2 0,0-3 0 0,-2 2 0 16,0-1 1-16,2-1-3 0,-2 2 3 0,2 1-2 16,0-1 0-16,-3-2 3 0,3 3-2 15,-2-3 1-15,2 0-1 0,0 2 2 0,0-4 0 16,-2 5 1-16,2-5-3 0,-2 2-1 0,2 2 1 16,0-4 0-16,-2 5 1 0,2-3-1 0,-3 0 0 15,1 3 0-15,0-1-1 0,0-2 0 16,2 3 0-16,-3-1 1 0,1 1 1 0,2 1-1 15,-2-1-1-15,0-1 2 0,2 0 0 0,0-1-1 16,0-1 1-16,-2 0-1 0,2 0-1 0,0 0 2 16,0-2-1-16,-3 3 1 0,3-1-2 15,0-2 2-15,-2 0-2 0,2 2 1 0,0 0 0 16,-2 0 0-16,2 1 2 0,-2-1-2 0,2 0-1 16,-2 0 2-16,-1 3-2 0,3-3 2 0,-2 0-1 15,0 3 4-15,0-3-3 0,0 0 0 16,-1 2 0-16,3-1 1 0,-4 1-4 0,4-4 4 15,-2 4-2-15,0-1 1 0,-1-1-1 0,1 0 2 16,0 2-2-16,0-1 0 0,0-1 0 16,-3 2 0-16,3-2 0 0,0 1 2 0,0-1-2 15,-3 0 0-15,3 0-2 0,0 3 4 0,0-5 0 16,-1 4-1-16,-1-4 4 0,4 2-1 16,-5 0-2-16,3 1-1 0,-2-1 0 0,4 0-1 15,-5 0 1-15,3 0 2 0,0 1-2 0,-2-1-1 16,1-2 2-16,1 0-3 0,0 2 1 0,2 0 1 15,-4-2-2-15,4 0 2 0,-3 0-2 0,1 2 2 16,2-2-2-16,0 0 2 0,-2 0 0 16,2 3 0-16,-2-3-1 0,2 0 0 0,0 0 0 15,0 0 2-15,0 0-3 0,0 0 1 0,0-3 1 16,0 3-2-16,0 0 2 0,0 0 0 16,0 0 2-16,0 0-1 0,0 0-1 0,0 0 0 15,-2 3-1-15,2-3 2 0,0 0-1 0,-3 0 1 16,3 0-3-16,-2 0-1 0,2 0 3 0,0 0 0 15,0 0-1-15,0 0 3 0,0 0 1 0,0 0 0 16,0 0 0-16,0 0-3 0,0 0 1 16,0 0-1-16,0 0-3 0,0 0 2 0,-2 0-2 15,0 0 2-15,2 0 0 0,0 0 0 0,0 0-1 16,-2 0 2-16,-1 0-2 0,3 0 2 0,0 0-1 16,0 0 0-16,0 0 0 0,-2 0 0 15,2 0-1-15,-2 0 3 0,2 2 0 0,0-2 4 16,0 0-3-16,0 0-1 0,0 0 0 0,0-2-2 15,0 2 0-15,0 0 0 0,0 0-3 16,0 0 2-16,0 0-3 0,0 0 4 0,0 0 0 16,0 0 0-16,0 0 1 0,0 0-2 0,0 0 0 15,0 0 4-15,0 0-5 0,0 0 2 0,0 0 0 16,0 0 0-16,0 0-2 0,0 0-3 0,0 0-1 16,0 0-10-16,0 0-6 0,0 0-8 15,0 0 4-15,0 0-12 0,0 0-85 0,0 2-69 16</inkml:trace>
  <inkml:trace contextRef="#ctx0" brushRef="#br0" timeOffset="309167.4434">7366 14490 2 0,'3'0'15'15,"-1"0"-1"-15,0 0-6 0,2 0 8 0,-1 0 12 16,-1 0-11-16,0 0 4 0,0 0 15 0,0 0-15 16,1 0 3-16,-1-2-14 0,-2 2-2 15,2 0-4-15,-2 0 6 0,2-2-1 0,-2 2-6 16,0 0-2-16,0 0 3 0,0 0 3 0,0 0 1 16,0 0 2-16,0 0-1 0,0 0-6 0,0-2 0 15,0 2-3-15,0 0 0 0,0 0 1 0,0 0-1 16,0 0 0-16,0 0 1 0,0 0 3 15,0 0 2-15,0 0 2 0,0 0 1 0,0 0 0 16,0 0 1-16,0 0-8 0,0 0 6 0,0 0 5 16,0 0-4-16,-2 0-5 0,2 0 1 0,0 0-4 15,0 0 1-15,0 0-1 0,0 0 1 16,0 0 0-16,0 0 1 0,0 0 3 0,0 0-4 16,0 0 3-16,0 0 4 0,0 0-2 0,0 0 0 15,-2 0-2-15,2 0 2 0,0 0-4 0,2 0 6 16,-2 0-1-16,0 0-6 0,0 0 1 15,0 0-3-15,0 0 2 0,0 0-3 0,0 0 3 16,0 0-4-16,0 0 3 0,0 0-1 0,0 0 1 16,0 0-2-16,0 0 6 0,0 0-1 15,0 0 2-15,0 0 2 0,0 0-3 0,0 0-1 16,0 0-5-16,0 0 3 0,0 0-2 0,0 0 2 16,0 0-2-16,0 0-1 0,0 0 3 0,0 0-3 15,0 0 1-15,0 0 0 0,0 0 3 16,0 0-4-16,0 0 2 0,0 0 2 0,0 0-2 15,0 0-3-15,0 0 1 0,0 0-1 0,0 0 3 16,0 0-1-16,0 0-2 0,0 0 1 0,0 0-6 16,0 0 2-16,0 0 1 0,0 0 5 0,0 0 0 15,0 0-1-15,0 0 1 0,0 0 0 16,0 0-2-16,0 0 2 0,7 4-1 0,-1-2-1 16,3 3 2-16,-2-1-2 0,-1 1 1 0,3-1 0 15,-2 0 2-15,2 1-4 0,2-1 2 16,-5 1-1-16,3-1 1 0,0 3 1 0,0-1-1 15,2-1 0-15,-2 1 0 0,2 3-1 0,-3-4 3 16,1 3-3-16,2-1 1 0,-2 2-1 0,2-3 3 16,-2 3-2-16,4 4-1 0,-2-2 0 15,0 0 3-15,0 1-2 0,0-1-1 0,0-3 1 16,0 1 1-16,-2 0-2 0,0-2 2 0,0-1-1 16,-3 1-2-16,1-1 3 0,0 1-1 0,-3-3 1 15,-2 5-1-15,3-2 1 0,-1 2-2 16,-4-3 2-16,4 3-1 0,-4 2 1 0,5-2-3 15,-5 0 2-15,0-3 1 0,2 3-3 0,-2 0 4 16,0-2 0-16,0 2-3 0,0-5 4 16,-2 3-3-16,2-1 2 0,0 1-1 0,-2-1-2 0,-3 1 2 15,5 0-2-15,-2-1 2 0,0 1 1 16,0-1-1-16,-1-1-2 0,1 1 2 0,0-1-1 16,0-1-2-16,2 1 3 0,-2-1-1 0,-1 3 2 15,3-3-2-15,-4 1-2 0,4 3 1 16,-4-1 1-16,1 2 0 0,1-3-1 0,0 1 2 15,-2 0-3-15,1 1 4 0,-1-1-1 0,0 2-2 16,-1-2 2-16,1 1-1 0,-1-3 0 0,-1 4 0 16,1-3-1-16,-1 1 1 0,1-1 0 15,1 1 2-15,-1 0-2 0,1-1 2 0,0 1-1 16,-3-3 0-16,3 3 1 0,-1 0 2 0,1-3-5 16,-1 3 3-16,-1-3-1 0,1 0-2 15,1 3 1-15,-3-5-1 0,3 3-3 0,-1-1-7 16,1-2-15-16,-3 3-15 0,5-3-44 0,0 2-75 15,2 1 31-15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2:15:11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3792 3669 7 0,'3'-5'15'0,"1"3"-12"0,-2-2-3 0,3 4-3 15,-1-5 12-15,0 5 0 0,5-2-1 0,-2 0-2 16,2 2 1-16,-1 0 6 0,4-2 1 0,1 2-4 15,-4 0-3-15,4 0-3 0,-2 0 1 16,2-5-2-16,-2 5 1 0,0-2 7 0,0 0 10 16,-2 2-15-16,0 0 0 0,2-2 0 0,-2 0 0 15,2 2-3-15,-3 0 10 0,8 0-4 0,-1 0 9 16,5 0-13-16,4 0 2 0,1-5-4 16,3 5 1-16,1 0 5 0,4 0 1 0,-6 0-5 15,1 5 6-15,-1-5 0 0,-1 0 0 0,-4 0 4 16,2 0-7-16,-2 0 12 0,3 2-2 15,-1-2-9-15,9 0-1 0,0-2-6 0,2 2-2 16,1 0 3-16,1 0-5 0,1 0 3 0,-5 2-1 16,-2 0 1-16,-3 2-1 0,-6 1 8 0,3-5-7 15,-6 4 1-15,6-4-2 0,-1 7-1 0,7-7-1 16,0 0 1-16,4 2-1 0,5 0 2 16,-1 0-1-16,-3 3-1 0,-6-3 1 0,-1 3 2 15,-2 1-3-15,-5-4 4 0,2 3 1 0,0-1 2 16,0-2 8-16,5 1-4 0,2 3-5 0,0-4 1 15,0 3-2-15,4-3 0 0,0 2-2 16,-2-1 0-16,3-3 1 0,-8 2-1 0,-1-2-1 16,-1 0 0-16,5 0 0 0,-2 0 0 0,-1-2 0 15,3 2 1-15,0 0 0 0,-2 0 0 0,-1 0 1 16,-3 0-2-16,-3 0 3 0,-3 2-1 16,-1 0 2-16,0-2-3 0,-3 0 2 0,1 0-2 15,-3 0 0-15,2 0-3 0,1 0 2 0,-1 0-1 16,3 0 2-16,2 0-2 0,0 0 1 15,4 0 0-15,-2 4 1 0,2-4-2 0,0 0 3 16,1 0 2-16,-6 0 0 0,1 0 3 0,0 0-3 16,-2 0-1-16,-3 3-1 0,-4-3 0 0,2 2-2 15,-2-2 0-15,3 0 0 0,-3 0-1 16,0 2 1-16,-2-2 1 0,-1 4-1 0,1-4-1 16,2 0 2-16,0 0-1 0,0 0-1 0,0 0 3 15,0 3-1-15,0-3 1 0,0 0 5 0,0 0-3 16,3 0 0-16,-1 0 0 0,0 0-4 0,2-3 2 15,-1 3-2-15,1 0 1 0,1 0-1 16,-1 0 1-16,3-4-3 0,-3 4 2 0,1 0 0 16,-3-2 0-16,2 2-1 0,-2 2 2 0,-2-2-3 15,3 4 3-15,-3-4 0 0,0 0-2 16,-2 0 2-16,-3 0-3 0,3 0 3 0,-5 0-1 16,3 0 1-16,-3 0 1 0,1 0 0 0,-1 0 0 15,1 0 0-15,-1 0 0 0,0 0-1 16,1 0 0-16,-1 0 3 0,1 0-2 0,-1 0 5 15,1-4 3-15,-1 4-2 0,-2 0 2 0,0-2 2 16,-8 2 0-16,4 0-1 0,6 0-3 0,-2 0 11 16,0 0-10-16,1 0-12 0,-1-2-3 0,-2 2 10 15,0-3-8-15,0 3 3 0,-2-4-1 16,-1 2 2-16,3-3-1 0,-4 1 1 0,2 0 0 16,0-1 0-16,-3-1 2 0,3-3 0 0,-3 4 0 15,1-3 0-15,2 1 0 0,0-4 1 0,-3 2-2 16,3 0 1-16,0-2-3 0,-3 5 4 15,3-5-4-15,0-3 4 0,0 3-4 0,-3 2 3 16,3-2-1-16,0 0-2 0,0 3 1 0,0-3 0 16,-3 2 0-16,3-2 0 0,0 0-2 0,0 2 4 15,-1 0-1-15,3-2-3 0,-4 0 3 16,4 2-2-16,-2-2 0 0,0 0 2 0,2-6-3 16,-3 3 2-16,1-3-2 0,2 1 2 0,-2-1 2 15,0-1-3-15,2 0 0 0,-2 1 0 16,-1-1 2-16,3-4-2 0,-2 2 2 0,2-2-1 15,-2 2-1-15,2 0 1 0,0 5 1 0,0-5-2 16,0 5 2-16,2-3-1 0,0 5-1 0,1 0 0 16,-1-1 2-16,0 3-2 0,2 0 1 15,-1 3 0-15,1-4-1 0,-4 6 2 0,4-5 0 16,-4 2-2-16,5 5 2 0,-5-7-2 0,2 2 2 16,0 2-1-16,0 1 2 0,-2-5-3 0,3 4 3 15,-3 0-3-15,2-4 2 0,-2 5-1 0,0-1-2 16,0-2 2-16,0 7-1 0,0-7 2 15,0 5-2-15,0-3 1 0,0 3-2 0,0-3 3 16,0 3-2-16,0-1 0 0,0 3 1 0,0-2-1 16,0 2 0-16,0-3 1 0,-2 3-1 15,2 0 0-15,0-1 1 0,0 3 0 0,0-4-4 16,0 2 3-16,-3 2 0 0,3-2-1 0,0 2 1 16,0-3 1-16,0 3-1 0,0 0 1 0,0 0-2 15,-2 0 2-15,0 0-2 0,2 0 2 0,-4 0-1 16,4 0 0-16,-5 0 0 0,1 0 1 15,-1 0-2-15,1 0 2 0,0 0-2 0,-3 0 2 16,-2 3-2-16,0-3 3 0,-2 2 0 0,0-2-3 16,-4 0 4-16,-1 2-4 0,-1-2 3 15,-5 4-1-15,-3-4 0 0,-1 5-2 0,2-5 3 16,-3 7-2-16,3-5 2 0,0 0-3 0,-3 0 3 16,3 5-1-16,0-5 0 0,0 2-1 0,-3 1 0 15,-2-3 2-15,1 0-1 0,-12 5-1 0,0-5 1 16,3 2 2-16,-3 3-3 0,1-7 1 15,3 4 1-15,3 3-2 0,4-7 1 0,3 2 0 16,2 3 1-16,0-1-1 0,-3-4 0 0,-2 2-1 16,-1-2 2-16,-1 0-2 0,-5 0 1 15,3 0 0-15,0 0 1 0,2 0 0 0,3-2-2 16,1 2 2-16,3 0 0 0,4 0-1 0,0-4-1 16,3 1 0-16,-3 3 1 0,-2-2 1 0,-5 2-1 15,1-2-1-15,-5 2 1 0,-2 0 0 16,0 0 1-16,0 0-1 0,2 0-1 0,0 0 1 15,7 2 0-15,0 0 1 0,1-2-1 0,4 0-1 16,1 3 1-16,-2-3 1 0,0 0-1 16,-2 0 0-16,-4 0-1 0,2 0 2 0,-5-3-2 15,0 3 2-15,-2 0-2 0,3 0 1 0,-1 0 0 16,5 0 0-16,-3 3 0 0,3-3 0 0,4 4 0 16,-4-4 0-16,-5 2-1 0,-2 0 2 0,-2 1-2 15,-11 3 2-15,0-1-1 0,2 1 0 16,7-3 0-16,0 1-2 0,6 3 3 0,5-7-2 15,2 4 2-15,2-2-1 0,-2-2 1 0,0 5-1 16,0-5 0-16,-2 0-1 0,-1 0 1 0,1 0 0 16,0 0 0-16,0 0 0 0,-1 0 1 15,1 0-1-15,6 0 0 0,-1 0 0 0,1 0 0 16,0 0 0-16,3 0-1 0,2 0 2 0,-3 0-1 16,5 0-1-16,0 0 1 0,0 0 0 15,0 0 1-15,2 0-2 0,0 0 2 0,3 0 0 16,1-5-1-16,1 5 0 0,2 0 0 0,0 0 0 15,2 0 0-15,-5-2-1 0,14 2 1 0,-5 0 0 16,-4 0 0-16,0 0 2 0,3 0-4 0,-3 0 3 16,0 0-1-16,0 0-2 0,-5 0 3 15,3 0-4-15,-2 0 1 0,4 0 0 0,0 0-3 16,-5 0 1-16,3 0 0 0,2 2 4 0,-2-2 0 16,0 5-1-16,2-5 1 0,0 4 1 0,-5-2-3 15,3 3 0-15,0-1 1 0,0-2 1 16,-1 5-2-16,1-5 3 0,0 2-1 0,0 1-1 15,-1-1 1-15,1 3 0 0,-2-3-2 0,2 3 2 16,-3-3 0-16,5 5-1 0,-4-4 1 0,-3 1-2 16,3-1 2-16,-1 3-1 0,1-3 1 15,-3 1 0-15,3 1-1 0,-3 0 1 0,1 1-1 16,-1-3 0-16,3 4 1 0,-3 2-2 0,3 0 2 16,-3-2-1-16,5 2 1 0,-5 4 0 15,3-2-1-15,2 0 0 0,-1 3 0 0,-3 2 0 16,4-3 0-16,-1 5 2 0,-1-5-2 0,4 5 2 15,-4-2 0-15,1 2-2 0,3 2 2 0,0 0-1 16,0-5 0-16,3 3 1 0,-1-4-2 16,4 1 1-16,-6-1 1 0,3 3 0 0,1-5 0 15,0 1 0-15,-4 5 2 0,3-2-2 0,-1-1 4 16,-2 5-6-16,0 3-21 0,0-1-18 0,0 0-12 16,-5 3-10-16,-1-3-55 0,-3 0-48 0</inkml:trace>
  <inkml:trace contextRef="#ctx0" brushRef="#br0" timeOffset="17013.8222">6619 7726 5 0,'2'0'44'0,"3"-2"-10"0,-3 2-12 16,0-5 0-16,2 1 20 0,-1 2-9 0,1-3-17 15,-2 1-3-15,0-1 6 0,3 1-14 16,-1 0-6-16,1-3 2 0,1 3-2 0,-1-1 8 16,4-1 0-16,-1 1-1 0,3-2-7 0,0 3 4 15,5 0 5-15,-1-1 4 0,5 1-2 16,2-1 5-16,9 1 5 0,0 0-5 0,2-3-2 16,0 3 1-16,2-1-8 0,1 1-2 0,-1-1-1 15,2 1-1-15,3 2 2 0,13-3-3 0,4-1 2 16,3 4 2-16,8-1 0 0,-6-1-1 0,-14 4 3 15,-1-5-3-15,-1 1-1 0,3 0 2 16,6-1-2-16,0 3 1 0,-5 0 2 0,1 0-6 16,-9 2 1-16,-4 0-1 0,3 2-1 0,1-2 1 15,9 2 1-15,2-2-1 0,0 0-2 16,-2 2 3-16,-7 0-2 0,-2 3-1 0,-3-5-1 16,1 4 3-16,8-2 0 0,5 1 0 0,-2 1 1 15,-2 3-2-15,-8-3 0 0,-5 5 1 0,-5-2-1 16,-3 1 2-16,1 1-1 0,0 0-1 0,6-2 1 15,2 1 0-15,3 3 0 0,-2-4 2 16,-1 0-3-16,1-3 1 0,-5 3 0 0,-3-7-1 16,4 2 1-16,-1-2 0 0,6 0 0 15,3-2 1-15,2 0-2 0,0-3 2 0,-4 1 2 16,-2-1-1-16,-8 1 4 0,-1 2-5 0,0-3 0 16,-3 5-1-16,1-2-1 0,-1 2-2 0,3 0 2 15,-1 2-2-15,3-2 4 0,-2 2-1 0,0 1-1 16,-3 1 0-16,3-2 2 0,-3 1-1 15,-2-1 0-15,-1 0 0 0,-4-2 0 0,1 0 0 16,0 2-1-16,-2-2 0 0,2 0 1 0,2 0 1 16,0 0-3-16,0 2 3 0,2 1 0 15,-4-3-3-15,0 2 3 0,-3 0-2 0,-1 0 1 16,-5 0-1-16,0-2 2 0,0 0 0 0,-2 3 0 16,-1-3 0-16,-3 2-2 0,1 0 2 0,1-2-3 15,0 0 1-15,-3 0 2 0,3 2-2 0,2 0 2 16,-5-2-1-16,5 3-1 0,-3-1 1 15,1-2 0-15,-3 2-2 0,3 0 4 0,-3-2-3 16,-1 2 1-16,-1-2 10 0,-9 0 10 0,5 0-5 16,0 0 4-16,2 0-6 0,0 0 1 15,0 0-5-15,0-2 0 0,-2 2-9 0,6 0-3 16,-2 0 1-16,3 0 0 0,-3-2 2 0,0 0-3 16,-2-3 4-16,2 1-3 0,-2 0 2 0,0-3-2 15,0 0-5-15,-2-1 7 0,2-4-1 16,-2-1 0-16,0 2 1 0,-1-4-1 0,1-1 2 15,0-1-3-15,-5-8 4 0,3 1-2 0,0 0 0 16,1 0-1-16,1 2 2 0,0 0-3 0,2 0 0 16,0 0 3-16,0 2-2 0,0-2 0 15,2 0 0-15,0 2 2 0,1-5-2 0,-1 3 1 16,0-2 1-16,0 0-3 0,-2 0 3 0,2-1-3 16,1-1-1-16,-3-3-7 0,0 3 10 0,0-3-3 15,0 5-1-15,2 4-3 0,-2 0 4 16,0 3 3-16,0 1 0 0,2 3 0 0,-2 0 1 15,0 4 0-15,0-2-3 0,2 4 4 0,-2-2-3 16,0 5 2-16,0 0 0 0,0-1-4 0,0 3 3 16,0 0-2-16,0 11 0 0,-2-5-2 0,2-4 1 15,0 2-7-15,0-2-2 0,0 2 6 16,0-2 1-16,0 0-3 0,0-4-2 0,0 0-4 16,0 1 11-16,0 1 2 0,0 2 3 0,0 0-3 15,0 0 3-15,0 0-2 0,0 2-1 16,-2 1-1-16,2-1-3 0,-2 0 6 0,2 0-1 15,-3 0-1-15,1 1 3 0,-2-1-2 0,-3 0 1 16,3 0 0-16,-5 0-1 0,-4 1-1 0,-1-1 1 16,-3-2 4-16,-1 2-4 0,-10 0-1 15,-1 0 1-15,0 1 1 0,-2-1 1 0,3-2-1 16,-3 2-1-16,2 0 2 0,0-2 1 0,-4 2-3 16,3 1 0-16,-6-1 3 0,-10 2-4 0,0 1 1 15,-1-5 1-15,1 4-1 0,2-4 1 16,6 2-1-16,3 1-1 0,0-3 1 0,4 2 2 15,-4 0-3-15,-3 0 2 0,-6 3-1 0,0-3 0 16,0 0-1-16,2 2 1 0,7-1 0 0,0-1 1 16,-1 0 0-16,5 2-1 0,-2-1 4 15,2-1-5-15,-2 0 1 0,0 0 1 0,-2 0 0 16,2-2-2-16,0 0 1 0,2-2 1 0,2 2-2 16,3 0 2-16,2 0-1 0,2 0 1 0,0-2-1 15,2 2 1-15,-2-2-2 0,0 0 2 16,-5-1-1-16,-2 1 1 0,1 0-1 0,-5-2 0 15,2 1 0-15,-2-1 1 0,4 2-2 0,-2-5 2 16,3 5-2-16,-1-2 2 0,5 1-1 16,-5 3-1-16,-2-2 3 0,-2 2-4 0,-7 2 3 15,1-2-2-15,-1 0 2 0,5 3-1 0,-1-3-1 16,3 2 3-16,5-2-4 0,1 0 4 0,1 2-4 16,-3-2 4-16,-2 0-3 0,3 2 2 0,-8 0-2 15,-3 1 1-15,3-1-1 0,-1-2 1 16,2 2 0-16,2 0 0 0,4-2 0 0,2 2 3 15,-1-2-5-15,1 0 2 0,-1 3 2 0,-5-1-3 16,0-2 0-16,-3 0 1 0,1 0 1 0,0 2-1 16,2 0-1-16,2-2 3 0,6 2-4 15,-1 1 1-15,4-1 3 0,0-2-3 0,0 2 1 16,0-2 0-16,0 2 0 0,-2-2-1 0,-3 0 2 16,1 0 0-16,1 0-2 0,3 0 2 15,-2 0-2-15,2 0 2 0,2 0-2 0,3-2 2 16,-1 2-1-16,0-2 1 0,3 2-2 0,-1 0 1 15,3 0 1-15,0 0-1 0,0 0 0 0,-1 0-1 16,3 0 1-16,-2 0 0 0,0 0 1 16,2 0-2-16,-2 0 0 0,4 0 1 0,-2 0 1 15,0 2-1-15,2-2 0 0,0 0 0 0,0 2 1 16,3-2-2-16,1 0 0 0,3 0 1 16,9 0-1-16,-3 0 0 0,-2 0-3 0,-2 0 1 15,0 0 3-15,-4 0 1 0,0 2-1 0,1-2 2 16,1 3-4-16,0-3 3 0,-2 2-2 0,4 0 0 15,-5 0 2-15,3-2-1 0,2 5-1 0,0-5 3 16,0 4-5-16,0 0 4 0,0-1-1 16,-2-1 0-16,2 2 0 0,-2-1-2 0,2 1 5 15,0 0-4-15,0 1 1 0,0 1 1 0,0 1 5 16,2 0-1-16,-2-1 2 0,2 3-2 0,-2 0-2 16,4 2 0-16,-4-2 3 0,5 4-3 15,-1 0-2-15,-2 3 1 0,7 3 2 0,-4 1 2 16,-1 2-5-16,0-2 1 0,1 0-2 0,-1 0 0 15,1 0 0-15,-3 0 2 0,2-3-2 0,-2 3 1 16,1 0 0-16,-3 0 2 0,4 0-4 16,-4-1 3-16,2 3-2 0,0 0-1 0,1 3 1 15,-1-3 1-15,0 0-2 0,0-2 2 0,1 0-1 16,-1-1 2-16,-2-1-1 0,2 0 0 0,-4-1-1 16,2-1-10-16,-2 1-8 0,-3-1-14 0,1-1-21 15,-1-2-55-15,-1 3-65 0</inkml:trace>
  <inkml:trace contextRef="#ctx0" brushRef="#br0" timeOffset="49058.7911">10275 3722 16 0,'-3'-5'28'0,"1"-1"-12"0,2 1 0 0,0 3 5 16,0-4 4-16,0 3 59 0,0 1-34 15,0-4-34-15,0 1-4 0,-2 1 3 0,0-3 3 16,-3 0 6-16,1 1-3 0,-3-3 14 0,1-2-17 15,-1 7 5-15,-2-7-1 0,3 2-10 0,1 0 6 16,-1 2-12-16,-1-1-2 0,3-1-2 16,-1 4-3-16,3-6 5 0,0 5-7 0,0-1 5 15,2-2 2-15,0 0-4 0,0 3 5 0,0-5-2 16,0 0-1-16,0 2 4 0,2 0-2 16,-2 2 3-16,4-8 3 0,-4 6-1 0,0-2 0 0,2 0-5 15,-2-2-2-15,3 4-1 0,-3-4-1 16,0 2 3-16,0-2-2 0,0 2 0 0,0-3 1 15,0 3 1-15,-3 0-3 0,3-2 1 0,-2 2-2 16,2 0-1-16,-4 0-1 0,-1-7 2 16,3 7-1-16,-4-2-1 0,1 2-3 0,-4-2-5 15,-2 2 3-15,0-2 3 0,-2 4 3 0,-5 0 2 16,-1-2 0-16,-3 0 1 0,-3 2-3 16,1 0 1-16,-5 3 0 0,-6 1 0 0,2 3-1 15,-2 0 0-15,6 2 3 0,-2 0-3 0,0 0 2 16,3 0 1-16,-1 2 0 0,-2 0-2 0,0 3 0 15,-2-1 1-15,0-2 2 0,0 5-3 0,2-5 0 16,-2 3 3-16,5 1-3 0,-3-1 1 16,6-1 0-16,-1 0 0 0,4 5 1 0,-2-7-2 15,-1 7 1-15,-1-4-1 0,-3 1 1 0,5 5 1 16,-5-6-3-16,3 6 3 0,-1-2-2 0,1 2 1 16,4-3-1-16,2 3 2 0,2 5-2 15,1-10-1-15,1 3 2 0,3 2 0 0,0 0-1 16,2 0 0-16,0-4-1 0,0 4 3 0,0-2-1 15,0 0-1-15,2-3 1 0,-2 3-1 16,-2 2 2-16,2-2-2 0,0-2 2 0,0-1-1 16,0 3-1-16,0-5 1 0,-3 5 0 0,3-4 0 15,-2 1-1-15,2-1 2 0,0 1-2 0,2-1 1 16,-2 3-1-16,2-3 2 0,1 1-2 0,-1-3 2 16,-2 1-1-16,2 3 1 0,-2-3-2 15,2 3 1-15,-2-5 0 0,0 7 0 0,0-5 0 16,0 3 0-16,0-1-1 0,0 3 2 0,2 0-1 15,0-2 0-15,3-3 0 0,-3 5 1 16,2-3 2-16,-2 3-3 0,3-4 1 0,-1 4 0 16,-2-3 0-16,1 3 0 0,1-2-2 0,-2 4 2 15,0-7-1-15,3 5 0 0,-3-3-1 0,0 3 2 16,0 0-2-16,0 2 1 0,1-6 0 16,-1 1-1-16,2 1 2 0,-2-3-1 0,3 3 0 15,-1-1 0-15,0 1 0 0,-1 0 0 0,1 1 0 16,-2-3 1-16,0 4-1 0,1-3-1 0,-3 1 1 15,2 2-1-15,0 0 2 0,-2-3 0 16,-2 3-1-16,2 2 0 0,-3-2 1 0,3 0 0 16,0-1 0-16,0 1 0 0,3-2-1 0,-1 2-3 15,0 0 1-15,2-3 1 0,3 1-1 0,-1 4 3 16,1-7-1-16,2 5-2 0,0 2-1 16,2 0 4-16,0 0-1 0,0 5 0 0,0-3 1 15,0 4-2-15,2-3 3 0,-2 8-3 0,0-5 3 16,0 5-3-16,0 3 0 0,0-1 2 0,2 9 0 15,0-4-4-15,-2 4 4 0,0-5-1 16,5 1 1-16,-5-3-3 0,2 5 4 0,0 0-4 16,0 2 1-16,-2 0 2 0,5-2-1 0,-5-2 0 15,4 0 2-15,-2-5-1 0,1 0 0 0,-1-2 4 16,0-4-3-16,2-1 0 0,-4-1 0 16,3-3 0-16,-1 0-1 0,0 0 2 0,0 1-2 15,-2-1 2-15,0 2-2 0,0 5 2 0,0-4-1 16,0 3 0-16,-4 1 2 0,2 2-2 15,-5 3-1-15,0-1-1 0,1 2 0 0,-3 1 1 16,2-1-3-16,-2 1 3 0,3-1-2 0,-1-2-1 16,-2 3 2-16,5-3 1 0,-3 0-2 0,3 1 1 15,0-5 0-15,1-3 0 0,1-1 0 0,2-5 1 16,0-3 2-16,0 3-2 0,0 0 0 16,2-2 2-16,1 2 0 0,-1 0-1 0,0 0-1 15,2-2-1-15,-1 2 4 0,1-2 1 0,0 0-1 16,3 0 1-16,0-1-1 0,-1 1-4 0,3 0 0 15,0 2-1-15,0-2 1 0,2 2 1 16,0 0-2-16,2 0 1 0,0 0-1 0,3 0 4 16,-3-2 1-16,4 0-2 0,-1 2 0 0,2-2-1 15,-3-1 4-15,0-1-3 0,3 0 1 0,-5-1-1 16,5 1 4-16,0-3-2 0,-5 1 3 16,4-1-3-16,1 3-1 0,4-7 0 0,0 2-2 15,2 0 0-15,1-2 0 0,3 0 0 0,3 0-2 16,-2 0 1-16,2 0 0 0,2 0-1 15,-2 0 2-15,-3 2 0 0,1 1-2 0,0-1 1 16,-5 0 0-16,0 2-1 0,-2-1 3 0,-2-1-2 16,0-2 3-16,2 2-3 0,-2-4 3 0,6 2-2 15,-1-2-1-15,1-1 1 0,0-1-1 16,5 2 2-16,-2-3 0 0,0 1-3 0,-3 2 4 16,3-1-4-16,-5 3 1 0,0-2 1 0,1 2-1 15,-6 0 0-15,1 0 0 0,-2 2 0 0,-3-2 2 16,3 0-2-16,0 0 2 0,-3 0-1 0,3-2 0 15,-1 2 1-15,1-2-3 0,2 2 1 16,-3 0 1-16,1 0-1 0,0-2 1 0,-3 2-2 16,1-2 5-16,-1-1 5 0,0 3 3 0,-1-4-6 15,1 2 3-15,-6-3-3 0,4 3 0 16,-4-4-3-16,0 1 2 0,0 1 3 0,-1-3-4 16,1-2 0-16,-2 3-3 0,4-3 1 0,-5 0-3 15,3-2 1-15,0 0 1 0,2 0-3 0,2-2 2 16,3 0 2-16,-1-3-4 0,5-1 4 0,2 1-4 15,0-2 5-15,-2 3-4 0,0 0 3 16,0-1 1-16,-5-2 3 0,1 1-2 0,-1-5 2 16,-2 0-3-16,-2-2 1 0,-2-3-1 0,2 1-4 15,-4-3 3-15,-1-2-3 0,-1 0 1 16,-1-2 2-16,1 0-5 0,-1-2 4 0,0-1-2 16,3 1 3-16,-3 4-3 0,3-2 3 0,-3 2-2 15,-1 5 0-15,1-3 2 0,0 5 1 0,-1 6-4 16,-1-6 5-16,2 2-2 0,-2 2-3 15,-2-2 3-15,3 0-2 0,-3-2 0 0,0-3-1 16,2 1 1-16,-2-5 1 0,2 2-1 0,-2-1 0 16,2-1-1-16,3 2 1 0,-1 3-2 15,-2-3 2-15,3 2 2 0,-1 1-3 0,1 2 0 0,1-7-1 16,-1 2 1-16,-1 1 2 0,3-1-2 16,-3 5 2-16,-2-5-1 0,0 5-1 0,3 6 2 15,-3 0-3-15,-2 1 0 0,0 6 0 16,0-2-2-16,0 2-6 0,-2-5-10 0,2 7-3 15,-2-2-10-15,2 0-5 0,-3 2-4 0,1 5-6 16,2-5-31-16,-2 3-23 0,0-1-124 0</inkml:trace>
  <inkml:trace contextRef="#ctx0" brushRef="#br0" timeOffset="52710.3413">11364 3446 2 0,'4'-6'28'0,"1"-3"-7"0,-1 4-15 15,0 1 21-15,-1-5 10 0,-1 7-16 0,2-5 4 16,-1 3-23-16,-1-1-16 0,0 3 2 15,-2 0 7-15,2 2 5 0,0-2 1 0,-2 2-4 0,3 0 12 16,-1 2 18-16,0-2-1 0,0 4-18 16,0 1 1-16,1-3 1 0,-1 3-2 0,2-1 4 15,-4-2 2-15,5 3 5 0,-3-1-3 0,0 0 2 16,0 1-4-16,0-1 4 0,-2 1 0 16,3 1-7-16,-1-1 1 0,-2 1-7 0,2-4 3 15,-2 5-5-15,0-3 0 0,0 3-1 0,-2 0 3 16,2 1-2-16,-2-1-1 0,-1 2 3 0,1 0-1 15,0 2 0-15,0-2-2 0,-3-1 2 16,5 3-2-16,-4 0 0 0,2-2 0 0,0 2 0 16,-3 3 3-16,3-3-3 0,-2 0 2 0,-1 2-1 15,3-2-3-15,0 0 4 0,-5 2-4 16,5-2 3-16,0 2 0 0,-3-2-3 0,1 3 1 16,2 1 0-16,-3 3 1 0,1-7-3 0,2 4 0 15,-3 1 1-15,1-1 2 0,2-2 0 0,-3-2-2 16,3 2 2-16,0 1 0 0,0-3 1 0,2 2 0 15,-3-2 0-15,3 0-2 0,0 2 2 16,0-2-2-16,0 0-2 0,3 0 1 0,-3-2 1 16,2 0-2-16,-2 0 0 0,0-3 2 0,0-1 3 15,2-1 6-15,-2 1-7 0,2-10 0 16,-2 5 1-16,0 5 1 0,0-3-3 0,0 2 0 16,0 1 0-16,-2-1 2 0,2 3 0 0,-2-5 0 15,0 2-1-15,2 1 0 0,-5-1 0 0,5 1-2 16,-2-1 5-16,0-2-1 0,2 0-1 0,-2 5-2 15,-1-7-2-15,1 2-1 0,0 0 1 16,0 1 0-16,-3-1 0 0,5 0-2 0,-4 2 1 16,4-1-1-16,-4 3 2 0,4-6 0 0,-3 2-1 15,1 3 2-15,0-5-2 0,2 4 1 16,0-4 5-16,-2 0-1 0,2 0 0 0,0 0 1 16,-2 0-1-16,2 0-1 0,0 0-3 0,0 0-2 15,0 0 1-15,0 0 1 0,0 0-1 0,0 0-1 16,0 0 3-16,0 2-2 0,0 3 0 0,0-5 1 15,0 2-1-15,0 0 2 0,2 0-2 16,-2 1 2-16,0-3-1 0,0 2 0 0,2-2 0 16,-2 2 0-16,0-2 0 0,0 0 0 0,0 0 0 15,0 0 1-15,0 0-1 0,0 0 0 16,0 0 0-16,0 0 0 0,0 0 0 0,0 0-1 16,0-2 0-16,0 2 1 0,0 0 3 0,0 0 7 15,0-2 17-15,0 2-4 0,0 0-24 0,0 0-1 16,0-3 2-16,-2 1 2 0,2 0-3 15,-2 0 3-15,2-3-1 0,-3 3-2 0,1-2-1 16,2-3 0-16,-4 3-1 0,4-3 3 0,-5 1-2 16,3-1 2-16,-2-2-2 0,1 3 2 0,1-1-4 15,-2-4 3-15,-1 2 1 0,3 0-3 0,-2 0 3 16,2 1 1-16,-3-3-2 0,3 2 2 16,-2-2-2-16,-1 4 1 0,3-4-1 0,-2 2-1 15,1 0 3-15,-1 3-2 0,0-3 0 16,1 7 2-16,-1-7-2 0,0 2 0 0,1 3 0 15,1 2 1-15,-2 0 1 0,4-5-3 0,-5 5 2 16,5 0 1-16,-4 2-1 0,2 0-2 0,2-5 2 16,0 3 0-16,-3 2-2 0,1 0 2 0,2 0-1 15,0 0 0-15,0 0 1 0,0 0-1 16,0 0 2-16,0 0-4 0,0 0-4 0,0 0 3 16,0 0 0-16,0 0-1 0,0 0-1 0,0 0 5 15,2 0 1-15,-2 0-3 0,0 2 0 0,0-2 4 16,0 0-4-16,0 0 5 0,3 0-1 15,-3 5 1-15,0-5-3 0,0 0 0 0,0 0 3 16,2 0-1-16,2 0-2 0,3-5 2 0,0 5-1 16,4-2 0-16,-3 2 0 0,3 0 0 0,0-2 0 15,0 0 0-15,-2 2 1 0,2 0-1 16,-4-5 1-16,2 3 0 0,0 2-1 0,-3-2 1 16,-1-1-2-16,-1 3 2 0,3 0-1 0,-5 0 0 15,2-2 1-15,-2 2-2 0,3 0 2 16,-1 0-2-16,-2 0 3 0,1 0-3 0,-1 0 0 15,-2 0 1-15,2 0 0 0,-2 0 2 0,2 2-2 16,-2-2-1-16,0 0 2 0,0 0-2 0,2 0 1 16,-2 0-2-16,0 3 2 0,0-3 1 0,0 2 0 15,0-2-2-15,0 0 1 0,0 0 1 16,0 0-1-16,-2 0 0 0,2 0 0 0,0 0 1 16,0 0 0-16,0 0-2 0,0 0 1 0,0 0 0 15,0 0 1-15,0 0-1 0,0 0-1 16,0 0 2-16,0 0-2 0,0 0 2 0,0 0-1 15,0 0 0-15,-2 0 2 0,2 0-4 0,0 0 2 16,0 0 0-16,0 0 1 0,0 0-3 0,0 0 1 16,0 0-2-16,0 0-1 0,0 0 6 15,2 0-3-15,-2 0 2 0,2 0-1 0,1-2 1 16,1 2-2-16,0-3 2 0,1 3-1 0,-1 0-1 16,1 0 2-16,1 0-2 0,-1-2 1 0,1 2 0 15,-1 0 2-15,4 0-2 0,-3 0 0 16,1 0-1-16,2 0 0 0,-3 0 1 0,1 0 0 15,-1 0 1-15,3 0-1 0,-4 0-2 0,-1 0 2 16,3 0 1-16,-3 0-1 0,-2 0 1 16,1-4-1-16,1 8 0 0,-2-4 0 0,3 0-1 15,-1 0 3-15,0 0-3 0,1 0 1 0,1 0 0 16,3 0-1-16,-4 0 1 0,1 0 1 0,1 0 0 16,-3 0-1-16,3 0-1 0,-3 0 2 0,-2 0-3 15,3 0 4-15,-1 0-3 0,-4-4 1 16,5 4 1-16,-5 0-1 0,4 0-1 0,-2 0 0 15,3 0 2-15,-5 0-2 0,4 0 1 0,-2-2 0 16,1 2 0-16,-1 0 0 0,0 2 2 0,-2-2-2 16,0 0 0-16,2 0 3 0,-2 0-2 0,0 0 0 15,2 0 1-15,-2 0-1 0,0 0 0 16,0 0 4-16,-2 0-3 0,2 0 1 0,0 0-2 16,0 0-2-16,-2 0 2 0,2 0-1 15,0 0 1-15,0 0-3 0,0 0 2 0,0 0 0 16,0 0-1-16,-2 0-1 0,2 0 0 0,0 0 3 15,-2 0-1-15,2 0 1 0,0 4-2 0,-3-4 2 16,1 0-1-16,2 2 1 0,-2 1-1 0,0-1-1 16,2 5 2-16,-2-5-2 0,2 0 2 15,-3 5-1-15,1-5 0 0,2 2-1 0,-4 1 2 16,4 1-1-16,-2 1 1 0,-1-5-1 0,-1 7-1 16,2-5 1-16,-3 3 1 0,1-1-2 15,2 1 2-15,-3 0-3 0,1 1 2 0,-3-1 0 16,1 2 1-16,-1 2-3 0,0-2 3 0,1 0-4 15,-1 2 0-15,-2 0-6 0,3 0-6 0,-1-5-5 16,3 5 3-16,-3-4-10 0,3 4-8 0,-1-4-6 16,3 1-22-16,-2 3 0 0,-1-2 12 15,1 2-120-15</inkml:trace>
  <inkml:trace contextRef="#ctx0" brushRef="#br0" timeOffset="72259.674">11928 5298 9 0,'3'0'22'0,"1"0"20"0,-2 0-22 16,3-2-5-16,-1 0-5 0,0 2-6 0,1-2 1 15,-1-1-6-15,3 1 0 0,2 0 2 0,-3 0-3 16,1 0 3-16,4-1-2 0,0 3 5 16,0-2-3-16,0 0 1 0,2 2-1 0,-2 0 0 15,5 0 2-15,-3 0 1 0,2 0-1 0,1 0 0 16,-1 0-2-16,9 0 1 0,3 0-1 0,2 0-2 15,4 0 4-15,0 0-4 0,2 0 5 16,2-2 12-16,10 2-5 0,-3-2 4 0,-4-1-1 16,-5 3-3-16,-2 0-2 0,0-2 5 0,0 2-3 15,2-2-7-15,1 2 1 0,3 0-1 0,1-2-1 16,0 2-3-16,-7 0 0 0,-2 2 2 16,-3-2 1-16,1 2 3 0,-3-2 0 0,3 0 7 15,4 0-6-15,7 0-2 0,6-2-1 0,3 2 0 16,1-2 0-16,-6 0 1 0,-4-1-1 0,-5 3 0 15,-4-2-2-15,5 0-1 0,1 0 4 16,5 0-4-16,0-1 3 0,-5 3-2 0,-1 0 0 16,-3 0-1-16,-5 0 0 0,-1 0 0 0,-3 0-4 15,0 0 3-15,0 0 0 0,3 3-1 16,2-3 0-16,4 2 2 0,-2-2-1 0,4 2-1 16,2-2 2-16,-1 4 2 0,-6-4-1 0,1 5 4 15,-4-5-5-15,1 4 5 0,-3-2-5 0,-3 1 1 16,0-1-1-16,2 0-3 0,0 0 4 15,-2 3-5-15,3-3 2 0,-3 0 0 0,2 2 0 16,-4 1 1-16,0-1 0 0,-1-2-2 0,-1 3 1 16,0-3 2-16,-3 0-4 0,1 1 5 0,-1-1-1 15,-2 0-2-15,0 0 0 0,1-2 3 16,-1 0-4-16,0 2 1 0,-2 1-1 0,0-3 4 16,0 0-2-16,0 0 0 0,2 2-1 0,-1-2 2 15,-4 0-1-15,3 0 0 0,3 0-2 0,-3 0 4 16,2 0-1-16,-2 0 0 0,2-2 1 15,-2 2-2-15,0 0 6 0,-2 0-4 0,0 0 3 16,0-3-3-16,-3 3-2 0,-1 0 1 0,-1-2 0 16,-2 2-1-16,3 0 0 0,-14 0 1 0,7 0 0 15,-1 0 1-15,1 0 3 0,2 0 3 16,0 0 0-16,-2 0 0 0,6 0 3 0,-1 0 5 16,1 0-1-16,-2 0-6 0,-2 0-10 0,0 0 1 15,0 0-2-15,0-2 1 0,0 0 1 0,0 2 0 16,0 0 0-16,-2-5-1 0,0 5-1 0,0-4 3 15,-1 2 0-15,1-3-2 0,-2 3 2 16,4-2-1-16,-5-1 0 0,3 3-1 0,-2-5 0 16,2 3-1-16,-3 0 3 0,3-1-2 0,0 1 2 15,0-1-1-15,-3-1 1 0,5 1-2 16,-4 1 2-16,4-3-2 0,-2 3-1 0,-1-3 2 16,1 1 0-16,2-1-2 0,-2-2 0 0,2 3 0 15,0-3-2-15,-2 2 0 0,0-2 2 0,2 1 2 16,0-1-3-16,0 0 3 0,0 0-5 15,-3 0 2-15,3-2 3 0,-2 2-2 0,2-2 1 16,0 0-2-16,0 0-13 0,-2 0 12 0,0 3 6 16,2-1-2-16,-5-2 0 0,5 0 1 0,-2 0-2 15,-2 2 1-15,1-2 0 0,1 2 0 16,-2 0 0-16,-1 0 0 0,3 1-3 0,0-3-1 16,-2 4 1-16,1-6 0 0,1 4 1 0,-2 0-1 15,2 5 2-15,-3-7 1 0,5 4 0 0,-4-2 0 16,4 3 1-16,-2-1-1 0,-1 0-1 15,3 3 1-15,-2-1-1 0,0 1 0 0,2 2-10 16,0 0-26-16,-2-1 26 0,2 6 5 0,-2-6 3 16,2 1-2-16,0 0 4 0,-3 2-4 15,1-4 5-15,0-1 0 0,2 5 2 0,-2-4-1 16,0 2 0-16,2-3-1 0,-3 5 1 0,1-4 0 16,2 2 0-16,-2-1-1 0,0 1 1 0,2 0-1 15,-3 0-1-15,1 2 2 0,2-5-1 0,0 5 1 16,-2-2-1-16,0 0 0 0,2 0 3 15,-2 0-3-15,-3-1 6 0,5 1-3 0,-2-2-2 16,0 2 0-16,-3-1 0 0,5 1-1 0,-4-2 0 16,4 1 0-16,-4 3-1 0,-1-6 2 15,3 4-3-15,-2-3 1 0,-1 5-1 0,1-4 2 16,-3 2-4-16,1-1 3 0,-1 1-3 0,-2 0 2 16,0 2 0-16,-2 0-2 0,0 0 2 15,-2-2 1-15,0 2 2 0,-7 0-1 0,-2 2 0 0,0-2 1 16,0 0-1-16,0 0-1 0,-2 0 2 15,-1 0-2-15,1 0 2 0,0 0 0 0,-1 0-2 16,1 0 1-16,0 0 1 0,0-2-1 0,2 2 0 16,0 0 2-16,-3 0-3 0,1-2 1 15,-7 2 1-15,3 0-1 0,-3 0-1 0,0 0 3 16,0-3-3-16,2 3 1 0,1-2 1 0,1 2-1 16,3 0 1-16,0-6-2 0,4 3 2 0,0 1-3 15,0-2 4-15,0 2-2 0,3-1 0 16,-1-1-1-16,0 4 1 0,-4-4-1 0,0 4 1 15,0-3 1-15,-2 6-2 0,0-3 1 0,-1 2 0 16,1 0 1-16,0 0-1 0,4 0-1 0,0 1 1 16,3-3-1-16,-1 2 3 0,5-2-5 15,-3 0 4-15,3 0 1 0,2 0-3 0,-2 0 1 16,-3 0 1-16,3 0-1 0,-2-2-1 0,-1-1 2 16,1 3-2-16,-3 0 1 0,-2-2 2 15,-4 0-4-15,0 2 3 0,0 0-1 0,-3 2 0 16,1 0 0-16,-1-2 0 0,3 5 0 0,0-3 0 15,4 0-1-15,0 0 3 0,0-2-3 0,5 3 1 16,-5-3-1-16,2 2 2 0,-4-2-2 16,2 0 0-16,-4 0 0 0,-4 0 0 0,1 0 1 15,-2 0 0-15,1 4-2 0,-1-4 2 0,0 2 0 16,-1 1-2-16,5-1 2 0,-1-2-2 0,4 0 3 16,-2 0-2-16,-3 0 2 0,1 0-2 0,-1 0 3 15,-4-2-2-15,0 2 0 0,1 2 0 16,1-2 0-16,-2 2 0 0,5 0 1 0,-1 0 0 15,3 1-1-15,-3-1-1 0,8 0 2 0,1 0 0 16,-2-2-2-16,2 2 1 0,-1-2 1 0,-1 0-1 16,-2 0-1-16,-3 0 2 0,1 0-2 15,0 0 2-15,0 0-2 0,-3 3 1 0,3-3-1 16,0 2-1-16,4 0 0 0,0 2 0 0,2-4 0 16,3 3-2-16,2-1 2 0,2 0-2 15,0 0 0-15,2 1 4 0,-2-3-2 0,2 2-1 16,2 0 2-16,-1-2 2 0,3 2-1 0,-1 0 0 15,1 1-3-15,1-3-1 0,-1 0-7 0,1 2-12 16,2 0-4-16,0-2 14 0,-1 2 7 0,-1 0 2 16,4 3-7-16,-2-3 8 0,-1 2 7 15,3 1-5-15,0-1 0 0,-2 1 0 0,0-1 5 16,2 7-5-16,0-7 2 0,-2 3 1 0,0 2-2 16,2 0 4-16,0 0-4 0,0-1 1 0,0 3 0 15,0 3 0-15,0-8 0 0,2 5 0 16,-2 0-1-16,4 0 1 0,-4 0 1 0,5 0-2 15,-5-2 0-15,4 2 1 0,-2 0 0 0,1 2 2 16,-1-4-2-16,2 4-1 0,-2 1 2 16,1-5-1-16,1 4 1 0,0 0-2 0,-1-2 0 15,1 0 2-15,-2 4 5 0,5-3-7 0,-3 1 9 16,1 2-9-16,1-4-45 0,1 2 10 0,2-2 9 16,2 0 7-16,2 0-2 0,2 1-31 15</inkml:trace>
  <inkml:trace contextRef="#ctx0" brushRef="#br0" timeOffset="73827.5318">13439 4919 14 0,'-3'-7'28'0,"1"1"-9"16,2-1-9-16,-4 3 7 0,2-5-10 0,-1 2-2 16,-1 3 1-16,2-3-3 0,-3-1 0 15,1 3 0-15,0-2 3 0,-1 3 0 0,1-3-4 16,2 3 0-16,-3-5 3 0,1 5-3 0,-1-3 0 15,1 1 1-15,2-1 1 0,-3-2 4 16,3 3 3-16,-5-3 10 0,3 0-11 0,2-2-1 16,-3 2 1-16,-1-2 18 0,-1-2-21 0,3 0 2 15,-1 2-5-15,-1-3-1 0,1 3-2 16,-1 0-1-16,1 5-1 0,-1-3-1 0,1 2-4 0,1 1 2 16,-1 1-1-16,1 1-1 0,0-1 3 15,-1 5-3-15,-1-4-11 0,1 2 6 0,-1 2 4 16,-3-2-2-16,-2 4 5 0,-2 4 1 0,-1-6 2 15,-1 7 3-15,-3-3-4 0,1 3 1 16,1-3-2-16,-4 3-12 0,5 0 14 0,-3-3-2 16,3 3 5-16,-1-1-4 0,3-1 4 0,0 1-2 15,0 1-1-15,2-3 2 0,0 3-1 0,0-3-1 16,0 3-1-16,0 0 2 0,2-1 0 16,0 1 0-16,-2 2 0 0,2-5 0 0,2 5 0 15,-1 0 1-15,-1-3-2 0,2 5 1 0,-2-2-1 16,3 0 2-16,-3 0-3 0,2 0 4 0,-1-1-2 15,1 1 0-15,-2 0-2 0,5-2 2 16,-3 2 0-16,0-1 2 0,1-3-1 0,-1 1-2 16,1 3 0-16,-1-2 1 0,0 2-2 0,-1-3 5 15,3 3-5-15,-4-2 3 0,3 1 0 0,1 1-1 16,-1-2-1-16,-1 2 3 0,0-3-2 16,3 3-2-16,-3-2 1 0,3 2 4 0,0-1-5 15,1-1 1-15,1 0 4 0,-2 1-5 0,2 1 1 16,-1 0 1-16,1-2 1 0,2-1-2 0,-2 1 3 15,2 2-3-15,-2-5 2 0,2 5-3 16,-2-2 4-16,2 1-2 0,0-1-1 0,0 2 3 16,0-3-2-16,0 3-2 0,0-2 3 0,2 0 0 15,-2 4-3-15,2-7 3 0,-2 5 0 0,0-3 1 16,2 3-3-16,0-2 4 0,1-3 5 16,-1 5 15-16,0-5-20 0,0 3 1 0,0 0 14 15,3-1-13-15,-1 1 7 0,1 0 0 0,3-1 5 16,-3 3-10-16,2-2-2 0,-1-1 3 15,3 1 3-15,4-1 0 0,-2 3-2 0,0-4 3 16,2 1 3-16,-4 1-10 0,4 0 4 0,-4-3 3 16,2 0-9-16,0 1 0 0,-2-1 0 0,2 1-1 15,-2-1-1-15,2 0 2 0,-2 1 1 16,0-1 2-16,0 1-1 0,-1-3 4 0,3 0-2 16,-2 0-3-16,2 0 3 0,0-2-3 0,0 3 2 15,-2-3-7-15,7 0 5 0,-3 0 0 0,0 0-3 16,2 0 1-16,3-3-4 0,-3 3 5 0,1-2-4 15,2 0 1-15,-3 0 1 0,3 0 1 16,-3 2-1-16,0-5 0 0,-1 5 1 0,-3-2 2 16,0-2-4-16,0 4 2 0,0-5 0 0,-2 5 1 15,-1-4-2-15,1-1 2 0,0 3 4 16,-2-2 0-16,2-1-2 0,-3 1 3 0,1 0-3 16,-1-1 6-16,-1 1-5 0,-1-3 2 0,3 3-2 15,-3-1-2-15,3-1 2 0,-3-1-3 0,3 0 0 16,-3 1 1-16,3-3 0 0,-1 2 0 0,-1-1 1 15,2-1 2-15,-1-5 0 0,1 3-1 16,-1 0 0-16,3-2 3 0,0-2 4 0,-2 2-2 16,1-5-6-16,1 5 6 0,0-3-3 0,-2-1-6 15,1 1 0-15,-1 1-1 0,0-1 0 16,-3-1-2-16,-2-1 0 0,1 0 3 0,-3-1-2 16,-3-1-1-16,1-2 0 0,-2 0 1 0,-1-3-5 15,-1-1 3-15,-8-5-1 0,1 2 3 16,0 3-4-16,0 2 0 0,0 4-1 0,-1 2-8 0,6 5-12 15,-4 0-15-15,1 4 15 0,0 2-3 16,0 1-3-16,0-3-5 0,3 4-9 0,-8 5-51 16,3 0-31-16,-7 3-11 0</inkml:trace>
  <inkml:trace contextRef="#ctx0" brushRef="#br0" timeOffset="77166.3607">14144 5100 5 0,'-6'31'53'15,"-1"-9"-56"-15,0-7-2 0,3-6-27 0</inkml:trace>
  <inkml:trace contextRef="#ctx0" brushRef="#br0" timeOffset="120214.1281">14426 7768 13 0,'0'0'32'0,"0"-2"0"15,0 2-2-15,0 0-14 0,0 0-9 16,0 0-5-16,0 0-2 0,0 2-2 0,3-2 5 16,-1 0-2-16,4 0 9 0,-1 0 2 0,4 0 4 15,2 0 0-15,0 0 2 0,2 2 7 16,5-2-4-16,4 0-6 0,-3 0-5 0,8 0-3 15,8 0-5-15,0 0 4 0,1 0-2 0,-1-2 1 16,0 0 0-16,3 2-3 0,-5 0-2 0,2-3 3 16,9 1-2-16,0 0 1 0,0 2 3 15,1 0 10-15,-1 0 3 0,-5-2-9 0,8-1-1 16,-12 1 1-16,-2 0-4 0,-2 2 3 0,-2-2-4 16,-3 0-1-16,0-1 3 0,-1 1-2 15,-3 0-1-15,-2 2 5 0,-3-2-1 0,-6 0 6 16,-4 2 3-16,2 0 4 0,-5 0-7 0,-13 0-3 15,5 0 2-15,-1 0-13 0,10-3-1 0,-3 1 2 16,-2 2-8-16,-2-4 2 0,0 2 0 16,-5-3-1-16,0 3 2 0,-6 0 1 0,7-3 3 15,-5 3-1-15,-3 0 0 0,1-2 2 0,-5 1 0 16,3-1 1-16,-3 2-3 0,3-3 3 0,0 3-3 16,-1-2 1-16,3 2 1 0,0-3 1 0,-3 1-2 15,5-1 3-15,-2 3-5 0,4-2 3 16,-2-1 1-16,2 1-1 0,0-3 1 0,3 1-1 15,-3-1-3-15,5 0 2 0,-3 1 1 0,0-1-2 16,1-2 0-16,1 1 2 0,1-3-4 0,0 2 2 16,-1-2 2-16,3 0-1 0,-2-5-2 15,4 1 2-15,-3-1 2 0,1 1-1 0,2-1 0 16,0 3 1-16,2-2-3 0,1-1 4 0,-1 3-2 16,0-2-1-16,0 1 1 0,3 1 0 15,-3 0-1-15,2 2 2 0,1-2-2 0,-5 2 1 16,4-2-1-16,-2 1-1 0,3 1 1 0,-5-2-2 15,2 2 2-15,0-2 2 0,0 4-1 0,0-4 2 16,-2 2-2-16,3 0 0 0,-3 2 0 0,0 2-1 16,0-1 2-16,0 1 0 0,-3 0-4 15,3 3 2-15,-2 0 3 0,2-1-4 0,-2 3 0 16,0-5 2-16,-3 5-3 0,1-2 3 0,-3-1-1 16,3 1 1-16,-3 2 0 0,-1-5-1 15,1 3 1-15,0 1 0 0,-4-1 0 0,5 2-2 16,-3-3 1-16,0 5-1 0,-2-4 0 0,-2 2 2 15,0 2 0-15,-3 0 0 0,-2 2 1 0,1 0-1 16,-3 0 1-16,0-2 0 0,2 3 0 16,-1-1-2-16,-1-2 1 0,0 2 0 0,0 0 1 15,-4-2-1-15,0 0-1 0,-3 2 2 0,-2 1 0 16,1-3-2-16,-1 4 1 0,-6 1 0 16,-3-1-1-16,5 0 2 0,0-1-2 0,5 3 1 15,1-1 2-15,3-3-2 0,0 2 0 0,-1-2-1 16,1 3 2-16,-2-1-2 0,-3-2 2 0,0 3-1 15,1-1-1-15,-3 1 1 0,0 1 0 0,2-1 1 16,3-1-2-16,4 0 1 0,2 1 1 16,0-1-1-16,7-1 0 0,-3 1-1 0,3-2 1 15,2 3 1-15,0-5-2 0,-2 4 1 0,0-2 0 16,2 0-2-16,0 1 1 0,2-1-1 16,-2 0 1-16,2 0-5 0,2 0 0 0,1 1 0 15,1-1-5-15,1 0 6 0,2 0-2 0,-1 0 1 16,1 1 3-16,2-1-5 0,0 2-1 0,0 1 5 15,2-1-5-15,-2 0 4 0,5 1 8 0,-3-1-1 16,3 3 0-16,-3-3 1 0,2 3-3 16,-2-3 3-16,1 3-3 0,-1 0 3 0,0-3-3 15,5 5 0-15,-5-3 2 0,2 1-4 0,-4 2 5 16,5-3 1-16,-5 1-5 0,4 0 3 16,-2 1-2-16,0 1 1 0,1 0 0 0,-1 0 0 15,2 4 2-15,-2-2 0 0,3 2-1 0,-3-4 0 16,0 7 0-16,0-5 5 0,1 2-4 0,-3 2 0 15,2-1-1-15,0 1 3 0,-2 0-4 0,2 1 4 16,-2-1-1-16,0 3 0 0,0-3-3 16,0 1-1-16,-2-1 3 0,2 1 0 0,-2-1-2 15,2-4-2-15,-5 2 2 0,5-2-1 0,-4 0 2 16,2-2 3-16,0 2 1 0,-1-4-3 16,3 0-1-16,-2-1 2 0,0-1 2 0,2-1 9 15,0-6-7-15,0 0-5 0,0 2 7 0,0-3-5 16,0 3-1-16,0 0 0 0,0-2-5 0,0 2-2 15,0 0 3-15,0 0-3 0,0 0-1 16,0 0 2-16,0 2-1 0,0 1 5 0,2-1-1 16,0 0-1-16,7-2 1 0,0 0 0 0,2 0-2 15,5 0 3-15,1 0-2 0,5 0 1 0,0 0 0 16,11-4 2-16,5 4 1 0,-3-3 1 16,-2 1-4-16,2 0 1 0,1 2 3 0,-1 0-1 15,-2 0-3-15,0 0 3 0,-2 0 0 0,7-2-3 16,-5 2 1-16,-3 0-1 0,4 0 0 0,-4 0 1 15,-1-2-1-15,-5 2-2 0,-2 0 2 16,-4-3-2-16,-5 3 2 0,-2-2-2 0,-4 2 2 16,-1 0-4-16,-1 0-21 0,-12 0-37 0,3 0-18 15,-1 0 18-15,10 0 6 0,-3 0-113 0</inkml:trace>
  <inkml:trace contextRef="#ctx0" brushRef="#br0" timeOffset="248769.1785">6141 8553 48 0,'4'-9'35'16,"0"2"35"-16,1 1-9 0,-3-1-17 0,0-2-28 16,0 3-12-16,-2-1 3 0,0 0 9 0,3 1 6 15,-3-1 8-15,0 3-10 0,0-3-5 16,0 3-7-16,-3-1-1 0,3 3-2 0,0-2-1 15,0 4-4-15,0-3 0 0,0 1-2 0,0 2-2 16,0 0 3-16,0-2-1 0,0 2 1 0,3 0 2 16,-1 2 0-16,-2-2 2 0,4 2 0 15,-2 1 3-15,1-1-3 0,-1 0 5 0,0 2-4 16,0-1 1-16,-2 1 4 0,0-2 6 0,2 0-4 16,-2 3 7-16,3-3-9 0,-3 0 2 15,0 1 0-15,0-1 6 0,0-2-9 0,0 2 2 16,0 0-6-16,-3 0 3 0,3-2 2 0,0 0-6 15,0 3 1-15,0-1 1 0,0 0-1 0,0 0 1 16,0 0-2-16,3 1-3 0,-3 3 1 0,0-4-2 16,2 3 1-16,0-1-1 0,-2 1 5 15,0-1-3-15,2 0 4 0,-2 3-1 0,2 0-1 16,-2-1-1-16,0 3 1 0,0 0-3 0,0 0 1 16,0 2 0-16,0 0-2 0,0-2 1 15,0 2-1-15,0 2 1 0,-2-2 0 0,0 2 0 16,0-2 0-16,2 2-1 0,-2-2 3 0,-1 0 0 15,3 0 1-15,-4 0 2 0,4-2-1 16,-2 0-3-16,-3 0 1 0,5 0-1 0,-2 0 0 16,0-1-2-16,0-1 3 0,0 4-1 0,2-4 1 15,-3 1-1-15,-1 1-2 0,4 0 1 0,0 2 0 16,-2-2 2-16,0 2-3 0,2 0 0 0,-3 2 1 16,1-4 1-16,0 4 0 0,0-2 1 15,0 0 3-15,2 0-2 0,-5 3-2 0,5-6 1 16,-2 3 1-16,0-2 2 0,0 2-1 0,2-2-4 15,-3 2 0-15,1-2 1 0,2 2-2 0,0-2 3 16,-2 2-3-16,0 0 1 0,-1 0-2 16,3 0 2-16,-2 2 0 0,0-2-2 0,0 2 2 15,0-2 0-15,-1 3 1 0,1-1 0 0,0 0 3 16,-2 2 0-16,1-1 1 0,-1-1 0 0,0 0 0 16,1 0-3-16,1-2-2 0,-2 3 3 15,2-3-5-15,-3 2 3 0,5-2 0 0,-4 0-2 16,4-2 0-16,-2 2 1 0,-1-2 0 0,3-3 0 15,-2 1-2-15,0-1 2 0,2 1 1 0,-2 0-2 16,2-1 1-16,0 1 0 0,-2 0-1 0,2 1 2 16,-3-1-1-16,3 2 0 0,0-3-1 15,-2 3 2-15,2 0-2 0,-2 2 1 0,2 0 1 16,-2 2-2-16,2-4 3 0,0 4-3 0,0-2 3 16,0 0-2-16,-2-2 1 0,2 2-2 15,0-2 3-15,0 2-2 0,0-2-1 0,0 2 2 16,0 0-1-16,0 0 0 0,0 0 0 0,2-2 2 15,-4 2-3-15,2-2 3 0,0 2 0 0,0-2 2 16,0 2-1-16,0-3 0 0,0 3-1 16,0 0-3-16,-3 3 2 0,1-1-1 0,2 0 5 15,-2 3-3-15,-2-1-3 0,4 0 3 0,-5 5-2 16,3-4 0-16,0 4 1 0,-1-1-3 16,3-3 2-16,-2-1-1 0,2 1 1 0,0-5 1 15,2 2 1-15,-2-2-2 0,0 0 1 0,3 0 1 16,-1 0 0-16,0 0-3 0,-2 0 4 0,2 0-2 15,-2 2 1-15,3-4-1 0,-3 2 1 0,0 2-2 16,0-2 2-16,0 0 0 0,0 3 0 16,0-1-1-16,-3-2 2 0,3 0-5 0,0 2 4 15,-2-2-3-15,2 2 1 0,0-2 1 0,0 0-3 16,0 3 4-16,-2-1-3 0,2 0 4 16,-2 3-1-16,2 1 0 0,-3-1-1 0,3 1 3 15,-2-1-2-15,2 1 1 0,-2-1-1 0,2-1-1 16,0 1 0-16,0-1-1 0,0-2-2 0,0-2 4 15,0 3-3-15,2-3 1 0,0-3-1 16,-2 1 1-16,5-2-1 0,-5 2 2 0,4-3-2 16,-4-1 1-16,3-1 1 0,-1 1-1 0,-2-1 0 15,2-2 2-15,0-8-2 0,-2 6 1 0,0 0 1 16,0-3-2-16,0 6 3 0,2 1-2 16,-2-2-1-16,3 3 0 0,-3-3 2 0,0 0-3 15,0 2 3-15,0 1-4 0,0-5 4 0,2 4-3 16,-2-2 1-16,0 1 0 0,2-1-1 0,-2 2 3 15,0-2-3-15,0 1 2 0,0-1-2 16,0 2 0-16,0-2 2 0,2 1-2 0,-2 1 1 16,0-2 1-16,0 3 0 0,0-3-2 0,2 5 2 15,-2-3 1-15,0 0 0 0,0 1-1 16,0 1-1-16,0-1 1 0,0 1 1 0,0-1-3 16,0 1 4-16,0 1-3 0,0-3 0 0,0 3 0 15,0 2 1-15,0-5-2 0,0 5 1 0,0-2 2 16,0-1-3-16,0 1 2 0,3 2-2 0,-3-3 1 15,2 3 2-15,-2-2 0 0,2 2-3 16,0-3 5-16,-2 3-3 0,2 0 4 0,1 0-4 16,-3 2 2-16,2 0-1 0,0 2-1 0,0 0 0 15,0 0 1-15,1 1-1 0,1-1 0 0,-4 2-2 16,4-1 3-16,-1-1-2 0,-1 0 0 16,0 2 1-16,0-4 0 0,3 3-1 0,-3 1 0 15,0-2 0-15,2-2 1 0,-1 3 0 0,-1 1 0 16,2-4 0-16,-4 2-1 0,5 3 0 0,-3-3 0 15,2-2 0-15,-1 2 2 0,-1-2-2 16,2 2 1-16,-2-2-2 0,1 3 3 0,1-1-2 16,-2 0 1-16,0 3 0 0,3-1 0 0,-3-2 1 15,0 3-2-15,3-1 0 0,-3-2 1 0,2 3 0 16,-4-3-3-16,5 0 3 0,-5 1-2 16,4-1 2-16,-2 0-1 0,0-2 1 0,1 4-2 15,-1-4-1-15,0 3 3 0,0 1 0 0,0-2-3 16,1 3 2-16,-1-1 1 0,0 5-3 15,-2-2 4-15,2 2-4 0,-2-1 3 0,0 3-1 16,-2 0 0-16,2-4 0 0,-2 0 1 0,0 2-2 16,-1-5 2-16,3 3-3 0,-2-3 4 0,0 5-2 15,0 4-1-15,0 0 3 0,2 1-2 0,0 3 2 16,0-1-3-16,0 1 2 0,0-1-1 16,0-3 0-16,0 0 0 0,0 1-1 0,0-1 0 15,0-4 1-15,0 2 0 0,0-5 1 0,0 1-3 16,0-2 4-16,0-1-4 0,0-2 3 15,-3 3-2-15,6-1 2 0,-1-2 0 0,0 3-2 16,0-1 0-16,0-2 2 0,-2 1-1 0,0-1 2 16,3 0-2-16,-3 3-2 0,2-3 4 0,0 2-2 15,-2 1 0-15,0-1 0 0,0 3 1 0,0 4 0 16,-2 0-3-16,0 2 3 0,-1 3 0 16,-1-1-2-16,4-2 2 0,-4 3 1 0,4-5 0 15,-5 0-3-15,3 2 0 0,2-4 1 0,0-2-1 16,-2-1 2-16,2 1-1 0,0-3 0 15,0 1-1-15,0-3 1 0,0 0-1 0,0 5 2 16,0-3-3-16,-2 5 2 0,2 4 1 0,-3 1-4 16,3 3 3-16,-2 1 0 0,2 0-2 0,0 1 3 15,0 1-1-15,0 2-4 0,0-2 1 16,0 0-2-16,-2 0-2 0,2-5-6 0,0-1 1 16,-2-5-5-16,2-3-22 0,0-1-15 0,0-5-1 15,0-3-39-15,0 1-54 0,2 0-64 0</inkml:trace>
  <inkml:trace contextRef="#ctx0" brushRef="#br0" timeOffset="255542.9397">7437 8883 8 0,'13'3'14'0,"0"1"4"0,5 0-7 0,0-1 3 15,-1 1-5-15,3 0 1 0,2 1 20 0,0-1-4 16,0 1-7-16,3-5-4 0,-1 4 7 0,5-4-5 16,-3 2-10-16,3-2 0 0,-1 0-5 0,3 0 0 15,0 0 0-15,-2 2-3 0,-1-2 4 16,1 3 0-16,4-1-1 0,0 0 4 0,2 3-6 15,1-3 1-15,-1 2 0 0,-2-2-2 0,-2 3 1 16,-2-1 2-16,-1 3-1 0,-1 2 5 16,-3-3-1-16,0 3 1 0,1-5-1 0,1 3 6 15,3-3-8-15,4 1 6 0,0-5 2 0,2 0-1 16,5-2-1-16,-3-1 5 0,3 1-4 0,-5-2-1 16,-2 2-4-16,3-1 1 0,-3-1-5 0,2 2 5 15,5 0-4-15,1-1-1 0,-1 3-1 16,0 0 1-16,-5 0-1 0,-2 0 1 0,-4 3 2 15,-3-3-2-15,3 2 0 0,-3 2-3 0,3-2 3 16,-2 3 0-16,1-1-2 0,3 1 1 0,0 1 3 16,-2 1-1-16,4-1 0 0,-2-1 1 15,-3-1 4-15,1 1-3 0,-3-3-1 0,3-4-2 16,0 2 1-16,2-5-1 0,4 1 2 0,5-3 4 16,-3-2-1-16,0 5 4 0,-3 0 2 0,-6-1 1 15,1 3-8-15,-7-2 3 0,0 4-5 16,-7-5-1-16,1 5-2 0,-3-2 0 0,-4 0 0 15,0 2-1-15,2 0 1 0,-5 0 0 0,3 0 0 16,-2 0 0-16,-3 0-1 0,1 0-1 16,-1 0 1-16,3 0 1 0,-3 0 0 0,-2 0 1 15,0 0 0-15,-8 0 2 0,4 0-3 0,-1 0 2 16,1 2-2-16,2-2 1 0,-2 0-1 0,2 0 2 16,0 0-3-16,4-2 2 0,-1 2-2 15,1 0-2-15,-4 0 1 0,2 0-4 0,0 0 3 16,-2 0-26-16,0 0 5 0,0 0-6 0,0 0-27 15,0 0 18-15,0 0 14 0,-2 0-20 0,0 0-73 16</inkml:trace>
  <inkml:trace contextRef="#ctx0" brushRef="#br0" timeOffset="256274.9566">9549 8828 46 0,'-9'-6'30'0,"1"-3"13"16,-1 2-11-16,2-2 8 0,1 5-14 15,1-3 7-15,1 1-14 0,2 1-9 0,-1 1 4 16,3 0 5-16,3 1-3 0,-1 3-2 0,-2 0-9 16,-2-4-4-16,-1 4-6 0,3-2 1 15,-2 0-6-15,0 2 8 0,2-3-1 0,2 6 1 16,-2-3 0-16,2 2 0 0,3 0-2 0,-3 0 4 15,2 3 7-15,3-3-2 0,0 2 6 0,-1 1 2 16,3 1-1-16,0-1-1 0,2-1-2 16,0 3-3-16,2-1-4 0,0-1 3 0,3 1 0 15,-1-1 1-15,1 1-1 0,1-1 0 0,-1-1 2 16,4 3-3-16,-5-3 5 0,7 5 3 0,-2-5-3 16,-2 3 0-16,-1 0-4 0,1-3 0 15,-3 3 0-15,1-3-2 0,1 3 0 0,1-3-4 16,0 0 0-16,-1 3-2 0,1 0 4 0,2-3 0 15,-5 3-1-15,3-3 0 0,-3 1-2 0,1 1 5 16,-1-1 2-16,-2-3-1 0,1 2-2 16,-3-2-1-16,-3 1-4 0,-1 1 3 0,0-4-1 15,-3 2-1-15,-4 0 1 0,2-2 1 0,5 3 0 16,-5-1-2-16,0 0 1 0,-2 0 0 0,2-2 2 16,1 2 0-16,-3 1-1 0,-7-3 2 15,3 0-3-15,1 2 2 0,1 0 0 0,7 0 0 16,-3-2 4-16,0 2-3 0,0 1 0 0,-2-3-1 15,0 2 3-15,0 0 1 0,0-2-2 0,0 2 1 16,0 0 2-16,0-2 1 0,-2 0 0 16,0 3-5-16,0-1 7 0,2-2-3 0,-5 2-1 15,5-2-1-15,-2 0-2 0,0 0-2 0,0 0 1 16,-1 2 0-16,-1 0-1 0,2-2-1 16,-3 0 3-16,1 5-3 0,0-5 2 0,-1 2 1 15,-1 0-1-15,1 3-1 0,-4-3 5 0,1 2-5 16,-1 1 2-16,-5 1-2 0,3 3 1 0,-2-2 1 15,-4 4-1-15,-5 0-1 0,2 4 1 16,-2-4 0-16,2 3 0 0,2-3-1 0,0 0 0 16,3-3 1-16,0 1-1 0,4 0-1 0,-3 0 2 15,1-3-1-15,0 1-1 0,2 0 0 0,-2-1 0 16,-1 1 0-16,3 0 2 0,-4-1-5 16,2 3 2-16,0-2-14 0,-3 1-19 0,3-1-3 15,-3 2-40-15,3 0-6 0,-2 2 10 0,-1 2-135 16</inkml:trace>
  <inkml:trace contextRef="#ctx0" brushRef="#br0" timeOffset="264364.8893">11000 9734 11 0,'0'-2'31'0,"2"0"-21"0,-2 0 5 0,0 2 1 16,0 0-2-16,0-2-7 0,0-1-4 15,0 3-1-15,0 0-1 0,0 0 6 0,0 0 4 16,2-2 5-16,-2 2 18 0,0 0-12 0,3 0-4 15,-3 0 12-15,0 0 7 0,0 0-15 0,0-2 3 16,0 2 0-16,0 0-3 0,0 0-4 16,0 0 2-16,0 0-7 0,0 0-9 0,0 0-3 15,0 0 1-15,2 0 0 0,-2 0-2 0,0 0 0 16,0 0 0-16,0 0 0 0,0 0 0 0,0 0-1 16,0 0-2-16,0 0-1 0,0 0 1 15,0 0 1-15,2 0-2 0,-2 0 2 0,0 0-2 16,0 0 3-16,0 0-1 0,0 0 1 0,0 0 1 15,0 0 2-15,0 0-2 0,0 0 5 0,0 0 5 16,0 0-2-16,0 0 1 0,0 0 4 16,0 0 2-16,0 0-9 0,0 0-6 0,0 0 3 15,0 0-5-15,0 0 1 0,0 0-2 0,0 0 2 16,0 0-1-16,0 0 0 0,0 0 0 0,0 0 1 16,0 0 1-16,0 2 0 0,0-2 0 15,2 2-1-15,-2 1 0 0,2-1 2 0,-2 2-3 16,0 3 1-16,3 2 1 0,-3 0 1 0,2 4 1 15,-2 0 3-15,0 5-2 0,0 1 3 0,0 1-6 16,0 5 1-16,-2 8 1 0,-3-3-4 16,5 4 3-16,0-4-2 0,-2-3 2 0,0-1-2 15,2-1 1-15,0 1 1 0,0-6 2 0,0 0-3 16,2 0 1-16,-2-3-1 0,4 1 1 16,-4 0 2-16,5-1 0 0,-1-1-2 0,-1-1 2 0,-1-2-1 15,2 0-1-15,-2-2-1 0,1-2 1 16,-1 0 0-16,-2-2 1 0,2-1 0 0,0-3-1 15,-2 1 0-15,0 0-2 0,0-10 6 0,0 1-3 16,-2 5-3-16,2-2 5 0,0 2 0 16,0-2 1-16,0 2 0 0,0 0 3 0,0 0-1 15,0 4 0-15,0-1-8 0,0-1-1 0,2 0 0 16,-2 0-1-16,0 0-13 0,0-2-55 16,0 0-10-16,-2 0-35 0,0-2-111 0</inkml:trace>
  <inkml:trace contextRef="#ctx0" brushRef="#br0" timeOffset="265349.343">10998 9743 16 0,'6'-2'5'16,"1"0"9"-16,-3 0 1 0,1-1-8 0,-1 1 4 15,1 0-4-15,-3 2 7 0,2-2 19 0,-1 2-5 16,-1 0-4-16,-2 0 2 0,2 0-3 16,0-2-7-16,0 2-3 0,-2 0-8 0,0 0 2 15,0 0 0-15,0 0-7 0,0 0 25 0,3 0-9 16,-1 2-6-16,-2-2 0 0,4 0 2 0,-2 4-9 15,3-2 8-15,-1 3-7 0,3-1 3 16,-3 3-3-16,3 0 3 0,-3 4-1 0,3-3-2 16,-3 3 2-16,3 3-2 0,-3 1-4 0,1 3 4 15,1-3-1-15,-1 9 1 0,1 1-1 0,-1-3 0 16,-1 2-1-16,1-2 0 0,-1 0 0 16,0-4-1-16,3 2 3 0,0-1-1 0,-1-3 4 15,3 1-4-15,-2-3 5 0,1-1-2 0,1 0-1 16,0-2 1-16,-2-2-1 0,2-2 8 15,-1-1 3-15,-1-1 3 0,-3-1-3 0,1-2 6 16,-1 0-4-16,1-2-1 0,-3 0-8 0,2-2-6 16,1 0-1-16,-1-5-4 0,0 3 2 0,3 0 0 15,-2-5 2-15,1-2-2 0,1 0-1 16,-3-3 0-16,3-5-1 0,-1-1 0 0,-1 0-1 16,1-7 2-16,-1-10-7 0,-1-3-1 0,3 1 1 15,-1 3 5-15,1-1 3 0,0 6-1 0,-1-2 1 16,-1 6 0-16,-1 1 0 0,3 6 1 15,-5 0 1-15,0 3 0 0,3 3 7 0,-5 3-2 16,2 3-5-16,0 1-1 0,-2 3-1 0,-2 6-1 16,2 0-7-16,0 0-11 0,0-6 21 0,2 4 0 15,0 0-2-15,3 4 0 0,-3 3 0 16,2-1 1-16,3 3 0 0,-1 4-1 0,-1 5 1 16,1 4-1-16,1 5 2 0,-3 3-2 0,1 6 0 15,-3 17 1-15,2-3 0 0,-1-1-2 0,1-1 1 16,-2-6-1-16,1 0 3 0,1-7-4 0,-2 1 1 15,0-3 1-15,3-5 0 0,-1 1-1 16,-2-7 0-16,1-2 2 0,-1-2-3 0,0-3 1 16,-2-6-1-16,2 0-2 0,-2-3-13 0,2-1-21 15,-4-10-19-15,0 1 1 0,2 4-33 16,0 0 22-16,0 0-169 0</inkml:trace>
  <inkml:trace contextRef="#ctx0" brushRef="#br0" timeOffset="265851.2894">11567 10109 22 0,'2'9'188'15,"0"-2"-132"-15,3-3-30 0,-3-2-26 0,0 1 5 16,-2-1 10-16,0 0-11 0,2-2-10 15,-2 2 8-15,2-2 9 0,1 2-4 0,1-2-2 16,0 3 3-16,5-1-3 0,0 0 5 0,2-2-8 16,0 0-1-16,2 0 5 0,3 0-7 0,-1 0 0 15,3-4-1-15,-3 1 3 0,5-1-4 16,0-3 3-16,0 3-1 0,0-3 0 0,-5 1 6 16,0-1 11-16,-1-2-1 0,-1 3-7 0,-2-3 3 15,0 0 1-15,-2 0 6 0,-3-2 0 0,-1 0-11 16,-1 0-3-16,-2-2 4 0,1 0 4 15,-6-3-8-15,1 5 6 0,-2-2-3 0,-1 0 3 16,1 4-5-16,0 0-3 0,-3 0 0 0,5 5-4 16,0-1 2-16,-1 3-2 0,1 0 3 0,-2 2-2 15,-1 0 2-15,1 2-1 0,0 3 0 16,-3 1 0-16,2 5-1 0,-1-2 1 0,1 7-1 16,1-1 1-16,2 0-2 0,-3 3 3 0,3 2-3 15,0 0 2-15,2 2 0 0,-2 0-2 0,0-2 3 16,2 6-3-16,0-2 0 0,0-2 0 15,2-2 1-15,0 0 2 0,2-4 0 0,1-5 3 16,4 2-1-16,2-7-4 0,4 1 1 0,3-3-4 16,2-1-17-16,4-3-7 0,5-5-26 15,-3 1 3-15,0-1-19 0,-1-1-1 0,-3-3-126 16</inkml:trace>
  <inkml:trace contextRef="#ctx0" brushRef="#br0" timeOffset="266167.6931">12078 9529 46 0,'-6'14'225'0,"1"-6"-169"0,3-1-38 16,0 0-31-16,0-3 1 0,8 5 9 0,-4-5 1 15,-4-1 4-15,2-1 5 0,0 2 10 0,0 3 8 16,0-1-1-16,0 8-19 0,5 1 18 15,-3 3-13-15,2 4 0 0,1 4 1 0,1 16-2 16,3 4-8-16,-2 1-2 0,2 3-2 0,-3-1 0 16,10 10 0-16,-3-6-1 0,2-11 1 15,1-6 3-15,-1-8-1 0,1-4 1 0,-3-4 0 16,0-4-1-16,-2-5 2 0,-2 0-2 0,0-2 0 16,-5-3-2-16,0 1 3 0,3-3 0 0,-7-2-2 15,0-8-1-15,-2 1-1 0,0 5-2 0,2-2-1 16,-3 0 3-16,3 2 3 0,3 2-16 15,-1 0-52-15,-4-2 15 0,-1-4-32 0,-1 2-37 16</inkml:trace>
  <inkml:trace contextRef="#ctx0" brushRef="#br0" timeOffset="267184.4293">11961 10021 60 0,'-22'-13'54'0,"0"0"39"0,5 4-33 0,3 0-21 15,1 0 1-15,4 3 6 0,3 1-18 16,-1 3-14-16,7 0-12 0,0 0-4 0,0 2 3 15,-2 0-10-15,0-3 13 0,4 3 4 0,0 0-3 16,5 0-4-16,4 3-3 0,4-3 0 16,7 4-1-16,3-2 3 0,1 0-2 0,5 1 0 15,0-1 3-15,15 0-5 0,-2-2 2 0,0 0-1 16,-2-4 2-16,-2-3-1 0,-1 0 1 0,-3-1 0 16,-1-6 1-16,-4 3 0 0,-2-4 0 0,1-7 0 15,-8 2 3-15,-4-2-1 0,-5 0 32 16,-4 2-28-16,-4-2-10 0,-1 0 3 0,-4-2 0 15,0 2 2-15,-2-5-1 0,2 3 1 0,-7-3-2 16,3 1 2-16,-1 0 6 0,-1 1 4 16,1 3-2-16,-1 5 0 0,1 1-5 0,-1 7 3 15,1-2-2-15,3 5-4 0,0-1-6 0,0 3 5 16,-1 1 1-16,-1 3-4 0,2 0 3 0,-3 5 0 16,-1 1-3-16,-1 1-2 0,1 4 2 0,-3 2-1 15,0 5 2-15,2-5 2 0,1 5 0 16,-1 2 0-16,0 4 0 0,5-2 0 0,0 4 1 15,2-1 0-15,2 3-1 0,3 1 4 0,6 11-4 16,-2-1 2-16,2-1 1 0,0-3-2 16,0-2 0-16,0-2 3 0,0 0 0 0,0-7-2 15,-3 0 2-15,4-4 0 0,1 0-1 0,-2-2-2 16,-2-3 2-16,2-2-4 0,-3-2 2 0,1 1 1 16,2-6-2-16,-6 1-1 0,1-3 2 0,-1-2 13 15,-3-6-2-15,0 2 4 0,-2 2 6 16,0 0-1-16,0-2-8 0,0-1-7 0,2 6-10 15,1-3 1-15,-1-3 2 0,0 1 0 0,0-4-1 16,0-6-2-16,3 4-9 0,-1-8 8 16,-2 1 3-16,3-3 2 0,-1-2-2 0,3 3 4 15,-1-1 0-15,-1 0-1 0,1 5-2 0,-1 0 1 16,-3 4 0-16,2-2-2 0,-1 4-2 0,-1 1-20 16,0 4 26-16,0-3-1 0,0 5 2 15,3 2-3-15,2 3 2 0,-1 4-2 0,1 0-1 16,2 6 2-16,-3 0 0 0,3 1-2 0,0 1 2 15,2 8-3-15,0-5 1 0,0-1 1 16,0-3-1-16,-2-3-1 0,0-2 3 0,-1-2-3 16,-1-2 1-16,2-1 2 0,-3-1-1 0,1-3-1 15,2 0 1-15,-3-4 0 0,1 2 0 0,4-2 0 16,-2-3-1-16,0 1 3 0,2-5-3 0,0 0 2 16,-2 0 0-16,2-2 2 0,-3 0 5 15,3-2 0-15,-4-2-2 0,2-1 0 0,-2-2 4 16,-1 3-1-16,-1-5-6 0,-1 5 4 0,-2-1 5 15,3 3-6-15,-5 0 2 0,2 4-1 0,-2 0-6 16,2 3-1-16,-9 1-3 0,12 3 1 16,-5-2-3-16,0 4-16 0,2-5 2 0,-2 5 0 15,0 0 23-15,0 0 0 0,-2 5-1 0,2 3-2 16,-5 1 1-16,3 4-3 0,-2 5 2 0,2 0 0 16,-3 2 0-16,3 2 0 0,0-3-1 15,2 1 1-15,-2-2-3 0,4 2 4 0,-2-5-2 16,2 1 1-16,2-3 0 0,-1 0 4 0,3-2 1 15,1-2 0-15,2-2 0 0,2-1-6 0,4-1 2 16,5-8-2-16,-2 1 1 0,4-2 9 16,-3-3 3-16,1-4 5 0,0 2-9 0,-2-6-1 15,-3-1-3-15,-2-1-5 0,1-5-1 0,-6-2 0 16,-1-5 0-16,-5 0-2 0,-2-2 2 0,-2-2 0 16,-2 5 1-16,-5-3-2 0,-2 6 2 15,2 3-2-15,-2 3 3 0,-2 1-8 0,2 5-11 16,-2 2-31-16,-3 2 1 0,3 4 2 0,0 1 4 15,-3 4-38-15,3 4-26 0,-2 5 7 0,4-2-42 16,-1 4 85-16</inkml:trace>
  <inkml:trace contextRef="#ctx0" brushRef="#br0" timeOffset="267735.0369">13520 10014 105 0,'18'-2'43'0,"-5"0"43"0,-2-5-15 0,-2 1-3 16,-5-1-26-16,1 1-9 0,-3-5-19 0,-2 0 7 15,0-3-11-15,-4 1-2 0,-3-2 1 0,-2-1-7 16,-2-1-4-16,0 1 2 0,-4-1-2 16,-1 1 1-16,-1 3-1 0,-1 0 0 0,0 4 1 15,5 0 1-15,-2 2-1 0,1 3 3 0,-5 2-2 16,3 0 0-16,1 2-1 0,1 2 2 0,-1 2 0 15,2 3-2-15,-3 2 3 0,3 2-2 16,0 4-1-16,0 3 2 0,2 2 1 0,0 2 0 16,4 0-2-16,0 0 1 0,3 2-1 0,2 0 3 15,4 7-4-15,5-2 3 0,1-5-2 0,-1-6-1 16,6-3 4-16,7 5-1 0,2-7 1 0,2-2-2 16,3-6 0-16,-1 1 0 0,3-6 2 15,-3-2 2-15,1-2 2 0,-3-5 1 0,3 0 1 16,-3-2-5-16,-2-5 2 0,0-3-4 0,-2-1-1 15,-3-4-3-15,1-5 2 0,-5-6-3 16,1-3 0-16,-3-6-8 0,0-18 7 0,-5 1-1 16,1 1 4-16,-3-2 0 0,-2-10 2 0,-2 3-2 15,0 10 2-15,-2 8 3 0,2 13 12 16,-2 12 9-16,0 8 0 0,2 5-8 0,-2 4-9 16,-1 3-8-16,3 1-3 0,-2 1-1 0,2 15-3 15,0-2-16-15,0-14 29 0,0 5-4 0,-2 5 0 16,0 1-1-16,0 8-1 0,-1-3 2 0,-1 8-1 15,0 3 0-15,-1 9-1 0,-1 9 3 16,-1 4 0-16,-6 24-3 0,-1 1 0 0,1 6-2 16,-7 31 0-16,3-7 3 0,-1 15-3 0,9-30 0 15,7-29-1-15,6-15-1 0,1-9-20 0,2-5-8 16,1-4 7-16,-1-2-25 0,-3-4-76 16,1-3-4-16</inkml:trace>
  <inkml:trace contextRef="#ctx0" brushRef="#br0" timeOffset="268270.9814">11329 10938 205 0,'-25'-2'94'0,"3"-9"-92"16,2-2 17-16,1-3-11 0,5 3 29 0,-1 4-1 15,6 1-5-15,2 3-26 0,3 3-10 0,0 0 2 16,12 4 0-16,-3-2-5 0,-3 0-5 0,0 2 0 15,-4-4 14-15,0 2-1 0,2 2 2 16,2 0 1-16,7 3 2 0,0-3-4 0,2 2 4 16,4-1-4-16,9-1 0 0,5 0-1 0,11 0 2 15,4-4-1-15,31 0-1 0,2-5 9 0,40-6 3 16,46-7-2-16,66-11 17 0,-129 14-7 16,-1-3 13-16,2 0-1 0,1 2-8 0,-1 1-2 15,-4-1 0-15,2 5-4 0,-6-3 3 0,0 3-2 16,-5-2-8-16,0 6-2 0,-7-2-4 15,1 2-1-15,-14 2 0 0,3 3 0 0,-5-3 0 16,0 5 1-16,-13-4 5 0,-2 6-6 0,-14-5-2 16,-1 3-1-16,-12 0-1 0,-4 0-1 0,-3-1 1 15,-6 3-1-15,-6-2-1 0,1 2 5 16,-14 2-2-16,3-2-4 0,3 0 1 0,0 0 1 16,0 0-1-16,2 0-1 0,0 0-3 0,-3 0-18 15,3 0-18-15,0 0-2 0,-2 0-44 16,2 0-33-16,5 0-20 0,-5 0-35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2:17:50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13635 4253 13 0,'0'0'11'0,"-2"-2"9"16,2 2 14-16,0 0-5 0,0-2-20 0,0 0 4 15,0-1 7-15,0 1-7 0,0 2 8 0,0-2-5 16,0 0 11-16,0 0 4 0,0 2-15 15,0-3 1-15,0 3 5 0,0-4-2 0,0 2 8 16,0 0-10-16,0-1-6 0,0-1-1 0,0 2 3 16,0-3-5-16,-3 3-2 0,3 0-2 0,0-3-2 15,0 1 3-15,-2-3 0 0,2 5 1 16,0 0 0-16,0-5-4 0,-2 1-1 0,2 1-1 16,-2 1 2-16,2-3-1 0,-2 3 1 0,-1-3-2 15,1 3 2-15,0 0-2 0,0-3-2 0,0 3 3 16,-3-5-1-16,3 6 0 0,-2-5 0 15,-1 1 1-15,1 0-1 0,-3 5-1 0,1-7 1 16,-1 7-6-16,0-7 4 0,1 3 0 0,-3 1 0 16,0 1 0-16,0-3-1 0,0 3 2 0,1-5-1 15,-3 2 0-15,-3 3 2 0,3 0 0 16,-2-3-2-16,-2 3-1 0,-1-1 1 0,3 3 3 16,-2 0-4-16,-3 2 3 0,2 0-2 0,1 0 0 15,-3 0 1-15,1 0 1 0,1 2-3 0,1-2 3 16,-1 2-1-16,1-2-2 0,0 0 2 15,-1 0 1-15,1 0-2 0,-1 0 1 0,3 0-2 16,-2 0 3-16,-3 0-2 0,3 5 0 0,-5-5 1 16,2 0 0-16,-2 0 1 0,0 4-1 0,-2 3-1 15,5-7 0-15,-3 4 3 0,2 3-3 16,3-3 2-16,-1 1-2 0,1-1 1 0,-1 0 0 16,5 3-1-16,-4-3 1 0,4 1 0 0,-2-3 1 15,4 0-3-15,-4 3 1 0,4-3 2 16,-2 2-1-16,4-2 0 0,-4 1 0 0,5-1-1 15,-1 2 1-15,-2-2 1 0,3 3-2 0,-1-3 2 16,-2 2-2-16,5 1 1 0,-5 1 0 0,2-3 1 16,3 1-1-16,-5 3-1 0,2-3 1 0,3 3 0 15,-3-3 1-15,1 3-1 0,-1-1-1 16,1 1 2-16,-3 0-3 0,4-1 3 0,-1 3 0 16,-1-5-1-16,1 3-2 0,1-3 4 0,1 3-3 15,-1-3 2-15,1 1-1 0,-1-1 1 0,3 1-3 16,-2 1 4-16,-3-1-3 0,5-1 0 15,-2 3 2-15,-1-3 0 0,1 1-1 0,2 1 1 16,-3-1-1-16,3 1-1 0,-2 1 3 0,1-3-3 16,-1 3 1-16,2 4 1 0,0-9-2 0,-3 5 4 15,3 2-2-15,0-3 0 0,-3 5 0 16,3-6 0-16,-2 1 2 0,4 7-2 0,-2-6-3 16,-1 2 1-16,3 0 0 0,0 2 1 0,-2-5 1 15,2 3-1-15,0 2 2 0,2-2-2 0,1 2 1 16,-3-4-1-16,2-1 2 0,0 5-3 15,0-4 3-15,0-1 1 0,1 3-1 0,-3-2 0 16,4 0 1-16,-4-3-1 0,4 3 2 0,-1-1-3 16,-1-1 3-16,2 1-2 0,-2 1 4 15,3-5-3-15,-3 7-1 0,0-7 4 0,3 5-4 16,-1-1-1-16,0-1 1 0,1 1 1 0,1-1-2 16,-1-1 1-16,4 1-1 0,-3-1 0 0,3 3 1 15,-2-5-3-15,-1 2 3 0,1-2-4 16,-3 3 3-16,3 1 1 0,0-3-2 0,-3-1 4 15,0 2 2-15,1 1-3 0,1-3 1 0,1 2 0 16,-3 1-1-16,3-3 0 0,2 0-1 16,-2 5 2-16,-1-5-3 0,5 0-1 0,-2 0 2 15,2 3-2-15,0-3-1 0,-2 2 2 0,0-4 0 16,-1 5-1-16,1-1 1 0,-2-2-1 0,2 5 0 16,-3-5 3-16,3 3 2 0,-2-1 1 0,2 0 4 15,-3 1-1-15,1-3-3 0,4 2 3 16,-7 1-4-16,5-1-3 0,-2-4 5 0,-1 2-2 15,1 1-2-15,2 1 5 0,-3-2-4 0,3-2-1 16,2 2-2-16,-2 1 0 0,0-1 1 0,4 0-2 16,0-2 1-16,5 2-1 0,-3 0 0 15,3-2 2-15,2 3 1 0,0-1-2 0,2-2 5 16,-2 0 3-16,2 2-3 0,0-2-3 0,-2 4 1 16,2-4 0-16,-5 0-1 0,3 0 1 0,-2 0-4 15,-3 0 3-15,-2-4-2 0,-2 4 1 16,3-2 0-16,-3 2 2 0,0 0 0 0,0-2-2 15,-2-1 0-15,2 3 3 0,0-2 0 0,-3 0 4 16,3 0-6-16,0 0 1 0,0-1 0 0,3-1-1 16,-1 2 0-16,0-3-1 0,3 3 1 0,-3-2-1 15,0-1 2-15,0 1-1 0,-2 0 4 16,0-1 3-16,0 3-3 0,-2-5 1 0,0 3-3 16,-2 0 0-16,-1-1 0 0,-1 1-3 15,-1-3 1-15,3 3-4 0,-5-3 3 0,2-2 1 16,1 5-1-16,-1-5-1 0,-2-2-1 0,3 4-1 15,-1-6 2-15,0 4-1 0,3-4 0 0,-2 2 2 16,-1-4 1-16,0-1-1 0,1 3 2 16,-3-2-3-16,0-1 3 0,0-2-2 0,1 5 0 15,-3-9 0-15,0 5-2 0,0-1 3 0,0 0-2 16,0-2-1-16,0 3 0 0,0-1 0 0,-3 3-1 16,1-3 0-16,2 5 0 0,-2-5 1 15,0 5-1-15,2 2 0 0,-2-2 1 0,-1 2 2 16,3-3-4-16,-4 3 4 0,2 3-3 0,0-3 2 15,-3 2-1-15,1 0 1 0,-1 0 0 16,1 0-1-16,-1 3 1 0,3-1-1 0,-2 1 1 0,-1-3-3 16,-1 6 2-16,1-5 0 0,1 1-1 15,2 3 2-15,0-1-2 0,-3 5 1 0,1-6-1 16,2 3 0-16,-1 1 2 0,1 2-1 0,0 0 0 16,0-4 0-16,0 4 0 0,-1 0-1 15,1-2 1-15,0 2-1 0,0 0 2 0,0 0-2 16,-1 0 0-16,1 0 0 0,2 6 3 0,-2-6-3 15,2-4 2-15,-2 2-1 0,0 2-1 0,2 0 2 16,0-3-1-16,-3 3 1 0,3 0-2 16,0 0 1-16,0 0-2 0,0 0 4 0,0 0-2 15,-2 3-3-15,4-3 3 0,-2 0 1 0,0 0-1 16,0 0-2-16,0 0 3 0,0 0-1 0,0 2-1 16,0-2 1-16,0 0 0 0,0 4-1 15,0-4 0-15,3 0 1 0,-3 0-3 0,0 0-7 16,0 0-24-16,0 0-41 0,-3 0 18 0,3 0-16 15,-2 2-9-15,2-2-46 0,-4 9-122 0</inkml:trace>
  <inkml:trace contextRef="#ctx0" brushRef="#br0" timeOffset="9744.3856">12087 6048 18 0,'7'22'0'0,"-5"-11"4"0,2-4-1 0,-2-1 3 16,-2-1-2-16,0-1-6 0,0-4 1 0,3 4-8 15,-3-4 2-15</inkml:trace>
  <inkml:trace contextRef="#ctx0" brushRef="#br0" timeOffset="10382.2784">11878 8229 1 0,'-3'-3'12'0,"-1"-1"-6"16,2 2-4-16,2-12-9 0</inkml:trace>
  <inkml:trace contextRef="#ctx0" brushRef="#br0" timeOffset="33426.9306">18287 5755 13 0,'2'0'14'16,"-2"0"-6"-16,3 0 4 0,-1 0-5 0,-2 0 2 15,0 0 16-15,2 0-13 0,0 0 2 16,-2 0 0-16,0 0-7 0,0 0 0 0,0 0-1 16,0 0-2-16,2 0 8 0,-2 0 5 0,0 0 14 15,0 0-11-15,0 0-16 0,3 0 14 0,-3 0 14 16,2 2-7-16,-2 0-10 0,0-2-7 15,2 0 0-15,-2 0-2 0,2 2 15 0,-2-2-12 16,0 3-5-16,0-3 1 0,2 4-2 0,-2-2-2 16,3 3 2-16,-3-1-4 0,2 0 4 0,0 1-2 15,-2-1 2-15,0 1 3 0,0-1-1 16,2 3-3-16,-2-3 1 0,2 0-1 0,-2 1 1 16,0-1-1-16,0 3 1 0,0-3-1 0,0 3 1 15,0 2-2-15,0 0 2 0,0 2-2 0,0-3 1 16,0 3-1-16,0 0-2 0,0 0 3 0,3 0 0 15,-1 0-3-15,0 3 1 0,0-3 0 16,-2 0 1-16,2 0-1 0,1 0 0 0,-1-2 2 16,0 2 2-16,-2 0-3 0,2-3 4 0,-2 4-4 15,2 1 1-15,-4 2-1 0,2-2-2 16,-2-2 2-16,2 3-3 0,-2-3 3 0,0 0-1 16,-1-2 0-16,3-1-1 0,-2-1-1 0,2 2 2 15,-2-3 1-15,2 3-2 0,-2-2-1 0,0 2 4 16,-1-3-2-16,3 3 1 0,-2 0 2 15,2-2 0-15,-2 1-1 0,2-1 0 0,0 0-1 16,0 1 2-16,0-1-2 0,0 2 0 0,0 0-2 16,-2-3 2-16,2 3-2 0,0 2 2 0,-2-2-1 15,2 0-1-15,0 0 1 0,-3 2-1 16,3 0 2-16,0 0-3 0,0 2 2 0,0-2 0 16,0 0 0-16,3 0 0 0,-1 0 0 0,-2 0-2 15,2 2 4-15,0-2-2 0,-2 0 0 0,0 0-1 16,2 0 0-16,1 0 2 0,-3-2-1 15,2 0 0-15,-2 0-1 0,0-3 3 0,0 3-3 16,0-2 5-16,0 2-5 0,-2-3 3 0,2 1-2 16,-3 0 2-16,1-1-2 0,0 3 0 15,2-2 0-15,-2-1-1 0,0 1 2 0,2 2-1 16,0-1-1-16,-3 1 2 0,3 0-2 0,-2 0 0 16,2 0 2-16,0-3-2 0,0 3 2 0,-2 0-2 15,2-2 3-15,0 1-1 0,0 1 2 0,0 0 0 16,0-2 1-16,0 4-3 0,0-3 0 15,0 1 3-15,0 2-3 0,0 0 2 0,0-2-1 16,0 2-2-16,0 0 3 0,0 2-2 0,0-4 1 16,0 7-3-16,0-5 2 0,0 2-3 15,0 2 4-15,0-1-2 0,0-3-1 0,2 2 2 16,-2 0 0-16,0-2-2 0,0 5 2 0,0-5-1 16,0 2-1-16,0-2 2 0,0 2-2 0,0-2 1 15,0-2-1-15,0 2 1 0,0-4 0 0,0 1 1 16,2 1-2-16,-2 0 2 0,0 0-1 15,0 0 2-15,3-3-1 0,-3 5 0 0,0-4-1 16,2 2 3-16,0-3-2 0,-2 1 3 0,0 2-4 16,0-3 1-16,2-1 1 0,0 1-2 15,-2 1 1-15,0 0 1 0,0-3-1 0,3 5-1 16,-3-3 3-16,2 3-4 0,-2 0 2 0,0 0 1 16,0 2-3-16,0-2 2 0,0 2-2 0,0 0 1 15,0-2 1-15,2 2-2 0,-2-3 0 16,0-1 1-16,0 2 1 0,0 0-3 0,2 0 2 15,-2-3 1-15,-2 3-2 0,2-2 1 0,2-1 0 16,-2 1-2-16,2-1 2 0,1 1 1 0,-3-3-1 16,2 1 1-16,0-1-1 0,-2 1-1 0,2-1 3 15,0 1-3-15,-2-1 2 0,3 3-2 16,-1-5 2-16,-2 2-2 0,2 1 1 0,-2 1 1 16,2 1-1-16,-2-3-1 0,0 3 1 0,2-1 0 15,1 1 0-15,-3-3 1 0,0 5-2 16,2-2 1-16,-2 0-1 0,2 1 2 0,-2 1-2 15,0-2 2-15,0 2-2 0,0-3 2 0,0 3-1 16,0-2 0-16,0-1 0 0,0 3 0 16,0-2 0-16,0-1 0 0,0 1 1 0,2 0-2 15,-2 1 1-15,0-3 1 0,0 4-2 0,0-3 2 16,0 3-1-16,0 2 0 0,2-2-1 0,-2 2 2 16,0-2-1-16,0 2 0 0,-2 2 0 0,2-2 0 15,0 2 0-15,0 0 0 0,0 1-1 16,0 1 2-16,0 3 0 0,-2-3 0 0,2-2-1 15,0 3 0-15,0-3 0 0,0-2-1 0,0 5 3 16,0-5 0-16,0 2 1 0,0-2-3 0,0 0 0 16,0 0 3-16,0-5-3 0,0 3 1 15,0 0-2-15,0 0 3 0,0-2-2 0,2 1-1 16,-2 1 1-16,0 2 2 0,0-2-2 16,0 4-1-16,0-4 1 0,-2 4 0 0,2 1 0 15,0-1-1-15,0-2 1 0,0 0 1 0,-2 0-1 16,2 0-3-16,0-2 4 0,-2 2-2 0,2 0 1 15,0-2 0-15,-3 2 1 0,3-3 0 0,0 1-2 16,-2 0 0-16,2-2 4 0,-2 1 0 0,0 1 2 16,2-2 0-16,-2 2-2 0,-1-5-1 15,3 3 0-15,0-1-1 0,0-1 0 0,-2-1 0 16,0 1-1-16,2-1 3 0,-2 3-2 0,2-3 0 16,-2 3 1-16,-1-1-2 0,1-1 0 15,0 1 1-15,2 3 0 0,-4-2-2 0,1 2 1 16,-1 2 1-16,2 0 1 0,-3 0 2 0,3-3-3 15,-2 3 0-15,-1-2-1 0,3 0 0 0,-2-2-2 16,2 2 2-16,-1-3 0 0,3 1 0 0,-2-1-1 16,-2-1 2-16,4 1-1 0,0-1-2 15,-2-1 3-15,-1 3 0 0,3-3-3 0,-2 3 4 16,0-1-2-16,0 1 0 0,-1-3 4 0,1 3-2 16,0 0-1-16,0-1 0 0,2 1 0 15,-2-3-2-15,-1 3 0 0,1 0-1 0,0-3 3 16,2 0-3-16,-2 1-2 0,2-1 3 0,0 1-1 15,0-1 2-15,0-2-1 0,0 3 1 0,0-3 1 16,2 2 0-16,-2 1-2 0,2-3 1 16,-2 2 0-16,0 1-1 0,0-1 3 0,0 1-2 15,0-1 0-15,2 0 0 0,-2 3-1 0,0-3 2 16,3-1-2-16,-3 1 1 0,0-2 1 16,0 3-3-16,0-1 3 0,0 0-1 0,0 1 1 15,2 1-1-15,-2 1-1 0,0-3 3 0,0 5-3 16,0-2-4-16,0 2 4 0,0 0 1 0,0-1 0 15,0-1-8-15,2 2-1 0,-2-3 3 0,0 1-2 16,0-3 1-16,0 3 0 0,0 0 0 16,2-3-6-16,0 0 0 0,-2 3-1 0,3 2-9 15,-1-2-19-15,0 1-23 0,3 1-42 0,-5 0-126 16</inkml:trace>
  <inkml:trace contextRef="#ctx0" brushRef="#br0" timeOffset="39011.7246">14089 5942 26 0,'-2'0'15'0,"2"-2"-3"16,-2 2-2-16,2-2-1 0,0 2 5 0,0 0-6 15,0-3-5-15,0 3 5 0,0-2-3 16,0 2 0-16,0 0 1 0,0 0-4 0,0 0 2 16,0-2 5-16,0 2 0 0,0 0 3 0,0 0 12 15,0-2-4-15,0 2-3 0,0 0 2 0,0 0-4 16,0 0-7-16,0-2 5 0,0 2-6 15,0 0-3-15,0-3-2 0,0 3-2 0,0 0-2 16,0-2 3-16,0 2 0 0,0 0-4 0,0 0 2 16,0 0-2-16,0 0 0 0,0 0 0 0,0 0 0 15,0 0 3-15,0 0-2 0,0 0-2 16,0 0 4-16,0 0-1 0,0 0-1 0,0 0 1 16,0 0-2-16,2 0 5 0,-2 0-3 0,0 0 1 15,2 0-1-15,-2 0 0 0,2 0 3 0,3 0 0 16,-3 0-2-16,2 0 2 0,1 0-1 15,-1 0-1-15,5-2 1 0,-5 2 1 0,5 0-2 16,0 0 2-16,-2 0-1 0,4 0 1 0,0 2-2 16,2-2 0-16,-2 0 3 0,2 0-1 0,0 0 1 15,1 0 2-15,1 0 2 0,0 0-2 16,1 0 0-16,-1 0-1 0,5 0-1 0,0-2-2 16,0 0-1-16,-3 2 0 0,-1 0 2 0,2-2-3 15,-3-1 2-15,0 3-1 0,-1 0-2 16,-1 0 2-16,0 0-1 0,3 0 2 0,-3-2-1 15,0 2 1-15,2 0 1 0,1 0 0 0,-1 0-3 16,3 0 1-16,0 0 0 0,-3 0 1 0,3 0-2 16,2 0 1-16,-3 0 1 0,1 0-1 15,-1 0 1-15,1 0 1 0,0 0-2 0,-1 0 1 16,1 0-1-16,-3 0 2 0,3 0 1 0,-3 0-4 16,-1 0 1-16,-1 0 1 0,0 0 1 0,0 0-2 15,-2 0 1-15,3 0-1 0,-1 0 0 0,0 0 1 16,-2 0-2-16,2 0-1 0,1 0 2 15,-1 2 2-15,0-2-3 0,2 3 2 0,1-3 1 16,2 0-2-16,-1 0 5 0,3 0 1 0,0 0 0 16,4 0-3-16,-2-3 1 0,0 3-3 0,-2-2 4 15,-4 2-7-15,1 0 5 0,-1-2-4 16,-3 2 0-16,0-2 4 0,2 2-5 0,-1 0 4 16,1 0-2-16,1 0 1 0,3-2-4 0,-1 2 4 15,4 0-1-15,2 0-1 0,3 0 1 0,1 0-2 16,-1 2 4-16,4 0 0 0,-3 0-3 15,-3-2 1-15,-1 2 0 0,0 1 1 0,-4-1-1 16,0 0 0-16,-2 0 1 0,-1 0 2 0,1-2 0 16,4 3 1-16,0-1-2 0,4-2 5 0,-1 0-2 15,3 0-4-15,-1-2 1 0,-1 2-1 16,1 0 0-16,-3-3 1 0,-2 3 0 0,-2 0 0 16,-3 0-3-16,1 3 3 0,-2-3-2 0,-5 0-1 15,2 0 3-15,-2 0-2 0,2 0 0 16,2 2-1-16,5-2 2 0,-2 0-1 0,2 0 0 15,0 0-1-15,-1 0 2 0,1 0 0 0,0 0 0 16,0 0-1-16,-2 0-2 0,-1 2 2 0,3-2 2 16,-2 0-3-16,-1 2 2 0,1-2-1 15,0 0 3-15,-1 2-1 0,-3-2 1 0,1 0 0 16,0 0-1-16,-1 0-1 0,1 0-2 0,-4 3 2 16,0-3-1-16,0 0-1 0,0 2 1 0,-2 0 0 15,-2-2 0-15,1 2 1 0,1 1-1 16,-2-1-1-16,2 0 2 0,-3 0-3 0,3 0 2 15,-2 1 0-15,2-1 0 0,-1 0 0 0,1-2 0 16,-2 2 0-16,4 0 0 0,-2 1 0 0,4-1 1 16,-2 0-2-16,2 0 0 0,3 0 2 15,-3 3-1-15,4-3 1 0,-1 0-1 0,-1 0 1 16,1 1 4-16,-3 1-1 0,2-2 0 0,-1-2-2 16,-1 2 0-16,0 1-2 0,-2-3 1 15,2 2 0-15,3 0-2 0,-1-2 0 0,3 2 2 16,-3 0 0-16,5-2-2 0,2 3 1 0,5-1 0 15,1 0-1-15,3 2 2 0,-2-4-2 0,2 5 1 16,-3-5 0-16,-1 2 1 0,-5 0-1 0,-2-2 0 16,0 2-1-16,-3 1 1 0,1-3 1 15,2 0-2-15,-3 2 2 0,3 0-1 0,4-2 1 16,1 5-3-16,-1-3 1 0,2 2 1 0,-1-2 0 16,-1 3 0-16,0-1 1 0,-4-2-2 15,0 3 2-15,0-1-1 0,-3-2 0 0,-1 3 0 0,-3-3-1 16,0 0 2-16,-2 0-2 0,2 1 2 15,1-1-1-15,-3 0 0 0,0 0-2 16,0 0 2-16,0 1 1 0,-2 1-1 0,2-2 0 16,-3 0-1-16,1 3 1 0,0-1 0 0,0-2-1 15,0 3 2-15,-3-3-2 0,3 0 1 0,-4 3 1 16,1-3-1-16,1 2-1 0,-1 1 2 0,1-3-1 16,0 2 0-16,4-1 0 0,-2 1 1 15,-1 3-2-15,3-3 1 0,3 0 0 0,-1 1 0 16,2-1 0-16,-2 1 0 0,3-1 1 0,-3-2-2 15,0 3 0-15,1-1 3 0,-3 0-3 0,0-1 3 16,-3 1-3-16,3 1 3 0,-2-3-2 0,0 0 0 16,2 0 0-16,0 0 2 0,2 5-3 15,-2-5 2-15,3 0-2 0,-3 3 0 0,2-1 0 16,2 1 2-16,-1 1 1 0,3-1-3 0,1-1 1 16,-1 0-1-16,-1 3 3 0,2-3-3 15,-1 1 2-15,-4-1 0 0,-2 1 2 0,0-1-3 16,-2-4 1-16,-4 4 0 0,-1-1 1 0,-8-6-3 15,-1 1 1-15,5 2 1 0,-2 0-2 16,2 0 1-16,0 0 1 0,2 2-2 0,3 1 3 16,-3-1-3-16,0 0 2 0,-2-2 0 0,-4 0-1 15,2 0 1-15,-1 0 3 0,3 0 6 0,0 0 7 16,0 0-8-16,3 0-1 0,-1 2-1 16,0-2-4-16,0 0 4 0,0 0-5 0,-2 0 3 15,3 0-3-15,-3 3-1 0,0-6-1 0,0 3 2 16,0 0-1-16,0 0-3 0,-3 0 1 0,3 0 1 15,-2 0-1-15,2 0 2 0,0-2-5 0,0 2-5 16,0 0-43-16,0 0-59 0,-2 0-112 16</inkml:trace>
  <inkml:trace contextRef="#ctx0" brushRef="#br0" timeOffset="40282.5734">15432 4943 15 0,'17'-4'20'16,"3"4"-5"-16,-4-5-8 0,-3 3 4 15,2 4-6-15,1-2-1 0,-3 5 8 0,-4-5-10 16,2 4 6-16,-2 1-2 0,0 1-9 0,-3 3-1 16,3 2 10-16,-2-2 13 0,-1 6-13 0,1 1 2 15,-3 1-4-15,1 3 6 0,-1 5 4 0,-2 8-2 16,0-2-2-16,3-1 0 0,-5 1 7 16,4-4 0-16,-2-1-6 0,1-2 6 0,-1 1-5 15,0-5-6-15,-2-1 3 0,2-5-1 0,-2 1 0 16,0-2-5-16,0-2 0 0,0-4-2 15,-2 2-1-15,2-5-1 0,0 3 1 0,-2-5-1 16,0 2 0-16,2-1 1 0,-3-8 0 0,-1 3 0 16,4 2 6-16,0-2 40 0,0 4-47 0,0 0-3 15,0-2 2-15,0 0 3 0,0-2 1 0,0-2-2 16,-2-1 4-16,0-1-4 0,-1-3 2 16,-1 0-5-16,2-2 1 0,-3-2 5 0,1-3-5 15,0-1-1-15,-3-1 4 0,3-2 1 0,-1-4-6 16,1 2 1-16,2-2 2 0,-3-10 0 15,3 12-1-15,0-2 3 0,0-7-1 0,2 3 3 16,0 3 4-16,2 1 3 0,2 0-1 0,1 2-4 16,-1 0 0-16,0-2-3 0,1-1 2 0,1 1-4 15,1 2 0-15,-3-2 2 0,3-1-3 16,0 3 1-16,-3 0-1 0,3 2 0 0,-1 1-2 16,1 3 3-16,4-1 1 0,0 1-1 0,2 5 0 15,9 0-1-15,7 2 0 0,4 3 1 0,7-1-1 16,2 3 1-16,2 1-1 0,-2 1 0 15,-5 2 1-15,-2 2 0 0,-2 5-2 0,-4 0-2 16,-2-1 3-16,-1 8-2 0,0 1 2 0,-1-2-2 16,-5 5 0-16,2 2 3 0,-7-1-3 0,0 4 1 15,-6 1 0-15,-2 0 3 0,-5-6 1 16,-2 2-2-16,-4-3 1 0,-5 1 2 0,-4-1 8 16,-5-1-3-16,-8-3-3 0,-3-2 0 0,-2 0-2 15,-2-2 0-15,0-5-1 0,2 3-2 0,0-3 1 16,2 1 0-16,-4 1-2 0,3-6 0 0,-4 3 3 15,-1-3-3-15,2 2-1 0,-2-2-9 16,4-2-32-16,0 2 4 0,5 0 12 0,4 0-43 16,4-3-46-16,5 3 51 0</inkml:trace>
  <inkml:trace contextRef="#ctx0" brushRef="#br0" timeOffset="41433.6246">16517 5197 34 0,'4'-5'23'15,"0"1"2"-15,1-3-6 0,-3-1 0 0,0 1 22 16,0 0-7-16,-2-1 3 0,0-3 4 15,-4 0-19-15,2 2-4 0,-3-2-4 0,-1 0-8 16,4 2-8-16,-3 0 3 0,-1 2-10 0,-3-1 7 16,0 1 0-16,-2 3 0 0,0-3 2 0,-2 5-1 15,-1-3 0-15,-1 5 0 0,2 0 1 16,-3 0-1-16,1 0 0 0,-3 0 0 0,3 5 3 16,-1-3-1-16,1 2-1 0,0 1 0 0,-1-1 1 15,3 3 1-15,-3 2 0 0,3-1-2 16,0 1 3-16,0 2-3 0,2 2 2 0,0 1-1 15,2-1 1-15,0 2-1 0,0 5 5 0,5-2-5 16,2-3 6-16,2-4 6 0,0 0-1 0,4 0 10 16,3 0-7-16,-1-2-10 0,3-2-1 15,2 2 1-15,0-3 0 0,5-1 0 0,-1-1-2 16,3 0-3-16,-1-4 2 0,1 0-4 0,2 0 2 16,-3-2 0-16,1 0 1 0,0-2-1 0,-3-1 4 15,1 1 9-15,-3-3-2 0,2-2-1 0,-4 1-3 16,0-1-5-16,-2-2 3 0,0 0-1 15,-5-3-3-15,3 3 2 0,-3-2 1 0,1 2 2 16,-5 0-4-16,2 2 0 0,0 1-2 0,-2 1-1 16,0 3-3-16,0-1 1 0,0-1 1 15,-2 3 3-15,2 1-2 0,0 2 2 0,-4 2-2 16,1 3 2-16,1 1 0 0,0 1-1 0,2 2-1 16,-4 4 1-16,4 0 2 0,0-2-4 0,2 2 4 15,0 1-2-15,2-1 1 0,1 0 0 16,1 0 1-16,3-2-2 0,4 3 0 0,3-3 0 15,-1-3 2-15,3-3-3 0,-3-1 3 0,1-1-2 16,-1-1 1-16,1-4 2 0,-3-1 2 0,0-1 3 16,-2-1-5-16,0 1-2 0,0-7-1 15,-2 4 2-15,0-4-1 0,0 0-1 0,-5 0 1 16,5-4-2-16,-3 2 2 0,1-5-2 0,-2 5 1 16,3-5-2-16,-1 1 3 0,0 1-1 0,1 1 2 15,1 4-3-15,0-3 0 0,0 3 1 16,-3 3 1-16,3 1-1 0,-2-2-1 0,-3 5 0 15,3-1 0-15,0 3-1 0,-1 0 0 0,1 2 0 16,-3 0 0-16,1 2-2 0,-1 3 1 0,0 1 3 16,3 1-2-16,-3 2 1 0,-1 2 0 15,-1-3 2-15,2 3-2 0,-4 7 3 0,2-7-1 16,-2 5 0-16,3-3-2 0,-3 2 4 0,2-2-1 16,0 3 0-16,2 2-2 0,1-1 2 15,1-1 1-15,3-3-1 0,5-2 1 0,1-2 1 16,0-1 6-16,1-3-6 0,1-1-1 0,3-4 2 15,0 0-3-15,2-2 0 0,-2-2 2 0,2-1 0 16,-2-4 0-16,0 3 2 0,-3-5 1 16,-1 0-4-16,-1-2 0 0,1-5-3 0,-3 2 1 15,0-3 0-15,0-3-3 0,1 0 2 0,-3-3 0 16,0 3-1-16,0-9 1 0,-2 7 0 0,-5-2-1 16,0 4 2-16,-1-3-1 0,-3 3 3 0,0 2-3 15,-3 1 1-15,1-1 0 0,-2 2-3 16,-1 3 2-16,1-1 1 0,2 3 0 0,0 4-2 15,-3-2 1-15,1 5 0 0,1-1 0 0,3 5-3 16,-2-3-3-16,0 5 0 0,2 0 7 16,0 5-1-16,0-3-1 0,0 5 1 0,0-1 0 15,-2 5 0-15,2-2-1 0,-2-2 2 0,2 6-1 16,-3 2 1-16,3 1-3 0,0-1 3 0,-2 3-1 16,0 4 1-16,2-2-2 0,0 2 1 15,0-2 1-15,-2 4-1 0,2 0 0 0,0-2 1 16,0 2 0-16,0-2-2 0,2 3 3 0,0-5-3 15,0-1 2-15,3 6-1 0,1-3 0 0,-1-2 1 16,-1-3 0-16,3-1 1 0,0-5-2 0,1 2-3 16,3-4-15-16,0 2-15 0,5-2-16 15,-1-5-1-15,-1 3-22 0,3-3-11 0,1 0-36 16,-3-1-38-16</inkml:trace>
  <inkml:trace contextRef="#ctx0" brushRef="#br0" timeOffset="41700.4781">17180 5012 71 0,'-13'-7'46'15,"2"3"36"-15,4-1 25 0,-1 1-45 0,3 2-20 16,1-3-22-16,4 1 7 0,-2-1-3 0,2 3-15 15,0 2-6-15,0-6 3 0,2 3-5 0,0-1 5 16,2 2-9-16,-1 0 1 0,3-3-1 16,3 1 2-16,0-1 2 0,2 1-3 0,4-1 1 15,1 1 0-15,1 0 0 0,3-1 0 0,4-1 0 16,12 1-1-16,-3 1-4 0,2 2-34 0,-2-3-45 16,-2 3 3-16,0 0-93 0</inkml:trace>
  <inkml:trace contextRef="#ctx0" brushRef="#br0" timeOffset="42308.5044">17877 4855 20 0,'-9'2'56'0,"-2"-2"-23"0,5-2 11 0,-1 0 48 16,-4 2-43-16,7-5-26 0,-3 3-12 0,0-2 16 15,3 2-11-15,-1-3 3 0,1 3-12 0,2-2-3 16,0-1 0-16,-1 3-2 0,3-2-5 16,0-1-3-16,3 1 4 0,1-3 1 0,5 3 0 15,0-5-1-15,0 2 1 0,4 1 2 0,0-1-3 16,-2-4 2-16,2 4-1 0,3-4 1 0,-3 0 0 15,2 3 0-15,-4-6 1 0,0 3-2 0,-2 0 3 16,0 0-3-16,-2 2 1 0,-1 1 0 16,-1-3 3-16,-1 0-1 0,-2 2-1 0,0 0 0 15,1 0 4-15,-1 3-1 0,-2-1 2 0,0 0 1 16,0 5-3-16,0-2-2 0,0-1-3 16,2 3 1-16,-2 2-2 0,0 0 0 0,0-4 2 15,0 4-1-15,0 0 2 0,-2 4-4 0,2-4 5 16,-2 4-3-16,-1 3 1 0,1-2-1 0,0 1 2 15,0 3-1-15,0 2 2 0,-1 0-2 16,1 2 0-16,0 3 2 0,0 1-1 0,0 3 1 16,-1 0 1-16,3 4-2 0,-2 0-1 0,0 7 5 15,0 2-4-15,2-2 2 0,0 0 2 0,0-2 0 16,0 0-1-16,0-5 0 0,-2 0-2 0,2 0 0 16,0 3 6-16,2-3-4 0,0-2 1 15,-2 2-3-15,2-2 0 0,0 3-1 0,1-1 0 16,-1-2-1-16,0 0 0 0,0-2 2 0,0-3-2 15,1 1-1-15,-3-3 3 0,2-1-3 16,0-1 1-16,-2-4 0 0,2-3 0 0,-2-1 0 16,0 1 1-16,2-3-2 0,-2-10 0 0,0 3 2 15,0 1-2-15,0 3-4 0,0 0-21 16,0 0-16-16,0-2-41 0,0 2-8 0,0 0-48 16</inkml:trace>
  <inkml:trace contextRef="#ctx0" brushRef="#br0" timeOffset="42668.3854">17789 5439 22 0,'-16'-4'22'0,"1"0"-3"0,0 1-2 0,-3-1-8 0,2 2 4 15,5-3 41-15,-2 3 27 0,4-2-40 16,1 2-13-16,1-1 15 0,3 1-1 0,-1 0-21 16,3 0-18-16,0 0 0 0,2-3 1 0,0 5-4 15,2-2 3-15,2-3 6 0,3 3 3 0,8 0 1 16,1-2 0-16,6 1-2 0,4 1 1 16,3-2-4-16,2 2 0 0,2-3 2 0,2 5-3 15,16-4 0-15,0 2-2 0,-1-1-3 0,8 1-2 16,17 2 0-16,-5-2-2 0,-8 2 0 15,-9 2 1-15,-5-2 1 0,-8 5-4 0,-2-3 5 16,-5 2-5-16,-3-2 0 0,-3 3-5 0,-7-3-41 16,-5 2 15-16,-2-1-44 0,-4-1 2 0,2 2-41 15,-4 1-15-15</inkml:trace>
  <inkml:trace contextRef="#ctx0" brushRef="#br0" timeOffset="44587.3771">19368 6224 9 0,'-5'-2'21'0,"1"2"-2"15,1 0 3-15,-1-2-15 0,2 0 0 0,0 2-3 16,2 0-7-16,-3 0 8 0,1 0-5 0,2 0 1 16,0-2 0-16,0 2-1 0,0 0-4 15,0 0 2-15,0 0 1 0,0 0 2 0,0 0-4 16,0 0-2-16,0 0 5 0,0 0 8 0,0 0-1 16,0 0-4-16,0 0 0 0,0 0 6 0,0 0-3 15,2 0 14-15,1 0 15 0,-1-3 1 16,0 3-20-16,5 0-6 0,-3-2-2 0,1 0-3 15,3 2-3-15,1-2 10 0,4-1-9 0,-2 1-4 16,5 0 0-16,1 0 0 0,-1 0-2 0,2-1 3 16,4 3-3-16,-5 0 2 0,-1 0-2 0,1 0 3 15,-1 0 0-15,-1 0 0 0,3 5 1 16,-3-3-2-16,1 2-2 0,-3-1 3 0,-2 3-2 16,0-1 3-16,-2-1-1 0,0 3 1 0,-3 2 2 15,1-3-1-15,-1 1-2 0,-1 4 10 16,-3-2-7-16,0-1 3 0,-2 3-4 0,2 0 1 15,-2-2 7-15,0 2 1 0,-2-2-8 0,0 2 6 16,0 0-1-16,-3 0 5 0,1-4 2 0,2 2-2 16,-3-1-1-16,1 1-4 0,0-2-3 15,-1 2 3-15,-1-3-4 0,1 1 0 0,-1 2-1 16,-3 0-2-16,2-1 0 0,-2-1-1 0,3 2-1 16,-3 2 2-16,2-2-3 0,1 0 2 0,-1-3 0 15,0 3 1-15,1 2-2 0,-1-2 0 16,3 0 2-16,2-3-2 0,-1 3 2 0,3 0-2 15,-2 0 0-15,2 0 3 0,0-1-3 0,0 1 1 16,2 0 1-16,-2 2 1 0,5 0-3 0,-3-2 2 16,0 2 0-16,3 0-1 0,1 0 1 15,1 0 0-15,2 0 1 0,-1 2 1 0,3-2 3 16,3 0 7-16,1 0-7 0,3-2 3 0,2 0-1 16,2 0-4-16,2 0 1 0,2-3-1 15,3 1-1-15,-3-3 0 0,1 1 0 0,-3-1-1 16,3 0 2-16,-5-4-2 0,0 5-2 0,4-7 0 15,-2 2 1-15,-1-3-1 0,-4 3 0 0,1 0 1 16,-7-2-1-16,3 2-2 0,-7 0 3 0,0 0-1 16,-3 0 14-16,-12-2 2 0,3 0-5 15,1 2 2-15,0-2 2 0,2 2-18 0,2-3 1 16,0 3-2-16,-2-2 4 0,0-2-5 0,-4-1-3 16,4 1 4-16,-7 2 1 0,1-3-1 15,-5 3 2-15,0-2 1 0,-5 2 1 0,-1-1 0 16,-3 1 1-16,0 2-1 0,-2 0 0 0,0 0 0 15,-5 2 1-15,1-2-2 0,-1 3 1 0,1-1 1 16,-1 0-1-16,3 2-1 0,0-1 0 16,-5 3 1-16,5-1-2 0,4-1 2 0,3 0 1 15,3 3 0-15,1-3-2 0,2 1 2 0,4 1 0 16,-1 3-1-16,3-2 0 0,3-1 0 0,-2 6 0 16,4-4 0-16,0 3 2 0,0-4-4 15,0 2 4-15,8 2-2 0,-3-2 0 0,1 2 1 16,3 0-1-16,0 0-1 0,4 0 1 0,1 2 1 15,-1 2-2-15,2-1 0 0,5 5 2 0,0 1-2 16,-2 2 2-16,-1 0-1 0,-1-2 0 16,-3 4-1-16,-2 1 2 0,-2-1-1 0,0 0 0 15,-3 1 0-15,-1 1 0 0,-1-2 0 0,-2-2 0 16,0 0-1-16,-2-2 0 0,0-4-1 16,-2-1 3-16,0-2 12 0,0-4 0 0,-5-2 3 15,1-1-5-15,-3-1-10 0,-2-1 2 0,-5-2 2 16,1-2-4-16,-7 3-1 0,-5-6 2 0,-1 3-1 15,-3-4 1-15,-5 2 2 0,-5-7-1 0,-3 0-4 16,4 2 1-16,2 1 1 0,-1-1-2 0,3 1-2 16,3 1 3-16,2-1-1 0,3 1 1 15,4 1 0-15,1-1 1 0,4-1-1 0,1 1-2 16,5 3 2-16,2-2-5 0,2 2-18 16,0-1-19-16,2 3 0 0,1 0 1 0,1 0-61 15,1 5 7-15,-3-1-140 0</inkml:trace>
  <inkml:trace contextRef="#ctx0" brushRef="#br0" timeOffset="45421.4723">20887 6491 32 0,'-9'-2'21'0,"2"-3"-12"0,-2 1-2 0,3 0-5 15,-3-1-3-15,2-1-7 0,-1 1 7 0,-1 1 4 16,0-1-4-16,2 5-2 0,1 0 2 16,-3 0 3-16,0 0 1 0,2 5-1 0,-1-5-3 15,-1 4 11-15,2 3 17 0,-2-3-17 0,5 5-9 16,-3 2 10-16,3-2 19 0,4 6-1 0,0-1 19 15,0 3-19-15,2 1-2 0,0 4-6 16,3 0-7-16,-3 2 6 0,2 3 9 0,1 1-16 16,1 3-2-16,-1 2-2 0,6 5 0 0,-2-1 3 15,-3 1 1-15,3-7-3 0,-2-1-3 0,-1-3-3 16,-1-5 2-16,-1-2-1 0,1-3-4 16,-1-3 1-16,-4 1-1 0,2-4-1 0,0 2 0 15,-2-6 1-15,0 0-2 0,3-1 3 0,-3-4 0 16,-3-10 13-16,3 3 15 0,-2 1-4 0,2 8-14 15,0-4-17-15,-2 0 0 0,-2-4-3 16,-1-1 1-16,-2 1 4 0,-1-7 1 0,-1 0 3 16,-2-2-2-16,-2-5 1 0,-1 0-1 0,1-1-1 15,0-3 1-15,0-5-1 0,2 1 4 0,-3-1-1 16,-1-13-4-16,2 1 3 0,2 6-2 16,2-3 1-16,2 6 2 0,3 1-2 0,2 0 0 15,2 3 1-15,4 2 0 0,1-1 1 0,1 3-2 16,5-2 0-16,-2 2 0 0,4 0-1 0,0 2 2 15,3 0-1-15,1 0 2 0,3 5-3 0,5 2 3 16,1 2-3-16,3 0 3 0,8 6-2 16,1 1 1-16,-1 8-1 0,-2 1 0 0,-4 6 0 15,-4 2-1-15,-3 2 0 0,-4 3 4 0,-5 2-4 16,-4 0 3-16,-2 2-3 0,0-2 2 16,-5-1 0-16,1 1 0 0,-3-2-2 0,-2-3 1 15,0 1 2-15,0-3-3 0,-2-2 1 0,0 0 3 16,-3-2 7-16,-1 0-3 0,-3-3-2 15,-2 1-3-15,-3-1-1 0,-5-1 0 0,-3-3 0 16,-3 3-1-16,-1-5 2 0,-3 2-4 0,3-2-22 16,-1 0-9-16,1 0 2 0,4 0-27 0,0 0-11 15,2 0-28-15,0 2-27 0</inkml:trace>
  <inkml:trace contextRef="#ctx0" brushRef="#br0" timeOffset="46554.2596">21224 6879 36 0,'15'2'27'0,"3"-6"-5"0,-3 2 15 0,3-5 22 15,0 1 18-15,-3-3-40 0,3 0-4 0,-3 0 28 16,-1-2-33-16,-3 0-15 0,0 2 0 0,-5-4-6 15,-1 0-1-15,-3 0 0 0,-2-1-6 0,-2 1 5 16,-5 0-7-16,-2-3 2 0,0 5-8 16,-2 0 5-16,-2 0 1 0,-2 3-5 0,-5 1 7 15,7 2 0-15,-3 1 0 0,-8 2 0 16,0 2 0-16,6 0 0 0,0 2 1 0,1-2-1 16,1 4 1-16,1 1-1 0,-1-1 1 0,1 3 7 15,2 2-2-15,2 0 8 0,-3 2-6 0,1 0-3 16,0 2 0-16,4 0 0 0,-2 2-4 15,2 1-2-15,1-1 2 0,1 3-2 0,0-3 3 16,3 1-3-16,0 2 1 0,4-1 1 0,0-4 0 16,4-2-1-16,-2 3 1 0,5-3-1 0,-3-3 0 15,7-1-1-15,-2 2 0 0,2-5-5 16,0 1 7-16,2-1-2 0,0-2 3 0,1 1-2 16,-1-3-1-16,0-3 3 0,0 1 0 0,1-2-1 15,-1-1 4-15,-2 1 3 0,2-3-1 16,-2-2-1-16,0 1-2 0,-2-3-2 0,0-3 3 15,2 3 7-15,-5-2 0 0,1 2-2 0,0 0-4 16,-3 2 0-16,0 0-3 0,1 1-1 0,-3 1-2 16,0 3-1-16,1-1 0 0,-3 3-1 0,2-2-2 15,0 4-3-15,-2-3 6 0,0 3 1 16,0 3 0-16,2-1 0 0,0 4 0 0,-2 1-1 16,3 4 2-16,-1 2 0 0,2 1-2 0,1 1 3 15,-1 0-2-15,3-1 0 0,-1 1 0 16,5 3 2-16,0-3-3 0,0-2 1 0,0 1 1 15,3-8-2-15,-3 3 2 0,2-5 0 0,-2-1-1 16,2-3 2-16,-4 0 1 0,4-3 4 0,-2-1-2 16,0 0 0-16,0-3 1 0,0 0 5 0,-2-1-6 15,0 1-3-15,0-2 2 0,-1 0-3 16,1-8-1-16,0 1-1 0,-4-4 1 0,1 3 0 16,1-3 0-16,-1 2 0 0,-1 1 7 0,-1 1 8 15,-2 3-8-15,3 2-5 0,-5 0 1 0,2 6-3 16,-4-1-2-16,0 1 3 0,-1 3-8 15,3 2 3-15,3-2-2 0,-1 0 6 0,0 2 1 16,0 2-4-16,3 0 0 0,-3 3 2 0,2 3 0 16,-2 1 1-16,1 2-1 0,1 0 2 15,-2 5-1-15,0-1-1 0,1 1 2 0,-1-1 1 16,0 1-2-16,2-1 1 0,-1 0-2 0,3 3 4 16,1-3 0-16,0 1-3 0,1-5 3 0,3-2-3 15,0 0 2-15,3-5-1 0,-1 0-1 0,2 1 4 16,1-3-3-16,1-2 1 0,1 0 1 15,0-4 0-15,1-1 2 0,1 1 6 0,-4-3-5 16,1-4 2-16,1 2-5 0,-5-4 0 0,3 0-2 16,-1-5-3-16,-2-2 3 0,-2 1-3 15,3-8 2-15,-1-2-2 0,-2 1 0 0,0-5 3 16,2-7-4-16,-6 0 3 0,-1 5 0 0,-3 6-1 16,-1 1 2-16,-4 1-2 0,2 7 1 0,-5-2-1 15,1 5 1-15,2-1 1 0,-3 0-1 16,3 5 2-16,0 0-3 0,0 2 1 0,-1 2-2 15,1 5 2-15,0 8-2 0,2 1-16 0,0-5-9 16,0 4 16-16,0-8 13 0,0 4-1 0,0 4 1 16,-2-2-1-16,2 7-1 0,0 0 3 15,0 2-4-15,2 2 3 0,-2 2-3 0,2 3 3 16,0 0-3-16,-2 2 1 0,5-1 2 0,-5 6-3 16,2-1 1-16,0 0 2 0,-2 5 2 0,5-3-2 15,-3 3 2-15,4 6-4 0,1-2 1 0,2-2 0 16,2-2 2-16,0 0-2 0,4-7-2 15,3 0 1-15,0-3 1 0,1-1-1 0,3-2 0 16,-2-3 0-16,2-2 0 0,0 0 0 16,-2-5-1-16,-2-1-15 0,0-1-12 0,-3-2 1 15,0 1-12-15,-1-3-4 0,-1 0 0 0,-4-3-51 16,-1 3-36-16,-1-2-79 0</inkml:trace>
  <inkml:trace contextRef="#ctx0" brushRef="#br0" timeOffset="46837.8175">21548 6621 14 0,'-18'16'165'0,"7"-12"-29"0,7-4-53 0,0-4-47 15,-1-1-10-15,5 1-6 0,0-1-4 16,2 1-11-16,1-3-3 0,5 1 2 0,-1 4 2 15,2-5 9-15,6 3-3 0,7-1-6 0,3-1 0 16,5-1 0-16,1 0-2 0,5 1-1 0,-1 1-1 16,13 1-3-16,1-3 0 0,-5 3 1 15,0-1-1-15,-2 5-2 0,0-4 1 0,0 4 3 16,-3 0-5-16,-3-2-3 0,-1 2-21 0,-6 0-11 16,-3 2 0-16,-4-2-36 0,-2 2-10 0,-2 0-66 15</inkml:trace>
  <inkml:trace contextRef="#ctx0" brushRef="#br0" timeOffset="47755.7273">22578 6412 22 0,'2'39'46'0,"0"-6"103"0,3-10-84 0,-3-8-39 16,0-6 10-16,2-3 4 0,1-1-21 15,-1-5-5-15,1 0 1 0,-3-5 2 0,2 3-6 16,1-2-3-16,1 2 0 0,-4-1 0 0,3-1-7 15,-3 0-3-15,0-1 3 0,1-1-3 0,1 1 0 16,-2 1-1-16,-2-3 2 0,5 0 1 16,-5 1-2-16,4 1 1 0,-2-3 0 0,0 1 0 15,1 0-2-15,1-1 1 0,0 1 3 0,3 0-2 16,2-1-3-16,0 1 3 0,6 0-1 0,1-1-2 16,3 3 3-16,1 1 3 0,2 1-2 15,0 1 3-15,0 2 0 0,-2 0 0 0,0 0-1 16,-5 2-1-16,3 1-1 0,-2-1 1 0,-3 0-1 15,-2 3 0-15,0-1 0 0,-2 0 0 0,-1 3 0 16,-1-3-2-16,-3 5 2 0,3-2 1 16,-3-1-2-16,1 1 1 0,-1 4 0 0,-4-4-2 15,3 1 2-15,-1 1 0 0,-2 0-1 0,0 2 1 16,-2-2 1-16,-1 2-3 0,-1-2 2 0,4-3 4 16,-2 3-5-16,-3-2-5 0,1-1 11 15,-1 3 2-15,1-2 0 0,-3 0-4 0,1 1 2 16,-3-3-3-16,0 4-1 0,0-3 1 0,-2 3 1 15,0 0-1-15,3 0 1 0,-4 2 1 0,-5 4 0 16,1 1 2-16,-1 3 0 0,1 3 2 16,1 3-5-16,-1-1-3 0,3 2 2 0,0 1-3 15,2-1 1-15,2-4 1 0,0-2-1 0,3-2 2 16,1-3-1-16,1-2-1 0,2-1 2 0,0-1-3 16,-1 0 1-16,3-3 1 0,-2 1 0 15,0 0-2-15,2-2 2 0,0-3-1 0,0 3-1 16,0-1 1-16,0-1 1 0,0 1-1 15,0-1 3-15,2 1-1 0,-2-1-1 0,2-1 2 16,-2-2 2-16,3 1 1 0,-1 1 2 0,0-2 5 16,0 3-3-16,3-5 6 0,1 4-7 0,1-2 9 15,4 0-5-15,6-2-3 0,1 3-4 0,2-3 4 16,2 0-4-16,0 0-1 0,2 0 1 16,1-3-2-16,-1 3 0 0,-2 0-1 0,0 0-2 15,2-2-1-15,-4 2 2 0,4 0-2 0,-4 0 3 16,4 0 0-16,-4 2-3 0,4-2 3 0,-4 0-2 15,2 3 1-15,-2-1-2 0,-2-2 0 16,-3 2 0-16,-2 0 0 0,-2-2 0 0,0 2-1 16,-4 1 1-16,0-3-2 0,-3 0-2 0,1 0 3 15,-10 0 0-15,1 0 0 0,4 0 2 0,-2-3-3 16,2 3 3-16,-3 0 0 0,3 0-3 0,0 0 3 16,-2 0-3-16,2 0 3 0,0 0-3 15,0 0 4-15,0 0-4 0,0 0 3 0,0 0-3 16,2 0 1-16,3 3-9 0,-5-3-46 0,2 0 15 15,0 0 26-15,-2 2-48 0,0 0-24 16,0 0-41-16,0 3-104 0</inkml:trace>
  <inkml:trace contextRef="#ctx0" brushRef="#br0" timeOffset="49775.0575">14237 9459 23 0,'-7'0'27'0,"3"-2"24"0,-1 2-30 0,1-3 13 15,0 1-7-15,-1 0 8 0,3 0-25 16,2 2-10-16,-2 0 1 0,0-2-6 0,2-1-8 16,0 3 2-16,0 0 16 0,-3 0 8 0,3 5 1 15,0-3 9-15,0 5-16 0,-2 4-1 16,2 0 9-16,-2 4-8 0,0 5 2 0,-1 6 2 15,1 5 0-15,0 0 6 0,0 0-4 0,0 4-1 16,-1-2 4-16,1 3-6 0,0 3-2 0,4 10 1 16,0-5-1-16,5-4-4 0,2-5 4 15,4-4 6-15,3-7 0 0,3-2-10 0,3-6 4 16,3-3-1-16,3-2-3 0,-1-2 4 0,-1-3 1 16,3-1-5-16,-5-1-1 0,3-4 0 0,1-4-1 15,-3-1 2-15,3-1 2 0,1-1-3 16,0-2-1-16,1-2 2 0,1-2 2 0,2 0-1 15,0-5-3-15,3-4-3 0,-1 2 1 0,-4-2-1 16,0 0 0-16,0 0-1 0,2 0 0 0,2-5 0 16,2 5 2-16,-1 3 0 0,-3 5 0 15,-7 1 1-15,-1 4-3 0,-1-2 4 0,-4 5-1 16,-5-1-1-16,-2 0 0 0,0 5 0 0,1 0-1 16,-5 2 2-16,6-2-1 0,-2 0 0 0,5 2 2 15,2 0-1-15,2 0-1 0,2 2-1 16,5 0 2-16,-1-2-1 0,3 4 0 0,0 1 1 15,-2-1-2-15,-1 3 2 0,1 2-1 0,0 0-1 16,-3 4 2-16,-2 0 2 0,1 5-2 0,-1 1 1 16,-4 4-2-16,2 1 1 0,-2 2 1 15,0 1-2-15,2-3 5 0,0 7-3 0,-3-3-1 16,1-1 3-16,-2-3-2 0,2-2 3 0,-5-2 0 16,-2 0-2-16,3 0 2 0,-5-5 0 0,-2-2-1 15,-3 1 2-15,-1-6-6 0,-3-1 2 16,2 0-1-16,-1-3-1 0,-1 3-1 0,0-5 1 15,-2 2 0-15,0-1-2 0,-7-10 2 0,5 3 5 16,0 1 0-16,2 1 2 0,0 2 3 16,0 0 14-16,0 0-5 0,0 0-1 0,0 0-9 0,-2-2-1 15,4 4-8-15,0 0-4 0,0-2-2 16,3-2-8-16,-1-2 11 0,3-7 1 0,2 2 3 16,4-7-3-16,2 1 0 0,5 0 0 15,9-10-7-15,4 1 0 0,2 0 3 0,5 2-2 16,17-9 4-16,-4 4 4 0,0 5-3 0,-5 3 0 15,-3 3 4-15,5 3-2 0,-3 6 2 0,1 3-2 16,-2 2 2-16,1 2-1 0,-1 2-1 16,-6 2 2-16,-3 1-2 0,1 1 1 0,-1 1 2 15,3 4-2-15,2 0-1 0,6 2 2 0,-4 7-1 16,0-5 0-16,-4 5 2 0,-5 0 1 0,-2 2-3 16,-2-2 1-16,2 2 0 0,3 0-2 15,-1 2 3-15,0-4-4 0,1 2 5 0,-6-2-1 16,3 0 2-16,-2-2 8 0,-2-3-1 0,-3-2-1 15,1-4-4-15,-1 2-2 0,1-4-1 0,1-1-1 16,3-3 0-16,9-6-1 0,6-1 1 16,3 0-3-16,-3-3 2 0,3-2-2 0,-7-9 2 15,-1 1 0-15,-1-7 3 0,2-3 0 0,2 1 5 16,-2-5-4-16,0 2-1 0,-7 3 3 0,-2-3 2 16,-4 0-4-16,-3-4-1 0,-4-6-3 15,-6-3 0-15,-1-2 0 0,1-3 3 0,-5 5 1 16,-5 5 0-16,-1 4-1 0,-1 6 5 0,-4 3-4 15,-2 2-4-15,0 0-6 0,0 7-5 0,-3 1-16 16,3 3-9-16,-2 3-30 0,-1-1 4 0,3 2-38 16,0 3-41-16,-3-1-97 0</inkml:trace>
  <inkml:trace contextRef="#ctx0" brushRef="#br0" timeOffset="50574.9184">14931 10440 228 0,'0'4'85'0,"9"18"4"0,2-6-63 16,-6-3-35-16,1-4-17 0,-1-2 9 0,-3-3 10 15,2 0 27-15,-2 3-9 0,3-3 13 0,-1 7-7 16,3 7-4-16,-1 4 7 0,3 7-10 0,0 8 0 16,2 18-8-16,2 3-1 0,-2 1-1 15,-2 10 0-15,2 19-3 0,-4-4 0 0,2 13 1 16,-7-33 1-16,0-14-2 0,0-21 1 0,-2-3 3 15,2-8-5-15,1-3 4 0,-3-8 3 16,0 0 13-16,2-3 3 0,-2-13 10 0,0 3-3 16,0 3 11-16,0 1 1 0,0-2-33 0,0 8 3 15,-2-6-5-15,-1-2-1 0,1-1 3 0,-2-4-2 16,-1-4-2-16,1-2-1 0,-3-7 1 0,-1-5-3 16,3-1 1-16,-4-10 0 0,3-4-3 15,-1-13 3-15,-2-2-6 0,5 4 1 0,0 0-6 16,-1-2 2-16,5 2-8 0,5-15 10 0,3 4 3 15,3 8-6-15,3 8 4 0,1 4 2 0,-2 9 2 16,7 6 2-16,-2 5-7 0,2 2 2 16,-1 4 1-16,3 3 3 0,-2-1 1 0,0 3 1 15,2 2 0-15,0 6-1 0,0 1 0 0,3 4 0 16,3 4 2-16,-1 7 2 0,1 3 0 16,1 6-1-16,-3 4 0 0,1 2 7 0,-9 5-5 15,-3 7 0-15,-4 3-5 0,-11 15 0 0,-13 1-1 16,-3-4 4-16,-8-7-3 0,-2-8 3 0,1-10 7 15,-3-8-3-15,1-4-2 0,-1-5-4 0,-1-3 0 16,0 3 1-16,3-6-2 0,-3-1 1 16,5-2-12-16,0-4 5 0,-3 0-3 0,3-5 1 15,2 1-13-15,0-3 3 0,2 0-17 0,2 0-23 16,3 1-14-16,2-1 1 0,-1 0-29 16,6 5-51-16</inkml:trace>
  <inkml:trace contextRef="#ctx0" brushRef="#br0" timeOffset="51694.3555">15919 11060 184 0,'7'15'144'0,"-5"-6"-49"0,0-5-75 16,-4-4 3-16,-2-2 6 0,-1-2 14 16,3-1-28-16,-3 1-9 0,1-3-8 0,0-2 1 15,-1 5-4-15,3 0 0 0,0-3 0 0,-3 0-16 16,1-1-3-16,2 1-13 0,-3-4 13 0,-1 2-18 15,1-4-7-15,-1 2 17 0,1-2 13 16,-3-1-1-16,1 1 10 0,-2 2 12 0,-2-2 4 16,2 0 7-16,-4 2-6 0,2 0 7 0,-4 4 0 15,1 0 10-15,-1 1-5 0,-3 1 3 0,1 5-9 16,-1 0-6-16,-11 5 3 0,9-1-5 16,-6 7 2-16,0 0 5 0,1 5-7 0,1 1 6 15,2 3-1-15,4 2-7 0,1 2 0 0,4 3 2 16,4 4 0-16,4-3 1 0,1 5-6 15,8-2-2-15,1 0 5 0,1-2-3 0,5-5 1 16,3 0 0-16,3-6-4 0,-1 0-12 0,1-5 2 16,3-2-7-16,2-2 7 0,0-5-7 0,-2-4-5 15,0 0-5-15,2-4 24 0,-2-1 7 0,0-6 0 16,-1 2 7-16,-1-6 21 0,0 0-6 16,-3-3-2-16,-4-2 2 0,0 0 4 0,-2 0-13 15,-5-4-2-15,3 0-3 0,-3-5 2 0,-1 3 12 16,-1-1 2-16,0 5-1 0,-2 2 3 15,2 5-11-15,-2 4-12 0,-2 2-1 0,-5 9-4 16,3 0-8-16,4 0-1 0,-2 0-15 0,4-4 25 16,-2 4-2-16,0 6 2 0,0 3-1 0,-2 2-7 15,0 9-6-15,-1 2 3 0,1 7 4 0,0-1 3 16,2-1 2-16,2 2 2 0,0-3-2 16,3-2 3-16,-1-2 0 0,1-2 1 0,4 0-2 15,-3-5 1-15,7 5 0 0,-2-4 1 0,3-5 1 16,1-2 0-16,0-3 0 0,-1-4 0 15,6-2-2-15,-3-4-2 0,3-5 2 0,2-2-1 16,0 0 2-16,0-2-2 0,2-5 0 0,1 1 2 16,1-3 2-16,-2-4-2 0,1-1-2 0,6-14 0 15,-3-1-1-15,-1 0 1 0,-3 1 1 16,-2 1 0-16,-4 9 14 0,-5 5-9 0,-7 9-2 16,-1 8 2-16,-1 0 2 0,-8 12-3 0,-1-1-6 15,5-4-1-15,0 2 1 0,3-4 5 0,-1 4 2 16,2 5 1-16,-2 6 3 0,3-2-7 0,-3 9-3 15,0 0-1-15,0 6 1 0,1 1-3 16,-3 4 2-16,2 4 2 0,-2-2 1 0,2-4-1 16,3-3-1-16,1-4 0 0,1-4 0 0,-1-3 0 15,3-1 1-15,0-6-2 0,2 1 2 16,2-2 1-16,0-5 0 0,3-2-1 0,-1-2 1 16,5-5 0-16,0 1 3 0,0-3-4 0,2-4 6 15,-2-3-4-15,2-4-3 0,-2-2 4 16,4-4-4-16,-4-9-1 0,6-16 0 0,-2-4 0 0,1-3-2 15,-3-14 0-15,-2 3 0 0,-3 8 3 16,-1 1-4-16,-3 5 8 0,-4 6 9 0,2 16 7 16,-9 11 7-16,0 9-13 0,0 4-5 0,1 3-6 15,-1 1 1-15,-7 14-8 0,3-2-2 16,2-5 0-16,0 0-1 0,0-6 6 0,0 4 1 16,0 6 2-16,-2 5-1 0,2 5 0 0,-2 4-1 15,0 10 1-15,-3 3-1 0,3 9 2 0,0 2-2 16,0 3 0-16,-1 17 0 0,3-7-1 15,3-2 2-15,-3-6-2 0,4-3 3 0,0-4-3 16,5-2 0-16,-2-5-3 0,4 5-13 0,0-12-1 16,2-4-3-16,-2-4 1 0,2-4-11 15,-2-3-2-15,3-2 0 0,-6-4 5 0,8-1-21 16,-5-4-6-16,2 3-24 0,3-7-17 0,-3-3-72 16,4 1 93-16</inkml:trace>
  <inkml:trace contextRef="#ctx0" brushRef="#br0" timeOffset="51959.5931">16342 10751 459 0,'9'29'94'0,"-2"-3"-41"0,-1-15-45 15,-3-2-15-15,3-14 6 0,-3 5 23 0,-1-4-7 16,2 8-4-16,1 1-4 0,3-5 16 0,8-2-11 16,6-1-3-16,6-1-9 0,8 0-7 15,6-5 3-15,4 0-6 0,7 0 1 0,13-6-3 16,0-1-9-16,-2 3-19 0,18-7 7 0,-10 7-10 16,-10 2-19-16,-11 2-9 0,-5 0-22 0,-11 5 12 15,-1 0-37-15,-8-1 22 0</inkml:trace>
  <inkml:trace contextRef="#ctx0" brushRef="#br0" timeOffset="52575.8311">17654 10711 276 0,'-11'9'125'0,"0"-2"-79"16,-2-5-18-16,2 0 16 0,0-2-4 15,0-2-16-15,0 0 2 0,2 2-10 0,0-3-8 16,3 1-5-16,-1 2-6 0,3-2-3 0,-1 0-4 16,1 2-13-16,2 0-3 0,-1-2 3 15,1-1 20-15,2 3-1 0,2 0 0 0,5-2-7 16,2 0 2-16,4 0-3 0,3 0-1 0,1-1 6 15,5 3 7-15,0-2 2 0,3 0-1 0,8 2 1 16,-5 2-2-16,-3 0 6 0,-1 3 1 0,0-1 6 16,-4 3 0-16,-5-1-3 0,-1 1 2 15,-3 2-3-15,-3 0 15 0,-1 0-14 0,-3 2-2 16,-4 0-2-16,-2 0-2 0,-2 0 1 0,-3 2 4 16,-2 0-1-16,1 0-1 0,1-4 5 0,-2 2 4 15,0-4-6-15,-2 4 1 0,2-7-8 16,-2 3-1-16,-4-3-1 0,2 1-2 0,-3-1 1 15,1-2-1-15,-3 0 0 0,-2 1 2 0,3-3 0 16,-1 0 2-16,-2 0 0 0,5 0-1 0,-1 0 1 16,3-3-4-16,0 3 4 0,4 0-3 15,0 0-4-15,3 0-12 0,-1-2-19 0,5 2 16 16,0 0 21-16,-1 0-2 0,6 2 3 0,1 1-1 16,3 1-2-16,4 3 1 0,0-1-1 15,6 5 1-15,1 0 0 0,4 3 0 0,9 5-1 16,-2 1 0-16,-1 5 1 0,-1-1-2 0,-1 0 3 15,-4 5 1-15,-4-5 2 0,-3 0 2 0,-1 3 3 16,-8-8 6-16,-1 4-4 0,-5-6-8 0,-7-1-2 16,0-1-1-16,-6-2 1 0,-2 1 0 15,-7-6-4-15,-5 1 3 0,-2-2-16 0,-6-5-18 16,-9-2-15-16,0-2-5 0,-2-3-37 0,2 1-90 16,0-3-82-16</inkml:trace>
  <inkml:trace contextRef="#ctx0" brushRef="#br0" timeOffset="56980.3097">18338 6328 15 0,'0'-2'16'0,"2"0"1"15,0-1-9-15,-2 1 2 0,0 0-7 0,0 0 1 16,0 0 4-16,0 2-4 0,0 0-3 16,0-3 0-16,0 1-2 0,0 0 1 0,-2 0-1 15,0-1 2-15,0 1 3 0,-3 0 2 0,3-2-2 16,0 1-1-16,-3 1-2 0,1 0-1 0,0 0 3 16,1 0-4-16,-1-1 1 0,0 1-1 15,1 0 2-15,1 0-2 0,-2 2 1 0,-1-2-2 16,3 2-3-16,-2 0 5 0,2 0-2 0,-1 2 2 15,-1-2 1-15,2 0 0 0,-1 2-1 16,1 0-1-16,-2 0 1 0,4 3 1 0,-2-3-1 16,-1 2 0-16,3 1-1 0,0-1 1 0,-2 1 0 15,2 1 1-15,0 1-1 0,0 0-1 0,-2-3 1 16,2 0 1-16,0 3-1 0,0 0-1 0,0-1 0 16,0-1 3-16,0-1-3 0,0 3 1 15,0-3-3-15,2 0 2 0,-2 1 0 0,0-3 4 16,2 2-1-16,-2 1 0 0,3-5 0 0,-1 4 1 15,-2-4-1-15,2 3 0 0,0-1 14 16,-2-2 21-16,0 2-3 0,2-2 3 0,1 0 1 16,-3 2-19-16,0-2 0 0,0 0 2 0,0 0-5 15,0 0-11-15,0-2-8 0,0 2 0 16,2-2-2-16,-2 2 2 0,2-2 0 0,-2-1-4 16,2 1 7-16,1 0-3 0,-1 0 3 0,-2-1 1 15,2-3-3-15,0 4 4 0,0-1 7 0,1-1 0 16,-3 0 2-16,2-1-5 0,-2 3-1 0,2-2-2 15,-2-1-2-15,2 1-5 0,-2-1 3 16,0-1-1-16,0 1 1 0,0 3-1 0,2-2 1 16,-2 2-1-16,3-5 1 0,-3 5 0 0,0-3 1 15,2 3 0-15,0-2-1 0,-2-1 1 0,0 3 2 16,2-2 4-16,0 1 1 0,-2 1-4 16,3 2-3-16,-3-2-2 0,0 0-1 0,0 2-18 15,0 0-4-15,0 0 23 0,0 0 1 0,-3 0-2 16,-1 0 2-16,2 0 2 0,0 2-1 0,-3 0 0 15,1 0 1-15,2 1 0 0,-3-3-2 16,1 2 0-16,2 0 3 0,-1-2-2 0,1 2 0 16,0 0 0-16,-3 1 0 0,3-3 0 0,-2 4 1 15,2-4-1-15,-1 5-1 0,-1-3 1 0,2 0 0 16,-3 2 0-16,1-1 0 0,2 1 0 16,0 0 1-16,-3 1 0 0,3-3-1 0,-2 2 1 15,4 1-1-15,-3-1 0 0,3 1 1 0,-2-1-1 16,2 0-1-16,0 1 1 0,0-3-1 15,0 0 3-15,0 0-2 0,0 1 0 0,0-1 2 16,0-2-3-16,0 2 2 0,2-2-1 0,-2 2 5 16,0-2 0-16,3 0 14 0,-3 2 12 0,0-2-21 15,0 0-1-15,0 0-3 0,0 0 2 0,0 0-7 16,0-2-2-16,2 2 0 0,0-2 2 16,2 0-5-16,1 2 5 0,1-2-3 0,-1-1 2 15,4 3 0-15,-3-4-1 0,1 4 1 0,0-2 1 16,-1 0 1-16,-1 2 3 0,1-3 0 0,-1 1 4 15,-3 0-3-15,0 2 3 0,2-2-3 16,-4 0 1-16,5 2-5 0,-5 0 4 0,0-3-4 16,2 1 2-16,-2 0-3 0,0 0-1 0,0-3-1 15,0 3 2-15,0-2-3 0,0-1 3 16,0 1 1-16,-2 0-4 0,0-1 3 0,-1-1-1 16,3 1 0-16,-2 1 2 0,0-1-1 0,0 3-1 15,0-2 0-15,-1-1-2 0,1 1 2 0,-2 4-1 16,-1-5 1-16,-1 5 0 0,1-2-3 15,-4 2 3-15,3 0 1 0,-3 2-2 0,-2-2 1 16,4 5 1-16,-1-5-1 0,-1 4 0 0,2 1 0 16,1-1 0-16,-1-2 0 0,0 5-1 0,3-3 0 15,-3 3 2-15,3-3-1 0,2 3-1 16,-3-3 3-16,3 3-3 0,0-3 1 0,2 3-1 16,0 0 1-16,0-3-1 0,2 3-2 0,0-3 5 15,5 3-4-15,-1-3-4 0,-1 0 3 16,6 1 5-16,-2-1 3 0,4-1-4 0,2-1 1 0,1-2-2 15,4 2-1-15,-5-2 3 0,3-2-2 16,-3 2 9-16,1-5 4 0,-3 3 5 0,-2-2-7 16,2-3 0-16,-4 0-4 0,0 3 0 0,-3-5-2 15,1 3-2-15,-3-3-1 0,1 0-3 16,-3 2-2-16,-2-1-3 0,2 1 5 0,-4 0-2 16,2 3-3-16,-2-1-3 0,0 1 0 0,-3 2-13 15,1 0-4-15,-1 2 8 0,3 2-17 0,-2 0-6 16,-1 2-17-16,1 3-3 0,0-2-91 0</inkml:trace>
  <inkml:trace contextRef="#ctx0" brushRef="#br0" timeOffset="58826.168">18230 6324 22 0,'0'0'14'0,"-5"0"-2"0,3 0-11 16,2 0 3-16,0 0-1 0,0-3 4 16,-2 3-2-16,2 0 0 0,0 0 10 0,0 0-8 15,0 0-2-15,0 0-3 0,0 0 0 0,0 0-2 16,0 0-5-16,0 0 5 0,2 0-3 16,-2 0-7-16,0 0-12 0,0 0 18 0,0 3-44 15</inkml:trace>
  <inkml:trace contextRef="#ctx0" brushRef="#br0" timeOffset="62006.9354">19279 6758 1 0,'5'0'14'0,"-5"0"-3"0,0 0 4 0,2 0-8 16,0 0-2-16,-2 0-2 0,0 0 2 0,0 0 0 15,0 0 2-15,0 0-4 0,0 0 0 0,0 0-1 16,0 0-3-16,2 0 0 0,-2 0 6 16,0 0-2-16,0 0-1 0,0 0 2 0,0 0 0 15,0 2 2-15,3-2 3 0,-3 0 11 0,0 0 23 16,0 0-11-16,0 0-4 0,0 0 17 16,0 0-31-16,0 0 0 0,0 0-10 0,0 0-4 15,0 0-5-15,0 2 2 0,0-2-1 0,0 0 0 16,0 0 2-16,0 0-2 0,0 0 0 0,-3 0 0 15,3 0-5-15,0 0 4 0,0 0-2 16,0 0-6-16,0 0 2 0,-2 0 11 0,2 0 0 16,0 0-3-16,-2 3-4 0,0-1-24 0,2-2-1 15,-2 0-6-15,-1 2 32 0,3-2 1 0,-2 2-7 16,2-2 8-16,0 0 1 0,0 0-5 16,0 0 3-16,0 0-6 0,0 2 6 0,0-2 3 15,0 0 4-15,0 0-3 0,0 0 1 0,0 0 3 16,0 0 1-16,0 0-2 0,0 0-1 15,0 0-1-15,0 0 0 0,0 0 1 0,0 0 1 16,0 0-3-16,0 0-13 0</inkml:trace>
  <inkml:trace contextRef="#ctx0" brushRef="#br0" timeOffset="63484.8781">19348 6875 4 0,'0'0'9'0,"2"-2"-9"0,-2 2 1 15,0 0 7-15,0 0-4 0,0-3-3 0,0 3 5 16,0 0 1-16,-2 3-6 0,-1-1 5 0,-1-2-2 16,-3 2 3-16,-1 0 0 0,-1 3-2 0,0-3 14 15,0 2-10-15,0-2-2 0,1 1 5 16,1-1-1-16,0 0-6 0,3-2-1 0,-1 0-3 16,3 2-2-16,0-2 9 0,0 2 8 0,0-2-5 15,-1 0-9-15,3 0 15 0,-2 3-2 16,2-3 4-16,0 0-26 0,2-3 6 0,-2 1-5 15,5 0 8-15,-3 2-1 0,0-4 0 0,3-1-1 16,-1 1 2-16,0-1-4 0,1 1 3 0,-1 0-1 16,3-3-1-16,-3 3 2 0,3-5 0 15,-3 2-3-15,1 3 2 0,1-3 2 0,-1 0 5 16,-3 3-1-16,0 0-1 0,0-1-4 0,1 3-12 16,-1 0 1-16,-2 2-4 0,2-2 16 0,-4 2-3 15,2 2 2-15,-5-2 0 0,-1 4-1 16,-1 3-6-16,-2-3-78 0,3 1 35 0</inkml:trace>
  <inkml:trace contextRef="#ctx0" brushRef="#br0" timeOffset="69251.1037">19310 6895 39 0,'5'0'14'15,"-3"0"-1"-15,2-3 2 0,1 3 14 0,-3-2-15 16,0 0-6-16,2 0-5 0,-1 0-2 0,-3-1 0 16,0 1-2-16,2-2 3 0,-2 2-1 0,-2-1-2 15,2 1 0-15,0 0-1 0,0 0-1 16,-3-3-2-16,3 5-4 0,-2-2-6 0,2 2-14 15,0-2 19-15,0 2 11 0,0 0-4 0,0 0-17 16</inkml:trace>
  <inkml:trace contextRef="#ctx0" brushRef="#br0" timeOffset="70056.468">18206 6202 17 0,'4'22'-4'0,"0"-2"11"16,1-4 9-16,-1-3 4 0,1-2-8 0,-3-2-8 16,0-1-3-16,0-1-1 0,0-2-3 0,1-1 3 15,-1-2-3-15,0 3 0 0,-2-5-3 0,2 4-42 16</inkml:trace>
  <inkml:trace contextRef="#ctx0" brushRef="#br0" timeOffset="71433.2167">19266 6848 21 0,'-2'0'22'0,"2"0"-8"0,-2 0-2 0,2 0 1 16,0 0 1-16,0 0-8 0,0 0 4 0,0 0-7 15,0 0 5-15,0 0-11 0,0 0 21 0,0 0 2 16,0 0 0-16,0 0 0 0,0 0 13 0,0 0-9 15,0 0 2-15,0 0-15 0,0 0-1 16,0 0 0-16,0 0 4 0,0 0-5 0,2 0-6 16,-2 0 1-16,0 0 0 0,-2 0 0 0,2 0-3 15,0 0-2-15,2 0 0 0,-2 0 0 16,0 0-2-16,0 0 1 0,0 0 0 0,0 0 3 16,0 0-4-16,0 0 4 0,0 0-3 0,0 0 3 15,0 0 1-15,0 0-1 0,0 0-2 0,0 0 4 16,0 0-3-16,0 0 3 0,2 0 0 15,-2 0-5-15,0 0 3 0,0 0 0 0,0 0-2 16,0 0 0-16,0 0 2 0,0 0-1 0,0 0 0 16,0 0 0-16,0 0 2 0,0 0-1 0,2 0-1 15,-2 0 3-15,0 0-2 0,0 0 4 16,0 0 1-16,0 0-6 0,0 0 3 0,0 0-5 16,0 0 4-16,0 0-4 0,0 0 2 0,0 0 0 15,0 0 2-15,0 0-5 0,0 0 3 0,0 0-1 16,0 0 3-16,0 0-3 0,0 0 3 15,0 0-1-15,0 0 4 0,0 0 1 0,0 0 0 16,0 0-4-16,0 0 1 0,0 0 0 0,0 0-1 16,0 0-2-16,0 0 2 0,0 0-3 15,0 0 3-15,0 0-4 0,0 0 1 0,0 0 1 16,0 0 0-16,0 0-2 0,0 0 2 0,0 0-1 16,0 0 2-16,0 0-2 0,0 0 1 0,0 0 0 15,0 0 0-15,0 0 0 0,0 0 0 0,0 0 0 16,0 0 0-16,0 0-1 0,0 0 0 15,0 0 1-15,0 0 0 0,0 0-1 0,0 0 2 16,0 0-1-16,0 0-1 0,0 0 1 0,0 0 0 16,0 0-1-16,0 0 0 0,0 0 2 0,0 0-1 15,0 0 1-15,0 0-1 0,0 0 3 16,0 0 3-16,0 0-2 0,0 0 1 0,0 0-5 16,0 0 4-16,0 0-3 0,0 0 2 0,0 0-2 15,0 0 0-15,0 0-3 0,0 0 3 0,0 0-2 16,0 0 1-16,0 0 1 0,0 0-1 15,0 0-2-15,0 0 1 0,0 0 2 0,0 0-2 16,0 0 2-16,0 0-3 0,0 0 2 0,0 0-1 16,0 0 0-16,0 0-1 0,0 0 2 15,0 0-4-15,0 0-7 0,0 0-18 0,0 0-24 16,0 0-11-16,0 0-84 0,0 0 104 0</inkml:trace>
  <inkml:trace contextRef="#ctx0" brushRef="#br0" timeOffset="72692.3121">18752 4968 11 0,'-8'-7'62'0,"-1"0"-23"0,4 3-14 0,3 0 0 16,0 1 7-16,11 3-23 0,-5 0-19 0,-2 3 7 15,1-3-6-15,-8-3 2 0,5 3 10 16,-2 3 9-16,4 1-2 0,-2 0-4 0,2 1 13 15,1-1-1-15,1 1-2 0,-2 1 2 0,3-1-3 16,-1 1-2-16,3 3 0 0,1 0 9 16,-1-3-10-16,4 3 8 0,0 2-3 0,2 0-8 15,5 0-4-15,0 0 3 0,1 3-1 0,6-1-3 16,-1 0 1-16,9 7 4 0,2 2-2 0,-2-2 1 16,3 2-1-16,-6-5 6 0,6 3-6 15,-1 0-2-15,14 7-1 0,-1-5 0 0,5 2 3 16,9-2-5-16,-7-2-1 0,-9-3 1 0,-4-3 2 15,-4 1-2-15,-1 1 1 0,-2 1 0 0,5-1-2 16,2 3 1-16,2-3 2 0,-2 4-3 16,0 0 5-16,-3 2-3 0,-1-3 4 0,-5 4 2 15,7-4-4-15,2 1 0 0,8-2 2 0,5 2-5 16,5-3 1-16,-1 3-1 0,-6 0 0 16,-2 0-2-16,-2 0 1 0,-1 0 1 0,1-3-2 15,-1 1 0-15,-6-1 0 0,-7 3 0 0,-6 2 0 16,0 0-1-16,-7 0 4 0,-3 3-3 0,-1-1 3 15,0 0 1-15,6-2 2 0,2 3 3 0,5-6-1 16,2 6 4-16,3-6 6 0,1-3-9 16,3-3 1-16,0-2-1 0,-1-2-2 0,1 0-3 15,4-3-1-15,0-1-3 0,5 4 2 0,-1-5-3 16,-4 0 1-16,-4 1-1 0,-11-3-2 16,-5 2 2-16,-7-1 0 0,-3-1 0 0,-5-2 0 15,-1 0 8-15,-3 2 1 0,-3-2 3 0,-13-2-2 16,7 2-1-16,-1 0-1 0,3 0 0 0,2 0-4 15,-2 0-1-15,2 0 0 0,0 0-3 0,0 0 1 16,0 0 1-16,-2 0-1 0,-1 0 2 16,3 0-6-16,-2 0 8 0,2 0-7 0,5 0 1 15,-3 0-3-15,0 0-46 0,-2 0-35 0,-2-2 4 16,-7-1-17-16,-2 3-14 0,-7-2-103 0</inkml:trace>
  <inkml:trace contextRef="#ctx0" brushRef="#br0" timeOffset="73343.3018">21045 5583 52 0,'3'9'44'0,"-1"-9"2"15,0 0 42-15,0-5-47 0,0 3-12 16,3-2-11-16,-3-1 5 0,-2 3-10 0,2 0-18 16,7 4-16-16,-11-7 18 0,2 3-14 0,0 2 6 15,0 0 6-15,0 0 9 0,0 0 6 0,0 5 0 16,2-1 10-16,0 3-7 0,3-1-6 16,-1 5-4-16,3 0 13 0,2 3-12 0,-1-1-1 15,6 4 1-15,-3-1 0 0,4 2 1 0,0-1 0 16,3-1-4-16,0 1 4 0,-1 1 1 0,8 4-1 15,-1-2-2-15,-4 0 1 0,2-3 4 16,-2 3-1-16,-3-2-3 0,1-1 1 0,0 3-3 16,-3 0 4-16,0 0-4 0,-1 0 0 0,1 0 0 15,-2-3 7-15,-2 3-3 0,0-2-2 0,3-1 5 16,-3 3-1-16,2-2-2 0,2 2 0 16,-2-5 3-16,5 1-6 0,-2-3-1 0,3 0 1 15,-1-2 1-15,0 0-2 0,-5-4 0 0,0-1 0 16,-2 1 0-16,0-3-2 0,-4 1 1 0,-1-3-1 15,-3 0 0-15,-8-6 3 0,3-1 2 16,-2 3-4-16,4 2 0 0,0-2-1 0,0 2 1 16,0 0-1-16,-3 0-2 0,3 0 2 0,0 0 0 15,0 0 1-15,0 0-3 0,0 0 2 0,3 2 0 16,1 0-1-16,-4-2-1 0,2 3 1 16,0-3 0-16,-2 2-3 0,0-2-1 0,0 0 8 15,0 0 1-15,0 0 22 0,-2 0-19 0,2 0 4 16,-2 0-9-16,0 0 6 0,0 0-1 0,-3 2-1 15,-1 0 0-15,1-2-1 0,-4 5-2 16,-2-3 3-16,3 2-1 0,-8 3 0 0,1-1 3 16,1 3-4-16,-5 0-2 0,-1 2-2 0,-11 7 0 15,0-3 0-15,-2 3-1 0,-7-3-2 0,-2 3 2 16,-15 2-8-16,0-3-5 0,4-1-9 16,4-1-18-16,7-2 1 0,3 1-42 0,3-1 30 15,-1 0-64-15,-3 3-73 0</inkml:trace>
  <inkml:trace contextRef="#ctx0" brushRef="#br0" timeOffset="75787.0272">20567 7439 39 0,'-7'-2'64'0,"3"-2"-40"0,0 1 20 15,1 1 10-15,8 2-64 0,-3 0-12 16,-4-2 16-16,0 2 10 0,2 0 26 0,2 0 6 15,0 0-12-15,2 0-15 0,3 2 15 0,2-2 26 16,4 2-27-16,2 1-11 0,1-1-8 16,4 0 2-16,2 0-2 0,2 0 1 0,7 1-3 15,2-1 0-15,20 4 2 0,2-1-2 0,0-1-1 16,9 1 1-16,24 3 3 0,0-3-4 0,31 2 2 16,-13 1 1-16,-13-1-4 0,13 0 14 15,-27-3 4-15,1-2-7 0,-17 0-5 0,6 1 0 16,-10-3 0-16,3 0 1 0,6 0-6 0,5 0 10 15,-11 2 2-15,2 0-2 0,-7-2 4 16,1 0-10-16,3 0-5 0,3 0 1 0,-2 4 2 16,-7-1 0-16,-4-1-2 0,-5 2-3 0,5-2 2 15,-1 1 1-15,3 1-1 0,0 3-2 0,-9-3 2 16,-2 3-2-16,-9-1 0 0,-4-1 2 16,-2-1-2-16,-3-2 2 0,-4 3-2 0,-5-1 1 15,-4-4 0-15,-4 2 0 0,2 1 1 0,-5-3 1 16,-13-3 5-16,2 3-1 0,3-2 1 0,2 2 1 15,0 0-7-15,2 0 1 0,0 0 1 16,0 0-2-16,-3 0 3 0,3 0 4 0,0 0-5 16,0 0 0-16,0 0-2 0,-2 0 0 0,2 0-1 15,0 0 1-15,0 0-1 0,0 2 2 0,0-2-1 16,0 0-1-16,5 0 2 0,-3 0-1 16,0 0 0-16,-2 3 1 0,0-3 4 0,2 0 0 15,-2 0-3-15,0 0-4 0,0 0 3 0,0 0-3 16,0 0-1-16,0 0 2 0,0 0-2 0,0 0 1 15,-2 0 1-15,2 0 0 0,0 0 0 16,0 0-3-16,0-3-9 0,0 3-8 0,-2 0-8 16,2 0-3-16,-2 0 19 0,2 0-40 0,0 3-17 15,0 1-36-15,0 0-35 0</inkml:trace>
  <inkml:trace contextRef="#ctx0" brushRef="#br0" timeOffset="124161.4815">18294 7422 19 0,'0'2'22'0,"0"-2"-20"0,0 0-4 0,-2-2 6 15,2 2 1-15,-3 0-2 0,3 0-3 0,0-3 3 16,-2 1-2-16,2 2 1 0,-2-2-2 15,2-2 1-15,-2 4 0 0,0-3-2 0,2 1 3 16,0 0-1-16,-3 0-1 0,3 0-2 0,-2-1 0 16,2 1 4-16,0-2-5 0,0 1-1 15,0 1 2-15,0 0 2 0,0 0 0 0,2 0 0 16,-2-1 0-16,0 1-1 0,3 0 3 0,-3 0-2 16,0 0-2-16,0-1 3 0,0 3-2 0,0 0-2 15,0 0-1-15,0-2-3 0,0 2-1 0,0 0-3 16,0 0 8-16,0 0 3 0,0 0-1 15,0 0 1-15,0 0 3 0,0 0-1 0,0 0 5 16,0 0-2-16,2 0 2 0,-2 0-5 0,0 0-5 16,0 0 6-16,0 0-14 0,0 0 9 15,0 0 0-15,2 0-11 0</inkml:trace>
  <inkml:trace contextRef="#ctx0" brushRef="#br0" timeOffset="124801.2926">18373 7327 25 0,'5'-5'20'0,"-1"3"-10"0,-2 0-2 0,3 0-4 15,-5 0 1-15,0-1-2 0,0 1-2 0,0 2-4 16,-3-4 4-16,1 1-3 0,-2 3 1 0,-1 0-1 16,1 0 0-16,-3 0 3 0,-2 0-1 15,3 0 2-15,-3 5-4 0,-2-3 2 0,2 0 1 16,-2 3-3-16,-2-1 2 0,4 1 1 0,-2-1-1 16,0 3 0-16,2-3 2 0,0 0-3 0,1 1 2 15,1-1 1-15,3 1-3 0,-3-1-2 16,3-2 3-16,1 3 0 0,1-1 0 0,2-2-1 15,0 0 3-15,0 1 3 0,2-1-5 0,1 0 3 16,1 0-1-16,3-2 0 0,1 2 0 0,-1-2-1 16,2 0 3-16,2 0-3 0,-2 0 3 15,2-2-4-15,-2 2 12 0,-1-2-5 0,1 0 21 16,0 0 7-16,-2-1-17 0,-3 1-11 0,3 0-2 16,-5 0-8-16,0-3 4 0,2 3-2 0,-4 0 0 15,5 0-2-15,-5 0 2 0,0-3-4 16,2 3-10-16,-2-2-13 0,0 1 8 0,2 1 8 15,-4 0 13-15,2 0-3 0,0 0 0 0,-2-1-2 16,2 3 4-16,-2 0-2 0,-3 0 2 16,1 5 1-16,-3-3-1 0,-2 2 1 0,1 5 1 15,-6-2-1-15,3 2-2 0,-2 2 1 0,0 0 0 16,2 0 3-16,0-2-4 0,4-1 0 0,1 1 2 16,1 0-1-16,3 0-2 0,0 0 0 0,4-3-4 15,-2 1 2-15,4-1 1 0,1-1 3 16,1 2 2-16,-1-5-3 0,4 0 0 0,2-2 3 15,-3-2-3-15,1 0 3 0,0-5 6 0,0 2-2 16,0-1 12-16,0-1 2 0,-5-2-6 0,3 1-5 16,-3-3 0-16,0 2-7 0,1-2 12 15,-3 0 6-15,-2 2 1 0,2 0-5 0,-2 0-15 16,0 0-2-16,0 5-13 0,0 0 0 0,-2-1 12 16,2 5 3-16,-4-2 0 0,-1 4-1 15,-1-2 0-15,-1 5 0 0,-2 1 0 0,-2 3-1 16,-2 0 0-16,0 0 0 0,-3 4 2 0,1 0-9 15,2-2-11-15,-1 2-1 0,1-2-21 0,4-2 22 16,0 0-2-16,3 0 14 0,-1-2 1 16,3-3-3-16,-1 0 5 0,3-1 3 0,0-1 9 15,0 2-6-15,0-2-1 0,4-2-8 0,0-2-21 16</inkml:trace>
  <inkml:trace contextRef="#ctx0" brushRef="#br0" timeOffset="132123.7116">18303 6392 1 0,'0'-5'21'0,"2"5"-7"0,-2-2-3 0,2 0-10 15,-2 0 4-15,0 2-5 0,0-2 3 0,0-1-4 16,2 3 0-16,-2 0-2 0,0 0 2 15,0-2-7-15,0 2 0 0,0 0-19 0,0 0 24 16</inkml:trace>
  <inkml:trace contextRef="#ctx0" brushRef="#br0" timeOffset="135827.0946">16345 3047 35 0,'11'5'27'0,"-5"-3"7"0,1-4-10 0,-3-3 29 15,-1 1-16-15,-1-1-15 0,-2 1-13 16,2-3-15-16,0 5-2 0,-2 0-20 0,2-3 25 16,-2 3 2-16,0 4 1 0,0 3 0 0,-2-3 12 15,0 9 4-15,0 0 3 0,-5 2 2 16,-2 12-4-16,0 3-9 0,-2 8-5 0,0 3-5 16,-2 1-2-16,2 2 0 0,-2 9 1 0,4-7 1 15,2-7 0-15,5-4 2 0,2-11 1 0,2-4-4 16,-2-5 0-16,3 0 2 0,-1-6-1 0,0 2 1 15,-2-5 10-15,5-13 28 0,-5 7 28 16,0-2-33-16,2 10-39 0,-2-6 0 0,2-4 4 16,2-3 1-16,-1 3-1 0,1-7 4 0,3-2 6 15,-1-7-6-15,1-2 2 0,-3-5-1 16,3-6 2-16,-1-2 1 0,1 0-3 0,0-18 2 16,-1 6 1-16,1-1 1 0,2 4 2 0,-3 4-1 15,1-4-3-15,0 0 0 0,-1 4-2 16,5-13-2-16,-2 7-1 0,2 4 0 0,2 11 0 0,0 3 0 15,3 6 0-15,-1 4 0 0,-1 7-1 16,-1 4 2-16,0-2-3 0,-2 5-5 0,-2 0 2 16,-2 1 3-16,1 6 3 0,-1 1 0 15,0-2 2-15,-1 7-2 0,1-2-1 0,-3 6 1 16,1 5 0-16,-3-3 0 0,0 7 0 0,-2 9 1 16,0-2-1-16,-2 4 0 0,2 0 0 0,0 2 2 15,0-4-3-15,4 0 2 0,1-3 0 16,1 1 0-16,3-7 0 0,-2-4 2 0,4-1-1 0,0-3 5 15,-2-3 1-15,4-5 0 0,-2 1 0 16,4-3 0-16,-2 1-1 0,3-5-4 0,-1-5 1 16,5 1-3-16,-2-3 0 0,2-4 2 15,0-2-3-15,4-2 1 0,-2-1-1 0,6-17-1 16,3-2 2-16,0-3 0 0,7-19-2 0,-5 2 1 16,0 4-1-16,-7 5 3 0,1 11-2 0,-5-1 4 15,-5 12 4-15,-1 0 10 0,-5 4-3 16,0 7-2-16,-4 0 2 0,-5 8-19 0,0-2-2 15,0 5 4-15,-8 9-1 0,3 0-8 0,6-12 5 16,-1 3 8-16,-2 4-2 0,2 3 0 0,0-1 1 16,-2 7-2-16,5 2 0 0,-5 5 2 0,2-3 1 15,0 9-2-15,-4 7 0 0,0 7 1 16,2 6-1-16,-7 11-2 0,0-2 2 0,1-5-1 16,-1-1 1-16,3-8 0 0,-1 3 0 0,1-4-1 15,-1-3 1-15,3 0-2 0,-2 10 1 0,2-15-1 16,-1 1 3-16,1-4-3 0,2-5 1 15,0 0 2-15,0-7-2 0,5 1 2 0,-5-3 0 16,4-2-3-16,-2-4 1 0,5-1 2 0,-3-4 1 16,3 3 1-16,4-5-1 0,0-5 1 0,4 1-4 15,7-7 3-15,3-9-3 0,1 5 1 16,5-10-1-16,2-3 3 0,2-1-4 0,9-15 2 16,-4 6 2-16,-7-3-3 0,-4 10 3 0,-5-2 1 15,-2 8 1-15,-6 1-2 0,-3 2-2 16,-2 0 2-16,-5 2-2 0,1 3 0 0,-2-3-1 15,-3 4 1-15,-2-1 1 0,0 1-1 0,-2 5-2 16,2 0-2-16,0 2 2 0,-5 3 1 0,5-3-5 16,-4 7 2-16,-1 2 4 0,1 0-2 15,-3 2 3-15,-2 2 0 0,-2 7 0 0,-4 5-2 16,0-7 2-16,1 6-1 0,-6 0 1 0,1 5 0 16,-1 0 1-16,0 2-2 0,-2 9 1 0,4-2 0 15,3-1-1-15,8 1 0 0,1-9-2 16,6 13 1-16,4-9 2 0,5 3-2 0,4-1 2 15,2-2-3-15,5-4 3 0,2 0-4 0,0-4 3 16,5-1 1-16,-3-4-2 0,3-2-1 16,1-5 1-16,5 1 0 0,-2-5 0 0,4-5 2 15,1-4-2-15,-1 1 2 0,0-6 0 0,-2-6-2 16,3-6 0-16,-5-9 1 0,-7-3 0 0,0-6 1 16,-4 2-3-16,-2 0-5 0,-1-15 2 0,-1 2 0 15,1-5-1-15,-1 1 7 0,1 8-1 16,-1 3-1-16,-5 6 3 0,-2 6-2 0,-3 10 2 15,-4-5 0-15,-2 5-1 0,0-1 3 0,0 3 1 16,0 2 3-16,-2 9-3 0,0 2 1 16,2 0-2-16,0 6-4 0,-2 1-2 0,2 2-2 15,0 2 5-15,0 0 1 0,-2 4-2 0,2 5 1 16,0 4 0-16,-3-2-2 0,1 9 3 0,0-2-3 16,0 6 1-16,0 7 1 0,-5 2-1 0,3 6 1 15,-1 6 0-15,-4 16-1 0,0-1-1 16,1-5 2-16,1-2-2 0,-4-2 1 0,7-7 0 15,-3 0 1-15,-2 9-3 0,5-11 3 0,2 0-3 16,-3-7 0-16,3-11 0 0,4 0 2 16,0-2-1-16,1-4-5 0,1 0-6 0,0-7-10 15,-1 0-8-15,1-3-19 0,0 1 16 0,1-2-14 16,-1-3 23-16,1-4 3 0,-1 0-28 0,3-4-74 16,-1-5 15-16</inkml:trace>
  <inkml:trace contextRef="#ctx0" brushRef="#br0" timeOffset="136777.8628">18089 2930 15 0,'-18'-22'69'0,"-2"0"-2"16,0 2-21-16,1 5-18 0,-4-1 7 15,4 5 4-15,3 0-15 0,-1 3 5 0,6 3-15 16,2-1-14-16,2 1 2 0,0 5-3 0,5 0 15 16,-2 0-6-16,6 5 7 0,-2 1 1 15,2-1-3-15,3 6-4 0,1 0 1 0,3 2-5 16,4 5-2-16,3-5-3 0,6 2-2 0,4 1 0 15,3-1 0-15,19 5 3 0,-1-5-2 0,3-1-2 16,-3-3 0-16,1-7 0 0,-1 3-6 0,10-7-1 16,-4-5 6-16,0-1 2 0,-5-3 1 15,-6-4 2-15,-2-1 0 0,-7-6 0 0,-7 1 0 16,-4-6 1-16,-6-1-3 0,-5-3 2 0,-2-4-1 16,-5-2 2-16,-2 0-3 0,0 4 4 0,-2-2 9 15,0 4 2-15,-2 5 8 0,0-1-2 16,2 3 1-16,-4 9-9 0,1 2-4 0,1 2-5 15,0 5-9-15,0-3 6 0,2 3 0 0,-2 4-1 16,-1 4 3-16,-1 3-3 0,-3 0 0 0,-4 4 1 16,-2 6 0-16,2-4 1 0,-4 3-1 15,-1 4 1-15,1 2-3 0,-3 4 2 0,3 5-1 16,-9 18 3-16,4-1-3 0,0 1 1 0,2-1 0 16,5 5-1-16,0-4 1 0,-3 10 0 15,7-6 0-15,-2 0-3 0,7-11 1 0,-3-2 3 16,3-5-1-16,4-4-1 0,-2-5 0 0,2-6 1 15,0 0 0-15,4-7-2 0,-4-2-1 0,2 0 4 16,1-2-3-16,-1-5 2 0,0 3 2 16,0-7 0-16,3 2 3 0,-3-4-3 0,4 2-3 15,1-9 2-15,6-2-1 0,3-2-1 0,4-7 1 16,-3 2 1-16,10-10-2 0,4-8 2 0,2-1-3 16,0 2 1-16,0-3 3 0,-2 5-2 15,-3 0 2-15,-3 4 15 0,-1 5 2 0,-9 4-18 16,1 5-1-16,-7 4-1 0,-1 2 2 0,-3 5-1 15,-1 4 2-15,1 0-2 0,-3 2 0 0,0 7 1 16,0-1-2-16,0 8 3 0,1-3-2 16,-1 11-1-16,-2 1 0 0,0 8 0 0,0-7-1 15,2 7 0-15,0 0 2 0,0-6-2 0,3 1 1 16,-1 1-2-16,5-5 4 0,0-2-3 16,0 3 1-16,2-10-1 0,0 5 2 0,2-9-4 15,0 0 5-15,3-2-2 0,1-3 1 0,1-1-2 16,2-1 3-16,2-4-1 0,0-4 0 0,7-3 0 15,-3-6 1-15,-2 2 0 0,0-7 1 16,1 1-1-16,-1-8 0 0,2-5-1 0,1-1 3 16,6-11-3-16,-4-5 1 0,-3 10 6 0,-6 2 2 15,-5 10 4-15,-1 3 15 0,-8 5-6 0,1 1-2 16,-3 10-5-16,-4-1-11 0,0 5-3 16,0 2-2-16,-6 4-2 0,3 1 0 0,6-7-1 15,-6 2 6-15,1 0-2 0,-2 6-1 0,-5 5 0 16,2-4 2-16,-1 4-1 0,-3 6-2 0,2 3-5 15,-2 7-2-15,2-3-2 0,2 0 2 16,5 0 0-16,0 3-1 0,2-3 2 0,4-2 7 16,3 2-2-16,-1-4 2 0,3-2 2 0,5 0-1 15,-1-7 0-15,4 2 1 0,1-2 0 0,0-7 7 16,-5-4 8-16,2 0-2 0,1-4-1 0,-3-7-6 16,-2-2-5-16,-2 2 0 0,2-14-2 15,-7 1 0-15,3-9-2 0,-3 0 0 0,-4-2 1 16,0-3-1-16,0 5-1 0,-2-4-1 0,-2 1 2 15,-3 1 0-15,0 4 0 0,1 3-12 16,-3 3-23-16,0 3-9 0,-2 9 9 0,-2 2-11 16,-2 2-23-16,-5 9-32 0,-7 9 9 0,-4 2-84 15</inkml:trace>
  <inkml:trace contextRef="#ctx0" brushRef="#br0" timeOffset="137362.456">20066 3411 188 0,'14'13'48'15,"1"-15"9"-15,3-9 6 0,-1-11-32 0,3-2-2 16,-4-1-5-16,1-3-4 0,1 1-11 16,-3-4-2-16,-1 3-6 0,-6 1 1 0,-1-1-4 15,-5 1 2-15,-2 3-1 0,-4 2 7 0,-3 2-5 16,-2 5-2-16,-4-1-2 0,-7 5 1 0,-2-2 1 15,-6 2-2-15,-3 0 6 0,-5 2-4 16,1 5 3-16,0-1 0 0,6 5-2 0,1 5-1 16,1-1 2-16,3 7-1 0,-3 9 2 0,-1-2-3 15,-5 6 1-15,-7 9 0 0,0 4 1 0,1 5-2 16,3-7 1-16,8 3 0 0,8-3 1 16,9-4 0-16,4-7-4 0,3-4 1 0,4-2 5 15,4 4-1-15,3-11 1 0,4 0-1 0,2 2 11 16,5-11 0-16,2 7-6 0,10-9-2 15,3-4-1-15,9-1-3 0,0-6 3 0,2 3-2 16,-4-8-1-16,-5 1 4 0,-2-3 1 0,-2-4 5 16,-2-2-5-16,2-9-4 0,-3-5-3 0,3-2 0 15,-2 3-1-15,2-7-4 0,-5 6-1 0,3-6 0 16,-5 0 1-16,-4-4 3 0,0-3 1 16,-5-6 3-16,-4 2-2 0,0 4 2 0,-2 13 1 15,-4-1 3-15,-1 12 15 0,0 3-2 0,1 2 12 16,-5 6-12-16,2 5-5 0,-2 3-6 15,2 3-10-15,-2 1-2 0,0 2 0 0,0 2 3 16,0 2 6-16,-2 7-5 0,0 2 3 0,-3 4-2 16,1 1 1-16,-3 1 1 0,1 7 0 0,-5 12 0 15,-2 6-1-15,-3-1 0 0,-10 28-2 0,-3-1-1 16,-2 3 0-16,-6 24-3 0,1-12 2 16,1 19 0-16,13-32 1 0,11-17-1 0,7-13-2 15,1-11-9-15,1-3-13 0,4 0-6 0,-2-8-1 16,0 4-46-16,0 0-32 0,3 0-32 15</inkml:trace>
  <inkml:trace contextRef="#ctx0" brushRef="#br0" timeOffset="138079.3036">17663 3823 217 0,'2'13'97'0,"-2"-10"-45"0,3-6-37 16,-1-3-17-16,0-1-8 0,0 3 3 0,3-1-2 15,1 1 4-15,7-3 2 0,3 3 2 16,4-5 2-16,6 3 1 0,1-3-3 0,3 2-3 16,15-4 2-16,-4 2-2 0,4 5 1 0,1-1 3 15,0 1-1-15,5 0-3 0,17 1 3 16,-4 3-3-16,-6 3 4 0,-10-1 1 0,-11 4-6 15,-3 1 4-15,-8 2-5 0,-6 0 3 0,-5 2-9 16,-4-2 4-16,-4-1 5 0,-3 1 7 0,-4 0-1 16,0 0 14-16,-6 2 0 0,-3 0-10 0,-2 0 6 15,-2-2 4-15,-5 2 6 0,0-2 0 16,1-1-3-16,-1 1-6 0,0-2-4 0,-1-1-6 16,1-1-2-16,0 1-1 0,-1 1 0 0,-1-5-1 15,2 3-4-15,-2-1 3 0,5 0 0 0,-3-1 0 16,5 1 3-16,0-2-5 0,4 1 2 15,2-3-2-15,1 2-18 0,1-9 10 0,5 7 8 16,-2 2 0-16,2 1 3 0,4 1 2 0,5 3-1 16,0-3 1-16,11 5 1 0,-7-3-3 15,14 3-1-15,1 2 2 0,1 0 1 0,2 5 5 16,-3-1-2-16,1 1 4 0,0 1-3 0,-1 3 0 16,-1 2 1-16,4 7 2 0,-5-5-1 0,-6 0 0 15,-7-2 1-15,-6-4 1 0,-5 0 1 0,-2-5 10 16,-4-2-9-16,-5 0-1 0,-4 0-3 15,-3-2 0-15,-4-3 2 0,-2-1-4 0,-4-1 4 16,-3 1-1-16,-4-5-1 0,-11-5-2 0,-4-1-3 16,1-3-2-16,1 0-2 0,4 0-1 15,2 0 1-15,5 0-4 0,6 1-2 0,5-3-4 16,4 0-25-16,0-3 4 0,5 3 2 0,2-2 0 16,-3 2-46-16,5 0-2 0,-2 0-8 0,2 0-95 15</inkml:trace>
  <inkml:trace contextRef="#ctx0" brushRef="#br0" timeOffset="139531.2427">16135 4229 148 0,'-11'11'160'0,"7"-9"-96"16,-3-2-40-16,3-2-22 0,2 0-3 0,-1-3-1 16,12-6 1-16,-11 11-2 0,4 0 1 0,5 0 5 15,2 0-2-15,2 3 4 0,2-1-3 16,2 0-1-16,7 2-1 0,5 1 3 0,1-3 0 16,3 5-1-16,18-3 1 0,2 5-2 0,1 0 1 15,8-3-3-15,26 12 3 0,2-7-2 16,31 4 1-16,-4 1-1 0,28-3-1 0,-52-2 0 15,-1-2 2-15,5-3 0 0,-3 1 3 0,8 0 7 16,-3-3-2-16,6 3 1 0,-1-7-2 16,10 0-1-16,-4 2 2 0,7-2-1 0,-3-2-2 15,10 2-2-15,-1 0 1 0,-2 0-1 0,0 2 0 16,2-2 0-16,0 4 9 0,3-4 6 0,-1 9-12 16,-6-4 0-16,2 6 3 0,-2-3 1 0,4 6-4 15,-13-3-2-15,1 6-1 0,-6-6 0 16,1 7-2-16,-7-3-2 0,0 3 2 0,-11 0-2 15,0-3-1-15,-5 1 2 0,-1-1-2 0,-12 0 0 16,0-1 1-16,1-1 0 0,-3 2-2 16,-4 1 1-16,-3-1 0 0,-6 1 1 0,-7-5-1 15,-4-3 0-15,-2 1 0 0,-5-2-2 0,-2-3 3 16,-6 3 0-16,-3-1-1 0,-6-6 2 0,-3 3 1 16,-6-3 9-16,-7 0 0 0,3 0 7 15,-3 0 13-15,-11-3-21 0,11 3-13 0,0-4-2 16,-2-3 3-16,0-1-6 0,-2-6 1 0,0-3 4 15,0-1 0-15,-3-6-3 0,-1 0 5 0,-1-5-7 16,-2-9 4-16,-2-1-5 0,0-7 5 0,-2-7-1 16,-7-14-1-16,-2-8-1 0,-7-22 2 15,10 3-1-15,-3-28 6 0,17 43 0 0,-1 2-3 16,3 0 0-16,1-7 1 0,4 2-3 0,1 7 1 16,-3 0 2-16,0 5 2 0,0-3-3 0,0 7-6 15,0-2 4-15,0 12-4 0,-3-1 7 16,-1 9-1-16,-3-3-2 0,3-2 2 0,4 4-4 15,-2-1 2-15,4 6-7 0,0 4-9 0,-2 9 13 16,5-2-4-16,-1 0-5 0,0 2 14 16,5 0 3-16,-2-2-1 0,2 2 1 0,2 3-3 15,-3 1 1-15,3-1 1 0,0 3 3 0,-2 1-2 16,2 4 0-16,-2 3-2 0,-2-1-1 0,-1 5 1 16,1 2-3-16,-5 4 2 0,0-4 1 0,1 0-2 15,-1 2 4-15,0 5-3 0,-2-5-6 16,-2 4 5-16,0-1-22 0,-1 4 9 0,-1-5-4 15,-5 3 8-15,0 1 10 0,-4-5 1 16,-2 5 3-16,-5-5-3 0,0 3 5 0,-4-1-3 16,-7-3 4-16,-2 2-4 0,-7-2 9 0,-19 1-4 15,-10 1 3-15,-21-2-9 0,6 0 2 0,13 5 8 16,3-7-10-16,-5 2 6 0,-15-2-3 0,9 7 0 16,8-5-2-16,-2 0 3 0,-6 2-4 15,0-2 0-15,-1-2-3 0,1 7 7 0,0-3-4 16,-3 3 4-16,-6-3-3 0,0 3 1 0,-5-3 1 15,-2 5-2-15,-6-2 4 0,2 4-5 0,-7-7 2 16,2 3 2-16,1 4-4 0,-1-2 0 0,-2-3 4 16,0 3-3-16,3-2 0 0,1-1 1 15,1 3-4-15,2 0 4 0,-3 2 0 0,3-2-3 16,-5-3 3-16,3 5-3 0,-5-2 2 16,0 2 2-16,3 0-5 0,-6 0 6 0,1 0-4 15,0 2-1-15,3-2 2 0,-3 5 1 0,2-5-2 16,0 2 1-16,4-2 1 0,3 2 1 0,4 0-2 15,1 3-1-15,8-3 2 0,-3 0 0 0,21 0-2 16,0 5 3-16,15-7-2 0,0 2-1 16,7 0 3-16,6 0-3 0,11 3 2 0,5-5-2 15,4 0-1-15,3 4 2 0,3-4-1 0,5 7 2 16,5-5-4-16,-7 0 3 0,7 5 0 0,-3-5 2 16,3 9-2-16,-1-7 1 0,1 5-1 15,-1 2-1-15,1 0 0 0,2 3 1 0,-3-1 0 16,5 2-2-16,-2 3 1 0,2-3 9 0,0 5-6 15,0 2 0-15,7-4-3 0,-3 4 5 16,3 0 1-16,2 2-2 0,4 0 6 0,2 1 1 16,12 10-1-16,4 7 3 0,2 0-5 0,9 22 5 15,-5 0-6-15,-4 2 2 0,-6-4-1 0,-8 6 0 16,-10 9-4-16,2 0 3 0,-6 3-1 0,-3-10 2 16,0 1 1-16,-2-1 3 0,2 3 2 15,-2-5-3-15,2 3 1 0,-2-16 1 0,3 0-5 16,-1 0-3-16,-2 3 3 0,2-3-2 0,0-2-3 15,-4-7-1-15,2-9-7 0,0-1 5 16,0-3-2-16,0 2 1 0,2 3-2 0,0 6-12 16,-2 2-34-16,-2 0-12 0,-2 3-76 0,-5 1-17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3:03:07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16312 9362 10 0,'4'-2'36'0,"0"2"-21"16,-1-3-6-16,-1 3 5 0,0-2 2 0,-2 2-6 15,0 0 0-15,2 0 5 0,-2 0 5 0,-2 0 6 16,2 0 0-16,-7 0-7 0,1 0 4 16,-1 0-10-16,-6 2-4 0,0 1-4 0,-3-1 2 15,-4 0 1-15,1 0 0 0,-3 3 2 0,-5-1 0 16,-8 0 9-16,0-1-2 0,-1 1-2 16,1 1-1-16,2-5-4 0,-5 2-4 0,1-2 0 15,-1 0 6-15,1-2-7 0,-12 2-1 0,8-5 0 16,-1 1-2-16,6 1 1 0,3-1-3 0,5 2 0 15,-1-5 0-15,5 5-2 0,-1 0 3 16,3-3-1-16,0 1-1 0,5 2 1 0,-1 0 2 16,3 2 2-16,1-5 0 0,3 3-2 0,0 2-2 15,5-2 1-15,-3 2-2 0,2-2 0 16,5 2 0-16,0 0-2 0,0 0-1 0,8 4 3 16,-8-4-1-16,0 0-3 0,-2 4 4 0,4-1 1 15,-3 1 0-15,1 0 1 0,2 3 1 0,-2 2 2 16,2 0-3-16,2 2 5 0,-2 0-2 0,2 2 1 15,-2 2-3-15,0 1 1 0,3 1 1 16,-3-1 0-16,2 4 0 0,-2-3 0 0,2 3-1 16,0 2 3-16,0 0 3 0,1 0 3 0,-1 0-4 15,0 3-1-15,-2-1 0 0,0 0 1 16,0 3-2-16,0-1-3 0,0 1 0 0,-2 3 2 16,2-1 8-16,0 11-8 0,-2-5 0 0,-1 0-1 15,1 3 5-15,-2-5 0 0,2 2-4 0,-3 0-3 16,-2-1 1-16,3 1 3 0,-3 2-5 0,3 5 2 15,0 0-4-15,-1-2 3 0,3-1-3 16,0 1 1-16,2-7 1 0,-2 0-2 0,2-2 1 16,-3-2 1-16,1 2 0 0,0-3 4 0,0 1-4 15,-3 2 3-15,1-2 1 0,2 1 0 16,-3-1-3-16,1-2 0 0,2-1 0 0,0-4 2 16,-1 0-3-16,-1 2 4 0,2 1 0 0,0-1-4 15,-5 2-4-15,5 3 2 0,0 0 5 0,-1 4-1 16,1-2-5-16,0 2 2 0,2-3 2 15,0 1-3-15,0 0 3 0,2 0 3 0,-2-2-5 16,0-3 3-16,2-2 0 0,-2 1 3 0,3-1-5 16,-3 2 0-16,0-1-1 0,0-3 1 0,2-2 2 15,0-3 3-15,-2-4 0 0,2-4 2 16,0-2 2-16,-2 0-3 0,3-3-1 0,-1-2-2 16,-2-11-3-16,0 5 0 0,2-1 2 0,-2 3 6 15,0 2-4-15,2-2-3 0,-2 4 4 0,2 3 0 16,1-5-5-16,3 0 1 0,3-5-4 15,4 1 3-15,-2 2-2 0,9-7-2 0,4-2 3 16,3 0 0-16,1 2 1 0,1 0-3 0,0 0 1 16,-1 3 1-16,-1-1-1 0,4 0 0 0,-5 3 1 15,5 2-1-15,0 0 2 0,13-3-3 16,0 5 2-16,5 0 0 0,-3 0-1 0,11 2 1 16,-4 1-1-16,-4-3 2 0,1 2-3 0,3-2 2 15,5 0 1-15,3 0-2 0,1 2 3 0,2 0-2 16,-2 3 0-16,0-1 2 0,4 3-2 15,0-1 1-15,-2 3-1 0,-5-2 0 0,-1-1 0 16,-1 1 2-16,0-3-4 0,3 1 5 0,-1 1-3 16,-4 1 0-16,-6 0 3 0,-5 1-4 0,-4-3 2 15,-1 2 0-15,1-3 2 0,-2 0 0 16,1 1-3-16,-3-1 2 0,-8 1-2 0,-1-3 1 16,-5 2-2-16,-5-4 2 0,-3 5-1 0,-6-5-2 15,-3 2-1-15,1-2-3 0,-1 2-18 0,-14-4-13 16,5 0-5-16,1 2-13 0,1 0-20 15,2 0-11-15,-2 0 7 0,6 0-86 0</inkml:trace>
  <inkml:trace contextRef="#ctx0" brushRef="#br0" timeOffset="999.7598">16102 9274 1 0,'2'0'83'15,"1"0"-38"-15,-3-3-3 0,2 1 7 0,-4-4-17 16,2 3 15-16,0-1-26 0,0 2 2 0,0-5-9 16,0 3-10-16,0-3 6 0,0 1-8 0,4-1 1 15,-4 0-4-15,7 1 4 0,-3 1-7 16,3-4 6-16,1 5 1 0,1-3 3 0,2 5-1 15,5-2-2-15,-1 2 0 0,5-1-2 0,2 6 3 16,2-1-2-16,3 0 1 0,15 5-2 16,2-1-1-16,4 3 2 0,5 0-3 0,7-2 1 15,21 4 3-15,1-3 4 0,19 1 2 0,-8-4 0 16,-9-1 2-16,-7-4 0 0,4-4-7 0,-21-1 0 16,2 3-1-16,-1-2 0 0,1-1-1 0,4 1 2 15,-4-5-1-15,-2 2-1 0,-5-1-1 16,2 1 1-16,-2-2-1 0,7-2 1 0,-3 0-2 15,-4 0 1-15,-6 2-1 0,-5 0 0 0,0 1 3 16,-4-1-2-16,0-2 3 0,1 2-1 0,-3 2-1 16,-3-2 0-16,-2 5-2 0,-8-3 0 15,-1 5 3-15,-4 0-4 0,-5 0-1 0,-4 0-1 16,-2 4 3-16,-5 0-2 0,3-2 1 0,-3 4 1 16,1 3-1-16,-3 0 1 0,2 4 1 15,3 2-2-15,-5 5 1 0,3 4-1 0,-3 4 0 16,2 3 1-16,-4 10-1 0,-2 5 3 0,0 5-3 15,0-3 3-15,-1 3 3 0,1 6 6 0,2-4-1 16,2-5-4-16,3 0 4 0,-1-4 4 0,1 0-4 16,-3-2 0-16,0 4 4 0,0 2-7 15,0 3-3-15,1 1 3 0,1-1-3 0,0-3 3 16,1-2-1-16,-1 3 0 0,5-1-4 0,-4 2 1 16,3 5-2-16,3 2 0 0,0 1 0 15,0-1 4-15,-2-2-3 0,2 2 0 0,-4 2-1 16,-1 3-1-16,3-1-1 0,-4-2 3 0,1-8-1 15,1-3 0-15,2-2-1 0,0 0 0 0,-1 5 0 16,8-1 0-16,-5 3 0 0,2-2 1 16,-4-5-1-16,0 0 3 0,0-4-2 0,2-1 1 15,0 3-2-15,0-2 1 0,-3-3-1 0,-1-1-1 16,0-6 2-16,-3-1-1 0,0-2 0 0,-1-1-1 16,1 0 0-16,-2-4 2 0,0-2-2 15,3-4 1-15,-3 1 4 0,0-3 0 0,-2-1 2 16,0-2 2-16,0-2-4 0,0 2 2 0,0-2-1 15,0-5 0-15,0 3-3 0,-2-3 1 0,0 0-4 16,-3-1 4-16,-3 1 0 0,-6-2-2 16,-3 5 1-16,-7-3 5 0,-7-2-4 0,-9 1-5 15,-22-1 2-15,-6 0 0 0,-22-4 0 0,4 2 1 16,0-2-3-16,-16-3 1 0,27 5 0 16,-2 0-1-16,2 0 1 0,-2-2 2 0,-3 0-5 15,8-3-4-15,-1 1-13 0,2 0-2 0,-1-5-6 16,-1 0-23-16,-2 2-2 0,7-4-27 0,-1 3-44 15,1-4-77-15</inkml:trace>
  <inkml:trace contextRef="#ctx0" brushRef="#br0" timeOffset="1983.8909">15968 10206 211 0,'8'5'163'0,"-1"-5"-135"16,0 0-15-16,-1 2-14 0,-1-2-2 0,-1 0-1 15,-2 0-2-15,3 2 11 0,-3-2 3 16,2 5 3-16,1-1 0 0,-1 7-5 0,5 7 1 16,-2 4 1-16,4 4 2 0,0 5-4 0,0 4 4 15,2 5-7-15,5 17 0 0,-3 3-2 0,7 21 6 16,-4-3-6-16,-3-8 3 0,-2-15-1 0,-2-8 4 16,-2-17 0-16,2-5-3 0,-6-3 3 15,1-5 0-15,-4-1-3 0,3-5 1 0,-5-2-4 16,2-5-1-16,0 0 6 0,-2 1 15 0,-2-12 7 15,0 3 8-15,2-1-8 0,0 3-24 16,0 4-1-16,0-4-7 0,0-7 0 0,-2-2 1 16,2 0 0-16,0-2-5 0,-3-5-8 0,1-4 0 15,0-4-7-15,0-7 2 0,-3 0 16 16,1-7 0-16,0 0-1 0,-3-15 3 0,-2 0 2 16,-2 4 2-16,-2-1 0 0,0-1-1 0,-3-13 2 15,-1 2 0-15,3 4-2 0,1 7 0 0,2 2 2 16,2 1-4-16,3 6 3 0,1 4-4 15,3 5 2-15,4-3-1 0,3 3 6 0,3 2-2 16,3 0 3-16,5 4-3 0,-1 3 0 0,5 4-3 16,2 2 1-16,0 0 6 0,3 4-6 0,-1 5 3 15,4 0-2-15,3 5-1 0,-2 1 1 0,4 5-1 16,-2 3 1-16,2 1-1 0,-2 7 1 16,2 2 1-16,-2 7-1 0,2 11 2 0,-2 4-2 15,-5 5 10-15,-2 4-6 0,-4 5 5 0,-2-5-3 16,-7 0 7-16,-4-7-1 0,-5-2 4 15,-2-6-7-15,0 2 2 0,-5-2-4 0,1-1-3 16,-5-1-1-16,-2-3 5 0,-2-2-7 0,-7 0 0 16,-2-6 1-16,-4-1 1 0,-5-2-2 15,-5-4-2-15,-1-2 1 0,-1-3 1 0,-1-4-4 16,-3-4 4-16,2-1-3 0,3-1 1 0,4-3 1 16,6 4-3-16,1-1 0 0,4 1-2 0,4-1-8 15,5-1-10-15,2 3-12 0,4 2-19 0,-2-3-31 16,3 3-40-16,4 0-122 0</inkml:trace>
  <inkml:trace contextRef="#ctx0" brushRef="#br0" timeOffset="2718.0865">16737 9957 337 0,'5'9'68'16,"-3"-5"-43"-16,0-1-18 0,-2-3-1 0,2 0 2 15,0-3-2-15,-2 1 3 0,0 2-12 0,0 0-1 16,0-2-3-16,0 4 7 0,3-2 4 15,-3 2 10-15,2 5 6 0,0 0-2 0,2 4-7 16,1 2-1-16,-1 2 0 0,3 7-1 0,-1 0 0 16,-1 16-4-16,4 4 2 0,-3 0 3 0,1 6 4 15,-1 3-1-15,-1 22 3 0,-3-3-5 16,-2 1-3-16,-2 15-4 0,-3-11 1 0,3-16-2 16,2-10 2-16,5-12-3 0,1-4 3 0,-1-6-2 15,1-5 0-15,1 0 3 0,0-5 0 16,-1-1-3-16,-1-5 3 0,-1-2-2 0,-2-3 5 15,3-1 2-15,-5-1 6 0,0-10-6 0,0-1 3 16,-3 3-2-16,3 4-2 0,0-3-7 0,0 3 9 16,3 3-12-16,-3-3-2 0,0-5-4 15,0-4-4-15,0 1 2 0,0-4 5 0,0-7-2 16,0-1-7-16,-5-7-1 0,5-4 3 0,-4-4-5 16,2-2 8-16,-5-5-5 0,3-13 2 0,-5-3 5 15,4 3 4-15,-3 0 0 0,-6-20 0 16,3 7 1-16,0 4 2 0,-4 4-2 0,-1-6-1 15,-1 15 4-15,3 7-4 0,1 5 4 0,2 6-3 16,2 2 0-16,1-2 0 0,1 2 1 0,3 2-3 16,-1 3 4-16,3-3-1 0,2 5-3 0,2 2 3 15,3 4 3-15,-1 0-2 0,5 7 5 16,-3 0-3-16,3 3 4 0,0 1-2 0,0-2-9 16,2 3 3-16,2-1-3 0,3 3 4 0,-1 1 0 15,3 1-2-15,1 2 1 0,4 2 2 16,-1 1-2-16,4 1 2 0,7 5 2 0,2 0 0 15,3-3-2-15,-1 3-2 0,3-5 2 0,-2 3-1 16,-1-3 0-16,-2 1 0 0,-2-3 2 16,-2 0-1-16,0-2-1 0,-2 0 1 0,-5-2 0 15,0 0 0-15,-4 0-2 0,-4-1 1 0,-3 1-1 16,-7 0 0-16,3 0-4 0,-4 2-6 0,-1-2-16 16,0-1-13-16,-1 3-17 0,-3-2-13 0,2 0 1 15,-4 0-100-15,-9-3-59 0</inkml:trace>
  <inkml:trace contextRef="#ctx0" brushRef="#br0" timeOffset="2999.2717">16693 10380 334 0,'2'16'121'0,"-2"-7"-82"0,2-3-5 15,-2-1 3-15,7-12 1 0,-5 3-7 0,3-1-22 16,-5 10-7-16,0-3 1 0,4 0 2 0,3-4 2 16,1 0 0-16,8 0 0 0,-3 2-3 0,9-5-1 15,7 1-5-15,6-1 0 0,5 1-2 16,4-1 1-16,2 3-10 0,3-2-21 0,-1-1-16 15,14 1-17-15,-5 0-2 0,-6 4-64 0,-2 4-32 16</inkml:trace>
  <inkml:trace contextRef="#ctx0" brushRef="#br0" timeOffset="4014.7791">18523 9543 26 0,'-2'2'81'15,"-3"-2"-47"-15,1-2-1 0,2-1 9 0,-3 1-5 16,1 2-1-16,2 0 4 0,0-2-11 16,-1 0-19-16,3 0-11 0,-2-1 3 0,2 3 3 15,0-4-1-15,0 4 0 0,2-4-3 0,1 1 6 16,1 1 7-16,3 0-1 0,1 0-7 0,1 0 6 15,7 2-3-15,1 0-2 0,5-3-2 16,0 1 0-16,5 2 3 0,2 0-1 0,10-2 4 16,5 0-5-16,-2 0 5 0,5 2-2 0,1-3 1 15,1 3 1-15,14-2 0 0,-7 2 0 0,-1 0-4 16,-7-2 0-16,-4 0-4 0,0 2-2 16,-4 0-2-16,-2-2-1 0,-8 4 0 0,-3 0-1 15,-3 0 3-15,-4-2-5 0,-2 2 5 0,-3 1-2 16,-4-1-1-16,0 0 1 0,-2-2-9 0,0 2-12 15,0-2-8-15,-3 0-6 0,-1 2 19 0,-1-2-1 16,-2 0 1-16,-13-2 5 0,13 2-99 16,1-2 32-16</inkml:trace>
  <inkml:trace contextRef="#ctx0" brushRef="#br0" timeOffset="4358.4426">19306 9362 4 0,'-22'-11'84'0,"2"-2"-16"0,-7 2-2 16,3-3-22-16,4 3 21 0,3 2-7 0,3-2-19 15,3 5-14-15,3-1 12 0,1 3-5 16,0-1-6-16,3 3-11 0,2 2-3 0,0-4-10 16,-1 2-1-16,1-1-10 0,0 3-2 0,2 0 4 15,-2 0 8-15,2 0-2 0,2 0 2 0,0 5 4 16,3-1 3-16,-1 1-4 0,3 3 0 16,4-1-1-16,-3 4-1 0,8-2-1 0,-1 4 0 15,3-2-1-15,2 2 2 0,4-2 0 0,-2 3 1 16,9 1-3-16,-5-2 2 0,1 1-2 0,-5-1 2 15,0-2-2-15,-7-2 1 0,1-1 0 16,-3 3 2-16,-2-4 5 0,-7 2 3 0,3 0-4 16,-5 0 10-16,-2 2 0 0,-4-3-6 0,-5 3-4 15,2-2 5-15,-1 2-3 0,-12 2-1 16,0 1 2-16,5-3-4 0,-10 4-2 0,1 1-4 16,0-1-2-16,-3 3 1 0,3-3-5 0,0 3-6 15,0-1-17-15,4 3-24 0,0 0-20 0,0-2-51 16,2 2-25-16,5 2-103 0</inkml:trace>
  <inkml:trace contextRef="#ctx0" brushRef="#br0" timeOffset="9685.769">20873 9368 72 0,'5'0'14'0,"-3"-4"57"0,0-3-21 15,-2-4-39-15,2-2 18 0,-2 2 21 0,0 0-33 16,0 2-2-16,-2-2-1 0,0 0-2 0,0 0-3 15,-3 0-2-15,-1 0-11 0,-1 0-13 16,1 2 8-16,-1 1-8 0,0 1 9 0,-4 0 5 16,3 3-5-16,-1-1 7 0,-2 5-2 0,0 3 5 15,-5 1 2-15,1 5 4 0,-5 0-4 0,0 6-3 16,-2 1 5-16,-2 1-2 0,-11 10-5 16,4-1 0-16,0 1-6 0,2 1 9 0,3-1-1 15,4 1 0-15,2-3 7 0,4-1 20 0,5-2-16 16,2-2-7-16,7-3-3 0,2-1 2 0,5-1 1 15,1-4-2-15,5 0-1 0,0-4 2 16,5 0-3-16,-1-5-1 0,1 0 0 0,1-4 2 16,1 2-3-16,2-7 2 0,-3-2 1 15,-1 1 3-15,-1-3-1 0,1-3 6 0,-1-1-6 16,-4-5-1-16,0 2 0 0,-2 3-2 0,0-1 0 16,0-8-2-16,-3 0 3 0,3 4-1 0,-2 0 0 15,-1 3 3-15,-1 3 9 0,-1 1 3 0,1 7-10 16,-3-3-8-16,0 4-7 0,0 1 0 15,-2 2 11-15,2 0-14 0,-2-1 12 0,0 1 2 16,-2 4 4-16,0 3-1 0,-2 1 4 0,-1 8-4 16,-1 1-3-16,-1 3-2 0,-2 4-1 0,2 2-2 15,3 0-3-15,-5 11-17 0,5 1-2 16,4-3-11-16,2-2-52 0,7-3 51 0,2 1-133 16</inkml:trace>
  <inkml:trace contextRef="#ctx0" brushRef="#br0" timeOffset="9966.9468">21343 9245 181 0,'2'11'38'0,"-2"-7"-7"0,-2 1-20 15,-2-5-8-15,-1-2 2 0,-6-1 17 0,2 3-1 16,1-4-13-16,-1 4 5 0,-2 0 0 15,-5-2 2-15,-1 2 6 0,-1 2-9 0,0-2-8 16,-4 4-3-16,0 3 0 0,0 2 0 0,-2 0 4 16,2 4 1-16,0-2 0 0,2 4-2 0,0 5-1 15,-4 2-4-15,6 5 3 0,5-3-1 16,4 0 1-16,3 3-5 0,6-3 2 0,0 0-2 16,6 0-10-16,3 1 0 0,4-5-12 0,3-1-43 15,6 1 27-15,0-4-22 0,6-3-119 16</inkml:trace>
  <inkml:trace contextRef="#ctx0" brushRef="#br0" timeOffset="10310.6162">21608 9344 16 0,'0'-13'88'0,"-3"-2"-52"15,1 4 11-15,0-3 22 0,-2 3-13 0,-1 0-12 16,-1 5-9-16,1-3-26 0,-1 4-3 15,-1 1-5-15,-2 0 0 0,3 4-1 0,-3 0 0 16,-2 0 1-16,0 4 1 0,0 0 1 0,0 7 1 16,-3 0-2-16,3 5-2 0,0 2 2 0,3-5-2 15,-1 4 0-15,2 3 1 0,3 2 1 16,-1 3-3-16,3-1-3 0,2-2 2 0,0 0 4 16,4 2 0-16,3-4 0 0,2 0-1 0,4 0 1 15,3-5 0-15,1-2 1 0,5-2 1 16,-2-4 5-16,13 0 2 0,-11-3-2 0,9-6 4 15,-4 0 5-15,-3-3-1 0,0-4-1 0,-4-2-8 16,-7 3-6-16,-2-8-4 0,2-4-9 0,-6-4-6 16,0 2 4-16,-3-2 6 0,-4 2-12 15,-2 0 1-15,-5 0-8 0,1 6-14 0,-8 1-66 16,1 1 44-16</inkml:trace>
  <inkml:trace contextRef="#ctx0" brushRef="#br0" timeOffset="10904.2214">21883 8780 163 0,'5'15'157'15,"-1"-2"-99"-15,-2-2-21 0,-2-4-33 0,0-3-1 16,-9 1-13-16,12-3 2 0,-1 2 5 0,0-1 2 16,5 1 4-16,-1 3 9 0,1 2 0 15,4 2 1-15,-4 4-6 0,1 0 2 0,-1 5 3 16,2 7-4-16,-5 4-6 0,-2 2-3 0,-2 15 1 16,-2 3-2-16,-2 0 2 0,-1-3-2 15,1-2 2-15,-3 3-2 0,3-7 1 0,2-7-5 16,0 0 3-16,2-6 0 0,0 0 0 0,2-3 2 15,0-2 0-15,0-6 2 0,3-3 0 0,-1-3 5 16,0-6 4-16,-4 1 7 0,5-3 6 0,-5-13 3 16,0 5 1-16,0 2-2 0,0 0 0 15,0 4-8-15,2 0-21 0,-2-4 2 0,2-3 0 16,-2-6-3-16,2-4 2 0,1 4-6 0,1-5-1 16,0-3-12-16,1-1 4 0,1 0 7 0,1-4-5 15,0 4 10-15,2-4-11 0,2 4-8 16,-3-2 18-16,3 2 1 0,-2 0 4 0,7-4 1 15,-1 2 1-15,3 4 0 0,-3 3 3 0,1 4-4 16,-1 2 2-16,0 2 1 0,3 3-1 16,-2 4 0-16,-1 6 0 0,0 1 7 0,-1 2-3 15,1 4-1-15,-4 5-6 0,0-1 4 0,-4 5-2 16,-1 0 1-16,-3 3 0 0,-3-1 1 0,-5 0-1 16,-1 3 0-16,-8-1-1 0,-1-4 2 0,-5 0-2 15,-2-4 0-15,-5-3 1 0,-1-4-2 16,-1 0 2-16,-4-2-1 0,4-2 0 0,3-3-3 15,0-4-6-15,3 0-24 0,1 0 8 0,3-4-7 16,3-1-15-16,-1-1-9 0,3-3 29 16,1 2-26-16,2-2-65 0</inkml:trace>
  <inkml:trace contextRef="#ctx0" brushRef="#br0" timeOffset="11107.3281">22410 9238 118 0,'9'3'64'0,"0"-1"-13"15,-5 0-34-15,-4 2-1 0,5-4 3 0,1 3 30 16,-4-1 1-16,3 2-21 0,-1 3-4 0,-1 2 4 16,1 4-12-16,-2 0-4 0,0 5-18 0,-2 4 1 15,0 0 1-15,-2 2-2 0,0 3-5 16,0-1-24-16,-3 0-7 0,3 1-62 0,0-3 68 15,-3 0-78-15</inkml:trace>
  <inkml:trace contextRef="#ctx0" brushRef="#br0" timeOffset="12075.81">23065 9305 24 0,'9'15'222'0,"-5"-2"-159"0,3-6-15 0,-5-5-31 15,0-4 10-15,-2 0-13 0,3-5 3 16,-1 3-11-16,-4-5-5 0,2 2-2 0,-3-4 0 16,-1 2 1-16,4 5-1 0,-5-3-1 0,1 1 0 15,0-1-6-15,-3 0 1 0,-2 1 1 0,-4 1 5 16,2 1-4-16,-7 2 0 0,1 2-2 0,-5 0 4 16,-3 2-1-16,-1 5 3 0,-5-1-31 15,-9 7 40-15,1 3-3 0,1 2-6 0,7 1 2 16,3 3 1-16,1-2-7 0,7 5 6 0,7-3-13 15,2 0 20-15,7 2-5 0,4-4 2 16,0 0-9-16,9-1 3 0,2-1-16 0,6-3 5 16,5-1 14-16,5-3-2 0,4 0 2 0,2-7 2 15,2 1 14-15,7-8 0 0,-5-1 12 0,-4-5-12 16,-4 0-5-16,-5-2-1 0,-4-2 1 16,-2-2 1-16,-1-3-5 0,-3-4-6 0,1-5 1 15,-4-1-8-15,2-3 5 0,-2 0-1 0,0 5-1 16,-4 1 9-16,-3 8-1 0,1 1 0 0,-3 7-5 15,0 3-1-15,0 1-1 0,-2 1-2 16,-6 13 0-16,6-5-2 0,-2-2 5 0,2-2 0 16,0 0-2-16,-3 3 7 0,1 3 3 0,0 3-1 15,-5 2-3-15,3 2-2 0,-3 3-2 0,1 4-2 16,-1 2 1-16,3 0-1 0,-3 2-1 16,5 0-6-16,0 3 7 0,2-3 5 0,0-2-5 15,2 0 2-15,2-2 2 0,3 4 0 0,2-4 4 16,0-2 0-16,2-7-4 0,-3 0 1 0,6-3-1 15,1-3 1-15,1-1-1 0,-1-1 6 16,0-6 1-16,1 1-6 0,1-5 0 0,-1-1-3 16,2-3 1-16,-1-5-3 0,1-4-1 0,-1 1-3 15,1-6-3-15,2 1-1 0,-2-5 8 0,-1 5 2 16,1-5-1-16,-1 5 0 0,1 2 1 16,-5 2-3-16,1 5 5 0,-3 2 4 0,0 2-1 15,-5 2-3-15,-1 2-3 0,-3 1-2 0,-4 6 2 16,-1 0 0-16,8-3 4 0,-5 3 7 0,4 7 5 15,-4-3-7-15,2 10-4 0,-2-1-5 16,3 0 0-16,-6 5-1 0,1 2 0 0,-2 4 1 16,-1 0-1-16,1 0 0 0,-3 1 1 0,1-1-1 15,-3 2 0-15,2-1 0 0,1-6 2 16,1-3-2-16,3-7-1 0,0-1 0 0,-2-1 0 16,4-3 3-16,-3 1 0 0,3-1 8 0,0-2-7 15,0 1-4-15,3-3-4 0,3 0-4 0,3-3 2 16,9-3 0-16,4 1-8 0,11-8-9 15,6 0 20-15,5 0 6 0,1 0 2 0,-6 2 16 16,3 2-1-16,-4 0-5 0,-5 7 4 0,-7-1 3 16,-2 6 2-16,-6 1-8 0,-2 7-14 0,-5 5-2 15,-7 1 1-15,-2 3-2 0,-2 0 1 16,-6 4-10-16,-3 0-33 0,-5 1-40 0,-1 1 2 16,-3 1-38-16,1-1 15 0</inkml:trace>
  <inkml:trace contextRef="#ctx0" brushRef="#br0" timeOffset="12872.4866">20254 8925 45 0,'-2'7'63'16,"-1"-5"-5"-16,1-2-13 0,0-2 0 0,0 0-6 15,0 2-12-15,2-3-7 0,-3 3-13 0,3 0-28 16,0 0 10-16,0-2 0 0,3 2 10 15,-3 0-1-15,2 0 6 0,0 0-2 0,2 0 2 16,-1 0 0-16,1 0-2 0,0 2 10 0,1-2-9 16,-1 3 16-16,1-1 5 0,-3 2-12 15,0 3 7-15,3 0-12 0,-3 1-1 0,0 3 4 16,2 3-5-16,-1-1-1 0,-1 4 5 0,0 3 0 16,0 7 3-16,0-1-6 0,1 3 3 0,-3-3-2 15,2 1-2-15,0 1 3 0,-2-1-3 16,0 2 1-16,2-1 4 0,0 3-6 0,1 2 2 15,-1 14-3-15,2-1-2 0,-2 0 2 0,1 0 0 16,-1-4-3-16,0-2 0 0,0-5 0 16,-2-4 2-16,0-4-1 0,0-10 0 0,-2-1 18 15,-2-8-13-15,-3-1 10 0,-2 0 6 0,0-1-18 16,-6-1-3-16,-3-5 1 0,-6 0-1 0,-5-5-1 16,-8-8 2-16,-5-2-3 0,2-5 4 0,1 0-4 15,1-4-3-15,7 2-5 0,5-3-14 16,2 1-24-16,4 0 18 0,6 2-16 0,3 0-9 15,5 4-45-15,-1 3 48 0,5-1-181 0</inkml:trace>
  <inkml:trace contextRef="#ctx0" brushRef="#br0" timeOffset="13169.2933">19734 9011 273 0,'-3'13'139'16,"1"-6"-93"-16,-2-2-12 0,1-3-15 0,3-4-10 16,-2-3-13-16,4 3 5 0,1 0 4 15,3-3 3-15,5 1 2 0,0 2 3 0,3-3-3 16,8 3 1-16,6-2 8 0,3-1-15 0,26-4-2 15,3 3-3-15,6-1-8 0,7 1 0 0,28-1-5 16,36-2-27-16,-25 5-2 0,-17 4-3 0,-18 4 4 16,-13 1-32-16,-8 1 34 0,-8-1 25 15,-6 3-3-15,-7-1-11 0,-4 2-124 0</inkml:trace>
  <inkml:trace contextRef="#ctx0" brushRef="#br0" timeOffset="14575.2409">20349 9948 28 0,'-9'5'60'0,"4"-5"38"0,1-2-17 16,-3-3-48-16,3-1 10 0,0-1-2 16,-1-2-15-16,3 2-15 0,0 3-5 0,0 0-3 15,-1-1-10-15,1 3 1 0,0 0 6 0,2 2-3 16,0 0 4-16,2 0 3 0,0 6 8 15,1 3-4-15,-1 4-1 0,2 5 1 0,-2 4 2 16,-2 5-4-16,3 1-4 0,-6 16-4 0,-1 3 3 16,2-3 0-16,-3 0 0 0,1 0-2 0,0-4 3 15,-1-3-3-15,3-4 2 0,0-2 0 16,0-7-1-16,2-2 1 0,0-2 1 0,2-4 2 16,-2-5 4-16,0-2 3 0,0-1 6 0,2-3-1 15,2-10-3-15,-4 1-4 0,3 4 12 0,-3-2 0 16,0 0-12-16,2 2-4 0,-2-3 4 15,2 10-4-15,0-7-4 0,3 4 0 0,1-4-3 16,5 0 1-16,2-4-2 0,3 2 2 0,-3 0-6 16,11-3-7-16,-2 1-13 0,3-1 5 0,1 3 6 15,1-2 4-15,-1 1-3 0,0 1-9 16,-1 2-3-16,-1 0-1 0,0 2 4 0,-4-2-31 16,0 5-15-16,-2-3 26 0,-1 3-119 0</inkml:trace>
  <inkml:trace contextRef="#ctx0" brushRef="#br0" timeOffset="15168.8521">20845 9997 262 0,'0'6'102'0,"-2"1"-67"16,-1-3-16-16,3-1-13 0,-2-1 3 0,0-2-2 16,2 0-2-16,-2 0-2 0,0 0 0 0,2 0-2 15,-3 2 1-15,3-2-3 0,0 0 1 16,0 0-2-16,0 0-1 0,0 2 2 0,0 1-1 16,3 1 2-16,-1 0 1 0,-2 5 2 0,4 2-2 15,-2 2-2-15,1 5 2 0,-1 2-2 0,-2 2-1 16,0 4 1-16,0 3 1 0,0 2-1 15,0 9 2-15,0 1-2 0,2-3-1 0,-4-3 3 16,4 1-3-16,0-6 3 0,3-3-1 0,-1-1 2 16,3-4 3-16,-3-2 1 0,5-2 2 0,-3-5 17 15,5-2 1-15,0-2-12 0,1-5 0 16,1 1-5-16,2-3 2 0,1-2-3 0,1-2-5 16,1-3 4-16,0-3 2 0,1-1 0 0,1-2 2 15,-2-5-2-15,-1 3-3 0,1-7-4 16,-2-4-2-16,-5-3-3 0,4-1-10 0,-4-16 1 15,-2-3-5-15,2-1 4 0,0 2 8 0,0-1 0 16,-2-1-3-16,0 8 3 0,-3 5 3 0,1 8 4 16,-3 1-3-16,1 4 4 0,-3 4 4 15,0 5 6-15,-2-2 1 0,0 6-2 0,0 0 0 16,0 2-5-16,0 3-8 0,-2-1 1 0,2 14-2 16,-2-2-2-16,-1-3 1 0,3-6 5 0,-2 4-1 15,0 5-1-15,0 0 2 0,-3 6-1 16,-1 4 4-16,-1 8 6 0,-2 3 4 0,1 5-8 15,-3 3-2-15,2 1-3 0,-2 16-3 0,0-2 0 16,6-5-2-16,5-4 3 0,0-2-1 0,5-5-2 16,3-2-8-16,6-2-9 0,1-5-30 15,3-1 5-15,6-1-36 0,0-4-43 0,3 0-27 16</inkml:trace>
  <inkml:trace contextRef="#ctx0" brushRef="#br0" timeOffset="16543.5065">20190 11106 14 0,'7'-18'66'0,"-3"-2"-1"0,0 1-28 0,1-1-9 0,-3 0 9 15,0 2 17-15,3 1-23 0,-3 1-12 16,4 3-2-16,-3 2-10 0,-1 2-6 0,2 2-3 15,1 3-1-15,1 0 2 0,-1 4 11 16,1 0 5-16,1 4 1 0,-1 7-1 0,1 2 6 16,0 3-5-16,-3 1-5 0,1 5-8 0,-3 7-2 15,0 2-2-15,0 4-1 0,0 3-2 0,-2 10 3 16,0-1-1-16,0-6 0 0,0-1 2 0,0-7 1 16,0-2 0-16,0-4 6 0,0-5-2 15,-2-3-4-15,2-5 2 0,0-1-4 0,0-4-1 16,0 0 4-16,0-5-1 0,-2-4 3 0,2 0 2 15,0-2 3-15,0 6-5 0,0-2-7 16,0-2-4-16,0 0-3 0,0-6 3 0,0-5 3 16,0-3 2-16,0-3 0 0,-2-3-6 0,2-4-3 15,0-3-7-15,0-4 8 0,0 1-2 0,0-6 6 16,0-12 8-16,2-3-1 0,-2 5 1 16,4-1 2-16,3 3 1 0,0 2 3 0,1 5-3 15,8-5 2-15,-1 7 1 0,3 6-1 0,0 9-4 16,1 5 4-16,1 6-6 0,4 0 1 0,1 7-1 15,-1 0 1-15,5 4 2 0,-1 2-3 16,3 5 1-16,-4 2 1 0,-1 5-3 0,-4 4 1 16,-2 4 2-16,-7 2 1 0,-2 5 0 0,-4 0 2 15,-7-2-4-15,0 2 1 0,-5-3-4 0,-1-4 3 16,-5-4-1-16,0 0 0 0,-7-4-2 16,-2 1 1-16,-4-4 2 0,-7 1-1 0,-2-3 1 15,0-3 3-15,-2 1 2 0,4-4 3 0,2-5-4 16,5 2 3-16,9-2-2 0,1-2-2 0,6 0 4 15,1 2-7-15,2-3 3 0,14-1-13 16,-4 2 5-16,-1-1-7 0,-8 6 5 0,6-3 4 16,0 0 1-16,9 2 0 0,2-2-3 0,-2 0-3 15,5 2 3-15,4 0 1 0,2 3-1 16,2 1 0-16,0 3 2 0,3 0-1 0,-3 2-1 16,-2 4 2-16,0 1-1 0,7 6 0 0,-7 2-1 15,-7 0 2-15,1-2 3 0,-8 3 2 0,-3-3 6 16,-5 0-1-16,0-5-5 0,-7-1 3 15,-2-1 0-15,-6-1-4 0,-5-3-2 0,-4-3 0 16,-5-1-2-16,-2-3 0 0,-4-1-8 0,-2-3-1 16,-1-5 1-16,3 1 0 0,0-5-7 0,4 2-24 15,4-4-23-15,1 3-62 0,4-3-81 0</inkml:trace>
  <inkml:trace contextRef="#ctx0" brushRef="#br0" timeOffset="17199.5968">21180 10835 77 0,'4'20'266'0,"-4"-5"-212"0,3-2-35 0,-3-2-20 15,-14 2-15-15,8-8 7 0,8 1 7 0,-2-1 15 16,0 1-5-16,-2 3 2 0,-3 7-1 16,1 4 6-16,-5 4-2 0,2 2-9 0,-4 3-2 15,3 2-3-15,-3 4 0 0,0-2 0 0,-7 11-4 16,2 0 5-16,1-4-12 0,4-5-4 0,0-6-2 15,4-3-6-15,3-3-2 0,0-8-1 16,1-2 11-16,1-2 24 0,2-2 3 0,-2-5 23 16,4-10 4-16,-2 1-9 0,0 3-2 0,0 0-3 15,0 4-11-15,-2-2 2 0,0-4-1 16,-3-3-7-16,1-4 2 0,2 2-3 0,-3-4 0 16,3-2-3-16,-2-3-3 0,1-6 2 0,1 2-2 15,0-7 2-15,2 3-1 0,0-3-3 0,2 0-1 16,-2-2 0-16,5-8 4 0,-3 1-3 15,2 5 1-15,1 0-2 0,1 4 3 0,-1 3-2 16,1 2 4-16,1 4 5 0,-3 4 1 0,1 3-4 16,-1 0-1-16,3 2-2 0,-1 4 0 0,1-1 2 15,4 1-1-15,2-2 4 0,3 5 0 16,4-5 3-16,2 2-1 0,0 3-2 0,4-3-2 16,1 3 0-16,1-1 4 0,3 1 2 0,-2 0-1 15,10-3-1-15,-1 3-3 0,-3-1-2 16,0 1-1-16,1-1-3 0,-5 1 0 0,2-3 1 15,0 3-1-15,0 2 0 0,-2-3 1 0,-5 1-1 16,-2 2 0-16,-2-1-1 0,-4 3-1 0,-5-2 1 16,1 0-4-16,-8 2-3 0,3 0-10 15,-5-2 1-15,3 2 6 0,-5 0-9 0,-11 2-13 16,5-2-7-16,0 0-20 0,4 0 5 0,-3 0-36 16,6 0-14-16,-1 0-73 0</inkml:trace>
  <inkml:trace contextRef="#ctx0" brushRef="#br0" timeOffset="17465.1559">20845 11262 196 0,'-13'5'175'0,"4"-5"-107"0,2 0-24 15,-2-2-21-15,7-1 12 0,-2 1-28 0,4 2 4 16,0-4 0-16,8 4-9 0,4-5 4 0,1 1 1 16,7 0 1-16,6-3-10 0,9 0-2 0,5 1 0 15,6-3 1-15,25 0-6 0,-1 0-1 16,-1 5-2-16,1-1-14 0,19-1-20 0,-10 6-11 16,-11 0-12-16,-8 4-3 0,4 1-26 0</inkml:trace>
  <inkml:trace contextRef="#ctx0" brushRef="#br0" timeOffset="18730.4719">22073 11695 401 0,'4'35'57'0,"1"-13"-59"0,-3-9 18 15,0-8-44-15,-2 1-15 0,5-12-1 0,-5 8-16 16,2 0 39-16,4 2 23 0,3 1 1 16,7 1 41-16,6 3 20 0,4 4-27 0,9-2-16 15,5 5-6-15,17 2-6 0,12-1-1 0,23 3 2 16,-1-2 2-16,-7-3-5 0,-5-2-2 16,9-8-4-16,-13 1-9 0,-2-8-3 0,-5 0 6 15,3-5 5-15,-3 1-1 0,5-8 3 0,-9 3 8 16,-2-6 1-16,-7 1 5 0,-2-1-3 0,-1-1 1 15,-3-6-6-15,4 0 5 0,-2-3-4 0,-5-2-1 16,-2-4-6-16,2-2 1 0,1-2-2 16,6-5-2-16,6-9-1 0,5 3-13 0,0-10 21 15,2 1-5-15,0 0 0 0,3-1 0 0,-5-1-2 16,4 1 1-16,-2-3 0 0,-6-1-1 16,-1 7 2-16,-4-3 0 0,-2 12 1 0,-2-2-2 15,0 4 1-15,-14-1 0 0,0-1 1 0,-8 0-3 16,-5 2-1-16,-4 0-2 0,-4 0-2 0,-5-3 1 15,-2 1 2-15,-5-3 1 0,-2-1 4 0,0-1-2 16,1 0 1-16,-6 3-1 0,1 4 0 16,-4 2 1-16,-3 0-2 0,0 2 2 0,-2-2-1 15,0 3-2-15,-2-1 3 0,-5 2 0 0,-2 1-1 16,-6 2 0-16,-1 6 2 0,-1 3-1 16,-6-1 0-16,-1 3 2 0,0 2-2 0,-3-2-1 15,-1-1-1-15,6 1 2 0,-3 0-1 0,3 2 0 16,0 2-2-16,-2-2 2 0,-5 2-1 0,1 2 1 15,-1 3 0-15,2 0 0 0,3 6 0 16,0-2-1-16,2 2 1 0,0 0 1 0,2 0-1 16,0 3 1-16,0-1 2 0,2 0-1 0,1 3-3 15,1 2 3-15,5-3-3 0,0 5 0 0,5 0 2 16,1 0-3-16,1 5 1 0,-1-3-10 16,1 2-2-16,2 3-5 0,-1 0-1 0,3 1-16 15,0-1-3-15,3 2-12 0,-6-3-1 0,3 3-11 16,2-2 13-16,1 0-96 0</inkml:trace>
  <inkml:trace contextRef="#ctx0" brushRef="#br0" timeOffset="19245.9742">24018 9119 91 0,'11'-6'97'0,"0"1"-34"16,-3-4-30-16,6-2-11 0,-3 0 24 0,-3 0-21 16,-1 0-3-16,0 3-9 0,-1 1-3 0,-1 0 1 15,-3 1-4-15,2 3 3 0,-1-1-2 16,-1 2-1-16,-2 0-7 0,2 2 0 0,0-3-3 16,-2 1 1-16,0 2-1 0,0 0 1 0,0 0 0 15,0 2 2-15,0 1-2 0,0-3 3 0,0 4-3 16,-2 0 4-16,2 1-2 0,-2 2 3 0,0 1 3 15,-1-1-1-15,1 4 0 0,-2 0 1 16,-1 0 3-16,1-2-5 0,-3 4 2 0,1-2 2 16,-1 5 5-16,0-5-2 0,-1 2-1 0,-1 0-2 15,-2 0 6-15,2 0-5 0,-4-1-3 16,2-1 0-16,0 0-3 0,-3 0-1 0,3-3 2 16,-6 3-3-16,1 3 3 0,1-3-1 0,2 0 1 15,-1 0-1-15,-1 0-1 0,2 0-3 0,2 0-2 16,-2-2 2-16,2 2 1 0,0-3-1 0,4 3-1 15,0-4 2-15,1 0 0 0,3 2 1 16,1-3-1-16,-2-1 1 0,4 1 2 0,0 1-1 16,0-1 3-16,0-1 1 0,4 1 0 0,-2 1-5 15,1 0 2-15,1-3-2 0,3 3 6 16,2-1-3-16,-1 1 1 0,3 2-4 0,0-3 2 16,3 3-3-16,10 4 0 0,5-2-1 0,1 5-1 15,6-1 0-15,-1 5-8 0,5-2-24 0,-3 4-1 16,9 6-7-16,-4-1-44 0,-6-1-18 0,-8 3-36 15</inkml:trace>
  <inkml:trace contextRef="#ctx0" brushRef="#br0" timeOffset="20776.8507">13688 10105 1 0,'-38'-2'34'0,"3"-3"2"0,9-1 5 0,4 1 10 0,2-1-14 15,6-1-4-15,1 0 1 0,4 1-6 16,1-1 5-16,1 3-2 0,3-3-2 0,1 3-13 15,1-1-9-15,2 1-4 0,0 2-1 0,2-3-3 16,3-1-1-16,4 1 7 0,2 1-4 0,6-1-1 16,5 1-1-16,3-3 0 0,16 5 1 15,6-2-1-15,3-1-2 0,8 1 4 0,26 2-3 16,-1 0 3-16,28-1 1 0,-14 3 4 0,-7-2 2 16,16 2-2-16,-40-2 3 0,0 0 2 15,-4 0-2-15,6 2-6 0,3 0 2 0,-3 0-2 16,-11 0-3-16,-1 0 3 0,-12 0 1 0,0 2-3 15,0-2 0-15,2 2 0 0,-2-2 0 0,-2 0 0 16,-9 0 0-16,-6 0-2 0,-3 0 2 0,-4 0-1 16,-7 0 1-16,0 0-1 0,-4 0 3 15,0-2 3-15,-5 2 3 0,1 0-2 0,-1 0 2 16,-13 0-4-16,3 0 7 0,1 0-4 0,3 0 2 16,2 0-1-16,-2-2-2 0,2 2 1 15,0 0-7-15,2 0-10 0,0-3 3 0,-2-1 0 16,0 0-8-16,0-1 1 0,0-1-1 0,-2-1-13 15,0 2-26-15,2 1 10 0,-5 0 0 0,3-1-3 16,-2 1 16-16,-3-1 3 0,1 1-14 16,-3-3-8-16,0 3 10 0,0-3-6 0,-2 3 35 15,-2-3 13-15,2 3 1 0,-5-3 4 0,1-1 15 16,0 3-12-16,-3-6 3 0,0 4-5 0,1 1 0 16,-8-5 5-16,1 2-5 0,0-2-2 15,4 2 2-15,-2-2-3 0,2 2 3 0,0 1-4 16,3-4 12-16,-1 6 7 0,3-3 0 0,1 0 4 15,-1 0 4-15,2 3 2 0,2-3-11 0,2 5-10 16,-2-5 5-16,2 4-1 0,5-1 2 16,-3 4-10-16,3-1-8 0,-1-1-2 0,3 2-2 15,0 2 3-15,6 4-19 0,-2-2-4 0,1-2 10 16,-8 0 20-16,5 0 0 0,0 0-1 0,0 3 10 16,2 1-1-16,3 3 0 0,4-1-6 15,-1 3 0-15,3 0-1 0,5 4-1 0,2 0-1 16,1 0-3-16,6 1-1 0,-1-1 3 0,5 0-3 15,10 7 3-15,-1-5-2 0,-1 1 2 0,-4-1-2 16,-2-4 0-16,-2 3 1 0,-5-3 1 16,-2-3-3-16,-2-1-1 0,-5 2 0 0,-6-5 1 15,2 1-2-15,-4-3 2 0,-1 2-1 0,-6-4-4 16,0 0 3-16,-2 0 2 0,2 2-3 0,2 1 4 16,-2-1-3-16,0 2 2 0,0 1 0 15,-4 1-1-15,-5 5 0 0,3 0 0 0,-5 0 3 16,-9 5-3-16,6-3 0 0,-5 5-1 0,-12 4-1 15,-2-2 1-15,0 4 0 0,0 0-2 0,-5 0-2 16,5 3-9-16,-11 8-33 0,2 3-71 16,5 1-5-16</inkml:trace>
  <inkml:trace contextRef="#ctx0" brushRef="#br0" timeOffset="24713.5553">13527 8046 258 0,'0'13'56'0,"-2"-4"-59"16,2-3 11-16,0-4-5 0,0-2-13 15,2 3-7-15,0-3 8 0,0 2 7 0,3-4 18 16,8-1-5-16,-2-1 0 0,9 0 1 0,4-3-9 16,7 3-4-16,2-3 10 0,9 0-2 0,20-1 13 15,2-1-9-15,-1 0 2 0,1 4-2 16,25-6-5-16,1 3-2 0,22-1-1 0,-15 2-2 16,-13 3 0-16,-11-1-1 0,-5 3 0 0,14-4 3 15,-12 3-3-15,-3 1 3 0,-1-2 2 16,-7 4-2-16,5-5 0 0,7 5 0 0,-5 0 2 15,-7-2 1-15,-1 2 2 0,-3 0-1 0,-2-4 3 16,2 2-2-16,0-1 2 0,-4 1-3 0,-5 2-2 16,-13 0 0-16,-2 0-4 0,-7 2 1 0,-4-2-2 15,-2 0 1-15,-3 0-1 0,-6 0 0 16,-2 0-1-16,1 0 0 0,-3 0 1 0,-1 0-1 16,-2 0-2-16,-13 0-13 0,7 0-29 0,0 0-1 15,4 0-25-15,-3 0-1 0,3 0-79 16</inkml:trace>
  <inkml:trace contextRef="#ctx0" brushRef="#br0" timeOffset="25088.4641">15410 7635 190 0,'-11'9'68'0,"0"-2"-34"16,0-3-6-16,2-4 9 0,0 0-6 0,0 0-13 16,5-2-8-16,-3 2-5 0,3-2-2 0,2 2-1 15,-1 0-5-15,1 0-7 0,0 0 2 16,2 2 3-16,2-2 3 0,3 2 1 0,1-2-1 16,3 5 3-16,2-1-1 0,4 1-1 0,5-1-3 15,0 3 1-15,4-1-4 0,3 3-6 16,-1 0-2-16,14 4 4 0,-2 0 6 0,-3-2-2 15,0 2 11-15,-2-1-5 0,-2 1 3 0,-2-2 15 16,-3 2 3-16,-4-2 4 0,-2 2-2 0,-5 0 9 16,-4-1 3-16,-2 3 1 0,-6-2-14 15,-3 7-9-15,-5-2-7 0,-2 4-2 0,-6-2 0 16,-2 4-3-16,-3 0-2 0,1 0-1 0,-8 7-2 16,1-2-12-16,2 0-51 0,2 4-32 15,0-3-65-15</inkml:trace>
  <inkml:trace contextRef="#ctx0" brushRef="#br0" timeOffset="26103.8402">12881 14733 36 0,'15'11'90'0,"-6"-2"-42"0,-2-3-19 0,-3-1-27 15,0-3-4-15,1 0 2 0,2-2 8 0,1 0-1 16,1-2 4-16,2-5 9 0,2 3-8 0,7 0 2 15,2-5 6-15,3 0-11 0,5-2 6 16,3 0-3-16,14-5 13 0,1 1-1 0,3 2-14 16,4-3 0-16,25 1 0 0,-3 2-4 0,22 2-2 15,-11 6 6-15,-6 5-5 0,-5 7 1 0,20 4-1 16,-20 0-3-16,7-2 3 0,0 4-1 0,6-2-1 16,0 2 4-16,7-2-3 0,3 0 10 15,5-2-1-15,-1-5-3 0,9 3 7 0,-3-3-5 16,4 1 0-16,-1-1 1 0,2 1 3 0,-1-3-1 15,-4 0-1-15,1 0 0 0,-10 1-5 16,1-3-2-16,-10 0 1 0,-1 0 3 0,-10 0-4 16,3-3-4-16,-9-1-4 0,-2-1 1 0,-9 1-1 15,-1 0-3-15,-3 1 2 0,-7-1 4 16,-5 0-4-16,-6-1-1 0,-9 3-2 0,-4 0 0 16,-5 0 3-16,-4-1 1 0,-4 1-1 0,-3 2 1 15,-7 0-4-15,-1 0-4 0,-1-2-9 0,1 2-19 16,-14 2-22-16,4-2-60 0,3 0-58 15</inkml:trace>
  <inkml:trace contextRef="#ctx0" brushRef="#br0" timeOffset="26463.1312">16338 14327 445 0,'-24'24'100'0,"6"-8"-88"0,5-7-11 0,2-9-15 16,0-5 5-16,0 1 5 0,2-1 14 0,0 1-13 15,5 0-1-15,2 4-2 0,10-7-28 0,-3 3 11 16,-3 4-20-16,-4 0 31 0,2 0 3 16,4 2 0-16,5 2 2 0,6 1 0 0,-4-1 0 15,7 3-8-15,2-1 2 0,6 5 1 0,3-2 8 16,2 4 0-16,13 5 6 0,2 0-1 15,-4 1 4-15,0 1 3 0,-2 2 11 0,-3 5 7 16,-4-3-8-16,5 11 13 0,-9-4 1 0,-7 2 3 16,-7-2 0-16,-4 0-13 0,-4 0 6 0,-10-2-5 15,-1-3-15-15,-5 3 1 0,-4-1-2 0,-2-1-1 16,-5-1-2-16,0 1-2 0,-7-3-3 16,-3 0-3-16,-12 0-8 0,-2 1-28 0,-1 1-8 15,6-2-1-15,-1-1-56 0,0-1-33 0</inkml:trace>
  <inkml:trace contextRef="#ctx0" brushRef="#br0" timeOffset="27369.1611">14259 7913 94 0,'-11'25'95'0,"-2"-10"-77"0,2-8 22 16,-3-5 8-16,3-7-20 0,0 1 20 15,2-3-16-15,5 3-8 0,0 0-3 0,-1-1 2 16,5-8-3-16,0 6-4 0,-2 3 1 0,0 8-7 16,0-4 6-16,2 5-6 0,-3-5 0 15,1 0-1-15,2 0 0 0,0 2-5 0,0-2-5 16,0 0 0-16,0 0 0 0,-2 0-3 0,2 0 2 16,2-2-1-16,-4 2 2 0,2 0-5 0,0 0-10 15,0 0 2-15,2 0 1 0,-2 0 0 0,0-3-4 16,0 3-14-16,0 0-16 0,0-2 14 15,0 2-3-15,0 0-27 0,0 0 15 0,-2 0-72 16,0 0 2-16</inkml:trace>
  <inkml:trace contextRef="#ctx0" brushRef="#br0" timeOffset="29118.8001">16880 7580 11 0,'0'0'18'0,"0"0"14"15,3 0-20-15,-1 0-1 0,0 0 1 0,2 0 4 16,-1 0 0-16,-1 0-3 0,2 0 4 16,-2 0 1-16,1 0 0 0,-1 0 18 0,0 0 1 15,0 0-16-15,-2 0 2 0,2 0 10 0,1 0-9 16,-3 0-1-16,0-2-11 0,0 2 1 0,0 0-5 15,0 0 0-15,0 0 4 0,0 0-4 16,0 0-3-16,0 0 1 0,0 0-3 0,0 0-1 16,0 0-1-16,0 0 1 0,0 0 2 0,0 0 0 15,0 0-1-15,0 0 2 0,0 0 2 16,0 0-4-16,0 0 0 0,0 0-2 0,0 0-2 16,0 0 3-16,0 0-6 0,0 0 5 0,0 0-3 15,0 0 0-15,0 0 1 0,0 0 2 0,0 0-2 16,0 0-1-16,0 0 2 0,0 0 0 0,0 0 1 15,0 0 2-15,0 0-1 0,0 0 0 16,0 0-2-16,0 0 0 0,0 0 0 0,0 0 0 16,0 0-2-16,0 0 2 0,0 0-1 0,0 0 0 15,0 0 0-15,0 0 1 0,0 0 1 16,0 0-2-16,0 0 1 0,0 0-1 0,0 0 1 16,0 0 0-16,0 0 0 0,0 0 1 0,0 0 3 15,0 0 3-15,0 0-2 0,0 0 4 0,0 0-5 16,0 0 2-16,0 0-4 0,0 0 3 15,0 0-1-15,0 0-1 0,0 0 0 0,0 0-2 16,0 0 0-16,0 0-1 0,0 0-1 0,0 0 2 16,0 0-1-16,0 0-1 0,0 0 1 0,0 0-2 15,0 0 2-15,0 0-1 0,0 0 1 16,0 0-1-16,0 0 2 0,0 0-1 0,0 0-2 16,0 0 3-16,0 0-1 0,0 0-2 0,0 0-4 15,0 0-2-15,0 0-4 0,0 0-3 0,0 0 0 16,0 0-19-16,0 0 4 0,0 0-3 15,0 0-42-15,0 0 24 0,0 0 8 0,0 0-122 16</inkml:trace>
  <inkml:trace contextRef="#ctx0" brushRef="#br0" timeOffset="31493.1829">16999 7527 27 0,'3'-2'22'0,"-3"-2"-9"0,-3-1 5 0,3 1 19 15,0-3-25-15,0 5-2 0,0 0-10 0,0-2-1 16,0 4-4-16,0-3 2 0,0 1-3 16,0 2-2-16,0 0 7 0,0 0 2 0,0 0 13 15,3 0 6-15,-1 5 9 0,-2-3 1 0,4 2-12 16,-1 3 19-16,-1-1-13 0,0 3-1 15,0 2 10-15,0-2-4 0,3 6-13 0,-3 1-2 16,0 4-6-16,0-3-2 0,1 10-1 0,1-1 0 16,-2-1 1-16,3 1-3 0,-1-2 0 0,3 3-1 15,-3-1 0-15,0 3-3 0,3-3 1 16,0 5-2-16,-1 0-1 0,-1-2-2 0,-1-1 4 16,0 1-5-16,1 4 6 0,-5-6-1 0,4-3-1 15,-4-2-6-15,3-7-7 0,-1 1-15 0,0-3-23 16,0-2 7-16,3 0-25 0,-3-2-51 15,2-5 49-15</inkml:trace>
  <inkml:trace contextRef="#ctx0" brushRef="#br0" timeOffset="31899.3295">17004 7490 8 0,'-11'-9'30'0,"-2"0"1"0,-1 0-31 0,1-2 14 16,0 3 6-16,4-3 19 0,0 6-12 0,3-1-11 15,1-1-8-15,1 3-10 0,4-1 3 16,0 1-2-16,0 2-1 0,2-3 4 0,0 3 1 16,5-3 2-16,-3 3-2 0,3 0-2 0,2-2 3 15,2 1-2-15,2-1 5 0,-2 2-7 0,4 0 2 16,10 2-2-16,1-3-2 0,5 1 1 15,0 2-1-15,4-2 0 0,3 2 0 0,1 0 1 16,5 0 0-16,5 2 3 0,13 5 13 0,-7-1-5 16,-2 5 5-16,-14 3-3 0,-3-1 15 0,-12 2 3 15,-6 1-8-15,-7 1 1 0,-5 1 1 16,-6 2-11-16,-4 4 6 0,-5-2-1 0,-6 5-12 16,-5-3 3-16,-5 2-7 0,-8 1 1 0,-2-1 0 15,-5-4 0-15,-8-2 0 0,4-4-1 16,4-5-3-16,7 0 1 0,0-2-1 0,7-1-1 15,-1-1 0-15,1 0-1 0,1-1 0 0,3-4-21 16,0 3-2-16,7-5-1 0,-1 0-22 0,5 0-3 16,3 0-10-16,1 0-81 0</inkml:trace>
  <inkml:trace contextRef="#ctx0" brushRef="#br0" timeOffset="32289.8591">17610 7896 119 0,'-2'11'252'0,"2"-3"-189"0,-2-1-40 16,-7-5-11-16,11 3 5 0,-2-1-3 0,2-2 13 16,1 1-19-16,-3-3 2 0,0 0-8 15,0 2-4-15,4-4 0 0,0-1 0 0,5-1 0 16,2-1 1-16,9-3-2 0,7-3 2 0,1 2 1 16,5 2-3-16,7-2 2 0,0 3-3 0,-1-3 1 15,14 2 0-15,-6-1 1 0,-1 1-3 16,-6 0 0-16,-1 3 0 0,-3-3 1 0,-6 3 0 15,-3-1 0-15,-3 1 0 0,-6 0 3 0,-5 1 1 16,-4 1 0-16,2 0 0 0,-7-2-5 0,1 4-13 16,-14 0-1-16,4-3-30 0,3 3 5 15,0-2-32-15,0 2 1 0</inkml:trace>
  <inkml:trace contextRef="#ctx0" brushRef="#br0" timeOffset="32774.1212">18362 7177 374 0,'9'22'64'0,"-5"0"-37"0,1-9-19 0,-5 0-17 16,2-4-3-16,0 0-1 0,-2-5 4 16,0 1 1-16,0 1 12 0,5 1 8 0,-3 0-1 15,4-1 2-15,1 12-1 0,0 0 0 0,-1 4-7 16,5 2-1-16,0 7-2 0,2 2 0 0,1 4 0 16,1 3 0-16,7 13-2 0,-2-2-2 15,2-5 1-15,-2-4-1 0,-2-5 1 0,-1-1 0 16,1-1 2-16,-1-4-5 0,-1-3 3 0,-1 1-1 15,1-5 3-15,-3 1-3 0,-2-8 1 0,-2 1-1 16,0-7 4-16,2-2 12 0,-7-3-1 16,1 1 9-16,-1-3 3 0,0-1 2 0,-1-1-4 15,-8-11 19-15,7 9-16 0,1 0-22 0,-3-5 2 16,4-1-6-16,0-7 2 0,1-3-1 0,-1-6 3 16,3-2-4-16,-1 2-3 0,-1-9-2 15,1-4 1-15,1-1-8 0,0-3-17 0,-1-1 12 16,1-4 2-16,2-2 2 0,2-3-6 0,4-17-3 15,-2 9 10-15,1 4 0 0,-1 9 8 0,-2 4-6 16,-2 7-2-16,-3 9-3 0,-3 4-10 16,-1 4-42-16,-4 3 1 0,2 2-24 0,-3 2-94 15</inkml:trace>
  <inkml:trace contextRef="#ctx0" brushRef="#br0" timeOffset="33227.1339">19734 7598 49 0,'-7'2'59'15,"-2"-2"-8"-15,0-9-26 0,0 1-13 0,1-4 22 16,-3-1-3-16,2 4 3 0,0 1-20 0,-2-10-9 16,4 9-5-16,-4-2 2 0,0 0-1 15,0 2-2-15,-6-6-1 0,-1 2-1 0,-4 2 1 16,2 6 1-16,-4 1 5 0,-3 2-3 0,1 4 6 15,-5 2 4-15,-2 5 1 0,-2 4-4 0,-14 7-2 16,3 7 6-16,8 1 2 0,1 3-5 16,6-2-3-16,7 2 0 0,4-3-3 0,7 1 1 15,2 0 0-15,2-3-3 0,9-2 0 0,0 1 0 16,6-1 0-16,3-2-1 0,9 0 3 16,0 2-2-16,6-2-1 0,4 0-2 0,8-2-11 15,8-2-4-15,15-5-20 0,5-2-39 0,-4-4-2 16,-5-1-76-16</inkml:trace>
  <inkml:trace contextRef="#ctx0" brushRef="#br0" timeOffset="35164.1625">20205 7532 60 0,'-8'0'72'0,"-3"-5"-18"16,-1-1-18-16,-1-1 8 0,4-2-4 0,5 5-27 15,-3 0 0-15,3-1-11 0,0 1-6 0,-1 2-5 16,3-3 2-16,0 5 18 0,-3 0 8 16,3 7 13-16,-2-3-12 0,-1 7-8 0,1 2 7 15,-3 5-11-15,-2 2-1 0,1 2-4 0,-1 2-4 16,0 3-1-16,0-1 0 0,0 3 0 0,3 6-2 15,-3 0-2-15,5-2 0 0,1-2-1 16,3 0-2-16,3-4 7 0,3-1 1 0,-1-4-1 16,3-2 0-16,3-2 3 0,0-5 1 0,0 0 1 15,3-4 0-15,-3-3 8 0,4-1-3 16,-4-5 2-16,2 0-1 0,1 0-1 0,-1-7-3 16,0 1-5-16,0-5 1 0,1-3 0 0,-6 3-2 15,3-4 1-15,-2-3-2 0,2-2-1 0,2-13 3 16,-2 2-5-16,1-4 3 0,-4 2 3 0,3-2 0 15,-2 4-1-15,-2-2 15 0,-1 6 9 16,1 1-4-16,-3 6 4 0,-1 0-6 0,1 7-11 16,-2 2-7-16,-2 2-7 0,-4 3-1 0,2 6-3 15,-1-3 12-15,6 1 0 0,-3 7 1 16,0-3 0-16,-3 4 1 0,1 5 0 0,-2 5-4 16,-1 2 3-16,3 4-3 0,-2 0 1 0,-1 2-2 15,5 2 0-15,0-1-2 0,3-1-4 0,-1 2-6 16,4 7 6-16,1-2-12 0,2-4 9 0,0-5 6 15,4-5 5-15,-2 1 4 0,4-7-1 16,-1 0 7-16,3-6-3 0,1-1 4 0,2-4-4 16,0-4 2-16,-1-1 2 0,1-2 2 0,0-1-5 15,-2-6 1-15,-3-1-7 0,1 0 0 16,-1-1 0-16,-4-4-2 0,0 0-2 0,0-2 2 16,-2 0-1-16,0 2 2 0,-3-2-3 0,1 0-2 15,0 3-1-15,-5-3 1 0,0 2 0 0,0-2 1 16,-2 0-2-16,0 4-1 0,0 0 5 0,-2 1 0 15,0-1 0-15,-3 5 0 0,5 0 0 16,-4 2-1-16,2 0-1 0,2 2-3 0,-2 0-4 16,2 2 1-16,0 3 5 0,0-1-2 0,0-1-2 15,2 1 3-15,0 3 4 0,2 0 3 16,-1 0-1-16,3 0-1 0,1-1 2 0,2 1-2 16,2 0 2-16,-3 2-3 0,3 0 2 0,3 0-1 15,-3 0-1-15,0 0 4 0,2 0-3 0,-4 2-1 16,4 0 2-16,-2 1-2 0,0 1 1 15,-2-2 1-15,2 3 0 0,-4-1-2 0,-1 5 3 16,1-5 0-16,-3 5 3 0,1 2 4 0,-5-2 0 16,4 0-4-16,-4 2-2 0,0 0 2 15,-2 0 2-15,-3 4-4 0,5 1 1 0,-4-1-1 16,0 3-2-16,1-1 0 0,-1 1 2 0,0 0-2 16,4-1 0-16,-5 5 0 0,3-2 1 0,4-2-2 15,0 2 0-15,1-5 0 0,1-2 0 0,3 3 1 16,-1-3-1-16,3-2 1 0,-2-2 2 15,1 2-2-15,1-2 3 0,2-3 0 0,-2 1-4 16,4-3 2-16,-2 1 1 0,3-3-3 0,-3 2 2 16,0-1-1-16,2-3 1 0,-2 0 2 15,-2 0-1-15,2-3 3 0,-5-1 1 0,3 2-1 16,-4 0 0-16,1-3 5 0,-1 1-4 0,-1-3 1 16,0 5-3-16,-1-3-2 0,-1 3-2 0,0 0-4 15,0 0 3-15,-2 0-1 0,2-1 0 0,-2 3-2 16,3-2 2-16,-3 0 1 0,0 0-7 15,0 2 3-15,0 0-1 0,0-2-3 0,2-1 3 16,-2 3 3-16,0 0 3 0,0-4-1 0,2 4 1 16,0-4-2-16,0-1 0 0,1 1 2 15,1-1-2-15,-2 1 3 0,3-3-2 0,-1 3-1 16,-2-3 3-16,3 3-3 0,-1-3 1 0,1 1-1 16,-3-1 2-16,0 3-3 0,2-3-2 0,1 0-2 15,-3 1 4-15,2-1-3 0,-1 1 0 16,1-1 2-16,0-4-6 0,1 2 5 0,-1 0 4 15,1-4-4-15,-1 0 4 0,-2 0-3 0,3-7 4 16,-1 0 0-16,0 2 0 0,-1 1 0 0,1 1-1 16,-2 3 0-16,1-2 9 0,-1 6-4 15,0-2-2-15,0 4 0 0,-6 3-3 0,4 2-1 16,-2 2-2-16,2 0-1 0,2-5-5 0,-2 3 10 16,2 2-1-16,-2 2 3 0,-2 3 0 0,0 1-1 15,-1 7 1-15,1 1-3 0,-2 1 1 16,1 5 1-16,-1 2-2 0,2 0 1 0,0 2-2 15,-1 0 3-15,1-1-3 0,0 1 1 0,2-2 0 16,0 0 0-16,0 4 3 0,0-1-3 0,4-3 2 16,-1-5-2-16,1-1 1 0,3-1 1 15,-1-2-1-15,5-2-1 0,0-2 1 0,5-2-2 16,1-1 4-16,3-1-3 0,0-3-1 0,2 0 7 16,-2-2 1-16,0-2-1 0,-3-2 0 0,3-1 1 15,-4-6-2-15,-1 2-5 0,1-4 1 16,-3-4-1-16,0-1-6 0,0-4-4 0,-4-5-1 15,2 1 5-15,-4-3-1 0,-1-2 7 0,-1 3 0 16,-3-5-1-16,-2 2 3 0,0 2-1 16,-4-2 0-16,1 7-1 0,-3 0 0 0,1 4 0 15,-3 2-2-15,-1 3 1 0,0 2 1 0,0 4-3 16,0 0 1-16,0 5-4 0,1-1-4 0,-1 1 6 16,2 4 4-16,3 0-1 0,-1 4 2 0,3 1 1 15,-2 3 3-15,4-1-3 0,-2 2-1 16,4 2 3-16,-2 4-3 0,4-2 1 0,3 7-3 15,2-2 2-15,-1 0-1 0,6 1-2 0,-1 1-2 16,5 0 1-16,-1-2-2 0,7-1 5 0,12 3-2 16,-3-2 3-16,4-5 0 0,-1-4 0 15,-1-2 0-15,0-3 5 0,-2-4 2 0,-4 0 5 16,-3-2-2-16,-1-5-1 0,-3-2-1 0,-5-2 2 16,-1-2-2-16,-3-5-4 0,-2-1-3 15,0-1-1-15,-2-7-1 0,-5 1-6 0,3-1 6 16,-7-6 1-16,-2 5 0 0,-3 1-1 0,3 7 1 15,-2 3-2-15,-3 3-3 0,-2 3-1 0,3 0 1 16,-6 3 3-16,1 1 1 0,-2 3 0 16,-2 1-1-16,-5 3 2 0,-2 5-1 0,-5-1 1 15,-1 5-2-15,-1 2 5 0,-4 2-2 0,4 3 4 16,1 4 0-16,-1 8-2 0,7 3 2 0,2 0 0 16,9 0 0-16,2 0 0 0,7-3 1 15,2-1-1-15,7 1 2 0,6-3 2 0,5-1-2 16,6 0 0-16,7-4-3 0,2-2-1 0,6-3-1 15,1-2-1-15,13-6-2 0,-2 2 3 0,-5-5-2 16,0-2 0-16,3 3 3 0,-1-5 4 16,-1 2-5-16,-3-2 5 0,-5 2-4 0,-5-2 7 15,-6-2-2-15,-1 0-2 0,-5 2 1 0,-5-2 2 16,-1-1-2-16,-5 1 4 0,-7 0-7 0,3 2 2 16,-1-2-2-16,-14 0 2 0,3-1-6 15,1 3-4-15,2 0 2 0,-1 0-5 0,3 0 0 16,0 0-4-16,0 0 3 0,-2 0-8 0,2 0-1 15,0 0-7-15,0 0-5 0,-2 0-16 0,2 0 3 16,2 0-11-16,0 0 9 0,-4 0-12 16,-2 0-37-16,-5-2-63 0,-2 2-47 0</inkml:trace>
  <inkml:trace contextRef="#ctx0" brushRef="#br0" timeOffset="39100.6999">13256 8253 22 0,'13'88'30'16,"-2"2"-9"-16,-2 3 3 0,-3 2-5 0,1 0 14 15,-3 2-18-15,1 2 3 0,-3 0-11 0,-2 0 17 16,0 3-11-16,-4-3-1 0,-1 7-3 15,-1 0 0-15,-1 4-4 0,-4-2 7 0,2 0-13 16,-9-2-6-16,3 4 4 0,0-2 0 0,-3 0 1 16,-2 0-4-16,2 0-14 0,-1-2-37 15,-3 0 18-15,4 0 26 0,0 2-7 0,3-2-4 16,-1 2 8-16,1 0 13 0,0-3 4 0,-3 1 1 16,2 0 1-16,1 0 4 0,-3-2 7 0,-1-1 6 15,-1-1 5-15,0 1 11 0,-2-4-14 0,-2 3-6 16,-3-3-10-16,-4 3 2 0,0-1 4 15,-4 0 2-15,4 7 3 0,-2-2 10 0,0 7-7 16,4-3-10-16,3 0-2 0,4 0 4 0,-2-2-10 16,4 0-2-16,2-6-3 0,1-3 4 15,-1-11-5-15,5-2-5 0,2-4 5 0,2-1-7 16,2-3-1-16,1-3-9 0,1-11 10 0,3-1-5 16,2-5-3-16,7-5-13 0,1-3-2 0,3-3-2 15,0-5 12-15,5 0-3 0,-1-5 19 0,3-6-7 16,0-2-15-16</inkml:trace>
  <inkml:trace contextRef="#ctx0" brushRef="#br0" timeOffset="40334.7757">14620 15747 15 0,'119'24'32'0,"3"1"-14"0,-1-1-8 0,-2 0 7 16,13 0 3-16,-4-2-5 0,9-2-5 0,0-4 1 16,4-1-3-16,-5-2-3 0,8-2-7 15,-3 0 8-15,11 0 21 0,0 0-13 0,9-2 9 16,2-2-12-16,3 0-12 0,-1-1-4 0,-2 1 10 16,3-1-7-16,-3 1 3 0,2 0-6 0,-2-1 2 15,-2 3-2-15,-6 0 3 0,-1 2-6 16,-4 0 6-16,0 0 0 0,-7 0 1 0,3 0 0 15,-5-2 4-15,2 4 3 0,-2-2 4 0,2 0 3 16,-1 2-1-16,-1-4-3 0,2 0 2 0,2-5-4 16,1 3-4-16,2-9-3 0,-3 0-2 15,-1-7 0-15,-1 2 3 0,0-8 0 0,-4-1 0 16,-2-4 1-16,-9 1-3 0,0-3 5 0,-16-3 0 16,0 1 0-16,-19 0 9 0,2 2 0 0,-18-3 22 15,2 6-13-15,-15-1-8 0,-2 2-3 16,-7 0 6-16,-2 1-4 0,0-1 14 0,-2-2-14 15,-1 1 1-15,3-4-5 0,-2 1-5 0,4-2 0 16,5-2 0-16,8-7-2 0,-4 4-6 0,2-6 3 16,-6 2-2-16,1-7-3 0,1 0 1 15,0-8 1-15,-5-3 1 0,-2-6-2 0,-8-5 0 16,-3-2 2-16,-9-2 3 0,-2-2 2 0,-2-3-2 16,0-8 2-16,0-3-2 0,-3-2 0 0,5-2-2 15,1-4-5-15,-4-3 0 0,-1 1-3 16,-2-5 2-16,1-3 4 0,1 1 2 0,-3 2 2 15,-1-2 0-15,-3 4-1 0,-3-2 4 0,-1 0-4 16,0-2 3-16,2-7-1 0,-3 2 2 0,1-8-3 16,2 0 1-16,-3-5-2 0,8 0 0 15,-6-9 2-15,3-2 3 0,-2 3 3 0,-2-1 6 16,-3 9 0-16,-1-2-2 0,-3 4-7 0,-5-2 3 16,-1 5-3-16,-3-3 3 0,0 10-2 0,-4-3-4 15,0 6 0-15,-3 1-2 0,1-3 1 16,-1 3-4-16,1-3-11 0,2 0-2 0,-3 1-4 15,3 1 11-15,-2-1-13 0,-1-1 9 0,3 3 3 16,-7-3-2-16,3 3-8 0,-5-3-34 0,2 5 39 16,-7-3 5-16,1 5-20 0,-3 0 16 15,-1 5 18-15,-1 1-2 0,2 10 0 0,-4-1-1 16,2 7 4-16,3-2-1 0,1 4 1 0,5 0-2 16,-2 7 0-16,8 0-2 0,1 0-1 15,4-2-10-15,2 2-23 0,3-1-6 0,-1 3-15 16,0 0 25-16,1 3 14 0,2-1 0 0,-1-2 12 15,-1 2 3-15,-1 7 6 0,-2 2 2 0,-2 5 3 16,-4 4 7-16,-1-3-7 0,1 1 3 16,-5 4-5-16,-2 3-7 0,2 1 6 0,-4 5 6 15,2 4 11-15,-4 3-8 0,-1-3-15 0,1 5 6 16,-1-5-8-16,-4 3 2 0,1-1 0 0,-6 3-1 16,-3-2 0-16,-5 1-4 0,-3 3 10 15,-3 0-7-15,-3 2 3 0,0 5-2 0,-2 0 7 16,-3 1-1-16,-1 3 5 0,-7 0-2 0,-7 5-9 15,-2-1 0-15,-4 0 1 0,-7 1 2 0,6 1-3 16,-8 1-1-16,-2 2 3 0,-5-3-3 16,3 1 1-16,-3 0-1 0,0-1 4 0,-2 3-3 15,0 0 0-15,-4-3 0 0,-1 1 2 0,-1 2-2 16,-3-3 0-16,-2 1 2 0,-2-1-4 16,-5 3 5-16,3 0-3 0,-8-2 2 0,6 1-3 15,-3-1 0-15,2 0 3 0,-4-3-3 0,-2 0 1 16,0-1 2-16,2-3-3 0,-2 0 1 0,-1-3 1 15,-1 3-2-15,-5-2 2 0,7 0-4 0,0-3 3 16,-5 3 0-16,0 0 0 0,3 0-1 16,-1-1 3-16,-1 3-3 0,-1-2 2 0,-2 2-3 15,0 2 4-15,3 1-1 0,-1 3 0 0,-8-4 7 16,1 5-1-16,1 0 3 0,0-1 0 0,-1 1 2 16,1 2-5-16,0-1 3 0,0 6-2 15,2-3-6-15,2 4-2 0,2 0 1 0,0 3 0 16,10 2-1-16,-3-3 0 0,4 5 1 0,0-2 2 15,10 0 3-15,-3 0 3 0,4 0-4 0,0-1-5 16,1-1 3-16,-1 0-4 0,-2-1 2 16,3-1-2-16,-3 1 2 0,2 3-2 0,-2 0 3 15,3 0-4-15,-7 0 3 0,-1-1-7 0,-5 3-23 16,-3 1 10-16,-1 1 0 0,1 0 6 16,0 2-13-16,0-1-1 0,0-1-19 0,0 2-25 15,2-1 24-15</inkml:trace>
  <inkml:trace contextRef="#ctx0" brushRef="#br0" timeOffset="41256.4921">20534 8698 9 0</inkml:trace>
  <inkml:trace contextRef="#ctx0" brushRef="#br0" timeOffset="41303.3577">20203 8749 5 0,'-108'15'-1'0,"9"-1"7"15,-3 16-5-15,8 1 1 0,1 13-2 16,5-2-3-16,0 16 2 0,10-3-4 0</inkml:trace>
  <inkml:trace contextRef="#ctx0" brushRef="#br0" timeOffset="41600.1639">19531 11251 7 0,'83'91'40'0,"10"-1"-28"15,-3 3 4-15,12-1-3 0,-3-3-7 16,11-3-10-16,1-7 11 0,8-4 9 0,-3-18-3 16,10 1 1-16,-2-23-10 0,6 2 1 0,-2-17-5 15,6 2-46-15,1-17 38 0,6-1 12 16,2-19-19-16,11-1 19 0,-1-12-5 0,10-3-9 15,2-9 5-15,3 2 2 0,-1-12-12 0,-1-1 5 16,-1-13 23-16,-13 0-8 0,2-9-9 0,-19-2 24 16,-1-13-5-16,-21 2-19 0,-1-9 17 15,-17-4-15-15,0-9 5 0,-14 0 2 0,1-11 1 16,-14 0-5-16,3 0 15 0,-25 0 9 0,5 0 5 16,-22-2 2-16,1 6-26 0,-14 0-13 0,-1-2 2 15,-12 3-46-15,-1-5-2 0,-15-3 25 16,2 6-2-16,-18-3 3 0</inkml:trace>
  <inkml:trace contextRef="#ctx0" brushRef="#br0" timeOffset="41740.7875">21272 8145 7 0,'-152'9'19'0,"0"2"-15"0,-2 8-2 15,2 1-1-15,-3 18 6 0,8-5-6 16,-5 18 1-16,10-1 0 0,-1 10-5 0,9-1 5 15,-3 16-3-15,5 2 0 0,-1 16-5 0,16 0 1 16</inkml:trace>
  <inkml:trace contextRef="#ctx0" brushRef="#br0" timeOffset="41897.0071">19416 12131 22 0,'119'57'35'0,"11"1"-14"0,-2-16-8 0,11 0 18 16,-2-23-19-16,13 1-10 0,-3-24-10 0,10-1-26 16,-1-17 9-16</inkml:trace>
  <inkml:trace contextRef="#ctx0" brushRef="#br0" timeOffset="42865.4756">21870 11538 484 0,'0'7'30'0,"0"-7"3"0,2 0-9 0,0-11-42 15,1 2 9-15,-3 4 2 0,0 5-13 16,0-2-12-16,0 0 19 0,0 2 5 0,0 0 3 15,0-2 3-15,0 2-13 0,0 0-21 0,0 0-10 16,0 0-12-16,0 0 27 0,0 0 5 16,0 0 2-16,0 0-4 0,0 0 9 0,0 0-6 15,0 2-27-15,0 2 43 0,0-4-7 0,0 3 11 16,0-1 1-16,0-2 3 0,0 0 5 0,0 0 3 16,0 0-7-16,0 0 5 0,0 0 0 15,0 0 2-15,0 0 17 0,0 0 13 0,0 0-2 16,0 0-2-16,0 0-15 0,0 0 2 0,0-2 1 15,0 2-3-15,0 0-2 0,2-3 1 0,-2 3-7 16,0 0 4-16,-2 0-8 0,2 0-3 16,0 0 0-16,0 0 0 0,0 0-3 0,2-2 0 15,-2 2-7-15,0 0-5 0,0 0-4 0,0 0-1 16,0-2 3-16,0 2 2 0,0 0 7 0,0 0 1 16,0 0-4-16,0 0 4 0,0 0 2 15,0 0 0-15,0-2-1 0,0 2 4 0,2 0 0 16,-2 0 2-16,0 0 0 0,0 0 2 0,0 0 0 15,0 0 5-15,-2 0-2 0,2 0 2 16,0-2 2-16,0 2 2 0,2 0 1 0,-4 0-4 16,2 0-1-16,0 0-7 0,0 0 1 0,0 0 0 15,0 0 0-15,0 0-3 0,0 0-2 0,0 0 3 16,0 0-2-16,0 0 2 0,0 0 2 0,0 0-2 16,0 0-2-16,0 0 2 0,0 0 0 15,0-3-1-15,0 3-1 0,0 0-1 0,0 0 2 16,2 0-3-16,-2 0 2 0,0 0 1 0,0 0-2 15,0 0 0-15,0 0 2 0,0 0-1 16,0 0 0-16,0 0 4 0,0 0-4 0,-2 0 1 16,2 0 0-16,0 0 0 0,0 0 0 0,0 0-1 15,0 0 2-15,0 0-4 0,0 0 1 0,0 0 1 16,0 0-3-16,0 0-1 0,0 0-2 0,0 0 1 16,0 0 0-16,0 0-6 0,0 0 5 15,0 0-1-15,0 0 0 0,0 0 2 0,0 0 1 16,0 0-3-16,0 0-10 0,0 0-2 0,0 0-14 15,0 0-8-15,0 0-28 0,0 0 0 16,0 0 23-16</inkml:trace>
  <inkml:trace contextRef="#ctx0" brushRef="#br0" timeOffset="43177.9027">22163 11666 6 0,'-2'0'7'0,"2"0"7"0,0 0-9 0,0 0-8 0,0 0 1 16,0 0-5-16,0 0 0 0,0 0 0 16</inkml:trace>
  <inkml:trace contextRef="#ctx0" brushRef="#br0" timeOffset="47505.0683">3195 8167 28 0,'29'-11'47'0,"1"2"-10"0,8 0 3 16,6 0-14-16,11-2-7 0,5 5-11 0,-3-3 4 15,-2 2-4-15,-6 3-6 0,3-1 1 0,8 1-1 16,4 0-1-16,0-1 1 0,0-1 2 0,-2-1 5 16,-1 3-1-16,8-1-6 0,8-1-1 15,-13 1 0-15,2 3-3 0,-7 0 1 0,1 2 0 16,4 0-1-16,0-2 2 0,-2-3 0 0,-3 5 5 16,-8-2 1-16,-3 0 0 0,-1-1 1 0,1 1 3 15,1 2 8-15,1-2 0 0,-6 0-1 16,-4 2-4-16,-9-2 0 0,-5-1-1 0,-1 1-6 15,-3 2-4-15,-2 0 6 0,-1 0 2 0,-3 0-5 16,-1-2 1-16,-4 0 1 0,0 2 5 0,0 0-5 16,-4 0 0-16,0-2-3 0,-3 2 0 15,-2 0-1-15,-11 0-3 0,5 0 1 0,0 2-3 16,4-2-3-16,-3 0 4 0,1 0-6 0,2 0 5 16,-2 0 0-16,2 0 3 0,0 0-2 15,4 0 3-15,1 2-1 0,-3 0-2 0,2 3 4 16,-1-1-1-16,-3 5 1 0,2 0 0 0,-2 4 1 15,0 0-3-15,2 3 4 0,0-5 0 0,0 8 1 16,1 1-3-16,-3 2 2 0,0 5 1 0,0-1 1 16,-3 5-1-16,1 4 6 0,0 10-1 15,0-1-4-15,-3 20 1 0,1-3 1 0,0 5-4 16,-3 20-1-16,3-2-2 0,1-4 1 0,3-5-2 16,3-5-1-16,-6-4 2 0,3 9-4 0,0 0 2 15,-2-2-1-15,2-7 0 0,0-2 1 16,0-4-1-16,2-8 2 0,1-1 0 0,1-2 5 15,3-7-2-15,-1-7 0 0,3-2-4 0,0-2 3 16,-3-3-3-16,1 6 0 0,0 1 1 16,-1 7-2-16,-1 4 4 0,4 3-3 0,-3-1 3 15,-1-2-3-15,-1 1 3 0,-4-3-3 0,2 2 1 16,-2 5-1-16,0 2 5 0,-2 2-1 16,2-2 2-16,-4-3 1 0,4-5 0 0,0-4-1 15,2-3-1-15,0-1 2 0,0-1-4 0,5-1 4 16,-3-4-4-16,3 0-1 0,-3-3-3 0,1-3 2 15,-3-6 0-15,2-1-2 0,-4-7 4 0,2-4-1 16,1-1-1-16,-3 1 6 0,0-5 3 16,0 0-2-16,0-15 3 0,-3 7 1 0,1 1 4 15,2 5 1-15,0-2-7 0,0 2-6 0,0 0 0 16,0-2-2-16,0 6-2 0,-2-2-1 0,-2 1 0 16,-3-1-3-16,-6-4-2 0,-5 2 1 15,-4-3-1-15,-7 1 2 0,-1 2 1 0,-6 0 0 16,-1 0 2-16,-5 0-1 0,-9 5-1 0,-22-3 5 15,-4 0-2-15,-22 0 0 0,11 3-2 0,9 1 3 16,6 1-2-16,4-3 3 0,1-2-2 16,11 1 2-16,-5-1 0 0,9-2 1 0,-2-2-2 15,0 2 0-15,0-5 1 0,0 3 4 0,2-2-3 16,0-1-3-16,4 5 3 0,3-2-4 16,-3 4 1-16,8-2 0 0,-1 2-1 0,6 3 0 15,3-5-2-15,7 4-7 0,2-4-4 0,-1 2-12 16,5 1 2-16,5 1-12 0,6-2 5 0,0 0-8 15,3 1-23-15,1-3-44 0,1 2-24 16,17 0-43-16</inkml:trace>
  <inkml:trace contextRef="#ctx0" brushRef="#br0" timeOffset="48739.1418">3497 11926 220 0,'-11'-7'22'15,"0"-6"67"-15,0-2-49 0,4-14-25 0,-4 0 4 16,0-1 7-16,7 3-6 0,-3 3-7 0,5 2-5 16,2 4 3-16,0 5-11 0,0 0 0 0,2 2-3 15,5 0 1-15,2 2-2 0,4-2 2 0,4 2-3 16,5 0 4-16,3 0 1 0,6 5-3 16,13 2 4-16,9 2-2 0,6 2 2 0,14 5-4 15,0-1 2-15,-3 3 1 0,-4 0-1 0,1-3 1 16,1 3-1-16,9-2-1 0,-11-3-2 15,0 1 4-15,-2-5-2 0,7 4 1 0,-3-4 0 16,-2 0 0-16,3-2-1 0,-10 0 4 0,5 0 1 16,-2-3 5-16,-3 1 0 0,3-1 1 0,-7 1 2 15,-4-5-2-15,-7 2-4 0,-2 3-1 16,-5-3 1-16,-1 5-4 0,-3 0 2 0,-5-2-3 16,-3 4 1-16,-1-3 1 0,-4 3-4 0,-5-2 2 15,-1 2 1-15,-3 0-1 0,-5 0-2 0,1 0 2 16,-1 0-1-16,-1 0-1 0,-5 2 0 15,-7 1-1-15,3-3-1 0,2 0-13 0,4 2 10 16,2-2 2-16,-2 2 3 0,-2 2 0 0,3 1 2 16,-3 1 0-16,0 3 0 0,-3 2 0 0,1 3 1 15,0 1 4-15,-5 7 0 0,3 4 2 16,-3 5-5-16,-1 5 6 0,-4 6-4 0,1 2 1 16,-4 4 0-16,-9 23-4 0,4-1 3 0,-11 23 1 15,5-5 4-15,8-6-4 0,3-10-1 0,3-3 2 16,6-1 1-16,-1 0-5 0,5 3 4 15,2-3-1-15,4-2-4 0,1 1 1 0,-3 3 1 16,5 1 1-16,2 1-3 0,2-1 2 0,0-3 1 16,2 3-3-16,-2 2 1 0,0-1 1 0,0-8-3 15,4 0 1-15,-4-6-1 0,0 1 1 16,0 1-1-16,-2-1 1 0,0-1-1 0,-2-5 3 16,-3-7 2-16,0 0-3 0,1-2 0 0,-3-2-2 15,0 2 1-15,0-2 0 0,-2-4 0 0,0-5 1 16,-2-5 0-16,2-3 1 0,-2-3-3 15,2-5 5-15,0-1-2 0,0-5 2 0,0 0 0 16,0-2-1-16,0 4 5 0,0-4 1 0,0 6 0 16,0-2 6-16,0 5-8 0,2 4-2 0,-2 0-3 15,2 4-2-15,-4 1 0 0,2 2 2 16,-2-3-6-16,0 1 4 0,0-1 6 0,-3-4-3 16,1-4-2-16,-1-3-1 0,-1-6 0 0,-1 0 1 15,1 0-5-15,-3-3 6 0,0 1 0 0,-4-1 3 16,-1-1-3-16,-5-1-1 0,-1-2 3 15,-7 3 2-15,-10-10 0 0,-7-1-2 0,0-1 3 16,-5 1-3-16,-10-5 0 0,-3 0-3 0,-2 4 0 16,0-2-3-16,2 2 0 0,1 1 4 15,-3 1-3-15,2 1 0 0,-2-3-1 0,4 3 0 16,1-3-6-16,6 3-6 0,0 0 4 0,5 1-5 16,-3-1 2-16,-2 0-4 0,0-1-9 0,2 1-4 15,3-1 14-15,6-1 5 0,0 6-7 0,-2 2 7 16,2 7-11-16,0 0-6 0,2 2-15 15,7 4-52-15,2 0-27 0,7 3-64 0</inkml:trace>
  <inkml:trace contextRef="#ctx0" brushRef="#br0" timeOffset="49973.2793">3118 15696 227 0,'11'3'146'0,"2"-1"-110"0,-4-4-18 0,0-1-17 16,-3 1-6-16,-1 0 3 0,-1-2 1 0,3 1 1 15,-3 1-1-15,5-2 3 0,2-1-3 0,4 3 1 16,1 0 2-16,1 0-4 0,10 0 3 0,8-3-3 16,7 3 2-16,2-2-1 0,5 1 0 15,6-1 4-15,6 2-3 0,30-1 2 0,30-5 1 16,-11 3-3-16,25-1 2 0,-56 8 1 0,-4 0 0 16,2 5 0-16,-6-1 1 0,-1 3 5 0,3-2 4 15,-2 6-5-15,-3-2 3 0,1 2-4 16,-10-2 1-16,3 0-5 0,0-2 0 0,-1 0 1 15,-6-2 2-15,-2-1-1 0,-6-1-1 0,-6-3 2 16,-3-2-3-16,-3 0 2 0,-2 0-2 16,-2 0 1-16,-2 0-1 0,-3 2 1 0,-1 0-3 15,-3-2-2-15,-7 2 1 0,0 1-4 0,-3-1 2 16,-8-2 3-16,3 2-1 0,-3-2 9 0,-11 0-6 16,1 0 0-16,4 0 0 0,-1 2-2 15,-1-2 5-15,8 2 0 0,-4-2-4 0,0 7 3 16,-4 0-4-16,-5 4 2 0,2 0 1 0,-10 8 3 15,6-1 7-15,-13 13-1 0,-3 2 4 0,3 5-5 16,-5 3 5-16,0 12-11 0,-10 20-1 16,4 6 2-16,-10 25-3 0,12-5-2 0,-2 25 2 15,17-43-2-15,5-1 0 0,-2-1 2 0,4 1 1 16,-2 1 3-16,4 1-2 0,0-7 0 0,0 2 2 16,2-7 4-16,3 3-3 0,2-5-1 0,-3-1-2 15,3-10-1-15,0-4-2 0,0-2 0 16,2-1-1-16,0 8-2 0,2-3 3 0,0 2-3 15,0 0 1-15,3-1-2 0,-1-1 1 0,1 4 1 16,-1 1 0-16,5-1-1 0,-5-1 0 16,3-6 1-16,0-3-2 0,1-1 2 0,1-6-3 15,2 0 1-15,-2-6 1 0,0-3-2 0,-3-5 0 16,1-1-3-16,-3 1 6 0,5 1 0 0,-2-2 1 16,2 6-2-16,-5 0 3 0,3 2-1 15,-3-4-1-15,-2-9-1 0,3-9 3 0,-3-2-4 16,0-4 3-16,-2 2-3 0,0-3 0 0,2-1 0 15,-2-3-5-15,-2-9 0 0,2 1-1 0,-2 6 2 16,2 0 5-16,0-3-5 0,0 3 2 16,0 0-5-16,0-2 1 0,0 2 11 0,0 2-3 15,0-2-1-15,0 0 1 0,-2-2-1 0,2 7-19 16,0-1 22-16,-5 0 4 0,3 1-8 0,-7-1-1 16,3 1 3-16,-14 1-1 0,0-1-2 15,-4 1 5-15,-3-4-4 0,-6 1 2 0,0 1-4 16,-7-4 3-16,1-2-3 0,-7 0 1 0,-14-9 0 15,-2-3 2-15,0-1-1 0,-15-11 1 0,7 1-1 16,6-1-2-16,7-3 1 0,1 0-3 16,-1 5-2-16,-2 2-15 0,-5 9 2 0,-3 2-6 15,-1 9 8-15,-7-3-2 0,2 10-6 0,-4-3-4 16,0 11 4-16,-2-4-15 0,1 20 2 0,1-3 3 16,0 12 3-16,9-3-22 0,-3-4 38 15,18 0-5-15,0-7-31 0,7 0-70 0,2-6 45 16</inkml:trace>
  <inkml:trace contextRef="#ctx0" brushRef="#br0" timeOffset="53253.7265">6665 8460 31 0,'5'0'16'15,"-1"-4"38"-15,1 1-24 0,-3 1-6 0,2 0-3 16,-2 2-3-16,1-2-2 0,-3 2-4 16,2-2 0-16,0 2 9 0,0 0-8 0,3 0 1 15,-3 0-6-15,2 0-1 0,3 0-1 0,2 0-1 16,-1 0-4-16,3 0 3 0,3 0 2 0,3 0 0 15,3 0 9-15,0-3-7 0,13 3 1 16,-2 0 1-16,4 0-3 0,-2-2-2 0,-2 2-6 16,0 0 4-16,0 0-1 0,0 0 0 0,-3 2-1 15,8 1 0-15,6 1-1 0,4-2 1 0,2 0 0 16,3 3-1-16,6-1 0 0,-8-4 1 16,-7 5-1-16,2-3 1 0,2 2 1 0,7-2 0 15,7 1-1-15,-1-3 1 0,1 2-1 0,-5 0 2 16,-2-2-3-16,4 5 1 0,0-5-1 15,3 4 1-15,2-4 2 0,-9 2-1 0,-5 0 1 16,-4 1 0-16,0 1 0 0,5 0 0 0,2 1 2 16,1-1 1-16,4-2-3 0,-1 1 0 0,-5 1-1 15,6 3-1-15,-1-3-1 0,4 5-1 0,1-5 1 16,-1 3 2-16,-1-1-3 0,-8 1 0 16,-1 2 1-16,4 0-1 0,-3 2 2 0,1 0-1 15,0 2 1-15,-7 0-1 0,0 3-1 0,-4-1 3 16,-1 1 4-16,1-1-2 0,6-2 1 15,5 3-1-15,4-3-1 0,-2 0-3 0,-4 0 0 16,-7-2 1-16,-7 3-2 0,0 1 2 0,-2 0-2 16,7-1 3-16,0-1-1 0,1 2 1 0,-1-1 2 15,-5-3-1-15,-4 0 3 0,-4 0-2 0,-3 0 1 16,-2 0 2-16,0 0 2 0,-2-2-4 16,0-1 0-16,0 3 0 0,-1-2-1 0,1-2-1 15,-2-1-1-15,0 1 1 0,-1-3-3 0,-4 1 3 16,-1 1 0-16,-1-3 0 0,-3-1-2 15,1 0 2-15,-2 0-2 0,-5-2-1 0,0 2 3 16,-8-4-2-16,1-2 3 0,1 4 1 0,4 0 0 16,0 0-1-16,-2 0-2 0,2 0-4 0,-3 0-1 15,3 0 1-15,0 0 2 0,0 0-1 16,0 0 1-16,-2 0 0 0,2 0-1 0,0-2 1 16,0 2 0-16,0 0 0 0,2 2 1 0,3-2-2 15,-5 0 1-15,2 2-1 0,0-2 1 0,-2 0-2 16,0 0-13-16,0 0-18 0,2 2-13 15,-2-2-18-15,0-2-19 0,0 4 58 0,-2-2-37 16,2 0-169-16</inkml:trace>
  <inkml:trace contextRef="#ctx0" brushRef="#br0" timeOffset="55784.353">10557 9038 6 0,'2'-2'11'15,"-2"2"13"-15,2 2-20 0,-2-2-1 0,0 0 0 16,0-2 5-16,0 2-3 0,0 0-1 0,0 0-4 15,0 2 0-15,-2-2 1 0,0 0 0 16,0 0 2-16,-1 4-1 0,-1-4 4 0,2 5 1 16,-3-1-5-16,1-2-2 0,0 0 2 0,-1 5-4 15,1-5 2-15,-1 0-5 0,3 3 2 0,-2-3-2 16,4 2 1-16,-5-1 5 0,5-1-2 16,0 2 3-16,0 1-7 0,0-5 9 0,0 4-1 15,3-2 1-15,-1 0-5 0,2 1 9 0,1-1-3 16,-1 0-1-16,0-2 6 0,1 0 3 0,-1 0 2 15,1 0-1-15,-1 0-2 0,0 0 4 16,1 0-1-16,-3-2-8 0,0 0 6 0,0-1-1 16,1 3-5-16,-1-4 4 0,-2 2 7 0,2 0-5 15,-2-3-9-15,2-1-2 0,-2 1 0 16,-2-1 1-16,2-1 0 0,-2 0-1 0,0 3-1 16,-1-3-1-16,-1 1 1 0,2-1-10 0,-3 3 7 15,1-3-2-15,-3 3 3 0,1-1 1 0,-1 1 0 16,3-1-2-16,-3 1 3 0,-2 0-1 0,5 1 0 15,-3-1 4-15,1 4 8 0,-1-4-6 16,3 4-5-16,-3 0 1 0,3-3-1 0,-3 1 2 16,3 2-2-16,-1 0-1 0,-1 2 1 0,1 1 0 15,-1-3 2-15,1 4-1 0,-1-2-3 0,-1 3-1 16,0-1 1-16,3 0-1 0,-3 3 0 16,3 0 3-16,-3-1-4 0,5 1 0 0,-5 0-14 15,5-1 16-15,0 1-1 0,2 2 1 0,0-5 1 16,0 3 2-16,2-1-2 0,0 1 1 0,1-3 6 15,1 1 3-15,1 1 0 0,-1-1-4 16,3-1-2-16,-1-2 0 0,1 0 0 0,2 1 3 16,-3-1 2-16,3-2 0 0,-2 0-3 0,-1 0 10 15,1 0-7-15,-3 0 6 0,1 0-2 16,-1-2 0-16,1 2-7 0,-3-3 0 0,2 1-3 16,-4 0-1-16,2-2 1 0,1-1 0 0,-3 1-6 15,0-1 0-15,0-1 1 0,0-1-3 0,0 3 3 16,0-3 2-16,-3 1 0 0,1-1-1 15,2 3 1-15,-4-1 2 0,4-1-2 0,-5 1-2 16,3 1 3-16,0-1 0 0,-5 3-4 0,3 0 1 16,-1-3-3-16,1 5 5 0,-3-2 0 0,3 2 1 15,-3 0-1-15,1 2 0 0,-1 1 0 16,1-1 0-16,-1 2 0 0,0-2 0 0,3 3-1 16,0-1 1-16,-1 3-1 0,3 0-8 0,0-3-2 15,-1 3 9-15,3-3-1 0,0 3 0 0,0-3 2 16,5 3 0-16,-5-3 0 0,7 0 1 15,-3 1 1-15,0-3 0 0,1 2-2 0,1-1 3 16,1-3-3-16,0 2 2 0,-3-2 0 0,3 2-1 16,-3-2 1-16,0 0 0 0,-1 0-2 0,-1 0-8 15,0 0-60-15,0 0-6 0,-2 0-109 16</inkml:trace>
  <inkml:trace contextRef="#ctx0" brushRef="#br0" timeOffset="58111.9147">10544 9038 4 0,'0'0'32'0,"2"0"-17"16,-2 0-3-16,2 0-7 0,-2 0-1 0,0 0-2 16,0 0-1-16,0 0 0 0,0 0-1 15,0 0 4-15,0 0 2 0,0 0 8 0,0 0 3 16,0 0 0-16,0 0-5 0,0 0-2 0,0 0-5 16,0 0 3-16,0 0 3 0,0 0-2 15,-2 0 0-15,2 0 0 0,0 0 7 0,0 0-5 16,0 0 11-16,0 0-11 0,0 0-3 0,0 0-2 15,0 0-4-15,0 0 0 0,0 0 0 0,0 0 5 16,0 0 1-16,-2 0-2 0,2 0 1 16,0 0 12-16,0 0-4 0,0 0-10 0,0 0 1 15,0 0-4-15,0 0-2 0,0 0 1 0,0 0 0 16,0 0 2-16,0 0 1 0,0 0-6 16,0 0 3-16,0 0-1 0,0 0-1 0,0 0 2 15,0 0 2-15,0 0 2 0,0 0-3 0,0 0-2 16,0 0 3-16,0 0-2 0,0 0 1 0,0 0-1 15,0 0-1-15,0 0 0 0,0 0-1 0,0 0 1 16,0 0 1-16,0 0-1 0,0 0-1 16,0 0 0-16,0 0 0 0,0 0 1 0,0 0 3 15,0 0-4-15,0 0 2 0,0 0-1 0,0 0-1 16,0 0 0-16,0 0 1 0,0 0 6 0,0 0-5 16,0 0-1-16,0 0 0 0,0 0 0 0,0 0 0 15,6 4-1-15,1 3 2 0,2-3-2 16,0 5 1-16,2-5-1 0,0 3 2 0,2 2-3 15,2-5 4-15,1 3-3 0,-1-1 0 0,1 1 1 16,6 2-2-16,0-2 1 0,0 1 2 16,-2-3-2-16,-1 1 1 0,-1 1 1 0,0 0-1 15,-1-3-1-15,-1 5 1 0,-1-3-1 0,-2 1 0 16,3 0 2-16,-1 1-2 0,-2 1 1 16,3 0-4-16,-3 0-5 0,3 2 0 0,-1 0 2 15,0 0 3-15,1 0 3 0,2 0 0 0,-3 0-2 16,3 0 0-16,-3 0 0 0,5 2-2 0,-3 1-1 15,1-3 1-15,0 4 0 0,-5-2 4 0,0 1-2 16,-2-1 0-16,0 2 3 0,0-2-1 16,-2 3 1-16,2 1 0 0,-2-1 0 0,2 4-1 15,-2-5-2-15,2 5-6 0,0-2 5 0,-2-3-5 16,2 5 6-16,-2 0-6 0,2 0 3 16,0-1-3-16,-5 1 9 0,3 0-2 0,-2-2 3 15,-3-1 0-15,0 1-1 0,1 2 3 0,-1-2-3 16,-2-1 1-16,1 1 1 0,1-3-2 0,-2 3 0 15,0 0 1-15,1-3-1 0,-1 0-6 16,-2 1 3-16,0-1-4 0,2 1-8 0,0-1 8 16,-2 3 7-16,3-1 1 0,-1 3-2 0,-2-2 1 15,4 2 0-15,-2-3-3 0,1 1-3 0,-3-3 2 16,2 1 1-16,-2-3 3 0,2 0 4 16,-2-2-2-16,-2 0 1 0,2 0 1 0,-2 0 2 15,-1-2 4-15,-1 2-2 0,2-2 1 0,-3 0-6 16,3 0 1-16,-2 0 1 0,-3-1-3 0,5 3-1 15,0-2 0-15,-1 2-1 0,1-2 0 16,0 2 1-16,0-2-1 0,0 2-1 0,2-2 1 16,0 0 0-16,0-1 2 0,0-1-3 0,0 2 2 15,0-3-1-15,0-1 5 0,0 1 5 0,0 1 5 16,-3-2-6-16,1 1-4 0,0-1 4 16,-2 1-5-16,1 3-2 0,-1-5-2 0,0 5-2 15,-1-2 4-15,-1-1-2 0,1 3 1 0,1-2-1 16,-1-1-2-16,1 1 3 0,0 2-3 0,-1-2 3 15,3-1 0-15,-2 1 0 0,1-3 13 16,1 3-7-16,-2-3-3 0,4 1 0 0,-5-1 6 16,3 0 0-16,-2 3-9 0,1-5 1 0,1 3 0 15,-2-3-1-15,-1 2 1 0,1 1-3 16,-3 1 1-16,3-1 0 0,0-1 1 0,-3 1-1 16,0 1 2-16,1-1-1 0,-1-1 1 0,3 0-2 15,-1 1 1-15,1-1 0 0,-1 1-1 0,3-3 1 16,-2 2 1-16,-1-2 1 0,3 3-2 0,0-1 0 15,-2-2 1-15,1 1-3 0,-1 1 1 16,0 0 1-16,-1 1-2 0,-1 1 1 0,1-1 2 16,1 2-4-16,-1-1 3 0,-1 1-1 0,1-1 0 15,1 1 0-15,2 0 1 0,-3-3-2 0,1 0 2 16,-1 1-1-16,3-1 1 0,0 1 0 16,0-3-1-16,0 2 7 0,-1-2-4 0,-1 1-1 15,2 1-1-15,0-2 3 0,-3 3-5 0,1-1 1 16,-3 0 10-16,3 1-6 0,-3-1 0 15,-2 1-2-15,3-1 3 0,-1 1-2 0,-4-1 1 16,2 0-1-16,0 1-1 0,1-1-2 0,-1 1 1 16,-2-5-2-16,2 4 3 0,-2-2-1 0,2 3 3 15,-2-3 1-15,0 0-3 0,2 0 3 0,-2 0-2 16,0 3-4-16,2-1 2 0,-2-2-2 16,3 3 0-16,-1-1 1 0,0-2-1 0,0 3 2 15,0-1-2-15,0 1 0 0,-2-1 2 0,0 3-1 16,0-3-1-16,0 3 2 0,-2-3 0 15,0 3-1-15,2-3-1 0,-2 1 1 0,-3-1 3 16,5-2 0-16,-2 3-2 0,2-3 4 0,0-2-3 16,0 2-1-16,4 0-2 0,-2-2 3 0,3 2-1 15,-1 1-2-15,1-3 1 0,1 2 0 0,-1 0 0 16,1-2 1-16,-1 2-1 0,1 0 0 16,-1 1 1-16,-1-1 0 0,3 0 0 0,-1 0 1 15,1 0 1-15,-3-2-1 0,3 3-1 0,-1-1 0 16,3-2 1-16,0 2-3 0,-3 0 2 15,3-2-1-15,2 0 2 0,0 0-1 0,-2 3 0 16,9-6 0-16,-5 3 1 0,-4 0-4 0,-1 0 2 16,1 3-2-16,2-3-1 0,-2 0 1 15,2 2-4-15,-2-4-3 0,2 2-2 0,0 0 4 16,0 0 3-16,0 0-2 0,2 0-2 0,-2 0-1 16,0 0 1-16,0 0 1 0,0 0-6 0,2 0 6 15,-2 0 6-15,0 0-1 0,0 0 0 0,0 0 0 16,0 0-7-16,2-3 1 0,-2 3-2 15,0 0-26-15,3 0-9 0,-3 0 6 0,0 0-91 16</inkml:trace>
  <inkml:trace contextRef="#ctx0" brushRef="#br0" timeOffset="58877.3492">10436 10857 33 0,'-3'-7'34'0,"-1"3"3"15,2 2-14-15,0-3 1 0,2 3-15 0,-3 0 3 16,1-1-9-16,2 3-1 0,0 0 6 0,-2-2 4 16,2 2 3-16,0-2-1 0,0 2-4 15,0 0 3-15,0 0-10 0,0 0-2 0,-2 0-3 16,2 2 1-16,-2 0 5 0,-3 3 0 0,3-1 1 16,0 1 0-16,-3 1 3 0,1 1 1 0,2-3-2 15,0 3-5-15,-1 0 2 0,3-3-2 16,-2 3 4-16,4-3-1 0,-2 3 2 0,0-3-6 15,3 3-2-15,-1-3 4 0,4 0 4 0,-1-1-8 16,1 1 5-16,1 0-4 0,4-4 1 0,-2 3 0 16,2-3 1-16,0-3-3 0,2 3 6 15,-2-4-4-15,2 2 5 0,1-3 2 0,-3 1 4 16,2-3-3-16,-2 3 1 0,0-3-4 0,-2 3 3 16,-3 0-2-16,3-1-3 0,-4 3 10 0,1-5-7 15,-4 5-4-15,1 0 0 0,-1-2-3 0,-2-1-1 16,0 1 1-16,-2-3-2 0,-1 3 6 15,1-3-4-15,-2 3 1 0,-1-1 0 0,1 1 1 16,2-1-1-16,-3 1 0 0,1 2-2 0,-1 0 0 16,3-1 1-16,-2 1-1 0,2 2 2 15,-1 0-2-15,-1 2 2 0,0 1-2 0,-1-1 3 16,1 0-4-16,-1 2-3 0,-1 3-3 0,4 0-5 16,-3-1-2-16,1-1 6 0,2-1-1 15,-1 3-5-15,3-3-1 0,0 1 7 0,0-1-4 16,5 0 7-16,-3 1 4 0,0-3 4 0,3 0 0 15,1 0-1-15,-1 1 1 0,-1-1-1 0,3-2-7 16,-3 0-27-16,0 0-17 0,1 0-37 16,-1 0 8-16</inkml:trace>
  <inkml:trace contextRef="#ctx0" brushRef="#br0" timeOffset="60048.9406">10418 10883 13 0,'2'-4'28'0,"0"2"-9"0,1-3-6 16,-3 3-6-16,0 0-2 0,2 0-3 15,-2 2 6-15,2 0 6 0,-2 0 4 0,0 0-3 16,0 0 1-16,0 2-1 0,0 0 15 0,0 2-16 15,0-1 4-15,0 1 5 0,0-2-6 16,-2 0 0-16,0 3 2 0,2-3-2 0,-3 0 2 16,1 0-6-16,0 3-8 0,0-3 3 0,-3 0-2 15,3 3-1-15,-2-3 2 0,-1 0-1 0,-1 2 2 16,-1 1-1-16,0-3-2 0,-1 2 3 0,-1 1-2 16,0-1-5-16,-4-1 1 0,2 1-1 15,-2 0 0-15,-3 3 0 0,1 0 0 0,-5-1 4 16,-2 3-1-16,0-2 2 0,2 1-3 0,-2 1 2 15,0-2-1-15,0 2 2 0,0 0-2 16,-3-3-1-16,1 3 2 0,-2-2-1 0,-1-1-2 16,1 1 0-16,-3-1-1 0,0-1 1 0,-4-1 4 15,0 1-1-15,5-1-2 0,-3 0 1 0,2 1-2 16,0-1 1-16,-1 3-1 0,-3-1-1 0,-3-1 1 16,-1 4-1-16,-1 0-1 0,-4-1 0 15,1 1 1-15,3 0 0 0,5 2-1 0,2-2 1 16,2 0-1-16,-4-1 2 0,2 1-2 0,-4 0 0 15,2-4-1-15,0 1 1 0,0-1 2 16,0-1 0-16,2-2 1 0,0 0 4 0,0 1 1 16,0-1-3-16,3 0 2 0,-1 0-1 0,-2 0-3 15,0 3 2-15,-2-3 3 0,0 2-4 0,-2 1-1 16,2-1-2-16,-2 1 0 0,-1-1 1 16,5 3-3-16,-2 2 1 0,3-3 0 0,-4 3-2 15,6-5 2-15,-5 5-1 0,2-2 2 0,-2-3-1 16,2 3-1-16,-2-1 1 0,-2-1-1 0,1-1 2 15,4 1-1-15,-1-1 0 0,2 0 0 16,0-1 0-16,-1-1 1 0,-4-2 0 0,1 0-1 16,-2 2 3-16,0 0 0 0,0 3-2 0,-1-1-1 15,1 1 0-15,2-1 1 0,0 3 0 0,2-3-3 16,-2 3 2-16,0-3 0 0,-5 0-1 16,1 3 2-16,-3 0-2 0,7-3 1 0,-4 3-2 15,4-3 1-15,0 0 1 0,4-1 0 0,2 1-1 16,-1-4 0-16,1 4 2 0,1-1-1 0,-5-1 1 15,2 0-3-15,-2-2 4 0,1 5-2 16,-1-5-1-16,0 2 1 0,4 2 0 0,1-4 1 16,2 2-3-16,2-2 5 0,2 3-5 0,0-3 4 15,2 0-2-15,-2 0-1 0,3 0-1 0,-1 0-4 16,-2 0 5-16,0 0 2 0,1 0-2 16,-1 0-1-16,2 0 2 0,-2 0-3 0,0 2 1 15,5-2-3-15,-3 2-1 0,3-2 1 0,2 2 3 16,2 0-3-16,-3-2-1 0,3 3 3 15,3-1-4-15,1-2 4 0,0 2-2 0,3-2 1 16,0 0-3-16,-1 0 0 0,3 0-5 0,0 0 3 16,0 0 2-16,-1 0-4 0,12 0-2 0,-7 0-7 15,-4 0-9-15,-2 0 6 0,2 0-37 0,6 0 9 16,-2 0-22-16,-2 0-116 0</inkml:trace>
  <inkml:trace contextRef="#ctx0" brushRef="#br0" timeOffset="62360.8762">16858 8782 483 0,'3'40'1'0,"-3"-3"-38"0,0-8-12 0,0-7-77 15,-3-2-4-15,1-9 57 0,-2 0 28 16</inkml:trace>
  <inkml:trace contextRef="#ctx0" brushRef="#br0" timeOffset="122361.9285">18538 941 314 0,'-6'7'-1'0,"-1"0"6"0,1-7 40 0,-3 0-26 16,4 0-31-16,-1 0-8 0,1-3-22 0,1 3-14 15,2-4 51-15,0 8 4 0,-1-1-2 0,1-1 2 16,2 2 3-16,-2 3-1 0,0 6 9 16,2 0-1-16,0 7-1 0,0-2 7 0,2 8 8 15,-2 1 1-15,2 1-9 0,-2 3-12 0,-2 2 29 16,2 3-29-16,-2 1 2 0,-3 1 1 16,3 17 3-16,0 2-2 0,2-6 0 0,0 4 7 15,0 7-8-15,0-5 1 0,0 3 2 0,0-3 2 16,-2 2 2-16,4-1-5 0,0-8-1 15,0 8-5-15,-2-5-3 0,0 8 4 0,0 1 1 16,0 2-3-16,3 0 1 0,-3-2-3 0,0 6 3 16,0 5-2-16,2 0-3 0,0-5 4 0,0 0-1 15,3-4 2-15,-3 2 0 0,-2 3 5 16,4-3-2-16,1-7 0 0,-1-1 2 0,3-3 3 16,-3 4-2-16,-2 8-4 0,3-6 0 0,-3 8 1 15,2-10 0-15,-2 3-4 0,3 4 1 0,-1-2-1 16,3 13 0-16,-3-11 0 0,7 0-2 0,-2-2 0 15,4 5 0-15,1-1 4 0,1 0 1 16,0-4-1-16,1 0-1 0,2-4 2 0,-3-3 2 16,-2 7 1-16,-2 7 3 0,0-5 3 0,-4-2 7 15,2 0-9-15,-5 0 3 0,3 2 0 16,-1 0 0-16,1-7-5 0,0 3-1 0,-3-7 1 16,5 0-1-16,-3-2 2 0,5 0-4 0,0 2 3 15,3-2-4-15,3-2-1 0,-1-2-1 0,-3-3 0 16,2 0 2-16,-4 7 0 0,3 0 0 0,-3 2-2 15,0 0-1-15,-2-4 1 0,-1 0-3 16,-3-3 2-16,-1-2-4 0,1 5 2 0,-1-5 0 16,-2-1-2-16,0-1-1 0,1-9 2 0,-1-2 2 15,-2-7-3-15,2 1 1 0,0-1-1 16,-2-1 1-16,2-1 0 0,-2 0 0 0,0-2 1 16,3 2-1-16,-3-6-2 0,0 2 3 0,0-5-3 15,0 1-2-15,0-5-3 0,0 0-30 0,0 0-10 16,0 0-22-16,0-2-5 0,-3 2-67 15,3-7-27-15</inkml:trace>
  <inkml:trace contextRef="#ctx0" brushRef="#br0" timeOffset="123018.0147">17105 5658 365 0,'9'4'54'0,"0"-4"-60"0,0-4 13 16,0-5-16-16,2-2 3 0,4 0 7 0,-2 2 18 16,12-6-10-16,-3 6-1 0,17-7-1 0,5 3-5 15,5 2 4-15,6 0-3 0,24-4 5 16,3 1-1-16,28-1 12 0,-8 6 0 0,25 0-6 15,-47 7 10-15,4 2-5 0,2-4-4 0,4 1 0 16,3 1-5-16,-1-4 1 0,5 1-1 0,0 1 0 16,-2-3-2-16,4 3 3 0,-4 2-1 0,2-3-2 15,-4 1 1-15,2-1 3 0,2 1-2 16,0 0 9-16,2-3-2 0,0 3-7 0,0-1 1 16,3 1 0-16,-1 2-7 0,7-3 3 0,0 1-3 15,5 1-1-15,1-1 2 0,-1 2-1 16,4 2-1-16,-1-2 1 0,3 2 0 0,1 0-2 15,-1 0 3-15,0 2 1 0,-2-2-1 0,-5 0-3 16,-2-2 6-16,3 2-5 0,-1 0 6 0,1 0-6 16,-1 2-1-16,0-2 1 0,-4 4 2 0,7-4-3 15,-5 5-1-15,-2-5-1 0,3 2 1 16,-8 0 1-16,3-2-3 0,-2 2 1 0,-5 1 2 16,2-3-3-16,-4 0 3 0,-2-3 0 0,-2 3-4 15,-7-2 3-15,0 2 1 0,-9-2-4 16,2-3 2-16,-10 3 0 0,-3 0 0 0,-4-2-4 15,-3 1-7-15,-6-1-10 0,-2 0-9 0,-7-1-20 16,-7 1-1-16,-10-1-55 0,-3 3-24 0,-4 0-154 16</inkml:trace>
  <inkml:trace contextRef="#ctx0" brushRef="#br0" timeOffset="131437.8353">19634 2249 2 0,'11'-7'10'0,"3"3"4"16,-1-3-8-16,0 3-1 0,2-1-3 0,3-3 6 15,-2-1 5-15,1 0 2 0,3 2-8 0,4-4-4 16,0-2 0-16,-1 2 4 0,-6 0-5 16,3 0-1-16,0 2 2 0,0-2 0 0,-3 0-2 15,1 0 3-15,2 2-1 0,0-2-1 0,2-4-1 16,0 6 1-16,2-2 2 0,-2-4 4 0,7 6 3 15,-1-7 2-15,-3 5-1 0,-1 3-7 16,2-3 6-16,-4 0-9 0,-2-1 3 0,2-1-2 16,-2 2-3-16,-2 0 6 0,2-2-5 0,-1 2 4 15,1-2-3-15,2 2 1 0,3-5-3 0,-1 7 4 16,5-6-2-16,1 0-2 0,-1 1-1 16,6 1 5-16,-2-5-5 0,3 5 1 0,-8-2 3 15,1 4 2-15,-3-7-2 0,3 1 4 0,0 5-4 16,-3-3 0-16,5-3-3 0,0 5 2 0,0 0 1 15,4 2 0-15,-6 0-2 0,2 0 0 16,-3 2-1-16,1-2-2 0,-3 4 3 0,-1-4-3 16,-1 5 0-16,0-1 4 0,5-2-5 0,0 1 4 15,1 3-2-15,10-6 1 0,0 4-2 0,4 1 2 16,-4-5 2-16,1 4-1 0,-7 1 0 16,-1-5 4-16,-3 2-4 0,4 4 2 0,3-3-1 15,1-3 0-15,-1 6-1 0,3-4 2 0,-7 0-1 16,-5 7 0-16,-1-9 2 0,-5 7 1 15,-2-3-1-15,-5 5 4 0,-2-5-4 0,1 3-2 16,-3-3-1-16,-2 1 1 0,2-1 1 0,-3 3-3 16,8-7 1-16,-3 2-2 0,2-2 2 0,5 4-3 15,0-4 2-15,0 2 0 0,4-2-1 0,1 7 1 16,-1-7 0-16,0 4 1 0,-2 3-2 16,0-3 1-16,-2 3-1 0,-2 2 1 0,-5-5 1 15,0 5 0-15,-2-5 0 0,0 5 2 0,-2 0 2 16,0 0-2-16,-3-5-1 0,1 5 0 15,0 0 0-15,-1-1-1 0,-1-1-3 0,-1 2 3 16,3 0-2-16,-1 2 0 0,1-3 1 0,2-1 0 16,-1 4 0-16,1 0 0 0,2-2-1 0,0 2 1 15,3 0 1-15,-1 0-2 0,0 2 1 16,2-2 0-16,1 0-1 0,-1 0 1 0,3 0 0 16,-3 0 0-16,1 4 0 0,1-1-1 0,-1-3 2 15,-3 0-2-15,3 0 1 0,-3 0 0 0,0 0 0 16,-2 2 0-16,0-2 0 0,-2 0 0 15,-2 2 0-15,1-2-1 0,-1 4 0 0,0-4 1 16,-1 0 0-16,1 0 0 0,-1 0-1 0,3 0 0 16,-2 0 3-16,2 0-3 0,0 0 0 0,-1 3 1 15,1-3 0-15,0 0-1 0,0 0 1 16,0 0 0-16,-1 0 0 0,3 0-1 0,-2 0 2 16,2 2-2-16,-4 0 2 0,2-2-2 0,0 4 2 15,2-1-2-15,0-1 1 0,0-2 0 0,2 2 0 16,0 0 0-16,5 5 0 0,-1-7 0 15,3 9 0-15,0-7-1 0,2 2 1 0,-2 3 1 16,0-5-2-16,0 7 1 0,-3-7-1 0,3 7 2 16,-2-5-3-16,-1 5 3 0,-1-7-1 0,-1 3 0 15,1 1 0-15,-3-1 0 0,0 1-1 16,0-3 2-16,-2 3-2 0,3-1 1 0,-1-1 0 16,0 3 0-16,0 2 0 0,3-5 1 0,4 5-3 15,-1 2 3-15,-1-5-3 0,2 5 3 16,0 0-2-16,0-2 2 0,-3 4-2 0,-1-1 0 15,1-1 1-15,-1 0-2 0,-3 0 2 0,2 2-2 16,1-2 2-16,-1 0 0 0,1 0-1 0,-1 0 1 16,3 0 0-16,-3-2 0 0,3 2-1 0,-3 0 0 15,1 0 1-15,-1 2-1 0,1 5 1 16,-3-5 0-16,2 2-1 0,-2 5 1 0,1-4 0 16,-3 3 0-16,2 4-1 0,-2-8 3 0,-2 5-4 15,2-3 4-15,-2 1-4 0,-1-2 3 0,-1 1-2 16,2-1 2-16,-2-3-2 0,-1 0 3 15,1 5-4-15,-1-5 2 0,1-2-2 0,-3 2 2 16,3 3 1-16,2 1 0 0,-3-1 0 0,1 6-2 16,2-5 2-16,-3 3-2 0,-1 2 2 15,2 0-2-15,-1 3 2 0,-1-3 0 0,-1 2-1 16,0-6-1-16,3 1 1 0,-3 3 2 0,3 0-3 16,0 0 2-16,-3-6-2 0,3 6 3 0,-3-4-1 15,0 1-2-15,1 1 1 0,-5-2-5 16,0 4 5-16,-2 0 0 0,-3 2 2 0,1 3-2 15,2 4-2-15,-3-3 3 0,1 1-1 0,-1 2 0 16,3-3 0-16,2-3 0 0,-2-1-1 0,2 0 1 16,-2-4-1-16,2-4-1 0,-5-1 2 15,3 3 0-15,-2-7 0 0,-3 4 0 0,1-2 6 16,-3 1 1-16,0 1-2 0,-4 0-2 0,-1 5-2 16,1-4 1-16,-2 6 0 0,-1 0-1 0,-1-2 1 15,1 2-3-15,-4 0 2 0,3 2 0 16,-1-2-1-16,-2 2 1 0,3-2 0 0,-1 3-1 15,3-3 0-15,1 0 0 0,-1 0 1 0,4 2-2 16,0 0 2-16,0-2-1 0,0 3-1 16,0-1 2-16,0 0-2 0,0 2 0 0,0-1 2 15,-2-1-1-15,1 0 0 0,-1-2 0 0,-2 3 0 16,2-6 0-16,-3 3 0 0,1 0 0 0,-3-4 1 16,0 2-1-16,1-2 0 0,-1-1 1 0,5 5-2 15,0-8 1-15,2 1-1 0,2-2 2 16,0 3-2-16,2-3 4 0,1-2-3 0,-1 0 4 15,-2-2-1-15,-2 6 3 0,-2-4 9 0,0 2 2 16,-5-2-6-16,1 3-3 0,-5 3-6 16,0-1-1-16,-1-1-1 0,-1-2 3 0,0 3-3 15,-2-1 1-15,3 1 0 0,1-1-1 0,-2 1 1 16,2 1 0-16,-2 1 1 0,0 2-3 0,-3 0 2 16,1-1 0-16,-1 1-1 0,-1 7 1 0,1-7 0 15,5-3-2-15,0-1 5 0,2-3-2 16,5-4 4-16,-1-3-2 0,3 1 1 0,0-1-1 15,0-3 1-15,-1 1-1 0,1 1-1 0,-2-3-2 16,1 2 0-16,-1 1-1 0,0 1-1 16,-5 1 2-16,0-1-3 0,-4 3 1 0,-1-2 2 15,-3 2-1-15,-1-3-2 0,-2 3 2 0,3-5 1 16,-6 3-2-16,4 0 1 0,1-1 6 0,3-1-1 16,-1 1 0-16,1-1-2 0,4-1 0 0,-1 1 2 15,1 1-3-15,0-1 1 0,3-1-2 16,-6 3 1-16,3-5 1 0,0 2 2 0,-2 1-1 0,0-1-1 0,-3 5 0 0,3-3 4 0,0 3-3 15,-1 2 3-15,1-2-2 0,2 2 0 16,-2-2-1-16,2 2-1 0,-2 0-1 0,-3 0-1 16,1 0 0-16,-3 2 0 0,0 3-2 0,-1-3 3 15,1 2-1-15,2 5-4 0,-1-7 4 0,3 3-1 16,1 2-1-16,4-5 2 0,-2 0-3 16,2 2 3-16,-2-1-1 0,3 1-2 0,-6-4 2 15,1 2 1-15,0 1 1 0,2-1 0 0,-2-2-2 16,1 0 2-16,1 0-1 0,3 0-2 0,1 0 2 15,0-2-1-15,3 2 0 0,6 0 2 16,-2-2-2-16,2-3 1 0,0 1 4 0,3-1 1 16,-3-1 0-16,2 1-2 0,3-3 0 0,0 1-1 15,-1-2-1-15,1 1-1 0,-1 1 1 0,1-4-1 16,2 4-2-16,-5-1 0 0,3 1 1 16,-3 0 1-16,0 1-3 0,1-3 2 0,-3 2 0 15,5 1-2-15,-3-1 1 0,3-2 0 0,-3 1 2 16,5 1-1-16,-3-4-1 0,-1 4 2 15,4-1 3-15,-1-3 1 0,-1 0-2 0,2 4 0 16,-1-4 1-16,1 0-2 0,0 0-1 0,0 0 1 16,0 2 0-16,-1-2 2 0,10-2-3 0,-9 2 1 15,-3 0-2-15,5 2 3 0,-2-2 0 0,2 2-1 16,-2-2-1-16,2 0 0 0,0 0 1 16,0 0-2-16,0 0-2 0,0 0 3 0,0 0-2 15,2 0-1-15,-2-2 2 0,0 2 0 0,0 0-1 16,2 0 0-16,-2 0 2 0,0-2-2 15,0 2 3-15,0 0-3 0,0 0 1 0,3 0 1 16,-3 0-1-16,0 0-1 0,2 0 2 0,-2 0-1 16,2 0-1-16,-2 0 0 0,0 0 1 0,0 0 0 15,0 0 1-15,0 0-2 0,2 0 0 0,-2 0 1 16,0 0 1-16,0-4-1 0,0 4 1 16,-2 4-2-16,-2-4 2 0,-3 0 0 0,0 2 2 15,-1 0-2-15,-3 3 1 0,-3-3-1 0,-1 2-1 16,-7 1-1-16,0 2 1 0,0 1-1 15,2-5 1-15,0 1-1 0,5 3 1 0,-1-5-1 16,5 2 2-16,0 1-1 0,5-3-1 0,-1 0 1 16,3-2 1-16,4 0-2 0,0 0 1 0,0 0 0 15,-3 0-1-15,-1 2 1 0,2-2 1 16,-3 5-2-16,-1-5 2 0,1 0-2 0,1 0 1 16,-5 2 2-16,2-2-3 0,-1 2 1 0,-3 0 0 15,2 0-1-15,0 1 0 0,-2-1 2 0,2 2-2 16,3-2 0-16,-3 1-4 0,2-1-3 15,3 0-1-15,-1 0-5 0,1-2 3 0,2 2 6 16,-1 3 1-16,8-10-4 0,-7 10 4 0,-1-5-3 16,1 0-4-16,2 0-6 0,-2 0-3 0,2 0-1 15,-2 0-4-15,2 0-2 0,0 0-37 16,0 0-6-16,2 0 64 0,0 0-138 0</inkml:trace>
  <inkml:trace contextRef="#ctx0" brushRef="#br0" timeOffset="148527.4653">20100 769 11 0,'0'-2'43'0,"0"2"-14"0,2 0-4 0,-2-2-17 15,0-2 1-15,0 1 4 0,2 1-4 16,0 2-10-16,-2-2-5 0,0-2-2 0,2 4 5 16,1-5 2-16,-1 5-4 0,2-2-1 0,1 0-9 15,-1-5 8-15,3 5-10 0,1 0 12 0,1-5-10 16,2 5 6-16,2-5 2 0,1 3 8 15,-1 0-4-15,2-5 3 0,3 2 0 0,-3 3 2 16,1-7 0-16,-1 6-2 0,1-4 19 0,1-2 17 16,-1 3-3-16,-1 3-6 0,-2-4 0 0,3-2-6 15,-5 7 9-15,0-3-11 0,0 3-13 16,-2-3-3-16,0 5-2 0,-1-2-2 0,-3-1 1 16,1 3-3-16,-1 2 4 0,-1 0 1 0,3 0-2 15,-3 7-1-15,1-5 2 0,1 2-1 0,1 3 2 16,-3-3-1-16,1 5 0 0,1 4-1 15,1 1 1-15,-3-1-2 0,1 4 1 0,1-1 0 16,-1 2 0-16,1-3-1 0,-1 0 2 0,-1 5-1 16,3-4 0-16,0 4-1 0,-3-5 1 15,3 5-1-15,-1 2 2 0,1-4-2 0,2 1 1 16,-3 3-2-16,3 0 1 0,0-6 1 0,0 4 0 16,2-5-2-16,0 5 4 0,2-7-2 0,2 0-1 15,-1 1 1-15,1-3 3 0,0 0-3 0,3 0 3 16,2-7 1-16,0 3-2 0,4-5 0 0,0-2-2 15,-2 0 0-15,3-2 3 0,-1 2-4 16,-4-2 0-16,-3-5 0 0,-1 5 0 0,-3 2 0 16,-2-2-24-16,-4-3-109 0</inkml:trace>
  <inkml:trace contextRef="#ctx0" brushRef="#br0" timeOffset="148964.8608">20792 906 24 0,'-16'11'78'15,"3"-6"-21"-15,2-1 4 0,0-4-14 0,5 4-4 16,-1-4-16-16,0 0-18 0,3 0-4 0,-1 0-5 16,3 0 0-16,0 0 2 0,2 3-10 0,-2-3 0 15,0 0-4-15,2 0 5 0,0 0-2 16,-3 0 4-16,3 0 5 0,-2 0-4 0,2 2 0 15,-2 7 3-15,-2-1 1 0,1-1 0 0,-3 4 0 16,1 2-1-16,-1 5 0 0,-5-5 1 0,0 11-1 16,-2-4 2-16,-3-2-1 0,1 4 2 15,-1-7-1-15,-1 5-1 0,-5 0 0 0,-1-2 0 16,1 2 0-16,-2 2 0 0,-5 4 1 0,1-4-2 16,1 5 0-16,5-3-1 0,0-2-11 0,5 2-43 15,1-4-64-15</inkml:trace>
  <inkml:trace contextRef="#ctx0" brushRef="#br0" timeOffset="149745.9166">21149 454 21 0,'-2'-6'53'0,"0"-3"12"0,-1 7-19 0,1-5-6 0,2 5-12 16,-2-3-14-16,2 1-12 0,-2 2-7 16,2 2 0-16,0-2-2 0,0-1 0 0,0 3 0 15,0-4-12-15,0 4 17 0,0 0 1 0,0 0-1 16,0 4 3-16,2-1-3 0,0-1-1 0,-2 7 6 16,5-3 4-16,-5 5-4 0,2 5 13 15,0-3 2-15,0 2-12 0,0 1-2 0,1 4 3 16,-1-5-3-16,-2 5 1 0,2 4-2 0,0 0 3 15,-2-2 5-15,2 0-4 0,1-2 0 0,-3-4-3 16,0 4 0-16,2-5 7 0,0 0-4 16,-2 3-5-16,2-3-4 0,3 5-4 0,-3-6 5 15,2 1 2-15,3 3-2 0,0-3 1 0,-1-2-1 16,-1-2 2-16,1 3-3 0,1-3 1 0,-1-3 0 16,-1 3-1-16,-1-6 1 0,-2 1 1 15,1-3 0-15,-3-6 0 0,2 3-2 0,-2-4 3 16,0 2-1-16,0 2 0 0,0 0-1 0,0 0-8 15,-2 0-14-15,2-2 5 0,0 2-134 0</inkml:trace>
  <inkml:trace contextRef="#ctx0" brushRef="#br0" timeOffset="150042.7194">21123 734 75 0,'-16'7'67'0,"5"-3"1"0,2-4-16 15,0 0-9-15,3 0 4 0,-1 0-9 0,5 0-14 16,-2-4-3-16,1 4 9 0,1-5-8 16,0 3-6-16,2 0-4 0,0 2-4 0,-2-2-4 15,2-3 3-15,0 3-5 0,0 2-1 0,0 0-2 16,0-2-10-16,0 2 5 0,2 0-19 0,0 0 4 15,0 0 11-15,3-2 9 0,4-3-2 0,4 3-7 16,7 0-10-16,4 0-1 0,7 0-6 16,17-3-45-16,5 3 26 0,0 2-5 0,0-2-113 15</inkml:trace>
  <inkml:trace contextRef="#ctx0" brushRef="#br0" timeOffset="152464.0059">19903 2227 12 0,'11'-2'7'0,"0"-7"-5"0,3 4 3 0,-1-3-2 15,0 1-1-15,9 0-2 0,-2-4 0 0,2 0-1 16,0 3 1-16,2 1-1 0,1-2 2 16,-1-2 1-16,0 4-3 0,2 1 4 0,-1-3 1 15,-1 5-1-15,-2-5 1 0,0 0-1 0,-2 5-2 16,4-7 5-16,0 2-4 0,-2-2 1 0,3 4-2 16,-3-4-1-16,4 0 0 0,-2 0 0 15,5 2 2-15,-2 0 7 0,-3-2 2 0,0 5-7 16,0-3-5-16,1 0 9 0,-1-2-3 0,2-2 0 15,-1 2 3-15,-1-2-6 0,0-1 10 0,3 1-1 16,-3 0-4-16,2 2 0 0,1 0-2 16,1 0-4-16,-1 0 0 0,2 0 1 0,1-2-2 15,-1 2 2-15,0 0-2 0,-3-3-2 0,1 3 3 16,-3 0-3-16,-2 0 4 0,-2 0-4 16,0 0 1-16,4 5 3 0,-2-8-1 0,2 3 4 15,3-4-1-15,-1 2-2 0,3-1 6 0,-3 3-7 16,1 0 5-16,-1 0 5 0,-2 5-9 0,1-5 3 15,-3 0 7-15,2 0-3 0,-4 2-3 0,0 4-6 16,2-6-1-16,0 5 1 0,2-1 0 16,0-2 2-16,3 5-5 0,1-5 3 0,-1 3 1 15,-1 1 2-15,-1-4 9 0,-1 3-5 0,0-3-6 16,-4-2 0-16,0 0 1 0,0-2 4 16,-1 2 5-16,-3-3-2 0,-1 3 1 0,1 0-3 15,-3-2-2-15,2 2 1 0,1-2-3 0,4 2 1 16,2 0-1-16,4 0-3 0,3 2 4 0,11-2-1 15,6 6-5-15,2-3 1 0,1 3 2 16,-5-4-3-16,0 1 2 0,2 3 0 0,3-4 0 16,-1 5 0-16,1-3-1 0,-5 5 2 0,-7-7-1 15,-8 7-1-15,-2 0 2 0,-3 0-1 0,-4-3 5 16,-5 3-2-16,1 0 4 0,-5-5-4 16,2 5-1-16,-2 0-3 0,2-3 3 0,7-3-3 15,0 5 0-15,2-3 3 0,2 4-2 0,2-5 1 16,3 3 1-16,2 4-1 0,-2-3-2 0,-3 1 3 15,3-4-2-15,-5 6 6 0,0-3 2 16,-4 3-2-16,-2 0-3 0,-3 0 2 0,-4 0-5 16,-4 0 3-16,2 0 1 0,-5 0 2 0,-2 0-5 15,-8 0 4-15,-1 0-3 0,5 0-2 0,0 3 0 16,2-3-2-16,0 0 7 0,0 0-6 0,-3 0 2 16,3 0-3-16,-2 0-1 0,2 0-14 15,5 0-72-15,-1-3-31 0,-2 3-38 0</inkml:trace>
  <inkml:trace contextRef="#ctx0" brushRef="#br0" timeOffset="158665.6951">22957 1305 1 0,'15'2'27'15,"-4"1"-7"-15,0-3-5 0,1 0-10 0,-6 0-3 16,5 0 1-16,-4 0-2 0,2 0-2 0,-3 0-2 16,1 2 4-16,2 0-2 0,-3 5 0 0,3-5 0 15,0 5 3-15,2-3-5 0,0 3 1 16,-2-3 4-16,2 5-4 0,2-5 3 0,-4 3 0 16,4-1-3-16,-2 1 6 0,0-3-3 0,-2 5-1 15,2-7 0-15,-2 5 0 0,-3-3 2 0,3 3 2 16,0-5-2-16,0 5 0 0,-3 0 1 15,3-3-3-15,2 3 1 0,-2-3 1 0,2 3-3 16,-2-1 3-16,0 1-2 0,2-3-1 0,-2 3 2 16,-1-5 1-16,1 5 0 0,-2-5 5 15,2 4-1-15,-3 1 3 0,3-5-1 0,-2 7-3 16,-1-4-1-16,1 1 0 0,0-1 7 0,-1 1-4 16,1-4-3-16,-3 3 0 0,1 1 0 0,-1-6 0 15,-2 5-1-15,3-1 0 0,-3-2-3 0,0 1 0 16,2-1 0-16,-1 4 1 0,-1-3-1 15,-2-1 1-15,2 4-1 0,0-3 1 0,1 1 0 16,-1 3 5-16,0-1 2 0,2 1 5 0,-1-3-10 16,1 3-2-16,0-3 0 0,1 5 0 15,-1-4 0-15,1 1-1 0,-1-1 1 0,0 1-3 16,1 3 4-16,-1-7-3 0,1 3 2 0,-3 1-2 16,2-4 2-16,-4 1-1 0,5-1 0 0,-5 2 3 15,2-1 0-15,0-3 2 0,-2 2 7 16,2 0-7-16,0 2 3 0,-2-1-2 0,3-3-3 15,-1 0 0-15,0 2-2 0,-2 0 0 0,2-2 0 16,-2 0 1-16,3 0 0 0,-3 2 0 0,0-2-1 16,0 0 1-16,0 0 0 0,0 0-1 15,-3 0-1-15,3 0 0 0,0 0 0 0,0 0 0 16,0 0 0-16,-2 0 1 0,2 0-2 0,0-2 1 16,0 2 1-16,0 0-2 0,0 0 1 0,0 0 0 15,0 0 3-15,0 0-1 0,0 0 1 16,0 0 0-16,-2 0-2 0,2-2 1 0,0 2-1 15,-2 0-1-15,2-2 0 0,0 2 1 0,0 0-1 16,0 0-1-16,-3 0 2 0,3 0-3 0,0 0-2 16,0 0-6-16,0 0-10 0,0 0-10 15,0 0 25-15,0 0-25 0,0 0-23 0,3 0-6 16,-1 2 16-16</inkml:trace>
  <inkml:trace contextRef="#ctx0" brushRef="#br0" timeOffset="165226.6517">24033 814 22 0,'4'-3'8'0,"-1"-1"5"0,-1 0-8 16,0 1-2-16,0-3 2 0,0 4-3 0,1-5 1 15,-1 3 0-15,-2-1 0 0,4-2 11 0,-2 5 5 16,1-4-3-16,-1 1-3 0,2-1 9 0,-2 1-2 15,1 5 10-15,-1-4-16 0,2-3 2 16,-4 5 7-16,5 0-10 0,-5-5-7 0,2 5 2 16,0 2-1-16,-2 0 1 0,2-2-2 0,-2-3-2 15,3 5-2-15,-3 0 0 0,0-2-3 0,2 2-3 16,-2 0-3-16,0 0 3 0,0 0 1 16,0 0-2-16,0 0 5 0,0 2-1 0,0-2 0 15,-2 0 2-15,-1 7-1 0,1-7 0 0,2 2-2 16,-4 5 0-16,4-5 2 0,-3 0-4 0,1 5 0 15,2-3-3-15,0-2 4 0,0 7 0 16,5-7 4-16,-1 7-2 0,3-4 4 0,2 4-4 16,2-7 3-16,2 4-1 0,0-3-1 0,2 5 1 15,-1-5-2-15,-1-1 2 0,0 0 3 16,-4-2 13-16,2 4-2 0,-4-4 1 0,-1-4 12 16,1 4-20-16,-3 0 4 0,1-4-9 0,-3 4-2 15,0-7-1-15,0 3-3 0,0 1 0 0,-2-5 3 16,0 5-4-16,-2-6 3 0,0 5-3 0,0-5 3 15,-3 3-2-15,3 1-4 0,-2 1-3 16,-1-3 8-16,-1 3 3 0,-1-3 1 0,1 5-3 16,-5 0-2-16,2-3 4 0,-4 5-2 0,-1-2 0 15,-1 2 3-15,-1 2-2 0,1 3 1 16,2-3-2-16,0-2 1 0,-1 4-10 0,3 3 5 16,0-5-1-16,2 7 7 0,1-7-12 0,3 7 6 15,-1-5-2-15,1 3-2 0,3-5 3 0,0 7 2 16,2-4 4-16,0-3 0 0,0 4 1 15,0-3-3-15,0-1 1 0,2 4 3 0,0-3-1 16,-2-3-1-16,5 0 0 0,-5 2-1 0,2 0 5 16,0-2-3-16,-2 0 3 0,4 0 4 0,-1-2 3 15,1 0-3-15,-2 2 4 0,3-7 5 16,-3 3 2-16,2 1-4 0,1-3-7 0,-3 4-6 16,0-3 3-16,0-2-5 0,-2 5 5 0,0 0-2 15,2-5-10-15,-4 5 9 0,2 0-4 0,0-2-19 16,-2 1-17-16,0 3 14 0,-5 0-13 15,-2 0-83-15</inkml:trace>
  <inkml:trace contextRef="#ctx0" brushRef="#br0" timeOffset="172084.5064">24137 926 1 0,'0'0'6'0,"0"0"-1"15,0 0-5-15,0 0-1 0,0 0 1 16,0 0-1-16,0 0 3 0,0 0 0 0,0 0-3 16,0 0 1-16,0 0 0 0,0 0 1 0,0 0-2 15,0 0 1-15,0 0 0 0,0 0-1 0,0 0-1 16,0 0 3-16,0 0-2 0,0 0 0 16,0 0 0-16,0 0 0 0,0 0 1 0,0 0-2 15,0 0 2-15,0 0 1 0,0 0-2 0</inkml:trace>
  <inkml:trace contextRef="#ctx0" brushRef="#br0" timeOffset="173787.212">23808 1647 1 0,'4'11'3'0,"3"-4"-1"15,-2 4-1-15,-1-2 1 0,0 2-1 0,1 0 0 16,-3-7-1-16,2 5 0 0,1 2 0 0,-3-7-1 16,0 5 3-16,3-5-1 0,-3 5-2 15,0 0 0-15,2 2 3 0,1-4-2 0,1 4 1 16,-1 0-1-16,-1 0 1 0,3 0 0 0,-1 0 1 16,3 0-1-16,0 0-3 0,-2 0 3 0,4 0 0 15,-5 0-3-15,1-4 4 0,4 1-1 16,-7 3-2-16,5 0 1 0,-2-2 1 0,-3 0-2 15,3 2 0-15,-3 5 1 0,1-3 2 0,-1 0-3 16,1 2 0-16,-1 3 2 0,0-2-2 0,1 3 2 16,-1-3-1-16,1 4 0 0,-1-5-1 15,0 1 3-15,3 1-3 0,-3-1 1 0,1 3 0 16,-1-5 0-16,3 1-1 0,-3-2 1 0,1 3 0 16,-1-3-1-16,-2-2 2 0,0 2-4 15,-2-2 3-15,3 0 0 0,-3 3 0 0,-3-1 1 16,1 7-2-16,-2-5 3 0,2 7-4 0,-5 7 3 15,0 2-2-15,1 2 1 0,-3 2 1 0,5-6 0 16,-3 1-3-16,0-5 3 0,1-1-2 16,-1-2 3-16,3-4-2 0,-3-1-1 0,3-3 0 15,-1 1 2-15,-1-2 0 0,1 3-1 0,1-3-1 16,-3 5 3-16,1-1-2 0,1 5-1 0,1-2 2 16,-1 2-1-16,1 0 0 0,2 0 0 15,-3 0-1-15,3 0 2 0,0 3-2 0,-2-1 0 16,-1-2 2-16,1 2-2 0,2-6 3 0,-5 4-2 15,3-2-1-15,-3 2 1 0,0-5-1 0,1 3 1 16,1 2 2-16,-1 0-4 0,1-4 2 16,1 2 0-16,-1 2-2 0,3-5 1 0,-2 3-4 15,-1 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0" units="cm"/>
          <inkml:channel name="Y" type="integer" max="8640" units="cm"/>
          <inkml:channel name="F" type="integer" max="1024" units="cm"/>
          <inkml:channel name="T" type="integer" max="2.14748E9" units="dev"/>
        </inkml:traceFormat>
        <inkml:channelProperties>
          <inkml:channelProperty channel="X" name="resolution" value="355.55554" units="1/cm"/>
          <inkml:channelProperty channel="Y" name="resolution" value="355.55554" units="1/cm"/>
          <inkml:channelProperty channel="F" name="resolution" value="42.13992" units="1/cm"/>
          <inkml:channelProperty channel="T" name="resolution" value="1" units="1/dev"/>
        </inkml:channelProperties>
      </inkml:inkSource>
      <inkml:timestamp xml:id="ts0" timeString="2022-10-13T23:09:40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11803 6440 228 0,'6'16'88'0,"-1"-1"-13"15,-5-8-33-15,2-5-19 0,-2 0 6 0,0-2-15 16,0 0-7-16,0-2-10 0,2-7 0 0,2 5 1 16,-4 2-4-16,0-1 1 0,3 3-7 15,-3-2 4-15,0 4 6 0,0 1 0 0,0 1-1 16,2 0 9-16,2-1-3 0,3 3 7 0,2-1 3 16,2 1 1-16,6 1-5 0,5-3-7 15,3 1-3-15,3-1 1 0,3 1-1 0,0-3 2 16,0 2-1-16,4-4 0 0,-2 2 3 0,7 1 1 15,4-6 1-15,18 1 0 0,2-2 1 0,-5 2-1 16,12-3 4-16,-14 1 1 0,-6-1-5 16,2 3-3-16,2 0 2 0,2 0-3 0,5 0 3 15,-7-1 3-15,-4 3-4 0,-5-2-1 0,0 2 0 16,7 0 1-16,2 0 2 0,5 0 0 0,-3 0-2 16,-4 0-1-16,-6 2 2 0,-3-2-2 15,0 5 1-15,9-1-1 0,2-2-1 0,2 3 0 16,-4 1 0-16,-4 1-2 0,-5-3 2 0,2 3 1 15,0 0-2-15,7-1 3 0,0 1-2 0,2-1 0 16,0-1-1-16,-4-1 2 0,0-2-3 16,4 3 3-16,4-1-3 0,10 1 1 0,1-5 0 15,-6 0 0-15,0 2-2 0,0 0 2 0,7-2 1 16,-1 0-1-16,3 0-1 0,-11 0 2 16,-1 0 0-16,1 0-2 0,2 0 3 0,2 0-2 15,-2 0 0-15,-4 2 1 0,-3 1-2 0,3-3 2 16,4 4-3-16,6-2 3 0,1 0 0 0,-7-2-3 15,0 5 3-15,-1-5-1 0,6 2-1 0,4-2 1 16,-3 2-1-16,-6-2 2 0,2 0-2 16,-2 0 2-16,7 2-1 0,-3 1 1 0,-4-3 3 15,-7 2 1-15,-4 0 1 0,-4 2 2 0,-3-1 1 16,0 1-2-16,1-2-3 0,-8 3-2 16,-1-1 2-16,-7 0-5 0,-5 1 2 0,1-1-2 15,-5 1 2-15,-2-1-2 0,-3 1 0 0,1 1 1 16,-5-4 0-16,2 1 1 0,-1-1-2 0,-1-2 2 15,-2 2-1-15,0-2 1 0,2 0-2 0,-4 0 3 16,-2 0 3-16,-3 0 3 0,0 0 3 16,-12 0 11-16,3-2 1 0,5 0-6 0,-4 2-10 15,2 0-4-15,8 0-5 0,-4 0 2 0,1-5-1 16,-3 3 3-16,-3-5-3 0,6 3 1 16,-8-3-1-16,3-4 2 0,0 2-4 0,0 1 2 15,-1-1 1-15,3-2-1 0,-2-2 2 0,0-1-4 16,0-8 3-16,-3 0 0 0,5-2 0 0,-2 0 0 15,2-5-2-15,0-2 1 0,0 3 0 16,0-6 1-16,2 1-3 0,-2 0 1 0,3 0 1 16,-1 2-2-16,-2-8-1 0,0 1-3 0,2-2 2 15,-2 5 1-15,4-4-3 0,-1 1 2 0,1-2 2 16,0 3 3-16,3 2-1 0,-5-1-1 16,0 8 1-16,3-1-3 0,-3 0 3 0,-2 3 3 15,2-3-3-15,-4 1 0 0,2-1 2 0,0-2-1 16,-2 0 1-16,2 0-2 0,-5 3 2 0,1-1-1 15,0 2 0-15,-1 3 0 0,-1 2 0 0,1 2 0 16,-1 5 2-16,-3-1-3 0,4 3 0 16,-1 2 1-16,-1 2 0 0,3-2-1 0,-3 3 2 15,3-3-1-15,1 0-1 0,-1 2-1 16,2 2-1-16,-3-2-2 0,5 5 2 0,-4-3-2 16,4 5 0-16,-2-2-3 0,2 10 4 0,2-1-6 15,-2-5 1-15,0 2 2 0,0 0-8 0,0-2 12 16,0 0 1-16,0 0 2 0,0 0 0 0,-4-2-1 15,1 0 2-15,-1 2-1 0,-3 0 1 16,1 0-1-16,-1 0 2 0,1 2-2 0,-5 0 1 16,2 2 0-16,0 1 0 0,0-5-2 0,2 2 1 15,-4-2 0-15,0 2 1 0,-4 0-1 16,0 3 1-16,-5-3-1 0,-2 0 1 0,-3-2-1 16,-3 0 1-16,-3 3-1 0,-2-3-1 0,-2 0 3 15,-1 0-3-15,-10 0 1 0,4-3 1 0,-4 3-1 16,-1-2 0-16,-16 2 0 0,-6 0 1 0,5 0-2 15,0 0 2-15,9 0-2 0,2 0 2 16,-4 0-1-16,-5-2 0 0,-13 2 0 0,9-2 1 16,2-1-2-16,5 1 1 0,-10-2 0 0,-10 2 1 15,2 2-2-15,0 0 2 0,6-3-1 16,3 1 1-16,-10 0-3 0,-1 0 3 0,6 2-2 16,1-2 1-16,1-1 1 0,-13 1 0 0,3 0-2 15,-3 0 2-15,9 0-2 0,-2 2 2 0,-3-3-1 16,-3 3-1-16,8 0 3 0,0-2-3 0,0 2 0 15,-3-2 1-15,1 0 1 0,0 2-1 16,9-2 0-16,-1-1-2 0,-6 1 3 0,-2 2-2 16,7-2 0-16,-1 2 1 0,7 0-3 0,0 0-4 15,-11-2 4-15,3 2 0 0,10-2 0 16,0 2-2-16,5 0 2 0,-1-3 2 0,-3 1 0 16,-5 2 2-16,6 0-2 0,1 0 1 0,10-2 1 15,1 2-2-15,-1-2 2 0,-2 2-2 0,-2 0 3 16,-2 0-4-16,7 0 1 0,1 0 1 0,10 0 0 15,2 0-1-15,-1 0 0 0,-1 0 0 16,-1 0 1-16,-3 2-1 0,-1 0 2 0,2 0-1 16,5 1-2-16,2-1 2 0,6 2 0 15,-1-2-1-15,3 1 1 0,1 1 1 0,-2-2-1 16,-1 0 0-16,1 1 1 0,1 1-2 0,1-2 2 16,0 3-1-16,2-1 0 0,2-2 1 0,2 0-1 15,3 3 0-15,2-3 1 0,2 0-3 0,2 0 4 16,0 1-2-16,2-1 0 0,3-2 1 15,0 2-1-15,1-2-1 0,14-2 0 0,-6 2-5 16,-1 0 2-16,-2 0 4 0,-2 0 1 0,-4 4 0 16,2-4 0-16,0 5-1 0,-1-1 0 15,3 1 4-15,0-1 0 0,3 3 2 0,-1-3-5 16,2 3 4-16,-4-1-4 0,2 1 4 0,3 2-3 16,-1-3 3-16,1 5 0 0,3-2-2 0,-1 2 1 15,2 2 1-15,-2 1 2 0,6 3-2 0,-4 3 1 16,-1 2-2-16,1 2 1 0,-2 1 3 15,-3 1-1-15,-4 3-4 0,2-1 0 0,-2 1-1 16,-2 2 3-16,0-2-3 0,-2-1-2 0,-1 1 2 16,-1 2-1-16,1-3-3 0,-1-1 5 15,-1-1-5-15,0-1 2 0,1 1 1 0,4-2 1 16,-3 1-2-16,3-1 1 0,0-2-2 0,2 2 2 16,0-2-2-16,0 0 1 0,0-4 1 0,2 2-3 15,0 0 0-15,-2-5 1 0,2 0-3 0,-2-1 3 16,3 1-3-16,-6 1-1 0,1-1 0 15,0 3-20-15,-3-1-10 0,-3 3-16 0,1 2-18 16,-4 2-42-16,-2 5-24 0,-3 2-82 0</inkml:trace>
  <inkml:trace contextRef="#ctx0" brushRef="#br0" timeOffset="1702.7558">15139 6438 26 0,'4'-2'60'0,"-2"0"-3"0,0-3-8 16,1 1-29-16,-1 0-15 0,0-1-2 0,-2 1-5 15,2-3-5-15,0 5-9 0,-2 0-56 0,0-3 11 16</inkml:trace>
  <inkml:trace contextRef="#ctx0" brushRef="#br0" timeOffset="2811.8612">17066 6520 7 0,'0'0'10'0,"0"0"28"15,2 0-13-15,-4 0-4 0,2 0-10 0,0 0-6 16,0-2-9-16,0 2 3 0,0-3-6 0,0 3 0 16,0 0-4-16,0 0-59 0</inkml:trace>
  <inkml:trace contextRef="#ctx0" brushRef="#br0" timeOffset="4170.9375">14060 7183 11 0,'0'-6'34'0,"0"1"28"0,3-3-39 0,-1-3-13 16,0 4 6-16,-2 0 20 0,0 1-17 0,0 1 1 15,0 1-1-15,0-1 4 0,0 3-17 0,0-2 0 16,0 4-4-16,0-2-3 0,0-1 0 16,0 3-1-16,0 0 1 0,4 0 3 0,-1 0-1 15,3 0 4-15,3 3-2 0,4-1 8 0,5 0 9 16,6 2 2-16,0-1-4 0,10-1 1 16,-1 2-12-16,13 1 6 0,0-1 1 0,3-2-6 15,-5 3-2-15,9-5-1 0,19 2 3 0,3-2 4 16,20 2-7-16,-13-2 4 0,-16-2 1 0,-9 0-3 15,1 2 1-15,1-2 4 0,5 2-2 16,-2 2 1-16,-7 0-6 0,0 0-1 0,0-2 0 16,9 2 2-16,4-2 1 0,-1 5-3 0,-3 1 1 15,-9-1-4-15,-2-5 1 0,0 2-1 16,2-2 1-16,2 0-1 0,0 0 2 0,-10 0 6 16,-6 0-2-16,-7-2-2 0,-4 0 4 0,1-1-3 15,0 1 0-15,0-2 3 0,-2 4-5 0,-3-2 1 16,-4-1-1-16,-2 3 8 0,-2-2-6 0,-5 0-3 15,0 2-3-15,-4 0-1 0,0 0 0 16,0-2-1-16,-3 2-7 0,-1 0 8 0,-3 0-2 16,-11 0-2-16,2 0-11 0,5 2-10 0,0-2-10 15,2 0-7-15,2 0 31 0,0 0-8 16,-2 0-19-16,-2 2-19 0,0 0-36 0,-2 1-11 16</inkml:trace>
  <inkml:trace contextRef="#ctx0" brushRef="#br0" timeOffset="4998.8598">14316 6844 20 0,'5'-7'70'0,"-3"-2"-33"15,2 3-13-15,1-1 12 0,-1 1-17 0,0-1 6 16,1 0 18-16,-1 3-30 0,1 0 15 0,-3 1-10 16,2-1-7-16,-4 4-9 0,5-2-12 0,-5 0 7 15,0 2 24-15,2 0-3 0,-2 4-4 16,-2-2-5-16,-3 5 5 0,1-1-5 0,-3 3-2 16,-4 2-1-16,-2 2 11 0,0 1-8 0,-7 3 4 15,0 1-6-15,-2 0 0 0,0-1 8 0,0-1-5 16,-2-1-4-16,-1 1 2 0,-1-1 1 15,-3 3 3-15,-2-3-2 0,-8 3-5 0,-1-1-3 16,-2-1 2-16,2-3-3 0,1-2 0 0,-1 0 1 16,5 0 2-16,2-2 0 0,2 0-3 0,7-3 1 15,2 3-2-15,4-2 1 0,5-3-1 16,-3 3-3-16,7-1 2 0,-2-1 1 0,7-3-2 16,-5 5 0-16,5-5 0 0,-1 0 1 0,3 2 1 15,11-6 3-15,-2 4 1 0,-12-2-1 0,5 5 1 16,0-1 3-16,2-2 0 0,3 3 2 15,1-3-1-15,1 2-4 0,2 1 0 0,-3 2-3 16,5-3 2-16,1 3-4 0,1-3 3 0,4 3 0 16,1-1-1-16,4 1-1 0,2 2 1 0,1-3-1 15,12 3 4-15,-2-2 1 0,1-1 1 16,-3 1-4-16,0-3 5 0,0 3-5 0,-2-3 1 16,-3 1 0-16,8-1 0 0,-3 1-2 0,9-1 1 15,0 0-1-15,-3 1-1 0,-1-1 3 0,-3 3-3 16,-6-3 3-16,-5 1 0 0,-4 1-1 15,-5 1 2-15,-4-3 3 0,-2 1 0 0,-2-1-1 16,-3-2-1-16,0 0-1 0,1 1-1 0,-5-1-2 16,-7-7 2-16,3 5 1 0,2 0 0 0,-1 0-1 15,3 0 0-15,0 0-1 0,0 0 2 16,0 0 0-16,0 3 0 0,-2-3-3 0,2-3 2 16,-2 3-4-16,2 0 2 0,0 0-4 0,0 0 1 15,4 3-1-15,-1-1 2 0,-1-2-2 16,-2 0-1-16,0 2 0 0,0 0 1 0,0-2-5 15,-5 3-6-15,5-1-8 0,-4 0-18 0,0 2-4 16,-1-4-23-16,-1 5-43 0,1-3-65 0,-6 0-46 16</inkml:trace>
  <inkml:trace contextRef="#ctx0" brushRef="#br0" timeOffset="8591.8639">14146 6948 49 0,'-4'4'48'0,"0"-4"-7"16,4-2-34-16,-3 0 11 0,3-3 20 0,3 1 9 15,1-1-27-15,0 1-10 0,1 2 11 0,1-3-6 16,-1 1-1-16,1-1-2 0,3 3-7 0,-2-2 0 16,-1-1 5-16,3 3-7 0,-2 0 10 15,-3 0-9-15,3-3 0 0,-3 5-2 0,1 0-3 16,-3-2-2-16,0 2 3 0,0-2 3 0,1 2 1 16,-3 0 6-16,2 0 18 0,0 0-3 0,-2 0 22 15,0 0-19-15,2 0-32 0,-2 0 11 16,0 0 1-16,0-2 3 0,-2 0 0 0,2-1-1 15,0 1-5-15,0-2-3 0,0 2-2 0,0-3 2 16,0 1 0-16,2-1-1 0,-2 1 2 0,0 2-2 16,5-3 2-16,-5 1 1 0,4-3-1 15,-4 3 1-15,4-1 3 0,-1 1-2 0,-1 0 5 16,0-1-2-16,0 3 0 0,0 0-3 0,-2 0-3 16,3-1-3-16,-1 3-3 0,-2-2 2 15,0 2-4-15,2 0-2 0,-2 0 3 0,0 0 6 16,0 0 0-16,2 5-2 0,-2-3 2 0,2 4-1 15,-2 1 0-15,3 2 0 0,-1 0 1 0,0 2-2 16,3 4 2-16,-3-2-1 0,2 3 1 0,-2-1-2 16,3 3 2-16,-1 0 0 0,1-1 0 15,-1 3-2-15,3 6 2 0,-1-1-1 0,-1 1 2 16,1 1-4-16,1 1 2 0,-1-1-1 0,-1-3 0 16,-1 0 0-16,1 1 2 0,-1-1 0 15,-2 0-1-15,0-4 1 0,-2 0 1 0,3 0 0 16,-1-3-1-16,-2-1 0 0,0-1-2 0,0 0 4 15,2-1-3-15,-2-1 3 0,2 0-1 0,-2-4 1 16,3 0 3-16,-1 2 1 0,-2-7-1 16,0 3-3-16,2-1 2 0,0-1-5 0,-2-1 1 15,0-1 0-15,2 1-1 0,1-2 1 0,-3-6-2 16,0 2 1-16,0-1 1 0,0 1-2 0,0 2 0 16,0 0 3-16,0 0 2 0,0 0 5 15,0 0 3-15,0-2 1 0,0 2 10 0,0 0-7 16,0 2-2-16,0 3-2 0,0-5-6 0,0 2-6 15,0-4-3-15,0 2 3 0,-3-5-1 0,3 1-1 16,-2-1 1-16,2-1 0 0,-2-3-1 16,0 2 3-16,2-2-2 0,0 1-1 0,-2-1 2 15,-1 2-2-15,3-2 1 0,-2 1 0 0,0-1-3 16,2 2-4-16,0 0-4 0,-2-1 0 16,-1 3 2-16,1-1-9 0,0 1 10 0,0-1-2 15,-3 1 1-15,1 3-1 0,-5-2-1 0,-2 1 11 16,-4 3-2-16,-1-2 3 0,-1 0 1 0,-8 2 1 15,3 0-3-15,-11 0 3 0,5 2-3 0,-1 0 2 16,0-2 1-16,1 3-1 0,1-1-3 16,-1 0 4-16,1-2-2 0,-2 4 1 0,1-4-1 15,1 5 1-15,3-5-1 0,4 2 2 0,0 0-2 16,3 0 0-16,1-2-1 0,5 0 2 16,0 3-4-16,5-3-11 0,-1 2-5 0,7-2-1 15,7 0 6-15,-3 0 12 0,-8 0 5 0,4 2-3 16,4-2 2-16,0 2 1 0,5-2 0 0,2 0-2 15,7 0 0-15,2 0 0 0,4 0-1 0,0 0 0 16,3-2 2-16,1 0-2 0,-1 2 0 16,2-5 2-16,-1 3-2 0,1-2 3 0,0 2-1 15,-3-1 2-15,9-1-1 0,-6 2 1 0,-7-3 8 16,-4 3 0-16,-3 0 3 0,-6 2-3 16,-3 0-7-16,1-2-1 0,-2 2 0 0,-3 0-5 15,-2-2-1-15,0 2 3 0,-9 0-2 0,-2-3 3 16,-5 1-2-16,-1 2 0 0,-3 0-1 0,-2-2 0 15,0 0 2-15,-2 2-1 0,2 0 1 16,-3 0-1-16,3 0-1 0,0 0 2 0,2 0-2 16,-2 0 1-16,2 0 1 0,5 0-1 0,0 0 0 15,1 0 0-15,3 0 3 0,3 0 3 0,1 0 12 16,0 0-19-16,3-2 4 0,2-1-5 0,2 3 1 16,4-4 2-16,0-1-2 0,8 1 2 15,1-3-1-15,2 1-1 0,5-3 0 0,2 0 3 16,5 0-4-16,1 1 3 0,14-6-3 0,2 6 4 15,0-3-4-15,-4 2 3 0,-3-2 1 16,-1 4-2-16,-8 0 1 0,-6 3-1 0,-4 2-1 16,-2-3 2-16,-5 5-4 0,-7 0 2 0,0-2-2 15,1 2 4-15,-10 0-1 0,1 0 0 0,-5 0 2 16,-4 2-2-16,-9-2 1 0,-2 3-2 16,-7-1 2-16,0 2-1 0,-2-4-1 0,-2 5 2 15,-12-1 0-15,5-2-1 0,0 0 1 0,3 1-1 16,3-1-1-16,3-2 2 0,5 2-2 0,1-2 2 15,7 0 4-15,5-2 3 0,2 2 1 16,2-2-4-16,2 2 4 0,5-5-4 0,-1 3-1 16,5 0-6-16,0-3 2 0,0-1-1 0,7-1-1 15,-1 1 0-15,1-1 1 0,2 0 0 0,4 1 0 16,0-3 2-16,5 2-1 0,2 1 0 16,0-1 0-16,-1-2 0 0,3 3-1 0,0-1 1 15,-2-2 0-15,0 5 0 0,0-3 2 0,0 3-2 16,-5-1 1-16,-1 1 0 0,-3 0-1 0,-3 4-2 15,-1-5-1-15,0 5-4 0,-1-2-1 16,-4 2 12-16,1 0-2 0,-3 2 0 0,-5-2-2 16,-1 5 0-16,-5-1 1 0,-3 0-1 0,-1 1 2 15,-3 1 0-15,-6 1-1 0,0 0-2 16,0-1 2-16,-7 1-1 0,-11 2 2 0,2-1-3 16,3 1 1-16,1-2 2 0,3 0-1 0,5-1-1 15,3-1 7-15,5-1 5 0,5-2-1 0,4 0 4 16,2 1-2-16,5-3-12 0,-1-3 0 15,1 1 1-15,4 0-3 0,2-5 0 0,0 3 0 16,7-5 0-16,-2 0 0 0,8 0 1 0,3 1-1 16,2-3 0-16,8 2 0 0,1-2 2 0,4 0-3 15,-2 0 2-15,2 0 2 0,9 0-3 0,-5-3 0 16,-3 3 1-16,-4 0 0 0,-1 5 1 16,-5-1-1-16,-4-2 4 0,-2 5-4 0,-5-3 6 15,-2 5-3-15,-4-2 0 0,-1 4 2 0,-4 0-4 16,1 2-2-16,-3-2 2 0,-3 0-1 15,3 0 1-15,3-2-1 0,-3 2-2 0,0-2 3 16,-3 2-2-16,-1 0 0 0,-5 2 2 0,-2 0-2 16,-2 2-1-16,-5 1 3 0,1-1 0 0,-5 1-4 15,-3 3 3-15,-1-1 0 0,-3 2-1 0,-10 2-1 16,-1 4 1-16,2-6-1 0,1 4 2 16,6-2-1-16,0 0-1 0,5-2 0 0,4 0 3 15,4-2-3-15,3-3 2 0,1 3 3 0,8-5-2 16,1 0 0-16,3 0-2 0,0-2 7 15,0 0-7-15,0 0 1 0,2-2-2 0,0-2 2 16,4-3-1-16,-2 3 1 0,7-1-1 0,0-4 2 16,8 1-1-16,5 1-1 0,5-4 1 0,2 2-1 15,6-2 2-15,0 2-3 0,14-6 2 16,-3 4 0-16,0 0 0 0,-4 0-1 0,0 0 0 16,-2 2 1-16,-1 2 0 0,-5-1 2 0,-4 1-2 15,-5 0 1-15,-6 3 1 0,-5 2-1 0,-3-1-1 16,-9 1 1-16,-2 4-1 0,2-2-2 15,-2 0-1-15,5 0 2 0,-3-2 3 0,-4 2-2 16,-3 2 1-16,-4 1-1 0,3-1 0 0,-8 0 0 16,-3 5 0-16,-3-3 0 0,0 5 0 0,-4-2 1 15,0 1-1-15,-1 1 1 0,-1 2-2 16,-3 2 0-16,1-2 2 0,-12 7-3 0,5-2 1 16,2-1-3-16,2 0-1 0,6-1-5 0,3-3 0 15,5-3 0-15,4 1 4 0,-1-2 4 16,5-3 0-16,3 1 1 0,4-3 3 0,2-2-4 15,0 0 7-15,-3 2-3 0,1-2-1 0,4 0-2 16,1-2 1-16,5 0 0 0,4-3 1 0,1 1 1 16,4-3-1-16,1-2-1 0,2 3 1 0,0-3-1 15,0 0 0-15,2-2 2 0,-3 0-1 16,3 0-1-16,-2 0-2 0,0 0 3 0,0-2 0 16,4 0 0-16,-4 2 3 0,-2 0 3 0,-5 2-1 15,-2 2-3-15,-2 3-1 0,-3-1 0 0,-1 3-4 16,-1 0 0-16,1 0-3 0,-5 0-9 15,2 2 12-15,0 0 2 0,-2 0 1 0,0 2-1 16,0 2 0-16,0 1 0 0,0 1-1 0,0 3 3 16,0 0-1-16,0 4-1 0,0-2 0 0,0 2 2 15,0 3-1-15,2 1-1 0,0 1 0 16,1 0 1-16,-1 1-2 0,5 10 2 0,-1-7-2 16,-1 2 0-16,3-6 1 0,1 2 0 0,-2-2-1 15,2-3-1-15,2-2 1 0,-3 0 2 16,1-4-1-16,0 0 0 0,-2-2 1 0,-1-3-1 15,-1 1 2-15,-1-3 4 0,-2 2 7 0,-4-10 3 16,2 6-3-16,0-3 5 0,2 6-6 0,1-1-13 16,-1-4 0-16,-2 2 2 0,2-5-2 15,-2-2 1-15,0-1-1 0,-2-3 1 0,0-3-1 16,-1-1-1-16,1-3-1 0,0-1 3 0,-2-1-3 16,1-5-1-16,-1 3 1 0,2 0 2 0,0 0-1 15,-3-6 3-15,1 3-4 0,-1 8 5 0,3 1-3 16,-2 1 3-16,-1 2-3 0,3-1 3 15,0 3-2-15,-3 0 0 0,3 5-2 0,0-1 0 16,2 0-2-16,-2 5-8 0,0 0-4 0,2-2 2 16,0 4 17-16,0 0 0 0,0 0-2 15,0 4 1-15,0 0-3 0,2 3 3 0,0 2-2 16,0 4 1-16,0 3 0 0,3-1-2 0,-1 5 3 16,3 2-4-16,2 0 2 0,-3 4 1 0,1 1-4 15,4 6 4-15,-2-2-4 0,0-3 4 16,-1-3-1-16,-1-3 0 0,0-5-2 0,-5 1 3 15,2-5-1-15,-2-2-2 0,1-2 5 0,-3-2-3 16,0-3 0-16,0-2 1 0,0-2 2 0,-3 0 7 16,3 0 7-16,0 0-2 0,3 3 2 15,-3-1-17-15,0-2 0 0,0 0 2 0,0-5-3 16,-5 1 1-16,1-5 0 0,-1-2 1 0,-1-2-2 16,-1-3-1-16,-2 1 1 0,1-5-3 0,-1-2 1 15,0 0 0-15,-2-2-3 0,2 2 4 16,2 0 3-16,-1-7-3 0,-1 5 1 0,4 2 2 15,1 4 0-15,0 3-1 0,-1 6 1 0,5-2-3 16,-2 4 2-16,0 3-3 0,2-1-10 0,-2 3-2 16,2 0 7-16,0 0 10 0,0 2 1 15,0 4-1-15,0 1-3 0,0 3 3 0,2 3-1 16,0 7-1-16,0 2 2 0,3 4-2 0,-1 3-1 16,3 1 0-16,-1 5-1 0,7 7 1 0,1 0-1 15,-1-5 0-15,2-4 1 0,1-2-1 16,-3-5 0-16,0 0 2 0,0-6 0 0,-2-1-1 15,1-3 2-15,-6-1-1 0,1-7 0 0,-1 1 2 16,-3-5 4-16,-1-2 5 0,0 0 0 16,-2 0 6-16,0 0-1 0,0 0-6 0,0 0-10 15,0 0-2-15,0 0 1 0,-2-4 0 0,0-3 0 16,-5-2-1-16,3-2 1 0,-5-2-5 0,-2 0-1 16,-3-3 0-16,-1-1 0 0,-3-1-3 0,-1-2 2 15,-3 3 2-15,-1-3 2 0,-12-2-1 16,2 4 4-16,-2 1 2 0,0 6 2 0,-5 0-3 15,-2 4 2-15,-2 5-1 0,-18-1 0 0,7 6-3 16,4 1 2-16,9 1 2 0,7 1-2 16,6 1 1-16,10-3-2 0,3-2 0 0,5 3 2 15,2-3-3-15,5 0 2 0,8-2-5 0,-1 0-4 16,-1 0-7-16,0 0 1 0,0 0-3 0,-2 0-9 16,-4 2 31-16,2-2-4 0,-1 3 1 15,6-1 0-15,1 2-1 0,5 1 2 0,0-1 0 16,2 0-2-16,8-1 1 0,8 1 2 0,2 0-3 15,4-1 2-15,4-1-1 0,12 0-2 0,-5 0 1 16,-5 0 2-16,-3-2 0 0,-3 0-1 16,-7 0 0-16,-2 3 0 0,-6-3 1 0,-2 2 1 15,-5-2 2-15,-3-2-3 0,-3-1-2 0,-1 6 0 16,-2-3 2-16,-4 2-1 0,-2-2-1 0,-3 0 0 16,-6 2 1-16,-5 0-1 0,-4-2-1 15,-6 0 4-15,-8 2-5 0,-1 1 6 0,-18-3-5 16,4 0 4-16,3 0-4 0,3 2 3 0,4-2-2 15,1 0 1-15,5 2 0 0,-1 0-1 0,3-2-1 16,7 0 1-16,4 3 1 0,2-1 0 16,7-2-3-16,4 0 2 0,7 0-7 0,2 0-3 15,-5 0 10-15,3 0 2 0,4 0 1 0,5 2-2 16,6-2 1-16,-2 2-2 0,2-2 2 0,7 0-3 16,4 0 2-16,3 0-2 0,4 0 2 15,2 0 0-15,4-2-1 0,3 0 1 0,13-3-1 16,-2 1 1-16,-7-1 1 0,-5 1-1 0,-6 0 6 15,-6 1 4-15,-5-1 1 0,-4 2-7 0,-5 0 3 16,-4-1-2-16,-3 3-6 0,-4-2 3 16,-2 2-1-16,5-2-5 0,-5 2 3 0,-2 0-1 15,-7-4 2-15,2 1-1 0,-6-1 0 0,-2 2 0 16,-3 0 0-16,-2-3 1 0,-2 1-1 0,2-1 0 16,3 1-1-16,-1 0 2 0,5 1 1 15,-1-1 2-15,3 0-4 0,3 1 0 0,1 1-1 16,0-2-2-16,3 2-1 0,4-3 0 0,2 1-2 15,5-1 5-15,4-1 0 0,2 1-3 16,5 1 3-16,2-3 2 0,-1 1-3 0,3-1 4 16,5-2-3-16,-5 3 1 0,-2 1 1 0,-5-1 1 15,-2 1 1-15,-4 1-2 0,0 4 2 0,-5-5-5 16,3 5 2-16,-7 0-1 0,0-2 1 16,-2 2 1-16,-5 2-2 0,-4-2 1 0,-2 0 0 15,-5 0-2-15,1 3-15 0,-1-1-27 0,0-2-33 16,1 2-30-16,4 0-77 0,-1 0-76 0</inkml:trace>
  <inkml:trace contextRef="#ctx0" brushRef="#br0" timeOffset="10044.635">16828 7241 18 0,'-3'-7'12'0,"3"1"-8"0,0-3-6 0,-2 2 7 15,4-2-4-15,-2-2-1 0,5 2 4 0,-3-2 15 16,2 0 6-16,1-2 7 0,-1 4 6 15,1-2-17-15,-3 2 12 0,2 3-3 0,-2-3-16 16,3 5-4-16,-5-1-3 0,2 1-8 0,-2-1-9 16,0 3 7-16,0 0 2 0,-4 2 0 15,-1 2 1-15,-4 3-1 0,1 1-1 0,-3 5 4 16,-1 2 5-16,-1 3-1 0,0 4 0 0,0-3 6 16,0 5 1-16,-7 7 2 0,4 0 3 0,3-1-12 15,0-3 8-15,4-1 2 0,2-4-1 16,3 0 1-16,4-5-3 0,0 1-6 0,0-3-4 15,4-2 7-15,3-2 9 0,2 2 1 0,0-7-1 16,6 0-8-16,-6 1-4 0,11-5-6 0,4-2 0 16,0-1 0-16,7-3-1 0,0-3 0 15,2 0 0-15,2 0 3 0,1-2-3 0,-3 0 8 16,0-2 7-16,-5-2 4 0,-1-1-8 0,-5-1 1 16,-4-3-3-16,-3-2-3 0,-4-3-3 15,-4 1 4-15,-5-2 1 0,-2-1-7 0,-5-1-2 16,-1 1 0-16,-7 1 0 0,-1-1 2 0,-3 5-2 15,-5 2 0-15,0 5-1 0,-11-3-1 0,-3 9 1 16,1 3 3-16,-2 4-4 0,3 6-12 0,1 3-4 16,3 4-9-16,3 4 6 0,1 5-21 15,4 2-5-15,2 4-7 0,2 1-23 0,3 4 3 16,4-3-89-16</inkml:trace>
  <inkml:trace contextRef="#ctx0" brushRef="#br0" timeOffset="10622.6191">17081 7342 71 0,'0'2'91'0,"2"-2"-19"16,-4 0-34-16,2-4 20 0,-2 2-4 0,2 0-37 15,0-5-1-15,-2 5-13 0,-1 0-6 16,6 2-3-16,-3-3-2 0,0 1 2 0,0 2 6 15,0 0-2-15,-3 2-1 0,3 1 3 0,-4 3-1 16,2 3 2-16,0 0-3 0,-3 4 1 0,1 5 1 16,2 2 0-16,-7 8-1 0,2 5-1 15,3 3 3-15,-3 1-1 0,3-2 1 0,-1-2 4 16,3-2 3-16,2-4-1 0,-2-3-2 0,2-4 1 16,0-3 3-16,0-1 0 0,0-3-3 0,0-4-1 15,-2-2-5-15,2 1 1 0,0-5 0 16,-2 1 0-16,2-8 19 0,0-1 11 0,0 5 3 15,0-2-5-15,0 4-32 0,0-2 1 0,0 0 2 16,0-2-2-16,0-2 3 0,-3-5-4 0,3-2 2 16,-2-3-2-16,2-1-1 0,0-3 2 15,-2-4-3-15,0 0 1 0,2-2 1 0,0-2-5 16,0-3 2-16,0 2 7 0,2-1-2 0,0-1-1 16,3-6-1-16,3 2 4 0,-1 2-1 15,4 2 1-15,2 1 0 0,0 3-1 0,1 3 3 16,1 0-2-16,-2 2-2 0,5 3 1 0,0-1 0 15,-1 5 0-15,3 2-1 0,2 0 2 0,0 6-1 16,2-1-1-16,3 4 2 0,-3 6-3 16,-2 0 4-16,0 5-2 0,-4 4-1 0,-3 5 3 15,-4 0-4-15,-2 4 1 0,-4-2 0 0,-5 2 0 16,-3-2 0-16,-3-1 1 0,-5 1 2 0,-5-4-3 16,1-1 2-16,-5 1-1 0,2-3 1 15,-6-4-1-15,2 2 1 0,-2-7-3 0,0 0 2 16,-1 1-1-16,1-5-1 0,0-2-18 0,2-1-11 15,0-1-14-15,2 0 13 0,0-1-45 0,2 1 31 16,5-3-118-16</inkml:trace>
  <inkml:trace contextRef="#ctx0" brushRef="#br0" timeOffset="10981.9043">17674 6890 93 0,'7'7'152'15,"-5"-3"-91"-15,0-2 10 0,-2 1-44 0,-2-6-10 16,2 3-12-16,0 0-3 0,-13 0-7 0,6 0-1 16,12 3 6-16,-5-3 16 0,2 4 18 15,-2 0-9-15,0 5-11 0,-2 2 2 0,2 5-9 16,-3 4 9-16,1 2-6 0,-4 6-7 0,1 3 0 15,3 2-5-15,-2 7-1 0,1-3 1 0,1 3-4 16,2 0 0-16,0 6 4 0,2-6-1 16,-2-7-6-16,5-5-3 0,-3-5 1 0,0-4-6 15,3-3 0-15,-5-5 4 0,2 0 7 0,0-2 3 16,-2-5 4-16,0-2 1 0,-2-8 3 16,0-1 24-16,2 5-12 0,0 0-17 0,0 4-5 15,0 0-7-15,0-4-18 0,0-3-12 0,0-1-22 16,-5-1-20-16,3 3-23 0,0-5-40 0</inkml:trace>
  <inkml:trace contextRef="#ctx0" brushRef="#br0" timeOffset="11341.194">17537 7309 91 0,'-15'-13'74'0,"0"0"-18"15,1-1-17-15,-1 6-11 0,-5-8-1 0,7 3 21 16,-3 2-17-16,5 2 2 0,3 5 7 16,1-3-26-16,0 3-9 0,3-1-1 0,2 3-2 15,-3 0-6-15,5 2 9 0,0 0 5 0,0 0 1 16,5 0-8-16,1 4-1 0,8-2-2 0,-1 3 1 15,7 1-1-15,2 1-1 0,2-2 0 16,2-1-2-16,3 0-7 0,4 3-4 0,11-5-1 16,0 0 5-16,0-2 4 0,-4 0 3 0,-2-2 4 15,-1-2-2-15,-4-1 3 0,-4-1-2 0,-1-1 1 16,-5 0 2-16,-6-1 11 0,-1-1 6 16,-3 0-6-16,-2-2-3 0,-5 0 1 0,3 0 5 15,-4 0 2-15,-1 0-3 0,-2 2 6 0,1 2-2 16,-1 1-6-16,-2-1-6 0,0 5-6 0,-11 2-16 15,9 0 10-15,-1 0-5 0,6-4 9 16,-3 4 0-16,0 2 1 0,2 0 0 0,-4 2-1 16,-1 7 1-16,1-2-2 0,0 5 2 0,-5 1-2 15,3 0 1-15,-3 5-2 0,-2 0 2 0,3 0-3 16,-3 0 3-16,0 0-2 0,-2-1 2 16,2-1-3-16,1 0 2 0,1-1-9 0,-4-3-11 15,6-1-13-15,-1 0 6 0,-1-4-24 0,3 0-1 16,2 0-42-16,-3-3 43 0,5 1-40 0,0-3 14 15</inkml:trace>
  <inkml:trace contextRef="#ctx0" brushRef="#br0" timeOffset="11997.2843">18086 7115 23 0,'0'-2'-3'0,"0"0"-5"0,0-1 13 15,0 3 7-15,-2 0 38 0,0 0-5 16,2 0 5-16,0 3-16 0,-2-1 2 0,2 2-11 16,0-2 15-16,0 1-11 0,0 1 5 0,0 3-2 15,2-3-7-15,-2 1 3 0,0 1-3 0,2 1-6 16,-2 2-2-16,2-1-5 0,-2 3-2 16,3 3-5-16,-3-1-2 0,2 0-2 0,-2 3 0 15,0-3-4-15,0 2 2 0,0 1-2 0,0-3 1 16,0 0-1-16,0 0 2 0,0-2-1 15,0-2 1-15,-2 2 0 0,2-4 2 0,0-1-1 16,0 1 9-16,0-5 4 0,0 3 8 0,0-3-3 16,0 0-3-16,2-2-15 0,-2 0-1 0,2-2 1 15,0 0 1-15,1-1-2 0,-1-3 0 0,4-1-1 16,1-2 1-16,0 1-1 0,4-3 1 16,0-3 2-16,2 1-7 0,2-2 2 0,3-1-1 15,4-4 0-15,0 3 4 0,0-3 2 0,-2 4-2 16,-2 3 2-16,-1 2 0 0,-1 0-1 15,-3 5 1-15,-4-1 1 0,2 5-2 0,-3-3 0 16,-3 5 1-16,2 3 2 0,-3 1-2 0,0 5 5 16,1 0-2-16,-3-1 0 0,0 3 2 0,-2 9 2 15,0-4-7-15,0-1 0 0,-2 3-1 16,0-1-6-16,-3 5 4 0,3 1 0 0,-2-10 2 16,4 2-2-16,-2-2 0 0,-1-2-3 0,1-2-3 15,2 2 1-15,0-4 6 0,-2 0 4 16,0-3 18-16,2-2 9 0,0 3-31 0,0-5 7 15,0 0-7-15,0-3 0 0,0-1 1 0,4-3-2 16,-2-1 3-16,3-1-1 0,-1-5-2 0,5 3 2 16,0-4-1-16,2-3 0 0,2 1 0 0,5-8 1 15,2 3 0-15,-1 0 1 0,1 5 0 16,-4 1 7-16,-3 7-7 0,-2-2-1 0,-5 7 2 16,-1-3 0-16,-1 5 2 0,1 2-2 0,-3 5-1 15,0 3 0-15,0 1-1 0,1 2-2 16,-3 5 1-16,0-3-3 0,-3 5-10 0,3-1-36 15,-2-1-4-15,0 4-38 0,2-5-9 0,-2 0-30 16,2 1-50-16</inkml:trace>
  <inkml:trace contextRef="#ctx0" brushRef="#br0" timeOffset="12309.7071">18852 7157 3 0,'-5'-2'81'0,"3"-3"-11"0,0 3-9 0,0 0-34 16,-1 2-15-16,1-2-9 0,0 0-2 15,0 2-1-15,2 0 34 0,0 0-7 0,0 2 6 16,0 0 1-16,0 2-5 0,0 5 10 0,-2 0-10 16,2 2-5-16,-3 4-3 0,1 1-12 15,0-1-4-15,-3 3-6 0,3 0-4 0,-2 1 0 16,-3-1-2-16,3 2 2 0,2-5-13 0,-3 3-32 16,1-3-4-16,2 1-36 0,-1-3 15 0,-1-2-61 15</inkml:trace>
  <inkml:trace contextRef="#ctx0" brushRef="#br0" timeOffset="12825.2065">18977 7060 28 0,'0'4'70'0,"0"-1"-6"16,0 1 10-16,0-4-52 0,0 4 18 0,0-1 4 16,0-3 2-16,0 2-17 0,2-2-8 15,1 2 2-15,1-2-1 0,3 0-10 0,-1 0-4 16,5 0 1-16,-2 2-3 0,4-2-5 0,5 2-1 16,-3-2-2-16,3 3 2 0,2-1-6 0,0-2 5 15,2 2-1-15,0-2 0 0,2 0 0 16,3-2-1-16,-1 2 3 0,0 0-2 0,1-5 2 15,-3 5 0-15,-2-2 0 0,-4 0 8 0,-5 0 12 16,0 0-4-16,-6-1 1 0,0 3 6 0,-10 0 4 16,3 0-19-16,-2 0-7 0,0 3-1 15,2-3-7-15,2 0 8 0,0 2 0 0,-2 0 0 16,0 2 6-16,-2 1-3 0,-4 1 2 0,-3 5-4 16,-2 0 0-16,-3 5 1 0,1-1-3 0,-4 1 1 15,-1 1-1-15,3 1-1 0,-3 0 1 16,-4 6-2-16,0-4 1 0,4 0 1 0,-2-1-1 15,5-3-2-15,2-1 5 0,2-1-3 0,0-1 1 16,2-2-2-16,2-2 1 0,3 2-2 0,-1-2 1 16,3-1 5-16,2-1 4 0,2 2-2 15,1-3 1-15,-1-1-6 0,4 1 2 0,1-1-3 16,0 1-1-16,4-3 1 0,6-1 0 0,3 0 0 16,4-2-8-16,5 0-32 0,0 0-15 0,2 0-24 15,-1 0-30-15,4-2 1 0,-4 2-90 16</inkml:trace>
  <inkml:trace contextRef="#ctx0" brushRef="#br0" timeOffset="13043.9081">19048 7234 319 0,'-13'9'88'0,"4"0"-26"0,0-5-28 0,2-2-3 0,3 3-13 16,6-1-23-16,-4-4 6 0,2 0 6 16,2 0 0-16,3 0-3 0,3 0-1 0,8 0-1 15,1 0-3-15,5 0-1 0,7 2-2 0,6 1-20 16,5-1-51-16,0 2-26 0,17 1-27 0</inkml:trace>
  <inkml:trace contextRef="#ctx0" brushRef="#br0" timeOffset="13778.0982">20071 7228 58 0,'17'-3'131'0,"-3"-1"-56"0,-3-5-41 16,-7-2 8-16,3 0 1 0,-1 2-15 0,-3-2-12 16,-1 2 2-16,0-2 9 0,-2 3-14 15,-2-1-10-15,0 0-5 0,-3 0 0 0,-1 0-7 16,-3 3-1-16,0 1 3 0,-2-1 6 0,-5 1 1 15,-1 5-1-15,1-2 1 0,1 2-1 0,-14 4 0 16,9 1 3-16,-4-3-3 0,-11 9 4 16,0 0 5-16,-3 2 3 0,-2 3-3 0,1 1-2 15,4 1-1-15,-3 2-2 0,5 2-1 0,2 0-1 16,7-2 2-16,2 0-2 0,6-1 0 0,3-1-5 16,7 0 6-16,1-3-2 0,5-2 0 15,5 1 2-15,6-3-2 0,-3-2 2 0,8-1 2 16,1-3-3-16,3-3 0 0,-2 2 0 0,8-4-1 15,1 0 1-15,1-4 0 0,-1 2 3 16,-1-3 0-16,3 1 6 0,-5-3-2 0,-2-2 2 16,0 3 1-16,-2-3-5 0,-2-2-4 0,-3 0-1 15,-1 0 2-15,-1-2 0 0,-2-3-1 0,-2 3 4 16,-3 0 15-16,1 0 3 0,-3 2 0 16,1 0-13-16,-5 2-8 0,2 4-2 0,-4-3-3 15,-3 3-3-15,10 5-7 0,-5-2 10 0,2 4 1 16,-4 0 2-16,-3 5-1 0,1 0 1 0,-3 4-1 15,-2 0-2-15,1 4 2 0,-1 0 0 16,0 3-2-16,2-2-2 0,1-1-7 0,1 3 2 16,3-3-3-16,2 0 7 0,2 3 8 0,1-2-4 15,5-5 3-15,-1-3-3 0,2-1 2 0,6-5-1 16,5 0 0-16,0-2 1 0,4-4-1 16,0 0 3-16,1-3 5 0,-1 0 4 0,0-1 1 15,3-3-3-15,-5 0-2 0,0-3-4 0,2-1-1 16,-2-3-3-16,0-2-4 0,-2-4 4 0,2-2-1 15,2-14-1-15,0 0-2 0,1 1-2 16,1-3 4-16,-2 2 1 0,3-2 1 0,-5 7 0 16,-7 6 3-16,-1 7 5 0,-6 0 13 0,-1 7-11 15,-5 4 2-15,-2 2-2 0,2 0 0 0,-2 5-12 16,-2-1 0-16,2 3-1 0,-4 2 0 16,-1 2 1-16,-1-2-2 0,-3 7 3 0,-2-1 1 15,2 1-1-15,-2 2 2 0,-2 6 0 0,-3 1-2 16,1 6 2-16,0 2-2 0,-1 5 2 0,1 2-6 15,-1 4 0-15,3-2-3 0,-2 15-5 16,4-1 0-16,2-8-7 0,2-1-7 0,3-3 7 16,4-4-12-16,2-2 7 0,2-5-23 0,3-4 9 15,0-3 10-15,4-1-48 0,0-5-17 0,2-2-91 16</inkml:trace>
  <inkml:trace contextRef="#ctx0" brushRef="#br0" timeOffset="14965.3098">19919 7168 265 0,'-27'4'93'0,"7"-6"-28"0,5-2-3 16,2-1-23-16,4 3-22 0,2-2-2 0,3 2-19 15,13 2-8-15,-9-3 14 0,0 6 3 0,4-1 10 16,5 0-3-16,-2 0-6 0,8 0-4 0,3 1-1 15,8 1-1-15,7 0-2 0,5 1 1 16,4-1-2-16,4-2 2 0,13 5 0 0,-3-3-3 16,-4 1 3-16,-1-3 0 0,-7 0-1 0,0-2 2 15,-4 0-1-15,-5-2 3 0,-2 0 0 16,-4 0 7-16,-5-5 1 0,-2 0-3 0,-4-1 8 16,-3-3-1-16,-1 0-3 0,-1-3 3 0,-4 3 9 15,0 0 2-15,-5 0 0 0,3 5-8 0,-5-1-10 16,-11 3-5-16,5 1-5 0,4 3-1 0,-3 0-1 15,1 3 0-15,7-6 7 0,-5 6 0 16,0 1-1-16,-3 5-2 0,-1 4 3 0,-1 0-3 16,1 3-1-16,-3 1 2 0,-1 3 0 0,-1 2-4 15,-2 0 0-15,2 3-1 0,-2-3 3 16,-4 6-9-16,8-8 0 0,-2-2-1 0,5-3 4 16,-1 1 1-16,1-1 1 0,4-2 2 0,2 1 4 15,5-6 1-15,1 1 0 0,8-4 1 0,2-1-2 16,4-2 1-16,-3-2 0 0,6-2 2 15,-5 0 10-15,2-3 2 0,0-1-7 0,-5-1-4 16,5-2-2-16,-2-2 0 0,0 2-3 0,0-4 2 16,2-2-2-16,-2-1-1 0,0 1 2 0,2-5 1 15,-5 0 0-15,1 0 2 0,-5 5 21 16,-2 0-12-16,-2 1-6 0,-5 6 0 0,3 1-5 16,-14 0-4-16,10 3 1 0,-1 2 0 0,-7 2-1 15,1 0 4-15,0 4 0 0,-3 0-2 0,-4 5 2 16,-2 2-1-16,-1 3-1 0,1-1-2 15,0 2-4-15,0 3 0 0,2-3-3 0,2-1-4 16,2 3 8-16,3-4-2 0,4 3 4 0,2-3-1 16,5 2 6-16,4-6-2 0,2 2 2 15,2-2-3-15,12 0 4 0,4-2-2 0,0-3 1 16,-3-4-1-16,3 0 2 0,-2 0 6 0,-3-4 3 16,-1-3 3-16,-3 3-3 0,0-7-2 0,-5 2-2 15,3 0-1-15,-4-4-6 0,-1-1-3 0,-6 1 2 16,2-4-3-16,-5-1-6 0,-1-2 1 15,-5 0-3-15,-2 0-1 0,-5 3-1 0,-2-3 4 16,-4 4 5-16,-5 1 1 0,-4 2 3 0,-4 0 2 16,-1 2 1-16,-6 2 0 0,2 0 0 15,-2 2-1-15,-6 3-2 0,6 2 3 0,2-1-1 16,9 6 0-16,6-3-1 0,3 0-4 0,4 0-5 16,3 2 3-16,-1 0 1 0,5 0 4 0,0 3 0 15,2-1 1-15,2 1 2 0,0 1 5 0,2 1 1 16,1-3-1-16,4 1-1 0,2 1-4 15,4 1-2-15,5-3 1 0,2 1-2 0,4-1 1 16,1 0-1-16,2-1 1 0,4 1 0 0,0 0 0 16,15-1 1-16,-1 1 2 0,-3-2 2 15,-5 3-2-15,-3-3 5 0,-6 2 0 0,-3 1-2 16,-7-1 6-16,-3 3-7 0,-1 2 2 0,-5-1-6 16,0 3 0-16,-5 3 2 0,-3 1-3 0,-1 3 1 15,-2-1-1-15,-5 3-3 0,3-2 1 0,-4 2 1 16,-1-3 0-16,0 1-1 0,3-3 0 15,-3-1-3-15,1-3-6 0,1-3-1 0,1-1 9 16,2 0 2-16,-9-5 3 0,6-2 1 0,3 0 13 16,2 2-9-16,2-2-6 0,1 0 5 15,-1-2-1-15,4-2 2 0,-1-5-4 0,1 0 4 16,3-2-2-16,0 0-4 0,2-5 1 0,2 1 14 16,3-7-17-16,-1-2-3 0,5-1 0 0,0-1-1 15,4-1-5-15,3-1 5 0,3-1-1 16,12-6 4-16,0 6 2 0,-4 5 3 0,-7 9-3 15,-7 1 2-15,-7 8-3 0,-6 3 5 0,-2 3-3 16,-2 3 2-16,-3 3-1 0,1 5-1 16,-3 5 1-16,-2 1 0 0,-2 8-1 0,0-1-2 15,-5 2 1-15,0 3 0 0,-2 0 0 0,3-1-1 16,-5-1-2-16,6-1 2 0,-1 1-2 0,1-3-8 16,1-4-6-16,4 0-11 0,-2-3-11 0,2-1-22 15,0-1-1-15,0-6-27 0,2 2-21 16,2-7-70-16,-4 1 55 0</inkml:trace>
  <inkml:trace contextRef="#ctx0" brushRef="#br0" timeOffset="15105.8968">21394 6822 100 0,'-24'17'179'0,"6"-1"-173"0,-2-9-11 15,5-10-1-15,-1 1 2 0,3-2-36 0,-3 4-71 16</inkml:trace>
  <inkml:trace contextRef="#ctx0" brushRef="#br0" timeOffset="15824.4756">15829 7990 69 0,'-7'-2'140'0,"3"-4"-66"16,-1-3-16-16,3-4-20 0,0-1-16 0,2 3-12 15,0-2-19-15,4 2 2 0,3 0 1 0,4 2 5 16,7-2 4-16,1 2 3 0,-1 1 1 16,4 1-2-16,7 3 14 0,-1-3-4 0,10 2 6 15,17 1-1-15,2 4-7 0,1-2 2 0,-1 2-3 16,5 2-4-16,24 0-4 0,-3 0 2 0,28 3-2 16,-10-1 0-16,-6-4 0 0,13 0 1 15,-18-2 3-15,-1 0 0 0,10-3 1 0,-2 1-4 16,11 2-2-16,0-3 3 0,9-1 2 0,2 1 1 15,4 1 7-15,3 2-5 0,6 0 3 16,-2-1-5-16,9 1 6 0,0 4-7 0,-2 1 3 16,0-1-3-16,-5 2-3 0,2 3 4 0,3-3-5 15,0 1 1-15,2 1-1 0,0 3-1 0,-3 0-2 16,3-2-1-16,4-1 1 0,3 3 0 16,6 2 0-16,-2 2 0 0,0-2-2 0,-2 2 1 15,2 3-3-15,-3-5 0 0,-1 2 0 0,2-2 0 16,-1 2 2-16,-3-2 0 0,-14 3 0 0,2-6 2 15,-19 4-1-15,1-4-1 0,-17 1 0 0,0-4 1 16,-13 1 0-16,-5-1 1 0,-13-1 0 16,1-4 0-16,-19 2 0 0,-2 0 5 0,-1 1-2 15,-1-1-3-15,-2 0-1 0,-1 0 0 0,-7-2 0 16,-1 2-1-16,-9 1-4 0,0-3 0 16,-4 2-12-16,-5 0-7 0,-1 0-12 0,-3 0-23 15,-7 1-3-15,3-1-36 0,-1 0-54 0,-4 0-3 16</inkml:trace>
  <inkml:trace contextRef="#ctx0" brushRef="#br0" timeOffset="19433.1055">21303 9263 25 0,'0'-7'30'0,"3"0"25"16,-3 3-32-16,2-5 24 0,0 3-15 0,2-3 3 16,-4 4-2-16,0 1-6 0,3 0-6 0,-1-3 10 15,0 2-17-15,0 1-2 0,0 2-7 16,1-3-5-16,-1 1 1 0,-2 4 0 0,2-4 0 15,0 4 0-15,-2-3-3 0,2 1-1 0,-2 2 2 16,3 0-1-16,-3 0 1 0,2 0 0 16,-2 0 5-16,2 0 4 0,0 5 7 0,3-1 2 15,-1 7 5-15,0-2-8 0,3 2 8 0,2 4-9 16,0 3-3-16,2 0 1 0,2 10-4 0,2 1 2 16,1 4-1-16,-1 0-5 0,1 2 2 0,-1 3 1 15,-2-1 3-15,5 1-1 0,2 10 1 0,0-1 0 16,-5-5-2-16,1-3-2 0,-3 3 1 15,-2-2-1-15,-2 10-2 0,-3-1 1 0,1 0-2 16,0-1 2-16,-1-2-2 0,-1-4 0 16,1 0 2-16,1 0-3 0,-3 4 1 0,1 3 1 15,-1 6 1-15,0-2 6 0,1 0 0 0,-1-5-5 16,-2-8-2-16,5-5 6 0,0-2-1 0,1-2 3 16,1-7-2-16,0 1-5 0,-2-8 0 15,-1-3-2-15,1-3 3 0,-5-5-2 0,5 1 1 16,-7-3-2-16,0-10 6 0,0 1 0 0,-2 1 3 15,2 4 0-15,0-2-6 0,-3-1 2 0,3 3-3 16,0 0-2-16,0 0-3 0,0 0 0 16,0 0-1-16,0-2 1 0,0 2-1 0,0 0-4 15,0 2-31-15,0-2-30 0,3 0-15 0,-3-4-60 16,-3-3-41-16,1-1-77 0</inkml:trace>
  <inkml:trace contextRef="#ctx0" brushRef="#br0" timeOffset="21432.6188">21158 9179 42 0,'-2'-7'57'0,"-1"1"-8"0,3-3-14 16,0 4-10-16,0 1 10 0,0-3-14 0,3 3-7 16,-3 2-1-16,2 0 8 0,7 2-6 15,-7 0-1-15,2 0-10 0,-8-3-6 0,2 1-1 16,-1 2-5-16,3 0 8 0,0 0-4 0,0 0 6 15,0 5 11-15,0 1-3 0,5 3 4 0,-3 2-3 16,0 4 1-16,0 3-1 0,1-2-1 16,-1 3-1-16,-2 3 4 0,0 0-2 0,-2 7-4 15,-1 4 0-15,-1-2-4 0,0 0-1 0,-3 0-1 16,0 0-1-16,1 0 0 0,-1-3-2 0,1 1 2 16,1-5 4-16,1-4-1 0,2 0 3 15,-3-5-1-15,3-2 2 0,0-4 3 0,2-2 8 16,0-3 9-16,0-4 9 0,2-2-4 0,-2 0 12 15,0 2-5-15,0 2-39 0,-2-2 3 0,4-2-4 16,0-7 1-16,-2 2 2 0,2-1-1 16,1-8-2-16,1 1 0 0,0-5-1 0,1-2 1 15,1 0-4-15,1-5 3 0,0 1 0 0,-1-1 1 16,3-1-2-16,0 1 0 0,4-8 2 16,0 0-2-16,1 2 2 0,-1 0-2 0,0 0 4 15,2 2 2-15,-1 4 6 0,-3-1 1 0,0 1-1 16,0 5 2-16,-2 0-7 0,-1 7 1 0,-1-1-1 15,-3 3-3-15,1 4 2 0,1-2-3 0,-6 7 0 16,5-1-2-16,-5 10 1 0,-2-5-2 16,2 0 0-16,0 2-7 0,0 0 6 0,2-6 3 15,2 4 2-15,1 2 0 0,1 0-1 0,1 2-1 16,2 7 1-16,0-4 0 0,-1 2 2 16,3 2-4-16,0 0 3 0,0 4-2 0,3-4 1 15,-3 0-1-15,0 3 1 0,2-5-1 0,-2 2 2 16,9 4-2-16,-5-2 1 0,3-2 0 0,0 0 1 15,-3-2-2-15,0 0 1 0,1-2-1 16,-5-1 0-16,-2-1 0 0,0-3 2 0,-3 2-3 16,-6-4 1-16,0 2 1 0,2 1-4 0,-4-3 2 15,2 0-2-15,0 0 1 0,0 0-2 0,0 0-1 16,-2 0 1-16,2 0 4 0,4 0-2 16,-4 2 3-16,3 0-6 0,-3 0 5 0,0 3-1 15,-3-1-1-15,-1 0 4 0,0 1-3 0,-3 1 1 16,-2 1 2-16,0 0 0 0,-2 1 0 0,-4 3-1 15,2 1 0-15,-3-4 1 0,1 6 0 16,-5-1-1-16,2 0 2 0,-8 7-3 0,2-2 3 16,-1 1-2-16,-1 1 0 0,-1 0 1 0,1 0-1 15,-3 0 0-15,3 2 0 0,-12 2 0 16,5 0 0-16,0 1 0 0,7-6 1 0,1-1-1 16,1 0-1-16,4-3 2 0,5-2-1 0,-1-4 1 15,3 0-1-15,4 0 0 0,-2-3-1 0,5-1 2 16,1-1 3-16,1-2-3 0,11-8 6 0,-3 4 8 15,0-1 3-15,-4 3-8 0,3 0 6 16,-6 0-14-16,3 0-4 0,0 0 1 0,5-4 0 16,-1 2 0-16,3-3 2 0,-1-1-1 0,5-1 0 15,0-2 0-15,5-2-1 0,-1 0 2 0,5-2-2 16,0-2 1-16,4-3-1 0,-2 0 0 16,3-2 0-16,3 1-1 0,5-10 3 0,-2 5 0 15,0-1-2-15,-4 1 2 0,-3 4-2 0,-2 1 2 16,-2 3 2-16,-5 3 4 0,-4 0 6 0,-2 2 2 15,-2 4-10-15,-1-2-2 0,-4 5-3 16,3 2 0-16,-10 4-4 0,5-2-4 0,0-5-4 16,3 5 11-16,-6-2-2 0,1 4 3 0,-4 1 1 15,-1-1 0-15,-4 2-3 0,-5 3 4 16,-3 2-2-16,-3-3 0 0,-3 5 2 0,1-2-2 16,-2 2-1-16,1 0 0 0,1 0 1 0,2 0 0 15,-2 2 0-15,2-2-1 0,6-2 2 0,5-4-2 16,2-1 3-16,3 0-2 0,1-1 4 0,1-1 5 15,0 0 0-15,1 0-3 0,1-2-9 16,4-2 2-16,3 0 0 0,1-3 1 0,8 1-1 16,1-5 1-16,5 3 0 0,2-3 1 0,0-2 0 15,2 2-2-15,1-2 1 0,-3-2 1 16,11-1-1-16,-7-1 0 0,-2 2-1 0,1 0 1 16,-5 2 0-16,-5 2-1 0,0 0 4 0,-4 0 3 15,-2 2-1-15,-2 5-2 0,-5 0-1 0,0 0-6 16,0 0 0-16,-2 2 2 0,0-3-2 15,-4 1 5-15,-3 4-3 0,-6 1 2 0,-4-1 1 16,-5 2-2-16,-7 3 3 0,0 0-2 0,-2-1 1 16,0 1 1-16,-2 2-2 0,-6 2 1 0,6 0-1 15,2-5-1-15,6 3 1 0,3-5 0 16,7 3 2-16,4-5-2 0,0 3 2 0,4-5 2 16,3 2-5-16,0 0 6 0,-1 0 0 0,3-2 1 15,0 0-6-15,2 0-3 0,0-2 4 0,4 0-2 16,3-5 3-16,-3 1-2 0,7-1-1 15,-2 0 2-15,6-1-1 0,-1-3 1 0,1 2-1 16,1-2-1-16,3 0 2 0,-1-3-1 0,2 1 0 16,0 2 1-16,6-6-2 0,-4 1 7 15,-4 3 4-15,-1 2 0 0,-6 0-3 0,1 2 3 16,-6 2-6-16,1 3 0 0,-5 0-2 0,2-1-5 16,-1 3 0-16,-1-2-2 0,-2 4 2 0,2-3-1 15,-2 1 0-15,0 2 3 0,-2 2 0 0,-3 1 0 16,1 1 1-16,-7 0 0 0,2 3 2 15,-2 0-3-15,0 1 1 0,0 1-3 0,0 0-2 16,0 0 8-16,2-2-6 0,3 1-3 0,-3 1 1 16,2-2 0-16,3-1 3 0,-1 1-4 0,3-3 3 15,0 1 3-15,0-1 1 0,2-2-1 16,0 1 2-16,2-1 0 0,-2 0 0 0,4-2 1 16,1 0 2-16,-1 0 3 0,3-4-2 0,2 1-3 15,-3-3 2-15,3-1-5 0,0 1 3 16,2-3-3-16,-2-2 1 0,2-2 0 0,-3 2-1 15,-1-3 6-15,0 3 2 0,-1 0-3 0,-1 5-4 16,-3-3-2-16,2 2-3 0,-1 3 0 0,-1-1-6 16,-2 3 9-16,0 0-1 0,0 6 3 15,-5 1 1-15,-3 4-2 0,-3 2 2 0,-5 4-2 16,-2 3-1-16,-4-1 0 0,3 5-1 0,-10 5-1 16,2-1 0-16,5 1 0 0,3-3-1 0,1-2 1 15,5 0-1-15,2-4 2 0,2-1 3 16,-2-3-3-16,6-3 2 0,-1 0 0 0,1-3 0 15,5-3 1-15,0-3 0 0,0 0-1 0,0-2 2 16,0 0 1-16,0 0 1 0,0 0 6 0,0 3 3 16,-2-1-3-16,0-2-9 0,2 0-5 0,0 0-6 15,0-5-13-15,4 1-21 0,-4-5-60 16,5 2-64-16,-3 1-284 0</inkml:trace>
  <inkml:trace contextRef="#ctx0" brushRef="#br0" timeOffset="24463.1254">4871 11485 22 0,'-7'2'41'0,"3"1"-21"0,-1-1-30 0,1-2-11 0,-1 0 4 16,3 0 6-16,0-2 13 0,2 2-2 15,0 0 0-15,2 0 6 0,2 0 5 0,5 0-2 16,2 2 17-16,0-2 21 0,5 0-26 0,-1 4 0 15,7-2 5-15,0 1-12 0,11-1 4 16,-2 2-6-16,2 3-2 0,5-1-7 0,2 1 4 16,4 0-1-16,6-1 1 0,21 5 3 0,2-2 3 15,21 0 1-15,-8-2-2 0,3-3 3 0,19-2-7 16,-29 0-4-16,3 1 4 0,6-1 5 16,2 2-9-16,3-2 6 0,2 3-4 0,-1-1-2 15,3 5 0-15,5-2-3 0,-1 1 1 0,1 1 2 16,-1 2 3-16,5 0 2 0,0-4-5 0,2 2 0 15,-2 0-2-15,4-3 2 0,-2 3 1 16,2-2 0-16,0 1 0 0,-2-1 1 0,5 0-4 16,-5-1 0-16,0-1 1 0,11-1-1 0,-2-4 1 15,6 2 0-15,-1-4 0 0,3 0 1 0,-1-7 2 16,13 0-5-16,-1-2 7 0,5-2-7 16,0 0 0-16,1-3 0 0,1 3-1 0,5-2 0 15,-1-1-1-15,-3 3 1 0,1 0 2 0,-8 0-6 16,2-1 4-16,0 1-2 0,-3 0 0 0,5 2-1 15,1-2 3-15,-3-3 2 0,2 5-4 16,-9-2 2-16,-2 2 0 0,7 0 0 0,-5-2 0 16,7 2 2-16,-2 0 4 0,-7 0-3 0,-2 4 1 15,2-4 0-15,-2 7 0 0,2-3 7 0,-2 2-4 16,-5 3-3-16,-2 0 1 0,3 2-3 16,-1 0-2-16,3 2 3 0,0 5-2 0,-7 2-2 15,0 0 1-15,0 2 3 0,2 0 3 0,-9 2-2 16,1-4 1-16,-1-1-2 0,-1-1-2 15,-1 0 0-15,0-1 0 0,-4 3-2 0,2 0 2 16,4 0-1-16,3 0 1 0,0-1-2 0,-3-1 1 16,5 0 1-16,2-1-3 0,-6-1 3 0,-1 1 2 15,-2 1-3-15,0-3-1 0,1 3 2 16,-1 2-2-16,-4-3 2 0,-3 5-1 0,-3 0-1 16,-1 0 1-16,-4 3 0 0,-1-1-1 0,-8-2 2 15,3 2 0-15,-6 0 0 0,1 1 0 0,-4-1-2 16,1 2 2-16,-1-2-1 0,-1 5 1 15,5-2-1-15,-3 3 0 0,-4-1 0 0,3 0 3 16,-1 2 1-16,3-5 1 0,-12 0-2 0,3-1 1 16,-9-1 2-16,9-2-3 0,2-2-2 0,-2-3 1 15,-10 3-3-15,-3-4 3 0,0-1-1 0,-3 3-2 16,5-5 0-16,-3 0 0 0,-6 0 2 16,-4-2 0-16,-10 0-3 0,-1 5 2 0,-1-3 1 15,3-2-1-15,-5 2 1 0,3 0-3 0,-7 0 4 16,-1 1-2-16,-1-3 1 0,-3 0-1 15,-3 2 0-15,-1 0 0 0,-3-2 1 0,-3 2-2 16,2 0 1-16,-1-2-2 0,1 3 2 0,2-3 0 16,-1 2 1-16,1-2-1 0,2-2-1 0,-2 2 2 15,-2-3 0-15,-1 3 2 0,-3-2 7 16,-3 0 2-16,-2-2-1 0,-1 4 7 0,-3-5-4 16,-1 3-4-16,-2 0-14 0,1 0 9 0,-1-3 1 15,-2 1-5-15,2-3-3 0,0-2-3 16,-2-6 3-16,2-1-3 0,-2-3-3 0,3-6-1 15,-3-3 3-15,2-3-7 0,0-4-1 0,-2-14-5 16,4 1-3-16,1-3 10 0,1-20 2 0,1 1 4 16,0-1-1-16,-3 5 3 0,1 4 3 0,1 3 0 15,1 1-8-15,-3-1 10 0,-2-1 2 16,-2 3-2-16,-2 2 2 0,4 6-3 0,-4 5 2 16,0 0-1-16,2 5 0 0,0-8-1 0,-2 3 1 15,2 0 0-15,0 2-2 0,0 2-9 16,0 1-5-16,0 6-8 0,4-3 10 0,-2 3-8 15,-2-2 3-15,0-2 2 0,0 1 7 0,-2 5 9 16,0 1 2-16,-2 3 1 0,-1 3 1 0,1 2 0 16,-1 4 3-16,-4 3-3 0,1 1-5 0,-1 3 3 15,-4 3 0-15,-1 3 0 0,-5 1-1 16,-1 2 0-16,-5-1-1 0,-3 3 0 0,-7 3 3 16,-5-1-3-16,-2 4 1 0,-11 5 1 0,-7 0-3 15,-6 5 3-15,-4-3-3 0,-16 5 3 16,15-5-2-16,-2-4 1 0,-6 2-1 0,-2 0 1 15,-8-2-1-15,1 0 1 0,-7 2-1 0,-2-5 1 16,-6 3-2-16,1-5 4 0,-4 3-1 0,1-3-2 16,-10 1 2-16,0-3-4 0,1 0 3 15,-1-2 0-15,-6 0-2 0,-1 0 2 0,1 0-2 16,-2-4-3-16,-3-1-1 0,-2 1-7 0,-9 0 1 16,5-1 7-16,-2 1-3 0,-1-1-2 0,-2-1-8 15,-1-3 6-15,-8 0 5 0,3 3 4 16,-3-1 1-16,3 0 2 0,2 1 1 0,0-1-2 15,2-4 1-15,-2 2-4 0,-7 0 1 0,0 1 2 16,5-3 0-16,-3 4 0 0,10-2-2 0,-1 0 4 16,-6 5 0-16,-1-3-2 0,-1 1 0 15,-3 1 0-15,5 1 1 0,2 4 2 0,4-5-3 16,0 5 2-16,-4 0 1 0,2 3-1 0,-2-3-1 16,-2 4 0-16,8-2 2 0,-1 5-2 0,3-1-1 15,1 1 3-15,-5 0-3 0,1-1 1 16,-1 3-3-16,-2 0-5 0,7 2 0 0,-1-2-3 15,3 0 11-15,0-3-18 0,5 5-11 0,-1-6 8 16,2-1 19-16,1 3 1 0,4-3 2 0,-5 1 0 16,10 1 2-16,-1-4 0 0,-4 1 1 15,2 1-3-15,9 3-1 0,-2-3-1 0,4 0 4 16,-2-4 1-16,2 5-4 0,0-7 1 0,9 2 3 16,-2-5-2-16,4 1-1 0,1-3 1 0,1 1 2 15,3-3-2-15,1 0 6 0,3-2 3 16,3-2-1-16,-1 2-4 0,0-3 3 0,2 1-2 15,1 0 4-15,-1 2-5 0,3 0 8 0,-3 2 0 16,7 0-1-16,0 3-8 0,0 1 1 0,0 1-2 16,0-1-1-16,0 5-1 0,3-2 0 15,1 4 2-15,-2 1-4 0,-2-1 1 0,7-2-1 16,0 2 2-16,8 2-3 0,-4-1 1 0,0 3-2 16,-6-1 2-16,8 1-3 0,-2 1 0 0,5-3 2 15,-3 3 0-15,-2-5-1 0,-2 3 1 16,2-1 0-16,2-4 0 0,3 4-1 0,3-1 1 15,-1-3 0-15,-2 0-1 0,3 0 2 0,-1-3-1 16,9 1 0-16,1 0-1 0,5-2-1 16,-2-1 1-16,0 3 1 0,0-5 1 0,2 3-3 15,0-7 2-15,5 2 1 0,2 0-1 0,4-2-2 16,4 5 3-16,3-3-3 0,0 0 1 0,-1 5 0 16,-1-1 3-16,0-1-4 0,-1 6 3 0,-4-3-1 15,3 3-2-15,-3 0 2 0,2 3-4 16,-2 1-11-16,3 3 8 0,-1-3 2 0,5 5 1 15,-1 0 2-15,1 2 1 0,0 0 0 0,-3 0-4 16,3 0-6-16,0 2-2 0,2-4 3 16,-5 6 5-16,5-4 0 0,0 2 5 0,0 1-1 15,0-3 2-15,7 0-1 0,-1-2-1 0,7-1-1 16,3-1-2-16,-1-3-3 0,1 5 0 0,3-2 6 16,-3-1 1-16,1 1-2 0,3 0-3 0,-2 1 2 15,2 1-1-15,-3 0-1 0,5 0 0 16,-2 4 3-16,0-2 3 0,0 5-1 0,-1 1 2 15,1 3-2-15,-2 0 2 0,2 4-1 0,-3 5 0 16,1 2 0-16,-5 4-1 0,0 2 3 16,-2 8-4-16,-2 7 7 0,2 8 0 0,-2-3 4 15,-3 1-4-15,1-1 9 0,1 3-10 0,3 8 5 16,0 16-4-16,3-5-4 0,1 0-2 0,3 1-4 16,1-1-9-16,8 1-3 0,-3-14-4 15,16 0-20-15,-5-20-21 0,13 0 9 0,3-6-164 16</inkml:trace>
  <inkml:trace contextRef="#ctx0" brushRef="#br0" timeOffset="25744.0701">16894 11935 55 0,'0'0'31'16,"0"2"-8"-16,0 0-1 0,0 3 3 0,0-1 5 15,-3 3 10-15,3-1-15 0,0 1-11 0,-2 2 5 16,2-3-2-16,0 3-3 0,-2 2 11 0,2 0-4 15,-2 3-4-15,2-3-6 0,-2 4 6 16,2 3-8-16,-3-1-3 0,1 5 0 0,0 9 2 16,0 4-1-16,0 3-1 0,-1-1 3 0,1 5-2 15,0 16-4-15,-2-1-2 0,-1 7 2 16,-4 13-1-16,1-2-1 0,1-7-2 0,3-8 0 16,4-9 2-16,-3-12-3 0,8-1 1 0,-1-5-2 15,1-2-2-15,3-3 2 0,-1-1-4 0,2-3-17 16,0 0-9-16,-1-6-4 0,1-3-35 15,0-1 18-15,2-3-79 0</inkml:trace>
  <inkml:trace contextRef="#ctx0" brushRef="#br0" timeOffset="26353.2931">16753 11928 58 0,'8'11'129'0,"-1"-4"-87"0,-3-3-32 0,1 1-18 16,-1-3 5-16,-2-2 11 0,3 2 3 0,-3-2-5 16,0 0-2-16,0 0-3 0,1 2-7 15,-3-2-2-15,2 3 1 0,-2-3 10 0,0 4 7 16,-2 0-4-16,2 3-2 0,-5 2-2 0,-1 4-3 16,1 0 3-16,-4 5-2 0,-2 0-1 0,3 1 2 15,-3 3-2-15,2-2 0 0,-2 0 1 0,0 2 0 16,2-2 3-16,-4 2 6 0,2-2 4 15,2-7 10-15,2 0 11 0,1-2 7 0,1-4-11 16,3-3 11-16,0 1 0 0,-1-3-18 0,1 0-24 16,2-2 4-16,-2 0-2 0,2-4-3 15,0-5 1-15,2 0 3 0,3-2-5 0,-1-4 4 16,3-5 4-16,2 2-4 0,-1-4 1 0,3 5 0 16,0-5 2-16,5-3-1 0,-3 5-2 0,7-8-1 15,-2 1 3-15,-1 3 1 0,-1 0-2 16,1 4-5-16,-1 0 4 0,-3 2-2 0,0 1 4 15,-2 1 1-15,0 5 2 0,-2 0-6 0,0 3-1 16,-5 3-1-16,3 3 1 0,-5 0 0 0,0 0 2 16,3 4 1-16,1 2 2 0,1 5 4 15,0-2 0-15,-1 4 3 0,3 2-1 0,2 11-3 16,0-6 0-16,0 6-2 0,2 0 1 0,1-2-1 16,-1 3-6-16,0-3 0 0,0 0 0 0,3-3-2 15,-3 4 0-15,0-1 0 0,0-3-10 16,1 1-18-16,-1 0-15 0,-2 0-46 0,0-2-55 15,-2 1-25-15</inkml:trace>
  <inkml:trace contextRef="#ctx0" brushRef="#br0" timeOffset="28149.7263">13844 11443 99 0,'-2'-4'42'0,"2"-5"-7"0,2 0-25 16,1-2-21-16,1 5 5 0,3-3 0 16,4 2 10-16,2 3 2 0,0-1 14 0,2 5 0 15,5-2 2-15,5 2-9 0,-1 0 8 0,7 2-10 16,6 0 8-16,5 3-1 0,20 4 5 16,2-3-9-16,4 5 3 0,0 0-4 0,36 5-6 15,37 6 0-15,-13-2 0 0,26 4-1 0,-57-11-2 16,0-2-2-16,14 5 3 0,-3-5 2 0,4 0 0 15,1 0 1-15,6-2 3 0,2-3-1 0,-2 1 2 16,-2-1 1-16,4 1-1 0,0 0 1 16,5-1 0-16,2-6 2 0,-2 2-6 0,-3 1 0 15,7-3-8-15,0 0 4 0,-2 0-5 0,4-3 1 16,-8 1-3-16,2 0 2 0,-3 2 0 16,3-2 3-16,-7 0-1 0,-2-3-2 0,-5 3 3 15,-2 2 1-15,-4 0-1 0,2 2-1 0,-9 0-1 16,-2 3-1-16,-4-3 1 0,0 5 0 0,-10-3-3 15,-1 3 3-15,-9-3-2 0,0 0 1 0,-7 3-1 16,0-2 0-16,-2-1 2 0,-2 0-3 16,-7-1 3-16,-2-1 0 0,-12 0-1 0,-3 0 2 15,-5-2 1-15,0 2 3 0,-6-2 3 0,1-2 0 16,-6 2 1-16,-4-2 0 0,-3 0 6 16,-4 2 3-16,-2-2-4 0,-2-1-3 0,-1 3 0 15,-1-2-6-15,-1 0 3 0,-2 0-2 0,1-3-3 16,-1 1-1-16,0-3-5 0,0-2 1 0,0 1-5 15,1-1 1-15,-1-2 5 0,-2-5-5 16,0-1 0-16,0-3-1 0,-2-4 2 0,-1-3 3 16,-1-4-6-16,0-2 6 0,-7-9-3 0,4-2-5 15,3 5-5-15,-1-6 4 0,7 6 1 0,1-5 4 16,8-11-3-16,2 2-2 0,0-5 1 16,2 3 3-16,1 4 1 0,-1 5 0 0,1 0 2 15,1 2 1-15,-3-5-2 0,-1-1 6 0,0-1-3 16,-2 2 2-16,2 3 1 0,-4 6-2 0,-2 7 0 15,-3 2 4-15,-2 1-1 0,-2 1 2 16,0-2 0-16,0 5 2 0,-2-1-2 0,0 3-8 16,-2 4 2-16,-3 2-5 0,-2 3-4 0,3 4 1 15,-3 0 1-15,0 4-2 0,0-2-4 0,-6 5 5 16,1-3 4-16,-1 3 5 0,-3 2-1 16,-1 0 1-16,-4 2 0 0,-5 2 1 0,-3 2 0 15,2 1 0-15,-2-1-1 0,-2 3 0 0,5-3 1 16,-3 3 0-16,2-1-2 0,0 1 3 0,1-3-2 15,-3 3 0-15,0-3 0 0,-6-1 0 16,-12 3 0-16,-4 1 1 0,-4-3-1 0,0 3 0 16,-1 2 1-16,1-5 1 0,-7 3-3 0,-7-3 2 15,-15 3-1-15,7-3 1 0,-7 3-1 16,2-5 1-16,-11 0-1 0,1 0-1 0,-3 0 2 16,0-2-2-16,-3 0 2 0,1 0-1 0,-2-4 0 15,-1 2 0-15,-1 0 1 0,-3-3-2 0,2 1 1 16,-2-3 0-16,1 3 0 0,-1-3 0 0,0 1 1 15,-2 1-2-15,2 1 2 0,-2-1-1 16,0 1 0-16,2 0 0 0,-4-1 0 0,-3 3 0 16,5 0 1-16,-2 0-1 0,0-3 0 0,2 5 1 15,0-2 0-15,0 0-1 0,0 2 1 16,-3 0-1-16,6-2 0 0,3 2 2 0,-1 0-3 16,1 0 1-16,3 2 0 0,0-2 1 0,2 0-1 15,0 2 1-15,2-4 0 0,2 0-1 0,5 2 0 16,0-3-1-16,4-1 1 0,0 2-1 0,7-3 0 15,-2 1-1-15,-1-1 3 0,-1 3-1 16,10-2 0-16,1 2-2 0,6-3 2 0,-2 1-1 16,-3-1-6-16,3 1 4 0,4 0 0 0,5 1 2 15,4-1-1-15,2 0 2 0,3-1-1 16,-1 1 2-16,8-1-2 0,-1 1 2 0,6 0-1 16,6 1-1-16,3-1-1 0,1 2 3 0,4 2-1 15,-1-3-1-15,6 3 2 0,-1 0-1 0,7 3-1 16,0-3-6-16,2 2 0 0,3 2-1 15,-3-1 6-15,5 3 5 0,-3 1-1 0,2 4-1 16,1 2 2-16,4 7-1 0,-2 0 3 0,2 4-1 16,0 5 4-16,2 12 1 0,0 1-1 0,3 0 2 15,-8 2-1-15,1-2 3 0,0 0-2 16,-2 2-1-16,-3 9-1 0,3 0-1 0,-3 2-2 16,0-2-1-16,1-4 1 0,-1-7-4 0,1-5 2 15,-3 3 3-15,2-1 1 0,-4 3-4 0,4 5-1 16,-1-3-2-16,3 0 2 0,3-5-2 15,2-1 1-15,4-9-5 0,7 1-1 0,-2-3-2 16,7-1-8-16,1 1 8 0,14-1-4 0,9 3 3 16,13-3-7-16,2 3-23 0,13-5-22 15,23 7-61-15,1-4-141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5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1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3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9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6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5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2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7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.xml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customXml" Target="../../customXml/item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5.png"/><Relationship Id="rId12" Type="http://schemas.openxmlformats.org/officeDocument/2006/relationships/customXml" Target="../ink/ink3.xml"/><Relationship Id="rId2" Type="http://schemas.openxmlformats.org/officeDocument/2006/relationships/tags" Target="../tags/tag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4.png"/><Relationship Id="rId11" Type="http://schemas.openxmlformats.org/officeDocument/2006/relationships/image" Target="../media/image5.emf"/><Relationship Id="rId5" Type="http://schemas.openxmlformats.org/officeDocument/2006/relationships/image" Target="../media/image13.png"/><Relationship Id="rId10" Type="http://schemas.openxmlformats.org/officeDocument/2006/relationships/customXml" Target="../ink/ink2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emf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customXml" Target="../ink/ink4.xml"/><Relationship Id="rId2" Type="http://schemas.openxmlformats.org/officeDocument/2006/relationships/tags" Target="../tags/tag3.xml"/><Relationship Id="rId16" Type="http://schemas.openxmlformats.org/officeDocument/2006/relationships/image" Target="../media/image30.png"/><Relationship Id="rId1" Type="http://schemas.openxmlformats.org/officeDocument/2006/relationships/customXml" Target="../../customXml/item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emf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34.png"/><Relationship Id="rId12" Type="http://schemas.openxmlformats.org/officeDocument/2006/relationships/customXml" Target="../ink/ink5.xml"/><Relationship Id="rId2" Type="http://schemas.openxmlformats.org/officeDocument/2006/relationships/tags" Target="../tags/tag4.xml"/><Relationship Id="rId1" Type="http://schemas.openxmlformats.org/officeDocument/2006/relationships/customXml" Target="../../customXml/item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slideLayout" Target="../slideLayouts/slideLayout32.xml"/><Relationship Id="rId7" Type="http://schemas.openxmlformats.org/officeDocument/2006/relationships/customXml" Target="../ink/ink6.xml"/><Relationship Id="rId2" Type="http://schemas.openxmlformats.org/officeDocument/2006/relationships/tags" Target="../tags/tag5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2957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14</a:t>
            </a:r>
            <a:r>
              <a:rPr altLang="en-US" dirty="0"/>
              <a:t> – </a:t>
            </a:r>
            <a:r>
              <a:rPr lang="en-US" altLang="en-US" dirty="0"/>
              <a:t>October 13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984250"/>
            <a:ext cx="8651875" cy="425450"/>
          </a:xfrm>
        </p:spPr>
        <p:txBody>
          <a:bodyPr/>
          <a:lstStyle/>
          <a:p>
            <a:r>
              <a:rPr lang="en-US" altLang="en-US" dirty="0"/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87552"/>
            <a:ext cx="7772400" cy="3082895"/>
          </a:xfrm>
        </p:spPr>
        <p:txBody>
          <a:bodyPr/>
          <a:lstStyle/>
          <a:p>
            <a:r>
              <a:rPr lang="en-US" altLang="en-US" dirty="0"/>
              <a:t>Re-Review Sections 3.5.5 &amp; 3.5.6</a:t>
            </a:r>
          </a:p>
          <a:p>
            <a:r>
              <a:rPr lang="en-US" altLang="en-US" dirty="0"/>
              <a:t>Start Reading Chapter 6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Set up Time for Program #1 Discussions if you haven’t</a:t>
            </a:r>
          </a:p>
          <a:p>
            <a:r>
              <a:rPr lang="en-US" altLang="en-US" dirty="0"/>
              <a:t>Remember to start on Discussion Set #2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00840" y="1886040"/>
              <a:ext cx="6804360" cy="2832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2560" y="1874880"/>
                <a:ext cx="6818400" cy="284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4440" y="1107697"/>
            <a:ext cx="8105862" cy="5829801"/>
          </a:xfrm>
        </p:spPr>
        <p:txBody>
          <a:bodyPr/>
          <a:lstStyle/>
          <a:p>
            <a:pPr marL="165100" indent="0" algn="ctr">
              <a:buNone/>
            </a:pPr>
            <a:r>
              <a:rPr lang="en-US" b="1" dirty="0"/>
              <a:t>Reminders</a:t>
            </a:r>
          </a:p>
          <a:p>
            <a:r>
              <a:rPr lang="en-US" dirty="0"/>
              <a:t>Student Hours This Week </a:t>
            </a:r>
          </a:p>
          <a:p>
            <a:pPr lvl="1"/>
            <a:r>
              <a:rPr lang="en-US" b="1" dirty="0"/>
              <a:t>Tuesday 4:30-5:30 pm (after class) – </a:t>
            </a:r>
            <a:r>
              <a:rPr lang="en-US" dirty="0"/>
              <a:t>Zoom or EME 35 Pullman </a:t>
            </a:r>
          </a:p>
          <a:p>
            <a:r>
              <a:rPr lang="en-US" dirty="0"/>
              <a:t>Check in Meetings</a:t>
            </a:r>
          </a:p>
          <a:p>
            <a:pPr lvl="1"/>
            <a:r>
              <a:rPr lang="en-US" dirty="0"/>
              <a:t>Friday (Zoom or EME 35) - 11am -12 pm </a:t>
            </a:r>
          </a:p>
          <a:p>
            <a:pPr lvl="1"/>
            <a:r>
              <a:rPr lang="en-US" sz="2200" dirty="0"/>
              <a:t>Monday (Zoom) - 2-3 pm</a:t>
            </a:r>
            <a:endParaRPr lang="en-US" sz="1800" dirty="0"/>
          </a:p>
          <a:p>
            <a:pPr lvl="1"/>
            <a:r>
              <a:rPr lang="en-US" sz="2200" dirty="0"/>
              <a:t>Tuesday (EME 35 or Zoom) - 8:30-9:00 am or 4:30-5:30 pm</a:t>
            </a:r>
            <a:endParaRPr lang="en-US" sz="1800" dirty="0"/>
          </a:p>
          <a:p>
            <a:pPr lvl="1"/>
            <a:r>
              <a:rPr lang="en-US" sz="2200" dirty="0"/>
              <a:t>Wednesday (EME 35 or Zoom) - 1:30-2:30 pm or 4-5 pm 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/>
              <a:t>Final Paper – Think about Topic  - Oct 14 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3F19E0D-94B2-40D7-A6DB-2D70230B1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758825"/>
            <a:ext cx="8651875" cy="4921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 for Final Paper – Upload by Friday  (10/14)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E6DF7C5-3535-4DD3-8D80-2B31450D9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64" y="1740531"/>
            <a:ext cx="3784950" cy="2340897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Keywords: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Flow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Newton Raphson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Decoupled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 Power Flow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Continuation Power Flow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Estimation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 Power Flow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41B9CB-F55C-4181-8AA6-C3088BFD3A5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572000" y="1353069"/>
            <a:ext cx="4165236" cy="347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t" anchorCtr="1" compatLnSpc="1">
            <a:prstTxWarp prst="textNoShape">
              <a:avLst/>
            </a:prstTxWarp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Possible Aspects: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Numerical Techniques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Microgrids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of Renewable Energy Resources within Analysis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of Storage within Analysis 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endParaRPr lang="en-US" altLang="en-US" sz="16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86EC09BF-83C8-4947-BF55-B191BADFAFB6}"/>
              </a:ext>
            </a:extLst>
          </p:cNvPr>
          <p:cNvSpPr/>
          <p:nvPr/>
        </p:nvSpPr>
        <p:spPr>
          <a:xfrm>
            <a:off x="3892492" y="2692866"/>
            <a:ext cx="947956" cy="8305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9573" y="1110035"/>
            <a:ext cx="19591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Continuation Power Flow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2" y="1434073"/>
            <a:ext cx="1678781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1895626" y="2730215"/>
            <a:ext cx="4699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409573" y="186611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9692" y="2627077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9910" y="1943644"/>
                <a:ext cx="4471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0" y="1943644"/>
                <a:ext cx="447174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321491" y="1560755"/>
            <a:ext cx="9716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PV curve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Nose curve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17885" y="1526129"/>
                <a:ext cx="1096903" cy="346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85" y="1526129"/>
                <a:ext cx="1096903" cy="346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59171" y="1866119"/>
            <a:ext cx="400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Let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44447" y="1873405"/>
                <a:ext cx="1496115" cy="36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ba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47" y="1873405"/>
                <a:ext cx="1496115" cy="3611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1275" y="2082144"/>
                <a:ext cx="2272353" cy="55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</m:e>
                    </m:bar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is loading profile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bar>
                            </m:e>
                          </m:mr>
                        </m:m>
                      </m:e>
                    </m:d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75" y="2082144"/>
                <a:ext cx="2272353" cy="554575"/>
              </a:xfrm>
              <a:prstGeom prst="rect">
                <a:avLst/>
              </a:prstGeom>
              <a:blipFill>
                <a:blip r:embed="rId8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343468" y="2488578"/>
            <a:ext cx="17492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l-GR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λ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is loading parameter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57713" y="2220644"/>
                <a:ext cx="1221296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λ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 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ba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13" y="2220644"/>
                <a:ext cx="1221296" cy="326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6141" y="2920354"/>
                <a:ext cx="2275751" cy="487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</m:den>
                      </m:f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𝑑𝑉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λ</m:t>
                          </m:r>
                        </m:den>
                      </m:f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41" y="2920354"/>
                <a:ext cx="2275751" cy="487378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42309" y="3486300"/>
                <a:ext cx="5314083" cy="75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zh-CN" sz="135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λ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 is an extra unknown, add one more </a:t>
                </a:r>
                <a:r>
                  <a:rPr lang="en-US" altLang="zh-CN" sz="1350" dirty="0" err="1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equ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…</m:t>
                                    </m:r>
                                  </m:e>
                                  <m:e>
                                    <m:bar>
                                      <m:barPr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cs typeface="Calibri"/>
                                          </a:rPr>
                                          <m:t>+</m:t>
                                        </m:r>
                                      </m:e>
                                    </m:ba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  <a:cs typeface="Calibri"/>
                      </a:rPr>
                      <m:t>=1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309" y="3486300"/>
                <a:ext cx="5314083" cy="752642"/>
              </a:xfrm>
              <a:prstGeom prst="rect">
                <a:avLst/>
              </a:prstGeom>
              <a:blipFill>
                <a:blip r:embed="rId11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/>
          <p:cNvSpPr/>
          <p:nvPr/>
        </p:nvSpPr>
        <p:spPr>
          <a:xfrm rot="16200000" flipH="1">
            <a:off x="4988899" y="3354792"/>
            <a:ext cx="177597" cy="1412722"/>
          </a:xfrm>
          <a:prstGeom prst="rightBrace">
            <a:avLst>
              <a:gd name="adj1" fmla="val 8333"/>
              <a:gd name="adj2" fmla="val 47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48919" y="4171423"/>
                <a:ext cx="39248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919" y="4171423"/>
                <a:ext cx="392480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526140" y="4511822"/>
            <a:ext cx="2285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When d</a:t>
            </a:r>
            <a:r>
              <a:rPr lang="el-GR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λ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+ 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ve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, load increasing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2194" y="4793137"/>
            <a:ext cx="1836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l-GR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λ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- 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ve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, load decreasing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2195" y="5070278"/>
            <a:ext cx="20622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- 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ve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, voltage decreasing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857A8-DAE9-4797-B825-5E04B255E344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1296360" y="992160"/>
              <a:ext cx="7367040" cy="4435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8080" y="983880"/>
                <a:ext cx="7382160" cy="4453560"/>
              </a:xfrm>
              <a:prstGeom prst="rect">
                <a:avLst/>
              </a:prstGeom>
            </p:spPr>
          </p:pic>
        </mc:Fallback>
      </mc:AlternateContent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2841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9653" y="1669912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49743" y="1453824"/>
                <a:ext cx="3665427" cy="857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1350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e>
                                  <m:bar>
                                    <m:bar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ba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43" y="1453824"/>
                <a:ext cx="3665427" cy="857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75402" y="2425996"/>
            <a:ext cx="942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Corrector: 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85005" y="2399259"/>
                <a:ext cx="1221296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05" y="2399259"/>
                <a:ext cx="1221296" cy="326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35738" y="2384972"/>
                <a:ext cx="1819985" cy="37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  <m:r>
                            <m:rPr>
                              <m:nor/>
                            </m:rPr>
                            <a:rPr lang="zh-CN" altLang="en-US" sz="1350" dirty="0">
                              <a:solidFill>
                                <a:prstClr val="black"/>
                              </a:solidFill>
                              <a:latin typeface="Calibri" panose="020F0502020204030204"/>
                              <a:ea typeface="宋体" panose="02010600030101010101" pitchFamily="2" charset="-122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zh-CN" altLang="en-US" sz="135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  <a:ea typeface="宋体" panose="02010600030101010101" pitchFamily="2" charset="-122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𝑝𝑟𝑒𝑑𝑖𝑐𝑡𝑒𝑑</m:t>
                          </m:r>
                        </m:sup>
                      </m:sSubSup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38" y="2384972"/>
                <a:ext cx="1819985" cy="375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13005" y="2403634"/>
                <a:ext cx="73289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05" y="2403634"/>
                <a:ext cx="732893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79609" y="2804039"/>
                <a:ext cx="1064907" cy="98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begChr m:val="|"/>
                          <m:endChr m:val="|"/>
                          <m:ctrl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l-GR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9" y="2804039"/>
                <a:ext cx="1064907" cy="9839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79311" y="2806877"/>
                <a:ext cx="4423968" cy="2073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=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1  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when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P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is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increasing</m:t>
                      </m:r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Cambria Math"/>
                  <a:ea typeface="宋体" panose="02010600030101010101" pitchFamily="2" charset="-122"/>
                  <a:cs typeface="Calibri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                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−1</m:t>
                                    </m:r>
                                  </m:e>
                                </m:bar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𝑤h𝑒𝑛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𝑑𝑒𝑐𝑟𝑒𝑎𝑠𝑖𝑛𝑔</m:t>
                      </m:r>
                    </m:oMath>
                  </m:oMathPara>
                </a14:m>
                <a:endParaRPr lang="en-US" altLang="zh-CN" sz="1350" i="1" dirty="0">
                  <a:solidFill>
                    <a:prstClr val="black"/>
                  </a:solidFill>
                  <a:latin typeface="Cambria Math"/>
                  <a:ea typeface="宋体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                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𝑤h𝑒𝑛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𝑑𝑒𝑐𝑟𝑒𝑎𝑠𝑖𝑛𝑔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11" y="2806877"/>
                <a:ext cx="4423968" cy="2073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79610" y="4802260"/>
            <a:ext cx="3315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When P is changing, corrector is PF equation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4750" y="5126296"/>
            <a:ext cx="32742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 is changing, corrector is same as predictor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779B6-2FB6-44E6-9F22-45073E22F133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1277280" y="746280"/>
              <a:ext cx="7863120" cy="5667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680" y="743760"/>
                <a:ext cx="7873920" cy="56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2539080" y="3002040"/>
              <a:ext cx="4554360" cy="376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2960" y="2993040"/>
                <a:ext cx="4570200" cy="3774240"/>
              </a:xfrm>
              <a:prstGeom prst="rect">
                <a:avLst/>
              </a:prstGeom>
            </p:spPr>
          </p:pic>
        </mc:Fallback>
      </mc:AlternateContent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2135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9575" y="932769"/>
            <a:ext cx="12138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2-Bus Example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50880" y="1150353"/>
                <a:ext cx="359290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=−.995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−95.7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−.995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84.3°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80" y="1150353"/>
                <a:ext cx="359290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4" y="1104986"/>
            <a:ext cx="2359041" cy="64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50879" y="1472593"/>
                <a:ext cx="356430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=−.995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𝑉𝑠𝑖𝑛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−95.7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−.99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84.3°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79" y="1472593"/>
                <a:ext cx="3564309" cy="300082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44735" y="1916832"/>
                <a:ext cx="2366802" cy="438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𝐿𝑒𝑡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begChr m:val="|"/>
                          <m:endChr m:val="|"/>
                          <m:ctrl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.1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35" y="1916832"/>
                <a:ext cx="2366802" cy="438774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44735" y="2525450"/>
                <a:ext cx="32252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∴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35" y="2525450"/>
                <a:ext cx="322524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63467" y="2420212"/>
                <a:ext cx="5099409" cy="493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𝑉𝑠𝑖𝑛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−.995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−1.99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𝑉𝑐𝑜𝑠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84.3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𝑉𝑐𝑜𝑠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−.995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−1.99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𝑉𝑠𝑖𝑛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84.3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7" y="2420212"/>
                <a:ext cx="5099409" cy="4936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63467" y="2991285"/>
                <a:ext cx="5130570" cy="752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+.1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.9901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−.0988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.0988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−.9901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   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  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7" y="2991285"/>
                <a:ext cx="5130570" cy="752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385" y="3186883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0518" y="3978757"/>
            <a:ext cx="942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Corrector: 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1373" y="3832297"/>
                <a:ext cx="38884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.1=</m:t>
                    </m:r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=-.995Vcos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−95.7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−.995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𝑐𝑜𝑠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84.3°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3" y="3832297"/>
                <a:ext cx="3888432" cy="507831"/>
              </a:xfrm>
              <a:prstGeom prst="rect">
                <a:avLst/>
              </a:prstGeom>
              <a:blipFill>
                <a:blip r:embed="rId11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90303" y="4161565"/>
                <a:ext cx="344382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=−.995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𝑉𝑠𝑖𝑛</m:t>
                    </m:r>
                    <m:d>
                      <m:d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−95.7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−.99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𝑠𝑖𝑛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84.3°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03" y="4161565"/>
                <a:ext cx="3443828" cy="300082"/>
              </a:xfrm>
              <a:prstGeom prst="rect">
                <a:avLst/>
              </a:prstGeom>
              <a:blipFill>
                <a:blip r:embed="rId12"/>
                <a:stretch>
                  <a:fillRect l="-354"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2" idx="3"/>
          </p:cNvCxnSpPr>
          <p:nvPr/>
        </p:nvCxnSpPr>
        <p:spPr>
          <a:xfrm flipV="1">
            <a:off x="6169805" y="4074671"/>
            <a:ext cx="424593" cy="11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915427" y="3988441"/>
                <a:ext cx="109869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=−.1017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27" y="3988441"/>
                <a:ext cx="1098699" cy="3000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998514" y="4294160"/>
                <a:ext cx="88036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=.9847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14" y="4294160"/>
                <a:ext cx="880369" cy="300082"/>
              </a:xfrm>
              <a:prstGeom prst="rect">
                <a:avLst/>
              </a:prstGeom>
              <a:blipFill>
                <a:blip r:embed="rId14"/>
                <a:stretch>
                  <a:fillRect l="-1389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7514" y="4400523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b="0" i="1" smtClean="0">
                                    <a:latin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000" i="1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-.1017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.9847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-.2105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.9570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-.3354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.9113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-.5050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.8268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7514" y="4400523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r="-299145" b="-4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100000" r="-199145" b="-4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299145" b="-4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-.1017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.9847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-.2105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.9570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-.3354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.9113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-.5050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.8268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18" y="4498903"/>
            <a:ext cx="1978819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2256" y="4962505"/>
            <a:ext cx="9807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PF diverges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11007-2376-406C-A310-6641B9ABBDE0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k 1"/>
              <p14:cNvContentPartPr/>
              <p14:nvPr/>
            </p14:nvContentPartPr>
            <p14:xfrm>
              <a:off x="1550160" y="1198440"/>
              <a:ext cx="6540120" cy="447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0080" y="1193760"/>
                <a:ext cx="6563160" cy="4492800"/>
              </a:xfrm>
              <a:prstGeom prst="rect">
                <a:avLst/>
              </a:prstGeom>
            </p:spPr>
          </p:pic>
        </mc:Fallback>
      </mc:AlternateContent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6547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8500" y="1052736"/>
                <a:ext cx="1166666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Switch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𝑡𝑜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bar>
                      <m:bar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</m:bar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0" y="1052736"/>
                <a:ext cx="1166666" cy="309765"/>
              </a:xfrm>
              <a:prstGeom prst="rect">
                <a:avLst/>
              </a:prstGeom>
              <a:blipFill>
                <a:blip r:embed="rId4"/>
                <a:stretch>
                  <a:fillRect l="-1042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37797" y="1424794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57754" y="1227274"/>
                <a:ext cx="3404522" cy="69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.5050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.8268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.025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54" y="1227274"/>
                <a:ext cx="3404522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48500" y="2205870"/>
            <a:ext cx="942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Corrector: 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9161" y="1957825"/>
                <a:ext cx="38884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=-.995Vcos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−95.7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−.995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𝑐𝑜𝑠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84.3°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61" y="1957825"/>
                <a:ext cx="3888432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79161" y="2219905"/>
                <a:ext cx="353840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0=−.995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𝑉𝑠𝑖𝑛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−95.7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−.99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84.3°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61" y="2219905"/>
                <a:ext cx="3538405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57755" y="2482870"/>
                <a:ext cx="1304203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𝑝𝑟𝑒𝑑𝑖𝑐𝑡𝑒𝑑</m:t>
                          </m:r>
                        </m:sup>
                      </m:sSup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55" y="2482870"/>
                <a:ext cx="1304203" cy="306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34831" y="2358404"/>
              <a:ext cx="2838076" cy="28975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b="0" i="1" smtClean="0">
                                    <a:latin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000" i="1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-.5474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.8019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-.5876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.4307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-.6260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-.6627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.4472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-.6981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-.7323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.4525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-.7654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-.7977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.4487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-.8291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.4438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-.8598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.4371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-.8899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.4288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-.9194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.4190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34831" y="2358404"/>
              <a:ext cx="2838076" cy="28975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r="-299145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100000" r="-199145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299145" b="-1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-.5474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.8019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-.5876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.4307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-.6260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-.6627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.4472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-.6981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-.7323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.4525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-.7654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-.7977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.4487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-.8291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.4438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-.8598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.4371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-.8899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.4288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-.9194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.4190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28" y="3158970"/>
            <a:ext cx="2407444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21112" y="4725144"/>
                <a:ext cx="226029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50">
                        <a:solidFill>
                          <a:prstClr val="black"/>
                        </a:solidFill>
                        <a:latin typeface="Cambria Math"/>
                      </a:rPr>
                      <m:t>hanging</m:t>
                    </m:r>
                    <m:r>
                      <a:rPr lang="en-US" altLang="zh-CN" sz="135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𝑡𝑜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𝑑𝑒𝑐𝑟𝑒𝑎𝑠𝑖𝑛𝑔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12" y="4725144"/>
                <a:ext cx="2260299" cy="300082"/>
              </a:xfrm>
              <a:prstGeom prst="rect">
                <a:avLst/>
              </a:prstGeom>
              <a:blipFill>
                <a:blip r:embed="rId11"/>
                <a:stretch>
                  <a:fillRect l="-811"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026538-39BE-4264-B845-AB1A21005B08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1338120" y="1020600"/>
              <a:ext cx="4226400" cy="372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8040" y="1009800"/>
                <a:ext cx="4245840" cy="3741840"/>
              </a:xfrm>
              <a:prstGeom prst="rect">
                <a:avLst/>
              </a:prstGeom>
            </p:spPr>
          </p:pic>
        </mc:Fallback>
      </mc:AlternateContent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541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8501" y="1207785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03749" y="1010976"/>
                <a:ext cx="3093539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.9194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.5269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.4190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+.1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9" y="1010976"/>
                <a:ext cx="3093539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8500" y="1862826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b="0" i="1" smtClean="0">
                                    <a:latin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000" i="1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-1.1088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.3564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-1.2387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.2317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-1.3496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.1220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-1.4523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8500" y="1862826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r="-298291" b="-4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00862" r="-200862" b="-4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01724" b="-4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-1.1088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.3564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-1.2387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.2317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-1.3496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.1220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-1.4523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0" y="1916832"/>
            <a:ext cx="2400300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C0C345-0756-440A-A58D-31FB3408D192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272840" y="700920"/>
              <a:ext cx="4110480" cy="3395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9960" y="693360"/>
                <a:ext cx="4125600" cy="3412440"/>
              </a:xfrm>
              <a:prstGeom prst="rect">
                <a:avLst/>
              </a:prstGeom>
            </p:spPr>
          </p:pic>
        </mc:Fallback>
      </mc:AlternateContent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9375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7C51B1-FE54-4F79-A754-301CC747CF4D}"/>
              </a:ext>
            </a:extLst>
          </p:cNvPr>
          <p:cNvSpPr txBox="1"/>
          <p:nvPr/>
        </p:nvSpPr>
        <p:spPr>
          <a:xfrm>
            <a:off x="1317072" y="897622"/>
            <a:ext cx="6266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PDF’s on Canvas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Dr. Liu’s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Reference Publications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77120" y="146880"/>
              <a:ext cx="7930080" cy="6667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240" y="141480"/>
                <a:ext cx="7943400" cy="66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9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D43F57BC-B9AE-40C5-816F-2D7AB9390F11}"/>
  <p:tag name="ATHENA.CUSTOMXMLCONTENT" val="&lt;?xml version=&quot;1.0&quot;?&gt;&lt;athena xmlns=&quot;http://schemas.microsoft.com/edu/athena&quot; version=&quot;0.1.2955.0&quot;&gt;&lt;timings duration=&quot;883262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3EDBFC77-9C2D-48A5-86C1-C8E930A58B10}"/>
  <p:tag name="ATHENA.CUSTOMXMLCONTENT" val="&lt;?xml version=&quot;1.0&quot;?&gt;&lt;athena xmlns=&quot;http://schemas.microsoft.com/edu/athena&quot; version=&quot;0.1.2955.0&quot;&gt;&lt;timings duration=&quot;605372&quot;/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151DEBB-A81B-40A0-8E43-C34291524A55}"/>
  <p:tag name="ATHENA.CUSTOMXMLCONTENT" val="&lt;?xml version=&quot;1.0&quot;?&gt;&lt;athena xmlns=&quot;http://schemas.microsoft.com/edu/athena&quot; version=&quot;0.1.2955.0&quot;&gt;&lt;timings duration=&quot;399424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8C0B51AD-B613-4685-B9DD-B39A04160D82}"/>
  <p:tag name="ATHENA.CUSTOMXMLCONTENT" val="&lt;?xml version=&quot;1.0&quot;?&gt;&lt;athena xmlns=&quot;http://schemas.microsoft.com/edu/athena&quot; version=&quot;0.1.2955.0&quot;&gt;&lt;timings duration=&quot;273353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981E8B3-A0FB-46D9-BA42-EB043B99F192}"/>
  <p:tag name="ATHENA.CUSTOMXMLCONTENT" val="&lt;?xml version=&quot;1.0&quot;?&gt;&lt;athena xmlns=&quot;http://schemas.microsoft.com/edu/athena&quot; version=&quot;0.1.2955.0&quot;&gt;&lt;timings duration=&quot;188241&quot;/&gt;&lt;/athena&gt;"/>
</p:tagLst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athena xmlns="http://schemas.microsoft.com/edu/athena" version="0.1.2955.0">
  <timings duration="399424"/>
</athena>
</file>

<file path=customXml/item4.xml><?xml version="1.0" encoding="utf-8"?>
<athena xmlns="http://schemas.microsoft.com/edu/athena" version="0.1.2955.0">
  <timings duration="605372"/>
</athena>
</file>

<file path=customXml/item5.xml><?xml version="1.0" encoding="utf-8"?>
<athena xmlns="http://schemas.microsoft.com/edu/athena" version="0.1.2955.0">
  <timings duration="883262"/>
</athena>
</file>

<file path=customXml/item6.xml><?xml version="1.0" encoding="utf-8"?>
<athena xmlns="http://schemas.microsoft.com/edu/athena" version="0.1.2955.0">
  <timings duration="188241"/>
</athena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athena xmlns="http://schemas.microsoft.com/edu/athena" version="0.1.2955.0">
  <timings duration="273353"/>
</athena>
</file>

<file path=customXml/itemProps1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B66D1A-6CCA-4962-BB5C-321AD56CF63C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3DB3F8C0-8AEB-41F5-B0E9-C9C815A1537F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0BD852F3-0C26-4A9B-9991-DBC4247AFC4A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C5A98A9D-23B9-4C71-A3C1-649A9723DE0F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B554ADCE-570C-4233-9B50-E63B91158CA0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29140ecd-3393-4559-a649-14a344578679"/>
    <ds:schemaRef ds:uri="048b29e2-e056-46d7-9f03-f58d16224128"/>
    <ds:schemaRef ds:uri="http://schemas.microsoft.com/office/2006/metadata/properties"/>
  </ds:schemaRefs>
</ds:datastoreItem>
</file>

<file path=customXml/itemProps8.xml><?xml version="1.0" encoding="utf-8"?>
<ds:datastoreItem xmlns:ds="http://schemas.openxmlformats.org/officeDocument/2006/customXml" ds:itemID="{AA081673-31EB-42FC-8478-CC77454AD38C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6176</TotalTime>
  <Words>572</Words>
  <Application>Microsoft Office PowerPoint</Application>
  <PresentationFormat>On-screen Show (4:3)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Lucida Sans</vt:lpstr>
      <vt:lpstr>Times New Roman</vt:lpstr>
      <vt:lpstr>Default Design</vt:lpstr>
      <vt:lpstr>1_Default Design</vt:lpstr>
      <vt:lpstr>2_Default Design</vt:lpstr>
      <vt:lpstr>Office Theme</vt:lpstr>
      <vt:lpstr>EE 521/ECE 582 – Analysis of Power systems</vt:lpstr>
      <vt:lpstr>PowerPoint Presentation</vt:lpstr>
      <vt:lpstr>Topics for Final Paper – Upload by Friday  (10/14)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ams user2</cp:lastModifiedBy>
  <cp:revision>479</cp:revision>
  <cp:lastPrinted>2014-04-21T18:27:44Z</cp:lastPrinted>
  <dcterms:created xsi:type="dcterms:W3CDTF">2001-10-04T20:08:10Z</dcterms:created>
  <dcterms:modified xsi:type="dcterms:W3CDTF">2022-10-13T23:10:41Z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