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4157" r:id="rId10"/>
    <p:sldMasterId id="2147484378" r:id="rId11"/>
    <p:sldMasterId id="2147484388" r:id="rId12"/>
  </p:sldMasterIdLst>
  <p:notesMasterIdLst>
    <p:notesMasterId r:id="rId23"/>
  </p:notesMasterIdLst>
  <p:handoutMasterIdLst>
    <p:handoutMasterId r:id="rId24"/>
  </p:handoutMasterIdLst>
  <p:sldIdLst>
    <p:sldId id="341" r:id="rId13"/>
    <p:sldId id="937" r:id="rId14"/>
    <p:sldId id="901" r:id="rId15"/>
    <p:sldId id="258" r:id="rId16"/>
    <p:sldId id="259" r:id="rId17"/>
    <p:sldId id="260" r:id="rId18"/>
    <p:sldId id="261" r:id="rId19"/>
    <p:sldId id="262" r:id="rId20"/>
    <p:sldId id="938" r:id="rId21"/>
    <p:sldId id="356" r:id="rId2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01"/>
            <p14:sldId id="258"/>
            <p14:sldId id="259"/>
            <p14:sldId id="260"/>
            <p14:sldId id="261"/>
            <p14:sldId id="262"/>
            <p14:sldId id="938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1614" y="114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4.xml"/><Relationship Id="rId17" Type="http://schemas.openxmlformats.org/officeDocument/2006/relationships/slide" Target="slides/slide5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Noel N" userId="14715e9b-3bcb-403e-bceb-d4d5d895a9ad" providerId="ADAL" clId="{CEE96AF7-D33E-4713-BD53-A1981E180AC4}"/>
    <pc:docChg chg="undo custSel addSld delSld modSld delMainMaster modSection">
      <pc:chgData name="Schulz, Noel N" userId="14715e9b-3bcb-403e-bceb-d4d5d895a9ad" providerId="ADAL" clId="{CEE96AF7-D33E-4713-BD53-A1981E180AC4}" dt="2022-10-13T21:48:43.574" v="275" actId="255"/>
      <pc:docMkLst>
        <pc:docMk/>
      </pc:docMkLst>
      <pc:sldChg chg="addSp modSp add del">
        <pc:chgData name="Schulz, Noel N" userId="14715e9b-3bcb-403e-bceb-d4d5d895a9ad" providerId="ADAL" clId="{CEE96AF7-D33E-4713-BD53-A1981E180AC4}" dt="2022-10-13T21:44:08.254" v="112" actId="13926"/>
        <pc:sldMkLst>
          <pc:docMk/>
          <pc:sldMk cId="3284185851" sldId="258"/>
        </pc:sldMkLst>
        <pc:spChg chg="add mod">
          <ac:chgData name="Schulz, Noel N" userId="14715e9b-3bcb-403e-bceb-d4d5d895a9ad" providerId="ADAL" clId="{CEE96AF7-D33E-4713-BD53-A1981E180AC4}" dt="2022-10-13T21:44:08.254" v="112" actId="13926"/>
          <ac:spMkLst>
            <pc:docMk/>
            <pc:sldMk cId="3284185851" sldId="258"/>
            <ac:spMk id="2" creationId="{ED3857A8-DAE9-4797-B825-5E04B255E344}"/>
          </ac:spMkLst>
        </pc:spChg>
      </pc:sldChg>
      <pc:sldChg chg="addSp add del">
        <pc:chgData name="Schulz, Noel N" userId="14715e9b-3bcb-403e-bceb-d4d5d895a9ad" providerId="ADAL" clId="{CEE96AF7-D33E-4713-BD53-A1981E180AC4}" dt="2022-10-13T21:44:11.359" v="113"/>
        <pc:sldMkLst>
          <pc:docMk/>
          <pc:sldMk cId="2213548844" sldId="259"/>
        </pc:sldMkLst>
        <pc:spChg chg="add">
          <ac:chgData name="Schulz, Noel N" userId="14715e9b-3bcb-403e-bceb-d4d5d895a9ad" providerId="ADAL" clId="{CEE96AF7-D33E-4713-BD53-A1981E180AC4}" dt="2022-10-13T21:44:11.359" v="113"/>
          <ac:spMkLst>
            <pc:docMk/>
            <pc:sldMk cId="2213548844" sldId="259"/>
            <ac:spMk id="17" creationId="{A2A779B6-2FB6-44E6-9F22-45073E22F133}"/>
          </ac:spMkLst>
        </pc:spChg>
      </pc:sldChg>
      <pc:sldChg chg="addSp add del">
        <pc:chgData name="Schulz, Noel N" userId="14715e9b-3bcb-403e-bceb-d4d5d895a9ad" providerId="ADAL" clId="{CEE96AF7-D33E-4713-BD53-A1981E180AC4}" dt="2022-10-13T21:44:13.285" v="114"/>
        <pc:sldMkLst>
          <pc:docMk/>
          <pc:sldMk cId="654729154" sldId="260"/>
        </pc:sldMkLst>
        <pc:spChg chg="add">
          <ac:chgData name="Schulz, Noel N" userId="14715e9b-3bcb-403e-bceb-d4d5d895a9ad" providerId="ADAL" clId="{CEE96AF7-D33E-4713-BD53-A1981E180AC4}" dt="2022-10-13T21:44:13.285" v="114"/>
          <ac:spMkLst>
            <pc:docMk/>
            <pc:sldMk cId="654729154" sldId="260"/>
            <ac:spMk id="20" creationId="{66211007-2376-406C-A310-6641B9ABBDE0}"/>
          </ac:spMkLst>
        </pc:spChg>
      </pc:sldChg>
      <pc:sldChg chg="addSp add del">
        <pc:chgData name="Schulz, Noel N" userId="14715e9b-3bcb-403e-bceb-d4d5d895a9ad" providerId="ADAL" clId="{CEE96AF7-D33E-4713-BD53-A1981E180AC4}" dt="2022-10-13T21:44:15.021" v="115"/>
        <pc:sldMkLst>
          <pc:docMk/>
          <pc:sldMk cId="854184016" sldId="261"/>
        </pc:sldMkLst>
        <pc:spChg chg="add">
          <ac:chgData name="Schulz, Noel N" userId="14715e9b-3bcb-403e-bceb-d4d5d895a9ad" providerId="ADAL" clId="{CEE96AF7-D33E-4713-BD53-A1981E180AC4}" dt="2022-10-13T21:44:15.021" v="115"/>
          <ac:spMkLst>
            <pc:docMk/>
            <pc:sldMk cId="854184016" sldId="261"/>
            <ac:spMk id="13" creationId="{F3026538-39BE-4264-B845-AB1A21005B08}"/>
          </ac:spMkLst>
        </pc:spChg>
      </pc:sldChg>
      <pc:sldChg chg="addSp add del">
        <pc:chgData name="Schulz, Noel N" userId="14715e9b-3bcb-403e-bceb-d4d5d895a9ad" providerId="ADAL" clId="{CEE96AF7-D33E-4713-BD53-A1981E180AC4}" dt="2022-10-13T21:44:16.965" v="116"/>
        <pc:sldMkLst>
          <pc:docMk/>
          <pc:sldMk cId="3937521398" sldId="262"/>
        </pc:sldMkLst>
        <pc:spChg chg="add">
          <ac:chgData name="Schulz, Noel N" userId="14715e9b-3bcb-403e-bceb-d4d5d895a9ad" providerId="ADAL" clId="{CEE96AF7-D33E-4713-BD53-A1981E180AC4}" dt="2022-10-13T21:44:16.965" v="116"/>
          <ac:spMkLst>
            <pc:docMk/>
            <pc:sldMk cId="3937521398" sldId="262"/>
            <ac:spMk id="7" creationId="{E6C0C345-0756-440A-A58D-31FB3408D192}"/>
          </ac:spMkLst>
        </pc:spChg>
      </pc:sldChg>
      <pc:sldChg chg="modSp">
        <pc:chgData name="Schulz, Noel N" userId="14715e9b-3bcb-403e-bceb-d4d5d895a9ad" providerId="ADAL" clId="{CEE96AF7-D33E-4713-BD53-A1981E180AC4}" dt="2022-10-13T20:52:29.530" v="3" actId="20577"/>
        <pc:sldMkLst>
          <pc:docMk/>
          <pc:sldMk cId="0" sldId="341"/>
        </pc:sldMkLst>
        <pc:spChg chg="mod">
          <ac:chgData name="Schulz, Noel N" userId="14715e9b-3bcb-403e-bceb-d4d5d895a9ad" providerId="ADAL" clId="{CEE96AF7-D33E-4713-BD53-A1981E180AC4}" dt="2022-10-13T20:52:29.530" v="3" actId="20577"/>
          <ac:spMkLst>
            <pc:docMk/>
            <pc:sldMk cId="0" sldId="341"/>
            <ac:spMk id="10243" creationId="{9BB97259-B921-4154-938B-C1714D230C51}"/>
          </ac:spMkLst>
        </pc:spChg>
      </pc:sldChg>
      <pc:sldChg chg="del">
        <pc:chgData name="Schulz, Noel N" userId="14715e9b-3bcb-403e-bceb-d4d5d895a9ad" providerId="ADAL" clId="{CEE96AF7-D33E-4713-BD53-A1981E180AC4}" dt="2022-10-13T20:54:58.687" v="57" actId="2696"/>
        <pc:sldMkLst>
          <pc:docMk/>
          <pc:sldMk cId="1767247066" sldId="345"/>
        </pc:sldMkLst>
      </pc:sldChg>
      <pc:sldChg chg="del">
        <pc:chgData name="Schulz, Noel N" userId="14715e9b-3bcb-403e-bceb-d4d5d895a9ad" providerId="ADAL" clId="{CEE96AF7-D33E-4713-BD53-A1981E180AC4}" dt="2022-10-13T20:54:59.390" v="58" actId="2696"/>
        <pc:sldMkLst>
          <pc:docMk/>
          <pc:sldMk cId="799395102" sldId="346"/>
        </pc:sldMkLst>
      </pc:sldChg>
      <pc:sldChg chg="del">
        <pc:chgData name="Schulz, Noel N" userId="14715e9b-3bcb-403e-bceb-d4d5d895a9ad" providerId="ADAL" clId="{CEE96AF7-D33E-4713-BD53-A1981E180AC4}" dt="2022-10-13T20:55:00.541" v="59" actId="2696"/>
        <pc:sldMkLst>
          <pc:docMk/>
          <pc:sldMk cId="2529449631" sldId="347"/>
        </pc:sldMkLst>
      </pc:sldChg>
      <pc:sldChg chg="del">
        <pc:chgData name="Schulz, Noel N" userId="14715e9b-3bcb-403e-bceb-d4d5d895a9ad" providerId="ADAL" clId="{CEE96AF7-D33E-4713-BD53-A1981E180AC4}" dt="2022-10-13T20:56:25.838" v="60" actId="2696"/>
        <pc:sldMkLst>
          <pc:docMk/>
          <pc:sldMk cId="1246351842" sldId="348"/>
        </pc:sldMkLst>
      </pc:sldChg>
      <pc:sldChg chg="del">
        <pc:chgData name="Schulz, Noel N" userId="14715e9b-3bcb-403e-bceb-d4d5d895a9ad" providerId="ADAL" clId="{CEE96AF7-D33E-4713-BD53-A1981E180AC4}" dt="2022-10-13T20:56:25.853" v="61" actId="2696"/>
        <pc:sldMkLst>
          <pc:docMk/>
          <pc:sldMk cId="2512567937" sldId="349"/>
        </pc:sldMkLst>
      </pc:sldChg>
      <pc:sldChg chg="del">
        <pc:chgData name="Schulz, Noel N" userId="14715e9b-3bcb-403e-bceb-d4d5d895a9ad" providerId="ADAL" clId="{CEE96AF7-D33E-4713-BD53-A1981E180AC4}" dt="2022-10-13T20:56:25.868" v="62" actId="2696"/>
        <pc:sldMkLst>
          <pc:docMk/>
          <pc:sldMk cId="533137099" sldId="350"/>
        </pc:sldMkLst>
      </pc:sldChg>
      <pc:sldChg chg="del">
        <pc:chgData name="Schulz, Noel N" userId="14715e9b-3bcb-403e-bceb-d4d5d895a9ad" providerId="ADAL" clId="{CEE96AF7-D33E-4713-BD53-A1981E180AC4}" dt="2022-10-13T20:56:25.883" v="63" actId="2696"/>
        <pc:sldMkLst>
          <pc:docMk/>
          <pc:sldMk cId="1686466604" sldId="351"/>
        </pc:sldMkLst>
      </pc:sldChg>
      <pc:sldChg chg="del">
        <pc:chgData name="Schulz, Noel N" userId="14715e9b-3bcb-403e-bceb-d4d5d895a9ad" providerId="ADAL" clId="{CEE96AF7-D33E-4713-BD53-A1981E180AC4}" dt="2022-10-13T20:56:25.899" v="64" actId="2696"/>
        <pc:sldMkLst>
          <pc:docMk/>
          <pc:sldMk cId="3757513987" sldId="352"/>
        </pc:sldMkLst>
      </pc:sldChg>
      <pc:sldChg chg="del">
        <pc:chgData name="Schulz, Noel N" userId="14715e9b-3bcb-403e-bceb-d4d5d895a9ad" providerId="ADAL" clId="{CEE96AF7-D33E-4713-BD53-A1981E180AC4}" dt="2022-10-13T20:56:25.921" v="65" actId="2696"/>
        <pc:sldMkLst>
          <pc:docMk/>
          <pc:sldMk cId="602908261" sldId="353"/>
        </pc:sldMkLst>
      </pc:sldChg>
      <pc:sldChg chg="del">
        <pc:chgData name="Schulz, Noel N" userId="14715e9b-3bcb-403e-bceb-d4d5d895a9ad" providerId="ADAL" clId="{CEE96AF7-D33E-4713-BD53-A1981E180AC4}" dt="2022-10-13T20:56:25.921" v="66" actId="2696"/>
        <pc:sldMkLst>
          <pc:docMk/>
          <pc:sldMk cId="3476758930" sldId="354"/>
        </pc:sldMkLst>
      </pc:sldChg>
      <pc:sldChg chg="del">
        <pc:chgData name="Schulz, Noel N" userId="14715e9b-3bcb-403e-bceb-d4d5d895a9ad" providerId="ADAL" clId="{CEE96AF7-D33E-4713-BD53-A1981E180AC4}" dt="2022-10-13T20:56:25.936" v="67" actId="2696"/>
        <pc:sldMkLst>
          <pc:docMk/>
          <pc:sldMk cId="3764402054" sldId="355"/>
        </pc:sldMkLst>
      </pc:sldChg>
      <pc:sldChg chg="modSp">
        <pc:chgData name="Schulz, Noel N" userId="14715e9b-3bcb-403e-bceb-d4d5d895a9ad" providerId="ADAL" clId="{CEE96AF7-D33E-4713-BD53-A1981E180AC4}" dt="2022-10-13T21:44:55.131" v="186" actId="13926"/>
        <pc:sldMkLst>
          <pc:docMk/>
          <pc:sldMk cId="0" sldId="356"/>
        </pc:sldMkLst>
        <pc:spChg chg="mod">
          <ac:chgData name="Schulz, Noel N" userId="14715e9b-3bcb-403e-bceb-d4d5d895a9ad" providerId="ADAL" clId="{CEE96AF7-D33E-4713-BD53-A1981E180AC4}" dt="2022-10-13T21:44:55.131" v="186" actId="13926"/>
          <ac:spMkLst>
            <pc:docMk/>
            <pc:sldMk cId="0" sldId="356"/>
            <ac:spMk id="26627" creationId="{2EB8935F-9779-4CBF-9252-3DAD76A63A7A}"/>
          </ac:spMkLst>
        </pc:spChg>
      </pc:sldChg>
      <pc:sldChg chg="del">
        <pc:chgData name="Schulz, Noel N" userId="14715e9b-3bcb-403e-bceb-d4d5d895a9ad" providerId="ADAL" clId="{CEE96AF7-D33E-4713-BD53-A1981E180AC4}" dt="2022-10-13T20:56:25.968" v="69" actId="2696"/>
        <pc:sldMkLst>
          <pc:docMk/>
          <pc:sldMk cId="2636750845" sldId="357"/>
        </pc:sldMkLst>
      </pc:sldChg>
      <pc:sldChg chg="del">
        <pc:chgData name="Schulz, Noel N" userId="14715e9b-3bcb-403e-bceb-d4d5d895a9ad" providerId="ADAL" clId="{CEE96AF7-D33E-4713-BD53-A1981E180AC4}" dt="2022-10-13T20:56:25.983" v="70" actId="2696"/>
        <pc:sldMkLst>
          <pc:docMk/>
          <pc:sldMk cId="1941212458" sldId="358"/>
        </pc:sldMkLst>
      </pc:sldChg>
      <pc:sldChg chg="modSp">
        <pc:chgData name="Schulz, Noel N" userId="14715e9b-3bcb-403e-bceb-d4d5d895a9ad" providerId="ADAL" clId="{CEE96AF7-D33E-4713-BD53-A1981E180AC4}" dt="2022-10-13T20:54:39.982" v="51" actId="20577"/>
        <pc:sldMkLst>
          <pc:docMk/>
          <pc:sldMk cId="0" sldId="901"/>
        </pc:sldMkLst>
        <pc:spChg chg="mod">
          <ac:chgData name="Schulz, Noel N" userId="14715e9b-3bcb-403e-bceb-d4d5d895a9ad" providerId="ADAL" clId="{CEE96AF7-D33E-4713-BD53-A1981E180AC4}" dt="2022-10-13T20:54:39.982" v="51" actId="20577"/>
          <ac:spMkLst>
            <pc:docMk/>
            <pc:sldMk cId="0" sldId="901"/>
            <ac:spMk id="15362" creationId="{53F19E0D-94B2-40D7-A6DB-2D70230B1353}"/>
          </ac:spMkLst>
        </pc:spChg>
      </pc:sldChg>
      <pc:sldChg chg="modSp">
        <pc:chgData name="Schulz, Noel N" userId="14715e9b-3bcb-403e-bceb-d4d5d895a9ad" providerId="ADAL" clId="{CEE96AF7-D33E-4713-BD53-A1981E180AC4}" dt="2022-10-13T20:54:20.161" v="43" actId="20577"/>
        <pc:sldMkLst>
          <pc:docMk/>
          <pc:sldMk cId="3470521626" sldId="937"/>
        </pc:sldMkLst>
        <pc:spChg chg="mod">
          <ac:chgData name="Schulz, Noel N" userId="14715e9b-3bcb-403e-bceb-d4d5d895a9ad" providerId="ADAL" clId="{CEE96AF7-D33E-4713-BD53-A1981E180AC4}" dt="2022-10-13T20:54:20.161" v="43" actId="20577"/>
          <ac:spMkLst>
            <pc:docMk/>
            <pc:sldMk cId="3470521626" sldId="937"/>
            <ac:spMk id="26627" creationId="{2EB8935F-9779-4CBF-9252-3DAD76A63A7A}"/>
          </ac:spMkLst>
        </pc:spChg>
      </pc:sldChg>
      <pc:sldChg chg="addSp delSp modSp add">
        <pc:chgData name="Schulz, Noel N" userId="14715e9b-3bcb-403e-bceb-d4d5d895a9ad" providerId="ADAL" clId="{CEE96AF7-D33E-4713-BD53-A1981E180AC4}" dt="2022-10-13T21:48:43.574" v="275" actId="255"/>
        <pc:sldMkLst>
          <pc:docMk/>
          <pc:sldMk cId="2600999667" sldId="938"/>
        </pc:sldMkLst>
        <pc:spChg chg="del">
          <ac:chgData name="Schulz, Noel N" userId="14715e9b-3bcb-403e-bceb-d4d5d895a9ad" providerId="ADAL" clId="{CEE96AF7-D33E-4713-BD53-A1981E180AC4}" dt="2022-10-13T21:46:06.452" v="188"/>
          <ac:spMkLst>
            <pc:docMk/>
            <pc:sldMk cId="2600999667" sldId="938"/>
            <ac:spMk id="2" creationId="{CB4277B0-E381-4EBC-9A63-13F119B0A1E4}"/>
          </ac:spMkLst>
        </pc:spChg>
        <pc:spChg chg="del">
          <ac:chgData name="Schulz, Noel N" userId="14715e9b-3bcb-403e-bceb-d4d5d895a9ad" providerId="ADAL" clId="{CEE96AF7-D33E-4713-BD53-A1981E180AC4}" dt="2022-10-13T21:46:08.126" v="189"/>
          <ac:spMkLst>
            <pc:docMk/>
            <pc:sldMk cId="2600999667" sldId="938"/>
            <ac:spMk id="3" creationId="{2771F797-1D0E-4476-9585-9A79762D3060}"/>
          </ac:spMkLst>
        </pc:spChg>
        <pc:spChg chg="add mod">
          <ac:chgData name="Schulz, Noel N" userId="14715e9b-3bcb-403e-bceb-d4d5d895a9ad" providerId="ADAL" clId="{CEE96AF7-D33E-4713-BD53-A1981E180AC4}" dt="2022-10-13T21:48:43.574" v="275" actId="255"/>
          <ac:spMkLst>
            <pc:docMk/>
            <pc:sldMk cId="2600999667" sldId="938"/>
            <ac:spMk id="5" creationId="{A67C51B1-FE54-4F79-A754-301CC747CF4D}"/>
          </ac:spMkLst>
        </pc:spChg>
        <pc:graphicFrameChg chg="add del mod">
          <ac:chgData name="Schulz, Noel N" userId="14715e9b-3bcb-403e-bceb-d4d5d895a9ad" providerId="ADAL" clId="{CEE96AF7-D33E-4713-BD53-A1981E180AC4}" dt="2022-10-13T21:47:56.903" v="192"/>
          <ac:graphicFrameMkLst>
            <pc:docMk/>
            <pc:sldMk cId="2600999667" sldId="938"/>
            <ac:graphicFrameMk id="4" creationId="{706CD067-9CEE-4BE2-A83A-4F8D0F2EFBA1}"/>
          </ac:graphicFrameMkLst>
        </pc:graphicFrameChg>
      </pc:sldChg>
      <pc:sldChg chg="del">
        <pc:chgData name="Schulz, Noel N" userId="14715e9b-3bcb-403e-bceb-d4d5d895a9ad" providerId="ADAL" clId="{CEE96AF7-D33E-4713-BD53-A1981E180AC4}" dt="2022-10-13T20:54:52.262" v="54" actId="2696"/>
        <pc:sldMkLst>
          <pc:docMk/>
          <pc:sldMk cId="2171013270" sldId="958"/>
        </pc:sldMkLst>
      </pc:sldChg>
      <pc:sldChg chg="del">
        <pc:chgData name="Schulz, Noel N" userId="14715e9b-3bcb-403e-bceb-d4d5d895a9ad" providerId="ADAL" clId="{CEE96AF7-D33E-4713-BD53-A1981E180AC4}" dt="2022-10-13T20:54:47.250" v="52" actId="2696"/>
        <pc:sldMkLst>
          <pc:docMk/>
          <pc:sldMk cId="3221612859" sldId="961"/>
        </pc:sldMkLst>
      </pc:sldChg>
      <pc:sldChg chg="del">
        <pc:chgData name="Schulz, Noel N" userId="14715e9b-3bcb-403e-bceb-d4d5d895a9ad" providerId="ADAL" clId="{CEE96AF7-D33E-4713-BD53-A1981E180AC4}" dt="2022-10-13T20:54:51.100" v="53" actId="2696"/>
        <pc:sldMkLst>
          <pc:docMk/>
          <pc:sldMk cId="2089013528" sldId="992"/>
        </pc:sldMkLst>
      </pc:sldChg>
      <pc:sldChg chg="del">
        <pc:chgData name="Schulz, Noel N" userId="14715e9b-3bcb-403e-bceb-d4d5d895a9ad" providerId="ADAL" clId="{CEE96AF7-D33E-4713-BD53-A1981E180AC4}" dt="2022-10-13T20:56:25.952" v="68" actId="2696"/>
        <pc:sldMkLst>
          <pc:docMk/>
          <pc:sldMk cId="2787899337" sldId="993"/>
        </pc:sldMkLst>
      </pc:sldChg>
      <pc:sldChg chg="del">
        <pc:chgData name="Schulz, Noel N" userId="14715e9b-3bcb-403e-bceb-d4d5d895a9ad" providerId="ADAL" clId="{CEE96AF7-D33E-4713-BD53-A1981E180AC4}" dt="2022-10-13T20:54:54.753" v="55" actId="2696"/>
        <pc:sldMkLst>
          <pc:docMk/>
          <pc:sldMk cId="2337563777" sldId="994"/>
        </pc:sldMkLst>
      </pc:sldChg>
      <pc:sldChg chg="del">
        <pc:chgData name="Schulz, Noel N" userId="14715e9b-3bcb-403e-bceb-d4d5d895a9ad" providerId="ADAL" clId="{CEE96AF7-D33E-4713-BD53-A1981E180AC4}" dt="2022-10-13T20:54:55.900" v="56" actId="2696"/>
        <pc:sldMkLst>
          <pc:docMk/>
          <pc:sldMk cId="61627323" sldId="995"/>
        </pc:sldMkLst>
      </pc:sldChg>
      <pc:sldMasterChg chg="del delSldLayout">
        <pc:chgData name="Schulz, Noel N" userId="14715e9b-3bcb-403e-bceb-d4d5d895a9ad" providerId="ADAL" clId="{CEE96AF7-D33E-4713-BD53-A1981E180AC4}" dt="2022-10-13T20:56:25.983" v="82" actId="2696"/>
        <pc:sldMasterMkLst>
          <pc:docMk/>
          <pc:sldMasterMk cId="1056648806" sldId="2147484388"/>
        </pc:sldMasterMkLst>
        <pc:sldLayoutChg chg="del">
          <pc:chgData name="Schulz, Noel N" userId="14715e9b-3bcb-403e-bceb-d4d5d895a9ad" providerId="ADAL" clId="{CEE96AF7-D33E-4713-BD53-A1981E180AC4}" dt="2022-10-13T20:56:25.983" v="71" actId="2696"/>
          <pc:sldLayoutMkLst>
            <pc:docMk/>
            <pc:sldMasterMk cId="1056648806" sldId="2147484388"/>
            <pc:sldLayoutMk cId="3272162541" sldId="2147484389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2" actId="2696"/>
          <pc:sldLayoutMkLst>
            <pc:docMk/>
            <pc:sldMasterMk cId="1056648806" sldId="2147484388"/>
            <pc:sldLayoutMk cId="2400428160" sldId="2147484390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3" actId="2696"/>
          <pc:sldLayoutMkLst>
            <pc:docMk/>
            <pc:sldMasterMk cId="1056648806" sldId="2147484388"/>
            <pc:sldLayoutMk cId="1332106741" sldId="2147484391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4" actId="2696"/>
          <pc:sldLayoutMkLst>
            <pc:docMk/>
            <pc:sldMasterMk cId="1056648806" sldId="2147484388"/>
            <pc:sldLayoutMk cId="12395176" sldId="2147484392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5" actId="2696"/>
          <pc:sldLayoutMkLst>
            <pc:docMk/>
            <pc:sldMasterMk cId="1056648806" sldId="2147484388"/>
            <pc:sldLayoutMk cId="3811601296" sldId="2147484393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6" actId="2696"/>
          <pc:sldLayoutMkLst>
            <pc:docMk/>
            <pc:sldMasterMk cId="1056648806" sldId="2147484388"/>
            <pc:sldLayoutMk cId="77795569" sldId="2147484394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7" actId="2696"/>
          <pc:sldLayoutMkLst>
            <pc:docMk/>
            <pc:sldMasterMk cId="1056648806" sldId="2147484388"/>
            <pc:sldLayoutMk cId="3196723361" sldId="2147484395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8" actId="2696"/>
          <pc:sldLayoutMkLst>
            <pc:docMk/>
            <pc:sldMasterMk cId="1056648806" sldId="2147484388"/>
            <pc:sldLayoutMk cId="2312378564" sldId="2147484396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79" actId="2696"/>
          <pc:sldLayoutMkLst>
            <pc:docMk/>
            <pc:sldMasterMk cId="1056648806" sldId="2147484388"/>
            <pc:sldLayoutMk cId="663728967" sldId="2147484397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80" actId="2696"/>
          <pc:sldLayoutMkLst>
            <pc:docMk/>
            <pc:sldMasterMk cId="1056648806" sldId="2147484388"/>
            <pc:sldLayoutMk cId="1648716580" sldId="2147484398"/>
          </pc:sldLayoutMkLst>
        </pc:sldLayoutChg>
        <pc:sldLayoutChg chg="del">
          <pc:chgData name="Schulz, Noel N" userId="14715e9b-3bcb-403e-bceb-d4d5d895a9ad" providerId="ADAL" clId="{CEE96AF7-D33E-4713-BD53-A1981E180AC4}" dt="2022-10-13T20:56:25.983" v="81" actId="2696"/>
          <pc:sldLayoutMkLst>
            <pc:docMk/>
            <pc:sldMasterMk cId="1056648806" sldId="2147484388"/>
            <pc:sldLayoutMk cId="2088559316" sldId="214748439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10/13/2022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5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1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3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9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6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5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2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7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7DFA-004E-4019-AF31-4B13A94816F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EC02-F9A6-4A62-A276-8F44B49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tags" Target="../tags/tag3.xml"/><Relationship Id="rId16" Type="http://schemas.openxmlformats.org/officeDocument/2006/relationships/image" Target="../media/image30.png"/><Relationship Id="rId1" Type="http://schemas.openxmlformats.org/officeDocument/2006/relationships/customXml" Target="../../customXml/item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34.png"/><Relationship Id="rId2" Type="http://schemas.openxmlformats.org/officeDocument/2006/relationships/tags" Target="../tags/tag4.xml"/><Relationship Id="rId1" Type="http://schemas.openxmlformats.org/officeDocument/2006/relationships/customXml" Target="../../customXml/item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.xml"/><Relationship Id="rId1" Type="http://schemas.openxmlformats.org/officeDocument/2006/relationships/customXml" Target="../../customXml/item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2957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14</a:t>
            </a:r>
            <a:r>
              <a:rPr altLang="en-US" dirty="0"/>
              <a:t> – </a:t>
            </a:r>
            <a:r>
              <a:rPr lang="en-US" altLang="en-US" dirty="0"/>
              <a:t>October 13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984250"/>
            <a:ext cx="8651875" cy="425450"/>
          </a:xfrm>
        </p:spPr>
        <p:txBody>
          <a:bodyPr/>
          <a:lstStyle/>
          <a:p>
            <a:r>
              <a:rPr lang="en-US" altLang="en-US" dirty="0"/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87552"/>
            <a:ext cx="7772400" cy="3082895"/>
          </a:xfrm>
        </p:spPr>
        <p:txBody>
          <a:bodyPr/>
          <a:lstStyle/>
          <a:p>
            <a:r>
              <a:rPr lang="en-US" altLang="en-US" dirty="0"/>
              <a:t>Re-Review Sections 3.5.5 &amp; 3.5.6</a:t>
            </a:r>
          </a:p>
          <a:p>
            <a:r>
              <a:rPr lang="en-US" altLang="en-US" dirty="0"/>
              <a:t>Start Reading Chapter 6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Set up Time for Program #1 Discussions if you haven’t</a:t>
            </a:r>
          </a:p>
          <a:p>
            <a:r>
              <a:rPr lang="en-US" altLang="en-US" dirty="0"/>
              <a:t>Remember to start on Discussion Set #2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4440" y="1107697"/>
            <a:ext cx="8105862" cy="5829801"/>
          </a:xfrm>
        </p:spPr>
        <p:txBody>
          <a:bodyPr/>
          <a:lstStyle/>
          <a:p>
            <a:pPr marL="165100" indent="0" algn="ctr">
              <a:buNone/>
            </a:pPr>
            <a:r>
              <a:rPr lang="en-US" b="1" dirty="0"/>
              <a:t>Reminders</a:t>
            </a:r>
          </a:p>
          <a:p>
            <a:r>
              <a:rPr lang="en-US" dirty="0"/>
              <a:t>Student Hours This Week </a:t>
            </a:r>
          </a:p>
          <a:p>
            <a:pPr lvl="1"/>
            <a:r>
              <a:rPr lang="en-US" b="1" dirty="0"/>
              <a:t>Tuesday 4:30-5:30 pm (after class) – </a:t>
            </a:r>
            <a:r>
              <a:rPr lang="en-US" dirty="0"/>
              <a:t>Zoom or EME 35 Pullman </a:t>
            </a:r>
          </a:p>
          <a:p>
            <a:r>
              <a:rPr lang="en-US" dirty="0"/>
              <a:t>Check in Meetings</a:t>
            </a:r>
          </a:p>
          <a:p>
            <a:pPr lvl="1"/>
            <a:r>
              <a:rPr lang="en-US" dirty="0"/>
              <a:t>Friday (Zoom or EME 35) - 11am -12 pm </a:t>
            </a:r>
          </a:p>
          <a:p>
            <a:pPr lvl="1"/>
            <a:r>
              <a:rPr lang="en-US" sz="2200" dirty="0"/>
              <a:t>Monday (Zoom) - 2-3 pm</a:t>
            </a:r>
            <a:endParaRPr lang="en-US" sz="1800" dirty="0"/>
          </a:p>
          <a:p>
            <a:pPr lvl="1"/>
            <a:r>
              <a:rPr lang="en-US" sz="2200" dirty="0"/>
              <a:t>Tuesday (EME 35 or Zoom) - 8:30-9:00 am or 4:30-5:30 pm</a:t>
            </a:r>
            <a:endParaRPr lang="en-US" sz="1800" dirty="0"/>
          </a:p>
          <a:p>
            <a:pPr lvl="1"/>
            <a:r>
              <a:rPr lang="en-US" sz="2200" dirty="0"/>
              <a:t>Wednesday (EME 35 or Zoom) - 1:30-2:30 pm or 4-5 pm 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/>
              <a:t>Final Paper – Think about Topic  - Oct 14 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3F19E0D-94B2-40D7-A6DB-2D70230B1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758825"/>
            <a:ext cx="8651875" cy="4921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 for Final Paper – Upload by Friday  (10/14)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E6DF7C5-3535-4DD3-8D80-2B31450D9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64" y="1740531"/>
            <a:ext cx="3784950" cy="2340897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Keywords: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Flow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Newton Raphson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Decoupled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 Power Flow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Continuation Power Flow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Estimation 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 Power Flow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41B9CB-F55C-4181-8AA6-C3088BFD3A5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572000" y="1353069"/>
            <a:ext cx="4165236" cy="347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t" anchorCtr="1" compatLnSpc="1">
            <a:prstTxWarp prst="textNoShape">
              <a:avLst/>
            </a:prstTxWarp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Possible Aspects: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Numerical Techniques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Microgrids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of Renewable Energy Resources within Analysis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r>
              <a:rPr lang="en-US" alt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of Storage within Analysis 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</a:pPr>
            <a:endParaRPr lang="en-US" altLang="en-US" sz="16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86EC09BF-83C8-4947-BF55-B191BADFAFB6}"/>
              </a:ext>
            </a:extLst>
          </p:cNvPr>
          <p:cNvSpPr/>
          <p:nvPr/>
        </p:nvSpPr>
        <p:spPr>
          <a:xfrm>
            <a:off x="3892492" y="2692866"/>
            <a:ext cx="947956" cy="8305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9573" y="1110035"/>
            <a:ext cx="19591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Continuation Power Flow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2" y="1434073"/>
            <a:ext cx="1678781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1895626" y="2730215"/>
            <a:ext cx="4699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409573" y="186611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9692" y="2627077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49910" y="1943644"/>
                <a:ext cx="4471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0" y="1943644"/>
                <a:ext cx="447174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321491" y="1560755"/>
            <a:ext cx="9716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PV curve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Nose curve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217885" y="1526129"/>
                <a:ext cx="1096903" cy="346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85" y="1526129"/>
                <a:ext cx="1096903" cy="346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59171" y="1866119"/>
            <a:ext cx="400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Let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744447" y="1873405"/>
                <a:ext cx="1496115" cy="36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ba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47" y="1873405"/>
                <a:ext cx="1496115" cy="3611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291275" y="2082144"/>
                <a:ext cx="2272353" cy="55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</m:e>
                    </m:bar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is loading profile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bar>
                            </m:e>
                          </m:mr>
                        </m:m>
                      </m:e>
                    </m:d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75" y="2082144"/>
                <a:ext cx="2272353" cy="554575"/>
              </a:xfrm>
              <a:prstGeom prst="rect">
                <a:avLst/>
              </a:prstGeom>
              <a:blipFill>
                <a:blip r:embed="rId8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343468" y="2488578"/>
            <a:ext cx="17492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l-GR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λ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is loading parameter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57713" y="2220644"/>
                <a:ext cx="1221296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λ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 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ba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13" y="2220644"/>
                <a:ext cx="1221296" cy="326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26141" y="2920354"/>
                <a:ext cx="2275751" cy="487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</m:den>
                      </m:f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𝑑𝑉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λ</m:t>
                          </m:r>
                        </m:den>
                      </m:f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41" y="2920354"/>
                <a:ext cx="2275751" cy="487378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342309" y="3486300"/>
                <a:ext cx="5314083" cy="75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altLang="zh-CN" sz="135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λ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 is an extra unknown, add one more </a:t>
                </a:r>
                <a:r>
                  <a:rPr lang="en-US" altLang="zh-CN" sz="1350" dirty="0" err="1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equ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…</m:t>
                                    </m:r>
                                  </m:e>
                                  <m:e>
                                    <m:bar>
                                      <m:barPr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cs typeface="Calibri"/>
                                          </a:rPr>
                                          <m:t>+</m:t>
                                        </m:r>
                                      </m:e>
                                    </m:ba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  <a:cs typeface="Calibri"/>
                      </a:rPr>
                      <m:t>=1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309" y="3486300"/>
                <a:ext cx="5314083" cy="752642"/>
              </a:xfrm>
              <a:prstGeom prst="rect">
                <a:avLst/>
              </a:prstGeom>
              <a:blipFill>
                <a:blip r:embed="rId11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/>
          <p:cNvSpPr/>
          <p:nvPr/>
        </p:nvSpPr>
        <p:spPr>
          <a:xfrm rot="16200000" flipH="1">
            <a:off x="4988899" y="3354792"/>
            <a:ext cx="177597" cy="1412722"/>
          </a:xfrm>
          <a:prstGeom prst="rightBrace">
            <a:avLst>
              <a:gd name="adj1" fmla="val 8333"/>
              <a:gd name="adj2" fmla="val 47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848919" y="4171423"/>
                <a:ext cx="39248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919" y="4171423"/>
                <a:ext cx="392480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526140" y="4511822"/>
            <a:ext cx="2285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When d</a:t>
            </a:r>
            <a:r>
              <a:rPr lang="el-GR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λ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+ 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ve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, load increasing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2194" y="4793137"/>
            <a:ext cx="1836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l-GR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λ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- 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ve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, load decreasing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2195" y="5070278"/>
            <a:ext cx="20622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 - </a:t>
            </a:r>
            <a:r>
              <a:rPr lang="en-US" altLang="zh-CN" sz="135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ve</a:t>
            </a:r>
            <a:r>
              <a:rPr lang="en-US" altLang="zh-CN" sz="135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Calibri"/>
              </a:rPr>
              <a:t>, voltage decreasing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857A8-DAE9-4797-B825-5E04B255E344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28418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9653" y="1669912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49743" y="1453824"/>
                <a:ext cx="3665427" cy="857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1350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𝑑𝑉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e>
                                  <m:bar>
                                    <m:bar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ba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43" y="1453824"/>
                <a:ext cx="3665427" cy="857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75402" y="2425996"/>
            <a:ext cx="942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Corrector: 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85005" y="2399259"/>
                <a:ext cx="1221296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ba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05" y="2399259"/>
                <a:ext cx="1221296" cy="326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35738" y="2384972"/>
                <a:ext cx="1819985" cy="37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  <m:r>
                            <m:rPr>
                              <m:nor/>
                            </m:rPr>
                            <a:rPr lang="zh-CN" altLang="en-US" sz="1350" dirty="0">
                              <a:solidFill>
                                <a:prstClr val="black"/>
                              </a:solidFill>
                              <a:latin typeface="Calibri" panose="020F0502020204030204"/>
                              <a:ea typeface="宋体" panose="02010600030101010101" pitchFamily="2" charset="-122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zh-CN" altLang="en-US" sz="135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  <a:ea typeface="宋体" panose="02010600030101010101" pitchFamily="2" charset="-122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𝑝𝑟𝑒𝑑𝑖𝑐𝑡𝑒𝑑</m:t>
                          </m:r>
                        </m:sup>
                      </m:sSubSup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bar>
                        <m:bar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38" y="2384972"/>
                <a:ext cx="1819985" cy="375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313005" y="2403634"/>
                <a:ext cx="73289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05" y="2403634"/>
                <a:ext cx="732893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379609" y="2804039"/>
                <a:ext cx="1064907" cy="98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begChr m:val="|"/>
                          <m:endChr m:val="|"/>
                          <m:ctrl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l-GR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9" y="2804039"/>
                <a:ext cx="1064907" cy="9839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779311" y="2806877"/>
                <a:ext cx="4423968" cy="2073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=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1  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when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P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is</m:t>
                      </m:r>
                      <m: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350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increasing</m:t>
                      </m:r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Cambria Math"/>
                  <a:ea typeface="宋体" panose="02010600030101010101" pitchFamily="2" charset="-122"/>
                  <a:cs typeface="Calibri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                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−1</m:t>
                                    </m:r>
                                  </m:e>
                                </m:bar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𝑤h𝑒𝑛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𝑑𝑒𝑐𝑟𝑒𝑎𝑠𝑖𝑛𝑔</m:t>
                      </m:r>
                    </m:oMath>
                  </m:oMathPara>
                </a14:m>
                <a:endParaRPr lang="en-US" altLang="zh-CN" sz="1350" i="1" dirty="0">
                  <a:solidFill>
                    <a:prstClr val="black"/>
                  </a:solidFill>
                  <a:latin typeface="Cambria Math"/>
                  <a:ea typeface="宋体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  <a:cs typeface="Calibri"/>
                        </a:rPr>
                        <m:t>                 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0</m:t>
                                    </m:r>
                                  </m:e>
                                </m:bar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Calibri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𝑤h𝑒𝑛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𝑑𝑒𝑐𝑟𝑒𝑎𝑠𝑖𝑛𝑔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11" y="2806877"/>
                <a:ext cx="4423968" cy="2073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79610" y="4802260"/>
            <a:ext cx="3315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When P is changing, corrector is PF equation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4750" y="5126296"/>
            <a:ext cx="32742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 is changing, corrector is same as predictor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779B6-2FB6-44E6-9F22-45073E22F133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2135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9575" y="932769"/>
            <a:ext cx="12138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2-Bus Example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50880" y="1150353"/>
                <a:ext cx="359290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=−.995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−95.7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−.995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84.3°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80" y="1150353"/>
                <a:ext cx="359290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4" y="1104986"/>
            <a:ext cx="2359041" cy="64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50879" y="1472593"/>
                <a:ext cx="356430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=−.995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𝑉𝑠𝑖𝑛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−95.7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−.99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84.3°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79" y="1472593"/>
                <a:ext cx="3564309" cy="300082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344735" y="1916832"/>
                <a:ext cx="2366802" cy="438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𝐿𝑒𝑡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bar>
                        <m:barPr>
                          <m:ctrlP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ba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begChr m:val="|"/>
                          <m:endChr m:val="|"/>
                          <m:ctrlPr>
                            <a:rPr lang="el-GR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.1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35" y="1916832"/>
                <a:ext cx="2366802" cy="438774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44735" y="2525450"/>
                <a:ext cx="32252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∴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35" y="2525450"/>
                <a:ext cx="322524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63467" y="2420212"/>
                <a:ext cx="5099409" cy="493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𝑉𝑠𝑖𝑛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−.995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−1.99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𝑉𝑐𝑜𝑠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84.3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𝑉𝑐𝑜𝑠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−.995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−95.7</m:t>
                                    </m:r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°</m:t>
                                    </m:r>
                                  </m:e>
                                </m:d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−1.99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𝑉𝑠𝑖𝑛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84.3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7" y="2420212"/>
                <a:ext cx="5099409" cy="4936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563467" y="2991285"/>
                <a:ext cx="5130570" cy="752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+.1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𝑑𝑉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.9901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−.0988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.0988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−.9901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   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  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7" y="2991285"/>
                <a:ext cx="5130570" cy="752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385" y="3186883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0518" y="3978757"/>
            <a:ext cx="942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Corrector: 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81373" y="3832297"/>
                <a:ext cx="38884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.1=</m:t>
                    </m:r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=-.995Vcos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−95.7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−.995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𝑐𝑜𝑠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84.3°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3" y="3832297"/>
                <a:ext cx="3888432" cy="507831"/>
              </a:xfrm>
              <a:prstGeom prst="rect">
                <a:avLst/>
              </a:prstGeom>
              <a:blipFill>
                <a:blip r:embed="rId11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90303" y="4161565"/>
                <a:ext cx="344382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=−.995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𝑉𝑠𝑖𝑛</m:t>
                    </m:r>
                    <m:d>
                      <m:d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−95.7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−.99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𝑠𝑖𝑛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84.3°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03" y="4161565"/>
                <a:ext cx="3443828" cy="300082"/>
              </a:xfrm>
              <a:prstGeom prst="rect">
                <a:avLst/>
              </a:prstGeom>
              <a:blipFill>
                <a:blip r:embed="rId12"/>
                <a:stretch>
                  <a:fillRect l="-354"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2" idx="3"/>
          </p:cNvCxnSpPr>
          <p:nvPr/>
        </p:nvCxnSpPr>
        <p:spPr>
          <a:xfrm flipV="1">
            <a:off x="6169805" y="4074671"/>
            <a:ext cx="424593" cy="11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915427" y="3988441"/>
                <a:ext cx="109869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=−.1017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27" y="3988441"/>
                <a:ext cx="1098699" cy="3000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998514" y="4294160"/>
                <a:ext cx="88036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=.9847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14" y="4294160"/>
                <a:ext cx="880369" cy="300082"/>
              </a:xfrm>
              <a:prstGeom prst="rect">
                <a:avLst/>
              </a:prstGeom>
              <a:blipFill>
                <a:blip r:embed="rId14"/>
                <a:stretch>
                  <a:fillRect l="-1389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7514" y="4400523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b="0" i="1" smtClean="0">
                                    <a:latin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000" i="1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-.1017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.9847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-.2105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.9570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-.3354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.9113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-.5050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.8268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7514" y="4400523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r="-299145" b="-4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100000" r="-199145" b="-4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5"/>
                          <a:stretch>
                            <a:fillRect l="-299145" b="-4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-.1017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.9847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-.2105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.9570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-.3354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.9113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-.5050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.8268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18" y="4498903"/>
            <a:ext cx="1978819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2256" y="4962505"/>
            <a:ext cx="9807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PF diverges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11007-2376-406C-A310-6641B9ABBDE0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6547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8500" y="1052736"/>
                <a:ext cx="1166666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Switch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𝑡𝑜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bar>
                      <m:bar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</m:bar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0" y="1052736"/>
                <a:ext cx="1166666" cy="309765"/>
              </a:xfrm>
              <a:prstGeom prst="rect">
                <a:avLst/>
              </a:prstGeom>
              <a:blipFill>
                <a:blip r:embed="rId4"/>
                <a:stretch>
                  <a:fillRect l="-1042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37797" y="1424794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57754" y="1227274"/>
                <a:ext cx="3404522" cy="69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.5050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.8268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.025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54" y="1227274"/>
                <a:ext cx="3404522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48500" y="2205870"/>
            <a:ext cx="942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Corrector: 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79161" y="1957825"/>
                <a:ext cx="38884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=-.995Vcos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−95.7</m:t>
                        </m:r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°</m:t>
                        </m:r>
                      </m:e>
                    </m:d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−.995</m:t>
                    </m:r>
                    <m:sSup>
                      <m:sSup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𝑐𝑜𝑠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84.3°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61" y="1957825"/>
                <a:ext cx="3888432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79161" y="2219905"/>
                <a:ext cx="353840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0=−.995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𝑉𝑠𝑖𝑛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−95.7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−.99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𝑠𝑖𝑛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84.3°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61" y="2219905"/>
                <a:ext cx="3538405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57755" y="2482870"/>
                <a:ext cx="1304203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𝑝𝑟𝑒𝑑𝑖𝑐𝑡𝑒𝑑</m:t>
                          </m:r>
                        </m:sup>
                      </m:sSup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55" y="2482870"/>
                <a:ext cx="1304203" cy="306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34831" y="2358404"/>
              <a:ext cx="2838076" cy="28975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b="0" i="1" smtClean="0">
                                    <a:latin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000" i="1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-.5474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.8019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-.5876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.4307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-.6260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-.6627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.4472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-.6981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-.7323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.4525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-.7654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-.7977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.4487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-.8291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.4438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-.8598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.4371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-.8899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.4288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-.9194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.4190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34831" y="2358404"/>
              <a:ext cx="2838076" cy="28975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r="-299145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100000" r="-199145" b="-1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9"/>
                          <a:stretch>
                            <a:fillRect l="-299145" b="-1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-.5474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.8019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.4174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-.5876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.4307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-.6260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.4405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-.6627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.4472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-.6981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.7019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-.7323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.4525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-.7654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.4517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-.7977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.4487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-.8291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.6019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.4438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-.8598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.5769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.4371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-.8899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.5519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.4288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.025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-.9194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.5269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000" dirty="0"/>
                            <a:t>.4190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28" y="3158970"/>
            <a:ext cx="2407444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521112" y="4725144"/>
                <a:ext cx="226029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50">
                        <a:solidFill>
                          <a:prstClr val="black"/>
                        </a:solidFill>
                        <a:latin typeface="Cambria Math"/>
                      </a:rPr>
                      <m:t>hanging</m:t>
                    </m:r>
                    <m:r>
                      <a:rPr lang="en-US" altLang="zh-CN" sz="135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λ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𝑡𝑜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𝑑𝑒𝑐𝑟𝑒𝑎𝑠𝑖𝑛𝑔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350" i="1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12" y="4725144"/>
                <a:ext cx="2260299" cy="300082"/>
              </a:xfrm>
              <a:prstGeom prst="rect">
                <a:avLst/>
              </a:prstGeom>
              <a:blipFill>
                <a:blip r:embed="rId11"/>
                <a:stretch>
                  <a:fillRect l="-811"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026538-39BE-4264-B845-AB1A21005B08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5418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8501" y="1207785"/>
            <a:ext cx="8796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35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Predictor:</a:t>
            </a:r>
            <a:endParaRPr lang="zh-CN" altLang="en-US" sz="135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303749" y="1010976"/>
                <a:ext cx="3093539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.9194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.5269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.4190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/>
                        </a:rPr>
                        <m:t>+.1</m:t>
                      </m:r>
                      <m:sSup>
                        <m:sSup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35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35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35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9" y="1010976"/>
                <a:ext cx="3093539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8500" y="1862826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b="0" i="1" smtClean="0">
                                    <a:latin typeface="Cambria Math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latin typeface="Cambria Math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000" i="1" smtClean="0">
                                    <a:latin typeface="Cambria Math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-1.1088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.3564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-1.2387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.2317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-1.3496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.1220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-1.4523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8500" y="1862826"/>
              <a:ext cx="2838076" cy="11144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95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r="-298291" b="-4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100862" r="-200862" b="-4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V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301724" b="-4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-1.1088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.3564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.319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-1.2387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.2317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.219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-1.3496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.1220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-1.4523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.0191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.019</a:t>
                          </a:r>
                          <a:endParaRPr lang="zh-CN" altLang="en-US" sz="1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0" y="1916832"/>
            <a:ext cx="2400300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C0C345-0756-440A-A58D-31FB3408D192}"/>
              </a:ext>
            </a:extLst>
          </p:cNvPr>
          <p:cNvSpPr txBox="1"/>
          <p:nvPr/>
        </p:nvSpPr>
        <p:spPr>
          <a:xfrm>
            <a:off x="7080308" y="5850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Dr. Bose’s notes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93752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7C51B1-FE54-4F79-A754-301CC747CF4D}"/>
              </a:ext>
            </a:extLst>
          </p:cNvPr>
          <p:cNvSpPr txBox="1"/>
          <p:nvPr/>
        </p:nvSpPr>
        <p:spPr>
          <a:xfrm>
            <a:off x="1317072" y="897622"/>
            <a:ext cx="6266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PDF’s on Canvas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Dr. Liu’s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Reference Publications </a:t>
            </a:r>
          </a:p>
        </p:txBody>
      </p:sp>
    </p:spTree>
    <p:extLst>
      <p:ext uri="{BB962C8B-B14F-4D97-AF65-F5344CB8AC3E}">
        <p14:creationId xmlns:p14="http://schemas.microsoft.com/office/powerpoint/2010/main" val="2600999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D43F57BC-B9AE-40C5-816F-2D7AB9390F11}"/>
  <p:tag name="ATHENA.CUSTOMXMLCONTENT" val="&lt;?xml version=&quot;1.0&quot;?&gt;&lt;athena xmlns=&quot;http://schemas.microsoft.com/edu/athena&quot; version=&quot;0.1.2955.0&quot;&gt;&lt;timings duration=&quot;883262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3EDBFC77-9C2D-48A5-86C1-C8E930A58B10}"/>
  <p:tag name="ATHENA.CUSTOMXMLCONTENT" val="&lt;?xml version=&quot;1.0&quot;?&gt;&lt;athena xmlns=&quot;http://schemas.microsoft.com/edu/athena&quot; version=&quot;0.1.2955.0&quot;&gt;&lt;timings duration=&quot;605372&quot;/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151DEBB-A81B-40A0-8E43-C34291524A55}"/>
  <p:tag name="ATHENA.CUSTOMXMLCONTENT" val="&lt;?xml version=&quot;1.0&quot;?&gt;&lt;athena xmlns=&quot;http://schemas.microsoft.com/edu/athena&quot; version=&quot;0.1.2955.0&quot;&gt;&lt;timings duration=&quot;399424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8C0B51AD-B613-4685-B9DD-B39A04160D82}"/>
  <p:tag name="ATHENA.CUSTOMXMLCONTENT" val="&lt;?xml version=&quot;1.0&quot;?&gt;&lt;athena xmlns=&quot;http://schemas.microsoft.com/edu/athena&quot; version=&quot;0.1.2955.0&quot;&gt;&lt;timings duration=&quot;273353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981E8B3-A0FB-46D9-BA42-EB043B99F192}"/>
  <p:tag name="ATHENA.CUSTOMXMLCONTENT" val="&lt;?xml version=&quot;1.0&quot;?&gt;&lt;athena xmlns=&quot;http://schemas.microsoft.com/edu/athena&quot; version=&quot;0.1.2955.0&quot;&gt;&lt;timings duration=&quot;188241&quot;/&gt;&lt;/athena&gt;"/>
</p:tagLst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athena xmlns="http://schemas.microsoft.com/edu/athena" version="0.1.2955.0">
  <timings duration="883262"/>
</athena>
</file>

<file path=customXml/item5.xml><?xml version="1.0" encoding="utf-8"?>
<athena xmlns="http://schemas.microsoft.com/edu/athena" version="0.1.2955.0">
  <timings duration="605372"/>
</athena>
</file>

<file path=customXml/item6.xml><?xml version="1.0" encoding="utf-8"?>
<athena xmlns="http://schemas.microsoft.com/edu/athena" version="0.1.2955.0">
  <timings duration="399424"/>
</athena>
</file>

<file path=customXml/item7.xml><?xml version="1.0" encoding="utf-8"?>
<athena xmlns="http://schemas.microsoft.com/edu/athena" version="0.1.2955.0">
  <timings duration="273353"/>
</athena>
</file>

<file path=customXml/item8.xml><?xml version="1.0" encoding="utf-8"?>
<athena xmlns="http://schemas.microsoft.com/edu/athena" version="0.1.2955.0">
  <timings duration="188241"/>
</athena>
</file>

<file path=customXml/itemProps1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4ADCE-570C-4233-9B50-E63B91158CA0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29140ecd-3393-4559-a649-14a344578679"/>
    <ds:schemaRef ds:uri="048b29e2-e056-46d7-9f03-f58d16224128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0BD852F3-0C26-4A9B-9991-DBC4247AFC4A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3DB3F8C0-8AEB-41F5-B0E9-C9C815A1537F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2CB66D1A-6CCA-4962-BB5C-321AD56CF63C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AA081673-31EB-42FC-8478-CC77454AD38C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C5A98A9D-23B9-4C71-A3C1-649A9723DE0F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</TotalTime>
  <Words>766</Words>
  <Application>Microsoft Office PowerPoint</Application>
  <PresentationFormat>On-screen Show (4:3)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Lucida Sans</vt:lpstr>
      <vt:lpstr>Times New Roman</vt:lpstr>
      <vt:lpstr>Default Design</vt:lpstr>
      <vt:lpstr>1_Default Design</vt:lpstr>
      <vt:lpstr>2_Default Design</vt:lpstr>
      <vt:lpstr>Office Theme</vt:lpstr>
      <vt:lpstr>EE 521/ECE 582 – Analysis of Power systems</vt:lpstr>
      <vt:lpstr>PowerPoint Presentation</vt:lpstr>
      <vt:lpstr>Topics for Final Paper – Upload by Friday  (10/14)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477</cp:revision>
  <cp:lastPrinted>2014-04-21T18:27:44Z</cp:lastPrinted>
  <dcterms:created xsi:type="dcterms:W3CDTF">2001-10-04T20:08:10Z</dcterms:created>
  <dcterms:modified xsi:type="dcterms:W3CDTF">2022-10-13T21:48:50Z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