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157" r:id="rId5"/>
    <p:sldMasterId id="2147484378" r:id="rId6"/>
  </p:sldMasterIdLst>
  <p:notesMasterIdLst>
    <p:notesMasterId r:id="rId23"/>
  </p:notesMasterIdLst>
  <p:handoutMasterIdLst>
    <p:handoutMasterId r:id="rId24"/>
  </p:handoutMasterIdLst>
  <p:sldIdLst>
    <p:sldId id="341" r:id="rId7"/>
    <p:sldId id="937" r:id="rId8"/>
    <p:sldId id="983" r:id="rId9"/>
    <p:sldId id="939" r:id="rId10"/>
    <p:sldId id="982" r:id="rId11"/>
    <p:sldId id="986" r:id="rId12"/>
    <p:sldId id="984" r:id="rId13"/>
    <p:sldId id="985" r:id="rId14"/>
    <p:sldId id="995" r:id="rId15"/>
    <p:sldId id="994" r:id="rId16"/>
    <p:sldId id="996" r:id="rId17"/>
    <p:sldId id="997" r:id="rId18"/>
    <p:sldId id="998" r:id="rId19"/>
    <p:sldId id="993" r:id="rId20"/>
    <p:sldId id="999" r:id="rId21"/>
    <p:sldId id="356" r:id="rId22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CE082-C1DC-4B50-A147-E99C7D273E60}">
          <p14:sldIdLst>
            <p14:sldId id="341"/>
            <p14:sldId id="937"/>
            <p14:sldId id="983"/>
            <p14:sldId id="939"/>
            <p14:sldId id="982"/>
            <p14:sldId id="986"/>
            <p14:sldId id="984"/>
            <p14:sldId id="985"/>
            <p14:sldId id="995"/>
            <p14:sldId id="994"/>
            <p14:sldId id="996"/>
            <p14:sldId id="997"/>
            <p14:sldId id="998"/>
            <p14:sldId id="993"/>
            <p14:sldId id="99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z, Noel N" initials="S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7BE9D-F69E-4200-B573-94197B20490B}" v="78" dt="2022-11-08T23:24:32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50000" autoAdjust="0"/>
  </p:normalViewPr>
  <p:slideViewPr>
    <p:cSldViewPr snapToGrid="0">
      <p:cViewPr varScale="1">
        <p:scale>
          <a:sx n="112" d="100"/>
          <a:sy n="112" d="100"/>
        </p:scale>
        <p:origin x="1794" y="96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A40F47-E107-4514-92C6-DA82C39DAF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976E8A4-0C20-450B-A0B8-9CD4A7CD05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9C353F-D531-4D70-A546-A077321241FD}" type="datetime1">
              <a:rPr lang="en-US"/>
              <a:pPr>
                <a:defRPr/>
              </a:pPr>
              <a:t>11/8/2022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EC2D17B-2A4F-41D3-9E65-C5DA81EF12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3C2D02C-DA04-45E5-87BE-88466862A1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F360DB2-6618-4682-8580-D9A7B03C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F6DC-CA88-4FDB-9EB9-664DC52389A6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8T22:58:34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8008 0,'35'18'47,"-17"-18"-31,-1 0-16,1 0 15,53 17-15,-54-17 0,19 18 16,34-18-16,36 18 16,70-1-1,-70-17-15,0 0 16,106 0-16,-36 18 16,106-18-16,-229 0 15,53 0-15,0 0 16,-53 0-16,-36 0 15,1 0 1,0 0 0,-1 0-1,1 0-15,88 0 0,0 0 16,-1 0-16,72 0 16,-160 0-1,89 0-15,-35 0 0,17-18 16,0 18-1,-70 0-15,17 0 16,0 0-16,-17 0 16,0 0-16,-1 0 47,19 0-32,-1-17 1,18-1-16,-36 18 15,19 0-15,-1 0 16,0 0-16,-17-18 16,0 18-16,-1 0 15,1 0 157,0 0-78,-1 0-78,-17-17-1,18 17 1</inkml:trace>
  <inkml:trace contextRef="#ctx0" brushRef="#br0" timeOffset="1667.84">7108 7267 0,'18'0'0,"0"0"16,17 0-16,-17 0 16,17 0-16,0 0 15,1 0 1,-1 0-1,18 0-15,-36 0 16,54 0-16,-53 0 16,-1 0-16,54 0 15,35-17-15,52-1 16,-105 18-16,53 0 16,18-18-16,-36 18 15,70 0-15,-105 0 16,18-17-16,-18 17 15,-36 0-15,54 0 16,-53 0-16,-1 0 16,36 0-16,-17 0 31,-19 0-31,1 0 31</inkml:trace>
  <inkml:trace contextRef="#ctx0" brushRef="#br0" timeOffset="5588.09">9578 7990 0,'18'0'63,"17"0"-48,-18 0-15,36 0 16,-17-17-16,17 17 16,52 0-1,19 0-15,88 0 16,-142 0-16,89 0 15,35 0-15,-71 0 0,124 0 16,-176 0 0,70 0-16,35 0 15,-70 0-15,71 0 16,-142 0-16,18 0 16,-18 17-16,0-17 15,18 0-15,-17 0 16,-19 0-16,1 0 15,-1 0-15,36 0 16,-35 0 0,35 0-1,-35 0-15</inkml:trace>
  <inkml:trace contextRef="#ctx0" brushRef="#br0" timeOffset="7669.9">10495 8837 0,'18'0'32,"-1"0"-17,1 0-15,-18-18 16,18 18-16,35 0 16,-36 0-16,19 0 15,34-17-15,54-1 16,17 18-1,-88 0-15,52 0 0,19 0 16,-36 0-16,124 0 16,-177 0-16,0 0 15,18 0-15,-17 0 16,69-17 0,-87 17-16,17 0 15,36-18-15,-1 0 16,-17 1-16,-35 17 15</inkml:trace>
  <inkml:trace contextRef="#ctx0" brushRef="#br0" timeOffset="10897.76">7179 5062 0,'53'0'0,"-35"0"16,-1 0-16,1 0 31,0-17-15,52 17 15,1 0-31,17 0 0,18 0 16,70 0-1,-141-18-15,54 18 16,-54-18-16,0 18 16,0 0-16,1 0 15,-1 0-15,0 0 0,18 0 16,71 0-1,-89 0-15,71 0 16,17 0-16,89 0 16,-18 0-16,-124 0 15,54 0-15,17 0 16,18 0-16,123 0 16,-212 0-16,89 0 15,0 0-15,0 0 16,52 0-1,-158 0-15,18 0 16,-18 0-16,35 0 0,35 0 16,-87 0-16,17 0 15,35 0 1,35 0-16,-17 0 16,-53 0-16,-18 0 15,1 0 1,-1 0-16,-17 0 15,17 0 1,-18 0 0,1 0-16,0 0 15,17 0-15,-17 0 16,-1 0-16,1 0 62,0 0-62,17 0 32,-17 0-32,-1 0 62,18 0-62,1-17 16,-19 17-16,1 0 15,0 0-15,-1 0 63</inkml:trace>
  <inkml:trace contextRef="#ctx0" brushRef="#br0" timeOffset="68992.72">12665 12629 0,'17'0'15,"1"0"1,0 0 15,-1 0-15,1 0 0,17-17-16,-17 17 15,-1 0 1,19 0-16,34 0 15,-34-18 1,-1 18-16,35 0 16,1 0-16,-53 0 15,17 0-15,18 0 16,0 0-16,70 0 16,-70 0-16,35 0 15,36 0-15,-1 0 16,71 0-1,-176 0-15,52 0 16,1 0-16,35 0 16,-53 0-16,-18 0 31,0 0-31,1 0 16,-1 0-16,18 0 15,17 0-15,-17-17 16,159 17-16,-177 0 15,89 0-15,-1 0 16,18 0-16,142 0 16,-248 0-16,18 0 15,17 0-15,-34 0 16,52 0-16,-71 0 16,36 0-1,0 0-15,0 0 0,18 0 16,-54 0-1,54 0-15,-18-18 0,17 18 16,71-18 0,-105 18-16,17 0 15,-18 0-15,0 0 16,36 0-16,-54 0 16,1 0-16,17-17 15,1 17 1,-19 0-16,19 0 15,-19 0 1,1-18-16,-1 18 31,1-18-15,0 18 0,-1 0 15,1 0 47,0 0-62,-1 0-16,1 0 15,0 0 16,-1 0-15,1 0 0,17 0-1,-17 0-15,88 0 0,-89 0 16,18 0 0,18 0-16,-35 0 0,0 0 15</inkml:trace>
  <inkml:trace contextRef="#ctx0" brushRef="#br0" timeOffset="85786.83">12577 5786 0,'17'0'32,"1"0"-17,17 0 1,0 0-16,1 0 16,17 0-1,35 0-15,-53 0 16,18 0-16,53 0 15,0 0-15,70 0 16,-105 0-16,34 0 16,-52 0-16,53 0 15,53 0-15,-106 0 16,35 0-16,53 0 16,-17 0-16,105 17 15,-123-17-15,17 0 16,36 0-16,-18 0 15,88 0 1,-193 0-16,105 0 0,-35 0 16,-1 0-16,72 0 15,-142 0-15,177 0 16,-124 0 0,35 0-1,-105 0-15,35 0 16,0 0-16,0 0 15,17 0-15,-17 0 16,-17 0-16,16 0 16,54 0-1,-88 0-15,70 0 16,-35 0-16,18 0 16,34 0-16,-87 0 15,0 0-15,-1 0 16,1 0-16,0 0 15,-1 0 1,1 0-16,0 0 31,-1 0-31,1 0 94,-1 0 0,19 0-94,-19 0 15,19 0 1,-19 0-16,1 0 16,0 0-16,-1 0 125</inkml:trace>
  <inkml:trace contextRef="#ctx0" brushRef="#br0" timeOffset="96794.29">23283 13670 0,'-17'-18'110,"-71"1"-110,52 17 15,-52-18-15,35 1 16,-53-19-16,-52 1 16,105 35-16,-18-35 15,36 17-15,-1 18 16,-69-18-1,69 1-15,-17-1 16,18 18-16,-35-17 0,-107-1 16,160 18-1,-36-18-15,0 1 16,18 17-16,-1 0 16,19 0-16,-19 0 15,19 0 1,-19 0-16,19 0 15,-1 0-15,-35 0 16,18 0-16,-53 0 16,70 0-16,0 0 15,-34 0-15,16 0 16,-52 0 0,35 0-1,35 0-15,-17 17 0,-35-17 16,52 0-1,0 0-15,-17 0 0,0 0 16,17 18 0,-52-18-1,-36 18-15,71-18 16,-36 0-16,53 0 16,-17 0-16,-18 0 15,0 0-15,-35 0 16,70 0-16,-17 0 15,0 0-15,17 0 16,1 0 15,-19 0-15,19 0 0,-36 0-16,0 0 0,-18 0 15,-35 0 1,89 0-16,-36 0 15,0 0-15,18 0 16,-54 0-16,72 0 16,-36 0-16,35 0 15,-35 0-15,0 0 16,36 0-16,-18 0 16,-1 0-16,1 0 15,0 0-15,-18 0 16,35 0-1,-17 0-15,-18 0 16,35 0-16,-17 0 16,-18 0-16,18 0 15,-18 0 1,35 0-16,1 0 16,-1 0-1,0 0-15,1 0 16,-1 0-16,-17 17 15,-53 1 1,70-18-16,-53 17 16,18 1-16,1 0 15,-37 17-15,54-17 16,17-18 0,-17 17-16,-35 1 15,52 0-15,-17-18 16,-1 17-16,1 1 15,-18-1-15,36-17 16,-19 18-16,1 0 16,0-1-16,0 19 15,17-36-15,0 17 16,-17 1-16,17-18 16,-17 53-1,17-53-15,1 18 16,-19-1-16,36 18 15,-70 1-15,70-19 16,-35 19-16,-1-1 16,19 0-16,-89 89 15,88-89-15,1 18 16,-19 35-16,1 18 16,-18 0-16,35-89 15,1 54-15,-18-18 16,17 17-16,-17 1 15,35-53-15,-18 34 16,0-34-16,1 53 16,-1-18-16,0-18 15,18 0 1,-17 18-16,17-35 0,-18 17 16,18 0-1,0-17-15,-17 17 16,17-17-16,0 35 15,0 0-15,0-36 16,0 19-16,0-1 16,0 0-16,0-17 15,0 17 1,0 18-16,17 18 16,-17-54-16,0 36 15,18 0-15,-1-18 16,19 53-16,-36-70 15,17 70-15,1-52 16,0-1-16,17 88 16,-35-87-16,35 34 15,-17-35-15,-1 1 16,19 52 0,-19-88-16,-17 53 0,36-18 15,-1 18 1,0 53-16,-17-71 15,17 0-15,-17 18 16,17-17-16,0 52 16,-17-71-16,17 19 15,-17-1-15,17 18 16,0 17-16,-17-34 16,17-1-16,-35 18 15,53 17-15,0 1 16,-53-36-16,36-17 15,-1 17-15,0-17 16,0 0-16,-17-18 16,0 0-16,17 17 15,-17-17 1,34 35-16,-34-35 16,17 0-16,18 18 15,18 0-15,52 17 16,-105-17-16,17-18 15,18 0-15,0 0 16,53 0-16,-71 0 16,18 0-16,71 0 15,-54 0-15,36 0 16,-88 0-16,52 0 16,-17 0-16,18 0 15,-18 0-15,-1 17 16,1-17-16,-35 0 15,35 18-15,0 0 16,-18-18-16,106 17 16,-70 1-1,70 17 1,-106-17-16,124-1 16,-89-17-16,19 18 15,-19-18-15,54 18 16,-1-1-16,-105-17 0,17 0 15,18 0 1,-18 0-16,1 0 16,-19 0-16,1 0 15,35 0 1,35 0-16,-53 0 16,36 0-16,-18 0 15,-18 0-15,18 0 16,-35 0-16,-1 0 15,1 0-15,17 0 32,0 0-32,1 0 0,17 0 15,17 0 1,18 0-16,-52 0 0,17-35 16,-18 35-1,18-35 1,-18 35-1,0-36-15,18 1 16,124-53-16,-142 70 16,35-17-16,-17-18 15,18 18-15,-36 0 16,-17 35-16,-1-36 16,1 19-1,0-36-15,-1 17 31,1 1-31,0 0 16,17 17-16,-35-17 16,53 0-16,-53 17 15,35-17 1,-17 17 0,-1 1-1,1 17-15,0-18 16,17-35-1,0 18-15,106-71 16,-123 71-16,53-18 16,52-106-16,-88 141 15,36-88-15,-54 71 16,36-53-16,-35 17 16,17 1-16,18-54 15,-35 89-15,-1 0 16,1 0-16,0-18 15,17-36 1,-17 54-16,-1 18 16,-17-1-16,18-17 15,-18 17 1,18 0 15,-18 1-15,0-1-1,17-35-15,-17 18 16,0 0-16,0-18 0,0 17 16,0-69-1,0 52-15,0-18 16,0 18-16,-17 0 16,-1-158-1,0 122-15,18 19 16,0-1-16,-17 1 15,17 17-15,0 0 16,-18 0-16,18 18 16,-35-18-1,35 35-15,0 1 16,0-36-16,-18 35 16,18 0-1,0 1-15,-18 17 0,18-18 31,0 0-15,-17 18 0,17-35-1,-18 35-15,18-17 16,-17-1-16,-19-17 16,36 17-16,-17 18 15,-1-35-15,0-18 16,1 35-16,17 0 15,-18 1 1,0-1 0,18-17-16,0 17 15,-35 1 1,35-1 0,-17 0-1,-1-17-15,0 17 16,1 1-1,-1 17-15,18-35 16,-18 35-16,1-18 16,-1 0-1,0 1 1,1 17 93,-1-36-77,-17 19-17,17-1 1,1 18-16,-1-18 15,18 1 1,-35-1-16,17 0 16,-17 1-1,35-1 1,-18 18 31,18-17-47,-18 17 15,1-36 1,-1 36 0,18-17-1,-17 17 220</inkml:trace>
  <inkml:trace contextRef="#ctx0" brushRef="#br0" timeOffset="100063.55">18150 14993 0,'18'0'16,"0"0"0,-1-18-16,19 18 15,-19-17 1,36 17 0,-18 0-16,1-18 15,17 18-15,35-18 16,71 18-16,-54-17 15,37 17-15,69 0 16,-52 0-16,123 0 16,-176 0-16,53 0 15,88-18-15,-89 18 16,125 0 0,-230 0-16,88 0 15,0 0-15,-35 0 0,70 0 16,-123 0-16,0 0 15,17 0-15,1 0 16,88 0 0,-106 0-16,52 0 15,19 0-15,-36 0 16,141 0-16,-176 0 0,71 0 16,35 0-1,-54 0-15,54 0 16,-106 0-16,-18 0 15,-17 0-15,0 0 16,-1 0-16,1 0 16,0 0-1,34 0-15,-16 0 16,-19 0-16,54 0 16,0 0-16,-1 0 15,71 0-15,-123 0 16</inkml:trace>
  <inkml:trace contextRef="#ctx0" brushRef="#br0" timeOffset="102182.19">18468 15787 0,'18'-18'47,"-1"18"-47,1-17 16,17 17-16,18-18 15,53-17-15,-71 35 16,36-18-16,35 18 16,-36-18-16,124 18 15,-176 0-15,88-17 16,17 17-16,36 0 16,105 0-1,-228 0-15,158 0 16,-18 0-16,-17 35 15,247-17-15,-371-18 0,124 17 16,35 1-16,35-18 16,88 0-1,-264 0-15,71 0 16,35 0-16,-36 18 16,36-18-16,-124 0 15,18 0-15,-18 0 16,-17 0-1,-1 0-15,1 0 16,0 0-16,17 0 16,53-18-16,-52 18 15,52-18-15,-35 18 16,0 0-16,-18-17 16</inkml:trace>
  <inkml:trace contextRef="#ctx0" brushRef="#br0" timeOffset="106917.69">20197 16387 0,'-18'17'63,"18"1"-63,18-18 15,17 0-15,-18 0 16,1 0-16,17 0 15,-17 0-15,35 0 16,-35-18 0,34 18-16,37-17 15,87 17 1,-123 0-16,70 0 0,-17 0 16,-18-18-1,71 18-15,-124 0 0,18 0 16,18 0-16,-18 0 15,0 0 1,-36 0-16,19 0 16,-19 0-16,19 0 15,-1 0-15,-17 0 16,-1 0-16,18 0 16,-17 0-16,17 0 15,-17 0 1,0 0-1,-1 0-15,1 0 16,0 0 0,-1 0-1,1 0 1,0 0-16,34-18 16,-34 18-1,-18-17 79,0-1-78,-18 18-1,18-18-15,-17 18 16,-1-17-16,18-1 15,0-17 1,0-1 0,0-34-1,0 35-15,0-1 16,0-17-16,0-17 16,0-1-16,0 54 15,0-1-15,0-17 16,0 17-16,0 1 15,0-1-15,0 0 16,0 1 0,-17 17-16,17-18 31,0 0 16,0 1 15,-18-1-46,0 18 78,1 0-79,-1 0 1,-17 0-16,17 0 16,-35 0-16,0 0 15,-17 0-15,-1 0 16,36 0-16,-18 0 15,0 0-15,0 0 16,0 0 0,18 0-1,17 0-15,-17 0 16,17 0 0,1 18-16,-1-18 0,-53 0 15,-34 17 1,69-17-1,19 0-15,-1 18 16,-17-18-16,17 0 63,1 0-63,-1 0 15,-17 18-15,17-18 16,0 0-16,1 0 15,-36 17-15,18-17 16,17 0 0,0 0-1,-17 0 1,17 0-16,1 0 16,-1 0-16,-17 0 15,17 0 1,0 0-1,1 0-15,-1 18 16,1-18 0,-1 0-16,-17 0 15,17 0 1,0 0 31,1 0-16,-1 0 32,0 0-63,1 0 15,-1 0 63,18 18-62,-17-18-16,-1 17 31,18 1-15,-18-18-1,18 17 17,-17-17-17,-1 18-15,18 0 16,-18-18-16,18 17 31,0 1 47,0 0-46,0-1-17,0 1 1,18 0-16,-18-1 15,18-17 1,-1 18 0,1-1-16,-18 1 15,18 0 1,-1-18 0,1 17-1,-18 1 1,17 0-1,-17 17 17,0-17-32,0-1 15,0 1 1,18-1 0,-18 1-1,0 0 1,0-1-1,0 1 1,0 0 31,0-1 0,0 1-16,0 0-15</inkml:trace>
  <inkml:trace contextRef="#ctx0" brushRef="#br0" timeOffset="112047.43">21819 17233 0,'-17'0'16,"-1"0"15,0 0-15,-17 0-1,-18 0 1,0 0 0,-53 0-1,89 0-15,-54 0 16,1-17-16,52 17 16,0 0 30,-17 0-30,17 0 0,-52 0-16,52 0 15,1 0-15,-36 0 16,35 0-16,0 0 16,1 0-1,-1 0-15,1 0 0,-19 17 16,19-17-1,-19 0 1,1 0-16,0 0 16,-18 18-16,35-18 15,-70 0-15,18 0 0,17 17 16,-53-17 0,88 0-16,-35 0 15,36 0-15,-36 18 16,17-18-16,19 0 15,-1 0 1,-17 0 0,17 0-1,-17 18-15,0-18 16,-1 17 0,19-17-16,-19 0 15,-17 0-15,1 18 16,-37-18-16,54 0 15,-35 0-15,17 0 0,-36 0 16,-16 0 0,52 0-16,35 0 15,-17 0-15,0 0 16,17 0-16,0 0 47,18 18-32,-17-18 1,-1 17-16,18 1 16,0 0-16,0-1 15,-18 1-15,18-1 16,0 1 0,0 0-16,0-1 0,0 19 31,0-1-16,71 18-15,-1-35 0,54 34 16,-89-52 0,71 36-16,-53-19 15,35 19-15,36-1 16,-89-35-16,35 0 16,-17 18-16,36-18 15,-19 0-15,-35 0 16,1 0-16,-1 0 15,18 0-15,35 0 16,-53 0 0,1 0-16,-19-18 15,19 0 1,-19 18-16,18 0 16,-35-17-16,36 17 15,-19 0 1,1 0 15,0 0-15,17 0-16,0 0 15,18 0-15,-35 0 16,17 0-16,18 0 16,-18 0-16,18 0 15,-18 0 1,-17 0-16,0 0 15,-1 0-15,1 0 32,17 0-17,-35-18-15,35 18 16,18 0 0,0-18-16,36 18 15,-72-17 1,18 17-16,-17 0 31,-18-18-15,18 18 15,-18-18-15,17 18-16,1 0 15,-18-17 16,0-1-15,0 1 0,0-1-16,-18-17 15,1 35 1,-71-53 0,52 35-16,-70 0 15,71 18-15,17-17 16,-17 17-16,35-18 15,-17 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8T23:02:04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7638 9172 0,'35'0'47,"71"0"-31,-71 0-16,53 0 15,53 0-15,36 0 16,52 0 0,-158 0-16,52 0 15,106 0-15,-70 0 16,212 0-16,-283 0 16,123 0-16,1 0 15,70 0-15,212 36 16,-441-36-16,176 17 15,-52-17-15,17 18 16,123-18-16,-211 17 16,123-17-16,-70 0 15,-18 0-15,71 0 16,-177 0-16,53 0 16,-35 0-16,-35 0 31</inkml:trace>
  <inkml:trace contextRef="#ctx0" brushRef="#br0" timeOffset="5042.89">13758 4762 0,'36'0'78,"17"0"-47,17-17-31,18 17 0,177-18 16,-177 18-16,88 0 15,54-17-15,-72 17 16,142 0 0,-247 0-16,88 0 15,-17 0-15,35 0 16,105-18-16,-229 18 16,107 0-16,16 0 0,-52-35 15,88 35 1,-123-18-16,70 18 15,0 0-15,0-18 16,35 18-16,-140 0 16,17 0-16,17 0 15,-35 0-15,36-35 16,-53 35-16,17 0 16,0 0-16,-17 0 15,0 0-15,-18-18 16</inkml:trace>
  <inkml:trace contextRef="#ctx0" brushRef="#br0" timeOffset="7185.08">13970 4551 0,'-18'0'94,"1"17"-79,-1 1-15,0 0 16,1-1-16,-1 1 15,-17 0 1,17-1 0,18 1-16,-17 0 15,17-1 1,-18-17-16,0 0 0,1 35 16,-1-17-1,0-18 1,18 18-16,-17-18 0,17 17 15,-18-17-15,18 18 47,-18 0-31,18-1 15,36-17 94,-19 0-109,19 0-16,17 0 15,-36 0-15,19 0 16,16 0-16,19 0 16,17 0-1,-17 0-15,-54 0 16,36 0-16,-35 0 16,0 0-16,-18 18 31,0 0-16,0-1 17</inkml:trace>
  <inkml:trace contextRef="#ctx0" brushRef="#br0" timeOffset="26774.79">16422 9525 0,'0'18'63,"0"35"-32,0-18-31,0 53 16,0-70-16,17 35 0,1-1 15,-18 1-15,18 71 16,-18-106-16,0 52 15,0 36-15,0-53 16,17 35 0,-17-70-16,0 52 15,0-17-15,0 18 0,0 70 16,0-106-16,0 18 16,0 35-16,0 0 15,0 18 1,0-53-16,0 0 15,0 35-15,0-35 16,0 71-16,0-89 16,-35 106-1,17-35-15,1 17 16,17-105-16,-18 88 16,1-36-16,-1 54 15,18 52-15,0-158 16,0 70-16,-18 18 15,18-36-15,-17 72 16,17-107-16,0 35 16,-18-17-16,18 18 15,-18 105 1,18-140-16,0 34 16,-17 1-16,17-1 15,0 107-15,0-160 0,0 54 16,0-1-1,0 1-15,0-1 16,0-34-16,0 17 16,0-18-16,0 0 15,0 36-15,0-54 16,0 1-16,0 17 16,0-17-1,0 0 1,0-1-16,0 1 15,0 17 1,0-17-16,0 35 16,0-36-16,0 19 15,0-1 1,0-17-16,0 34 16,0 1-1,0-35 1,0 35-16,0-35 15,0 17-15,0 0 16,0-17 0,0-1-16,0 19 15,0-19 1</inkml:trace>
  <inkml:trace contextRef="#ctx0" brushRef="#br0" timeOffset="27971.43">14887 13882 0,'18'0'31,"35"0"-15,-18 0-1,36 0-15,70 0 16,-106 0-16,36 0 16,-1 0-16,36 0 15,123 17 1,-176 1-16,124 0 0,-19-1 15,54 1 1,194 17-16,-318-35 0,159 36 16,-36-36-16,72 0 15,211 52 1,-424-52-16,301 36 16,-160-19-16,89 36 15,18-17-15,-283-36 16,177 17-16,-54 1 15,19 0-15,175 34 16,-246-52-16,88 18 16,-35-18-16,35 18 15,35-1-15,-176-17 16,159 36-16,-36-19 16,36 36-16,300-18 15,-460-35-15,90 0 16,-37 0-16,-16 0 15,87 0 1,-141 0-16,36 0 16,-1 0-16,-17 18 15,18-18-15,-53 0 0,34 18 16,1-18-16,-35 0 31</inkml:trace>
  <inkml:trace contextRef="#ctx0" brushRef="#br0" timeOffset="31434.89">21220 14235 0,'0'17'94,"0"19"-79,0-19 1,17 1-16,1-1 16,-18 1-1,0 0-15,17-1 16,1 19 0,0 34-1,-1-35 1,1 1-16,0-1 15,-18-17-15,17-1 16,1 19-16,-18-19 16,18 1-1,-1-1 1,-17 1 0,0 0 30</inkml:trace>
  <inkml:trace contextRef="#ctx0" brushRef="#br0" timeOffset="33509.04">21237 15328 0,'0'18'16,"18"-18"-1,-18 17-15,17 1 16,54 35-16,-36-18 16,-17 1-1,17-19-15,18 89 16,-35-106-16,17 53 15,-17-35-15,-1-1 16,19 36 0,-19-18-16,19-17 31,-19 35-31,1-53 16,-18 18-16,17-1 15,1 1 1,-18 0-16,18-18 140,-1-36-124,1 1 0,-18 17-16,18 1 15,17-54 1,-17 54-16,-1 17 16,54-106-1,-36 35-15,-17 54 0,-1-36 16,19 35-1,-19-17-15,1-1 16,-18 19 0,18-1-16,-1 18 31,-17 18 219</inkml:trace>
  <inkml:trace contextRef="#ctx0" brushRef="#br0" timeOffset="36100.4">15099 10213 0,'18'0'94,"-18"18"-78,0-1-1,0 18 1,0-17-16,0 0 16,17-1-16,-17 19 15,0-19-15,0 1 16,0 0-16,0-1 15,0 1-15,18 35 16,-18 0 0,0-36-16,0 1 15,0 35-15,0-35 16,0 17 0,0 0-1,0-17 1,0-1-1,0 1-15,0 0 16,0 17 0,0-17-1</inkml:trace>
  <inkml:trace contextRef="#ctx0" brushRef="#br0" timeOffset="38689.58">15134 10195 0,'35'0'235,"1"-17"-220,70 17 16,-89-18-31,18 18 16,-17 0-16,35-18 16,0 1-16,-35 17 15,35 0-15,-18 0 16,18-18-16,0 18 16,-36 0-1,1 0-15,0 0 16,-1-18-1,1 18 1,17 0 0,-17 0 15,-18 18 78,0 0-93,0-1 0,0 1-1,0 0 32,0-1-16,0 1 16,0 0 0,0-1 62,0 1-93,0-1 0,0 1 15,-18-18 0,18 18-31,0-1 16,-18-17 124,1 0-108,-1 0-32,1 0 31,-1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8T23:03:23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4851 3969 0,'0'-18'62,"0"0"-46,17 1 0,19-1-1,17 1 1,17 17-16,195-18 31,-248 18-31,89 0 0,0 0 16,17 0-16,107 0 15,-160 0-15,54 0 16,35 0-16,-71 0 16,123 0-16,-175 0 15,87 0 1,-70 0-16,35 0 0,53 0 16,-105 0-16,52 0 15,0 0-15,-17 0 16,176 0-1,-89 0-15,-122 0 16,105 0-16,70 0 16,36 0-16,-194 0 15,71 0-15,-36 0 16,35 0-16,36 0 16,-124 0-16,71 0 15,-18 0-15,-17-18 16,88 1-16,-106 17 15,-36 0 1,36 0-16,18-18 16,-54 18-16,36 0 15,0-18-15,18 1 16,35 17 0,-18 0-16,-18-18 15,54 0-15,-18 18 16,52-17-16,-122 17 0,52-18 15,18 18 1,-53-17-16,17 17 16,-35 0-16,1 0 15,-1 0-15,0 0 16,-17 0-16,0 0 16,-1 0-1,1 0 1,17 0-1,0 0-15,-17 0 16,0 0-16,-1 0 16,1 0 62,0 0-78,-1 0 15,1 0-15,-1 0 16,1 0-16,0 0 31,-1 0-31,1 0 16,0 0 15,-1 0 0,1 0-15,-18-18 0,18 18-16,-18-35 15,35-18 1,-35 35-16,18 0 0,-18-35 16,0 1-1,0-54-15,0 88 0,0-35 16,0 0-16,0 0 15,0-35 1,0 71-16,0-1 16,0 0-16,0 1 15,0-19-15,0 19 32,0-1 14,0 0-30,0 1 15,-18-1-31,0 18 16,-17-17-16,-18-1 16,-53-17-1,53 35-15,-70-36 16,35 36-16,-89-17 15,-211-1-15,335 0 16,-211 1-16,70-19 0,0 19 16,-159-1-1,265 18-15,-53 0 16,-18-17-16,-18 17 16,-17 0-16,159 0 15,-53 0-15,17 0 16,18 0-16,-17 0 15,35 0-15,-36 0 16,18 0-16,-35 0 16,-71 35-1,89-35-15,-54 0 16,-17 0-16,0 0 16,-88 17-16,193-17 0,-122 0 15,34 0-15,-17 0 16,0 0-1,123 0-15,-35 0 16,-52 0-16,-107 0 16,-17 0-16,158 0 15,-52 0-15,-36 0 16,71 0-16,-1 0 16,72 0-16,-1 0 15,0 0-15,1 0 16,-1 0-1,-17 0 1,17 0-16,-17 0 16,17 0-16,1 0 15,-36 0-15,35 0 16,-52 0 0,52 0-16,-17 0 15,-36 0-15,18 0 16,-88 0-16,71 0 15,17 0-15,35 0 16,-17 0 0,17 0-16,0 0 31,1 0-15,-54 0-16,-17 0 15,0 0-15,-89 0 16,125 0-16,-19 0 15,18 0-15,0 0 16,0 0 0,36 0-16,-1 0 0,-17 0 15,17 0 1,0 0-16,1 0 16,-1 0 15,0 0-31,1 0 15,-1 0-15,-17 18 16,17 0 31,1-18-31,17 17-1,-18 1 1,0 0-1,1-18-15,-1 17 16,18 1-16,-18 0 16,18 17-16,-17-17 15,17-1 1,0 1-16,-35-1 16,35 19-16,-18-19 15,0 19-15,1-1 16,-1-17-16,18 17 15,0-18-15,-53 89 16,35-70 0,18-19-16,0 18 15,0 1-15,0-19 16,0 19-16,0-19 16,0 19-16,0 16 15,0-34-15,0 0 16,0 17-1,0-17 1,18-1 0,-18 1 15,18 0-31,-18-1 31,17 1-15,-17 0-1,18-1 1,-18 1 15,35-18-15,1 0 0,34 0-1,-35 0-15,18 0 0,18 0 16,17 17-16,71 1 15,-124-18-15,71 18 16,17-18-16,-52 0 16,70 0-1,-88 17-15,18-17 16,-1 0-16,1 0 16,70 0-16,-124 0 15,1 0-15,35 0 0,-18 0 16,18 0-1,-18 0 1,-17 0-16,0 0 16,-1 0-1,1 0 32,17 0-31,18 0-1,-35 0-15,17 0 16,18 0-16,18 0 16,-54 0-16,18 0 15,-17 0 1,0 0 0,-1 0-16,1 0 15,0 0 1,-1 0 15</inkml:trace>
  <inkml:trace contextRef="#ctx0" brushRef="#br0" timeOffset="3111.58">4833 4957 0,'18'0'109,"17"-18"-93,36 0-16,34 18 16,36 0-16,89 0 15,-195 0-15,159 0 16,-88 0-16,88 0 16,141 18-1,-247-18-15,124 35 16,17-17-16,106-1 15,353 72-15,-617-89 0,193 35 16,36-17-16,-106-18 16,141 0-1,-246 17-15,52-17 16,53 0-16,-71 0 16,89 0-16,-159 0 15,35 0-15,-17 0 16,-36 0-16,88 0 15,-105 0-15,17 0 16,18 0-16,-35 0 16,35 0-1,-36 0-15,19-17 16,17 17-16,0 0 0,17 0 16,-35 0-16,89-18 15,-18 18-15,52 0 16,36-18-1,-176 18-15,106 0 16,-19-17-16,19 17 16,52-18-16,-140 18 15,52-18-15,18 18 0,17-17 16,71 17 0,-141-18-16,17 18 15,19 0-15,17 0 16,-18 0-16,-53 0 15,71 0 1,-71 0-16,53 0 16,-70 0-16,35 0 15,17 0-15,19 18 16,69-1 0,-140-17-16,53 18 15,52-18-15,-52 0 16,105 18-16,-123-18 0,17 0 15,36 17-15,0-17 16,0 0 0,-71 18-16,18-18 15,-18 0-15,1 0 16,-19 0-16,1 0 31,0 0-15,-1 0-1,19 0-15,-19 0 16,54 0 0,-54 0-16,36 0 0,35 0 15,-17 0-15,70 0 16,-106 0-16,36-18 16,-18 18-16,17 0 15,19 0 1,-36 0-16,-18 0 15,0 0-15,-17-17 16,-1 17 0,1 0-16,0 0 31,-1 0-15,19-36-1,52 19-15,-71 17 16,19 0-16,17 0 15,35-18-15,0 0 16,-70 18-16,35-17 16,-1 17-16,-34 0 78,0 0-47,-18-18 94</inkml:trace>
  <inkml:trace contextRef="#ctx0" brushRef="#br0" timeOffset="18119.53">7497 10089 0</inkml:trace>
  <inkml:trace contextRef="#ctx0" brushRef="#br0" timeOffset="25656.81">7567 9931 0,'0'0'0,"18"0"0,-1 0 15,1 0 32,0-18-16,-1 18-31,19 0 0,52-18 16,-53 18 0,18 0-16,18-17 0,-1 17 15,71 0 1,-123 0-16,193-18 15,-52 18-15,53 0 16,52 0-16,-211 0 16,141 0-16,0 18 15,71-1-15,-18 1 16,-212 0-16,71-1 16,18 19-16,17-19 15,53 1-15,-159 0 16,106-1-16,-17-17 15,87 18-15,19-1 16,-178-17-16,72 18 16,-36-18-16,36 18 15,17-18 1,-124 0-16,36 0 16,0 0-16,0 0 15,106 17-15,-124 1 16,53-18-16,0 18 15,18-1-15,53-17 16,-106 18-16,70 0 16,19-1-16,-37 1 15,89-18-15,-123 17 16,0-17-16,34 0 16,-16 0-16,87 0 15,-141 0-15,53 0 16,-17 0-16,0 0 15,70 0 1,-124 0-16,36 0 16,0 0-16,18 0 15,158 0-15,-176 0 0,335 0 32,-229 36-32,158-36 15,-264 0-15,88 0 16,53 0-16,-70 0 15,52 0-15,-123 0 16,0 0-16,18 0 16,-19 0-16,19 0 15,-53 0-15,17-18 16,35 18-16,-17 0 16,53-18-16,-70 1 15,52 17-15,0-18 16,18 18-16,52 0 15,-122 0-15,34 0 16,18 0-16,1-17 16,105-1-1,-159 18-15,53-18 16,36 18-16,-89 0 16,0 0-16,-17 0 0,0-17 15,-1 17 1,1 0-16,-18-18 15,17 18-15,1 0 32,-18-18-17,18 1 1,-1 17-16,19-18 16,-19 0-16,1-17 15,0 18 1,17-19-1,-35 1-15,0 17 0,17-17 16,-17-18 0,18-17-16,-18 34 0,0 1 15,0 0-15,0-1 16,0-34 0,0 35-1,0-1-15,-18-17 16,18 1-16,0 34 15,0 0-15,0-17 16,0 0-16,0 17 16,0 0-16,0-17 15,18-18 1,-18 36-16,18-1 16,-18 0-16,0 1 31,0-1-16,0 0 1,-18 1 15,-17-1-31,0 0 16,-1 18-16,19 0 16,-19 0-1,19 0-15,-1-17 16,0 17-16,1 0 15,-1 0-15,-35 0 16,0-18-16,36 18 16,-36-17-16,0 17 15,0 0-15,-71-18 16,89 18-16,-18-18 16,-70 18-16,35-17 15,-142-1 1,177 0-16,-105 18 15,105-17-15,0 17 0,-35 0 16,70 0-16,-17 0 16,-36 0-16,36 0 15,-36 0 1,18 0-16,18 0 16,-53 0-16,17 17 15,-105 1-15,123-18 16,-18 0-16,19 0 15,-37 0-15,-87 0 16,123 18-16,-70-18 16,-1 0-16,-105 17 15,-89-17-15,195 0 16,-106 0-16,-107 0 16,107-53-16,-282 0 15,458 53-15,-124-17 16,36 17-16,-35 0 15,-177-18 1,282 18-16,-105-17 0,-212 17 16,300-18-1,-318 0-15,353 18 16,-123-17-16,52 17 16,1-18-16,-1 18 15,107 0-15,-19 0 16,1-18-16,-18 18 15,-35 0-15,18 0 16,34-17 0,-34 17-16,-19 0 15,54 0-15,-18 0 16,18-18-16,-36 18 16,-70-18-1,124 1-15,-54 17 0,-17-18 16,35 18-16,0-18 15,35 18-15,-17 0 16,0 0 0,0 0-16,-18 0 15,17 0 1,19 0-16,-36 0 16,0 18-1,18 0-15,-18-18 16,-18 17-16,-264 19 15,282-36-15,-70 0 16,17 0-16,18 17 16,-18-17-16,88 0 15,-17 18-15,0-18 16,-18 0-16,-35 0 16,52 0-16,-17 0 15,18 18-15,0-18 16,-18 17-1,35-17-15,1 0 16,-19 0-16,1 0 16,-53 18-16,70-18 15,-35 0-15,18 0 0,0 0 16,-18 0 0,35 0-1,18 18 79,-17 17-63,-1-35-31,18 35 16,0-17-1,-18 17-15,18-17 16,-17-1 0,17 1-16,0 0 15,-18 17-15,18 0 16,0-17 0,-18-1-16,1 19 15,17-1 1,0 0-1,-18-35-15,18 18 16,-18 17-16,18 0 31,-17-17-31,-1 17 16,18-17 0,-17 17-16,-1 1 15,18-19 1,0 1-16,0-1 15,0 1 1,0 0-16,0-1 16,0 1-16,0 0 15,0 17 1,0-17 0,0 17-1,0 0-15,18-17 16,-18-1-1,17-17-15,1 36 16,-18-19-16,35 1 16,-35 0-16,53-1 15,-35 1 1,-1-18 0,1 0-1,0 0-15,-1 0 0,1 0 16,17 0-16,0 0 15,36 0 1,-53 0-16,17 0 16,18 0-16,-18 0 15,0 0-15,-17 0 16,0 0-16,-1 0 16,1 0 15,0 0 0,-1 0-15,1 0-1</inkml:trace>
  <inkml:trace contextRef="#ctx0" brushRef="#br0" timeOffset="29645.98">21008 6544 0,'18'0'63,"17"0"-48,-18 0 1,19 0 0,-1 0-16,88 0 15,-105 0-15,53 0 16,70 0-16,-35 0 16,123 0-16,-211 0 15,105 0-15,1 18 16,17-18-16,-71 0 15,-52 0-15,17 17 16,-17-17-16,17 0 16,0 0-1,-17 0-15,17 0 16,0 0 0,-17 0-16,0 0 31,-1 0 31,1 0-62,35-17 16,-18-1 0,-17 18-16,0 0 15,-1 0-15,18 0 16,1-18-1,-19 18-15,1-17 16,17 17-16,1-18 16,-19 18-16,18 0 15,18-18-15,-17 1 16,52 17 0,-70 0-1,-1 0 1,1 0-1,-1 0 17,1 0-17,0 0-15,-1 0 16,-17 17 78,0 1-79,18 17-15,-18 18 16,18-35-16,-18 17 16,0 18-16,0 0 15,0 53 1,0-71-16,-18 36 15,18-18-15,0 0 16,0 17-16,0-35 16,0 18-1,0-35-15,0 17 16,0-17 0,0 17-16,0 0 15,0 1-15,0-1 16,0-17-1,0 17-15,18 18 16,-18-36-16,17 1 16,1 0-16,-18-1 15,0 36 1,0-35 0,18 0-16,-18-1 0,17 18 15,-17-17 1,0 0 46,0-1-62,0 1 16,0 0-16,0 17 16,0 0-1,0 1 1,0-19-1,0 1-15,0-1 32,-17-17 155,-36 0-187,35 0 16,-70 0-1,70 0-15,-17 0 16,17 0-16,-88 18 16,-17-18-16,-18 0 15,0 18 1,105-18-16,-69 0 0,52 0 16,0 17-16,0-17 15,18 0 1,17 0-16,-35 0 15,-35 0 1,0 0 0,-4058 0-16,8151 0 15,-4147 0-15</inkml:trace>
  <inkml:trace contextRef="#ctx0" brushRef="#br0" timeOffset="45165.29">8290 11254 0,'18'0'46,"17"0"-30,-17 0 0,-1 0-16,89 0 15,-18-18-15,1 0 16,34 1-16,-105 17 16,105-18-16,-52 18 15,70 0-15,35 0 16,-123 0-16,18 0 15,35 0-15,17 0 16,71 0 0,-141 0-16,88 0 0,0 0 15,71 18-15,70-18 16,-176 0-16,88 0 16,18 0-16,-18 0 15,335 0 1,-459 0-16,36 0 15,0 0-15,-53 0 16,0 0-16,-35 0 16,17 0-1,18 0-15,17 0 16,1-18 0,17 0-16,0 18 15,71 0-15,-106-17 16,18 17-16,-1 0 15,1 0-15,105 0 16,-158 0-16,70-18 16,35 18-16,-52 0 15,52-35 1,-87 35-16,34 0 0,1 0 16,-18 0-1,35-18-15,-71 1 0,89 17 16,0-18-1,-35 0-15,123 18 16,-159 0-16,53-17 16,36-1-16,-54 18 15,124-18-15,-141 18 16,159-17 0,-124 17-16,0 0 15,-52 0-15,34 0 16,36 0-16,-18 0 15,36 0-15,-72 0 16,19 0-16,17 0 16,36-18-16,-89 18 15,-17 0 63,-1 0-62,1 0 0,0 0 31,-1 0-32,1 0 1,-1 0-16,19 0 15,-19 0 1,19 0 0,-19 0-1,19 18-15,52-1 32,0 1-32,-35-18 0,0 0 15,-18 0 1,0 0-16,18 0 15,-17 0 1,-1 0-16,-18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8T23:04:27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13406 7761 0,'17'0'47,"1"-18"-31,-1 18-1,1 0 16,0 0-31,-1 0 16,107-35-16,-54 35 16,19 0-1,-72 0-15,54 0 16,17 0-16,0 0 16,36 0-16,-107 0 15,54 0-15,-36 0 16,36 0-16,70 0 15,-124 0-15,54 0 16,-18 0-16,0 0 16,17 0-16,-52 0 15,0 0-15,-1 0 16,19 0 0,-1 0-1,-18 0-15,1 0 16,17 0-1,-17 0 1,17 0-16,-17 0 16,0 0-1,-1 0-15,19 0 16,-1 0 0,0 0-1,0 0-15,1 0 16,17 0-16,-36 0 15,1 0 17,-1 0 343,19 0-360,-1-17 1</inkml:trace>
  <inkml:trace contextRef="#ctx0" brushRef="#br0" timeOffset="1896.1">17586 7655 0,'18'0'0,"17"0"16,-17 0-1,-1 0-15,1 0 16,-1 0-16,19 0 15,-1 0 1,0 0 0,1 0-1,-19 0 1,18 0 0,1 0-16,-19 0 15,1 0-15,17 0 16,-17 0-16,70 0 15,53 0-15,-105 0 16,52 0-16,-18 0 16,54 0-16,-36 18 15,-53-18-15,18 0 16,-18 0-16</inkml:trace>
  <inkml:trace contextRef="#ctx0" brushRef="#br0" timeOffset="3344.17">20249 7691 0,'18'0'0,"0"0"16,-1 0-1,36 0-15,-17 0 16,-19 0-16,18 0 16,1 0-1,17 0 1,-36 0-1,36 0-15,-35 0 16,52 0-16,-17 0 0,18 0 16,123 0-1,-159 0-15,36 0 16,52 0-16,-52 0 16,70 17-1,-123-17-15,34 0 0,54 0 16,-88 0-16</inkml:trace>
  <inkml:trace contextRef="#ctx0" brushRef="#br0" timeOffset="10752.11">13229 3810 0,'18'0'47,"17"0"-31,18 18-16,-35-1 0,-1-17 15,1 0-15,17 0 16,36 0 0,-54 0-16,54 0 15,35 0-15,17 0 16,107 0-16,-160 0 15,71 0-15,18 18 16,17-18-16,142 18 16,-212-18-16,52 17 15,-52-17-15,0 18 16,18-1-16,-89-17 16,-17 18-1,-1-18-15,1 0 16,-1 0-1,1 0 1,17 0-16,1 0 16,-1 0-1,0 0-15,18 0 16,0-18-16,-35 1 16,35 17-16,-1 0 15,1 0-15,88 0 16,-88 0-16,53 0 15,-70 0-15,-19 0 16,1 0 0,-1 0 93,1 0-109,0 0 0,17 0 16,-17 0-1,17 0 1,-17 0 0,34 0-16,-16 0 15,70-18-15,-89 18 16,71-17-16,-35 17 15,18 0-15,70 0 16,-88 0-16,53 0 16,-53 0-16,-18 0 15,0 0-15,-17 0 16,-1 0-16,1 0 16,0 0 15,-1 0-31,1 0 15,0 0 1</inkml:trace>
  <inkml:trace contextRef="#ctx0" brushRef="#br0" timeOffset="26561.03">5239 8537 0,'17'0'31,"1"0"-15,17 0-16,-17-17 31,0 17-15,-1 0 30,1 0-46,0 0 16,17 0 0,-18 0-16,36 0 15,36 0 1,-54 0-16,71 0 0,-1 0 16,-16 0-16,175 17 15,-228-17-15,52 18 16,18-18-16,-36 0 15,89 0 1,-124 0-16,53 0 16,-17 0-16,-1 0 15,-17 0-15,-17 0 16,17 0-16,-1 0 16,-16 0-16,17 0 15,-36 0-15,1 0 16,17 0-16,1 0 15,34 0-15,-52 0 16,70 0-16,-18 0 16,36 0-16,106 0 15,-124 0 1,-35 0-16,-18 0 16,18 0-1,-17 0-15,-1 0 16,0 0-1,36 0-15,-18 0 16,-1 0-16,19 0 16,17 0-1,-70 0-15,17 0 16,0 0-16,18 0 16,18 0-16,-53 0 15,17 0-15,-18 0 16,19 0-16,17 0 15,-18 0-15,18 0 16,0 0-16,17 0 16,36-18-1,-88 18-15,35 0 0,-18 0 16,18-17-16,17 17 16,-52 0-16,17 0 15,18 0-15,-17 0 16,34 0-1,-52 0-15,17 0 16,36 0-16,-54 0 16,54 0-16,-54 0 15,36 0-15,-35 0 0,17 0 16,18 0 0,-35 0-16,-1 0 31,1 0-31,0 0 15,-1 0 1,1 0 15,0 0 16,-1 0-16,1-18-31,0 18 0,17 0 32,-18 0-17,89 0 1,-53 0 0,-35 0-1,0 0-15,-1 0 16,1 0-1,-1 0 64,1 0-79,0 0 15,-1-18 1,1 18-1</inkml:trace>
  <inkml:trace contextRef="#ctx0" brushRef="#br0" timeOffset="46286.03">12771 11783 0,'17'0'47,"36"-18"-31,-35 18-16,17-17 15,18 17-15,-18 0 16,89 0 0,-107 0-16,19 0 15,-1 0-15,18 0 16,-18 0-16,0 0 16,1 0-16,-1 0 15,71 0 1,-71 0-16,18 0 15,17 0-15,36 0 0,35 0 16,-123 0-16,70 0 16,-17 0-16,-1 0 15,54 17 1,-89-17-16,36 0 16,17 0-16,-18 0 15,36 0-15,-35 0 16,-54 0-16,36 0 15,-17 0-15,52 0 16,-53 0-16,18 0 16,18 0-1,-1 0 1,-52 0-16,88 0 0,-36 0 16,-17 0-16,35 0 15,-70 0-15,17 0 16,18 0-16,-18 0 15,54 0 1,-72 0-16,36 0 16,0 0-16,18 0 15,-18 0-15,-1 18 16,-16-18 0,-19 0-16,54 0 15,-53 0-15,17 0 16,18 17-16,-18-17 15,53 0-15,-70 0 16,35 0-16,0 0 16,-18 0-16,53 18 15,-53-18-15,1 0 16,17 0-16,0 0 16,35 18-16,-71-18 15,19 0-15,-19 0 16,36 0-16,18 0 15,-54 0-15,36 0 16,-17 0-16,17 0 16,35 17-1,-53-17-15,18 0 16,-18 18-16,18-18 16,18 0-16,-54 0 15,36 0-15,-17 0 16,16 0-16,19 18 15,-53-18-15,-1 0 16,1 0-16,0 0 16,-1 0-16,1 0 15,-1 0 1,1 0-16,0 0 0,-1 0 16,36 0-1,-17 0-15,34 0 16,71 0-16,-105 0 15,34 0 1,-17 0-16,18 0 16,17 0-16,-71 0 15,36 0-15,0 0 0,0 0 16,0 0 0,-35 0-16,35 0 15,-36 0-15,36 0 16,0 0-16,-35 0 15,17 0-15,-17 0 16,17 0-16,0 0 16,0 0-1,18-18-15,0 18 16,-35 0 0,17 0-1,-17 0 1,0 0-16,-1 0 15,18-18 1,-17 18 0,17-17-1,-17 17 1,17 0-16,1 0 16,-19 0-1,18-18-15,1 18 16,-1 0-1,0 0-15,-17 0 16,17-18 0,0 18-16,-17 0 15,17-17 1,-17 17 0,0 0-1,-1 0 1,1 0-1,0 0 1,-1 0 0</inkml:trace>
  <inkml:trace contextRef="#ctx0" brushRef="#br0" timeOffset="54250.88">12682 12559 0,'18'0'16,"0"0"-1,-1 0-15,1 0 16,0 0-16,52 0 16,-35 0-1,1 0 1,17 0-16,52 0 16,-87 0-16,35 0 15,18 0-15,-1 0 16,89 0-1,-124 0-15,89 18 16,-1-18-16,36 17 16,70 1-16,-158-18 0,87 17 15,-16 1 1,-1 17-16,158-17 16,-246-18-16,89 18 15,16-1-15,19-17 16,70 36-16,-194-36 15,52 0-15,1 0 16,53 17-16,-18-17 16,-106 0-16,18 18 15,-17-18-15,-1 0 16,18 0-16,-36 0 16,36 0-1,-17 0-15,-19 0 0,71 0 16,-70 0-16,17 0 15,18 0-15,0 0 16,35 0 0,-70 0-16,53 0 15,-19 0-15,19 0 16,17 0-16,-70 0 16,35 0-16,0 0 15,0 0-15,35 0 16,-71 0-16,36 0 15,-17 0-15,-1 0 16,35 0-16,-52 0 16,0 0-16,35 0 15,-18 0-15,35 0 16,-52 0-16,106 0 16,-71-18-1,70 18 1,-105 0-16,17-17 15,18 17-15,-36 0 16,19 0-16,-19 0 0,19 0 16,-19-18-16,1 18 15,17-18 1,-17 18 0,-1 0-16,19 0 15,17-17-15,-36-1 16,19 18-16,-1 0 15,-18 0-15,19 0 16,-19-18 0,1 18-16,17-17 15,18 17 1,-17 0 0,-1-18-16,0 18 15,0 0-15,1-18 16,-1 18-16,0 0 15,36 0 1,-54 0-16,36-17 16,-17 17-16,17 0 15,17 0-15,-52 0 16,52 0-16,-34 0 16,16 0-16,19 0 15,-53 0-15,17-18 16,0 18-16,-17 0 15,52 0-15,-52 0 16,17 0-16,-17 0 16,17 0-16,18 0 15,-35 0 1,-1 0-16,19 0 16,-19 0-1,19 0 1,-19 0-1,1 0-15,0 0 0,-1 0 16,1 0-16,-1 0 16,19 0-1,-1 0-15,-17 0 16,17 0-16,-17 0 16,34 0-16,-52-17 15,18 17 1,0-18-16,-1 18 15,1 0-15,0 0 47,-1-18-31</inkml:trace>
  <inkml:trace contextRef="#ctx0" brushRef="#br0" timeOffset="56717.64">11112 9313 0,'53'0'47,"-35"0"-47,35 0 15,353 0 1,-353 0-1,52 0-15,-16 0 0,16 0 16,54 18 0,-141-18-16,105 18 15,-52-1-15,17-17 16,36 18-16,-89-18 16,35 18-16,-17-18 15,18 0-15,35 0 16,-71 0-16,18 0 15,17 0-15,19 0 16,52 0 0,-106 0-16,36 0 15,-1 0-15,-17 0 0,18 0 16,-36 0 0,18 0-1,-36 0-15,36 0 16,0 0-1,-17 0-15,34 0 16,54 0-16,-89 0 16,18 0-16,17 0 15,1 0-15,105 0 16,-140 0-16,34 0 16,18 0-16,-17 0 15,52 0 1,-105 0-16,35-18 0,0 18 15,0 0-15,70-18 16,-88 18-16,18-17 16,0 17-16,0-18 15,71 0 1,-89 18-16,0 0 16,1 0-16,-1 0 0,18-17 15,-36 17 1,19 0-16,17 0 15,-18-18-15,18 18 16,-18-18 0,-17 18-1,-1 0 313,1 0-328,0 0 16,17 0-16,-18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8T23:06:22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7073 8449 0,'18'-18'47,"17"18"-32,-17 0-15,-1 0 16,19 0-16,-19 0 16,1 0-16,17-17 15,-17-1 1,0 18-16,-1 0 15,18 0-15,18 0 16,18 0-16,-53-18 16,34 18-1,-16 0-15,17 0 0,17 0 16,-52 0-16,-1 0 16,19 0-16,-19 0 15,19 0 1,-19 0-16,19 0 15,-1 0-15,18 0 16,53 18-16,-71-18 0,35 18 16,107-18-1,-160 0-15,107 17 16,-89-17-16,53 0 16,-17 0-16,-18 0 15,53 0-15,-89 0 16,19 18-16,-19-18 15,19 0-15,16 0 16,-34 0 0,0 18-16,-1-18 0,36 0 15,-17 0 1,-19 0-16,19 0 16,34 17-1,-17-17-15,-18 0 0,-17 18 16,17-18-16,0 0 15,18 0 1,-17 0-16,-19 0 16,36 0-16,0 0 15,0 0-15,0 0 16,-35 0 0,17 0-16,35 0 15,-17-18 1,0 1-16,0 17 15,35 0-15,-52 0 16,-1 0-16,0 0 16,71 0-1,0 0-15,-71 0 0,53 0 16,-17 0-16,-18 0 16,35 0-1,-53 0-15,36 0 16,-1 0-16,36 0 15,53 0-15,-106 0 16,35 0-16,53 17 16,-70-17-16,88 18 15,-124-18-15,35 18 16,71-18-16,-88 0 16,53 17-16,-88-17 15,52 18-15,54-1 16,-1 1-16,54 17 15,-142-35-15,18 0 16,35 18 0,-70-18-16,35 18 15,-36-18-15,19 0 0,-19 0 32,1 0-32,0 0 0,-1 0 46,1 0 1,-1 0-47,1 0 16,17 0-16,36 0 16,-53-18-16,-1 18 15,18-18 1,-17 18-1,0 0-15,-18-17 16,17 17-16,1-36 16,0 36-1,-18-17-15,17-18 32,1 35-17,-18-18-15,18 18 16,-1-35-16,18 17 15,1 0-15,-19 1 16,19-1 0,-36 0-16,17 1 15,1 17 1,0-18-16,-1 18 16,1 0-1</inkml:trace>
  <inkml:trace contextRef="#ctx0" brushRef="#br0" timeOffset="7301.8">6015 11589 0,'18'0'47,"-1"0"-47,18 0 16,-17 0 0,0 0-16,35 0 15,-36 0-15,19 0 16,-19 0-1,36 0-15,-35 0 16,17 0 0,-17 0-16,17 0 15,18 0-15,-18 0 16,0 0-16,-17 0 0,0 0 16,17 0-1,-17 0-15,17 0 16,-17 0-16,17-18 15,0 18-15,18 0 16,35 0-16,-70-18 16,35 18-16,17 0 15,18-17-15,54 17 16,-89 0 0,-18 0-16,18 0 15,-18-18 1,-17 18-16,-1 0 15,1 0 48</inkml:trace>
  <inkml:trace contextRef="#ctx0" brushRef="#br0" timeOffset="16971.28">13811 5468 0,'18'0'78,"0"0"-63,-1 0 1,18 0-16,1 18 16,34-18-16,36 17 15,-88-17-15,52 0 16,36 0-16,-35 0 16,140 0-16,-158 0 15,71 18-15,-36-18 16,-18 0-16,125 0 15,-178 0-15,54 0 16,-36 0-16,18 0 16,0 0-16,-36 0 15,36 0-15,18 0 16,17 0-16,106 18 16,-159-18-16,54 0 15,-19 0-15,36 0 16,-18 0-1,-35 0-15,18 0 16,-18 0-16,52 0 16,37-36-16,-107 36 15,53-17-15,106-1 16,-88 0-16,35 1 16,-123 17-16,52-18 15,-17 1-15,0 17 16,18 0-16,-36 0 15,0 0-15,0 0 16,1 0-16,34 0 16,-52 0-16,17 0 15,18 0-15,-35 0 16,52 0 0,-52 0-16,0 0 15,-1 0 1,1 0-1,-1 0 1,1 0 0,17 0-1,1 0 1,17 0-16,-36 0 16,19 0-16,-1 0 15,0-18-15,18 18 16,0 0-16,0 0 15,0 0-15,-18 0 16,0 0 0,-17 0-16,0 0 15,-1 0-15,1 0 16,-18-18 93</inkml:trace>
  <inkml:trace contextRef="#ctx0" brushRef="#br0" timeOffset="19226.71">5733 6244 0,'17'0'32,"1"0"-1,70 0 0,-17 0-31,-54 0 0,19 0 16,34 0-1,-17-17-15,123 17 16,-158 0-16,70 0 16,-17 0-16,52 0 15,54 0-15,-142 0 16,53 0-16,0 0 16,36 0-16,105 0 15,-176 0-15,53 0 16,0 0-16,35 0 15,35 0-15,-140 0 16,87 17 0,-35-17-16,18 0 0,70 0 15,-140 0-15,52 0 16,106 0 0,-124 0-16,89 0 15,-71 0-15,54 0 16,-1 0-16,-36 0 15,160 0-15,-194 0 16,17 0-16,71 18 16,-54-18-16,107 35 15,-124-35-15,0 0 16,18 18-16,-35-18 16,70 0-1,-123 0-15,70 17 0,18-17 16,-36 0-16,107 0 15,-125 0-15,72 0 16,-18 0-16,17 0 16,107 0-1,-195 0-15,35 0 16,36 0-16,-53 0 0,35 0 16,-70 0-1,35 0-15,0 0 0,-36 0 16,36 0-1,-35 0 1,0 0-16,-1 0 16,19 0-16,-19 0 15,1 0-15,-1 0 16,1 0-16,0 0 16,-1 0-16,1 0 31,0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8T23:07:47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12929 2805 0,'0'-18'16,"18"18"0,-18-53-1,0 35 95,0 1-95,-35-1 1,-1 18 0,1-18-1,-18 18 1,36 0-16,-1 0 15,0 0 1,1 0-16,-1 0 16,0 0-16,1 0 15,-1 0-15,-17 0 16,-36 18 0,54-18-16,-1 0 15,18 18-15,-18-18 16,18 17-1,0 1 1,-35 0-16,35-1 16,0 1-16,0 0 15,-18-1-15,18 1 16,0 0-16,-17-1 16,17 1-16,-18 17 15,18-17 1,0-1-16,0 1 31,-18 0-15,18 17-1,-17 0 1,17-17 0,0 17-16,0 0 15,0-17 1,0 0-16,0-1 15,-18 1-15,18 0 16,0 17-16,0-18 16,0 1-1,0 0 1,0-1 0,0 1-1,0 0 1,0-1-16,0 1 15,0 17 1,0-17-16,0-1 16,0 1-1,0 0-15,0-1 16,0 1-16,0 0 16,18 17-1,-18-17 1,17 17-1,1-35 17,-18 18-32,18-18 15,-1 0 1,19 0 0,-1 17-1,-17-17 1,17 0-16,-17 18 15,52-18-15,-52 0 0,17 0 16,-17 0 15,-1 0 1,1-18-32,0 18 15,-18-17-15,17-1 16,18 0-1,-17-17 17,0 35-17,-18-18-15,0 1 0,17-1 16,-17 0 0,0-17-16,18 17 15,-18 1-15,0-18 16,0-1-1,18 1-15,-18 0 16,17-89-16,-17 89 16,0-36-16,0 36 15,0 18-15,0-19 16,0 1-16,0 0 16,0 17-16,0 0 15,0 1 1,0-1-1,0 1 1,0-1 0,0 0-1,18 1 1,-18-19 0,0 19-1,18-19 1,-18 19-1,0-1 32</inkml:trace>
  <inkml:trace contextRef="#ctx0" brushRef="#br0" timeOffset="19923.15">8661 3916 0,'17'0'32,"1"0"-17,0 0 1,-1 0 46,19 0-46,-1 0 0,0 0-16,0 0 15,18 0-15,-35 0 16,17 0-16,18 0 15,18 0-15,105 0 16,-158 0-16,176 0 16,-88 0-16,-1-18 15,107 18-15,-141 0 16,52 0-16,-35 0 16,53 0-16,36 0 15,-160 0-15,160 0 16,-124 0-1,123-17-15,-158 17 16,88-36 0,-36 36-16,1-17 0,70-1 15,-106 18-15,53-18 16,18 18-16,0 0 16,70-35-1,-140 35-15,69 0 16,19 0-16,-1-18 15,124 18-15,-194 0 16,106 0-16,-53 0 16,17 0-16,36 0 15,-124 0-15,71 0 16,-35 0-16,-18 0 16,35 0-16,-71 0 15,19 0-15,17 0 16,0 0-16,141 0 15,-159 0-15,71 0 16,-53 0-16,70 0 16,71 0-1,-176 0-15,88 0 16,-1 0-16,-16 0 16,69 0-16,-69 0 15,-1 0-15,0 0 16,-17 0-16,105 0 15,-158 0-15,52 0 16,1 0-16,-18 0 16,35 0-16,-71 0 15,19 0-15,-1 0 16,18 0 0,-35 0-16,70 0 15,-18 0-15,18 0 16,106 0-16,-141 0 15,36 0 1,34 0-16,-52 0 0,87 0 16,-122 0-16,122 0 15,-52 0-15,18 0 16,123 0 0,-212 0-16,35 0 15,89 0-15,-141 0 16,88 0-16,-89 0 15,19 0-15,-19 0 16,19 0-16,16 0 16,-34 0-16,0 0 15,17 0-15,0 0 16,36 0-16,-36 0 16,-17 0-16,-1 0 15,1 0-15,0 0 31,-18-17 235,17 17-266,-17-18 16,18-17-16,17-18 15,1-35 1,-1 70-16,0-52 16,0-36-16,36-18 15,-1-52-15,-70 141 16,18-106-16,-18 70 15,18 18-15,-18 0 16,0 18 0,0 17-1,0 1 32,0-1-47,-18 0 16,18 1-1,-53-36-15,18 17 16,17 19-16,1-1 16,-1-35-16,-17 36 15,17-36-15,0 35 0,1 18 16,17-18-16,-18 1 16,18-1-1,-17 18 1,-36 0 31,-36 18-32,54-1-15,-53 19 16,17-19-16,-34 1 16,-89 35-16,141-53 15,-36 18-15,-34-1 16,-1-17-16,-175 35 15,140-17 1,-35-18-16,35 0 16,-70 0-1,176 0-15,-35 0 16,17 0-16,-35 0 16,-35 0-16,124 0 15,-89 0-15,53 0 16,0 0-16,-35 0 15,70 0-15,-17 0 16,-1 0-16,1 0 16,-18 0-16,36 0 15,-19 0-15,1-18 16,0 18-16,-53-17 16,35 17-1,-36 0-15,-52 0 0,0 0 16,-123-18-1,176 1-15,-124 17 0,0-18 16,-52 0 0,-124 1-16,282-1 15,-35 0-15,-36 1 0,18-1 16,1 18 0,122 0-16,-52 0 15,53 0-15,-18 0 16,-18 0-16,36 0 15,18 0 1,-1 0-16,-17 0 16,17 0-16,-17 0 15,-18 0 1,0 0 0,35 0-16,-35 0 15,18 0-15,-124 18 16,142-18-16,-36 0 15,0 17-15,-18-17 16,-17 0 0,70 0-16,-34 18 15,-37-18-15,1 0 16,-35 0-16,105 0 16,-53 0-16,-17 0 15,-18 0-15,-52 0 16,34 0-16,107 0 15,-36 0-15,-71 0 16,1 0-16,87 0 16,-52 0-16,-18 0 15,-17 0-15,-89 0 16,159 0-16,-35 0 16,0 0-16,0-18 15,-36 1 1,107 17-16,-54 0 15,-52 0-15,87-18 16,-52 18-16,71 0 16,-19 0-16,-17 0 15,18 0-15,-18 0 16,18 0 0,17 0-16,-52 0 15,-19 0-15,72 0 16,-36 0-16,0 0 15,35 0 1,1 0 0,17 18 62,0-1-63,0 19 1,0-19-16,0 19 16,0-1-16,0-18 15,0 54-15,0-36 16,0 18-16,0-35 16,0 52-1,0-34 1,0-1-16,0 18 15,0 0-15,0-36 16,0 19-16,0-19 16,0 19-16,0 69 15,-36-16 1,36-19-16,-17 1 16,-1 70-1,18-88-15,0-18 0,0 18 16,0-35-1,0 35-15,0-18 16,0-18 0,0 1-16,0 0 15,0-1 1,0 1-16,0 0 16,0-1-16,0 1 15,0 0 1,0-1-16,0 18 31,0-17-31,18-18 125,17-35-109,-17 35-1,17-18 1,0 18-16,1-17 16,-1 17-1,124-18-15,-89 18 16,-17-18-16,-35 18 15,-1 0 64,1 0-64,0 0 1,-1 0-1,1 0 17,0 0-32,-1 0 15,1 0 1,-1 0 15</inkml:trace>
  <inkml:trace contextRef="#ctx0" brushRef="#br0" timeOffset="34304.44">4163 6032 0,'0'18'63,"0"17"-48,17 107 1,1-54 0,0-18-16,-1 36 15,-17 53-15,0-141 16,0 123-16,0-36 16,0-34-16,0 88 15,-17-106-15,17 35 16,-18 106-1,-17 18-15,17-160 16,1 54-16,-19 18 16,36-36-16,-35 88 15,35-158-15,-18 88 16,-17 35-16,17-71 16,-17 89-1,35-106-15,-18 35 16,-17-17-16,18 35 0,-19 105 15,36-175 1,-17 34-16,-19 18 0,36-52 16,-17 87-1,17-105-15,-36 88 16,36-53-16,0 17 16,0 1-16,0-54 15,0 36-15,-17 0 16,17-18-16,0 36 15,0-36 1,0-17-16,0 17 16,0 0-16,0-17 15,0 0 1,0 35 0,0-18-1,0-17 1,0-1-1,0 1-15,0 0 32,0-1-17,0 18 1,0-17 0,0 0-16,0-1 31,0-34 109,0-1-140</inkml:trace>
  <inkml:trace contextRef="#ctx0" brushRef="#br0" timeOffset="35506.51">1870 8837 0,'35'0'78,"-17"0"-62,17 0-16,0 0 0,18 0 16,53 0-1,-53 0-15,0 0 16,35 0-16,0 0 16,159 0-16,-70 18 15,17-1-15,-36-17 16,54 18-16,229 0 15,-388-18-15,159 0 16,-1 35-16,54-35 16,17 0-1,-229 0-15,70 0 0,1 0 16,17 0 0,141 0-16,-176 0 0,123 0 15,-70 0-15,-18 0 16,88 0-1,-176 0-15,18 0 16,17 0-16,-35 0 16,18 0-16,-54 0 15,36 0-15,0 0 16,18 18-16,17-18 16,-71 0-16,19 0 15,-1 0-15,-17 0 16</inkml:trace>
  <inkml:trace contextRef="#ctx0" brushRef="#br0" timeOffset="41295.19">19808 2858 0,'0'17'32,"0"18"-32,-17 18 15,-1 53-15,18-88 16,-17 17-16,-1 0 16,0 18-16,18 0 15,0-35-15,-17 17 16,-1 0-16,18 18 15,0 0-15,0-35 16,0-1 0,18-17 46,-18-17-46,17 17-1,19-53-15,-36 35 16,35-35-16,-35 36 16,35-1-16,-17-70 15,17 53 1,-17-18-16,-1 35 16,19-35-16,-36 36 15,17 17-15,1-36 16,-1 19-16,-17-1 15,18 18 1,-18-18-16,18 1 0,-18-1 16,17 0-16,-17 54 109,0-1-93,0 36-1,0-54-15,0 18 16,0 18-16,18 0 16,-18 88-16,0-105 15,18 17-15,-18-18 16,17 18-16,-17-18 15,0-17-15,18-18 32,0 0 15,-1 0-16,1 0 47,-18-18-62,0 0-1,0 1 1,0-19-16,0-16 15</inkml:trace>
  <inkml:trace contextRef="#ctx0" brushRef="#br0" timeOffset="41923.42">19914 3228 0,'0'18'78,"18"-18"-47,0 0-15,-1 0-16,1 0 16,17 0-16,-17 0 15,17 0-15,18 0 16,-35 0-16,17 0 16,-17 0-16,-1 0 15</inkml:trace>
  <inkml:trace contextRef="#ctx0" brushRef="#br0" timeOffset="43361.01">20496 3052 0,'0'17'31,"0"1"0,18 17-31,-18-17 16,18 35-1,-1-18-15,1 53 16,-18-70 0,18 35-16,-1-18 0,-17 18 15,0-36 1,0 1-16,0 0 16,18-18 62,-18-36-63,18 19-15,-18-1 16,17-17-16,-17 0 16,0-1-16,18-52 15,-1 53 1,-17 17-16,0-17 15,0 17 1,18 18-16,-18-17 16,18-19-16,-1 36 0,-17-17 15,0-1 1,18 1-16,0-1 16,-1 0-1,1 18 48,52 0-48,-52 0-15,35 0 16,-18 18-16,18-18 16,-18 70-16,1-52 15,-19 17-15,1-17 16,17 0-16,-35 17 15,0-17 17,-17-1-17,-1 1-15,-35-18 16,0 0-16,0 17 16,-17-17-16,52 0 0,0 0 15,36 0 63,0 0-62,17 0-16,53 0 16,-70 0-16,52 0 15,-17 0-15,53 36 16,-35-1-1,-36-17-15,-35-1 16,0 1 31,0 0-31,0 17-16,-18 0 15,18-17 1,-35 52-16,35-52 15,-35 17 1,-1-17-16,-34 0 16,52-18-16,-17 0 15,17 0-15,1 0 16,-1 0 0,0-18-1,1 0-15,-1 18 16,18-17-1,0-1 32</inkml:trace>
  <inkml:trace contextRef="#ctx0" brushRef="#br0" timeOffset="43997.35">22595 2981 0,'0'35'0,"0"-17"32,0 0-17,0-1 1</inkml:trace>
  <inkml:trace contextRef="#ctx0" brushRef="#br0" timeOffset="44233.3">22595 3069 0</inkml:trace>
  <inkml:trace contextRef="#ctx0" brushRef="#br0" timeOffset="45461.22">22296 3122 0,'0'-18'94,"0"1"-79,-18-1 16,0 18-15,-17 0-16,-36 0 16,-52-35-16,0 35 15,-107-53 1,177 53-16,-35 0 16,18-18-16,52 18 93,18 36-77,0-19-16,0 1 16,0 0-16,0 17 15,0-18-15,0 36 16,0-17-1,0-19 1,0 1-16,35 17 16,-35-17-16,18 17 15,-1-17-15,1-1 16,-18 1-16,0 0 16,18-1-16,-18 1 15,35 17-15,-35 0 16,18-17-1,-18 0-15,0-1 16,0 1-16,0 0 16,0-1-1,17 1-15,-17 0 16,0-1 0,18-17-16,0 18 15,17-18 1,18 0-16,70 0 15,1 0-15,-1 0 0,124 0 16,-229 0 0,35 0-16,-18 0 0,-35-18 31,18 18-15,-1-17 15,-17-1 16</inkml:trace>
  <inkml:trace contextRef="#ctx0" brushRef="#br0" timeOffset="46511.72">22666 3122 0,'18'18'62,"-1"-1"-46,19 1-16,34 17 15,36 18 1,-53-18 0,-18-17-16,36 17 15,35 18-15,-71-53 16,0 36-16,36-1 16,34-18-16,-34 1 15,-53-18-15,-18 18 16,17-18-16,-34 0 125,-1 0-110,-53 35 1,19-17-16,16-18 16,-193 35-1,158-17 1,1-18-16,35 17 16,52-17 93,54 0-93,-54 0-16,-17-17 15</inkml:trace>
  <inkml:trace contextRef="#ctx0" brushRef="#br0" timeOffset="47776.49">24095 3210 0,'-18'18'15,"-17"0"-15,0-1 16,35 1-16,-36-1 15,19-17-15,-1 18 16,-53 35-16,54-35 16,-1-18-1,-17 35-15,17 0 16,1-35-16,-1 18 16,18-1-1,-18 1-15,18 0 16,0-1-1,-17 1-15,17 17 16,-18-17 0,18 0-1,0 17 1,0-17 0,0-1-16,0 1 15,18 35-15,-1-36 16,1 1-1,0 0 1,-1-1-16,1-17 16,-1 0-16,1 0 15,0 0 1,17 0 0,18 0-16,35 0 15,-35 0-15,-18 0 16,-17 0-16,0-17 15,-1 17-15,1 0 16,0-18 15,-1 0-31,1-17 16,17 35-16,-17-18 16,17 1-1,-35-1-15,18 1 16,-18-1-1,17-17-15,-17 17 16,18-17 0,-18 17-1,0 0-15,0-17 16,18-35-16,-18 52 16,0-70-16,0 52 15,-18 1-15,0-35 16,1 34-16,-19-34 15,19 52-15,-19-17 16,36 17-16,-17 1 16,-18 17 31,-1 0-47,-17 0 15,-17 17-15,-18 1 16</inkml:trace>
  <inkml:trace contextRef="#ctx0" brushRef="#br0" timeOffset="49357.08">20408 3634 0,'0'17'63,"0"19"-32,0-19-15,0 1-16,0-1 15,0 19-15,0-19 32,-17 1-17,34-18 188,18 0-187</inkml:trace>
  <inkml:trace contextRef="#ctx0" brushRef="#br0" timeOffset="51433.46">21608 3775 0,'0'17'78,"0"1"-46,-18 0-17,0-1-15,18 1 31,-17-18-15,17 18-16,0-1 0,0 1 63</inkml:trace>
  <inkml:trace contextRef="#ctx0" brushRef="#br0" timeOffset="68347.17">4039 8343 0,'18'0'93,"0"0"17,-1 0 62,1 0-141,0 0-16,-1 0 17,1 0-32,-1 0 15,1 0 1,53-35 15,-54 35-31,19 0 16,-1 0-16,0 0 15,0-18-15,1 1 16,-1 17-16,0 0 16,0-36-1,-17 36-15,17-17 16,36-1-16,-53 18 16,35-18-16,-36 1 15,18 17-15,36-35 16,-36 17-16,53 0 15,-70 18-15,35-35 16,-35 35-16,-1-18 16,71-17-1,-70 17-15,17 18 16,1-35-16,17 18 0,0-1 16,-36 0-16,18 1 15,18-1-15,-17-17 16,34 17-1,-52 0-15,17 1 16,-17-1-16,35 0 16,-18-17-16,-17 35 15,17-17-15,-18 17 16,19-36-16,-1 36 16,-35-17-16,35 17 15,-17-18 16,0 0-31,-1 18 16,19-17-16,34-19 16,-35 36-16,1 0 15,17-35-15,-1 35 16,54-35 0,-70 35-1,-1-18-15,0 18 16,18-35-16,-35 35 0,17 0 15,36-18-15,17 1 16,35-19 0,-88 36-16,1-17 15,34-1-15,-34 0 16,69 1-16,-69-1 16,-19 1-1,54-1-15,-1 0 16,-52 18-16,17-17 15,18 17-15,-17-18 16,16 0 0,-16 18-1,-1-17-15,-17 17 16,35-18-16,-18 0 16,0 1-16,0-1 0,1 18 15,17-17 1,-36 17-16,1-18 15,17 0-15,0 18 16,1-17-16,-19 17 31,1 0 16,0 0-16,-18-18 157</inkml:trace>
  <inkml:trace contextRef="#ctx0" brushRef="#br0" timeOffset="72272.67">4110 8361 0,'-35'0'187,"52"0"-31,1 0-109,-18-18-31,18 18 15,-18-17-31,17-1 31,-17 0 16,-17 18-16,-1 0 16,0 0-15,18 18 264,18-18-280,17 0 0,-17 0-1,-1 0 17,-17-18 14,0 1-14,-17 17 30,-1 0-31,1 0-31,17 17 16,-18-17-16,36 0 94,-1 0-79,-17-17 1,0-1 0,-17 18 15,-1 0 0,18 18 0,0-1-15,0 1 0,0 0-1,18-18 1,-1 0 0,1 0 15,-18-36-16,0 19 1,-35 17 47,35 17-48,-18-17-15,36 0 141</inkml:trace>
  <inkml:trace contextRef="#ctx0" brushRef="#br0" timeOffset="86276.34">13159 6085 0,'0'18'78,"0"0"-63,0-1-15,0 1 16,0 35-16,0 17 0,0 107 16,0-142-16,0 0 15,0 54-15,0 34 16,0 18 0,17-88-16,-17 35 15,18 18-15,0-35 16,-1 105-16,-17-123 15,18 0-15,-1 17 0,-17 19 16,36 34 0,-36-70-1,17 0-15,-17-18 16,18 53 0,-18-17-16,0 0 0,18-19 15,-18 1-15,0 71 16,0-89-16,0-17 15,0 52-15,0-17 16,0 18 0,0-54-16,0 36 15,0 0-15,0 0 0,0 35 16,0-70 0,0 17-16,0 1 0,0-19 15,0 1 1,0-1-16,0 1 15,0 0 1,0-1 0,0 1-1,0 0 1,0-1 0,0 1-1,0 0 1,0 17-16,0-17 15,0 17-15,0 18 16,0-18 0,0-17-16,0-1 0,0 1 31,0-36 0,0 1-15,-18-36-16</inkml:trace>
  <inkml:trace contextRef="#ctx0" brushRef="#br0" timeOffset="87601.34">10936 8237 0,'18'0'141,"17"0"-141,-17 0 0,35 0 15,17 0-15,54 0 16,34 0 0,-122 0-16,105 0 15,35 0-15,-35 0 16,247 0-16,-335 0 16,194 18-16,0 0 15,-18-18-15,195 0 16,-318 0-16,105 17 15,-52-17-15,35 0 16,53 0-16,-141 0 16,70 18-16,53-18 15,36 0-15,141 53 16,-353-53-16,123 0 16,-35 0-16,0 0 15,71 0-15,-194 0 16,52 0-1,-17 0-15,0 0 0,0 0 16,17 0 0,1 0-16,-18 0 15,53 0 1,-89 0-16,1 0 16,-18-18 77,18 1-93,-1-1 16</inkml:trace>
  <inkml:trace contextRef="#ctx0" brushRef="#br0" timeOffset="91196.96">11236 6174 0,'0'35'15,"0"-17"-15,18-1 0,-18 18 16,17 36 0,1-53-1,0 87 17,-18-87-32,17-18 0,-17 18 15,0-1-15,0 1 16,18 0-16,-18 17 15,17-17 1,-17-1 0,18 1-16,-18 0 15,0 17 1,18-18 0,-18 1-16,0 0 15,17 35 1,-17-36-16,18 1 15,0 17-15,-1 0 16,-17-17 0,0 0-16,18-1 15,-18 1 1,18-18-16,-18 18 16,17-18-16,-17 17 15,18 1-15,-18 0 16,17-18-1,1 17-15,0 1 16,-1-1 0,1-17-16,17 18 15,54 35 1,-72-53-16,18 35 0,1-17 16,-36 0-16,53 17 15,-36-18-15,1 1 16,35 0-1,-36 17-15,19-17 16,-19-18-16,1 17 16,17 1-16,-17-18 15,0 18 1,-1-18 0,18 35-16,18-17 15,-35-1-15,0-17 16,-1 18-16,1-18 15,17 35-15,-17-35 16,-1 0-16,-17 18 16,18-18-16,35 17 15,-35 1 1,35 0-16,-18-18 16,35 17-1,-34-17 1,-19 18-16,19-18 15,52 18-15,-53-18 16,0 17-16,1 1 0,-1-1 16,0-17-1,1 18-15,-1 0 16,35-1-16,-34-17 16,17 18-16,-18-18 15,-18 18-15,19-18 16,-1 0-16,36 0 15,-36 0-15,-18 0 16,1 0-16,0 0 16,35 0-1,-36 0-15,19 0 16,16 0-16,1 0 16,-17 0-16,-1 0 15,18 0-15,-18 17 16,-17-17-1,-1 0-15,1 0 16,0 0 0,-1 0-1,1 0 1,0 0 0,-1 0-1,19-17-15,-1-1 16,18-17-1,-36 17-15,19 0 16,-19-17-16,72 18 16,-89-1-16,35-17 15,-18 17-15,36-35 16,18 0 0,-36 18-1,36 0-15,-18-36 16,35 18-16,-53 35 15,18-52-15,-35 52 16,52-17-16,1-36 16,-36 54-16,0-18 15,1-1-15,17 19 16,-53-19-16,17 36 16,1-17-16,88-89 15,-71 71-15,18-36 16,-36 71-16,1-35 15,17 0-15,1-1 16,-1 19 0,-17-1-16,-1 0 0,1 1 15,0-1-15,-1-17 16,-17 17-16,18 18 16,-18-18-1,17 1-15,1-1 16,-18 1-1,18-1-15,-18 0 16,17 18 15,-17-17-31,18-1 16,-18 0-16,18 18 16,-18-17-1,0-1 157,0 0-141,35-17-15,-35 18 0,0-1 15,18 18 0,-18-18-31,17-17 16,-17 17-1,18 18 1,-18-17-16,17 17 16,-17-18-1,0 0 1,18 1 62,0-1-47,-18 0 0</inkml:trace>
  <inkml:trace contextRef="#ctx0" brushRef="#br0" timeOffset="107279.29">19332 5821 0,'18'0'31,"0"17"-15,-18 1-16,17 0 16,-17 17-1,18 53 1,-18 0-16,0-70 16,0 35-16,0 53 15,0-36-15,0 71 16,0-88-16,0 0 15,0 53-15,0-18 16,0 106 0,0-141-16,0 18 0,0-1 15,0 54 1,0 123-16,0-212 16,0 71-16,-18-18 15,1 36-15,-1 34 16,18-105-16,0 18 15,0-1-15,-18 19 16,-17 16-16,35-69 16,0 158-1,0-106-15,0 18 16,0-89-16,0 54 16,0-1-16,0-34 15,0 17 1,0-36-16,0 36 0,0-17 15,0-1-15,0 18 16,0-18 0,-18 0-16,18 1 15,-17 16 1,17-34-16,0 0 16,0-1-16,0 1 15,0 17-15,0-17 16,0 17-16,0-17 15,0 35 1,0-18 0,0 0-16,0 1 15,0-19 1,0 1 0,0-1-1,0 1-15,0 0 16</inkml:trace>
  <inkml:trace contextRef="#ctx0" brushRef="#br0" timeOffset="108419.37">18680 9384 0,'17'0'47,"1"-18"-32,35 1-15,-18-1 16,0 18-16,54-35 16,-72 35-16,36 0 15,18-18-15,-18 0 16,35-17-16,-53 35 16,18-17-1,0-1-15,17 0 0,36 18 16,-88-17-16,70-1 15,-35 18-15,53-18 16,35 1 0,-106 17-16,36-18 15,17 0-15,-53 18 16,106-17-16,-105-1 16,122 0-16,-34 1 15,52-1-15,71 18 16,-159-17-16,106 17 15,0-18-15,-17 18 16,35-18-16,-177 18 16,71 0-16,-36-17 15,18 17-15,36-36 16,-71 36-16,35-17 16,0-1-16,159-17 15,194-18 1,-388 35-16,159 1 15,-71-1-15,17 18 0,107-18 16,-247 18-16,88-17 16,-36 17-16,-17 0 15,0-18 1,-35 18-16</inkml:trace>
  <inkml:trace contextRef="#ctx0" brushRef="#br0" timeOffset="131565.35">19315 9225 0,'17'0'422,"1"0"-407,0 0 16,-1 0-15,1 0 31,-1 0 0,-17-17-32,18 17 1,0 0 0,-1 0 77,1 0 32,0 0-93,-1-18-17,-17 0 1,18 18 0,0 0 1687,-18-17-1688,17 17 1,1 0-16,-18-18 16,17 18-1,1-18 16,-18 1-31,18 17 32,-1 0-17,1 0-15,-18-18 32,18 18-1,-1 0-31,1-18 15,0 18 1,-18-17 0,17 17-16,1 0 15,-18-18-15,17 18 16,1-18-16,17 18 16,-17-17-1,0-1-15,-1 18 16,1 0-1,0 0 1,-18-17 0,17 17-1,18 0 1,-35-18-16,36 18 16,-1-18-16,0 18 15,-17-17 1,17 17-16,89-36 15,-71 36-15,17-17 16,-35 17-16,-17-18 16,17 18-16,1-18 15,17 1-15,-36 17 16,19-18-16,-1 1 16,0 17-16,53-36 15,-70 36-15,52-35 16,1 0-16,-18 35 15,53-53-15,-89 35 16,36-17 0,-17 17-16,16-17 0,19 0 15,-36 17-15,1-17 16,-1 17-16,18-17 16,17 17-1,-70 1-15,36-1 16,-1-17-16,0 17 15,106-70 1,-105 70-16,-1 1 16,71-54-16,-36 0 15,-52 71-15,35-17 16,-18-18-16,18 17 16,35-53-16,-53 54 15,1-1-15,17-35 16,0 18-16,88-71 15,-141 88-15,88-35 16,-53 18-16,18-18 16,88-53-1,-123 106-15,70-88 16,-35 53-16,0-18 0,35-35 16,-35 53-16,-18-1 15,36-17 1,-1-35-16,19 0 15,-54 70-15,-18-35 16,36 36-16,-53-36 16,53-35-16,-35 88 15,0-36-15,17-17 16,-35 1-16,35-19 16,-17 53-16,-1-17 15,1-18-15,0 36 16,-1-36-1,-17 35-15,18 0 16,-18 1-16,0-1 0,0-17 16,0 17-16,0 0 15,0 1 1,0-18 0,0 17-1,0-17 1,0 17-1,0 0 1,0 1-16,0-19 16,0 19-1,-18 17 1,18-18 0,-17 18-16,-1 0 15,18-17-15,-35-1 16,35 0 124,0 1-93,0-1-15,0 0-32,0 1 15,0-1 1,0 0-1,0 1-15,0-1 16,0 1-16,0-1 16,0 0-16,0 1 0,17-1 15,-17 0-15,0-17 16,18-18 0,0 36-1,-1-36-15,-17 35 16,0-17-16,0 17 15,18 0-15,0 1 16,-18-19-16,0 19 16,0-1 15,17 1 0,-17-1-15,0 0-1,0 1-15,18-1 16,0 0 0,-18 1-1,0-1-15,0 0 16,0 1 0,0-1 171,0 1-171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8T23:10:24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4357 3881 0,'0'17'62,"0"1"-46,0-1-1,-4075 36-15,8150 0 16,-4075 18-16,0-53 16,0 17-16,0 0 15,0 18-15,0 35 16,0-70-16,0 35 15,0 0-15,0 0 16,0 52 0,0-69-16,0 34 15,0 1-15,0-1 16,0 71-16,0-123 16,0 70-16,0 0 0,0-17 15,0 17 1,0-52-16,0 16 15,0 37-15,0-54 16,0-17-16,0-1 16,17-17 109,142-35-110,88-18 1,-212 53-16,142-35 16,793 17-1,-847 18 1,124 0-16,18 0 15,123 18-15,300 35 16,-582-53-16,352 17 16,-17-17-16,0 36 15,512-36-15,-759 0 16,194 0-16,511 0 16,-793 0-16,423 0 15,-387 0-15,69 0 16,36 0-16,-17 0 15,158 0 1,-283 0-16,125 0 16,-19 0-16,89 17 0,88 18 15,-352-35 1,158 0-16,-18 0 0,0 0 16,1 0-1,-142 0-15,89 0 16,-19 0-16,-34 0 15,88 0-15,-124-17 16,35-1-16,36 1 16,-53-1-16,88 0 15,-105 18-15,34-17 16,18-19-16,-35 19 16,18-1-16,-54 18 15,19 0-15,-19-18 16,-17 1-16,53 17 15,-35 0 1,17-18-16,1 1 31,-19 17-15,1 0 0,-1-18-1,1 0 16,-18 1-15,18-19-16,-1 1 16,-17-36-16,18 19 15,0-37-15,-1 19 16,1-54-16,-18-105 16,18 194-16,-18-159 15,0 35-15,0-35 16,17-194-16,-17 335 15,18-141 1,17 35-16,0 0 0,54-70 16,-89 159-16,35-19 15,0-69 1,0 122-16,1-87 16,-36 105-16,17-35 15,-17 36-15,0-1 16,18 0-16,-124 36 109,-35-18-109,-300 53 16,335-53-16,-229 0 15,-176 0-15,122 0 16,-581-53 0,776 35-16,-194 1 15,-106-19-15,230 36 16,-160-17-16,372 17 16,-143 0-16,37 0 15,34 0-15,-176 35 16,230-17-1,17 17-15,18-17 16,-1-18-16,19 17 16,-1-17-16,-17 18 15,-36 17-15,-52 1 16,88-19-16,-54 1 16,-34-1-16,-1 1 15,-105 17-15,159-35 16,-107 36-16,1-36 15,-1 0 1,-140 0-16,229 0 0,-89 0 16,1 0-1,-36 0-15,-123 17 16,282-17-16,-106 18 16,1 0-16,-1-18 15,-88 0-15,159 0 16,-106 17-16,70-17 15,1 18-15,-106-1 16,176-17-16,-53 18 16,-53 0-16,71-18 15,-141 17-15,176-17 16,-106 18-16,-18-18 16,54 0-16,-89 0 15,159 0-15,-35 0 16,35 0-1,-35 0-15,18 0 16,52 0-16,0 0 16,1 0-1,-1 18-15,18-1 16,-18-17-16,1 18 16,-19 0-1,1-1-15,35 1 16,-53 0-16,18 17 15,-53-18-15,88 1 16,-36 0-16,1-1 16,-18 1-16,0 17 15,36-17-15,-1 0 16,0-1-16,-34 18 16,34-17-16,-17 35 15,17-35 1,-17-1-1,17 19-15,0-19 16,1 1-16,-1-1 16,1 19-1,-1-36-15,18 17 16,0 1 0,-18 17-16,1-35 15,17 18-15,-18 0 16,-35 105-1,53-105-15,-18 17 16,18 18-16,-17-18 16,17 36-16,0-36 15,0 0 1,0-17-16,0 35 16,0-36-16,0 1 15,0 0-15,-18 35 16,18 0-1,-18-18 1,18-17-16,0 17 16,-17-35-16,34 0 140</inkml:trace>
  <inkml:trace contextRef="#ctx0" brushRef="#br0" timeOffset="32032.67">15981 12206 0,'-53'0'141,"18"18"-125,-18-18-16,-18 0 15,54 0-15,-19 0 16,-17 0-16,36 0 15,-71 0 1,52 0-16,1 0 0,0 0 16,17 0-1,-88 0-15,89 0 0,-89 17 16,35-17-16,-17 0 16,-53 36-1,106-36-15,-89 0 16,71 0-1,0 17-15,36-17 16,-36 18-16,0-18 16,0 18-16,-71 17 15,89-35-15,-18 0 16,-70 17-16,52 19 16,-35-36-16,106 17 15,-17-17-15,-19 0 16,36 18-16,-35 0 15,18-1-15,-1 1 16,-17 17-16,35-17 16,-36 0-1,36-1-15,-17 1 16,17-1-16,-18 19 16,-17-1-16,35-17 15,-18-1-15,18 19 16,0 16-1,0-34-15,0 0 16,-18-18-16,18 35 16,0-17-16,0-1 15,0 1-15,0 0 16,0-1 0,0 1-16,0 0 15,0-1-15,0 18 31,0-17-31,0 0 0,0-1 16,0 19-16,0-19 16,0 1-1,0 0-15,0-1 0,0 1 16,36 17 0,-36-17-16,17-18 15,-17 17-15,36 19 16,17-1-16,-36-17 15,36-1-15,35 18 16,-35-17-16,88 35 16,-88-35-16,18-18 15,35 35-15,-18-17 16,88 17 0,-140-35-16,-1 17 0,88 1 15,-87-18-15,52 0 16,-71 0-16,19 0 15,-1 0-15,0 18 16,106-18 0,-105 0-16,17 17 15,17-17-15,-17 0 16,53 0-16,-71 18 16,0 0-16,1-18 0,17 17 15,52 1 1,-87-18-16,35 0 15,0 0-15,17 0 16,124 18-16,-158-18 16,87 35-16,1-35 15,-1 18-15,36 17 16,-124-35-16,18 0 16,35 17-16,-17 1 15,70-18 1,-106 18-16,53-1 15,-35-17-15,-17 0 0,140 18 16,-70 0 0,-18-18-16,-17 0 15,52 0 1,-105 0-16,52 0 16,-17 0-16,0 0 15,35 0-15,-35 0 16,18 0-16,-1 0 0,36 0 15,35 0 1,-123 0-16,88 0 16,-36 0-16,36 0 15,35 0-15,-88 0 16,18 0 0,-1 0-16,54 0 15,-107 0-15,36 0 16,0 0-16,0 0 15,88 0 1,-105 0-16,52 0 16,-18 0-16,18 0 15,54 0-15,-107 0 16,35 0-16,72-18 16,-107 18-16,53-18 15,-53 18-15,1-17 16,17 17-16,-18 0 15,18 0-15,-36 0 16,1 0-16,0 0 16,-1 0-1,-17-18 1,18 18-16,17 0 16,71 0-1,-71 0-15,36 0 0,17 0 16,-35 0-16,53 0 15,-71 0-15,0 0 16,1 0-16,-1-18 16,0 18-1,-17 0-15,-1-17 16,1-1 0,17 1-16,-17-1 15,17 0-15,1-17 16,-1 35-16,35-71 15,-17 54 1,-35-1-16,0 0 16,35-17-16,-36 18 15,1 17-15,-1-18 16,1-17-16,35-18 16,-18 17-1,1 19-15,-36-1 16,52-35-1,-52 36-15,18-19 16,-18 19-16,18-19 16,-18 19-1,0-18 1,0 17 0,0 0-1,0 1-15,-18-1 16,-35-17-16,53 17 15,-35-17-15,-71-18 16,0 18-16,-17-18 16,87 53-16,-34-18 15,17 0-15,18-17 16,-1 35-16,19 0 16,-1-18-1,-17 18 1,0-17-1,-18 17-15,0-18 16,-53 1 0,71 17-16,-54-18 15,-16 18-15,-36 0 16,-53-35-16,141 35 16,-71-18-16,18 18 15,-70-18-15,52 1 16,107-1-16,-1 18 15,0-18-15,-17 18 16,0-17 0,0-1-1,-18 18-15,-35 0 16,52 0-16,-34 0 16,-1 0-16,1 0 15,-89 0 1,71-17-16,70 17 15,-70-18-15,-18 18 0,-70 0 16,123-18-16,-53 18 16,-18-17-16,1-1 15,-89 0 1,159 1-16,-70-1 16,17 0-16,-17 1 15,-89-19-15,141 19 16,-17 17-16,18-18 15,-19 18-15,19 0 16,17 0 0,18 0-16,-36 0 15,-88 0-15,124 0 16,-53-17-16,0 17 16,-18-18-16,18 0 15,52 18-15,-69-17 16,87 17-16,0 0 62,1 0-62,-1 0 16,-17 0-16,-18 0 16,17 0-16,-34 0 15,52 0-15,1 0 16,-19 0-16,19 0 15,-19-18-15,19 18 16,-1 0 0,1 0-16,-19 0 31,19 0-15,-1 0-16</inkml:trace>
  <inkml:trace contextRef="#ctx0" brushRef="#br0" timeOffset="42321.52">5398 6685 0,'0'18'31,"35"-18"63,53 0-79,71 0 17,-53 0-32,52 0 0,-140 0 15,88 0-15,-36 0 16,19 0-16,87 0 15,-123 0-15,35 0 16,0 0-16,-17 0 16,70 17-1,-106-17-15,53 0 16,-52 0-16,-1 0 16,0 0-16,-17 0 0,17 0 15,0 0-15,1 0 16,34 0-1,-52 0-15,17 0 16,18 0-16,-18 0 16,36 0-16,-36 0 15,0 0-15,1 0 16,-19 0-16,36 0 16,-35 0-16,17 0 15,18 0-15,-18 0 16,-17 0-1,0 0-15,17 0 16,18 0-16,0 0 0,53 0 16,-89 0-1,1 0-15,0 0 16,34 0 0,-34 0-16,17 0 15,1 0-15,-1 0 16,18 0-16,-18 0 15,53 0-15,-52 0 0,69 0 32,-52 0-32,18 0 15,-1-17-15,1 17 16,52 0-16,-87 0 16,-19 0-1,19 0-15,-1 0 0,0 0 16,-17 0 15,0 0 0,-1 0-15,1 0-16,70 0 16,-53 0-16,18 0 0,18 0 15,-1 0 1,-52 0-16,0 0 15,-1 0-15,1 0 94,-1 0-78,-17 17-16,36-17 15,-19 0-15,1 0 16,0 18 0,17-18-16,-17 0 15,-1 0 1,1 0 0,-1 0-1,1 0-15,0 0 16,-1 0 15,1 0-31,0 0 16,-1 0-1,1 0 1,0 0 93,-1 0-109,1 0 125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8T23:12:05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3492 0,'-18'0'109,"-52"0"-93,-18 18-1,17-18 1,-70 0-1,-18 0 1,142 0-16,-19 0 0,-105-18 16,71 18-16,34 0 15,-17-17-15,0-1 16,18 18-16,0 0 16,-36-17-16,36 17 15,-35 0 1,34-18-16,19 18 15,-36 0-15,35 0 16,-35 0-16,36 0 16,-19 0-16,-17 0 0,-17 0 15,-71 0 1,88 0-16,17 0 16,-16 0-16,-19 0 15,71 18 63,0-1-62,-18 18 0,18 18-1,0-17 1,0-1-16,0 18 15,0 0 1,0-36-16,0 1 16,0 17-16,0 89 15,0-1-15,0-105 16,0 35-16,0 35 16,0-53-16,0 54 15,0-54 1,0-18-16,0 19 15,0-19-15,0 1 16,0 0 0,0 17-16,18-17 15,-18-1-15,0 18 16,0-17 0,0 35-1,0-35-15,0 35 16,0-18-1,0 18-15,0-36 16,0 1-16,0 17 0,0 18 16,-18 35-1,18-70-15,-17 35 16,17-18-16,0 18 16,0 18-16,0-54 15,0 19-15,0-1 16,0 18-16,0 53 15,0-89 1,0 1-16,0 0 16,0-1-16,0 1 31,35-18 0,18-18-15,70-35-1,-70 53-15,36-17 16,-1-1-16,35 18 16,71 0-16,-123 0 0,52 0 15,-35 0-15,36 0 16,70 18 0,-141-1-16,35 1 15,18-18-15,0 35 16,70 1-16,-4198-19 15,8256 1-15,-4076 17 16,-34 0-16,88 1 16,-142-36-16,89 35 15,106 0 1,-213-35-16,160 18 16,-124-18-16,53 17 0,-35-17 15,53 18 1,17 0-16,-140-18 0,34 0 15,89 0-15,-106 0 16,53 0 0,-89 0-16,72 0 15,16 0-15,-16 0 16,105 0-16,-141 0 16,17 0-16,54 0 15,17 0-15,88 0 16,-158 0-16,52 0 15,36 0-15,0 0 16,176 0 0,-282 0-16,158 0 0,1 0 15,0 0-15,211-18 16,-335 18-16,141 0 16,54 0-16,-72 0 15,318 0 1,-335 0-1,-17 0-15,17 0 16,35 0-16,-158 0 16,70 0-16,0 0 0,0 0 15,159 35 1,-247-35-16,88 18 16,88 0-16,-70-1 15,529 71-15,-565-70 16,124 17-16,0-17 15,124 35-15,317 18 16,-547-54-16,123 1 16,19-18-16,210 17 15,213-17 1,-530 18-16,-17-18 0,159 0 16,34 35-1,477 18-15,-635-35 0,230-18 16,-142 0-16,106 0 15,300 70 1,-547-70-16,88 0 16,-52 0-16,105 0 15,106 0-15,-353 0 16,142 0-16,17 0 16,0 0-16,88 0 15,-247 0-15,106 0 16,1 0-16,-37 0 15,36-17 1,-105 17-16,-19-18 0,54 18 16,-18 0-16,70-17 15,-87 17-15,34 0 16,1 0-16,-1 0 16,71-18-1,-105 18-15,69-18 16,-69-17-16,-19 35 15,19-18-15,-19 18 16,1-17 0,0 17 15,-18-18-31,17 0 16,-17 1-16,18-18 15,0-1 1,-1-17-1,-17 36-15,0-19 16,18 1-16,-1 0 16,19 0-1,-19-1-15,54-70 0,-53 89 16,17-54-16,-18 18 16,1 36-16,0-19 15,-18 1-15,17-18 16,36 0-1,-53 36-15,18-19 16,-18 19-16,35-36 16,-17-35-16,0 88 15,-1-53-15,1 0 16,-1-18-16,19 1 16,-19 52-16,1-35 15,0 0-15,-1 18 16,1-53-1,17 52-15,-35-16 0,35-1 16,-17 35-16,17-70 16,-17 53-16,0-18 15,-18 0-15,35 0 16,0-53 0,-17 88-16,-18-70 15,17 53-15,1-18 16,0-18-16,-18 54 15,0-36-15,17 0 0,1 18 16,-18-18 0,0 35-16,18-17 15,-18 0-15,0-1 16,17-17-16,1 53 16,-18-35-16,0 0 15,0 17-15,0-17 16,0 17-16,0-17 15,0 17 1,0-17 0,0 17-1,0 1-15,0-1 16,-35 18-16,-18 0 16,17-18-16,-34 1 0,-54 17 15,-105-18 1,141 18-16,-106 0 15,-88 0-15,52 0 16,-316-53-16,404 36 16,-157-1-16,-248-53 15,141 36-15,-423-35 16,741 52-16,-283-35 16,160 18-16,-19 0 15,-16 17-15,210 18 16,-105-18-16,71 18 15,-1 0-15,-70 0 16,106 0-16,17 0 16,-53 0-16,-17 0 15,0 0 1,70 0-16,-52 18 16,-18 0-16,-1-1 15,-210 1-15,210-18 0,-87 17 16,53-17-1,-36 18-15,-229-18 16,282 0-16,-141 0 16,-53 0-16,71-18 15,-195 18-15,301 0 16,-89 0-16,-52-35 16,52 18-16,-158-36 15,317 53-15,-124-18 16,36 18-16,-35 0 15,-106-18 1,229 18-16,-141 0 16,17 0-16,-17 0 0,-194 0 15,265 0-15,-89 0 16,-88-53 0,-35 36-16,-176-36 15,422 53-15,-105-18 16,36 1-16,-1-1 15,-18 0-15,125 18 16,-37 0-16,-16 0 16,16 0-16,-34 0 15,88 0-15,-71 0 16,0 0-16,18 0 16,-89 18-16,142-18 15,-71 18-15,0-1 16,18-17-16,-123 0 15,158 0-15,-53 18 16,-18-1-16,1 19 16,-142 17-1,212-53-15,-35 17 16,0 1-16,-36-18 0,-122 35 16,175-35-1,-70 0-15,-18 53 0,18-53 16,-53 35-1,88-17-15,-17 0 16,-36-1-16,35 19 16,-175-1-16,263-35 15,-158 18-15,36-18 16,-36 35-16,-124 0 16,265-35-16,-53 18 15,36-1-15,-36 19 16,88-36-1,1 0 32,17 17-31,-53-17 0,35 0-16,-53 18 15,1-18-15,-54 0 16,-52 18-16,158-18 15,-17 17-15,0-17 16,0 18-16,-18-18 16,35 0-16,0 0 15,-17 0-15,0 17 16,-53 1-16,52-18 16,1 0-1,17 0-15,1 0 78,-1 0-78,-17 35 16,17-35-16,1 0 16,-1 0-16,-17 18 15,-36 17 1,54-35-16,-19 0 15,1 18-15,-53 0 16,-18-1-16,71 1 16,-18-18-16,17 0 15,1 0-15,18 0 63,-1 0-48,-53 0 1,54 0-16,-36 0 16,0 0-16,-35 0 15,-53 17 1,123-17-16,-17 0 16,-1 0-16,19 0 15,-1 0-15,0 0 125,1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F5B2C5-18E2-43E8-9004-54CCE1AAA3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353E3E-0E7E-4933-A64F-0629E904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83D72-30C7-4BA8-9A26-D5C07AAC3F57}" type="datetime1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C1B986B-1945-4486-BB75-6D067E22F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F4E497-C724-48B9-BC59-F40DCA2AE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DA15B30-03C5-480F-A8A7-3E40372B8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2B002FF-5000-48E9-8693-280157D82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C8BE2DA-6E7E-4D7D-BD07-081B0132D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0BD5D-AD26-4564-B421-8592E5857D8E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99989E7-BCEC-4ED7-AA49-3CB5C83A5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D20D4-BCDE-4A68-8900-5DD4DD6D3DEF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5F1E2-338C-4F8F-950F-882ACF604CB1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6957AE-8D57-42FB-A43C-0775E3C3B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7CA842-5FE9-4F17-8711-10015E44A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68DD5F-9CE2-4259-B951-76E2284D4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48F94-4C91-43B0-A796-6F2FB08D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425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94C91D-DA5A-409B-AD1F-4FE1AC8FF3DD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16980219-D0F5-471B-941D-7576D2851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6F07E-0B55-4468-9714-37F5ABC8E93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B031-D34C-4151-9E48-8397B3221137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A21F9-0BAE-4087-95C2-95005A688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1E357-A546-4FE9-8B25-923D820CE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9E40C1C-B3FB-48FC-B59A-15A7409D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3C97B-0CE4-4BB2-9810-AB94EDFE5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6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C366E-8B74-4EC9-9195-A6F5424B84E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F4D30-9100-4F22-99F8-745CE21BB14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FE4B2-2575-4229-A95F-BE1D8CEB2FC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20B8-7ED4-403F-A10E-73607799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52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EF81-4E93-43B2-BCAC-C5BC6C8610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DAD55-8399-4396-AF28-98F84A67501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69875-9585-4C9B-8427-46A63E4B8E0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43F3-61C4-4A05-B4D8-DF8484E38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822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2662-7C87-434D-B75A-047F4BA9F7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894FD-0969-4A7B-A1D3-AE2484A8F3F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10708-F525-4B9B-A1C9-35442936314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3604-33BB-4C22-86F8-FA76F79BC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81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81B18C-9D57-444B-AE0B-463EF8C1BB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A5E0B-6453-4784-8BA4-AE6A57B3F1C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5CE885-0816-4677-9CC8-B6579B71AFE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F40E-DC39-499E-9E7A-F0F9816A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F6933-0332-4322-845E-5B2E2C64812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348B8-2AB7-4479-9A4B-B215D6C25DBF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074C5F-8DAE-4459-A329-680C48216D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8BF5-C92D-4CB5-93FA-8B970F6D9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18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B128E-7C48-46D8-82D3-45D792F5474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D1E27-54C7-4E98-BD3F-61049AA074B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5CDD-A642-4312-82F0-D938930CDF2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6490-5517-4833-A1B0-AAB9D82F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642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487FF-07E3-43E0-B432-92E4926F8CF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A59F1-89DC-4CC3-9314-8C316F2DCB9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AD6C8-82B2-4FD6-B126-E5F5F3B140E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259D-38F3-4A98-9D52-16473C3F7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12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D8DDC-AC7B-46E7-A23C-2207DE55EF4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7451-0062-4594-B683-D377C7C019FB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6AA3F-3E7A-4032-ADB7-5F0B750A65DB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DEFE-EB4E-4179-AC6A-DDDF9ADBC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6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A3239B2-C855-4EF4-AAD1-F25BCA8D5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11343B0-EA0A-41CC-9AC2-264541087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B60232-55CA-42B1-B39C-0B37F8DD6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F9C39-C954-4B70-8A7B-AB634C3AF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991E-F95F-475A-A09E-9B875D10255C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2E674-946A-4E4C-81CD-4346A63FFEF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888B4-7118-47AC-80FA-74BC3D92A41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319-A390-44BC-B2DB-5B5AF2B06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151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D43FF743-9F4E-4B6B-B344-512E1F4C0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34A52EC-FF4D-4211-B6C4-49B2313D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B1EFE4D8-DA30-4493-ADD1-2C497436F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DC88D-A485-4EE0-BB09-82EE1C4AB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D7134F-F1FD-4EAF-8A1F-4A5E6C3F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3A31E1-BE93-4AA7-B45E-9F855E982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16E212-E692-4F0C-9B7E-799EF846E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1F6CB-0C06-4FCF-93F5-DDCC673CF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1633A-480C-4F6A-A143-A2CAA2857EF0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47E24FC-CD39-4E38-BD71-B09991DE2A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094B26-DFBE-4B05-BD52-F3C781D29D90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89309-91B8-4983-A3CE-BCC5F10F2CF3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B1FF70-AFB0-47FB-9D31-53EE76D92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124F80-C6F1-4619-8FED-6FB11FABA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36699C9-1E75-489B-901E-DA88F05F3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fld id="{A08D70FB-F195-4EF6-91AA-65D267DAC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667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0D931-F0A5-4558-947C-F6073CF5057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2C7024-ADBE-4373-80E9-34508B748FD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1292F-ECD8-42BD-BB1A-F1F4DBCB69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F0772-E39E-4F07-B646-85277D53A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85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8FA7F-2A86-410F-9888-D086A430F170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9DED20-09A9-4AE2-B315-6E8B27EC50E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9F31A3-6F03-4AFB-977F-4ACD5599BEE0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B2442-D752-43E1-BA52-BC52F6AB6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3033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F993B-7115-4759-8795-A3C634EF4C9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07F80-736D-404D-8636-B07FAFC1A74E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A066-B1E6-4848-8AA3-E4095C5AA42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C2B1-CA9A-41A6-8A8B-7110C0F43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9381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5BE02B-9B29-49B3-A3A5-D7D6E792448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314E56-EE7F-4B3A-8CD2-279B4D8D1C5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FC2FE-4C07-4C06-AB44-21E6AA47C9F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47B58-4BEE-4BAC-91C7-0CC9EC42A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12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E5356E-4D47-4B0E-B6F8-3583811ABA2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4B1299-27B6-475D-917A-491CB83C94D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70A8E0-59BD-4404-B335-E5553F87C28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35E98-8A58-4205-BE65-DAC7C7749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54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0D6064-9E26-413D-9902-D523CD7E733F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894331-01AB-4B3B-AFFC-C92816B6F54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3ECAF-CC48-4BC0-9CA4-478DC54AFBF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03A03-920E-4AC4-B328-17B2F72CD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812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363D-6646-4415-B9E4-A66AE612A908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E6335-A8AA-4E84-A500-4010455B4320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EE432-C1C1-4F24-8C04-8CE0EC46F1F8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3289-C253-4BD7-8EEA-CF139F719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91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15AC2-1F26-4E35-A04F-3F66D5BD922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F5D4A-DED9-4403-B7BD-4B60812E93D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A97FF-0EAE-456C-B08E-42F3E87B252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7D72-E8DD-4733-AF7F-A07AF963D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7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CAF6C-A4CE-4972-9931-4FC070BBF41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A67DE-8C2F-4BC4-B606-ABD88BF8136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AFAC0-EBB8-4B4B-B12D-9BB0A2F0615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DDEFB-0006-4AA7-BA32-FE49E8131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01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F6012-0BDD-462D-803C-0D71BB6A04F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27094-8D3B-4EEC-A496-A43472A0825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7666-4693-497F-82F7-D6432656128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96B4-21EB-45B0-A733-D1C4505EA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410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D784D8-6CBD-4A7B-9BA2-13623F60CCFB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D73651-8994-43BE-A8D1-F6EC47DB730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5BD8-CB7C-4B6E-8936-388499F215C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4BE5-B69F-44A3-92E9-BA3B7D7AF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82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54AE36-1445-4332-83AC-39FDD4E225B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448EA4-704D-4B9A-81F4-84B1361778C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8DC1AB-CBB4-4172-B7D7-E3B83B982B02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2CC9-51FA-4D82-A7F8-B2E68B3BB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30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31FB8-5AE7-4C1E-AFF8-344E90AA06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C41D1C-5A07-407A-8EBD-18C8BA3F426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80564-9F54-472F-846A-0CC05B4C7D1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1120-185D-43A4-951D-47DFF2D1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089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5136-9A66-431D-AA94-335CC369916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7736-A133-4843-BC34-E8EC98CCF66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2308-3C39-489F-9200-F104A2B86C7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CE28-AE0F-4633-88B3-03AEBC247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0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994D9-22AB-420C-843C-26B7FC1CB067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961-4372-47C6-8CED-3B494CF4F78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ADE0-F888-49E8-8908-A7DBE9DCB4D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8137-1767-48DA-BCFE-269B1E5F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F7E314-0946-4123-AED7-D616B46CFB85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F0FCE-37A6-4046-87CC-582FD160FE2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49C1F-C9EE-4D6E-BE95-C3B1EEE45644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BDC6B-E16A-4501-8CBD-875A7266C948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907499D-2301-4045-ABFE-F5AF57AD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C1695D0F-AAFF-468B-A00C-4B475CED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14A1AE-0957-4C4A-ACFD-E35617035383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2F8936-3202-413E-B05C-F90ECB9FD07B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11A6091-39A2-4F7A-98E7-374A7CB30A4E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382F8D-E0F5-4677-A6D3-DC776796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033F5C-4EF6-4C8D-84B5-990EF98F7C2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8ACFE-9D84-416F-86CD-9E7B30EACD81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9A62-E261-4A12-8E39-F174F39CE61B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78DE6-72AB-4CF5-883D-2275DDBE9D74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75E0FFC8-C3E1-44F2-A8A9-34CECBDA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B1A919C0-BDEF-4983-B446-FC345BD4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085A5B-70E8-4050-987B-3F4530C330BA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861017-9CF4-431B-AB39-9E7EE62A0A5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CD44B8-0326-4373-A56E-1FC5A4D345E8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5ADE21-6135-4DF2-A4DF-CDBDF3240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3" r:id="rId10"/>
    <p:sldLayoutId id="2147484364" r:id="rId11"/>
    <p:sldLayoutId id="2147484365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95C6F4-B211-4F76-B7B8-1C786639E10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0B203-C30A-44B4-9D12-8007A5C8BB1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2C912-5BEC-4462-9D22-6307F1E61C5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61DBD-0B58-4563-BEB1-3A817704FBDF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D757FCE-7383-40E8-B4D2-A5CE86B0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5D75A178-B67F-4C48-8E8B-680F0894A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D806F6-BE5D-4DD7-B4DD-B0C2D9694606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E1108C-D836-4310-8185-83A497DF00B5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8DE141-3CC0-4426-9749-8B9AB7749D05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fld id="{152DD278-A2B9-4091-B171-01EF95982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80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el.Schulz@w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ussainAli94/economic-dispatch-64543749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su.instructure.com/courses/1566889/files/96575117/download?download_frd=1" TargetMode="External"/><Relationship Id="rId7" Type="http://schemas.openxmlformats.org/officeDocument/2006/relationships/hyperlink" Target="https://wsu.instructure.com/courses/1566889/files/96575210/download?download_frd=1" TargetMode="External"/><Relationship Id="rId2" Type="http://schemas.openxmlformats.org/officeDocument/2006/relationships/hyperlink" Target="https://wsu.instructure.com/courses/1566889/files/96575093/download?download_frd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su.instructure.com/courses/1566889/files/96575188/download?download_frd=1" TargetMode="External"/><Relationship Id="rId5" Type="http://schemas.openxmlformats.org/officeDocument/2006/relationships/hyperlink" Target="https://wsu.instructure.com/courses/1566889/files/96575144/download?download_frd=1" TargetMode="External"/><Relationship Id="rId4" Type="http://schemas.openxmlformats.org/officeDocument/2006/relationships/hyperlink" Target="https://wsu.instructure.com/courses/1566889/files/96575131/download?download_frd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0B83ACF-0386-49A7-83F2-F8FA0B07D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1125538"/>
            <a:ext cx="8659813" cy="425450"/>
          </a:xfrm>
        </p:spPr>
        <p:txBody>
          <a:bodyPr/>
          <a:lstStyle/>
          <a:p>
            <a:r>
              <a:rPr lang="en-US" altLang="en-US"/>
              <a:t>EE 521/ECE 582 – Analysis of Power systems</a:t>
            </a:r>
          </a:p>
        </p:txBody>
      </p:sp>
      <p:sp>
        <p:nvSpPr>
          <p:cNvPr id="10243" name="Subtitle 4">
            <a:extLst>
              <a:ext uri="{FF2B5EF4-FFF2-40B4-BE49-F238E27FC236}">
                <a16:creationId xmlns:a16="http://schemas.microsoft.com/office/drawing/2014/main" id="{9BB97259-B921-4154-938B-C1714D230C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4" y="2066129"/>
            <a:ext cx="8659813" cy="854080"/>
          </a:xfrm>
        </p:spPr>
        <p:txBody>
          <a:bodyPr/>
          <a:lstStyle/>
          <a:p>
            <a:r>
              <a:rPr altLang="en-US" dirty="0"/>
              <a:t>Class #</a:t>
            </a:r>
            <a:r>
              <a:rPr lang="en-US" altLang="en-US" dirty="0"/>
              <a:t>21</a:t>
            </a:r>
            <a:r>
              <a:rPr altLang="en-US" dirty="0"/>
              <a:t> – </a:t>
            </a:r>
            <a:r>
              <a:rPr lang="en-US" altLang="en-US" dirty="0"/>
              <a:t>November 8</a:t>
            </a:r>
            <a:r>
              <a:rPr altLang="en-US" dirty="0"/>
              <a:t>, 2022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DB7A-8FE7-4DC2-B6CB-C4DF8529860C}"/>
              </a:ext>
            </a:extLst>
          </p:cNvPr>
          <p:cNvSpPr/>
          <p:nvPr/>
        </p:nvSpPr>
        <p:spPr>
          <a:xfrm>
            <a:off x="1744663" y="3435350"/>
            <a:ext cx="6045200" cy="272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Dr. Noel N. Schulz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Edmund O. Schweitzer III Chair in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Power Apparatus and Systems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Chief Scientist Joint Appointment, PNNL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Co-Director, PNNL/WSU Advanced Grid Institute (AGI)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Washington State University Pullman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  <a:hlinkClick r:id="rId2"/>
              </a:rPr>
              <a:t>Noel.Schulz@wsu.edu</a:t>
            </a: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  EME 35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</a:rPr>
              <a:t>509-335-0980 (o) and 509-336-5522 (c)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AA1-8FF8-DF5B-5040-4EC738D1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B9E8-CF84-C25B-A726-3AEBBE06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D494D491-F65E-00D2-E0C7-4A2D8933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24" y="1291352"/>
            <a:ext cx="7970529" cy="44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F1470-5C53-0456-AA30-7D6B9C8760D6}"/>
              </a:ext>
            </a:extLst>
          </p:cNvPr>
          <p:cNvSpPr txBox="1"/>
          <p:nvPr/>
        </p:nvSpPr>
        <p:spPr>
          <a:xfrm>
            <a:off x="3243129" y="6263135"/>
            <a:ext cx="458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Economic dispatch (slideshare.net)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933C5A-4778-F6A4-83D8-0DF1411D01DF}"/>
                  </a:ext>
                </a:extLst>
              </p14:cNvPr>
              <p14:cNvContentPartPr/>
              <p14:nvPr/>
            </p14:nvContentPartPr>
            <p14:xfrm>
              <a:off x="101520" y="793800"/>
              <a:ext cx="7887240" cy="424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933C5A-4778-F6A4-83D8-0DF1411D01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60" y="784440"/>
                <a:ext cx="790596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154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A43E-9806-DB2B-A8F0-439B53F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E2F4-74F7-2742-C89A-853B9274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430887"/>
          </a:xfrm>
        </p:spPr>
        <p:txBody>
          <a:bodyPr/>
          <a:lstStyle/>
          <a:p>
            <a:r>
              <a:rPr lang="en-US" dirty="0"/>
              <a:t>Chapter 3 </a:t>
            </a:r>
          </a:p>
        </p:txBody>
      </p:sp>
      <p:pic>
        <p:nvPicPr>
          <p:cNvPr id="4" name="Picture 3" descr="Diagram, schematic">
            <a:extLst>
              <a:ext uri="{FF2B5EF4-FFF2-40B4-BE49-F238E27FC236}">
                <a16:creationId xmlns:a16="http://schemas.microsoft.com/office/drawing/2014/main" id="{056F443D-B998-9DC5-B7CF-51D3BC7FE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" t="91859" r="18292" b="41"/>
          <a:stretch/>
        </p:blipFill>
        <p:spPr>
          <a:xfrm>
            <a:off x="429944" y="764106"/>
            <a:ext cx="8714056" cy="13486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CCD8D9-D6E9-9DF4-DA46-51FB0533F042}"/>
                  </a:ext>
                </a:extLst>
              </p14:cNvPr>
              <p14:cNvContentPartPr/>
              <p14:nvPr/>
            </p14:nvContentPartPr>
            <p14:xfrm>
              <a:off x="-324000" y="927000"/>
              <a:ext cx="9328680" cy="140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CCD8D9-D6E9-9DF4-DA46-51FB0533F0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33360" y="917640"/>
                <a:ext cx="9347400" cy="14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3330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A43E-9806-DB2B-A8F0-439B53F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E2F4-74F7-2742-C89A-853B9274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430887"/>
          </a:xfrm>
        </p:spPr>
        <p:txBody>
          <a:bodyPr/>
          <a:lstStyle/>
          <a:p>
            <a:r>
              <a:rPr lang="en-US" dirty="0"/>
              <a:t>Chapter 8 </a:t>
            </a:r>
          </a:p>
        </p:txBody>
      </p:sp>
      <p:pic>
        <p:nvPicPr>
          <p:cNvPr id="4" name="Picture 3" descr="Diagram, schematic">
            <a:extLst>
              <a:ext uri="{FF2B5EF4-FFF2-40B4-BE49-F238E27FC236}">
                <a16:creationId xmlns:a16="http://schemas.microsoft.com/office/drawing/2014/main" id="{056F443D-B998-9DC5-B7CF-51D3BC7FE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" t="91859" r="18292" b="41"/>
          <a:stretch/>
        </p:blipFill>
        <p:spPr>
          <a:xfrm>
            <a:off x="1049194" y="909858"/>
            <a:ext cx="7772281" cy="12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979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A43E-9806-DB2B-A8F0-439B53F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E2F4-74F7-2742-C89A-853B9274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430887"/>
          </a:xfrm>
        </p:spPr>
        <p:txBody>
          <a:bodyPr/>
          <a:lstStyle/>
          <a:p>
            <a:r>
              <a:rPr lang="en-US" dirty="0"/>
              <a:t>Chapter 9 </a:t>
            </a:r>
          </a:p>
        </p:txBody>
      </p:sp>
      <p:pic>
        <p:nvPicPr>
          <p:cNvPr id="4" name="Picture 3" descr="Diagram, schematic">
            <a:extLst>
              <a:ext uri="{FF2B5EF4-FFF2-40B4-BE49-F238E27FC236}">
                <a16:creationId xmlns:a16="http://schemas.microsoft.com/office/drawing/2014/main" id="{056F443D-B998-9DC5-B7CF-51D3BC7FE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" t="91859" r="18292" b="41"/>
          <a:stretch/>
        </p:blipFill>
        <p:spPr>
          <a:xfrm>
            <a:off x="305478" y="794759"/>
            <a:ext cx="8515997" cy="13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03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">
            <a:extLst>
              <a:ext uri="{FF2B5EF4-FFF2-40B4-BE49-F238E27FC236}">
                <a16:creationId xmlns:a16="http://schemas.microsoft.com/office/drawing/2014/main" id="{EF01A569-43B3-8A79-F164-4A6F22F27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3" t="8723" r="17150" b="35203"/>
          <a:stretch/>
        </p:blipFill>
        <p:spPr>
          <a:xfrm>
            <a:off x="2785927" y="164711"/>
            <a:ext cx="3841733" cy="5540958"/>
          </a:xfrm>
          <a:prstGeom prst="rect">
            <a:avLst/>
          </a:prstGeom>
        </p:spPr>
      </p:pic>
      <p:pic>
        <p:nvPicPr>
          <p:cNvPr id="6" name="Picture 5" descr="Diagram, schematic">
            <a:extLst>
              <a:ext uri="{FF2B5EF4-FFF2-40B4-BE49-F238E27FC236}">
                <a16:creationId xmlns:a16="http://schemas.microsoft.com/office/drawing/2014/main" id="{F39A9252-6B83-13B3-B38D-526E3080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" t="91859" r="18292" b="41"/>
          <a:stretch/>
        </p:blipFill>
        <p:spPr>
          <a:xfrm>
            <a:off x="2305425" y="5850946"/>
            <a:ext cx="4802735" cy="7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218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FD73-2684-DF23-0C03-AC74280C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78" y="1181145"/>
            <a:ext cx="8652222" cy="757130"/>
          </a:xfrm>
        </p:spPr>
        <p:txBody>
          <a:bodyPr/>
          <a:lstStyle/>
          <a:p>
            <a:pPr algn="ctr"/>
            <a:r>
              <a:rPr lang="en-US" dirty="0"/>
              <a:t>How to get the Wood, </a:t>
            </a:r>
            <a:r>
              <a:rPr lang="en-US" dirty="0" err="1"/>
              <a:t>Wollenberg</a:t>
            </a:r>
            <a:r>
              <a:rPr lang="en-US" dirty="0"/>
              <a:t> &amp; </a:t>
            </a:r>
            <a:r>
              <a:rPr lang="en-US" dirty="0" err="1"/>
              <a:t>Sheble</a:t>
            </a:r>
            <a:r>
              <a:rPr lang="en-US" dirty="0"/>
              <a:t> Book Digitally through WSU Libraries</a:t>
            </a:r>
          </a:p>
        </p:txBody>
      </p:sp>
    </p:spTree>
    <p:extLst>
      <p:ext uri="{BB962C8B-B14F-4D97-AF65-F5344CB8AC3E}">
        <p14:creationId xmlns:p14="http://schemas.microsoft.com/office/powerpoint/2010/main" val="33678897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C897834-648A-4623-B0DB-4E758A5F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2" y="178907"/>
            <a:ext cx="8651875" cy="42545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Announcements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6062" y="1407311"/>
            <a:ext cx="8248478" cy="4488408"/>
          </a:xfrm>
        </p:spPr>
        <p:txBody>
          <a:bodyPr/>
          <a:lstStyle/>
          <a:p>
            <a:r>
              <a:rPr lang="en-US" sz="2000" dirty="0"/>
              <a:t>Office Hours This Week and Next </a:t>
            </a:r>
          </a:p>
          <a:p>
            <a:pPr lvl="1"/>
            <a:r>
              <a:rPr lang="en-US" dirty="0"/>
              <a:t>Tuesday (Zoom) – 4:30-5:30 pm</a:t>
            </a:r>
          </a:p>
          <a:p>
            <a:pPr lvl="1"/>
            <a:r>
              <a:rPr lang="en-US" dirty="0"/>
              <a:t>Wednesday (EME 35 or Zoom) – 4-5 pm</a:t>
            </a:r>
          </a:p>
          <a:p>
            <a:pPr lvl="1"/>
            <a:r>
              <a:rPr lang="en-US" dirty="0"/>
              <a:t>Friday - University Holiday</a:t>
            </a:r>
          </a:p>
          <a:p>
            <a:pPr lvl="1"/>
            <a:r>
              <a:rPr lang="en-US" dirty="0"/>
              <a:t>Other times by appt</a:t>
            </a:r>
          </a:p>
          <a:p>
            <a:r>
              <a:rPr lang="en-US" dirty="0"/>
              <a:t>Next Week Classes:</a:t>
            </a:r>
          </a:p>
          <a:p>
            <a:pPr lvl="1"/>
            <a:r>
              <a:rPr lang="en-US" dirty="0"/>
              <a:t>Thursday Class – Noel in Pullman Classroom</a:t>
            </a:r>
          </a:p>
          <a:p>
            <a:r>
              <a:rPr lang="en-US" sz="2000" dirty="0"/>
              <a:t>Discussion Set #3 </a:t>
            </a:r>
          </a:p>
          <a:p>
            <a:r>
              <a:rPr lang="en-US" sz="2000" dirty="0"/>
              <a:t>Final Paper progress</a:t>
            </a:r>
          </a:p>
          <a:p>
            <a:r>
              <a:rPr lang="en-US" sz="2000" dirty="0"/>
              <a:t>Updates on Programs</a:t>
            </a:r>
          </a:p>
          <a:p>
            <a:pPr marL="165100" indent="0">
              <a:buNone/>
            </a:pPr>
            <a:endParaRPr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069" y="780526"/>
            <a:ext cx="8105862" cy="5293757"/>
          </a:xfrm>
        </p:spPr>
        <p:txBody>
          <a:bodyPr/>
          <a:lstStyle/>
          <a:p>
            <a:pPr marL="165100" indent="0" algn="ctr">
              <a:buNone/>
            </a:pPr>
            <a:r>
              <a:rPr lang="en-US" sz="2000" b="1" dirty="0"/>
              <a:t>Reminders</a:t>
            </a:r>
          </a:p>
          <a:p>
            <a:r>
              <a:rPr lang="en-US" sz="2000" dirty="0"/>
              <a:t>Office Hours This Week and Next </a:t>
            </a:r>
          </a:p>
          <a:p>
            <a:pPr lvl="1"/>
            <a:r>
              <a:rPr lang="en-US" dirty="0"/>
              <a:t>Tuesday (Zoom) – 4:30-5:30 pm</a:t>
            </a:r>
          </a:p>
          <a:p>
            <a:pPr lvl="1"/>
            <a:r>
              <a:rPr lang="en-US" dirty="0"/>
              <a:t>Wednesday (EME 35 or Zoom) – 4-5 pm</a:t>
            </a:r>
          </a:p>
          <a:p>
            <a:pPr lvl="1"/>
            <a:r>
              <a:rPr lang="en-US" dirty="0"/>
              <a:t>Friday - University Holiday</a:t>
            </a:r>
          </a:p>
          <a:p>
            <a:pPr lvl="1"/>
            <a:r>
              <a:rPr lang="en-US" dirty="0"/>
              <a:t>Other times by appt</a:t>
            </a:r>
          </a:p>
          <a:p>
            <a:r>
              <a:rPr lang="en-US" dirty="0"/>
              <a:t>Next Week Classes:</a:t>
            </a:r>
          </a:p>
          <a:p>
            <a:pPr lvl="1"/>
            <a:r>
              <a:rPr lang="en-US" dirty="0"/>
              <a:t>Thursday Class – Noel in Pullman Classroom</a:t>
            </a:r>
          </a:p>
          <a:p>
            <a:r>
              <a:rPr lang="en-US" sz="2000" dirty="0"/>
              <a:t>Discussion Set #3 </a:t>
            </a:r>
          </a:p>
          <a:p>
            <a:r>
              <a:rPr lang="en-US" sz="2000" dirty="0"/>
              <a:t>Final Paper progress</a:t>
            </a:r>
          </a:p>
          <a:p>
            <a:r>
              <a:rPr lang="en-US" sz="2000" dirty="0"/>
              <a:t>Updates on Programs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4705216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701AF-7913-E410-AA77-3FB2751BF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89224"/>
              </p:ext>
            </p:extLst>
          </p:nvPr>
        </p:nvGraphicFramePr>
        <p:xfrm>
          <a:off x="774220" y="940278"/>
          <a:ext cx="7595560" cy="5534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7317">
                  <a:extLst>
                    <a:ext uri="{9D8B030D-6E8A-4147-A177-3AD203B41FA5}">
                      <a16:colId xmlns:a16="http://schemas.microsoft.com/office/drawing/2014/main" val="3036850409"/>
                    </a:ext>
                  </a:extLst>
                </a:gridCol>
                <a:gridCol w="1976081">
                  <a:extLst>
                    <a:ext uri="{9D8B030D-6E8A-4147-A177-3AD203B41FA5}">
                      <a16:colId xmlns:a16="http://schemas.microsoft.com/office/drawing/2014/main" val="4104443559"/>
                    </a:ext>
                  </a:extLst>
                </a:gridCol>
                <a:gridCol w="1976081">
                  <a:extLst>
                    <a:ext uri="{9D8B030D-6E8A-4147-A177-3AD203B41FA5}">
                      <a16:colId xmlns:a16="http://schemas.microsoft.com/office/drawing/2014/main" val="130410766"/>
                    </a:ext>
                  </a:extLst>
                </a:gridCol>
                <a:gridCol w="1976081">
                  <a:extLst>
                    <a:ext uri="{9D8B030D-6E8A-4147-A177-3AD203B41FA5}">
                      <a16:colId xmlns:a16="http://schemas.microsoft.com/office/drawing/2014/main" val="2472824624"/>
                    </a:ext>
                  </a:extLst>
                </a:gridCol>
              </a:tblGrid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EE 521 or 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ECE 582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1775086128"/>
                  </a:ext>
                </a:extLst>
              </a:tr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Discussion Set #3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Final Paper/Presentation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Programs 1-5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3043649278"/>
                  </a:ext>
                </a:extLst>
              </a:tr>
              <a:tr h="556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Nov 7 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Summary Due (11/8) &amp; Questions Due (11/10)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2493641299"/>
                  </a:ext>
                </a:extLst>
              </a:tr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Nov 14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Responses (11/18)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3933118367"/>
                  </a:ext>
                </a:extLst>
              </a:tr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Nov 21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Break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Break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Break 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43841"/>
                  </a:ext>
                </a:extLst>
              </a:tr>
              <a:tr h="27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Nov 28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Presentations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1472469638"/>
                  </a:ext>
                </a:extLst>
              </a:tr>
              <a:tr h="83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 5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Presentation; Final PPT Due:  Dec 8 &amp; Final Report Due: Dec 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3779146499"/>
                  </a:ext>
                </a:extLst>
              </a:tr>
              <a:tr h="1112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 12 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Last Day for Program Summary meeting with Dr. Schulz  12/13; Last Day for Reports 12/16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7" marR="6027" marT="6027" marB="0"/>
                </a:tc>
                <a:extLst>
                  <a:ext uri="{0D108BD9-81ED-4DB2-BD59-A6C34878D82A}">
                    <a16:rowId xmlns:a16="http://schemas.microsoft.com/office/drawing/2014/main" val="1523687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039434-F4CC-DAC9-09F7-7D65EEE03AC6}"/>
              </a:ext>
            </a:extLst>
          </p:cNvPr>
          <p:cNvSpPr txBox="1"/>
          <p:nvPr/>
        </p:nvSpPr>
        <p:spPr>
          <a:xfrm>
            <a:off x="3797780" y="198440"/>
            <a:ext cx="283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Schedule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A22419-AF9E-472F-557F-70E7373D0851}"/>
                  </a:ext>
                </a:extLst>
              </p14:cNvPr>
              <p14:cNvContentPartPr/>
              <p14:nvPr/>
            </p14:nvContentPartPr>
            <p14:xfrm>
              <a:off x="793800" y="1797120"/>
              <a:ext cx="7766280" cy="468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A22419-AF9E-472F-557F-70E7373D0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1787760"/>
                <a:ext cx="778500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7762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1B29-08A8-42F4-997B-85CEBE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160338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 Set #3</a:t>
            </a:r>
          </a:p>
        </p:txBody>
      </p:sp>
      <p:sp>
        <p:nvSpPr>
          <p:cNvPr id="21" name="AutoShape 2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2"/>
            <a:extLst>
              <a:ext uri="{FF2B5EF4-FFF2-40B4-BE49-F238E27FC236}">
                <a16:creationId xmlns:a16="http://schemas.microsoft.com/office/drawing/2014/main" id="{4D293386-271D-470C-955C-D663F3343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2475" y="-88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3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3"/>
            <a:extLst>
              <a:ext uri="{FF2B5EF4-FFF2-40B4-BE49-F238E27FC236}">
                <a16:creationId xmlns:a16="http://schemas.microsoft.com/office/drawing/2014/main" id="{65274B13-9CB0-41B3-ABEE-BDD80A16B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9975" y="-600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4"/>
            <a:extLst>
              <a:ext uri="{FF2B5EF4-FFF2-40B4-BE49-F238E27FC236}">
                <a16:creationId xmlns:a16="http://schemas.microsoft.com/office/drawing/2014/main" id="{01014D87-08DE-4193-8983-BC48A6605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66350" y="-311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5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5"/>
            <a:extLst>
              <a:ext uri="{FF2B5EF4-FFF2-40B4-BE49-F238E27FC236}">
                <a16:creationId xmlns:a16="http://schemas.microsoft.com/office/drawing/2014/main" id="{225335FB-1E24-4011-ACF9-B167FD44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99663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6"/>
            <a:extLst>
              <a:ext uri="{FF2B5EF4-FFF2-40B4-BE49-F238E27FC236}">
                <a16:creationId xmlns:a16="http://schemas.microsoft.com/office/drawing/2014/main" id="{13399382-D4D1-4B41-926C-F30F7A124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3350" y="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7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7"/>
            <a:extLst>
              <a:ext uri="{FF2B5EF4-FFF2-40B4-BE49-F238E27FC236}">
                <a16:creationId xmlns:a16="http://schemas.microsoft.com/office/drawing/2014/main" id="{CD0639B4-F7B3-49CD-BAB9-3E9543BF4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763" y="920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DD5FF1-D033-906B-046D-9ECFB093E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1775"/>
              </p:ext>
            </p:extLst>
          </p:nvPr>
        </p:nvGraphicFramePr>
        <p:xfrm>
          <a:off x="718549" y="920750"/>
          <a:ext cx="7997188" cy="3484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3832">
                  <a:extLst>
                    <a:ext uri="{9D8B030D-6E8A-4147-A177-3AD203B41FA5}">
                      <a16:colId xmlns:a16="http://schemas.microsoft.com/office/drawing/2014/main" val="2044763078"/>
                    </a:ext>
                  </a:extLst>
                </a:gridCol>
                <a:gridCol w="2150941">
                  <a:extLst>
                    <a:ext uri="{9D8B030D-6E8A-4147-A177-3AD203B41FA5}">
                      <a16:colId xmlns:a16="http://schemas.microsoft.com/office/drawing/2014/main" val="2813225455"/>
                    </a:ext>
                  </a:extLst>
                </a:gridCol>
                <a:gridCol w="2053385">
                  <a:extLst>
                    <a:ext uri="{9D8B030D-6E8A-4147-A177-3AD203B41FA5}">
                      <a16:colId xmlns:a16="http://schemas.microsoft.com/office/drawing/2014/main" val="3791406227"/>
                    </a:ext>
                  </a:extLst>
                </a:gridCol>
                <a:gridCol w="2549030">
                  <a:extLst>
                    <a:ext uri="{9D8B030D-6E8A-4147-A177-3AD203B41FA5}">
                      <a16:colId xmlns:a16="http://schemas.microsoft.com/office/drawing/2014/main" val="3537367574"/>
                    </a:ext>
                  </a:extLst>
                </a:gridCol>
              </a:tblGrid>
              <a:tr h="678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Assignment #3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A: Summarize (150 to 200 word summary of article)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B: List of three questions for class to answer?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C: Answer the Questions or Add to Discussions (Each response should be between 25 and 100 words)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470016237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See Canvas for Papers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Due: 11/8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Due: 11/10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Due: 11/18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753420967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Noah Allison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Ninad Gaikwad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125726531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Sajjad Uddin Mahmud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Aryan Jha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420258169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Md Samiul Islam Sagar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Annika Lawrence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51127200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Saeed Salimi Amiri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Ben McCornack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994869962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Leonardo Stingini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Mauricio Silveira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1741625103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Ke Wang</a:t>
                      </a:r>
                      <a:endParaRPr lang="en-US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Augusto Zanin Bertoletti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students in class should respond to three of these papers.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3779806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66C3D43-B847-F34F-F3EB-F2247CECF2C3}"/>
              </a:ext>
            </a:extLst>
          </p:cNvPr>
          <p:cNvSpPr txBox="1"/>
          <p:nvPr/>
        </p:nvSpPr>
        <p:spPr>
          <a:xfrm>
            <a:off x="2924354" y="5003321"/>
            <a:ext cx="32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See assignment for articles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59EE6-4452-420E-9B25-EA8AAA935C22}"/>
              </a:ext>
            </a:extLst>
          </p:cNvPr>
          <p:cNvSpPr/>
          <p:nvPr/>
        </p:nvSpPr>
        <p:spPr>
          <a:xfrm>
            <a:off x="4153257" y="717847"/>
            <a:ext cx="1914258" cy="42854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34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6F6-B657-4DDA-9A5C-CC4CD35A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229110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Individual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5464-1AD9-4671-B86A-353E2F7F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70" y="1079133"/>
            <a:ext cx="7772400" cy="2714589"/>
          </a:xfrm>
        </p:spPr>
        <p:txBody>
          <a:bodyPr/>
          <a:lstStyle/>
          <a:p>
            <a:r>
              <a:rPr lang="en-US" b="1" dirty="0"/>
              <a:t>Individual Programs #1 and #3</a:t>
            </a:r>
          </a:p>
          <a:p>
            <a:pPr lvl="1"/>
            <a:r>
              <a:rPr lang="en-US" b="1" dirty="0"/>
              <a:t>Program #1 – Power Flow</a:t>
            </a:r>
          </a:p>
          <a:p>
            <a:pPr lvl="1"/>
            <a:r>
              <a:rPr lang="en-US" b="1" dirty="0"/>
              <a:t>Program #3 – Continuation Power Flow</a:t>
            </a:r>
          </a:p>
          <a:p>
            <a:pPr lvl="2"/>
            <a:r>
              <a:rPr lang="en-US" b="1" dirty="0"/>
              <a:t>Develop the Continuation Power Flow </a:t>
            </a:r>
            <a:r>
              <a:rPr lang="en-US" dirty="0"/>
              <a:t>algorithm to determine the P-V curves for all the required buses in the IEEE 14 bus test case with taps.  Do not worry about Q limits for this problem.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93112D-1E4F-6297-377C-0A1229636D76}"/>
                  </a:ext>
                </a:extLst>
              </p14:cNvPr>
              <p14:cNvContentPartPr/>
              <p14:nvPr/>
            </p14:nvContentPartPr>
            <p14:xfrm>
              <a:off x="2749680" y="1638360"/>
              <a:ext cx="5639040" cy="410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93112D-1E4F-6297-377C-0A1229636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0320" y="1629000"/>
                <a:ext cx="5657760" cy="41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9882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9C4B-A3B3-3747-8677-C3E08584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7" y="141943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Programs – Programs 2, 4 and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D508-2CEB-14CF-F8F2-5D0DB3EF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37" y="975934"/>
            <a:ext cx="8300671" cy="3082895"/>
          </a:xfrm>
        </p:spPr>
        <p:txBody>
          <a:bodyPr/>
          <a:lstStyle/>
          <a:p>
            <a:r>
              <a:rPr lang="en-US" dirty="0"/>
              <a:t>Groups mostly set </a:t>
            </a:r>
          </a:p>
          <a:p>
            <a:pPr lvl="1"/>
            <a:r>
              <a:rPr lang="en-US" dirty="0"/>
              <a:t>One person looking for a partner</a:t>
            </a:r>
          </a:p>
          <a:p>
            <a:r>
              <a:rPr lang="en-US" dirty="0"/>
              <a:t>Programs 2, 4 and 5 can be done as a team of two.  </a:t>
            </a:r>
          </a:p>
          <a:p>
            <a:r>
              <a:rPr lang="en-US" dirty="0"/>
              <a:t>Explanation times with Dr. Schulz should included both partners for groups of two.</a:t>
            </a:r>
          </a:p>
          <a:p>
            <a:r>
              <a:rPr lang="en-US" dirty="0"/>
              <a:t>Program #2 will be defined by 11/10</a:t>
            </a:r>
          </a:p>
          <a:p>
            <a:r>
              <a:rPr lang="en-US" dirty="0"/>
              <a:t>Programs #4 and #5 defined next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BB8269-252B-BC07-4999-3B9911E957EC}"/>
                  </a:ext>
                </a:extLst>
              </p14:cNvPr>
              <p14:cNvContentPartPr/>
              <p14:nvPr/>
            </p14:nvContentPartPr>
            <p14:xfrm>
              <a:off x="1117440" y="939960"/>
              <a:ext cx="7302960" cy="311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BB8269-252B-BC07-4999-3B9911E957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080" y="930600"/>
                <a:ext cx="732168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568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9C4B-A3B3-3747-8677-C3E08584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7" y="141943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4:  State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D508-2CEB-14CF-F8F2-5D0DB3EF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38" y="1027209"/>
            <a:ext cx="7772400" cy="5224507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computer program to solve the State Estimation 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IEEE 14 Bus Power Flow with taps results as measurements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branch flows for all lines,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Pji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Qij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Qji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Noise to all the measurements (voltages, </a:t>
            </a:r>
            <a:r>
              <a:rPr lang="en-US" sz="1800" strike="sng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Pbus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Pline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Use consistent error bands for various types of measurements. </a:t>
            </a: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 State Estimation and Check for Bad Data as discussed in class for the below cases</a:t>
            </a:r>
          </a:p>
          <a:p>
            <a:pPr marL="508000" lvl="1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#1 – State estimation with given “noisy” measurements</a:t>
            </a:r>
          </a:p>
          <a:p>
            <a:pPr marL="508000" lvl="1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#2 – State estimation with one measurement with error</a:t>
            </a:r>
          </a:p>
          <a:p>
            <a:pPr marL="508000" lvl="1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#3 – State estimation with three measurements with error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the state estimation results for the three cases including the check for bad data.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 report describing the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program, how you added “noise” to measurements, how you checked for bad data and results. Submit program.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78F14C-AB48-5D75-6FB4-317367FBAB6C}"/>
                  </a:ext>
                </a:extLst>
              </p14:cNvPr>
              <p14:cNvContentPartPr/>
              <p14:nvPr/>
            </p14:nvContentPartPr>
            <p14:xfrm>
              <a:off x="1886040" y="1371600"/>
              <a:ext cx="5905800" cy="32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78F14C-AB48-5D75-6FB4-317367FBA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680" y="1362240"/>
                <a:ext cx="592452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0696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9C4B-A3B3-3747-8677-C3E08584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7" y="141943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5:  OPF Assignment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8D508-2CEB-14CF-F8F2-5D0DB3EF5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138" y="975934"/>
                <a:ext cx="7772400" cy="5217967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Write a computer program to solve the Optimal Power Flow: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 the IEEE 14-bus system assume that the cost functions of the generators at buses 1 and 2 are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 .004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+8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.0048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+6.4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Four Cases </a:t>
                </a: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the economic dispatch problem (without considering the power flow on the lines) with Total P = 259MW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From the power flow solution, calculate Total P = P1 + P2, and use this Total P to solve the economic dispatch problem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OPF with the only control variable being P2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the OPF again, this time with a line flow constraint on the branch between buses 1 and 2 of 5MW</a:t>
                </a: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Compare the different costs of generation for these four cases. 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Submit report describing the OPF program and results. Submit program.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8D508-2CEB-14CF-F8F2-5D0DB3EF5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138" y="975934"/>
                <a:ext cx="7772400" cy="5217967"/>
              </a:xfrm>
              <a:blipFill>
                <a:blip r:embed="rId2"/>
                <a:stretch>
                  <a:fillRect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99E984-F0BC-BDAF-BA22-37D9C34BF142}"/>
                  </a:ext>
                </a:extLst>
              </p14:cNvPr>
              <p14:cNvContentPartPr/>
              <p14:nvPr/>
            </p14:nvContentPartPr>
            <p14:xfrm>
              <a:off x="2063880" y="1930320"/>
              <a:ext cx="4604040" cy="224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99E984-F0BC-BDAF-BA22-37D9C34BF1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0" y="1920960"/>
                <a:ext cx="4622760" cy="22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9658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6149C5-4D41-4632-C7F5-BEB404C8D8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91778" y="940975"/>
                <a:ext cx="8652222" cy="4247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𝑪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6149C5-4D41-4632-C7F5-BEB404C8D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1778" y="940975"/>
                <a:ext cx="8652222" cy="424732"/>
              </a:xfrm>
              <a:blipFill>
                <a:blip r:embed="rId2"/>
                <a:stretch>
                  <a:fillRect t="-18571"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73E177-F9C8-7332-F6FC-89AF44BC2F64}"/>
              </a:ext>
            </a:extLst>
          </p:cNvPr>
          <p:cNvSpPr txBox="1"/>
          <p:nvPr/>
        </p:nvSpPr>
        <p:spPr>
          <a:xfrm>
            <a:off x="1110953" y="1617072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4BC0B-B48E-F5BF-3747-701368B8A1D5}"/>
              </a:ext>
            </a:extLst>
          </p:cNvPr>
          <p:cNvSpPr txBox="1"/>
          <p:nvPr/>
        </p:nvSpPr>
        <p:spPr>
          <a:xfrm>
            <a:off x="4186015" y="1617072"/>
            <a:ext cx="99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6AA87-8C65-BFB0-FB90-F6C349933C7E}"/>
              </a:ext>
            </a:extLst>
          </p:cNvPr>
          <p:cNvSpPr txBox="1"/>
          <p:nvPr/>
        </p:nvSpPr>
        <p:spPr>
          <a:xfrm>
            <a:off x="7040310" y="1617072"/>
            <a:ext cx="99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 =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3495B8-64FE-A96B-B5C1-4D308464DD58}"/>
                  </a:ext>
                </a:extLst>
              </p14:cNvPr>
              <p14:cNvContentPartPr/>
              <p14:nvPr/>
            </p14:nvContentPartPr>
            <p14:xfrm>
              <a:off x="673200" y="806400"/>
              <a:ext cx="8109360" cy="300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3495B8-64FE-A96B-B5C1-4D308464DD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840" y="797040"/>
                <a:ext cx="8128080" cy="30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6085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143cb6437e95a0fac009a6c308f2423c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b841d605fdc55b0768f3d590e5c95aa3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2B4829-75A5-4577-A91F-90EC833ED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9e2-e056-46d7-9f03-f58d16224128"/>
    <ds:schemaRef ds:uri="29140ecd-3393-4559-a649-14a344578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08C9AA-6A32-4B29-B0B8-2274373B0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54ADCE-570C-4233-9B50-E63B91158CA0}">
  <ds:schemaRefs>
    <ds:schemaRef ds:uri="048b29e2-e056-46d7-9f03-f58d16224128"/>
    <ds:schemaRef ds:uri="http://purl.org/dc/terms/"/>
    <ds:schemaRef ds:uri="http://purl.org/dc/dcmitype/"/>
    <ds:schemaRef ds:uri="29140ecd-3393-4559-a649-14a344578679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7725</TotalTime>
  <Words>960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Lucida Sans</vt:lpstr>
      <vt:lpstr>Times New Roman</vt:lpstr>
      <vt:lpstr>Default Design</vt:lpstr>
      <vt:lpstr>1_Default Design</vt:lpstr>
      <vt:lpstr>2_Default Design</vt:lpstr>
      <vt:lpstr>EE 521/ECE 582 – Analysis of Power systems</vt:lpstr>
      <vt:lpstr>PowerPoint Presentation</vt:lpstr>
      <vt:lpstr>PowerPoint Presentation</vt:lpstr>
      <vt:lpstr>Discussion Set #3</vt:lpstr>
      <vt:lpstr>Individual Programs</vt:lpstr>
      <vt:lpstr>Group Programs – Programs 2, 4 and 5</vt:lpstr>
      <vt:lpstr>Program 4:  State Estimation</vt:lpstr>
      <vt:lpstr>Program 5:  OPF Assignment </vt:lpstr>
      <vt:lpstr>F_1(P_(1 ))=A+BP_1+CP_1^2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get the Wood, Wollenberg &amp; Sheble Book Digitally through WSU Libraries</vt:lpstr>
      <vt:lpstr>Announcements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Schulz, Noel N</cp:lastModifiedBy>
  <cp:revision>490</cp:revision>
  <cp:lastPrinted>2014-04-21T18:27:44Z</cp:lastPrinted>
  <dcterms:created xsi:type="dcterms:W3CDTF">2001-10-04T20:08:10Z</dcterms:created>
  <dcterms:modified xsi:type="dcterms:W3CDTF">2022-11-09T00:09:04Z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