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</p:sldMasterIdLst>
  <p:notesMasterIdLst>
    <p:notesMasterId r:id="rId45"/>
  </p:notesMasterIdLst>
  <p:handoutMasterIdLst>
    <p:handoutMasterId r:id="rId46"/>
  </p:handoutMasterIdLst>
  <p:sldIdLst>
    <p:sldId id="341" r:id="rId7"/>
    <p:sldId id="937" r:id="rId8"/>
    <p:sldId id="942" r:id="rId9"/>
    <p:sldId id="943" r:id="rId10"/>
    <p:sldId id="901" r:id="rId11"/>
    <p:sldId id="944" r:id="rId12"/>
    <p:sldId id="946" r:id="rId13"/>
    <p:sldId id="258" r:id="rId14"/>
    <p:sldId id="259" r:id="rId15"/>
    <p:sldId id="260" r:id="rId16"/>
    <p:sldId id="945" r:id="rId17"/>
    <p:sldId id="262" r:id="rId18"/>
    <p:sldId id="263" r:id="rId19"/>
    <p:sldId id="264" r:id="rId20"/>
    <p:sldId id="265" r:id="rId21"/>
    <p:sldId id="267" r:id="rId22"/>
    <p:sldId id="266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356" r:id="rId42"/>
    <p:sldId id="947" r:id="rId43"/>
    <p:sldId id="948" r:id="rId4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614" y="114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Noel N" userId="14715e9b-3bcb-403e-bceb-d4d5d895a9ad" providerId="ADAL" clId="{CF521AB8-E8DD-4DC1-8C79-36797F2F5B1B}"/>
    <pc:docChg chg="undo custSel addSld delSld modSld sldOrd delMainMaster">
      <pc:chgData name="Schulz, Noel N" userId="14715e9b-3bcb-403e-bceb-d4d5d895a9ad" providerId="ADAL" clId="{CF521AB8-E8DD-4DC1-8C79-36797F2F5B1B}" dt="2022-09-15T21:34:18.056" v="1069" actId="20577"/>
      <pc:docMkLst>
        <pc:docMk/>
      </pc:docMkLst>
      <pc:sldChg chg="addSp add del modTransition">
        <pc:chgData name="Schulz, Noel N" userId="14715e9b-3bcb-403e-bceb-d4d5d895a9ad" providerId="ADAL" clId="{CF521AB8-E8DD-4DC1-8C79-36797F2F5B1B}" dt="2022-09-15T21:24:09.028" v="1057"/>
        <pc:sldMkLst>
          <pc:docMk/>
          <pc:sldMk cId="441316622" sldId="258"/>
        </pc:sldMkLst>
        <pc:spChg chg="add">
          <ac:chgData name="Schulz, Noel N" userId="14715e9b-3bcb-403e-bceb-d4d5d895a9ad" providerId="ADAL" clId="{CF521AB8-E8DD-4DC1-8C79-36797F2F5B1B}" dt="2022-09-15T21:24:09.028" v="1057"/>
          <ac:spMkLst>
            <pc:docMk/>
            <pc:sldMk cId="441316622" sldId="258"/>
            <ac:spMk id="9" creationId="{BAB08B40-817B-42EB-A000-DA6A1AA772F8}"/>
          </ac:spMkLst>
        </pc:spChg>
      </pc:sldChg>
      <pc:sldChg chg="addSp delSp modSp add del modTransition">
        <pc:chgData name="Schulz, Noel N" userId="14715e9b-3bcb-403e-bceb-d4d5d895a9ad" providerId="ADAL" clId="{CF521AB8-E8DD-4DC1-8C79-36797F2F5B1B}" dt="2022-09-15T21:24:07.709" v="1056"/>
        <pc:sldMkLst>
          <pc:docMk/>
          <pc:sldMk cId="462477030" sldId="259"/>
        </pc:sldMkLst>
        <pc:spChg chg="mod">
          <ac:chgData name="Schulz, Noel N" userId="14715e9b-3bcb-403e-bceb-d4d5d895a9ad" providerId="ADAL" clId="{CF521AB8-E8DD-4DC1-8C79-36797F2F5B1B}" dt="2022-09-15T21:08:01.751" v="828" actId="1076"/>
          <ac:spMkLst>
            <pc:docMk/>
            <pc:sldMk cId="462477030" sldId="259"/>
            <ac:spMk id="5" creationId="{00000000-0000-0000-0000-000000000000}"/>
          </ac:spMkLst>
        </pc:spChg>
        <pc:spChg chg="add del mod">
          <ac:chgData name="Schulz, Noel N" userId="14715e9b-3bcb-403e-bceb-d4d5d895a9ad" providerId="ADAL" clId="{CF521AB8-E8DD-4DC1-8C79-36797F2F5B1B}" dt="2022-09-15T21:24:07.709" v="1056"/>
          <ac:spMkLst>
            <pc:docMk/>
            <pc:sldMk cId="462477030" sldId="259"/>
            <ac:spMk id="7" creationId="{301CEEA4-0AC6-4441-AF41-75975C721D37}"/>
          </ac:spMkLst>
        </pc:spChg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872237271" sldId="260"/>
        </pc:sldMkLst>
      </pc:sldChg>
      <pc:sldChg chg="del">
        <pc:chgData name="Schulz, Noel N" userId="14715e9b-3bcb-403e-bceb-d4d5d895a9ad" providerId="ADAL" clId="{CF521AB8-E8DD-4DC1-8C79-36797F2F5B1B}" dt="2022-09-15T21:09:11.940" v="858" actId="2696"/>
        <pc:sldMkLst>
          <pc:docMk/>
          <pc:sldMk cId="1224913561" sldId="261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406097612" sldId="262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4282256024" sldId="263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62752512" sldId="264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1117789243" sldId="265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68191707" sldId="266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799951604" sldId="267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785820280" sldId="268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015044618" sldId="269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853855363" sldId="270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354423999" sldId="271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1499527736" sldId="272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1147770377" sldId="273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213106600" sldId="274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85452754" sldId="275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000448249" sldId="276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648534271" sldId="277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079835600" sldId="278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3486005691" sldId="279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632501851" sldId="280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902528398" sldId="281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1167667156" sldId="282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113173732" sldId="283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1228540674" sldId="284"/>
        </pc:sldMkLst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2168393510" sldId="285"/>
        </pc:sldMkLst>
      </pc:sldChg>
      <pc:sldChg chg="del">
        <pc:chgData name="Schulz, Noel N" userId="14715e9b-3bcb-403e-bceb-d4d5d895a9ad" providerId="ADAL" clId="{CF521AB8-E8DD-4DC1-8C79-36797F2F5B1B}" dt="2022-09-15T21:09:12.387" v="859" actId="2696"/>
        <pc:sldMkLst>
          <pc:docMk/>
          <pc:sldMk cId="547879252" sldId="293"/>
        </pc:sldMkLst>
      </pc:sldChg>
      <pc:sldChg chg="del">
        <pc:chgData name="Schulz, Noel N" userId="14715e9b-3bcb-403e-bceb-d4d5d895a9ad" providerId="ADAL" clId="{CF521AB8-E8DD-4DC1-8C79-36797F2F5B1B}" dt="2022-09-15T21:09:12.841" v="860" actId="2696"/>
        <pc:sldMkLst>
          <pc:docMk/>
          <pc:sldMk cId="1449140738" sldId="294"/>
        </pc:sldMkLst>
      </pc:sldChg>
      <pc:sldChg chg="del">
        <pc:chgData name="Schulz, Noel N" userId="14715e9b-3bcb-403e-bceb-d4d5d895a9ad" providerId="ADAL" clId="{CF521AB8-E8DD-4DC1-8C79-36797F2F5B1B}" dt="2022-09-15T21:09:13.404" v="861" actId="2696"/>
        <pc:sldMkLst>
          <pc:docMk/>
          <pc:sldMk cId="999231692" sldId="295"/>
        </pc:sldMkLst>
      </pc:sldChg>
      <pc:sldChg chg="del">
        <pc:chgData name="Schulz, Noel N" userId="14715e9b-3bcb-403e-bceb-d4d5d895a9ad" providerId="ADAL" clId="{CF521AB8-E8DD-4DC1-8C79-36797F2F5B1B}" dt="2022-09-15T21:09:13.959" v="862" actId="2696"/>
        <pc:sldMkLst>
          <pc:docMk/>
          <pc:sldMk cId="1564039093" sldId="296"/>
        </pc:sldMkLst>
      </pc:sldChg>
      <pc:sldChg chg="del">
        <pc:chgData name="Schulz, Noel N" userId="14715e9b-3bcb-403e-bceb-d4d5d895a9ad" providerId="ADAL" clId="{CF521AB8-E8DD-4DC1-8C79-36797F2F5B1B}" dt="2022-09-15T21:09:14.947" v="864" actId="2696"/>
        <pc:sldMkLst>
          <pc:docMk/>
          <pc:sldMk cId="1061639364" sldId="297"/>
        </pc:sldMkLst>
      </pc:sldChg>
      <pc:sldChg chg="del">
        <pc:chgData name="Schulz, Noel N" userId="14715e9b-3bcb-403e-bceb-d4d5d895a9ad" providerId="ADAL" clId="{CF521AB8-E8DD-4DC1-8C79-36797F2F5B1B}" dt="2022-09-15T21:09:16.097" v="866" actId="2696"/>
        <pc:sldMkLst>
          <pc:docMk/>
          <pc:sldMk cId="2916195552" sldId="298"/>
        </pc:sldMkLst>
      </pc:sldChg>
      <pc:sldChg chg="del">
        <pc:chgData name="Schulz, Noel N" userId="14715e9b-3bcb-403e-bceb-d4d5d895a9ad" providerId="ADAL" clId="{CF521AB8-E8DD-4DC1-8C79-36797F2F5B1B}" dt="2022-09-15T21:09:14.445" v="863" actId="2696"/>
        <pc:sldMkLst>
          <pc:docMk/>
          <pc:sldMk cId="141982927" sldId="300"/>
        </pc:sldMkLst>
      </pc:sldChg>
      <pc:sldChg chg="del">
        <pc:chgData name="Schulz, Noel N" userId="14715e9b-3bcb-403e-bceb-d4d5d895a9ad" providerId="ADAL" clId="{CF521AB8-E8DD-4DC1-8C79-36797F2F5B1B}" dt="2022-09-15T21:09:16.699" v="867" actId="2696"/>
        <pc:sldMkLst>
          <pc:docMk/>
          <pc:sldMk cId="4066084481" sldId="301"/>
        </pc:sldMkLst>
      </pc:sldChg>
      <pc:sldChg chg="del">
        <pc:chgData name="Schulz, Noel N" userId="14715e9b-3bcb-403e-bceb-d4d5d895a9ad" providerId="ADAL" clId="{CF521AB8-E8DD-4DC1-8C79-36797F2F5B1B}" dt="2022-09-15T21:09:18.404" v="870" actId="2696"/>
        <pc:sldMkLst>
          <pc:docMk/>
          <pc:sldMk cId="1534896654" sldId="302"/>
        </pc:sldMkLst>
      </pc:sldChg>
      <pc:sldChg chg="del">
        <pc:chgData name="Schulz, Noel N" userId="14715e9b-3bcb-403e-bceb-d4d5d895a9ad" providerId="ADAL" clId="{CF521AB8-E8DD-4DC1-8C79-36797F2F5B1B}" dt="2022-09-15T21:09:19.506" v="872" actId="2696"/>
        <pc:sldMkLst>
          <pc:docMk/>
          <pc:sldMk cId="2477995059" sldId="303"/>
        </pc:sldMkLst>
      </pc:sldChg>
      <pc:sldChg chg="del">
        <pc:chgData name="Schulz, Noel N" userId="14715e9b-3bcb-403e-bceb-d4d5d895a9ad" providerId="ADAL" clId="{CF521AB8-E8DD-4DC1-8C79-36797F2F5B1B}" dt="2022-09-15T21:09:19.977" v="873" actId="2696"/>
        <pc:sldMkLst>
          <pc:docMk/>
          <pc:sldMk cId="2043482152" sldId="304"/>
        </pc:sldMkLst>
      </pc:sldChg>
      <pc:sldChg chg="del">
        <pc:chgData name="Schulz, Noel N" userId="14715e9b-3bcb-403e-bceb-d4d5d895a9ad" providerId="ADAL" clId="{CF521AB8-E8DD-4DC1-8C79-36797F2F5B1B}" dt="2022-09-15T21:09:20.740" v="874" actId="2696"/>
        <pc:sldMkLst>
          <pc:docMk/>
          <pc:sldMk cId="242737960" sldId="305"/>
        </pc:sldMkLst>
      </pc:sldChg>
      <pc:sldChg chg="del">
        <pc:chgData name="Schulz, Noel N" userId="14715e9b-3bcb-403e-bceb-d4d5d895a9ad" providerId="ADAL" clId="{CF521AB8-E8DD-4DC1-8C79-36797F2F5B1B}" dt="2022-09-15T21:09:21.296" v="875" actId="2696"/>
        <pc:sldMkLst>
          <pc:docMk/>
          <pc:sldMk cId="2134773253" sldId="306"/>
        </pc:sldMkLst>
      </pc:sldChg>
      <pc:sldChg chg="del">
        <pc:chgData name="Schulz, Noel N" userId="14715e9b-3bcb-403e-bceb-d4d5d895a9ad" providerId="ADAL" clId="{CF521AB8-E8DD-4DC1-8C79-36797F2F5B1B}" dt="2022-09-15T21:09:17.855" v="869" actId="2696"/>
        <pc:sldMkLst>
          <pc:docMk/>
          <pc:sldMk cId="3529293775" sldId="308"/>
        </pc:sldMkLst>
      </pc:sldChg>
      <pc:sldChg chg="del">
        <pc:chgData name="Schulz, Noel N" userId="14715e9b-3bcb-403e-bceb-d4d5d895a9ad" providerId="ADAL" clId="{CF521AB8-E8DD-4DC1-8C79-36797F2F5B1B}" dt="2022-09-15T21:09:17.400" v="868" actId="2696"/>
        <pc:sldMkLst>
          <pc:docMk/>
          <pc:sldMk cId="1170689584" sldId="310"/>
        </pc:sldMkLst>
      </pc:sldChg>
      <pc:sldChg chg="del">
        <pc:chgData name="Schulz, Noel N" userId="14715e9b-3bcb-403e-bceb-d4d5d895a9ad" providerId="ADAL" clId="{CF521AB8-E8DD-4DC1-8C79-36797F2F5B1B}" dt="2022-09-15T21:09:21.882" v="876" actId="2696"/>
        <pc:sldMkLst>
          <pc:docMk/>
          <pc:sldMk cId="2434895951" sldId="311"/>
        </pc:sldMkLst>
      </pc:sldChg>
      <pc:sldChg chg="del">
        <pc:chgData name="Schulz, Noel N" userId="14715e9b-3bcb-403e-bceb-d4d5d895a9ad" providerId="ADAL" clId="{CF521AB8-E8DD-4DC1-8C79-36797F2F5B1B}" dt="2022-09-15T21:09:22.445" v="877" actId="2696"/>
        <pc:sldMkLst>
          <pc:docMk/>
          <pc:sldMk cId="2904276530" sldId="312"/>
        </pc:sldMkLst>
      </pc:sldChg>
      <pc:sldChg chg="del">
        <pc:chgData name="Schulz, Noel N" userId="14715e9b-3bcb-403e-bceb-d4d5d895a9ad" providerId="ADAL" clId="{CF521AB8-E8DD-4DC1-8C79-36797F2F5B1B}" dt="2022-09-15T21:09:22.954" v="878" actId="2696"/>
        <pc:sldMkLst>
          <pc:docMk/>
          <pc:sldMk cId="3195866228" sldId="313"/>
        </pc:sldMkLst>
      </pc:sldChg>
      <pc:sldChg chg="del">
        <pc:chgData name="Schulz, Noel N" userId="14715e9b-3bcb-403e-bceb-d4d5d895a9ad" providerId="ADAL" clId="{CF521AB8-E8DD-4DC1-8C79-36797F2F5B1B}" dt="2022-09-15T21:09:23.433" v="879" actId="2696"/>
        <pc:sldMkLst>
          <pc:docMk/>
          <pc:sldMk cId="3622998202" sldId="314"/>
        </pc:sldMkLst>
      </pc:sldChg>
      <pc:sldChg chg="del">
        <pc:chgData name="Schulz, Noel N" userId="14715e9b-3bcb-403e-bceb-d4d5d895a9ad" providerId="ADAL" clId="{CF521AB8-E8DD-4DC1-8C79-36797F2F5B1B}" dt="2022-09-15T21:09:23.872" v="880" actId="2696"/>
        <pc:sldMkLst>
          <pc:docMk/>
          <pc:sldMk cId="2473832342" sldId="315"/>
        </pc:sldMkLst>
      </pc:sldChg>
      <pc:sldChg chg="del">
        <pc:chgData name="Schulz, Noel N" userId="14715e9b-3bcb-403e-bceb-d4d5d895a9ad" providerId="ADAL" clId="{CF521AB8-E8DD-4DC1-8C79-36797F2F5B1B}" dt="2022-09-15T21:09:24.474" v="881" actId="2696"/>
        <pc:sldMkLst>
          <pc:docMk/>
          <pc:sldMk cId="4213629431" sldId="316"/>
        </pc:sldMkLst>
      </pc:sldChg>
      <pc:sldChg chg="del">
        <pc:chgData name="Schulz, Noel N" userId="14715e9b-3bcb-403e-bceb-d4d5d895a9ad" providerId="ADAL" clId="{CF521AB8-E8DD-4DC1-8C79-36797F2F5B1B}" dt="2022-09-15T21:09:18.921" v="871" actId="2696"/>
        <pc:sldMkLst>
          <pc:docMk/>
          <pc:sldMk cId="4224054150" sldId="317"/>
        </pc:sldMkLst>
      </pc:sldChg>
      <pc:sldChg chg="del">
        <pc:chgData name="Schulz, Noel N" userId="14715e9b-3bcb-403e-bceb-d4d5d895a9ad" providerId="ADAL" clId="{CF521AB8-E8DD-4DC1-8C79-36797F2F5B1B}" dt="2022-09-15T21:09:26.240" v="884" actId="2696"/>
        <pc:sldMkLst>
          <pc:docMk/>
          <pc:sldMk cId="3623659446" sldId="318"/>
        </pc:sldMkLst>
      </pc:sldChg>
      <pc:sldChg chg="del">
        <pc:chgData name="Schulz, Noel N" userId="14715e9b-3bcb-403e-bceb-d4d5d895a9ad" providerId="ADAL" clId="{CF521AB8-E8DD-4DC1-8C79-36797F2F5B1B}" dt="2022-09-15T21:09:25.122" v="882" actId="2696"/>
        <pc:sldMkLst>
          <pc:docMk/>
          <pc:sldMk cId="79847016" sldId="319"/>
        </pc:sldMkLst>
      </pc:sldChg>
      <pc:sldChg chg="del">
        <pc:chgData name="Schulz, Noel N" userId="14715e9b-3bcb-403e-bceb-d4d5d895a9ad" providerId="ADAL" clId="{CF521AB8-E8DD-4DC1-8C79-36797F2F5B1B}" dt="2022-09-15T21:09:25.676" v="883" actId="2696"/>
        <pc:sldMkLst>
          <pc:docMk/>
          <pc:sldMk cId="4162096794" sldId="320"/>
        </pc:sldMkLst>
      </pc:sldChg>
      <pc:sldChg chg="del">
        <pc:chgData name="Schulz, Noel N" userId="14715e9b-3bcb-403e-bceb-d4d5d895a9ad" providerId="ADAL" clId="{CF521AB8-E8DD-4DC1-8C79-36797F2F5B1B}" dt="2022-09-15T21:09:26.796" v="885" actId="2696"/>
        <pc:sldMkLst>
          <pc:docMk/>
          <pc:sldMk cId="260419074" sldId="322"/>
        </pc:sldMkLst>
      </pc:sldChg>
      <pc:sldChg chg="del">
        <pc:chgData name="Schulz, Noel N" userId="14715e9b-3bcb-403e-bceb-d4d5d895a9ad" providerId="ADAL" clId="{CF521AB8-E8DD-4DC1-8C79-36797F2F5B1B}" dt="2022-09-15T21:09:27.344" v="886" actId="2696"/>
        <pc:sldMkLst>
          <pc:docMk/>
          <pc:sldMk cId="2887762095" sldId="323"/>
        </pc:sldMkLst>
      </pc:sldChg>
      <pc:sldChg chg="del">
        <pc:chgData name="Schulz, Noel N" userId="14715e9b-3bcb-403e-bceb-d4d5d895a9ad" providerId="ADAL" clId="{CF521AB8-E8DD-4DC1-8C79-36797F2F5B1B}" dt="2022-09-15T21:09:28.717" v="888" actId="2696"/>
        <pc:sldMkLst>
          <pc:docMk/>
          <pc:sldMk cId="3000108431" sldId="324"/>
        </pc:sldMkLst>
      </pc:sldChg>
      <pc:sldChg chg="del">
        <pc:chgData name="Schulz, Noel N" userId="14715e9b-3bcb-403e-bceb-d4d5d895a9ad" providerId="ADAL" clId="{CF521AB8-E8DD-4DC1-8C79-36797F2F5B1B}" dt="2022-09-15T21:09:28.131" v="887" actId="2696"/>
        <pc:sldMkLst>
          <pc:docMk/>
          <pc:sldMk cId="2381481871" sldId="325"/>
        </pc:sldMkLst>
      </pc:sldChg>
      <pc:sldChg chg="del">
        <pc:chgData name="Schulz, Noel N" userId="14715e9b-3bcb-403e-bceb-d4d5d895a9ad" providerId="ADAL" clId="{CF521AB8-E8DD-4DC1-8C79-36797F2F5B1B}" dt="2022-09-15T21:09:29.202" v="889" actId="2696"/>
        <pc:sldMkLst>
          <pc:docMk/>
          <pc:sldMk cId="3575436114" sldId="326"/>
        </pc:sldMkLst>
      </pc:sldChg>
      <pc:sldChg chg="del">
        <pc:chgData name="Schulz, Noel N" userId="14715e9b-3bcb-403e-bceb-d4d5d895a9ad" providerId="ADAL" clId="{CF521AB8-E8DD-4DC1-8C79-36797F2F5B1B}" dt="2022-09-15T21:09:29.674" v="890" actId="2696"/>
        <pc:sldMkLst>
          <pc:docMk/>
          <pc:sldMk cId="1450225452" sldId="327"/>
        </pc:sldMkLst>
      </pc:sldChg>
      <pc:sldChg chg="del">
        <pc:chgData name="Schulz, Noel N" userId="14715e9b-3bcb-403e-bceb-d4d5d895a9ad" providerId="ADAL" clId="{CF521AB8-E8DD-4DC1-8C79-36797F2F5B1B}" dt="2022-09-15T21:09:30.167" v="891" actId="2696"/>
        <pc:sldMkLst>
          <pc:docMk/>
          <pc:sldMk cId="3890191466" sldId="328"/>
        </pc:sldMkLst>
      </pc:sldChg>
      <pc:sldChg chg="del">
        <pc:chgData name="Schulz, Noel N" userId="14715e9b-3bcb-403e-bceb-d4d5d895a9ad" providerId="ADAL" clId="{CF521AB8-E8DD-4DC1-8C79-36797F2F5B1B}" dt="2022-09-15T21:09:30.707" v="892" actId="2696"/>
        <pc:sldMkLst>
          <pc:docMk/>
          <pc:sldMk cId="624017980" sldId="329"/>
        </pc:sldMkLst>
      </pc:sldChg>
      <pc:sldChg chg="del">
        <pc:chgData name="Schulz, Noel N" userId="14715e9b-3bcb-403e-bceb-d4d5d895a9ad" providerId="ADAL" clId="{CF521AB8-E8DD-4DC1-8C79-36797F2F5B1B}" dt="2022-09-15T21:09:31.139" v="893" actId="2696"/>
        <pc:sldMkLst>
          <pc:docMk/>
          <pc:sldMk cId="3464199990" sldId="330"/>
        </pc:sldMkLst>
      </pc:sldChg>
      <pc:sldChg chg="del">
        <pc:chgData name="Schulz, Noel N" userId="14715e9b-3bcb-403e-bceb-d4d5d895a9ad" providerId="ADAL" clId="{CF521AB8-E8DD-4DC1-8C79-36797F2F5B1B}" dt="2022-09-15T21:09:31.641" v="894" actId="2696"/>
        <pc:sldMkLst>
          <pc:docMk/>
          <pc:sldMk cId="2119836712" sldId="331"/>
        </pc:sldMkLst>
      </pc:sldChg>
      <pc:sldChg chg="del">
        <pc:chgData name="Schulz, Noel N" userId="14715e9b-3bcb-403e-bceb-d4d5d895a9ad" providerId="ADAL" clId="{CF521AB8-E8DD-4DC1-8C79-36797F2F5B1B}" dt="2022-09-15T21:09:32.180" v="895" actId="2696"/>
        <pc:sldMkLst>
          <pc:docMk/>
          <pc:sldMk cId="3531590511" sldId="332"/>
        </pc:sldMkLst>
      </pc:sldChg>
      <pc:sldChg chg="del">
        <pc:chgData name="Schulz, Noel N" userId="14715e9b-3bcb-403e-bceb-d4d5d895a9ad" providerId="ADAL" clId="{CF521AB8-E8DD-4DC1-8C79-36797F2F5B1B}" dt="2022-09-15T21:09:32.697" v="896" actId="2696"/>
        <pc:sldMkLst>
          <pc:docMk/>
          <pc:sldMk cId="4215129492" sldId="333"/>
        </pc:sldMkLst>
      </pc:sldChg>
      <pc:sldChg chg="del">
        <pc:chgData name="Schulz, Noel N" userId="14715e9b-3bcb-403e-bceb-d4d5d895a9ad" providerId="ADAL" clId="{CF521AB8-E8DD-4DC1-8C79-36797F2F5B1B}" dt="2022-09-15T21:09:33.183" v="897" actId="2696"/>
        <pc:sldMkLst>
          <pc:docMk/>
          <pc:sldMk cId="3616304495" sldId="334"/>
        </pc:sldMkLst>
      </pc:sldChg>
      <pc:sldChg chg="del">
        <pc:chgData name="Schulz, Noel N" userId="14715e9b-3bcb-403e-bceb-d4d5d895a9ad" providerId="ADAL" clId="{CF521AB8-E8DD-4DC1-8C79-36797F2F5B1B}" dt="2022-09-15T21:09:33.701" v="898" actId="2696"/>
        <pc:sldMkLst>
          <pc:docMk/>
          <pc:sldMk cId="900111167" sldId="335"/>
        </pc:sldMkLst>
      </pc:sldChg>
      <pc:sldChg chg="del">
        <pc:chgData name="Schulz, Noel N" userId="14715e9b-3bcb-403e-bceb-d4d5d895a9ad" providerId="ADAL" clId="{CF521AB8-E8DD-4DC1-8C79-36797F2F5B1B}" dt="2022-09-15T21:09:34.134" v="899" actId="2696"/>
        <pc:sldMkLst>
          <pc:docMk/>
          <pc:sldMk cId="1074490090" sldId="336"/>
        </pc:sldMkLst>
      </pc:sldChg>
      <pc:sldChg chg="del">
        <pc:chgData name="Schulz, Noel N" userId="14715e9b-3bcb-403e-bceb-d4d5d895a9ad" providerId="ADAL" clId="{CF521AB8-E8DD-4DC1-8C79-36797F2F5B1B}" dt="2022-09-15T21:09:34.688" v="900" actId="2696"/>
        <pc:sldMkLst>
          <pc:docMk/>
          <pc:sldMk cId="3508002396" sldId="337"/>
        </pc:sldMkLst>
      </pc:sldChg>
      <pc:sldChg chg="del">
        <pc:chgData name="Schulz, Noel N" userId="14715e9b-3bcb-403e-bceb-d4d5d895a9ad" providerId="ADAL" clId="{CF521AB8-E8DD-4DC1-8C79-36797F2F5B1B}" dt="2022-09-15T21:09:35.190" v="901" actId="2696"/>
        <pc:sldMkLst>
          <pc:docMk/>
          <pc:sldMk cId="330013847" sldId="338"/>
        </pc:sldMkLst>
      </pc:sldChg>
      <pc:sldChg chg="del">
        <pc:chgData name="Schulz, Noel N" userId="14715e9b-3bcb-403e-bceb-d4d5d895a9ad" providerId="ADAL" clId="{CF521AB8-E8DD-4DC1-8C79-36797F2F5B1B}" dt="2022-09-15T21:09:35.885" v="902" actId="2696"/>
        <pc:sldMkLst>
          <pc:docMk/>
          <pc:sldMk cId="2441092709" sldId="339"/>
        </pc:sldMkLst>
      </pc:sldChg>
      <pc:sldChg chg="del">
        <pc:chgData name="Schulz, Noel N" userId="14715e9b-3bcb-403e-bceb-d4d5d895a9ad" providerId="ADAL" clId="{CF521AB8-E8DD-4DC1-8C79-36797F2F5B1B}" dt="2022-09-15T21:09:37.312" v="903" actId="2696"/>
        <pc:sldMkLst>
          <pc:docMk/>
          <pc:sldMk cId="1673523863" sldId="340"/>
        </pc:sldMkLst>
      </pc:sldChg>
      <pc:sldChg chg="modSp">
        <pc:chgData name="Schulz, Noel N" userId="14715e9b-3bcb-403e-bceb-d4d5d895a9ad" providerId="ADAL" clId="{CF521AB8-E8DD-4DC1-8C79-36797F2F5B1B}" dt="2022-09-15T19:52:00.545" v="0" actId="20577"/>
        <pc:sldMkLst>
          <pc:docMk/>
          <pc:sldMk cId="0" sldId="341"/>
        </pc:sldMkLst>
        <pc:spChg chg="mod">
          <ac:chgData name="Schulz, Noel N" userId="14715e9b-3bcb-403e-bceb-d4d5d895a9ad" providerId="ADAL" clId="{CF521AB8-E8DD-4DC1-8C79-36797F2F5B1B}" dt="2022-09-15T19:52:00.545" v="0" actId="20577"/>
          <ac:spMkLst>
            <pc:docMk/>
            <pc:sldMk cId="0" sldId="341"/>
            <ac:spMk id="10243" creationId="{9BB97259-B921-4154-938B-C1714D230C51}"/>
          </ac:spMkLst>
        </pc:spChg>
      </pc:sldChg>
      <pc:sldChg chg="del">
        <pc:chgData name="Schulz, Noel N" userId="14715e9b-3bcb-403e-bceb-d4d5d895a9ad" providerId="ADAL" clId="{CF521AB8-E8DD-4DC1-8C79-36797F2F5B1B}" dt="2022-09-15T21:09:38.131" v="905" actId="2696"/>
        <pc:sldMkLst>
          <pc:docMk/>
          <pc:sldMk cId="2583676344" sldId="342"/>
        </pc:sldMkLst>
      </pc:sldChg>
      <pc:sldChg chg="del">
        <pc:chgData name="Schulz, Noel N" userId="14715e9b-3bcb-403e-bceb-d4d5d895a9ad" providerId="ADAL" clId="{CF521AB8-E8DD-4DC1-8C79-36797F2F5B1B}" dt="2022-09-15T21:09:38.531" v="906" actId="2696"/>
        <pc:sldMkLst>
          <pc:docMk/>
          <pc:sldMk cId="3200788845" sldId="343"/>
        </pc:sldMkLst>
      </pc:sldChg>
      <pc:sldChg chg="del">
        <pc:chgData name="Schulz, Noel N" userId="14715e9b-3bcb-403e-bceb-d4d5d895a9ad" providerId="ADAL" clId="{CF521AB8-E8DD-4DC1-8C79-36797F2F5B1B}" dt="2022-09-15T21:09:38.964" v="907" actId="2696"/>
        <pc:sldMkLst>
          <pc:docMk/>
          <pc:sldMk cId="346996408" sldId="344"/>
        </pc:sldMkLst>
      </pc:sldChg>
      <pc:sldChg chg="del">
        <pc:chgData name="Schulz, Noel N" userId="14715e9b-3bcb-403e-bceb-d4d5d895a9ad" providerId="ADAL" clId="{CF521AB8-E8DD-4DC1-8C79-36797F2F5B1B}" dt="2022-09-15T21:09:39.402" v="908" actId="2696"/>
        <pc:sldMkLst>
          <pc:docMk/>
          <pc:sldMk cId="2702853650" sldId="345"/>
        </pc:sldMkLst>
      </pc:sldChg>
      <pc:sldChg chg="modSp">
        <pc:chgData name="Schulz, Noel N" userId="14715e9b-3bcb-403e-bceb-d4d5d895a9ad" providerId="ADAL" clId="{CF521AB8-E8DD-4DC1-8C79-36797F2F5B1B}" dt="2022-09-15T21:34:18.056" v="1069" actId="20577"/>
        <pc:sldMkLst>
          <pc:docMk/>
          <pc:sldMk cId="0" sldId="356"/>
        </pc:sldMkLst>
        <pc:spChg chg="mod">
          <ac:chgData name="Schulz, Noel N" userId="14715e9b-3bcb-403e-bceb-d4d5d895a9ad" providerId="ADAL" clId="{CF521AB8-E8DD-4DC1-8C79-36797F2F5B1B}" dt="2022-09-15T21:34:18.056" v="1069" actId="20577"/>
          <ac:spMkLst>
            <pc:docMk/>
            <pc:sldMk cId="0" sldId="356"/>
            <ac:spMk id="26627" creationId="{2EB8935F-9779-4CBF-9252-3DAD76A63A7A}"/>
          </ac:spMkLst>
        </pc:spChg>
      </pc:sldChg>
      <pc:sldChg chg="delSp modSp">
        <pc:chgData name="Schulz, Noel N" userId="14715e9b-3bcb-403e-bceb-d4d5d895a9ad" providerId="ADAL" clId="{CF521AB8-E8DD-4DC1-8C79-36797F2F5B1B}" dt="2022-09-15T21:22:47.792" v="1051"/>
        <pc:sldMkLst>
          <pc:docMk/>
          <pc:sldMk cId="0" sldId="901"/>
        </pc:sldMkLst>
        <pc:spChg chg="mod">
          <ac:chgData name="Schulz, Noel N" userId="14715e9b-3bcb-403e-bceb-d4d5d895a9ad" providerId="ADAL" clId="{CF521AB8-E8DD-4DC1-8C79-36797F2F5B1B}" dt="2022-09-15T20:46:11.780" v="475" actId="20577"/>
          <ac:spMkLst>
            <pc:docMk/>
            <pc:sldMk cId="0" sldId="901"/>
            <ac:spMk id="15362" creationId="{A23E2254-6287-476A-9E18-9132F85E69D3}"/>
          </ac:spMkLst>
        </pc:spChg>
        <pc:spChg chg="mod">
          <ac:chgData name="Schulz, Noel N" userId="14715e9b-3bcb-403e-bceb-d4d5d895a9ad" providerId="ADAL" clId="{CF521AB8-E8DD-4DC1-8C79-36797F2F5B1B}" dt="2022-09-15T21:22:39.896" v="1048" actId="13926"/>
          <ac:spMkLst>
            <pc:docMk/>
            <pc:sldMk cId="0" sldId="901"/>
            <ac:spMk id="15363" creationId="{9E276359-8443-4DD4-A04F-B98DC081A157}"/>
          </ac:spMkLst>
        </pc:spChg>
        <pc:spChg chg="del mod">
          <ac:chgData name="Schulz, Noel N" userId="14715e9b-3bcb-403e-bceb-d4d5d895a9ad" providerId="ADAL" clId="{CF521AB8-E8DD-4DC1-8C79-36797F2F5B1B}" dt="2022-09-15T21:22:47.792" v="1051"/>
          <ac:spMkLst>
            <pc:docMk/>
            <pc:sldMk cId="0" sldId="901"/>
            <ac:spMk id="15364" creationId="{491AD370-7549-4B2A-80E1-515721D89719}"/>
          </ac:spMkLst>
        </pc:spChg>
      </pc:sldChg>
      <pc:sldChg chg="del">
        <pc:chgData name="Schulz, Noel N" userId="14715e9b-3bcb-403e-bceb-d4d5d895a9ad" providerId="ADAL" clId="{CF521AB8-E8DD-4DC1-8C79-36797F2F5B1B}" dt="2022-09-15T21:09:10.450" v="857" actId="2696"/>
        <pc:sldMkLst>
          <pc:docMk/>
          <pc:sldMk cId="3746621229" sldId="924"/>
        </pc:sldMkLst>
      </pc:sldChg>
      <pc:sldChg chg="del">
        <pc:chgData name="Schulz, Noel N" userId="14715e9b-3bcb-403e-bceb-d4d5d895a9ad" providerId="ADAL" clId="{CF521AB8-E8DD-4DC1-8C79-36797F2F5B1B}" dt="2022-09-15T21:23:38.921" v="1053" actId="2696"/>
        <pc:sldMkLst>
          <pc:docMk/>
          <pc:sldMk cId="3816249130" sldId="931"/>
        </pc:sldMkLst>
      </pc:sldChg>
      <pc:sldChg chg="del">
        <pc:chgData name="Schulz, Noel N" userId="14715e9b-3bcb-403e-bceb-d4d5d895a9ad" providerId="ADAL" clId="{CF521AB8-E8DD-4DC1-8C79-36797F2F5B1B}" dt="2022-09-15T21:09:15.469" v="865" actId="2696"/>
        <pc:sldMkLst>
          <pc:docMk/>
          <pc:sldMk cId="3295511056" sldId="933"/>
        </pc:sldMkLst>
      </pc:sldChg>
      <pc:sldChg chg="del">
        <pc:chgData name="Schulz, Noel N" userId="14715e9b-3bcb-403e-bceb-d4d5d895a9ad" providerId="ADAL" clId="{CF521AB8-E8DD-4DC1-8C79-36797F2F5B1B}" dt="2022-09-15T21:09:46.755" v="910" actId="2696"/>
        <pc:sldMkLst>
          <pc:docMk/>
          <pc:sldMk cId="3604392276" sldId="934"/>
        </pc:sldMkLst>
      </pc:sldChg>
      <pc:sldChg chg="modSp">
        <pc:chgData name="Schulz, Noel N" userId="14715e9b-3bcb-403e-bceb-d4d5d895a9ad" providerId="ADAL" clId="{CF521AB8-E8DD-4DC1-8C79-36797F2F5B1B}" dt="2022-09-15T20:38:23.266" v="29" actId="20577"/>
        <pc:sldMkLst>
          <pc:docMk/>
          <pc:sldMk cId="3470521626" sldId="937"/>
        </pc:sldMkLst>
        <pc:spChg chg="mod">
          <ac:chgData name="Schulz, Noel N" userId="14715e9b-3bcb-403e-bceb-d4d5d895a9ad" providerId="ADAL" clId="{CF521AB8-E8DD-4DC1-8C79-36797F2F5B1B}" dt="2022-09-15T20:38:23.266" v="29" actId="20577"/>
          <ac:spMkLst>
            <pc:docMk/>
            <pc:sldMk cId="3470521626" sldId="937"/>
            <ac:spMk id="26627" creationId="{2EB8935F-9779-4CBF-9252-3DAD76A63A7A}"/>
          </ac:spMkLst>
        </pc:spChg>
      </pc:sldChg>
      <pc:sldChg chg="del">
        <pc:chgData name="Schulz, Noel N" userId="14715e9b-3bcb-403e-bceb-d4d5d895a9ad" providerId="ADAL" clId="{CF521AB8-E8DD-4DC1-8C79-36797F2F5B1B}" dt="2022-09-15T21:09:37.729" v="904" actId="2696"/>
        <pc:sldMkLst>
          <pc:docMk/>
          <pc:sldMk cId="1633930156" sldId="938"/>
        </pc:sldMkLst>
      </pc:sldChg>
      <pc:sldChg chg="del">
        <pc:chgData name="Schulz, Noel N" userId="14715e9b-3bcb-403e-bceb-d4d5d895a9ad" providerId="ADAL" clId="{CF521AB8-E8DD-4DC1-8C79-36797F2F5B1B}" dt="2022-09-15T21:22:21.701" v="1047" actId="2696"/>
        <pc:sldMkLst>
          <pc:docMk/>
          <pc:sldMk cId="157027072" sldId="939"/>
        </pc:sldMkLst>
      </pc:sldChg>
      <pc:sldChg chg="del">
        <pc:chgData name="Schulz, Noel N" userId="14715e9b-3bcb-403e-bceb-d4d5d895a9ad" providerId="ADAL" clId="{CF521AB8-E8DD-4DC1-8C79-36797F2F5B1B}" dt="2022-09-15T20:45:54.531" v="473" actId="2696"/>
        <pc:sldMkLst>
          <pc:docMk/>
          <pc:sldMk cId="1813751739" sldId="940"/>
        </pc:sldMkLst>
      </pc:sldChg>
      <pc:sldChg chg="del">
        <pc:chgData name="Schulz, Noel N" userId="14715e9b-3bcb-403e-bceb-d4d5d895a9ad" providerId="ADAL" clId="{CF521AB8-E8DD-4DC1-8C79-36797F2F5B1B}" dt="2022-09-15T21:09:44.395" v="909" actId="2696"/>
        <pc:sldMkLst>
          <pc:docMk/>
          <pc:sldMk cId="2995729533" sldId="941"/>
        </pc:sldMkLst>
      </pc:sldChg>
      <pc:sldChg chg="modSp add">
        <pc:chgData name="Schulz, Noel N" userId="14715e9b-3bcb-403e-bceb-d4d5d895a9ad" providerId="ADAL" clId="{CF521AB8-E8DD-4DC1-8C79-36797F2F5B1B}" dt="2022-09-15T20:48:29.552" v="661" actId="20577"/>
        <pc:sldMkLst>
          <pc:docMk/>
          <pc:sldMk cId="529862098" sldId="942"/>
        </pc:sldMkLst>
        <pc:spChg chg="mod">
          <ac:chgData name="Schulz, Noel N" userId="14715e9b-3bcb-403e-bceb-d4d5d895a9ad" providerId="ADAL" clId="{CF521AB8-E8DD-4DC1-8C79-36797F2F5B1B}" dt="2022-09-15T20:38:37.004" v="49" actId="20577"/>
          <ac:spMkLst>
            <pc:docMk/>
            <pc:sldMk cId="529862098" sldId="942"/>
            <ac:spMk id="2" creationId="{51445EE9-4661-4EBA-9811-04A5B8A577F8}"/>
          </ac:spMkLst>
        </pc:spChg>
        <pc:spChg chg="mod">
          <ac:chgData name="Schulz, Noel N" userId="14715e9b-3bcb-403e-bceb-d4d5d895a9ad" providerId="ADAL" clId="{CF521AB8-E8DD-4DC1-8C79-36797F2F5B1B}" dt="2022-09-15T20:48:29.552" v="661" actId="20577"/>
          <ac:spMkLst>
            <pc:docMk/>
            <pc:sldMk cId="529862098" sldId="942"/>
            <ac:spMk id="3" creationId="{5933D94F-3679-431D-AC1F-213CFE28870D}"/>
          </ac:spMkLst>
        </pc:spChg>
      </pc:sldChg>
      <pc:sldChg chg="addSp modSp add">
        <pc:chgData name="Schulz, Noel N" userId="14715e9b-3bcb-403e-bceb-d4d5d895a9ad" providerId="ADAL" clId="{CF521AB8-E8DD-4DC1-8C79-36797F2F5B1B}" dt="2022-09-15T20:44:54.278" v="472" actId="20577"/>
        <pc:sldMkLst>
          <pc:docMk/>
          <pc:sldMk cId="3729138578" sldId="943"/>
        </pc:sldMkLst>
        <pc:spChg chg="mod">
          <ac:chgData name="Schulz, Noel N" userId="14715e9b-3bcb-403e-bceb-d4d5d895a9ad" providerId="ADAL" clId="{CF521AB8-E8DD-4DC1-8C79-36797F2F5B1B}" dt="2022-09-15T20:44:54.278" v="472" actId="20577"/>
          <ac:spMkLst>
            <pc:docMk/>
            <pc:sldMk cId="3729138578" sldId="943"/>
            <ac:spMk id="2" creationId="{51445EE9-4661-4EBA-9811-04A5B8A577F8}"/>
          </ac:spMkLst>
        </pc:spChg>
        <pc:spChg chg="mod">
          <ac:chgData name="Schulz, Noel N" userId="14715e9b-3bcb-403e-bceb-d4d5d895a9ad" providerId="ADAL" clId="{CF521AB8-E8DD-4DC1-8C79-36797F2F5B1B}" dt="2022-09-15T20:43:38.813" v="369" actId="20577"/>
          <ac:spMkLst>
            <pc:docMk/>
            <pc:sldMk cId="3729138578" sldId="943"/>
            <ac:spMk id="3" creationId="{5933D94F-3679-431D-AC1F-213CFE28870D}"/>
          </ac:spMkLst>
        </pc:spChg>
        <pc:picChg chg="add mod">
          <ac:chgData name="Schulz, Noel N" userId="14715e9b-3bcb-403e-bceb-d4d5d895a9ad" providerId="ADAL" clId="{CF521AB8-E8DD-4DC1-8C79-36797F2F5B1B}" dt="2022-09-15T20:43:49.249" v="370" actId="1076"/>
          <ac:picMkLst>
            <pc:docMk/>
            <pc:sldMk cId="3729138578" sldId="943"/>
            <ac:picMk id="4" creationId="{01C423A5-103A-480E-B1D9-A5093947DF13}"/>
          </ac:picMkLst>
        </pc:picChg>
      </pc:sldChg>
      <pc:sldChg chg="add del">
        <pc:chgData name="Schulz, Noel N" userId="14715e9b-3bcb-403e-bceb-d4d5d895a9ad" providerId="ADAL" clId="{CF521AB8-E8DD-4DC1-8C79-36797F2F5B1B}" dt="2022-09-15T20:44:46.883" v="461" actId="2696"/>
        <pc:sldMkLst>
          <pc:docMk/>
          <pc:sldMk cId="426810116" sldId="944"/>
        </pc:sldMkLst>
      </pc:sldChg>
      <pc:sldChg chg="addSp delSp modSp add">
        <pc:chgData name="Schulz, Noel N" userId="14715e9b-3bcb-403e-bceb-d4d5d895a9ad" providerId="ADAL" clId="{CF521AB8-E8DD-4DC1-8C79-36797F2F5B1B}" dt="2022-09-15T21:23:03.644" v="1052" actId="14734"/>
        <pc:sldMkLst>
          <pc:docMk/>
          <pc:sldMk cId="1551446726" sldId="944"/>
        </pc:sldMkLst>
        <pc:spChg chg="mod">
          <ac:chgData name="Schulz, Noel N" userId="14715e9b-3bcb-403e-bceb-d4d5d895a9ad" providerId="ADAL" clId="{CF521AB8-E8DD-4DC1-8C79-36797F2F5B1B}" dt="2022-09-15T20:55:06.951" v="745" actId="1076"/>
          <ac:spMkLst>
            <pc:docMk/>
            <pc:sldMk cId="1551446726" sldId="944"/>
            <ac:spMk id="2" creationId="{E2CA1A87-3FDF-4CB9-B683-ACF99F8C1C94}"/>
          </ac:spMkLst>
        </pc:spChg>
        <pc:spChg chg="mod">
          <ac:chgData name="Schulz, Noel N" userId="14715e9b-3bcb-403e-bceb-d4d5d895a9ad" providerId="ADAL" clId="{CF521AB8-E8DD-4DC1-8C79-36797F2F5B1B}" dt="2022-09-15T20:55:09.590" v="746" actId="1076"/>
          <ac:spMkLst>
            <pc:docMk/>
            <pc:sldMk cId="1551446726" sldId="944"/>
            <ac:spMk id="3" creationId="{C2AED05F-1BFB-4C99-9220-EB5419819464}"/>
          </ac:spMkLst>
        </pc:spChg>
        <pc:graphicFrameChg chg="add del mod modGraphic">
          <ac:chgData name="Schulz, Noel N" userId="14715e9b-3bcb-403e-bceb-d4d5d895a9ad" providerId="ADAL" clId="{CF521AB8-E8DD-4DC1-8C79-36797F2F5B1B}" dt="2022-09-15T20:53:18.095" v="742"/>
          <ac:graphicFrameMkLst>
            <pc:docMk/>
            <pc:sldMk cId="1551446726" sldId="944"/>
            <ac:graphicFrameMk id="4" creationId="{2C88B6BA-6BCC-4A7C-80D7-BAA28732188B}"/>
          </ac:graphicFrameMkLst>
        </pc:graphicFrameChg>
        <pc:graphicFrameChg chg="add mod modGraphic">
          <ac:chgData name="Schulz, Noel N" userId="14715e9b-3bcb-403e-bceb-d4d5d895a9ad" providerId="ADAL" clId="{CF521AB8-E8DD-4DC1-8C79-36797F2F5B1B}" dt="2022-09-15T21:23:03.644" v="1052" actId="14734"/>
          <ac:graphicFrameMkLst>
            <pc:docMk/>
            <pc:sldMk cId="1551446726" sldId="944"/>
            <ac:graphicFrameMk id="5" creationId="{A6E60E13-8050-4555-8A5C-E8E19D440B5F}"/>
          </ac:graphicFrameMkLst>
        </pc:graphicFrameChg>
      </pc:sldChg>
      <pc:sldChg chg="add del modTransition">
        <pc:chgData name="Schulz, Noel N" userId="14715e9b-3bcb-403e-bceb-d4d5d895a9ad" providerId="ADAL" clId="{CF521AB8-E8DD-4DC1-8C79-36797F2F5B1B}" dt="2022-09-15T21:06:34.649" v="749"/>
        <pc:sldMkLst>
          <pc:docMk/>
          <pc:sldMk cId="4095985383" sldId="945"/>
        </pc:sldMkLst>
      </pc:sldChg>
      <pc:sldChg chg="addSp delSp modSp add ord modTransition">
        <pc:chgData name="Schulz, Noel N" userId="14715e9b-3bcb-403e-bceb-d4d5d895a9ad" providerId="ADAL" clId="{CF521AB8-E8DD-4DC1-8C79-36797F2F5B1B}" dt="2022-09-15T21:23:54.766" v="1055" actId="122"/>
        <pc:sldMkLst>
          <pc:docMk/>
          <pc:sldMk cId="1551557314" sldId="946"/>
        </pc:sldMkLst>
        <pc:spChg chg="add del mod">
          <ac:chgData name="Schulz, Noel N" userId="14715e9b-3bcb-403e-bceb-d4d5d895a9ad" providerId="ADAL" clId="{CF521AB8-E8DD-4DC1-8C79-36797F2F5B1B}" dt="2022-09-15T21:23:54.766" v="1055" actId="122"/>
          <ac:spMkLst>
            <pc:docMk/>
            <pc:sldMk cId="1551557314" sldId="946"/>
            <ac:spMk id="2" creationId="{707DCA49-A51F-4D67-B167-1CA16B56B74A}"/>
          </ac:spMkLst>
        </pc:spChg>
        <pc:spChg chg="del">
          <ac:chgData name="Schulz, Noel N" userId="14715e9b-3bcb-403e-bceb-d4d5d895a9ad" providerId="ADAL" clId="{CF521AB8-E8DD-4DC1-8C79-36797F2F5B1B}" dt="2022-09-15T21:07:33.495" v="822"/>
          <ac:spMkLst>
            <pc:docMk/>
            <pc:sldMk cId="1551557314" sldId="946"/>
            <ac:spMk id="3" creationId="{1C9A8C1E-4D2E-4ADC-AB1C-9388FA2C55A0}"/>
          </ac:spMkLst>
        </pc:spChg>
        <pc:spChg chg="add del mod">
          <ac:chgData name="Schulz, Noel N" userId="14715e9b-3bcb-403e-bceb-d4d5d895a9ad" providerId="ADAL" clId="{CF521AB8-E8DD-4DC1-8C79-36797F2F5B1B}" dt="2022-09-15T21:07:47.413" v="826"/>
          <ac:spMkLst>
            <pc:docMk/>
            <pc:sldMk cId="1551557314" sldId="946"/>
            <ac:spMk id="4" creationId="{DE967EA2-BC05-4A89-9485-009D1977EE69}"/>
          </ac:spMkLst>
        </pc:spChg>
        <pc:spChg chg="add del mod">
          <ac:chgData name="Schulz, Noel N" userId="14715e9b-3bcb-403e-bceb-d4d5d895a9ad" providerId="ADAL" clId="{CF521AB8-E8DD-4DC1-8C79-36797F2F5B1B}" dt="2022-09-15T21:07:45.106" v="825"/>
          <ac:spMkLst>
            <pc:docMk/>
            <pc:sldMk cId="1551557314" sldId="946"/>
            <ac:spMk id="5" creationId="{78AEDD04-2A7D-4A0D-B663-8088365AAFB1}"/>
          </ac:spMkLst>
        </pc:spChg>
      </pc:sldChg>
      <pc:sldChg chg="addSp delSp modSp add">
        <pc:chgData name="Schulz, Noel N" userId="14715e9b-3bcb-403e-bceb-d4d5d895a9ad" providerId="ADAL" clId="{CF521AB8-E8DD-4DC1-8C79-36797F2F5B1B}" dt="2022-09-15T21:21:08.225" v="1041" actId="1076"/>
        <pc:sldMkLst>
          <pc:docMk/>
          <pc:sldMk cId="1155146735" sldId="947"/>
        </pc:sldMkLst>
        <pc:spChg chg="del">
          <ac:chgData name="Schulz, Noel N" userId="14715e9b-3bcb-403e-bceb-d4d5d895a9ad" providerId="ADAL" clId="{CF521AB8-E8DD-4DC1-8C79-36797F2F5B1B}" dt="2022-09-15T21:20:57.440" v="1038" actId="931"/>
          <ac:spMkLst>
            <pc:docMk/>
            <pc:sldMk cId="1155146735" sldId="947"/>
            <ac:spMk id="3" creationId="{208B676D-58A2-4EEA-8A1C-100E7748D34B}"/>
          </ac:spMkLst>
        </pc:spChg>
        <pc:picChg chg="add mod">
          <ac:chgData name="Schulz, Noel N" userId="14715e9b-3bcb-403e-bceb-d4d5d895a9ad" providerId="ADAL" clId="{CF521AB8-E8DD-4DC1-8C79-36797F2F5B1B}" dt="2022-09-15T21:21:08.225" v="1041" actId="1076"/>
          <ac:picMkLst>
            <pc:docMk/>
            <pc:sldMk cId="1155146735" sldId="947"/>
            <ac:picMk id="5" creationId="{3CCA3DC0-2D4D-438D-B158-70FF8E496AC5}"/>
          </ac:picMkLst>
        </pc:picChg>
      </pc:sldChg>
      <pc:sldChg chg="addSp delSp modSp add">
        <pc:chgData name="Schulz, Noel N" userId="14715e9b-3bcb-403e-bceb-d4d5d895a9ad" providerId="ADAL" clId="{CF521AB8-E8DD-4DC1-8C79-36797F2F5B1B}" dt="2022-09-15T21:21:50.932" v="1046" actId="14100"/>
        <pc:sldMkLst>
          <pc:docMk/>
          <pc:sldMk cId="1404021337" sldId="948"/>
        </pc:sldMkLst>
        <pc:spChg chg="del">
          <ac:chgData name="Schulz, Noel N" userId="14715e9b-3bcb-403e-bceb-d4d5d895a9ad" providerId="ADAL" clId="{CF521AB8-E8DD-4DC1-8C79-36797F2F5B1B}" dt="2022-09-15T21:21:42.155" v="1042" actId="931"/>
          <ac:spMkLst>
            <pc:docMk/>
            <pc:sldMk cId="1404021337" sldId="948"/>
            <ac:spMk id="3" creationId="{A2B8A5A6-4459-4E27-8E98-BEC17C1EBAA9}"/>
          </ac:spMkLst>
        </pc:spChg>
        <pc:picChg chg="add mod">
          <ac:chgData name="Schulz, Noel N" userId="14715e9b-3bcb-403e-bceb-d4d5d895a9ad" providerId="ADAL" clId="{CF521AB8-E8DD-4DC1-8C79-36797F2F5B1B}" dt="2022-09-15T21:21:50.932" v="1046" actId="14100"/>
          <ac:picMkLst>
            <pc:docMk/>
            <pc:sldMk cId="1404021337" sldId="948"/>
            <ac:picMk id="5" creationId="{9D836157-238F-49AA-9609-2BDA931A05C3}"/>
          </ac:picMkLst>
        </pc:picChg>
      </pc:sldChg>
      <pc:sldMasterChg chg="del delSldLayout">
        <pc:chgData name="Schulz, Noel N" userId="14715e9b-3bcb-403e-bceb-d4d5d895a9ad" providerId="ADAL" clId="{CF521AB8-E8DD-4DC1-8C79-36797F2F5B1B}" dt="2022-09-15T21:09:46.770" v="922" actId="2696"/>
        <pc:sldMasterMkLst>
          <pc:docMk/>
          <pc:sldMasterMk cId="3663596618" sldId="2147484366"/>
        </pc:sldMasterMkLst>
        <pc:sldLayoutChg chg="del">
          <pc:chgData name="Schulz, Noel N" userId="14715e9b-3bcb-403e-bceb-d4d5d895a9ad" providerId="ADAL" clId="{CF521AB8-E8DD-4DC1-8C79-36797F2F5B1B}" dt="2022-09-15T21:09:46.755" v="911" actId="2696"/>
          <pc:sldLayoutMkLst>
            <pc:docMk/>
            <pc:sldMasterMk cId="3663596618" sldId="2147484366"/>
            <pc:sldLayoutMk cId="2493129865" sldId="2147484367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2" actId="2696"/>
          <pc:sldLayoutMkLst>
            <pc:docMk/>
            <pc:sldMasterMk cId="3663596618" sldId="2147484366"/>
            <pc:sldLayoutMk cId="4270492711" sldId="2147484368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3" actId="2696"/>
          <pc:sldLayoutMkLst>
            <pc:docMk/>
            <pc:sldMasterMk cId="3663596618" sldId="2147484366"/>
            <pc:sldLayoutMk cId="455778617" sldId="2147484369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4" actId="2696"/>
          <pc:sldLayoutMkLst>
            <pc:docMk/>
            <pc:sldMasterMk cId="3663596618" sldId="2147484366"/>
            <pc:sldLayoutMk cId="3230528181" sldId="2147484370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5" actId="2696"/>
          <pc:sldLayoutMkLst>
            <pc:docMk/>
            <pc:sldMasterMk cId="3663596618" sldId="2147484366"/>
            <pc:sldLayoutMk cId="2796651734" sldId="2147484371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6" actId="2696"/>
          <pc:sldLayoutMkLst>
            <pc:docMk/>
            <pc:sldMasterMk cId="3663596618" sldId="2147484366"/>
            <pc:sldLayoutMk cId="70672853" sldId="2147484372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7" actId="2696"/>
          <pc:sldLayoutMkLst>
            <pc:docMk/>
            <pc:sldMasterMk cId="3663596618" sldId="2147484366"/>
            <pc:sldLayoutMk cId="1357199256" sldId="2147484373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8" actId="2696"/>
          <pc:sldLayoutMkLst>
            <pc:docMk/>
            <pc:sldMasterMk cId="3663596618" sldId="2147484366"/>
            <pc:sldLayoutMk cId="1527591256" sldId="2147484374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19" actId="2696"/>
          <pc:sldLayoutMkLst>
            <pc:docMk/>
            <pc:sldMasterMk cId="3663596618" sldId="2147484366"/>
            <pc:sldLayoutMk cId="2847513751" sldId="2147484375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20" actId="2696"/>
          <pc:sldLayoutMkLst>
            <pc:docMk/>
            <pc:sldMasterMk cId="3663596618" sldId="2147484366"/>
            <pc:sldLayoutMk cId="1267199605" sldId="2147484376"/>
          </pc:sldLayoutMkLst>
        </pc:sldLayoutChg>
        <pc:sldLayoutChg chg="del">
          <pc:chgData name="Schulz, Noel N" userId="14715e9b-3bcb-403e-bceb-d4d5d895a9ad" providerId="ADAL" clId="{CF521AB8-E8DD-4DC1-8C79-36797F2F5B1B}" dt="2022-09-15T21:09:46.755" v="921" actId="2696"/>
          <pc:sldLayoutMkLst>
            <pc:docMk/>
            <pc:sldMasterMk cId="3663596618" sldId="2147484366"/>
            <pc:sldLayoutMk cId="3813542288" sldId="214748437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9/15/2022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9/15/2022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2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7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8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3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1917" y="65315"/>
            <a:ext cx="3086100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Computational Methods for Electric Power Systems</a:t>
            </a:r>
          </a:p>
          <a:p>
            <a:r>
              <a:rPr lang="en-US" sz="900" dirty="0"/>
              <a:t>M. L. Crow, 2015</a:t>
            </a:r>
          </a:p>
        </p:txBody>
      </p:sp>
    </p:spTree>
    <p:extLst>
      <p:ext uri="{BB962C8B-B14F-4D97-AF65-F5344CB8AC3E}">
        <p14:creationId xmlns:p14="http://schemas.microsoft.com/office/powerpoint/2010/main" val="160103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6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8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F252-8F1C-40EE-8B3E-D7898176E0A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D289-9430-406F-B295-7AAD1F31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jpg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image" Target="../media/image10.jp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6.jp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oel.Schulz@wsu.edu" TargetMode="External"/><Relationship Id="rId2" Type="http://schemas.openxmlformats.org/officeDocument/2006/relationships/hyperlink" Target="https://wsu.zoom.us/j/823721673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0.emf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3725" y="1957388"/>
            <a:ext cx="8659813" cy="430212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6</a:t>
            </a:r>
            <a:r>
              <a:rPr altLang="en-US" dirty="0"/>
              <a:t> – September </a:t>
            </a:r>
            <a:r>
              <a:rPr lang="en-US" altLang="en-US" dirty="0"/>
              <a:t>15</a:t>
            </a:r>
            <a:r>
              <a:rPr altLang="en-US" dirty="0"/>
              <a:t>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1" y="1433852"/>
            <a:ext cx="5543550" cy="37290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539426" y="2122715"/>
            <a:ext cx="1444745" cy="1669704"/>
          </a:xfrm>
          <a:prstGeom prst="straightConnector1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082142" y="2139044"/>
            <a:ext cx="60558" cy="1662212"/>
          </a:xfrm>
          <a:prstGeom prst="straightConnector1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1461" y="1877461"/>
            <a:ext cx="822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solutions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524871" y="4326866"/>
          <a:ext cx="1837134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30040" imgH="228600" progId="Equation.3">
                  <p:embed/>
                </p:oleObj>
              </mc:Choice>
              <mc:Fallback>
                <p:oleObj name="Equation" r:id="rId4" imgW="1130040" imgH="2286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871" y="4326866"/>
                        <a:ext cx="1837134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3894366" y="4523015"/>
            <a:ext cx="1601429" cy="749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98470" y="3780066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98270" y="3780066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223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1" y="1433852"/>
            <a:ext cx="5543550" cy="372903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 flipV="1">
            <a:off x="2527126" y="2206147"/>
            <a:ext cx="5033" cy="25227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135155" y="2206147"/>
            <a:ext cx="5033" cy="25227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95081" y="2655590"/>
          <a:ext cx="177522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091880" imgH="419040" progId="Equation.3">
                  <p:embed/>
                </p:oleObj>
              </mc:Choice>
              <mc:Fallback>
                <p:oleObj name="Equation" r:id="rId4" imgW="1091880" imgH="419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5081" y="2655590"/>
                        <a:ext cx="1775222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616289" y="1878122"/>
            <a:ext cx="2576447" cy="88140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76058" y="2261507"/>
            <a:ext cx="2367642" cy="67763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8236" y="3829050"/>
            <a:ext cx="330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Solutions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g(x) = 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are same as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8236" y="1918607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Recast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0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g(x) = x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61407" y="2057400"/>
            <a:ext cx="3200400" cy="2139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6352" y="3780066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96152" y="3780066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96352" y="2361906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96152" y="3420237"/>
            <a:ext cx="96012" cy="97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59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253164" y="1468212"/>
          <a:ext cx="1569244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65160" imgH="444240" progId="Equation.3">
                  <p:embed/>
                </p:oleObj>
              </mc:Choice>
              <mc:Fallback>
                <p:oleObj name="Equation" r:id="rId3" imgW="96516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3164" y="1468212"/>
                        <a:ext cx="1569244" cy="72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98672" y="2392136"/>
            <a:ext cx="17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1" y="1433852"/>
            <a:ext cx="5543550" cy="3729038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636422" y="2896791"/>
          <a:ext cx="2807494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726920" imgH="444240" progId="Equation.3">
                  <p:embed/>
                </p:oleObj>
              </mc:Choice>
              <mc:Fallback>
                <p:oleObj name="Equation" r:id="rId6" imgW="1726920" imgH="4442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6422" y="2896791"/>
                        <a:ext cx="2807494" cy="72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3592285" y="1673679"/>
            <a:ext cx="8165" cy="305344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461407" y="2057400"/>
            <a:ext cx="3200400" cy="2139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3562954" y="2730625"/>
            <a:ext cx="59848" cy="6106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597592" y="2736851"/>
            <a:ext cx="530" cy="16351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365786" y="2867785"/>
            <a:ext cx="242390" cy="61069"/>
            <a:chOff x="4487715" y="2680713"/>
            <a:chExt cx="323186" cy="81425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4522470" y="2720508"/>
              <a:ext cx="288431" cy="183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487715" y="268071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5636422" y="3845719"/>
          <a:ext cx="3406379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2095200" imgH="444240" progId="Equation.3">
                  <p:embed/>
                </p:oleObj>
              </mc:Choice>
              <mc:Fallback>
                <p:oleObj name="Equation" r:id="rId8" imgW="2095200" imgH="44424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6422" y="3845719"/>
                        <a:ext cx="3406379" cy="72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 flipH="1">
            <a:off x="3394710" y="2894013"/>
            <a:ext cx="530" cy="16351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148616" y="3024948"/>
            <a:ext cx="242390" cy="61069"/>
            <a:chOff x="4487715" y="2680713"/>
            <a:chExt cx="323186" cy="81425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4522470" y="2720508"/>
              <a:ext cx="288431" cy="183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487715" y="268071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8672" y="4768849"/>
            <a:ext cx="4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etc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97107" y="3064055"/>
            <a:ext cx="684139" cy="442014"/>
            <a:chOff x="3329475" y="2942406"/>
            <a:chExt cx="912185" cy="58935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240065" y="2942406"/>
              <a:ext cx="465" cy="18560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954780" y="3116580"/>
              <a:ext cx="286880" cy="602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908595" y="307314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950505" y="3102426"/>
              <a:ext cx="465" cy="18560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95700" y="3284220"/>
              <a:ext cx="256400" cy="602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649515" y="323697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691425" y="3277686"/>
              <a:ext cx="465" cy="12464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512820" y="3400736"/>
              <a:ext cx="184010" cy="15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470445" y="335508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509010" y="3399606"/>
              <a:ext cx="3346" cy="5987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436620" y="3455670"/>
              <a:ext cx="73520" cy="221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394245" y="341985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329475" y="3450333"/>
              <a:ext cx="79797" cy="81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0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53164" y="1468212"/>
          <a:ext cx="1569244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965160" imgH="444240" progId="Equation.3">
                  <p:embed/>
                </p:oleObj>
              </mc:Choice>
              <mc:Fallback>
                <p:oleObj name="Equation" r:id="rId3" imgW="96516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3164" y="1468212"/>
                        <a:ext cx="1569244" cy="72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98672" y="2392136"/>
            <a:ext cx="290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happens if we start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1" y="1433852"/>
            <a:ext cx="5543550" cy="372903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61407" y="2057400"/>
            <a:ext cx="3200400" cy="2139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055" y="3081915"/>
            <a:ext cx="2870010" cy="201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49615" y="4251961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solidFill>
                  <a:srgbClr val="0000FF"/>
                </a:solidFill>
                <a:latin typeface="Calibri" panose="020F0502020204030204"/>
              </a:rPr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40705" y="5212085"/>
            <a:ext cx="2837498" cy="549354"/>
            <a:chOff x="7520940" y="5806441"/>
            <a:chExt cx="3783330" cy="732471"/>
          </a:xfrm>
        </p:grpSpPr>
        <p:sp>
          <p:nvSpPr>
            <p:cNvPr id="5" name="Right Arrow 4"/>
            <p:cNvSpPr/>
            <p:nvPr/>
          </p:nvSpPr>
          <p:spPr>
            <a:xfrm rot="9649362">
              <a:off x="8892540" y="5806441"/>
              <a:ext cx="2411730" cy="19431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20940" y="6046470"/>
              <a:ext cx="142312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Diverging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2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495" y="1237718"/>
            <a:ext cx="2339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Region of Convergence</a:t>
            </a:r>
          </a:p>
        </p:txBody>
      </p:sp>
      <p:sp>
        <p:nvSpPr>
          <p:cNvPr id="7" name="Freeform 6"/>
          <p:cNvSpPr/>
          <p:nvPr/>
        </p:nvSpPr>
        <p:spPr>
          <a:xfrm>
            <a:off x="1445290" y="1387350"/>
            <a:ext cx="7148161" cy="4248614"/>
          </a:xfrm>
          <a:custGeom>
            <a:avLst/>
            <a:gdLst>
              <a:gd name="connsiteX0" fmla="*/ 3638369 w 9530881"/>
              <a:gd name="connsiteY0" fmla="*/ 331779 h 5664819"/>
              <a:gd name="connsiteX1" fmla="*/ 545214 w 9530881"/>
              <a:gd name="connsiteY1" fmla="*/ 1630001 h 5664819"/>
              <a:gd name="connsiteX2" fmla="*/ 274280 w 9530881"/>
              <a:gd name="connsiteY2" fmla="*/ 4271601 h 5664819"/>
              <a:gd name="connsiteX3" fmla="*/ 3435169 w 9530881"/>
              <a:gd name="connsiteY3" fmla="*/ 5648845 h 5664819"/>
              <a:gd name="connsiteX4" fmla="*/ 8898991 w 9530881"/>
              <a:gd name="connsiteY4" fmla="*/ 4779601 h 5664819"/>
              <a:gd name="connsiteX5" fmla="*/ 9068325 w 9530881"/>
              <a:gd name="connsiteY5" fmla="*/ 1404223 h 5664819"/>
              <a:gd name="connsiteX6" fmla="*/ 5783258 w 9530881"/>
              <a:gd name="connsiteY6" fmla="*/ 72134 h 5664819"/>
              <a:gd name="connsiteX7" fmla="*/ 3638369 w 9530881"/>
              <a:gd name="connsiteY7" fmla="*/ 331779 h 56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30881" h="5664819">
                <a:moveTo>
                  <a:pt x="3638369" y="331779"/>
                </a:moveTo>
                <a:cubicBezTo>
                  <a:pt x="2765362" y="591423"/>
                  <a:pt x="1105895" y="973364"/>
                  <a:pt x="545214" y="1630001"/>
                </a:cubicBezTo>
                <a:cubicBezTo>
                  <a:pt x="-15468" y="2286638"/>
                  <a:pt x="-207379" y="3601794"/>
                  <a:pt x="274280" y="4271601"/>
                </a:cubicBezTo>
                <a:cubicBezTo>
                  <a:pt x="755939" y="4941408"/>
                  <a:pt x="1997717" y="5564178"/>
                  <a:pt x="3435169" y="5648845"/>
                </a:cubicBezTo>
                <a:cubicBezTo>
                  <a:pt x="4872621" y="5733512"/>
                  <a:pt x="7960132" y="5487038"/>
                  <a:pt x="8898991" y="4779601"/>
                </a:cubicBezTo>
                <a:cubicBezTo>
                  <a:pt x="9837850" y="4072164"/>
                  <a:pt x="9587614" y="2188801"/>
                  <a:pt x="9068325" y="1404223"/>
                </a:cubicBezTo>
                <a:cubicBezTo>
                  <a:pt x="8549036" y="619645"/>
                  <a:pt x="6682606" y="250875"/>
                  <a:pt x="5783258" y="72134"/>
                </a:cubicBezTo>
                <a:cubicBezTo>
                  <a:pt x="4883910" y="-106607"/>
                  <a:pt x="4511376" y="72135"/>
                  <a:pt x="3638369" y="33177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932581" y="2836969"/>
            <a:ext cx="1803308" cy="1674359"/>
          </a:xfrm>
          <a:custGeom>
            <a:avLst/>
            <a:gdLst>
              <a:gd name="connsiteX0" fmla="*/ 360362 w 2404410"/>
              <a:gd name="connsiteY0" fmla="*/ 480624 h 2232479"/>
              <a:gd name="connsiteX1" fmla="*/ 78140 w 2404410"/>
              <a:gd name="connsiteY1" fmla="*/ 1338579 h 2232479"/>
              <a:gd name="connsiteX2" fmla="*/ 1556984 w 2404410"/>
              <a:gd name="connsiteY2" fmla="*/ 2230401 h 2232479"/>
              <a:gd name="connsiteX3" fmla="*/ 2403651 w 2404410"/>
              <a:gd name="connsiteY3" fmla="*/ 1078935 h 2232479"/>
              <a:gd name="connsiteX4" fmla="*/ 1681162 w 2404410"/>
              <a:gd name="connsiteY4" fmla="*/ 17779 h 2232479"/>
              <a:gd name="connsiteX5" fmla="*/ 360362 w 2404410"/>
              <a:gd name="connsiteY5" fmla="*/ 480624 h 223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410" h="2232479">
                <a:moveTo>
                  <a:pt x="360362" y="480624"/>
                </a:moveTo>
                <a:cubicBezTo>
                  <a:pt x="93192" y="700757"/>
                  <a:pt x="-121297" y="1046950"/>
                  <a:pt x="78140" y="1338579"/>
                </a:cubicBezTo>
                <a:cubicBezTo>
                  <a:pt x="277577" y="1630208"/>
                  <a:pt x="1169399" y="2273675"/>
                  <a:pt x="1556984" y="2230401"/>
                </a:cubicBezTo>
                <a:cubicBezTo>
                  <a:pt x="1944569" y="2187127"/>
                  <a:pt x="2382955" y="1447705"/>
                  <a:pt x="2403651" y="1078935"/>
                </a:cubicBezTo>
                <a:cubicBezTo>
                  <a:pt x="2424347" y="710165"/>
                  <a:pt x="2017947" y="117497"/>
                  <a:pt x="1681162" y="17779"/>
                </a:cubicBezTo>
                <a:cubicBezTo>
                  <a:pt x="1344377" y="-81939"/>
                  <a:pt x="627532" y="260491"/>
                  <a:pt x="360362" y="48062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33" y="4594013"/>
            <a:ext cx="515224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 point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is said to be a point of attraction of an iterative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function if there exists an open neighborhood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5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of 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 such that for all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initial guesses 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 in the subset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5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of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, the iterates will remain in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and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The neighborhood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5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is called the </a:t>
            </a:r>
            <a:r>
              <a:rPr lang="en-US" sz="1350" dirty="0">
                <a:solidFill>
                  <a:srgbClr val="C00000"/>
                </a:solidFill>
                <a:latin typeface="Calibri" panose="020F0502020204030204"/>
              </a:rPr>
              <a:t>domain of attraction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of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533923" y="5267511"/>
          <a:ext cx="1610915" cy="39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923" y="5267511"/>
                        <a:ext cx="1610915" cy="39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99000" y="323638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7460" y="2756323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5041" y="3112551"/>
            <a:ext cx="744119" cy="5450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96530" y="437938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15746" y="3473873"/>
            <a:ext cx="102870" cy="1028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76381" y="3844708"/>
            <a:ext cx="1568885" cy="22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737861" y="2286001"/>
            <a:ext cx="1007408" cy="155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93296" y="2285217"/>
            <a:ext cx="1446756" cy="124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74506" y="3544083"/>
            <a:ext cx="507305" cy="20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3"/>
          </p:cNvCxnSpPr>
          <p:nvPr/>
        </p:nvCxnSpPr>
        <p:spPr>
          <a:xfrm flipV="1">
            <a:off x="4781812" y="3561678"/>
            <a:ext cx="149000" cy="17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26034" y="3867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7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4" y="998563"/>
            <a:ext cx="5196341" cy="4910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2267" y="1967593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Types of convergence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2267" y="2620736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Monotonic Convergence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28307" y="1836563"/>
            <a:ext cx="1345472" cy="727029"/>
            <a:chOff x="1504408" y="1305750"/>
            <a:chExt cx="1793963" cy="96937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3086" y="1318812"/>
              <a:ext cx="925285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76848" y="1733550"/>
              <a:ext cx="404402" cy="55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706338" y="2027472"/>
              <a:ext cx="282482" cy="325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572988" y="2190750"/>
              <a:ext cx="145322" cy="55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369820" y="1305750"/>
              <a:ext cx="1089" cy="43161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986100" y="1721040"/>
              <a:ext cx="2720" cy="32112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18310" y="2022030"/>
              <a:ext cx="1090" cy="18015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584960" y="2189670"/>
              <a:ext cx="1090" cy="7728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04408" y="2270760"/>
              <a:ext cx="88172" cy="436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H="1">
            <a:off x="3743325" y="2431733"/>
            <a:ext cx="1171575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746183" y="2020253"/>
            <a:ext cx="360045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751898" y="2014537"/>
            <a:ext cx="0" cy="42005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103370" y="2011680"/>
            <a:ext cx="2858" cy="21717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926205" y="2128838"/>
            <a:ext cx="188595" cy="102870"/>
            <a:chOff x="5234940" y="1695450"/>
            <a:chExt cx="251460" cy="137160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5234940" y="1821180"/>
              <a:ext cx="251460" cy="381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234940" y="1699260"/>
              <a:ext cx="8763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246370" y="1695450"/>
              <a:ext cx="0" cy="13716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282267" y="3166835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Oscillating Convergence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82267" y="3725636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Monotonic Divergence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48727" y="3591878"/>
            <a:ext cx="1294448" cy="1223010"/>
            <a:chOff x="1664970" y="3646170"/>
            <a:chExt cx="1725930" cy="163068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664970" y="5261610"/>
              <a:ext cx="15621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17370" y="4850130"/>
              <a:ext cx="39624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9800" y="4175760"/>
              <a:ext cx="598170" cy="381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792730" y="3661410"/>
              <a:ext cx="598170" cy="3810"/>
            </a:xfrm>
            <a:prstGeom prst="line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800350" y="3646170"/>
              <a:ext cx="3810" cy="54102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09800" y="4168140"/>
              <a:ext cx="3810" cy="69342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21180" y="4846320"/>
              <a:ext cx="0" cy="43053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3674745" y="5014912"/>
            <a:ext cx="294323" cy="285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77602" y="3903345"/>
            <a:ext cx="99155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81889" y="3907632"/>
            <a:ext cx="1429" cy="1118711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62012" y="3896202"/>
            <a:ext cx="1429" cy="165877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3841909" y="4724877"/>
            <a:ext cx="1429" cy="1658779"/>
          </a:xfrm>
          <a:prstGeom prst="line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82267" y="4288971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Oscillating Divergence</a:t>
            </a:r>
          </a:p>
        </p:txBody>
      </p:sp>
    </p:spTree>
    <p:extLst>
      <p:ext uri="{BB962C8B-B14F-4D97-AF65-F5344CB8AC3E}">
        <p14:creationId xmlns:p14="http://schemas.microsoft.com/office/powerpoint/2010/main" val="11177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49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58106" y="2266781"/>
          <a:ext cx="928688" cy="32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71320" imgH="203040" progId="Equation.3">
                  <p:embed/>
                </p:oleObj>
              </mc:Choice>
              <mc:Fallback>
                <p:oleObj name="Equation" r:id="rId3" imgW="571320" imgH="203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8106" y="2266781"/>
                        <a:ext cx="928688" cy="329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1496" y="1237718"/>
            <a:ext cx="179754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Newton Raphson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8" y="2228850"/>
            <a:ext cx="483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Consider again:                          with the solution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58" y="3061607"/>
            <a:ext cx="480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Expand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 a Taylor Series Expansion about     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854348" y="3086952"/>
          <a:ext cx="226219" cy="28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4348" y="3086952"/>
                        <a:ext cx="226219" cy="28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98534" y="3501629"/>
          <a:ext cx="7408069" cy="98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559040" imgH="609480" progId="Equation.3">
                  <p:embed/>
                </p:oleObj>
              </mc:Choice>
              <mc:Fallback>
                <p:oleObj name="Equation" r:id="rId7" imgW="4559040" imgH="609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534" y="3501629"/>
                        <a:ext cx="7408069" cy="989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98022" y="4687491"/>
            <a:ext cx="7508694" cy="669633"/>
            <a:chOff x="664029" y="5106988"/>
            <a:chExt cx="10011592" cy="892844"/>
          </a:xfrm>
        </p:grpSpPr>
        <p:sp>
          <p:nvSpPr>
            <p:cNvPr id="10" name="TextBox 9"/>
            <p:cNvSpPr txBox="1"/>
            <p:nvPr/>
          </p:nvSpPr>
          <p:spPr>
            <a:xfrm>
              <a:off x="664029" y="5138057"/>
              <a:ext cx="10011592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If     is sufficiently close to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then                 is small for large powers and can be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neglected.  These are also known as 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higher order terms.</a:t>
              </a:r>
              <a:endPara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920750" y="5160963"/>
            <a:ext cx="30162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0750" y="5160963"/>
                          <a:ext cx="301625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970689" y="5106988"/>
            <a:ext cx="1042988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482400" imgH="228600" progId="Equation.3">
                    <p:embed/>
                  </p:oleObj>
                </mc:Choice>
                <mc:Fallback>
                  <p:oleObj name="Equation" r:id="rId11" imgW="482400" imgH="2286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70689" y="5106988"/>
                          <a:ext cx="1042988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 rot="16200000">
            <a:off x="5635613" y="2174862"/>
            <a:ext cx="137739" cy="4254370"/>
            <a:chOff x="10064642" y="1084521"/>
            <a:chExt cx="298559" cy="3703675"/>
          </a:xfrm>
        </p:grpSpPr>
        <p:sp>
          <p:nvSpPr>
            <p:cNvPr id="14" name="Freeform 13"/>
            <p:cNvSpPr/>
            <p:nvPr/>
          </p:nvSpPr>
          <p:spPr>
            <a:xfrm>
              <a:off x="10064642" y="1084521"/>
              <a:ext cx="298559" cy="1850065"/>
            </a:xfrm>
            <a:custGeom>
              <a:avLst/>
              <a:gdLst>
                <a:gd name="connsiteX0" fmla="*/ 298559 w 298559"/>
                <a:gd name="connsiteY0" fmla="*/ 0 h 1850065"/>
                <a:gd name="connsiteX1" fmla="*/ 847 w 298559"/>
                <a:gd name="connsiteY1" fmla="*/ 637953 h 1850065"/>
                <a:gd name="connsiteX2" fmla="*/ 202866 w 298559"/>
                <a:gd name="connsiteY2" fmla="*/ 1594884 h 1850065"/>
                <a:gd name="connsiteX3" fmla="*/ 22112 w 298559"/>
                <a:gd name="connsiteY3" fmla="*/ 1850065 h 18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559" h="1850065">
                  <a:moveTo>
                    <a:pt x="298559" y="0"/>
                  </a:moveTo>
                  <a:cubicBezTo>
                    <a:pt x="157677" y="186069"/>
                    <a:pt x="16796" y="372139"/>
                    <a:pt x="847" y="637953"/>
                  </a:cubicBezTo>
                  <a:cubicBezTo>
                    <a:pt x="-15102" y="903767"/>
                    <a:pt x="199322" y="1392865"/>
                    <a:pt x="202866" y="1594884"/>
                  </a:cubicBezTo>
                  <a:cubicBezTo>
                    <a:pt x="206410" y="1796903"/>
                    <a:pt x="114261" y="1823484"/>
                    <a:pt x="22112" y="1850065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0064642" y="2938131"/>
              <a:ext cx="298559" cy="1850065"/>
            </a:xfrm>
            <a:custGeom>
              <a:avLst/>
              <a:gdLst>
                <a:gd name="connsiteX0" fmla="*/ 298559 w 298559"/>
                <a:gd name="connsiteY0" fmla="*/ 0 h 1850065"/>
                <a:gd name="connsiteX1" fmla="*/ 847 w 298559"/>
                <a:gd name="connsiteY1" fmla="*/ 637953 h 1850065"/>
                <a:gd name="connsiteX2" fmla="*/ 202866 w 298559"/>
                <a:gd name="connsiteY2" fmla="*/ 1594884 h 1850065"/>
                <a:gd name="connsiteX3" fmla="*/ 22112 w 298559"/>
                <a:gd name="connsiteY3" fmla="*/ 1850065 h 18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559" h="1850065">
                  <a:moveTo>
                    <a:pt x="298559" y="0"/>
                  </a:moveTo>
                  <a:cubicBezTo>
                    <a:pt x="157677" y="186069"/>
                    <a:pt x="16796" y="372139"/>
                    <a:pt x="847" y="637953"/>
                  </a:cubicBezTo>
                  <a:cubicBezTo>
                    <a:pt x="-15102" y="903767"/>
                    <a:pt x="199322" y="1392865"/>
                    <a:pt x="202866" y="1594884"/>
                  </a:cubicBezTo>
                  <a:cubicBezTo>
                    <a:pt x="206410" y="1796903"/>
                    <a:pt x="114261" y="1823484"/>
                    <a:pt x="22112" y="1850065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srgbClr val="C0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65699" y="4406265"/>
            <a:ext cx="17706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C00000"/>
                </a:solidFill>
                <a:latin typeface="Calibri" panose="020F0502020204030204"/>
              </a:rPr>
              <a:t>higher order terms </a:t>
            </a:r>
            <a:r>
              <a:rPr lang="en-US" sz="1350" dirty="0">
                <a:solidFill>
                  <a:srgbClr val="C00000"/>
                </a:solidFill>
                <a:latin typeface="Calibri" panose="020F0502020204030204"/>
                <a:sym typeface="Symbol" panose="05050102010706020507" pitchFamily="18" charset="2"/>
              </a:rPr>
              <a:t> 0</a:t>
            </a:r>
            <a:endParaRPr lang="en-US" sz="135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99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18664" y="1802210"/>
          <a:ext cx="3137297" cy="191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30320" imgH="1180800" progId="Equation.3">
                  <p:embed/>
                </p:oleObj>
              </mc:Choice>
              <mc:Fallback>
                <p:oleObj name="Equation" r:id="rId3" imgW="1930320" imgH="1180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8664" y="1802210"/>
                        <a:ext cx="3137297" cy="1916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4200" y="1432983"/>
            <a:ext cx="50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Substitute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for     and solve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16615" y="1452885"/>
          <a:ext cx="226219" cy="28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615" y="1452885"/>
                        <a:ext cx="226219" cy="28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98134" y="2821517"/>
            <a:ext cx="6519333" cy="94826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202" y="3117850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/>
              </a:rPr>
              <a:t>Newton Raphson Iteration</a:t>
            </a:r>
          </a:p>
        </p:txBody>
      </p:sp>
      <p:cxnSp>
        <p:nvCxnSpPr>
          <p:cNvPr id="8" name="Straight Arrow Connector 7"/>
          <p:cNvCxnSpPr>
            <a:endCxn id="2" idx="2"/>
          </p:cNvCxnSpPr>
          <p:nvPr/>
        </p:nvCxnSpPr>
        <p:spPr>
          <a:xfrm flipH="1" flipV="1">
            <a:off x="3787313" y="3719116"/>
            <a:ext cx="310554" cy="110053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981338" y="4723924"/>
          <a:ext cx="948928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583920" imgH="482400" progId="Equation.3">
                  <p:embed/>
                </p:oleObj>
              </mc:Choice>
              <mc:Fallback>
                <p:oleObj name="Equation" r:id="rId7" imgW="583920" imgH="482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1338" y="4723924"/>
                        <a:ext cx="948928" cy="7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09060" y="4914900"/>
            <a:ext cx="38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Note that                    is the slope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681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1724501"/>
            <a:ext cx="5543550" cy="3729038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207205" y="1763316"/>
          <a:ext cx="1835944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130040" imgH="228600" progId="Equation.3">
                  <p:embed/>
                </p:oleObj>
              </mc:Choice>
              <mc:Fallback>
                <p:oleObj name="Equation" r:id="rId4" imgW="113004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7205" y="1763316"/>
                        <a:ext cx="1835944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37252" y="2329180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/>
              </a:rPr>
              <a:t>Newton Raphson Iteration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66924" y="2824878"/>
          <a:ext cx="2701529" cy="76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663560" imgH="469800" progId="Equation.3">
                  <p:embed/>
                </p:oleObj>
              </mc:Choice>
              <mc:Fallback>
                <p:oleObj name="Equation" r:id="rId6" imgW="1663560" imgH="469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6924" y="2824878"/>
                        <a:ext cx="2701529" cy="76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493362" y="4015264"/>
          <a:ext cx="948928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583920" imgH="482400" progId="Equation.3">
                  <p:embed/>
                </p:oleObj>
              </mc:Choice>
              <mc:Fallback>
                <p:oleObj name="Equation" r:id="rId8" imgW="583920" imgH="482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93362" y="4015264"/>
                        <a:ext cx="948928" cy="7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052310" y="3634740"/>
            <a:ext cx="594360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69180" y="1988820"/>
            <a:ext cx="1314450" cy="56007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1724501"/>
            <a:ext cx="5543550" cy="3729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91" y="1787978"/>
            <a:ext cx="2785004" cy="171321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451368" y="2002487"/>
            <a:ext cx="8165" cy="305344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3428652" y="3876483"/>
            <a:ext cx="59848" cy="6106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u="sng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83255" y="3879340"/>
            <a:ext cx="1682559" cy="949835"/>
            <a:chOff x="4244340" y="4029453"/>
            <a:chExt cx="2243412" cy="126644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244340" y="4069080"/>
              <a:ext cx="2190750" cy="122682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407955" y="402945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u="sng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6" name="Straight Connector 15"/>
          <p:cNvCxnSpPr>
            <a:endCxn id="14" idx="4"/>
          </p:cNvCxnSpPr>
          <p:nvPr/>
        </p:nvCxnSpPr>
        <p:spPr>
          <a:xfrm>
            <a:off x="4831541" y="2553985"/>
            <a:ext cx="4350" cy="1386424"/>
          </a:xfrm>
          <a:prstGeom prst="line">
            <a:avLst/>
          </a:prstGeom>
          <a:ln w="127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97332" y="2274570"/>
            <a:ext cx="651859" cy="1660124"/>
            <a:chOff x="5729775" y="1889760"/>
            <a:chExt cx="869145" cy="221349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768340" y="1889760"/>
              <a:ext cx="830580" cy="21717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729775" y="402183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u="sng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23" name="Straight Connector 22"/>
          <p:cNvCxnSpPr>
            <a:endCxn id="22" idx="4"/>
          </p:cNvCxnSpPr>
          <p:nvPr/>
        </p:nvCxnSpPr>
        <p:spPr>
          <a:xfrm flipH="1">
            <a:off x="4327256" y="3656980"/>
            <a:ext cx="1365" cy="277714"/>
          </a:xfrm>
          <a:prstGeom prst="line">
            <a:avLst/>
          </a:prstGeom>
          <a:ln w="127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163029" y="3509010"/>
            <a:ext cx="248951" cy="422826"/>
            <a:chOff x="5550705" y="3535680"/>
            <a:chExt cx="331935" cy="563768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5600700" y="3535680"/>
              <a:ext cx="281940" cy="52197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550705" y="401802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u="sng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455704" y="3933180"/>
            <a:ext cx="728" cy="755406"/>
          </a:xfrm>
          <a:prstGeom prst="line">
            <a:avLst/>
          </a:prstGeom>
          <a:ln w="127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1860" y="4663440"/>
            <a:ext cx="561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8000"/>
                </a:solidFill>
                <a:latin typeface="Calibri" panose="020F0502020204030204"/>
              </a:rPr>
              <a:t>slope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1960" y="2480310"/>
            <a:ext cx="561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8000"/>
                </a:solidFill>
                <a:latin typeface="Calibri" panose="020F0502020204030204"/>
              </a:rPr>
              <a:t>slope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51910" y="3440430"/>
            <a:ext cx="561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008000"/>
                </a:solidFill>
                <a:latin typeface="Calibri" panose="020F0502020204030204"/>
              </a:rPr>
              <a:t>slope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60721" y="4229100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Much faster convergence!</a:t>
            </a:r>
          </a:p>
        </p:txBody>
      </p:sp>
    </p:spTree>
    <p:extLst>
      <p:ext uri="{BB962C8B-B14F-4D97-AF65-F5344CB8AC3E}">
        <p14:creationId xmlns:p14="http://schemas.microsoft.com/office/powerpoint/2010/main" val="30150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4440" y="1107697"/>
            <a:ext cx="8105862" cy="5775940"/>
          </a:xfrm>
        </p:spPr>
        <p:txBody>
          <a:bodyPr/>
          <a:lstStyle/>
          <a:p>
            <a:pPr marL="165100" indent="0" algn="ctr">
              <a:buNone/>
            </a:pPr>
            <a:endParaRPr lang="en-US" b="1" dirty="0"/>
          </a:p>
          <a:p>
            <a:pPr marL="165100" indent="0" algn="ctr">
              <a:buNone/>
            </a:pPr>
            <a:r>
              <a:rPr lang="en-US" b="1" dirty="0"/>
              <a:t>Student Hours </a:t>
            </a:r>
          </a:p>
          <a:p>
            <a:r>
              <a:rPr lang="en-US" dirty="0"/>
              <a:t>Pullman this week </a:t>
            </a:r>
          </a:p>
          <a:p>
            <a:pPr lvl="1"/>
            <a:r>
              <a:rPr lang="en-US" b="1" dirty="0"/>
              <a:t>Tuesdays 4:30-5:30 pm (after class)</a:t>
            </a:r>
            <a:endParaRPr lang="en-US" dirty="0"/>
          </a:p>
          <a:p>
            <a:pPr lvl="1"/>
            <a:r>
              <a:rPr lang="en-US" b="1" dirty="0"/>
              <a:t>Wednesdays 4-5 pm </a:t>
            </a:r>
            <a:endParaRPr lang="en-US" dirty="0"/>
          </a:p>
          <a:p>
            <a:pPr lvl="1"/>
            <a:r>
              <a:rPr lang="en-US" b="1" dirty="0"/>
              <a:t>Fridays 1:30-2:30 pm</a:t>
            </a:r>
            <a:endParaRPr lang="en-US" dirty="0"/>
          </a:p>
          <a:p>
            <a:r>
              <a:rPr lang="en-US" dirty="0"/>
              <a:t>Join from PC, Mac, Linux, iOS, or Android: </a:t>
            </a:r>
            <a:r>
              <a:rPr lang="en-US" u="sng" dirty="0">
                <a:hlinkClick r:id="rId2"/>
              </a:rPr>
              <a:t>https://wsu.zoom.us/j/8237216735 (Links to an external site.)</a:t>
            </a:r>
            <a:endParaRPr lang="en-US" dirty="0"/>
          </a:p>
          <a:p>
            <a:r>
              <a:rPr lang="en-US" dirty="0"/>
              <a:t>Meeting ID: 823 721 6735</a:t>
            </a:r>
          </a:p>
          <a:p>
            <a:pPr marL="165100" indent="0">
              <a:buNone/>
            </a:pPr>
            <a:r>
              <a:rPr lang="en-US" dirty="0"/>
              <a:t>Or by request via email </a:t>
            </a:r>
            <a:r>
              <a:rPr lang="en-US" dirty="0">
                <a:hlinkClick r:id="rId3"/>
              </a:rPr>
              <a:t>noel.Schulz@wsu.edu</a:t>
            </a:r>
            <a:r>
              <a:rPr lang="en-US" dirty="0"/>
              <a:t> or phone 509-336-5522</a:t>
            </a:r>
          </a:p>
          <a:p>
            <a:pPr lvl="1"/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7" y="1216334"/>
            <a:ext cx="5337553" cy="4632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9447" y="1787308"/>
            <a:ext cx="31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Possible convergence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2176" y="2510686"/>
            <a:ext cx="30669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 real root (i.e.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doesn’t cross 0 axis)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5846" y="2247639"/>
            <a:ext cx="626" cy="56128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8703" y="2248853"/>
            <a:ext cx="445770" cy="56007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91616" y="2250496"/>
            <a:ext cx="626" cy="561284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5845" y="2248853"/>
            <a:ext cx="445770" cy="56007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176" y="3103822"/>
            <a:ext cx="20721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Second derivative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f’’(x)= 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69005" y="2200275"/>
            <a:ext cx="2858" cy="4343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77577" y="2203133"/>
            <a:ext cx="837248" cy="42291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06252" y="1777365"/>
            <a:ext cx="2858" cy="4343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9005" y="1780223"/>
            <a:ext cx="837248" cy="42291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22176" y="3702263"/>
            <a:ext cx="30644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Initial guess not in region of convergence</a:t>
            </a:r>
            <a:endParaRPr lang="en-US" sz="135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28887" y="4517707"/>
            <a:ext cx="2858" cy="37433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43175" y="4531995"/>
            <a:ext cx="360045" cy="36290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894648" y="4511992"/>
            <a:ext cx="5715" cy="38576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23172" y="4517707"/>
            <a:ext cx="374333" cy="37433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21740" y="2055189"/>
          <a:ext cx="28289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39880" imgH="1168200" progId="Equation.3">
                  <p:embed/>
                </p:oleObj>
              </mc:Choice>
              <mc:Fallback>
                <p:oleObj name="Equation" r:id="rId3" imgW="1739880" imgH="1168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1740" y="2055189"/>
                        <a:ext cx="2828925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6185" y="1469572"/>
            <a:ext cx="517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Newton-Raphson for systems of nonlinear equations: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122964" y="2865665"/>
            <a:ext cx="1730829" cy="24492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04152" y="2769735"/>
          <a:ext cx="2519363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549080" imgH="266400" progId="Equation.3">
                  <p:embed/>
                </p:oleObj>
              </mc:Choice>
              <mc:Fallback>
                <p:oleObj name="Equation" r:id="rId5" imgW="1549080" imgH="266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4152" y="2769735"/>
                        <a:ext cx="2519363" cy="43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6776357" y="3257551"/>
            <a:ext cx="742950" cy="1061357"/>
          </a:xfrm>
          <a:custGeom>
            <a:avLst/>
            <a:gdLst>
              <a:gd name="connsiteX0" fmla="*/ 0 w 990600"/>
              <a:gd name="connsiteY0" fmla="*/ 1415143 h 1415143"/>
              <a:gd name="connsiteX1" fmla="*/ 772886 w 990600"/>
              <a:gd name="connsiteY1" fmla="*/ 740229 h 1415143"/>
              <a:gd name="connsiteX2" fmla="*/ 990600 w 990600"/>
              <a:gd name="connsiteY2" fmla="*/ 0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1415143">
                <a:moveTo>
                  <a:pt x="0" y="1415143"/>
                </a:moveTo>
                <a:cubicBezTo>
                  <a:pt x="303893" y="1195614"/>
                  <a:pt x="607786" y="976086"/>
                  <a:pt x="772886" y="740229"/>
                </a:cubicBezTo>
                <a:cubicBezTo>
                  <a:pt x="937986" y="504372"/>
                  <a:pt x="964293" y="252186"/>
                  <a:pt x="990600" y="0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4311" y="4389590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/>
              </a:rPr>
              <a:t>Jacobian of f(x)</a:t>
            </a:r>
          </a:p>
        </p:txBody>
      </p:sp>
    </p:spTree>
    <p:extLst>
      <p:ext uri="{BB962C8B-B14F-4D97-AF65-F5344CB8AC3E}">
        <p14:creationId xmlns:p14="http://schemas.microsoft.com/office/powerpoint/2010/main" val="23544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49446" y="2422393"/>
          <a:ext cx="1610915" cy="18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990360" imgH="1143000" progId="Equation.3">
                  <p:embed/>
                </p:oleObj>
              </mc:Choice>
              <mc:Fallback>
                <p:oleObj name="Equation" r:id="rId3" imgW="990360" imgH="1143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446" y="2422393"/>
                        <a:ext cx="1610915" cy="185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8800" y="1339850"/>
            <a:ext cx="164897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Jacobian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1" y="2059517"/>
            <a:ext cx="13282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Set of equations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60524" y="2327672"/>
          <a:ext cx="3551635" cy="288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184120" imgH="1777680" progId="Equation.3">
                  <p:embed/>
                </p:oleObj>
              </mc:Choice>
              <mc:Fallback>
                <p:oleObj name="Equation" r:id="rId5" imgW="2184120" imgH="17776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0524" y="2327672"/>
                        <a:ext cx="3551635" cy="2884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1907117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Jacobian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1" y="5361517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x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matrix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149952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3" y="1509982"/>
            <a:ext cx="1039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336543" y="2052771"/>
          <a:ext cx="3159919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942920" imgH="482400" progId="Equation.3">
                  <p:embed/>
                </p:oleObj>
              </mc:Choice>
              <mc:Fallback>
                <p:oleObj name="Equation" r:id="rId3" imgW="1942920" imgH="482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543" y="2052771"/>
                        <a:ext cx="3159919" cy="7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5734" y="3490382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NR equations: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5976" y="4628091"/>
          <a:ext cx="5410200" cy="88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327120" imgH="545760" progId="Equation.3">
                  <p:embed/>
                </p:oleObj>
              </mc:Choice>
              <mc:Fallback>
                <p:oleObj name="Equation" r:id="rId5" imgW="3327120" imgH="5457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5976" y="4628091"/>
                        <a:ext cx="5410200" cy="88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94913" y="3068769"/>
          <a:ext cx="4337447" cy="152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666880" imgH="939600" progId="Equation.3">
                  <p:embed/>
                </p:oleObj>
              </mc:Choice>
              <mc:Fallback>
                <p:oleObj name="Equation" r:id="rId7" imgW="2666880" imgH="939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4913" y="3068769"/>
                        <a:ext cx="4337447" cy="152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9990" y="2063981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10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-3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501765" y="1795145"/>
          <a:ext cx="1095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672840" imgH="482400" progId="Equation.3">
                  <p:embed/>
                </p:oleObj>
              </mc:Choice>
              <mc:Fallback>
                <p:oleObj name="Equation" r:id="rId9" imgW="672840" imgH="4824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1765" y="1795145"/>
                        <a:ext cx="10953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7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467" y="1424517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 with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55445" y="1254125"/>
          <a:ext cx="1095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672840" imgH="482400" progId="Equation.3">
                  <p:embed/>
                </p:oleObj>
              </mc:Choice>
              <mc:Fallback>
                <p:oleObj name="Equation" r:id="rId3" imgW="672840" imgH="482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5445" y="1254125"/>
                        <a:ext cx="10953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40946" y="2331641"/>
          <a:ext cx="56578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479760" imgH="1511280" progId="Equation.3">
                  <p:embed/>
                </p:oleObj>
              </mc:Choice>
              <mc:Fallback>
                <p:oleObj name="Equation" r:id="rId5" imgW="3479760" imgH="15112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0946" y="2331641"/>
                        <a:ext cx="5657850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10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053696" y="1847850"/>
          <a:ext cx="2952750" cy="82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815840" imgH="507960" progId="Equation.3">
                  <p:embed/>
                </p:oleObj>
              </mc:Choice>
              <mc:Fallback>
                <p:oleObj name="Equation" r:id="rId3" imgW="1815840" imgH="50796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3696" y="1847850"/>
                        <a:ext cx="2952750" cy="82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38337" y="3199210"/>
          <a:ext cx="3158729" cy="82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942920" imgH="507960" progId="Equation.3">
                  <p:embed/>
                </p:oleObj>
              </mc:Choice>
              <mc:Fallback>
                <p:oleObj name="Equation" r:id="rId5" imgW="1942920" imgH="5079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8337" y="3199210"/>
                        <a:ext cx="3158729" cy="82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9667" y="1543050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Note that the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034" y="2749550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be rewritten 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3" y="4235450"/>
            <a:ext cx="21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is in the form: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30947" y="4668177"/>
          <a:ext cx="722709" cy="28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444240" imgH="177480" progId="Equation.3">
                  <p:embed/>
                </p:oleObj>
              </mc:Choice>
              <mc:Fallback>
                <p:oleObj name="Equation" r:id="rId7" imgW="444240" imgH="177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0947" y="4668177"/>
                        <a:ext cx="722709" cy="28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034" y="5086349"/>
            <a:ext cx="838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should be solved using one of the linear solvers.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  Do not invert the Jacobian matrix!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9280" y="5063490"/>
            <a:ext cx="3268980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947160" y="2708910"/>
            <a:ext cx="3329940" cy="2346960"/>
          </a:xfrm>
          <a:custGeom>
            <a:avLst/>
            <a:gdLst>
              <a:gd name="connsiteX0" fmla="*/ 4439920 w 4439920"/>
              <a:gd name="connsiteY0" fmla="*/ 3129280 h 3129280"/>
              <a:gd name="connsiteX1" fmla="*/ 2509520 w 4439920"/>
              <a:gd name="connsiteY1" fmla="*/ 1107440 h 3129280"/>
              <a:gd name="connsiteX2" fmla="*/ 0 w 4439920"/>
              <a:gd name="connsiteY2" fmla="*/ 0 h 31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920" h="3129280">
                <a:moveTo>
                  <a:pt x="4439920" y="3129280"/>
                </a:moveTo>
                <a:cubicBezTo>
                  <a:pt x="3844713" y="2379133"/>
                  <a:pt x="3249507" y="1628987"/>
                  <a:pt x="2509520" y="1107440"/>
                </a:cubicBezTo>
                <a:cubicBezTo>
                  <a:pt x="1769533" y="585893"/>
                  <a:pt x="884766" y="292946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4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668" y="1543050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Solving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215968" y="1990556"/>
          <a:ext cx="1281113" cy="7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787320" imgH="482400" progId="Equation.3">
                  <p:embed/>
                </p:oleObj>
              </mc:Choice>
              <mc:Fallback>
                <p:oleObj name="Equation" r:id="rId3" imgW="787320" imgH="482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968" y="1990556"/>
                        <a:ext cx="1281113" cy="78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168514" y="3433592"/>
          <a:ext cx="3550444" cy="160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184120" imgH="990360" progId="Equation.3">
                  <p:embed/>
                </p:oleObj>
              </mc:Choice>
              <mc:Fallback>
                <p:oleObj name="Equation" r:id="rId5" imgW="2184120" imgH="9903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514" y="3433592"/>
                        <a:ext cx="3550444" cy="160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5995" y="2930979"/>
            <a:ext cx="119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Repeating: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4517" y="1543050"/>
            <a:ext cx="36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How do we determine convergence?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4517" y="2228851"/>
            <a:ext cx="349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Recall that we want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, so we should check whether or not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339568" y="2887606"/>
          <a:ext cx="1734741" cy="82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066680" imgH="507960" progId="Equation.3">
                  <p:embed/>
                </p:oleObj>
              </mc:Choice>
              <mc:Fallback>
                <p:oleObj name="Equation" r:id="rId7" imgW="1066680" imgH="5079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9568" y="2887606"/>
                        <a:ext cx="1734741" cy="82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/>
          <p:nvPr/>
        </p:nvSpPr>
        <p:spPr>
          <a:xfrm>
            <a:off x="4408715" y="3024141"/>
            <a:ext cx="1845128" cy="445681"/>
          </a:xfrm>
          <a:custGeom>
            <a:avLst/>
            <a:gdLst>
              <a:gd name="connsiteX0" fmla="*/ 2460171 w 2460171"/>
              <a:gd name="connsiteY0" fmla="*/ 137041 h 594241"/>
              <a:gd name="connsiteX1" fmla="*/ 707571 w 2460171"/>
              <a:gd name="connsiteY1" fmla="*/ 28183 h 594241"/>
              <a:gd name="connsiteX2" fmla="*/ 0 w 2460171"/>
              <a:gd name="connsiteY2" fmla="*/ 594241 h 594241"/>
              <a:gd name="connsiteX3" fmla="*/ 0 w 2460171"/>
              <a:gd name="connsiteY3" fmla="*/ 594241 h 59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171" h="594241">
                <a:moveTo>
                  <a:pt x="2460171" y="137041"/>
                </a:moveTo>
                <a:cubicBezTo>
                  <a:pt x="1788885" y="44512"/>
                  <a:pt x="1117599" y="-48017"/>
                  <a:pt x="707571" y="28183"/>
                </a:cubicBezTo>
                <a:cubicBezTo>
                  <a:pt x="297543" y="104383"/>
                  <a:pt x="0" y="594241"/>
                  <a:pt x="0" y="594241"/>
                </a:cubicBezTo>
                <a:lnTo>
                  <a:pt x="0" y="594241"/>
                </a:ln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4517" y="3949614"/>
            <a:ext cx="349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We have not yet converged, so repeat.</a:t>
            </a:r>
          </a:p>
        </p:txBody>
      </p:sp>
    </p:spTree>
    <p:extLst>
      <p:ext uri="{BB962C8B-B14F-4D97-AF65-F5344CB8AC3E}">
        <p14:creationId xmlns:p14="http://schemas.microsoft.com/office/powerpoint/2010/main" val="2000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44202" y="1514815"/>
          <a:ext cx="5099447" cy="160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136680" imgH="990360" progId="Equation.3">
                  <p:embed/>
                </p:oleObj>
              </mc:Choice>
              <mc:Fallback>
                <p:oleObj name="Equation" r:id="rId3" imgW="3136680" imgH="99036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202" y="1514815"/>
                        <a:ext cx="5099447" cy="160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13069" y="4219592"/>
          <a:ext cx="313729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930320" imgH="482400" progId="Equation.3">
                  <p:embed/>
                </p:oleObj>
              </mc:Choice>
              <mc:Fallback>
                <p:oleObj name="Equation" r:id="rId5" imgW="1930320" imgH="48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3069" y="4219592"/>
                        <a:ext cx="313729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0331" y="3685001"/>
            <a:ext cx="232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yields: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5857" y="2775299"/>
            <a:ext cx="270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Less than 0.001, so NR method has converged to the solution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3673258" y="3140119"/>
            <a:ext cx="1841326" cy="995819"/>
          </a:xfrm>
          <a:custGeom>
            <a:avLst/>
            <a:gdLst>
              <a:gd name="connsiteX0" fmla="*/ 2455101 w 2455101"/>
              <a:gd name="connsiteY0" fmla="*/ 0 h 1327759"/>
              <a:gd name="connsiteX1" fmla="*/ 551145 w 2455101"/>
              <a:gd name="connsiteY1" fmla="*/ 275572 h 1327759"/>
              <a:gd name="connsiteX2" fmla="*/ 0 w 2455101"/>
              <a:gd name="connsiteY2" fmla="*/ 1327759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5101" h="1327759">
                <a:moveTo>
                  <a:pt x="2455101" y="0"/>
                </a:moveTo>
                <a:cubicBezTo>
                  <a:pt x="1707714" y="27139"/>
                  <a:pt x="960328" y="54279"/>
                  <a:pt x="551145" y="275572"/>
                </a:cubicBezTo>
                <a:cubicBezTo>
                  <a:pt x="141961" y="496865"/>
                  <a:pt x="70980" y="912312"/>
                  <a:pt x="0" y="1327759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265477" y="3749735"/>
          <a:ext cx="165139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015920" imgH="482400" progId="Equation.3">
                  <p:embed/>
                </p:oleObj>
              </mc:Choice>
              <mc:Fallback>
                <p:oleObj name="Equation" r:id="rId7" imgW="1015920" imgH="482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5477" y="3749735"/>
                        <a:ext cx="1651397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5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5" y="1879548"/>
            <a:ext cx="2017305" cy="123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120" y="1477289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4472" y="1873424"/>
            <a:ext cx="4690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Once the iterate values are sufficiently close to the solution, the error decreases rapidly.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fact, the error decreases as the square of the previous error: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         error(k+1)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 (error(k))</a:t>
            </a:r>
            <a:r>
              <a:rPr lang="en-US" baseline="300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2</a:t>
            </a:r>
            <a:endParaRPr lang="en-US" dirty="0">
              <a:solidFill>
                <a:prstClr val="black"/>
              </a:solidFill>
              <a:latin typeface="Calibri" panose="020F0502020204030204"/>
              <a:sym typeface="Symbol" panose="05050102010706020507" pitchFamily="18" charset="2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sym typeface="Symbol" panose="05050102010706020507" pitchFamily="18" charset="2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This is known as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  <a:sym typeface="Symbol" panose="05050102010706020507" pitchFamily="18" charset="2"/>
              </a:rPr>
              <a:t>quadratic convergence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983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96" y="1271585"/>
            <a:ext cx="242951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Quasi-Newton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786" y="2090058"/>
            <a:ext cx="779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calculation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partial derivatives in the Jacobian can be computationally expensive, therefore it is advantageous to explore methods to reduce this burden.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56695" y="3022828"/>
          <a:ext cx="2519363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549080" imgH="266400" progId="Equation.3">
                  <p:embed/>
                </p:oleObj>
              </mc:Choice>
              <mc:Fallback>
                <p:oleObj name="Equation" r:id="rId3" imgW="1549080" imgH="266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695" y="3022828"/>
                        <a:ext cx="2519363" cy="43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0198" y="3077936"/>
            <a:ext cx="309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Full Newton-Raphson Iteration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64506" y="3877866"/>
          <a:ext cx="2705100" cy="453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663560" imgH="279360" progId="Equation.3">
                  <p:embed/>
                </p:oleObj>
              </mc:Choice>
              <mc:Fallback>
                <p:oleObj name="Equation" r:id="rId5" imgW="1663560" imgH="2793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4506" y="3877866"/>
                        <a:ext cx="2705100" cy="453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0198" y="3943351"/>
            <a:ext cx="39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method that uses a (hopefully) computationally efficient matrix M is a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Quasi-Newton Method</a:t>
            </a:r>
          </a:p>
        </p:txBody>
      </p:sp>
    </p:spTree>
    <p:extLst>
      <p:ext uri="{BB962C8B-B14F-4D97-AF65-F5344CB8AC3E}">
        <p14:creationId xmlns:p14="http://schemas.microsoft.com/office/powerpoint/2010/main" val="348600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5EE9-4661-4EBA-9811-04A5B8A5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10" y="993426"/>
            <a:ext cx="8652222" cy="424732"/>
          </a:xfrm>
        </p:spPr>
        <p:txBody>
          <a:bodyPr/>
          <a:lstStyle/>
          <a:p>
            <a:r>
              <a:rPr lang="en-US" dirty="0"/>
              <a:t>Check In Meetings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D94F-3679-431D-AC1F-213CFE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10" y="1691529"/>
            <a:ext cx="7772400" cy="5032147"/>
          </a:xfrm>
        </p:spPr>
        <p:txBody>
          <a:bodyPr/>
          <a:lstStyle/>
          <a:p>
            <a:r>
              <a:rPr lang="en-US" dirty="0"/>
              <a:t>Today, Friday and Wednesday</a:t>
            </a:r>
          </a:p>
          <a:p>
            <a:r>
              <a:rPr lang="en-US" dirty="0"/>
              <a:t>Need more times for those who didn’t sign up by yesterday.  Will email you! </a:t>
            </a:r>
          </a:p>
          <a:p>
            <a:r>
              <a:rPr lang="en-US" dirty="0"/>
              <a:t>Checking your work – Example on Page 90 of textbook and example in notes</a:t>
            </a:r>
          </a:p>
          <a:p>
            <a:r>
              <a:rPr lang="en-US" dirty="0"/>
              <a:t>14 Bus Cases</a:t>
            </a:r>
          </a:p>
          <a:p>
            <a:pPr lvl="1"/>
            <a:r>
              <a:rPr lang="en-US" dirty="0"/>
              <a:t>Do not use Tap values for first part of work (will discuss next week) </a:t>
            </a:r>
          </a:p>
          <a:p>
            <a:pPr lvl="1"/>
            <a:r>
              <a:rPr lang="en-US" dirty="0"/>
              <a:t>Do a few Y bus calculations by hand and compare to your program (including Y99)</a:t>
            </a:r>
          </a:p>
          <a:p>
            <a:r>
              <a:rPr lang="en-US" dirty="0"/>
              <a:t>Will post information from check-in meetings in discussions on Canvas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209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1724501"/>
            <a:ext cx="5543550" cy="3729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1496" y="1229252"/>
            <a:ext cx="161569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Secant Method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183255" y="2002487"/>
            <a:ext cx="1765935" cy="3053442"/>
            <a:chOff x="4244340" y="1526983"/>
            <a:chExt cx="2354580" cy="407125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601824" y="1526983"/>
              <a:ext cx="10886" cy="4071256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571535" y="4025643"/>
              <a:ext cx="79797" cy="814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 u="sn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44340" y="4029453"/>
              <a:ext cx="2243412" cy="1266447"/>
              <a:chOff x="4244340" y="4029453"/>
              <a:chExt cx="2243412" cy="1266447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4244340" y="4069080"/>
                <a:ext cx="2190750" cy="1226820"/>
              </a:xfrm>
              <a:prstGeom prst="line">
                <a:avLst/>
              </a:prstGeom>
              <a:ln w="1270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407955" y="4029453"/>
                <a:ext cx="79797" cy="81425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 u="sng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9" name="Straight Connector 8"/>
            <p:cNvCxnSpPr>
              <a:endCxn id="8" idx="4"/>
            </p:cNvCxnSpPr>
            <p:nvPr/>
          </p:nvCxnSpPr>
          <p:spPr>
            <a:xfrm>
              <a:off x="6442054" y="2262313"/>
              <a:ext cx="5800" cy="1848565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29775" y="1889760"/>
              <a:ext cx="869145" cy="2213498"/>
              <a:chOff x="5729775" y="1889760"/>
              <a:chExt cx="869145" cy="221349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5768340" y="1889760"/>
                <a:ext cx="830580" cy="2171700"/>
              </a:xfrm>
              <a:prstGeom prst="line">
                <a:avLst/>
              </a:prstGeom>
              <a:ln w="1270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729775" y="4021833"/>
                <a:ext cx="79797" cy="81425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 u="sng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3" name="Straight Connector 12"/>
            <p:cNvCxnSpPr>
              <a:endCxn id="12" idx="4"/>
            </p:cNvCxnSpPr>
            <p:nvPr/>
          </p:nvCxnSpPr>
          <p:spPr>
            <a:xfrm flipH="1">
              <a:off x="5769674" y="3732973"/>
              <a:ext cx="1820" cy="370285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550705" y="3535680"/>
              <a:ext cx="331935" cy="563768"/>
              <a:chOff x="5550705" y="3535680"/>
              <a:chExt cx="331935" cy="56376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5600700" y="3535680"/>
                <a:ext cx="281940" cy="521970"/>
              </a:xfrm>
              <a:prstGeom prst="line">
                <a:avLst/>
              </a:prstGeom>
              <a:ln w="1270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5550705" y="4018023"/>
                <a:ext cx="79797" cy="81425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 u="sng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07605" y="4101240"/>
              <a:ext cx="971" cy="1007208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02480" y="5074920"/>
              <a:ext cx="7484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8000"/>
                  </a:solidFill>
                  <a:latin typeface="Calibri" panose="020F0502020204030204"/>
                </a:rPr>
                <a:t>slope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9280" y="2164080"/>
              <a:ext cx="7484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8000"/>
                  </a:solidFill>
                  <a:latin typeface="Calibri" panose="020F0502020204030204"/>
                </a:rPr>
                <a:t>slope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5880" y="3444240"/>
              <a:ext cx="7484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008000"/>
                  </a:solidFill>
                  <a:latin typeface="Calibri" panose="020F0502020204030204"/>
                </a:rPr>
                <a:t>slope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90507" y="1403651"/>
            <a:ext cx="306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Recall that the NR method uses the slope of the function to update the subsequent iteration.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577590" y="2303145"/>
            <a:ext cx="1368743" cy="1648778"/>
            <a:chOff x="4770120" y="1927860"/>
            <a:chExt cx="1824990" cy="2198370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400795" y="2217416"/>
              <a:ext cx="78029" cy="8290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737855" y="3669026"/>
              <a:ext cx="78029" cy="8290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589270" y="1927860"/>
              <a:ext cx="1005840" cy="219837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52110" y="2038351"/>
              <a:ext cx="109260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US" sz="135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f(x</a:t>
              </a:r>
              <a:r>
                <a:rPr lang="en-US" sz="135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70120" y="3474720"/>
              <a:ext cx="109260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US" sz="135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f(x</a:t>
              </a:r>
              <a:r>
                <a:rPr lang="en-US" sz="135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35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808277" y="4357933"/>
          <a:ext cx="2415779" cy="6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1485720" imgH="419040" progId="Equation.3">
                  <p:embed/>
                </p:oleObj>
              </mc:Choice>
              <mc:Fallback>
                <p:oleObj name="Equation" r:id="rId4" imgW="1485720" imgH="41904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8277" y="4357933"/>
                        <a:ext cx="2415779" cy="67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98671" y="2824237"/>
            <a:ext cx="3069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secant method estimates the slope of the tangent by taking two points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close to the desired root and interpolates between them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7806" y="5100503"/>
            <a:ext cx="306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primary drawback with this method is that it requires both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start the iterations.</a:t>
            </a:r>
          </a:p>
        </p:txBody>
      </p:sp>
    </p:spTree>
    <p:extLst>
      <p:ext uri="{BB962C8B-B14F-4D97-AF65-F5344CB8AC3E}">
        <p14:creationId xmlns:p14="http://schemas.microsoft.com/office/powerpoint/2010/main" val="26325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600" y="1737783"/>
            <a:ext cx="7664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Secant method can often be faster than the Newton-Raphson method even though more iterations are often required for convergence.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                                    starting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1.5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1.4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Secant method is a wise choice in this case since finding the partial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may be problematic (depending on how well you remember your calculus).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363981" y="2501028"/>
          <a:ext cx="1754981" cy="41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981" y="2501028"/>
                        <a:ext cx="1754981" cy="41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390" y="2915280"/>
            <a:ext cx="5537700" cy="20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495" y="1229252"/>
            <a:ext cx="190738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Broyden’s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" y="1817370"/>
            <a:ext cx="823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Secant method only works for systems of a single variable. 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Broyden’s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method is the generalization of the method to a system of n equations in n unknowns.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Consider again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55006" y="2561035"/>
          <a:ext cx="2705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663560" imgH="279360" progId="Equation.3">
                  <p:embed/>
                </p:oleObj>
              </mc:Choice>
              <mc:Fallback>
                <p:oleObj name="Equation" r:id="rId3" imgW="1663560" imgH="2793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006" y="2561035"/>
                        <a:ext cx="270510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60008" y="3207068"/>
          <a:ext cx="2601515" cy="21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600200" imgH="1333440" progId="Equation.3">
                  <p:embed/>
                </p:oleObj>
              </mc:Choice>
              <mc:Fallback>
                <p:oleObj name="Equation" r:id="rId5" imgW="1600200" imgH="13334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0008" y="3207068"/>
                        <a:ext cx="2601515" cy="21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" y="3379470"/>
            <a:ext cx="779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where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1676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3" y="1509982"/>
            <a:ext cx="1039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336543" y="2052771"/>
          <a:ext cx="3159919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942920" imgH="482400" progId="Equation.3">
                  <p:embed/>
                </p:oleObj>
              </mc:Choice>
              <mc:Fallback>
                <p:oleObj name="Equation" r:id="rId3" imgW="1942920" imgH="482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543" y="2052771"/>
                        <a:ext cx="3159919" cy="7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79990" y="2063981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10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-3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501765" y="1795145"/>
          <a:ext cx="1095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672840" imgH="482400" progId="Equation.3">
                  <p:embed/>
                </p:oleObj>
              </mc:Choice>
              <mc:Fallback>
                <p:oleObj name="Equation" r:id="rId5" imgW="672840" imgH="48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1765" y="1795145"/>
                        <a:ext cx="10953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733" y="3186383"/>
            <a:ext cx="683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initialize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Broyden’s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method, we also need an initial guess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Using the initial Jacobian as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 the initial function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013710" y="3981450"/>
          <a:ext cx="130373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939600" imgH="939600" progId="Equation.3">
                  <p:embed/>
                </p:oleObj>
              </mc:Choice>
              <mc:Fallback>
                <p:oleObj name="Equation" r:id="rId7" imgW="939600" imgH="939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3710" y="3981450"/>
                        <a:ext cx="1303735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1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023462" y="1428035"/>
          <a:ext cx="2956322" cy="316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815840" imgH="1955520" progId="Equation.3">
                  <p:embed/>
                </p:oleObj>
              </mc:Choice>
              <mc:Fallback>
                <p:oleObj name="Equation" r:id="rId3" imgW="1815840" imgH="195552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62" y="1428035"/>
                        <a:ext cx="2956322" cy="316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220" y="2640330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error &gt; 0.001, repeat</a:t>
            </a:r>
          </a:p>
        </p:txBody>
      </p:sp>
      <p:sp>
        <p:nvSpPr>
          <p:cNvPr id="4" name="Freeform 3"/>
          <p:cNvSpPr/>
          <p:nvPr/>
        </p:nvSpPr>
        <p:spPr>
          <a:xfrm>
            <a:off x="2346960" y="2421810"/>
            <a:ext cx="2286000" cy="233761"/>
          </a:xfrm>
          <a:custGeom>
            <a:avLst/>
            <a:gdLst>
              <a:gd name="connsiteX0" fmla="*/ 3048000 w 3048000"/>
              <a:gd name="connsiteY0" fmla="*/ 311681 h 311681"/>
              <a:gd name="connsiteX1" fmla="*/ 1615440 w 3048000"/>
              <a:gd name="connsiteY1" fmla="*/ 6881 h 311681"/>
              <a:gd name="connsiteX2" fmla="*/ 0 w 3048000"/>
              <a:gd name="connsiteY2" fmla="*/ 128801 h 3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11681">
                <a:moveTo>
                  <a:pt x="3048000" y="311681"/>
                </a:moveTo>
                <a:cubicBezTo>
                  <a:pt x="2585720" y="174521"/>
                  <a:pt x="2123440" y="37361"/>
                  <a:pt x="1615440" y="6881"/>
                </a:cubicBezTo>
                <a:cubicBezTo>
                  <a:pt x="1107440" y="-23599"/>
                  <a:pt x="553720" y="52601"/>
                  <a:pt x="0" y="128801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85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023462" y="1428035"/>
          <a:ext cx="2956322" cy="316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815840" imgH="1955520" progId="Equation.3">
                  <p:embed/>
                </p:oleObj>
              </mc:Choice>
              <mc:Fallback>
                <p:oleObj name="Equation" r:id="rId3" imgW="1815840" imgH="195552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62" y="1428035"/>
                        <a:ext cx="2956322" cy="316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8240" y="2640330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error &gt; 0.001, repeat</a:t>
            </a:r>
          </a:p>
        </p:txBody>
      </p:sp>
      <p:sp>
        <p:nvSpPr>
          <p:cNvPr id="4" name="Freeform 3"/>
          <p:cNvSpPr/>
          <p:nvPr/>
        </p:nvSpPr>
        <p:spPr>
          <a:xfrm>
            <a:off x="2887980" y="2421810"/>
            <a:ext cx="2286000" cy="233761"/>
          </a:xfrm>
          <a:custGeom>
            <a:avLst/>
            <a:gdLst>
              <a:gd name="connsiteX0" fmla="*/ 3048000 w 3048000"/>
              <a:gd name="connsiteY0" fmla="*/ 311681 h 311681"/>
              <a:gd name="connsiteX1" fmla="*/ 1615440 w 3048000"/>
              <a:gd name="connsiteY1" fmla="*/ 6881 h 311681"/>
              <a:gd name="connsiteX2" fmla="*/ 0 w 3048000"/>
              <a:gd name="connsiteY2" fmla="*/ 128801 h 3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11681">
                <a:moveTo>
                  <a:pt x="3048000" y="311681"/>
                </a:moveTo>
                <a:cubicBezTo>
                  <a:pt x="2585720" y="174521"/>
                  <a:pt x="2123440" y="37361"/>
                  <a:pt x="1615440" y="6881"/>
                </a:cubicBezTo>
                <a:cubicBezTo>
                  <a:pt x="1107440" y="-23599"/>
                  <a:pt x="553720" y="52601"/>
                  <a:pt x="0" y="128801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368" y="3758850"/>
            <a:ext cx="2135970" cy="18810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004560" y="2960370"/>
            <a:ext cx="129540" cy="72390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83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984250"/>
            <a:ext cx="8651875" cy="425450"/>
          </a:xfrm>
        </p:spPr>
        <p:txBody>
          <a:bodyPr/>
          <a:lstStyle/>
          <a:p>
            <a:r>
              <a:rPr lang="en-US" altLang="en-US" dirty="0"/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468" y="1862546"/>
            <a:ext cx="7772400" cy="4119076"/>
          </a:xfrm>
        </p:spPr>
        <p:txBody>
          <a:bodyPr/>
          <a:lstStyle/>
          <a:p>
            <a:r>
              <a:rPr lang="en-US" altLang="en-US" dirty="0"/>
              <a:t>Finish Reading Chapter 3</a:t>
            </a:r>
          </a:p>
          <a:p>
            <a:r>
              <a:rPr lang="en-US" altLang="en-US" dirty="0"/>
              <a:t>Extra Video will drop Friday</a:t>
            </a:r>
          </a:p>
          <a:p>
            <a:r>
              <a:rPr altLang="en-US" dirty="0"/>
              <a:t>MATLAB </a:t>
            </a:r>
            <a:r>
              <a:rPr lang="en-US" altLang="en-US" dirty="0"/>
              <a:t>Program</a:t>
            </a:r>
            <a:endParaRPr altLang="en-US" dirty="0"/>
          </a:p>
          <a:p>
            <a:pPr lvl="1"/>
            <a:r>
              <a:rPr altLang="en-US" dirty="0"/>
              <a:t>Input the CDF file</a:t>
            </a:r>
            <a:r>
              <a:rPr lang="en-US" altLang="en-US" dirty="0"/>
              <a:t> – Start with Data in Program</a:t>
            </a:r>
            <a:endParaRPr altLang="en-US" dirty="0"/>
          </a:p>
          <a:p>
            <a:pPr lvl="1"/>
            <a:r>
              <a:rPr altLang="en-US" dirty="0"/>
              <a:t>Start working on building the </a:t>
            </a:r>
            <a:r>
              <a:rPr altLang="en-US" dirty="0" err="1"/>
              <a:t>Ybus</a:t>
            </a:r>
            <a:endParaRPr lang="en-US" altLang="en-US" dirty="0"/>
          </a:p>
          <a:p>
            <a:pPr lvl="1"/>
            <a:r>
              <a:rPr lang="en-US" altLang="en-US" dirty="0"/>
              <a:t>Calculate Jacobian Matrix Values</a:t>
            </a:r>
          </a:p>
          <a:p>
            <a:pPr lvl="1"/>
            <a:r>
              <a:rPr lang="en-US" altLang="en-US" dirty="0"/>
              <a:t>Work on LU Decomposition and Solution</a:t>
            </a:r>
          </a:p>
          <a:p>
            <a:r>
              <a:rPr lang="en-US" altLang="en-US" dirty="0"/>
              <a:t>See example on Page 90 to check your work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6C5D-249B-45FF-858A-A14C5814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A3DC0-2D4D-438D-B158-70FF8E496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4" y="387201"/>
            <a:ext cx="8192848" cy="6292661"/>
          </a:xfrm>
        </p:spPr>
      </p:pic>
    </p:spTree>
    <p:extLst>
      <p:ext uri="{BB962C8B-B14F-4D97-AF65-F5344CB8AC3E}">
        <p14:creationId xmlns:p14="http://schemas.microsoft.com/office/powerpoint/2010/main" val="115514673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111E-8D44-4054-BA3B-B2AB513D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36157-238F-49AA-9609-2BDA931A0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8" y="370424"/>
            <a:ext cx="8482722" cy="6390651"/>
          </a:xfrm>
        </p:spPr>
      </p:pic>
    </p:spTree>
    <p:extLst>
      <p:ext uri="{BB962C8B-B14F-4D97-AF65-F5344CB8AC3E}">
        <p14:creationId xmlns:p14="http://schemas.microsoft.com/office/powerpoint/2010/main" val="14040213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5EE9-4661-4EBA-9811-04A5B8A5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10" y="864930"/>
            <a:ext cx="8652222" cy="424732"/>
          </a:xfrm>
        </p:spPr>
        <p:txBody>
          <a:bodyPr/>
          <a:lstStyle/>
          <a:p>
            <a:r>
              <a:rPr lang="en-US" dirty="0"/>
              <a:t>Check In Meetings – part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D94F-3679-431D-AC1F-213CFE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9918"/>
            <a:ext cx="7772400" cy="384721"/>
          </a:xfrm>
        </p:spPr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4" descr="Table">
            <a:extLst>
              <a:ext uri="{FF2B5EF4-FFF2-40B4-BE49-F238E27FC236}">
                <a16:creationId xmlns:a16="http://schemas.microsoft.com/office/drawing/2014/main" id="{01C423A5-103A-480E-B1D9-A5093947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57"/>
          <a:stretch>
            <a:fillRect/>
          </a:stretch>
        </p:blipFill>
        <p:spPr bwMode="auto">
          <a:xfrm>
            <a:off x="1396171" y="1567991"/>
            <a:ext cx="6642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1385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23E2254-6287-476A-9E18-9132F85E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758825"/>
            <a:ext cx="8651875" cy="4921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Projects: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E276359-8443-4DD4-A04F-B98DC081A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5200" y="1484313"/>
            <a:ext cx="6972300" cy="1526828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0"/>
              </a:spcBef>
              <a:buFont typeface="Arial" pitchFamily="34" charset="0"/>
              <a:buAutoNum type="arabicPeriod"/>
            </a:pPr>
            <a:r>
              <a:rPr alt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Flow Project (20%)</a:t>
            </a:r>
          </a:p>
          <a:p>
            <a:pPr marL="508000" lvl="1" indent="-342900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altLang="en-US" sz="16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altLang="en-US" sz="1600" baseline="-250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alt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Jacobian matrices – Newton Raphson</a:t>
            </a:r>
          </a:p>
          <a:p>
            <a:pPr marL="508000" lvl="1" indent="-342900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lang="en-US" alt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 </a:t>
            </a:r>
            <a:r>
              <a:rPr alt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Factorization</a:t>
            </a: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alt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Backward-Forward substitution for NR</a:t>
            </a:r>
          </a:p>
          <a:p>
            <a:pPr marL="508000" lvl="1" indent="-342900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altLang="en-US" sz="16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Decoupled</a:t>
            </a:r>
          </a:p>
          <a:p>
            <a:pPr marL="508000" lvl="1" indent="-342900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altLang="en-US" sz="16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Q-limits, transformer taps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1A87-3FDF-4CB9-B683-ACF99F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87" y="783701"/>
            <a:ext cx="8652222" cy="424732"/>
          </a:xfrm>
        </p:spPr>
        <p:txBody>
          <a:bodyPr/>
          <a:lstStyle/>
          <a:p>
            <a:r>
              <a:rPr lang="en-US" dirty="0"/>
              <a:t>Answering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D05F-1BFB-4C99-9220-EB541981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66" y="1398826"/>
            <a:ext cx="7772400" cy="430887"/>
          </a:xfrm>
        </p:spPr>
        <p:txBody>
          <a:bodyPr/>
          <a:lstStyle/>
          <a:p>
            <a:r>
              <a:rPr lang="en-US" dirty="0"/>
              <a:t>Multiplications for full matrix -  2(n+1)!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E60E13-8050-4555-8A5C-E8E19D440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62077"/>
              </p:ext>
            </p:extLst>
          </p:nvPr>
        </p:nvGraphicFramePr>
        <p:xfrm>
          <a:off x="3142071" y="1933925"/>
          <a:ext cx="3351008" cy="187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466">
                  <a:extLst>
                    <a:ext uri="{9D8B030D-6E8A-4147-A177-3AD203B41FA5}">
                      <a16:colId xmlns:a16="http://schemas.microsoft.com/office/drawing/2014/main" val="34702708"/>
                    </a:ext>
                  </a:extLst>
                </a:gridCol>
                <a:gridCol w="829253">
                  <a:extLst>
                    <a:ext uri="{9D8B030D-6E8A-4147-A177-3AD203B41FA5}">
                      <a16:colId xmlns:a16="http://schemas.microsoft.com/office/drawing/2014/main" val="3119713270"/>
                    </a:ext>
                  </a:extLst>
                </a:gridCol>
                <a:gridCol w="797358">
                  <a:extLst>
                    <a:ext uri="{9D8B030D-6E8A-4147-A177-3AD203B41FA5}">
                      <a16:colId xmlns:a16="http://schemas.microsoft.com/office/drawing/2014/main" val="2567566952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2664133445"/>
                    </a:ext>
                  </a:extLst>
                </a:gridCol>
              </a:tblGrid>
              <a:tr h="15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Matrix 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Calculations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 (1 ms)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 (1 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3254103385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3412569401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764742115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3684188867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2016025745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1131793686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80640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1559106094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725760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725.76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627735821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7257600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7257.6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7.2576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1520337293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79833600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79833.6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79.8336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2895842749"/>
                  </a:ext>
                </a:extLst>
              </a:tr>
              <a:tr h="1594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1.89E+160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1.8852E+157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1.8852E+154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4" marR="7974" marT="7974" marB="0" anchor="b"/>
                </a:tc>
                <a:extLst>
                  <a:ext uri="{0D108BD9-81ED-4DB2-BD59-A6C34878D82A}">
                    <a16:rowId xmlns:a16="http://schemas.microsoft.com/office/drawing/2014/main" val="117785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467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CA49-A51F-4D67-B167-1CA16B56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78" y="778474"/>
            <a:ext cx="8652222" cy="757130"/>
          </a:xfrm>
        </p:spPr>
        <p:txBody>
          <a:bodyPr/>
          <a:lstStyle/>
          <a:p>
            <a:pPr algn="ctr"/>
            <a:r>
              <a:rPr lang="en-US" dirty="0"/>
              <a:t>Why do we care about the other methods we are discussing in the book?</a:t>
            </a:r>
          </a:p>
        </p:txBody>
      </p:sp>
    </p:spTree>
    <p:extLst>
      <p:ext uri="{BB962C8B-B14F-4D97-AF65-F5344CB8AC3E}">
        <p14:creationId xmlns:p14="http://schemas.microsoft.com/office/powerpoint/2010/main" val="15515573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1" y="1763486"/>
            <a:ext cx="553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generalization of linear systems is nonlinear systems: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where: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593522" y="2175953"/>
          <a:ext cx="2561243" cy="33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74640" imgH="203040" progId="Equation.3">
                  <p:embed/>
                </p:oleObj>
              </mc:Choice>
              <mc:Fallback>
                <p:oleObj name="Equation" r:id="rId3" imgW="1574640" imgH="203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522" y="2175953"/>
                        <a:ext cx="2561243" cy="33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3918" y="2994082"/>
          <a:ext cx="28289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739880" imgH="1168200" progId="Equation.3">
                  <p:embed/>
                </p:oleObj>
              </mc:Choice>
              <mc:Fallback>
                <p:oleObj name="Equation" r:id="rId5" imgW="1739880" imgH="1168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3918" y="2994082"/>
                        <a:ext cx="2828925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4775" y="2906078"/>
            <a:ext cx="3442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Each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may not necessarily contain all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4775" y="3273472"/>
            <a:ext cx="28309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Even in only one equation is nonlinear, the whole system is considered to be nonlinear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775" y="4047853"/>
            <a:ext cx="2830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Cannot usually be solved analytically for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4775" y="4676503"/>
            <a:ext cx="283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Must be solved iteratively</a:t>
            </a:r>
            <a:endParaRPr lang="en-US" sz="135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8B40-817B-42EB-A000-DA6A1AA772F8}"/>
              </a:ext>
            </a:extLst>
          </p:cNvPr>
          <p:cNvSpPr txBox="1"/>
          <p:nvPr/>
        </p:nvSpPr>
        <p:spPr>
          <a:xfrm>
            <a:off x="851531" y="279366"/>
            <a:ext cx="147221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To Chapter 3</a:t>
            </a:r>
          </a:p>
        </p:txBody>
      </p:sp>
    </p:spTree>
    <p:extLst>
      <p:ext uri="{BB962C8B-B14F-4D97-AF65-F5344CB8AC3E}">
        <p14:creationId xmlns:p14="http://schemas.microsoft.com/office/powerpoint/2010/main" val="4413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694895" y="3209415"/>
          <a:ext cx="1837135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895" y="3209415"/>
                        <a:ext cx="1837135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186" y="1254108"/>
            <a:ext cx="20730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Fixed point iteration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186" y="2228850"/>
            <a:ext cx="6512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fixed point iteration is an iteration that recasts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g(x)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Consider: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The solutions to this equation are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4 </a:t>
            </a:r>
          </a:p>
        </p:txBody>
      </p:sp>
    </p:spTree>
    <p:extLst>
      <p:ext uri="{BB962C8B-B14F-4D97-AF65-F5344CB8AC3E}">
        <p14:creationId xmlns:p14="http://schemas.microsoft.com/office/powerpoint/2010/main" val="462477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4ADCE-570C-4233-9B50-E63B91158CA0}">
  <ds:schemaRefs>
    <ds:schemaRef ds:uri="http://purl.org/dc/elements/1.1/"/>
    <ds:schemaRef ds:uri="http://purl.org/dc/terms/"/>
    <ds:schemaRef ds:uri="048b29e2-e056-46d7-9f03-f58d16224128"/>
    <ds:schemaRef ds:uri="http://www.w3.org/XML/1998/namespace"/>
    <ds:schemaRef ds:uri="29140ecd-3393-4559-a649-14a344578679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4695</TotalTime>
  <Words>1211</Words>
  <Application>Microsoft Office PowerPoint</Application>
  <PresentationFormat>On-screen Show (4:3)</PresentationFormat>
  <Paragraphs>224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Lucida Sans</vt:lpstr>
      <vt:lpstr>Symbol</vt:lpstr>
      <vt:lpstr>Times New Roman</vt:lpstr>
      <vt:lpstr>Default Design</vt:lpstr>
      <vt:lpstr>1_Default Design</vt:lpstr>
      <vt:lpstr>1_Office Theme</vt:lpstr>
      <vt:lpstr>Equation</vt:lpstr>
      <vt:lpstr>EE 521/ECE 582 – Analysis of Power systems</vt:lpstr>
      <vt:lpstr>PowerPoint Presentation</vt:lpstr>
      <vt:lpstr>Check In Meetings </vt:lpstr>
      <vt:lpstr>Check In Meetings – part 2 </vt:lpstr>
      <vt:lpstr>Programming Projects:</vt:lpstr>
      <vt:lpstr>Answering Questions </vt:lpstr>
      <vt:lpstr>Why do we care about the other methods we are discussing in the book?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424</cp:revision>
  <cp:lastPrinted>2014-04-21T18:27:44Z</cp:lastPrinted>
  <dcterms:created xsi:type="dcterms:W3CDTF">2001-10-04T20:08:10Z</dcterms:created>
  <dcterms:modified xsi:type="dcterms:W3CDTF">2022-09-15T21:34:23Z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