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77" r:id="rId5"/>
    <p:sldId id="279" r:id="rId6"/>
    <p:sldId id="280" r:id="rId7"/>
    <p:sldId id="258" r:id="rId8"/>
    <p:sldId id="259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38CCC-799F-4289-99CE-059D77F62092}" v="49" dt="2023-02-02T17:41:4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78838CCC-799F-4289-99CE-059D77F62092}"/>
    <pc:docChg chg="undo custSel addSld delSld modSld sldOrd delMainMaster">
      <pc:chgData name="Venkatasubramanian, Mani V." userId="fbe5ce37-0145-4c31-b84a-b36f8beac5f3" providerId="ADAL" clId="{78838CCC-799F-4289-99CE-059D77F62092}" dt="2023-02-02T17:43:55.003" v="391" actId="2696"/>
      <pc:docMkLst>
        <pc:docMk/>
      </pc:docMkLst>
      <pc:sldChg chg="addSp delSp modSp mod">
        <pc:chgData name="Venkatasubramanian, Mani V." userId="fbe5ce37-0145-4c31-b84a-b36f8beac5f3" providerId="ADAL" clId="{78838CCC-799F-4289-99CE-059D77F62092}" dt="2023-02-02T16:00:47.553" v="93"/>
        <pc:sldMkLst>
          <pc:docMk/>
          <pc:sldMk cId="2117074307" sldId="256"/>
        </pc:sldMkLst>
        <pc:spChg chg="add mod">
          <ac:chgData name="Venkatasubramanian, Mani V." userId="fbe5ce37-0145-4c31-b84a-b36f8beac5f3" providerId="ADAL" clId="{78838CCC-799F-4289-99CE-059D77F62092}" dt="2023-02-02T15:16:15.883" v="45" actId="122"/>
          <ac:spMkLst>
            <pc:docMk/>
            <pc:sldMk cId="2117074307" sldId="256"/>
            <ac:spMk id="11" creationId="{4D3755B7-75BF-0DBC-80AB-7ECC32C553D4}"/>
          </ac:spMkLst>
        </pc:spChg>
        <pc:spChg chg="add mod">
          <ac:chgData name="Venkatasubramanian, Mani V." userId="fbe5ce37-0145-4c31-b84a-b36f8beac5f3" providerId="ADAL" clId="{78838CCC-799F-4289-99CE-059D77F62092}" dt="2023-02-02T15:19:29.359" v="79" actId="1076"/>
          <ac:spMkLst>
            <pc:docMk/>
            <pc:sldMk cId="2117074307" sldId="256"/>
            <ac:spMk id="24" creationId="{8E9783EC-DE64-0B9A-0D34-532EDFDC4C67}"/>
          </ac:spMkLst>
        </pc:spChg>
        <pc:spChg chg="add mod">
          <ac:chgData name="Venkatasubramanian, Mani V." userId="fbe5ce37-0145-4c31-b84a-b36f8beac5f3" providerId="ADAL" clId="{78838CCC-799F-4289-99CE-059D77F62092}" dt="2023-02-02T15:20:40.619" v="83" actId="1076"/>
          <ac:spMkLst>
            <pc:docMk/>
            <pc:sldMk cId="2117074307" sldId="256"/>
            <ac:spMk id="27" creationId="{A7867837-2E14-7120-D8CC-4518385AB892}"/>
          </ac:spMkLst>
        </pc:spChg>
        <pc:spChg chg="add del mod">
          <ac:chgData name="Venkatasubramanian, Mani V." userId="fbe5ce37-0145-4c31-b84a-b36f8beac5f3" providerId="ADAL" clId="{78838CCC-799F-4289-99CE-059D77F62092}" dt="2023-02-02T15:21:11.181" v="86" actId="478"/>
          <ac:spMkLst>
            <pc:docMk/>
            <pc:sldMk cId="2117074307" sldId="256"/>
            <ac:spMk id="40" creationId="{2D57F062-4D2A-C6E9-A189-5EC706DA5147}"/>
          </ac:spMkLst>
        </pc:spChg>
        <pc:spChg chg="add mod">
          <ac:chgData name="Venkatasubramanian, Mani V." userId="fbe5ce37-0145-4c31-b84a-b36f8beac5f3" providerId="ADAL" clId="{78838CCC-799F-4289-99CE-059D77F62092}" dt="2023-02-02T15:21:35.294" v="89" actId="1076"/>
          <ac:spMkLst>
            <pc:docMk/>
            <pc:sldMk cId="2117074307" sldId="256"/>
            <ac:spMk id="116" creationId="{44228C4D-C896-7447-0EB5-35C27920D1BC}"/>
          </ac:spMkLst>
        </pc:s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41" creationId="{6E0D9C28-9FD7-C9D6-5124-1BF133F20E5F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49" creationId="{E3E08B17-4316-A14B-8FB1-4670260F5736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50" creationId="{947B7636-A7A5-53C4-B07F-CCB8570E8D6E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64" creationId="{3BAD18E5-3A19-480F-FF8C-64CFC93895F1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65" creationId="{93CF39BE-0A61-6FF8-9C99-4C6932164CA4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66" creationId="{7EF361CC-ECB4-DACF-0DE4-C33539AB8946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67" creationId="{9F4EC0A3-6A02-7482-5AA3-BAC22A0FA63C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77" creationId="{8CF02B18-43AB-0327-0EF7-1A30155BF549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78" creationId="{106C1C1F-4C1B-0C5A-4ABC-C77E2382CE25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81" creationId="{0B93A991-BC13-9C82-9208-B382620A053E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87" creationId="{5405C7D4-2393-C38B-A3FA-4C76CD7943C5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99" creationId="{7EEE8AEF-A2E4-0E9A-6203-529C076C1881}"/>
          </ac:grpSpMkLst>
        </pc:grpChg>
        <pc:grpChg chg="del">
          <ac:chgData name="Venkatasubramanian, Mani V." userId="fbe5ce37-0145-4c31-b84a-b36f8beac5f3" providerId="ADAL" clId="{78838CCC-799F-4289-99CE-059D77F62092}" dt="2023-02-02T15:13:51.981" v="0" actId="478"/>
          <ac:grpSpMkLst>
            <pc:docMk/>
            <pc:sldMk cId="2117074307" sldId="256"/>
            <ac:grpSpMk id="115" creationId="{4DD985F0-5371-9811-2188-B3C604C41412}"/>
          </ac:grpSpMkLst>
        </pc:grpChg>
        <pc:picChg chg="add mod">
          <ac:chgData name="Venkatasubramanian, Mani V." userId="fbe5ce37-0145-4c31-b84a-b36f8beac5f3" providerId="ADAL" clId="{78838CCC-799F-4289-99CE-059D77F62092}" dt="2023-02-02T15:15:15.434" v="23" actId="1076"/>
          <ac:picMkLst>
            <pc:docMk/>
            <pc:sldMk cId="2117074307" sldId="256"/>
            <ac:picMk id="3" creationId="{7663AD89-9F58-B13B-3179-683FBF4A1A81}"/>
          </ac:picMkLst>
        </pc:picChg>
        <pc:inkChg chg="add">
          <ac:chgData name="Venkatasubramanian, Mani V." userId="fbe5ce37-0145-4c31-b84a-b36f8beac5f3" providerId="ADAL" clId="{78838CCC-799F-4289-99CE-059D77F62092}" dt="2023-02-02T15:47:54.623" v="90"/>
          <ac:inkMkLst>
            <pc:docMk/>
            <pc:sldMk cId="2117074307" sldId="256"/>
            <ac:inkMk id="117" creationId="{2DBDEA1B-E4B9-A87C-1E18-16EA2A337940}"/>
          </ac:inkMkLst>
        </pc:inkChg>
        <pc:inkChg chg="add">
          <ac:chgData name="Venkatasubramanian, Mani V." userId="fbe5ce37-0145-4c31-b84a-b36f8beac5f3" providerId="ADAL" clId="{78838CCC-799F-4289-99CE-059D77F62092}" dt="2023-02-02T16:00:47.553" v="93"/>
          <ac:inkMkLst>
            <pc:docMk/>
            <pc:sldMk cId="2117074307" sldId="256"/>
            <ac:inkMk id="118" creationId="{BC907004-86C4-27E3-FA26-E0609B9D7960}"/>
          </ac:inkMkLst>
        </pc:inkChg>
      </pc:sldChg>
      <pc:sldChg chg="addSp delSp mod ord">
        <pc:chgData name="Venkatasubramanian, Mani V." userId="fbe5ce37-0145-4c31-b84a-b36f8beac5f3" providerId="ADAL" clId="{78838CCC-799F-4289-99CE-059D77F62092}" dt="2023-02-02T16:00:47.553" v="93"/>
        <pc:sldMkLst>
          <pc:docMk/>
          <pc:sldMk cId="1912863149" sldId="257"/>
        </pc:sldMkLst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25" creationId="{309DED24-5107-27EC-F4E6-7AC16F57C490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27" creationId="{8DF38C60-89D4-D84E-A8B5-73CA11EA63B0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38" creationId="{41CE5884-EBF7-9175-4260-520FAA31CFED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46" creationId="{989BC9EB-5492-A9B7-D2DC-44639ABF1AD6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47" creationId="{5E8434B4-86C9-EB68-2BAE-E51A95DBE1BC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55" creationId="{45D213EC-9A50-3D66-3E7B-04A09564EF99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67" creationId="{82D25D40-488B-D95A-34A8-3EBE104C7E85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77" creationId="{3C512084-F6C2-711F-6727-4B29DBCB367A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84" creationId="{6199A51A-BFAD-F017-DF2C-8150F2D460EC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92" creationId="{F29201F6-D9F2-E8BE-D182-91569093E399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97" creationId="{23F62BD5-40A3-A9E7-D1D2-B42ABA8C134E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103" creationId="{23CDC19B-CD65-9622-1982-D5F9C425047E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110" creationId="{350E9435-187C-86DB-7FCE-A163E7175221}"/>
          </ac:grpSpMkLst>
        </pc:grpChg>
        <pc:grpChg chg="del">
          <ac:chgData name="Venkatasubramanian, Mani V." userId="fbe5ce37-0145-4c31-b84a-b36f8beac5f3" providerId="ADAL" clId="{78838CCC-799F-4289-99CE-059D77F62092}" dt="2023-02-02T15:13:55.229" v="1" actId="478"/>
          <ac:grpSpMkLst>
            <pc:docMk/>
            <pc:sldMk cId="1912863149" sldId="257"/>
            <ac:grpSpMk id="116" creationId="{D08061B3-10B4-B2E8-A857-35A55BCE02F9}"/>
          </ac:grpSpMkLst>
        </pc:grpChg>
        <pc:inkChg chg="add">
          <ac:chgData name="Venkatasubramanian, Mani V." userId="fbe5ce37-0145-4c31-b84a-b36f8beac5f3" providerId="ADAL" clId="{78838CCC-799F-4289-99CE-059D77F62092}" dt="2023-02-02T16:00:47.553" v="93"/>
          <ac:inkMkLst>
            <pc:docMk/>
            <pc:sldMk cId="1912863149" sldId="257"/>
            <ac:inkMk id="9" creationId="{B06EAFDA-A130-F8EB-8612-DEB8201A9407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10" creationId="{72B640FF-5165-1DE2-8D81-96DA7E9F2539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11" creationId="{B1CE8133-3135-17AF-B43A-F0AE20F6816E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12" creationId="{DC7F381A-801D-88C9-3E44-F07772A35856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14" creationId="{A741E2BE-61D4-C2CA-FDCB-E6AD60465FA2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53" creationId="{7C76D1A1-B9F7-26F2-2AB2-B1BFD51A52AA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54" creationId="{60FA69BA-8BB8-C379-B709-0653048204E6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66" creationId="{AA62C324-A4C0-5A16-5388-A92446915077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68" creationId="{BEEF5BD6-4A4F-6C2D-5E68-13F915627C93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69" creationId="{F9125FC3-0E7C-6AD6-2E20-B1D3B7BA08FE}"/>
          </ac:inkMkLst>
        </pc:inkChg>
        <pc:inkChg chg="del">
          <ac:chgData name="Venkatasubramanian, Mani V." userId="fbe5ce37-0145-4c31-b84a-b36f8beac5f3" providerId="ADAL" clId="{78838CCC-799F-4289-99CE-059D77F62092}" dt="2023-02-02T15:13:55.229" v="1" actId="478"/>
          <ac:inkMkLst>
            <pc:docMk/>
            <pc:sldMk cId="1912863149" sldId="257"/>
            <ac:inkMk id="104" creationId="{5C343CBC-9680-A5B5-838E-D2ADCCD4E3B1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733453144" sldId="258"/>
        </pc:sldMkLst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54" creationId="{C037EE0C-F6A2-E1B9-C696-BAEE204B0259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84" creationId="{C13F1F72-5781-DF4C-64A5-9E4EAFCE328E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89" creationId="{97DA2F2B-257C-EFD1-7F31-2B9A12051D31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95" creationId="{DFF8C54D-9107-6168-BD80-61D5EB7E208A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102" creationId="{93AABA5B-EC9D-00A8-2124-3C0412B074C8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107" creationId="{D4F90305-8A44-3270-33D9-A58DBB2397DE}"/>
          </ac:grpSpMkLst>
        </pc:grpChg>
        <pc:grpChg chg="del">
          <ac:chgData name="Venkatasubramanian, Mani V." userId="fbe5ce37-0145-4c31-b84a-b36f8beac5f3" providerId="ADAL" clId="{78838CCC-799F-4289-99CE-059D77F62092}" dt="2023-02-02T15:13:58.081" v="2" actId="478"/>
          <ac:grpSpMkLst>
            <pc:docMk/>
            <pc:sldMk cId="733453144" sldId="258"/>
            <ac:grpSpMk id="112" creationId="{70892815-41D6-9545-E17B-0DFC3233D4B5}"/>
          </ac:grpSpMkLst>
        </pc:grp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733453144" sldId="258"/>
            <ac:inkMk id="4" creationId="{B4E29440-AE87-C2B0-AE9A-6C3B0AD3D34C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64" creationId="{DB2D0945-B338-1C15-54D5-BD07155BBC45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73" creationId="{403D6EB5-3C90-2A65-5C9A-6E58C026E915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85" creationId="{A60FFC70-AA57-93F3-20AA-D959178C295F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88" creationId="{3E8665D2-0A5C-6E7A-5C31-9AE06FD9F69A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96" creationId="{6D8DC76B-9022-2FDF-25B1-0E91A397EC24}"/>
          </ac:inkMkLst>
        </pc:inkChg>
        <pc:inkChg chg="del">
          <ac:chgData name="Venkatasubramanian, Mani V." userId="fbe5ce37-0145-4c31-b84a-b36f8beac5f3" providerId="ADAL" clId="{78838CCC-799F-4289-99CE-059D77F62092}" dt="2023-02-02T15:13:58.081" v="2" actId="478"/>
          <ac:inkMkLst>
            <pc:docMk/>
            <pc:sldMk cId="733453144" sldId="258"/>
            <ac:inkMk id="103" creationId="{0AEACE0D-0F54-4602-1A1D-98626904FE5B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1172947868" sldId="259"/>
        </pc:sldMkLst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30" creationId="{6A9816DC-A6BA-D830-F46F-0A318D22D944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31" creationId="{5C68A564-2274-99AE-607F-E3FA1932D0C3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32" creationId="{AF921715-AE5F-CF8A-105F-FE3FA6F900D8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33" creationId="{E329F5BB-AFC0-34F1-4014-1DF128AFFA6A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39" creationId="{3A61CD16-5821-FF96-3AF7-053F7BEB7FC8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40" creationId="{4CC7C286-2998-8395-CAAF-FF28F880E599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65" creationId="{504512D8-BA4A-6412-BAAC-D17E0983D41B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66" creationId="{BFEA4D1C-9E5D-82B0-87F8-A37E64C2AA61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93" creationId="{419AD301-55C3-378F-242D-E0BFDCD95CE3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94" creationId="{E3B28656-02F6-6BCE-EC11-CB7A5BA85488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96" creationId="{C2DF6EEB-A6EF-4D48-DD9D-3B95A80C7124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06" creationId="{2339A5DD-28A5-300F-48D2-5E601F8C37B8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07" creationId="{42594F15-1C73-EF4D-4B38-22443FD8EF90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15" creationId="{ADE85B69-6F60-AFA1-5AB2-4F4B0E254DBF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16" creationId="{6FC13529-13F0-EA8C-B411-AB0DAC63E1E4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26" creationId="{BC3219BA-D1A6-F376-FCCB-95D562BAAB32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27" creationId="{39F6E614-DBAE-5C59-E44F-072BB2938100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34" creationId="{4BE0B09B-9034-C282-6B9D-30A677A59AD6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44" creationId="{C72D9A4B-509F-636C-5F7F-87AB8FFB5DCA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45" creationId="{35C3FC9B-3F4B-D65F-F78B-15FC50FEB6CF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46" creationId="{A6E82533-3E6A-9EE7-9EEB-7CD943ED4CB7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63" creationId="{4A006BCA-BBA2-5906-C73E-E8271DD3E82E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64" creationId="{5F6B7ECE-D18A-FF2E-BA72-83AD5143BC39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65" creationId="{FA0BC44C-4793-4E48-7D5E-667CD76E9AB3}"/>
          </ac:grpSpMkLst>
        </pc:grpChg>
        <pc:grpChg chg="del">
          <ac:chgData name="Venkatasubramanian, Mani V." userId="fbe5ce37-0145-4c31-b84a-b36f8beac5f3" providerId="ADAL" clId="{78838CCC-799F-4289-99CE-059D77F62092}" dt="2023-02-02T15:14:07.221" v="3" actId="478"/>
          <ac:grpSpMkLst>
            <pc:docMk/>
            <pc:sldMk cId="1172947868" sldId="259"/>
            <ac:grpSpMk id="167" creationId="{35BE01E0-0134-39B7-D31B-6BA49772AF4F}"/>
          </ac:grpSpMkLst>
        </pc:grp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1172947868" sldId="259"/>
            <ac:inkMk id="5" creationId="{3D64B48D-09B6-CE58-C3DD-D850919F7484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7" creationId="{A72BFBF7-1FCE-2283-B508-71336ECE09F9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8" creationId="{35079F5D-7956-B869-1C19-C1154C4B6FC8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9" creationId="{FCF969BB-C30F-DB89-66C1-242357EAC152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41" creationId="{A34B5FB5-BC67-7DBC-D59C-99C0047C5C00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42" creationId="{FCD468BC-8148-BE3E-E22F-E81FD94C6681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43" creationId="{83994F93-BA23-2EAD-6B24-C3AED8624988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48" creationId="{718C3386-16D7-8FBD-582F-E414CF624CB7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49" creationId="{F5BFF283-ADAA-345B-6B10-4FD22E269199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50" creationId="{C6A67F69-EEEF-2670-0819-09E8892A439B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53" creationId="{C72DC012-1E70-2F7E-ACAE-76B65CFC2716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80" creationId="{4F07D905-D376-1BDC-3D07-46A808140E1E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105" creationId="{7DF358F5-74A1-DCA0-7AC9-FF03AC09D57E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111" creationId="{47BFF8B9-146E-0C17-E35A-08A20E58F885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137" creationId="{85974865-AB0E-C281-1554-85F00F4BBC01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140" creationId="{97A59F99-D06B-4298-58E9-C94F527DE1C7}"/>
          </ac:inkMkLst>
        </pc:inkChg>
        <pc:inkChg chg="del">
          <ac:chgData name="Venkatasubramanian, Mani V." userId="fbe5ce37-0145-4c31-b84a-b36f8beac5f3" providerId="ADAL" clId="{78838CCC-799F-4289-99CE-059D77F62092}" dt="2023-02-02T15:14:07.221" v="3" actId="478"/>
          <ac:inkMkLst>
            <pc:docMk/>
            <pc:sldMk cId="1172947868" sldId="259"/>
            <ac:inkMk id="141" creationId="{97C2A6D4-24C2-E67C-779F-9F61E7E01BA9}"/>
          </ac:inkMkLst>
        </pc:inkChg>
      </pc:sldChg>
      <pc:sldChg chg="addSp delSp modSp del mod or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3182574894" sldId="260"/>
        </pc:sldMkLst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2" creationId="{97D2C85C-4A95-3E4E-4EC7-ED119402F3BB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3" creationId="{D29202ED-35CE-4D35-4FB7-EF62197C10CD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4" creationId="{B2953AF8-4866-B248-E35C-9BCA24E6FD01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22" creationId="{16A90032-3403-E6FF-1B4D-2F6B48E33750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23" creationId="{53CD7A99-A70D-5EB5-8007-352B02DB40C2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32" creationId="{73BB3937-2D18-555F-3F6C-D20421ABE2C7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74" creationId="{FCAC47A8-168D-8EA3-2C70-98F0E8430D3D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81" creationId="{3336B0E4-3219-3CF6-F10F-29B42966E96E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01" creationId="{F8D55248-4D4F-4B51-F38A-ABA0D3CEB510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03" creationId="{F32DEB6A-A214-49AA-33A6-3846257C28D2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09" creationId="{88769E6D-F0FE-C076-A39A-E5442BB015C9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18" creationId="{29795868-F7D5-006C-F2FF-23224BD89304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33" creationId="{D5759D37-5DB9-C2C7-2615-2E047E9646EF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34" creationId="{968D8A91-6993-B0A5-A223-CE7A8C99FA5B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35" creationId="{2401AC78-65E1-6D3B-D039-E7211A6F2A25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50" creationId="{F2280A6E-95AC-DADD-4CF3-B5C5B0041641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62" creationId="{75D38872-226D-8547-CD27-72477365B2F2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70" creationId="{E52A5A2E-6E93-FE90-30DB-14FFA7789046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71" creationId="{79311A6B-76C7-5D71-1AFB-B84FC52F3CD9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75" creationId="{EB99C550-7924-2511-B875-B14238460507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189" creationId="{6C7873E6-8F0B-D1AD-C2BD-2B473AA9286E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202" creationId="{102A716D-32B5-5E56-9603-78B03B5CF7F9}"/>
          </ac:grpSpMkLst>
        </pc:grpChg>
        <pc:grpChg chg="del">
          <ac:chgData name="Venkatasubramanian, Mani V." userId="fbe5ce37-0145-4c31-b84a-b36f8beac5f3" providerId="ADAL" clId="{78838CCC-799F-4289-99CE-059D77F62092}" dt="2023-02-02T15:14:14.167" v="5" actId="478"/>
          <ac:grpSpMkLst>
            <pc:docMk/>
            <pc:sldMk cId="3182574894" sldId="260"/>
            <ac:grpSpMk id="203" creationId="{8428868B-FEA5-9C16-EE28-994D04A2D10B}"/>
          </ac:grpSpMkLst>
        </pc:grpChg>
        <pc:picChg chg="add mod">
          <ac:chgData name="Venkatasubramanian, Mani V." userId="fbe5ce37-0145-4c31-b84a-b36f8beac5f3" providerId="ADAL" clId="{78838CCC-799F-4289-99CE-059D77F62092}" dt="2023-02-02T15:18:20.320" v="48" actId="14100"/>
          <ac:picMkLst>
            <pc:docMk/>
            <pc:sldMk cId="3182574894" sldId="260"/>
            <ac:picMk id="35" creationId="{6F472ACB-3E92-32AB-0BD5-92C52567B6F7}"/>
          </ac:picMkLst>
        </pc:pic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0" creationId="{D4FDEE78-F40E-8DD7-745F-B57ABB82BA24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1" creationId="{06141564-2339-C2E3-9791-DD2D838698C5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20" creationId="{AFFFB63F-40CA-CCA5-3FEB-CB61FD6ACB84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21" creationId="{ACC0CFA2-E430-82D2-7341-062614AC7D8A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75" creationId="{F50CE469-2B67-EF89-4B67-7BCAED2C2500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76" creationId="{A59F96A0-A954-2CED-8B3F-E28F1E626725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77" creationId="{52DF8F17-3A52-504C-6B23-8D9F39ECBE4A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04" creationId="{90D289A7-E955-EF9B-C29B-A89CDE38B552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72" creationId="{B75C06EB-A4B5-306C-71B2-902088412B76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76" creationId="{19F40A0E-6A7C-4388-364C-17BC04E9FC25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77" creationId="{AD76E706-C4EC-7CD3-F264-CA65950C8BCC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96" creationId="{75482468-CE89-C714-9832-D14285540A50}"/>
          </ac:inkMkLst>
        </pc:inkChg>
        <pc:inkChg chg="del">
          <ac:chgData name="Venkatasubramanian, Mani V." userId="fbe5ce37-0145-4c31-b84a-b36f8beac5f3" providerId="ADAL" clId="{78838CCC-799F-4289-99CE-059D77F62092}" dt="2023-02-02T15:14:14.167" v="5" actId="478"/>
          <ac:inkMkLst>
            <pc:docMk/>
            <pc:sldMk cId="3182574894" sldId="260"/>
            <ac:inkMk id="197" creationId="{57565E24-5781-EF61-2997-0F203182B1A4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4166394613" sldId="261"/>
        </pc:sldMkLst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30" creationId="{E6F19935-1DB5-FA41-C5EA-6B4F32508CF3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31" creationId="{F9C30FBC-C208-EEC2-57C1-5FD65677C1A4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33" creationId="{C828EFB0-FC5C-9F71-F40B-7C03F2B2EC66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37" creationId="{ADC1E9B1-479E-5274-3617-C363D555E719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59" creationId="{793BD4BA-C698-E603-0F03-1887F2E58B06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60" creationId="{72610373-E951-D1CB-D2C6-1344479D19E7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61" creationId="{996243D4-A6C4-040C-C36E-51BC6B589D5D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62" creationId="{F3489E36-7163-A812-0297-AE82E4255BDB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72" creationId="{5E9CF9E9-713E-2E57-3C77-64A1BC7780B6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73" creationId="{95BFA7FC-476D-4784-C0FA-968A35124ED1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74" creationId="{C8D703DC-2207-6BEB-AACA-DBC281526372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96" creationId="{0CE180E8-8D0D-599D-240A-C9CC82E8D926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97" creationId="{5417F08B-E8BE-553B-248B-5C6B29DFC077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98" creationId="{7B05744C-25F8-B8CE-0B72-146B84D42912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114" creationId="{C9A2A8E8-4926-31F4-B2C0-193364209280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122" creationId="{D31BD2F3-D207-3046-E817-FD30D3FACAB3}"/>
          </ac:grpSpMkLst>
        </pc:grpChg>
        <pc:grpChg chg="del">
          <ac:chgData name="Venkatasubramanian, Mani V." userId="fbe5ce37-0145-4c31-b84a-b36f8beac5f3" providerId="ADAL" clId="{78838CCC-799F-4289-99CE-059D77F62092}" dt="2023-02-02T15:14:10.868" v="4" actId="478"/>
          <ac:grpSpMkLst>
            <pc:docMk/>
            <pc:sldMk cId="4166394613" sldId="261"/>
            <ac:grpSpMk id="126" creationId="{C25A227A-E696-E101-178D-6AD6A1D9EDD1}"/>
          </ac:grpSpMkLst>
        </pc:grp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4166394613" sldId="261"/>
            <ac:inkMk id="8" creationId="{887F055A-981D-4035-FCA2-C5FE33420CCD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34" creationId="{B976317C-3773-F541-FDEE-C2C2DE1829AD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42" creationId="{2DCEB80F-7B33-E6E4-E6D8-19ED3123849A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43" creationId="{8114E779-A3E9-1FF3-5FD3-92699F1486EE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53" creationId="{70E73691-4CA3-639D-E651-740812F5717A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54" creationId="{40AB937D-8388-CDA8-BABC-304080FD8F5B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65" creationId="{A0B261BE-91A7-81EF-2B7F-16349752C2FC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66" creationId="{3263EAC2-DA4B-637B-FECF-4F33ECC5F88A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94" creationId="{F940C325-94B5-C505-9FD4-E51740DD0C9B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95" creationId="{6C4B0C25-135F-6CA2-FDBB-C38FA6634BD7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99" creationId="{11FD085F-99E3-6F20-8ED2-B53A25F5DE9E}"/>
          </ac:inkMkLst>
        </pc:inkChg>
        <pc:inkChg chg="del">
          <ac:chgData name="Venkatasubramanian, Mani V." userId="fbe5ce37-0145-4c31-b84a-b36f8beac5f3" providerId="ADAL" clId="{78838CCC-799F-4289-99CE-059D77F62092}" dt="2023-02-02T15:14:10.868" v="4" actId="478"/>
          <ac:inkMkLst>
            <pc:docMk/>
            <pc:sldMk cId="4166394613" sldId="261"/>
            <ac:inkMk id="116" creationId="{25D0593A-2766-8AA9-8401-0EA6F880A40A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503889784" sldId="262"/>
        </pc:sldMkLst>
        <pc:grpChg chg="del">
          <ac:chgData name="Venkatasubramanian, Mani V." userId="fbe5ce37-0145-4c31-b84a-b36f8beac5f3" providerId="ADAL" clId="{78838CCC-799F-4289-99CE-059D77F62092}" dt="2023-02-02T15:14:17.526" v="6" actId="478"/>
          <ac:grpSpMkLst>
            <pc:docMk/>
            <pc:sldMk cId="503889784" sldId="262"/>
            <ac:grpSpMk id="56" creationId="{210D1ACA-C991-17FC-F770-D86739B6B6D5}"/>
          </ac:grpSpMkLst>
        </pc:grpChg>
        <pc:grpChg chg="del">
          <ac:chgData name="Venkatasubramanian, Mani V." userId="fbe5ce37-0145-4c31-b84a-b36f8beac5f3" providerId="ADAL" clId="{78838CCC-799F-4289-99CE-059D77F62092}" dt="2023-02-02T15:14:17.526" v="6" actId="478"/>
          <ac:grpSpMkLst>
            <pc:docMk/>
            <pc:sldMk cId="503889784" sldId="262"/>
            <ac:grpSpMk id="58" creationId="{216084C8-13D7-1F6F-899B-8B3D623338D4}"/>
          </ac:grpSpMkLst>
        </pc:grpChg>
        <pc:grpChg chg="del">
          <ac:chgData name="Venkatasubramanian, Mani V." userId="fbe5ce37-0145-4c31-b84a-b36f8beac5f3" providerId="ADAL" clId="{78838CCC-799F-4289-99CE-059D77F62092}" dt="2023-02-02T15:14:17.526" v="6" actId="478"/>
          <ac:grpSpMkLst>
            <pc:docMk/>
            <pc:sldMk cId="503889784" sldId="262"/>
            <ac:grpSpMk id="81" creationId="{93398CFC-AAF6-49E1-46DF-EC4BADAF3759}"/>
          </ac:grpSpMkLst>
        </pc:grpChg>
        <pc:grpChg chg="del">
          <ac:chgData name="Venkatasubramanian, Mani V." userId="fbe5ce37-0145-4c31-b84a-b36f8beac5f3" providerId="ADAL" clId="{78838CCC-799F-4289-99CE-059D77F62092}" dt="2023-02-02T15:14:17.526" v="6" actId="478"/>
          <ac:grpSpMkLst>
            <pc:docMk/>
            <pc:sldMk cId="503889784" sldId="262"/>
            <ac:grpSpMk id="82" creationId="{045BA3E6-55C6-A1AB-24F3-37F9152F7983}"/>
          </ac:grpSpMkLst>
        </pc:grp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503889784" sldId="262"/>
            <ac:inkMk id="11" creationId="{6179F9A3-BBC4-F15D-B7E4-B0D62156C789}"/>
          </ac:inkMkLst>
        </pc:inkChg>
        <pc:inkChg chg="del">
          <ac:chgData name="Venkatasubramanian, Mani V." userId="fbe5ce37-0145-4c31-b84a-b36f8beac5f3" providerId="ADAL" clId="{78838CCC-799F-4289-99CE-059D77F62092}" dt="2023-02-02T15:14:17.526" v="6" actId="478"/>
          <ac:inkMkLst>
            <pc:docMk/>
            <pc:sldMk cId="503889784" sldId="262"/>
            <ac:inkMk id="62" creationId="{E269900C-89EA-6098-69C9-46336FA7AFFC}"/>
          </ac:inkMkLst>
        </pc:inkChg>
        <pc:inkChg chg="del">
          <ac:chgData name="Venkatasubramanian, Mani V." userId="fbe5ce37-0145-4c31-b84a-b36f8beac5f3" providerId="ADAL" clId="{78838CCC-799F-4289-99CE-059D77F62092}" dt="2023-02-02T15:14:17.526" v="6" actId="478"/>
          <ac:inkMkLst>
            <pc:docMk/>
            <pc:sldMk cId="503889784" sldId="262"/>
            <ac:inkMk id="63" creationId="{6265AE20-4687-7EC0-105C-E76C05EF35BB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3848772123" sldId="263"/>
        </pc:sldMkLst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7" creationId="{6795E1C7-F75F-B265-9E40-D58002C1722F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3" creationId="{DD91CC19-8C31-412B-4809-1E99635A75A2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33" creationId="{13677C5A-EBA6-3E25-D6AA-ED274A9647C3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34" creationId="{4B808014-E192-A89B-F923-A7823AD659BC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37" creationId="{E02F1866-E132-4D34-DA5B-8EEF20A2A946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43" creationId="{24550556-9EFA-DC74-37DF-7AF8E5BCABE7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51" creationId="{486CE9DE-36CF-3399-4D3E-3FD9FD5A9B01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60" creationId="{974493D0-5F14-841A-A053-3B4E8AE5A53A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92" creationId="{A80D7623-E7D1-BFA2-B57A-91398D55EC2F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11" creationId="{B7392533-C173-9E36-05DF-C88F95B69C66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13" creationId="{058ABEDC-4354-74F5-957C-AEC650711A3D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23" creationId="{C364C55D-33C3-8871-74BA-BA0C8596317F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25" creationId="{26EFA521-66E4-FEB9-D841-10D24A461CBB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132" creationId="{7BFDD07D-74B9-9F01-22AE-891A9E80C587}"/>
          </ac:grpSpMkLst>
        </pc:grpChg>
        <pc:grpChg chg="del">
          <ac:chgData name="Venkatasubramanian, Mani V." userId="fbe5ce37-0145-4c31-b84a-b36f8beac5f3" providerId="ADAL" clId="{78838CCC-799F-4289-99CE-059D77F62092}" dt="2023-02-02T15:14:20.831" v="7" actId="478"/>
          <ac:grpSpMkLst>
            <pc:docMk/>
            <pc:sldMk cId="3848772123" sldId="263"/>
            <ac:grpSpMk id="201" creationId="{3D8B14F4-7E88-DB1F-A680-752CD615DB11}"/>
          </ac:grpSpMkLst>
        </pc:grp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4" creationId="{3ED76FB6-DAC8-7030-F21F-8119A6204885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5" creationId="{B76DC090-F36B-8224-5545-F57C7F35A836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6" creationId="{FD204E44-DF22-4994-2ACE-F56B51F847FD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8" creationId="{ACC35ACC-4DB0-84BA-3DFC-8E4D46BF5B7B}"/>
          </ac:inkMkLst>
        </pc:ink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3848772123" sldId="263"/>
            <ac:inkMk id="19" creationId="{CF997308-D519-21BE-02BD-9E148AB8D481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49" creationId="{2CA57DA9-5A93-744E-3A94-22569FD2BD89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50" creationId="{CA26DA09-92E2-8843-8C11-6DA31A91C631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55" creationId="{76EEEF8B-55CB-31FE-EAD0-27D5A4AB3487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14" creationId="{93A5CA1B-E03F-2C1B-BB63-5CF781102746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33" creationId="{B09B506A-1734-F34C-9F75-F0F37D23416D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45" creationId="{B4CB1BD6-F39E-B27A-6239-24C812B67A0E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46" creationId="{390BCFD1-A7F9-A009-AF1B-A5A2318302DC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47" creationId="{C3CDAF58-C92C-AE1B-BEEF-1895CBBC3BD9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48" creationId="{A8F5D57B-9461-02AE-D075-2DFD64E36D35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49" creationId="{E3293512-51D7-CC94-1EF8-3E60C0CEE5AA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0" creationId="{02172E91-CEB0-2853-83A3-9880643705A5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3" creationId="{AF81BCB2-E096-FBDE-2B01-470548799224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4" creationId="{FC03AB90-1234-F29A-DC2F-87F73586630D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5" creationId="{48D06B51-E780-0D4A-2987-0F11CD33B6F0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6" creationId="{2F633BC4-968E-4A3D-CE2E-8D7BE3C7718B}"/>
          </ac:inkMkLst>
        </pc:inkChg>
        <pc:inkChg chg="del">
          <ac:chgData name="Venkatasubramanian, Mani V." userId="fbe5ce37-0145-4c31-b84a-b36f8beac5f3" providerId="ADAL" clId="{78838CCC-799F-4289-99CE-059D77F62092}" dt="2023-02-02T15:14:20.831" v="7" actId="478"/>
          <ac:inkMkLst>
            <pc:docMk/>
            <pc:sldMk cId="3848772123" sldId="263"/>
            <ac:inkMk id="157" creationId="{39884F23-0138-69DF-C32E-A7C9CD1BD010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957851907" sldId="264"/>
        </pc:sldMkLst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12" creationId="{1E6B955F-B1D1-E249-3ACD-E35D7C48E0E8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13" creationId="{0E2865A4-5E16-D477-8E31-0574FC4553AC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22" creationId="{109108CA-CE89-873A-AEEB-68B0D8DEDCCC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26" creationId="{8B5C4343-B206-07B5-6A71-5C0525C56FEC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56" creationId="{56BE3C5F-E615-B729-94E2-859520D34F8B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68" creationId="{0878C78D-CB8C-0FD2-B967-AF5CF2833754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93" creationId="{B5D40950-1A30-9BA5-2FBC-203217AB5F0F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97" creationId="{1E60C3C1-50D9-ED0D-1651-495F4415079F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113" creationId="{7864860F-6B4E-8C76-FB54-EB61F3ACEAB2}"/>
          </ac:grpSpMkLst>
        </pc:grpChg>
        <pc:grpChg chg="del">
          <ac:chgData name="Venkatasubramanian, Mani V." userId="fbe5ce37-0145-4c31-b84a-b36f8beac5f3" providerId="ADAL" clId="{78838CCC-799F-4289-99CE-059D77F62092}" dt="2023-02-02T15:14:33.193" v="11" actId="478"/>
          <ac:grpSpMkLst>
            <pc:docMk/>
            <pc:sldMk cId="957851907" sldId="264"/>
            <ac:grpSpMk id="115" creationId="{C3D9D4A7-3BE2-FA1C-6622-9D09709217EF}"/>
          </ac:grpSpMkLst>
        </pc:grp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2" creationId="{E556B5F0-30D1-3801-91E7-1BD239C7E1E0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19" creationId="{3C565DB7-096A-9BC1-5A12-51CF529178BD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20" creationId="{5CB7454A-0EB2-81B9-E065-567BDB7C5D2C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21" creationId="{28F3F67A-5A4F-7455-8A6F-23F0AAEDE9D8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23" creationId="{9651BD0F-C1E2-15E0-7B87-DFBE019CCA4E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41" creationId="{69C9EABC-22F5-C00B-28F3-27A1CCEFDA6E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42" creationId="{233E2301-48B9-B60F-6EF2-0FAB333FA7C7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43" creationId="{BB936563-C4F9-9C02-7A0E-38DA427B19EE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57" creationId="{13701BA4-90F8-7598-509E-A9700BB0A3C2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58" creationId="{E285384F-05AC-1BEC-9078-AD6E40C9DCDC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69" creationId="{F9D92A6A-C005-5F47-3BA9-DEEEED118D5D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70" creationId="{0279A4BA-76BE-7D2D-EB1C-49894B38C9B0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71" creationId="{3CD0A94B-3901-47BA-42B2-53B89E162F0E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73" creationId="{57225E40-376C-228F-45EF-78A5DA38C347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74" creationId="{E03F5359-2814-DFAD-A391-6D2D3F2020F1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79" creationId="{ED8417E7-08CC-56B3-3B45-669B6A7AB347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80" creationId="{0644482C-DE48-65C8-F8AB-F4EC426A1579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82" creationId="{686435B7-2F5F-49C2-F988-80921718D79B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84" creationId="{59D07042-A23D-4CAE-D3B6-FDB2E5F9B730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86" creationId="{AE66719C-A2B8-3AA4-681B-E1F62A6BB708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98" creationId="{3CA253CA-6C98-C1B2-688E-522E1F3F3F68}"/>
          </ac:inkMkLst>
        </pc:inkChg>
        <pc:inkChg chg="del">
          <ac:chgData name="Venkatasubramanian, Mani V." userId="fbe5ce37-0145-4c31-b84a-b36f8beac5f3" providerId="ADAL" clId="{78838CCC-799F-4289-99CE-059D77F62092}" dt="2023-02-02T15:14:33.193" v="11" actId="478"/>
          <ac:inkMkLst>
            <pc:docMk/>
            <pc:sldMk cId="957851907" sldId="264"/>
            <ac:inkMk id="99" creationId="{5B1C058A-9A12-A696-A3DC-2BF997C4E26E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505011955" sldId="265"/>
        </pc:sldMkLst>
        <pc:grpChg chg="del">
          <ac:chgData name="Venkatasubramanian, Mani V." userId="fbe5ce37-0145-4c31-b84a-b36f8beac5f3" providerId="ADAL" clId="{78838CCC-799F-4289-99CE-059D77F62092}" dt="2023-02-02T15:14:27.443" v="9" actId="478"/>
          <ac:grpSpMkLst>
            <pc:docMk/>
            <pc:sldMk cId="505011955" sldId="265"/>
            <ac:grpSpMk id="92" creationId="{758359D8-27A7-357B-7384-103CA12895F8}"/>
          </ac:grpSpMkLst>
        </pc:grpChg>
        <pc:grpChg chg="del">
          <ac:chgData name="Venkatasubramanian, Mani V." userId="fbe5ce37-0145-4c31-b84a-b36f8beac5f3" providerId="ADAL" clId="{78838CCC-799F-4289-99CE-059D77F62092}" dt="2023-02-02T15:14:27.443" v="9" actId="478"/>
          <ac:grpSpMkLst>
            <pc:docMk/>
            <pc:sldMk cId="505011955" sldId="265"/>
            <ac:grpSpMk id="99" creationId="{8FA7FE1E-887D-B1CF-B607-D3760D07C107}"/>
          </ac:grpSpMkLst>
        </pc:grpChg>
        <pc:grpChg chg="del">
          <ac:chgData name="Venkatasubramanian, Mani V." userId="fbe5ce37-0145-4c31-b84a-b36f8beac5f3" providerId="ADAL" clId="{78838CCC-799F-4289-99CE-059D77F62092}" dt="2023-02-02T15:14:27.443" v="9" actId="478"/>
          <ac:grpSpMkLst>
            <pc:docMk/>
            <pc:sldMk cId="505011955" sldId="265"/>
            <ac:grpSpMk id="117" creationId="{ED22F830-548F-EF18-1833-17E6AE37A01F}"/>
          </ac:grpSpMkLst>
        </pc:grpChg>
        <pc:grpChg chg="del">
          <ac:chgData name="Venkatasubramanian, Mani V." userId="fbe5ce37-0145-4c31-b84a-b36f8beac5f3" providerId="ADAL" clId="{78838CCC-799F-4289-99CE-059D77F62092}" dt="2023-02-02T15:14:27.443" v="9" actId="478"/>
          <ac:grpSpMkLst>
            <pc:docMk/>
            <pc:sldMk cId="505011955" sldId="265"/>
            <ac:grpSpMk id="136" creationId="{D36FE65A-5E10-E117-601B-6C67F32C383B}"/>
          </ac:grpSpMkLst>
        </pc:grp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" creationId="{0DE1DEA9-4E8E-29D6-676D-C05D42E7CBF1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" creationId="{742195EC-8213-34F6-31B1-3ECB291374A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4" creationId="{9DBF331C-C0CB-64D4-F11F-AC30208DA2D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" creationId="{B0757A20-1E92-A0A6-9D9C-CCEB5969A4A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" creationId="{30C2F62C-E001-5489-6183-34B2291837A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9" creationId="{F8C348DB-D761-8893-3FDC-A47C550F82C9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" creationId="{11FB7C3C-E6BC-CEF3-528F-A477922569B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1" creationId="{2EFC3F49-B213-C084-8DEE-54AF8443B8FA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2" creationId="{F8009383-42CE-EA03-E47B-5DEDD10F214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3" creationId="{A8D1B7A4-425F-0010-1BAA-CC88E011FE1E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4" creationId="{7733E750-67C4-9000-582F-D96413F051FD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6" creationId="{32BD0F8F-BC41-63C9-36DF-1678B1D14BEE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7" creationId="{BF2CD2DA-4F73-9AFB-3757-4971CA52826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8" creationId="{61BC034D-2179-E9C8-9726-D9FFA3779BFD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9" creationId="{688717D5-3AB2-5866-1A06-0B220DA9B02D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0" creationId="{3AF422CB-F189-2EED-BB9B-85758E26DED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1" creationId="{3AB1128A-64A5-592E-036F-B35E533D911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3" creationId="{321D23E1-8892-3EA8-CE02-AAE553904DA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4" creationId="{EC7D7A7D-F83C-8D33-9398-BE3EB275493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6" creationId="{71F49711-CA97-79DA-BE45-A159802F80C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7" creationId="{DA152E21-5A79-0C19-4F49-8AE98277C401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29" creationId="{FB09591E-C325-637C-E09E-1CBDF9B82D95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0" creationId="{45ADB9D7-B97F-B53D-30E3-EB4FCA01226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1" creationId="{01D06676-5CD4-3D39-9385-2A6E2978C95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2" creationId="{5CE17685-90C4-A325-15A0-3E6D979FF2A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3" creationId="{FE67FA9E-3150-CD50-CD9E-C56BAB39D698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37" creationId="{123B0BFD-2119-3B6E-0E58-0D42C9E142A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46" creationId="{45C16734-262B-C5A9-ADF4-F11963614329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47" creationId="{4FC601B3-0456-709E-FE82-4BB39A9AA9B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48" creationId="{A50AF59E-F97B-D9B8-E9E4-B1D415B99E0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49" creationId="{21189ECA-6F93-3B98-57DC-45B15C861741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0" creationId="{869A5C00-F10C-A330-4080-CB17AE22D83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1" creationId="{D6444764-309A-00F6-AED9-1CEB4698A82A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2" creationId="{2AF42BE4-79A6-467B-0FBD-F2E490D55719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3" creationId="{AF96B13C-9102-86EA-547D-B0F94EC11BE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5" creationId="{78CDE987-F320-C99B-6C13-BF123A865FF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6" creationId="{553E739B-A673-0B7A-70C9-E9073F30870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7" creationId="{828CBC3D-875F-1B23-451D-8E9FE9E6823F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8" creationId="{8A4C1555-055D-0AB4-7327-BB36EA95BB3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59" creationId="{517AE35B-37BA-E190-D174-4D68CE1D3F7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1" creationId="{0F862A09-5066-36AA-4378-51D8F820F8E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2" creationId="{A06BAB7C-EC6F-E48A-8AEA-B6CF1D75E213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3" creationId="{4A74F790-5B6C-EE06-773D-414DC79FF67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5" creationId="{2174D05B-9185-398D-FCBE-F4D7843A764C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6" creationId="{C135A142-70EB-77E4-EDE5-1DAB48F00259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7" creationId="{57E1570E-1A55-F8CA-2E65-9F0F8E6C545B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8" creationId="{A8E86D49-2A2F-CF90-B2F7-8FABC04F10F1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69" creationId="{642CAE27-D244-2F27-048C-B552F494047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1" creationId="{5E30F714-E2D3-13CE-4363-C7D3E37DCB7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2" creationId="{A4A0702D-69C7-4B2C-D00C-EDD1308E79A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3" creationId="{5B8AE7E1-95DD-7BC7-8E54-14989D0A0D4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4" creationId="{7C904DB4-23E9-8D70-8EB6-BB81FD297403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5" creationId="{2E5189D9-1593-DF89-3579-32F80C8336CB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6" creationId="{6FA7C11B-B16F-092E-F92A-698104046F80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79" creationId="{09926405-7B08-0B29-577F-E32DE218493B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0" creationId="{4A0381B9-6024-A2F0-CB89-F1A162276C17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2" creationId="{CDAE503B-54D9-4EFD-3025-C663C8E2FB63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3" creationId="{FA64EB45-72BC-A393-A297-39DD705FCF8A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4" creationId="{11FA07E9-1287-52D4-105E-DBC97CFA36B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5" creationId="{3D914FE3-84F5-3153-2790-39E11DB9A964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6" creationId="{E4304D19-4074-B1AF-8411-E1222D22A1BA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7" creationId="{8DB796C5-5347-DC17-6AAE-BB2256C160C9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09" creationId="{E6FFC875-20FD-7692-5352-02C2A2DFFDD5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11" creationId="{08A9A0B0-86CE-0C73-3F61-D5F3F21A46AE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18" creationId="{EFFF4269-5119-B0C5-A345-C9E8E7C82792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20" creationId="{3E2E0489-0A04-9657-4976-AD3500F9D81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22" creationId="{F32B1786-4AE1-3B3C-E677-0F5633D30273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24" creationId="{AACE1308-672F-558F-48EB-23B6801B9806}"/>
          </ac:inkMkLst>
        </pc:inkChg>
        <pc:inkChg chg="del">
          <ac:chgData name="Venkatasubramanian, Mani V." userId="fbe5ce37-0145-4c31-b84a-b36f8beac5f3" providerId="ADAL" clId="{78838CCC-799F-4289-99CE-059D77F62092}" dt="2023-02-02T15:14:27.443" v="9" actId="478"/>
          <ac:inkMkLst>
            <pc:docMk/>
            <pc:sldMk cId="505011955" sldId="265"/>
            <ac:inkMk id="126" creationId="{F0BB89D8-49B2-C200-6447-4147A81687B8}"/>
          </ac:inkMkLst>
        </pc:inkChg>
      </pc:sldChg>
      <pc:sldChg chg="addSp delSp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3892890825" sldId="266"/>
        </pc:sldMkLst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0" creationId="{03044DB1-686B-8ED7-B1C2-5C78DE0A307B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25" creationId="{F57F5E2E-92AC-2FE7-4DA6-F0953661689F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26" creationId="{E2FEED15-38E0-5E39-42ED-2F957ABB0019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27" creationId="{31D57475-22E1-0A79-3964-1C4FBE0316E3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35" creationId="{03BEE93C-903B-C257-7E0C-5F5AE4E085B1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45" creationId="{353F8F41-142D-6625-A4D7-00E1A03278CE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46" creationId="{5CD132D7-061D-026F-0E8E-55F4AB31E23B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47" creationId="{2D2C12D5-E1E5-154E-1787-3975926858DB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56" creationId="{33E4918E-C197-4DB6-A4C9-EBE32D389869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57" creationId="{3E2E6679-6646-4A80-C1D1-F2C6361E1108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58" creationId="{9196C232-39C4-6C97-578B-50149CCFF010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71" creationId="{DA94D50D-FF00-9952-7EB7-0BD5DE70AC1F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72" creationId="{3D53D93F-505D-E06A-D08D-E603F8CC71F7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82" creationId="{52CAF6B3-9077-E136-749B-C55F5DB81848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83" creationId="{248BCE08-FFC3-2F97-DA24-3B3F49643469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84" creationId="{F4EE2EB0-1038-43C4-003D-3EFE1D41A98D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95" creationId="{5676C53B-0720-5C59-F326-018F05F2EFE9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04" creationId="{05E50083-D9D9-FBF5-462E-8DFB06A87F30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05" creationId="{6E640BD1-14C5-03BD-64A7-85AB4E9CF1C5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26" creationId="{0A3A241B-BEC3-313E-8564-3A9CB122B395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42" creationId="{3280A64E-F52C-43E3-18F5-67414EDAA706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47" creationId="{C864EF9D-4578-3415-3E9B-3B1852043AD0}"/>
          </ac:grpSpMkLst>
        </pc:grpChg>
        <pc:grpChg chg="del">
          <ac:chgData name="Venkatasubramanian, Mani V." userId="fbe5ce37-0145-4c31-b84a-b36f8beac5f3" providerId="ADAL" clId="{78838CCC-799F-4289-99CE-059D77F62092}" dt="2023-02-02T15:14:24.325" v="8" actId="478"/>
          <ac:grpSpMkLst>
            <pc:docMk/>
            <pc:sldMk cId="3892890825" sldId="266"/>
            <ac:grpSpMk id="149" creationId="{7C88083A-82D5-1CF0-1B38-5273C3115441}"/>
          </ac:grpSpMkLst>
        </pc:grp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4" creationId="{FF001F72-F588-B880-B3F3-92EB2E4B967D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5" creationId="{48B0EDAA-4115-FB78-3980-C9BAEF8AC08A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" creationId="{1DD4B53A-72E3-4D50-15AA-A9B3F04D7CB2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7" creationId="{FB5D40DD-381E-624F-A0DB-A1A03C88C216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8" creationId="{1A88E3ED-AF31-4F05-4DD7-9EAF0761E351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9" creationId="{777B8B28-91BD-943E-DAC2-641FE96EB32E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15" creationId="{E02508EF-A8E3-0F2E-CACD-AD43C7F19AAB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16" creationId="{A5235C94-1E65-0272-DEA9-83413B0AD2E8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42" creationId="{70E3D5E0-1B7C-6A77-49E3-77C4E76884C3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55" creationId="{ABDB69C3-1D6C-52D9-F73E-618A9D238492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1" creationId="{4DBB13E5-ADDE-2004-ABD7-90D2D689B717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2" creationId="{34483771-F94C-576B-3B69-5AC054E2BB04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3" creationId="{B2B756BE-A73C-7411-731E-B267B4BB5932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4" creationId="{91BC4E6F-D13B-1F56-15AC-7D75CC9D7B5B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65" creationId="{772D9F0C-EF9B-554C-4508-E05116DB50C0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98" creationId="{D8ADAC98-A870-73EE-55D8-F946230D552E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102" creationId="{F3035DD0-7393-7689-770E-0DDB2F6275AA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103" creationId="{A95DD7B9-E3D2-8E27-891C-08D9D6DB7F53}"/>
          </ac:inkMkLst>
        </pc:ink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3892890825" sldId="266"/>
            <ac:inkMk id="125" creationId="{919DB4EC-5B51-42F5-D6F6-329F3F3F9816}"/>
          </ac:inkMkLst>
        </pc:inkChg>
        <pc:inkChg chg="del">
          <ac:chgData name="Venkatasubramanian, Mani V." userId="fbe5ce37-0145-4c31-b84a-b36f8beac5f3" providerId="ADAL" clId="{78838CCC-799F-4289-99CE-059D77F62092}" dt="2023-02-02T15:14:24.325" v="8" actId="478"/>
          <ac:inkMkLst>
            <pc:docMk/>
            <pc:sldMk cId="3892890825" sldId="266"/>
            <ac:inkMk id="138" creationId="{E795EF09-927B-3C07-6348-FA080205457C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3087652007" sldId="267"/>
        </pc:sldMkLst>
        <pc:grpChg chg="del">
          <ac:chgData name="Venkatasubramanian, Mani V." userId="fbe5ce37-0145-4c31-b84a-b36f8beac5f3" providerId="ADAL" clId="{78838CCC-799F-4289-99CE-059D77F62092}" dt="2023-02-02T15:14:30.548" v="10" actId="478"/>
          <ac:grpSpMkLst>
            <pc:docMk/>
            <pc:sldMk cId="3087652007" sldId="267"/>
            <ac:grpSpMk id="199" creationId="{70DA1FA6-934D-C900-39E8-E722212420E0}"/>
          </ac:grpSpMkLst>
        </pc:grpChg>
        <pc:grpChg chg="del">
          <ac:chgData name="Venkatasubramanian, Mani V." userId="fbe5ce37-0145-4c31-b84a-b36f8beac5f3" providerId="ADAL" clId="{78838CCC-799F-4289-99CE-059D77F62092}" dt="2023-02-02T15:14:30.548" v="10" actId="478"/>
          <ac:grpSpMkLst>
            <pc:docMk/>
            <pc:sldMk cId="3087652007" sldId="267"/>
            <ac:grpSpMk id="204" creationId="{2D3B3CED-1689-C2BF-9151-FD4CE3D50EBE}"/>
          </ac:grpSpMkLst>
        </pc:grpChg>
        <pc:inkChg chg="del">
          <ac:chgData name="Venkatasubramanian, Mani V." userId="fbe5ce37-0145-4c31-b84a-b36f8beac5f3" providerId="ADAL" clId="{78838CCC-799F-4289-99CE-059D77F62092}" dt="2023-02-02T15:14:30.548" v="10" actId="478"/>
          <ac:inkMkLst>
            <pc:docMk/>
            <pc:sldMk cId="3087652007" sldId="267"/>
            <ac:inkMk id="117" creationId="{E0DA6286-22D6-C621-7BAA-02CC43F096BB}"/>
          </ac:inkMkLst>
        </pc:inkChg>
        <pc:inkChg chg="del">
          <ac:chgData name="Venkatasubramanian, Mani V." userId="fbe5ce37-0145-4c31-b84a-b36f8beac5f3" providerId="ADAL" clId="{78838CCC-799F-4289-99CE-059D77F62092}" dt="2023-02-02T15:14:30.548" v="10" actId="478"/>
          <ac:inkMkLst>
            <pc:docMk/>
            <pc:sldMk cId="3087652007" sldId="267"/>
            <ac:inkMk id="200" creationId="{1AC837E9-F13C-6160-E0B0-0A1450CD9923}"/>
          </ac:inkMkLst>
        </pc:inkChg>
        <pc:inkChg chg="del">
          <ac:chgData name="Venkatasubramanian, Mani V." userId="fbe5ce37-0145-4c31-b84a-b36f8beac5f3" providerId="ADAL" clId="{78838CCC-799F-4289-99CE-059D77F62092}" dt="2023-02-02T15:14:30.548" v="10" actId="478"/>
          <ac:inkMkLst>
            <pc:docMk/>
            <pc:sldMk cId="3087652007" sldId="267"/>
            <ac:inkMk id="201" creationId="{C180498A-C0F3-D86F-4D61-26A58B739C40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2359677398" sldId="268"/>
        </pc:sldMkLst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7" creationId="{16AFACDF-D26A-0C74-3225-319A1E2DDA50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8" creationId="{FF4DC401-BA60-A29E-ABED-007863C1D199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9" creationId="{5366CFA2-0218-EDFF-B0C5-DBB026A419FC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35" creationId="{D7881AC1-FF28-DEA1-D941-80C71D3C41F4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76" creationId="{2EA7A72D-B094-CA7F-00C9-9AE9246B7C54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80" creationId="{19621CAB-F3B1-25A8-204F-E400BAB1BF05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03" creationId="{CCB51205-F2E6-0504-557E-3FD4DF273FDF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33" creationId="{715B26D9-7E0A-8AE9-01D9-79A81D41BBA9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38" creationId="{4ADCC432-B5FE-2D78-FBB3-D6189B329203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191" creationId="{22DA8C8A-8564-172D-F617-F2CC9FBEC36A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205" creationId="{7BBD0A36-DF35-1930-6F12-8EB3DD172751}"/>
          </ac:grpSpMkLst>
        </pc:grpChg>
        <pc:grpChg chg="del">
          <ac:chgData name="Venkatasubramanian, Mani V." userId="fbe5ce37-0145-4c31-b84a-b36f8beac5f3" providerId="ADAL" clId="{78838CCC-799F-4289-99CE-059D77F62092}" dt="2023-02-02T15:14:36.476" v="12" actId="478"/>
          <ac:grpSpMkLst>
            <pc:docMk/>
            <pc:sldMk cId="2359677398" sldId="268"/>
            <ac:grpSpMk id="218" creationId="{5F8340D4-D1C2-BF96-90FC-5611F8512E93}"/>
          </ac:grpSpMkLst>
        </pc:grpChg>
        <pc:inkChg chg="del">
          <ac:chgData name="Venkatasubramanian, Mani V." userId="fbe5ce37-0145-4c31-b84a-b36f8beac5f3" providerId="ADAL" clId="{78838CCC-799F-4289-99CE-059D77F62092}" dt="2023-02-02T15:14:36.476" v="12" actId="478"/>
          <ac:inkMkLst>
            <pc:docMk/>
            <pc:sldMk cId="2359677398" sldId="268"/>
            <ac:inkMk id="6" creationId="{30136162-585B-A085-6E8A-B98974969ED0}"/>
          </ac:inkMkLst>
        </pc:inkChg>
        <pc:inkChg chg="del">
          <ac:chgData name="Venkatasubramanian, Mani V." userId="fbe5ce37-0145-4c31-b84a-b36f8beac5f3" providerId="ADAL" clId="{78838CCC-799F-4289-99CE-059D77F62092}" dt="2023-02-02T15:14:36.476" v="12" actId="478"/>
          <ac:inkMkLst>
            <pc:docMk/>
            <pc:sldMk cId="2359677398" sldId="268"/>
            <ac:inkMk id="10" creationId="{009D17DB-3C4C-A648-E928-3EE8A3B99E1D}"/>
          </ac:inkMkLst>
        </pc:inkChg>
        <pc:inkChg chg="del">
          <ac:chgData name="Venkatasubramanian, Mani V." userId="fbe5ce37-0145-4c31-b84a-b36f8beac5f3" providerId="ADAL" clId="{78838CCC-799F-4289-99CE-059D77F62092}" dt="2023-02-02T15:14:36.476" v="12" actId="478"/>
          <ac:inkMkLst>
            <pc:docMk/>
            <pc:sldMk cId="2359677398" sldId="268"/>
            <ac:inkMk id="11" creationId="{DD14B261-923D-C60B-BCF9-FAF66987DDBE}"/>
          </ac:inkMkLst>
        </pc:inkChg>
        <pc:inkChg chg="del">
          <ac:chgData name="Venkatasubramanian, Mani V." userId="fbe5ce37-0145-4c31-b84a-b36f8beac5f3" providerId="ADAL" clId="{78838CCC-799F-4289-99CE-059D77F62092}" dt="2023-02-02T15:14:36.476" v="12" actId="478"/>
          <ac:inkMkLst>
            <pc:docMk/>
            <pc:sldMk cId="2359677398" sldId="268"/>
            <ac:inkMk id="50" creationId="{8631A2C4-EE93-9982-B342-654E4498EAA3}"/>
          </ac:inkMkLst>
        </pc:inkChg>
        <pc:inkChg chg="del">
          <ac:chgData name="Venkatasubramanian, Mani V." userId="fbe5ce37-0145-4c31-b84a-b36f8beac5f3" providerId="ADAL" clId="{78838CCC-799F-4289-99CE-059D77F62092}" dt="2023-02-02T15:14:36.476" v="12" actId="478"/>
          <ac:inkMkLst>
            <pc:docMk/>
            <pc:sldMk cId="2359677398" sldId="268"/>
            <ac:inkMk id="60" creationId="{1DC3A24A-F27A-0B2E-F8A1-3A86746EA662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1431500612" sldId="269"/>
        </pc:sldMkLst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9" creationId="{350A239E-514E-3CB1-9967-AEC444450A1D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19" creationId="{AD80FF29-A9B4-42EB-FC96-F52DF4457940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26" creationId="{6D07C808-C060-B6F6-9E54-E2AFBF2C5D69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38" creationId="{4D6753A0-8526-08D3-3AD9-A8874975FD53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58" creationId="{C2483A91-28E3-5FC1-D82C-D764B9E5F78D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68" creationId="{9240A0BD-1BB6-F3FD-C991-C9623D55902D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69" creationId="{5C70F08F-2755-74E4-28B0-1AC4DD9875D0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76" creationId="{C2C9DF69-EE74-5717-C5ED-EDCB759E2A3C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77" creationId="{65BC1745-67B8-B75A-82DC-4C8FF6EB3C08}"/>
          </ac:grpSpMkLst>
        </pc:grpChg>
        <pc:grpChg chg="del">
          <ac:chgData name="Venkatasubramanian, Mani V." userId="fbe5ce37-0145-4c31-b84a-b36f8beac5f3" providerId="ADAL" clId="{78838CCC-799F-4289-99CE-059D77F62092}" dt="2023-02-02T15:14:39.361" v="13" actId="478"/>
          <ac:grpSpMkLst>
            <pc:docMk/>
            <pc:sldMk cId="1431500612" sldId="269"/>
            <ac:grpSpMk id="82" creationId="{24AB627A-6444-2F82-671E-1D9E27814EE3}"/>
          </ac:grpSpMkLst>
        </pc:grpChg>
        <pc:inkChg chg="del">
          <ac:chgData name="Venkatasubramanian, Mani V." userId="fbe5ce37-0145-4c31-b84a-b36f8beac5f3" providerId="ADAL" clId="{78838CCC-799F-4289-99CE-059D77F62092}" dt="2023-02-02T15:14:39.361" v="13" actId="478"/>
          <ac:inkMkLst>
            <pc:docMk/>
            <pc:sldMk cId="1431500612" sldId="269"/>
            <ac:inkMk id="4" creationId="{67651388-7E56-0002-25C0-8C69D68E0659}"/>
          </ac:inkMkLst>
        </pc:inkChg>
        <pc:inkChg chg="del">
          <ac:chgData name="Venkatasubramanian, Mani V." userId="fbe5ce37-0145-4c31-b84a-b36f8beac5f3" providerId="ADAL" clId="{78838CCC-799F-4289-99CE-059D77F62092}" dt="2023-02-02T15:14:39.361" v="13" actId="478"/>
          <ac:inkMkLst>
            <pc:docMk/>
            <pc:sldMk cId="1431500612" sldId="269"/>
            <ac:inkMk id="5" creationId="{101DCCDA-6DB7-F91E-B651-3BAED1EF4C2F}"/>
          </ac:inkMkLst>
        </pc:inkChg>
        <pc:inkChg chg="del">
          <ac:chgData name="Venkatasubramanian, Mani V." userId="fbe5ce37-0145-4c31-b84a-b36f8beac5f3" providerId="ADAL" clId="{78838CCC-799F-4289-99CE-059D77F62092}" dt="2023-02-02T15:14:39.361" v="13" actId="478"/>
          <ac:inkMkLst>
            <pc:docMk/>
            <pc:sldMk cId="1431500612" sldId="269"/>
            <ac:inkMk id="10" creationId="{45677FE0-022A-337C-D6AD-FF6587513079}"/>
          </ac:inkMkLst>
        </pc:inkChg>
        <pc:inkChg chg="del">
          <ac:chgData name="Venkatasubramanian, Mani V." userId="fbe5ce37-0145-4c31-b84a-b36f8beac5f3" providerId="ADAL" clId="{78838CCC-799F-4289-99CE-059D77F62092}" dt="2023-02-02T15:14:39.361" v="13" actId="478"/>
          <ac:inkMkLst>
            <pc:docMk/>
            <pc:sldMk cId="1431500612" sldId="269"/>
            <ac:inkMk id="11" creationId="{A4D3625C-FB5A-2F9D-11BE-20C3A368AF64}"/>
          </ac:inkMkLst>
        </pc:inkChg>
        <pc:inkChg chg="del">
          <ac:chgData name="Venkatasubramanian, Mani V." userId="fbe5ce37-0145-4c31-b84a-b36f8beac5f3" providerId="ADAL" clId="{78838CCC-799F-4289-99CE-059D77F62092}" dt="2023-02-02T15:14:39.361" v="13" actId="478"/>
          <ac:inkMkLst>
            <pc:docMk/>
            <pc:sldMk cId="1431500612" sldId="269"/>
            <ac:inkMk id="78" creationId="{A6BEBE38-5D22-A5C8-1FD6-F1A84DAF64BE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3431694428" sldId="270"/>
        </pc:sldMkLst>
        <pc:grpChg chg="del">
          <ac:chgData name="Venkatasubramanian, Mani V." userId="fbe5ce37-0145-4c31-b84a-b36f8beac5f3" providerId="ADAL" clId="{78838CCC-799F-4289-99CE-059D77F62092}" dt="2023-02-02T15:14:48.063" v="16" actId="478"/>
          <ac:grpSpMkLst>
            <pc:docMk/>
            <pc:sldMk cId="3431694428" sldId="270"/>
            <ac:grpSpMk id="161" creationId="{5E2A5BBE-A41F-1AF6-BD61-70ED4437F9E2}"/>
          </ac:grpSpMkLst>
        </pc:grpChg>
        <pc:inkChg chg="del">
          <ac:chgData name="Venkatasubramanian, Mani V." userId="fbe5ce37-0145-4c31-b84a-b36f8beac5f3" providerId="ADAL" clId="{78838CCC-799F-4289-99CE-059D77F62092}" dt="2023-02-02T15:14:48.063" v="16" actId="478"/>
          <ac:inkMkLst>
            <pc:docMk/>
            <pc:sldMk cId="3431694428" sldId="270"/>
            <ac:inkMk id="135" creationId="{D5396DA1-1F7E-59A7-CCAF-7EDBA2ED9D39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319252663" sldId="273"/>
        </pc:sldMkLst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19" creationId="{E3EA1F32-9A97-D508-1FAF-76078F4B5DEC}"/>
          </ac:grpSpMkLst>
        </pc:grpChg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20" creationId="{A28B9B67-EC14-9F6D-71C4-E9762359D5CB}"/>
          </ac:grpSpMkLst>
        </pc:grpChg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21" creationId="{B520F209-FA57-65D2-B342-9639755CFAE4}"/>
          </ac:grpSpMkLst>
        </pc:grpChg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25" creationId="{FEAF4170-F8F4-176E-950B-4BD8C0F510FF}"/>
          </ac:grpSpMkLst>
        </pc:grpChg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38" creationId="{87D2A3AA-FADF-D6CC-E883-9AE0CEE7EFD4}"/>
          </ac:grpSpMkLst>
        </pc:grpChg>
        <pc:grpChg chg="del">
          <ac:chgData name="Venkatasubramanian, Mani V." userId="fbe5ce37-0145-4c31-b84a-b36f8beac5f3" providerId="ADAL" clId="{78838CCC-799F-4289-99CE-059D77F62092}" dt="2023-02-02T15:14:53.558" v="18" actId="478"/>
          <ac:grpSpMkLst>
            <pc:docMk/>
            <pc:sldMk cId="319252663" sldId="273"/>
            <ac:grpSpMk id="39" creationId="{7BCE9C72-6F42-BD5C-4840-A75AFCBF60FF}"/>
          </ac:grpSpMkLst>
        </pc:grp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4292489457" sldId="274"/>
        </pc:sldMkLst>
        <pc:grpChg chg="del">
          <ac:chgData name="Venkatasubramanian, Mani V." userId="fbe5ce37-0145-4c31-b84a-b36f8beac5f3" providerId="ADAL" clId="{78838CCC-799F-4289-99CE-059D77F62092}" dt="2023-02-02T15:14:42.255" v="14" actId="478"/>
          <ac:grpSpMkLst>
            <pc:docMk/>
            <pc:sldMk cId="4292489457" sldId="274"/>
            <ac:grpSpMk id="319" creationId="{3CFE4389-1D21-F191-E41E-22434AE33212}"/>
          </ac:grpSpMkLst>
        </pc:grpChg>
        <pc:picChg chg="del">
          <ac:chgData name="Venkatasubramanian, Mani V." userId="fbe5ce37-0145-4c31-b84a-b36f8beac5f3" providerId="ADAL" clId="{78838CCC-799F-4289-99CE-059D77F62092}" dt="2023-02-02T15:14:42.255" v="14" actId="478"/>
          <ac:picMkLst>
            <pc:docMk/>
            <pc:sldMk cId="4292489457" sldId="274"/>
            <ac:picMk id="2" creationId="{4AF3FA52-EFF2-7219-FE1C-F07CA1026453}"/>
          </ac:picMkLst>
        </pc:picChg>
        <pc:inkChg chg="del">
          <ac:chgData name="Venkatasubramanian, Mani V." userId="fbe5ce37-0145-4c31-b84a-b36f8beac5f3" providerId="ADAL" clId="{78838CCC-799F-4289-99CE-059D77F62092}" dt="2023-02-02T15:14:42.255" v="14" actId="478"/>
          <ac:inkMkLst>
            <pc:docMk/>
            <pc:sldMk cId="4292489457" sldId="274"/>
            <ac:inkMk id="4" creationId="{50AAEF7F-075B-7CA2-2F8E-5A85BF387BAC}"/>
          </ac:inkMkLst>
        </pc:inkChg>
        <pc:inkChg chg="del">
          <ac:chgData name="Venkatasubramanian, Mani V." userId="fbe5ce37-0145-4c31-b84a-b36f8beac5f3" providerId="ADAL" clId="{78838CCC-799F-4289-99CE-059D77F62092}" dt="2023-02-02T15:14:42.255" v="14" actId="478"/>
          <ac:inkMkLst>
            <pc:docMk/>
            <pc:sldMk cId="4292489457" sldId="274"/>
            <ac:inkMk id="88" creationId="{AC3A6528-CD44-B8A3-FF12-2AF56F56EEE8}"/>
          </ac:inkMkLst>
        </pc:inkChg>
        <pc:inkChg chg="del">
          <ac:chgData name="Venkatasubramanian, Mani V." userId="fbe5ce37-0145-4c31-b84a-b36f8beac5f3" providerId="ADAL" clId="{78838CCC-799F-4289-99CE-059D77F62092}" dt="2023-02-02T15:14:42.255" v="14" actId="478"/>
          <ac:inkMkLst>
            <pc:docMk/>
            <pc:sldMk cId="4292489457" sldId="274"/>
            <ac:inkMk id="184" creationId="{A53D9214-CE78-5FA4-C03C-2BF8FC6D0062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454200273" sldId="275"/>
        </pc:sldMkLst>
        <pc:grpChg chg="del">
          <ac:chgData name="Venkatasubramanian, Mani V." userId="fbe5ce37-0145-4c31-b84a-b36f8beac5f3" providerId="ADAL" clId="{78838CCC-799F-4289-99CE-059D77F62092}" dt="2023-02-02T15:14:50.957" v="17" actId="478"/>
          <ac:grpSpMkLst>
            <pc:docMk/>
            <pc:sldMk cId="454200273" sldId="275"/>
            <ac:grpSpMk id="87" creationId="{9FE7EB9B-A014-3062-2ED2-0A8754F4FD10}"/>
          </ac:grpSpMkLst>
        </pc:grpChg>
        <pc:picChg chg="del">
          <ac:chgData name="Venkatasubramanian, Mani V." userId="fbe5ce37-0145-4c31-b84a-b36f8beac5f3" providerId="ADAL" clId="{78838CCC-799F-4289-99CE-059D77F62092}" dt="2023-02-02T15:14:50.957" v="17" actId="478"/>
          <ac:picMkLst>
            <pc:docMk/>
            <pc:sldMk cId="454200273" sldId="275"/>
            <ac:picMk id="2" creationId="{4AF3FA52-EFF2-7219-FE1C-F07CA1026453}"/>
          </ac:picMkLst>
        </pc:picChg>
        <pc:picChg chg="del">
          <ac:chgData name="Venkatasubramanian, Mani V." userId="fbe5ce37-0145-4c31-b84a-b36f8beac5f3" providerId="ADAL" clId="{78838CCC-799F-4289-99CE-059D77F62092}" dt="2023-02-02T15:14:50.957" v="17" actId="478"/>
          <ac:picMkLst>
            <pc:docMk/>
            <pc:sldMk cId="454200273" sldId="275"/>
            <ac:picMk id="3" creationId="{CAD6FF40-E1BB-396B-F68B-2C45535E8D35}"/>
          </ac:picMkLst>
        </pc:picChg>
        <pc:inkChg chg="del">
          <ac:chgData name="Venkatasubramanian, Mani V." userId="fbe5ce37-0145-4c31-b84a-b36f8beac5f3" providerId="ADAL" clId="{78838CCC-799F-4289-99CE-059D77F62092}" dt="2023-02-02T15:14:50.957" v="17" actId="478"/>
          <ac:inkMkLst>
            <pc:docMk/>
            <pc:sldMk cId="454200273" sldId="275"/>
            <ac:inkMk id="4" creationId="{50AAEF7F-075B-7CA2-2F8E-5A85BF387BAC}"/>
          </ac:inkMkLst>
        </pc:inkChg>
      </pc:sldChg>
      <pc:sldChg chg="delSp del mod">
        <pc:chgData name="Venkatasubramanian, Mani V." userId="fbe5ce37-0145-4c31-b84a-b36f8beac5f3" providerId="ADAL" clId="{78838CCC-799F-4289-99CE-059D77F62092}" dt="2023-02-02T17:43:55.003" v="391" actId="2696"/>
        <pc:sldMkLst>
          <pc:docMk/>
          <pc:sldMk cId="845953873" sldId="276"/>
        </pc:sldMkLst>
        <pc:grpChg chg="del">
          <ac:chgData name="Venkatasubramanian, Mani V." userId="fbe5ce37-0145-4c31-b84a-b36f8beac5f3" providerId="ADAL" clId="{78838CCC-799F-4289-99CE-059D77F62092}" dt="2023-02-02T15:14:44.943" v="15" actId="478"/>
          <ac:grpSpMkLst>
            <pc:docMk/>
            <pc:sldMk cId="845953873" sldId="276"/>
            <ac:grpSpMk id="122" creationId="{EAB0436D-39F7-9102-6545-45DC49867284}"/>
          </ac:grpSpMkLst>
        </pc:grpChg>
        <pc:grpChg chg="del">
          <ac:chgData name="Venkatasubramanian, Mani V." userId="fbe5ce37-0145-4c31-b84a-b36f8beac5f3" providerId="ADAL" clId="{78838CCC-799F-4289-99CE-059D77F62092}" dt="2023-02-02T15:14:44.943" v="15" actId="478"/>
          <ac:grpSpMkLst>
            <pc:docMk/>
            <pc:sldMk cId="845953873" sldId="276"/>
            <ac:grpSpMk id="153" creationId="{A7D1DBE2-B34D-4CBB-F285-81B56A9A1BC3}"/>
          </ac:grpSpMkLst>
        </pc:grpChg>
        <pc:grpChg chg="del">
          <ac:chgData name="Venkatasubramanian, Mani V." userId="fbe5ce37-0145-4c31-b84a-b36f8beac5f3" providerId="ADAL" clId="{78838CCC-799F-4289-99CE-059D77F62092}" dt="2023-02-02T15:14:44.943" v="15" actId="478"/>
          <ac:grpSpMkLst>
            <pc:docMk/>
            <pc:sldMk cId="845953873" sldId="276"/>
            <ac:grpSpMk id="272" creationId="{038FB873-4BB4-88A0-659C-9F070FC2955E}"/>
          </ac:grpSpMkLst>
        </pc:grpChg>
        <pc:picChg chg="del">
          <ac:chgData name="Venkatasubramanian, Mani V." userId="fbe5ce37-0145-4c31-b84a-b36f8beac5f3" providerId="ADAL" clId="{78838CCC-799F-4289-99CE-059D77F62092}" dt="2023-02-02T15:14:44.943" v="15" actId="478"/>
          <ac:picMkLst>
            <pc:docMk/>
            <pc:sldMk cId="845953873" sldId="276"/>
            <ac:picMk id="3" creationId="{CAD6FF40-E1BB-396B-F68B-2C45535E8D35}"/>
          </ac:picMkLst>
        </pc:picChg>
        <pc:inkChg chg="del">
          <ac:chgData name="Venkatasubramanian, Mani V." userId="fbe5ce37-0145-4c31-b84a-b36f8beac5f3" providerId="ADAL" clId="{78838CCC-799F-4289-99CE-059D77F62092}" dt="2023-02-02T15:14:44.943" v="15" actId="478"/>
          <ac:inkMkLst>
            <pc:docMk/>
            <pc:sldMk cId="845953873" sldId="276"/>
            <ac:inkMk id="4" creationId="{50AAEF7F-075B-7CA2-2F8E-5A85BF387BAC}"/>
          </ac:inkMkLst>
        </pc:inkChg>
      </pc:sldChg>
      <pc:sldChg chg="addSp delSp modSp add mod">
        <pc:chgData name="Venkatasubramanian, Mani V." userId="fbe5ce37-0145-4c31-b84a-b36f8beac5f3" providerId="ADAL" clId="{78838CCC-799F-4289-99CE-059D77F62092}" dt="2023-02-02T16:10:58.407" v="375"/>
        <pc:sldMkLst>
          <pc:docMk/>
          <pc:sldMk cId="2801873788" sldId="277"/>
        </pc:sldMkLst>
        <pc:grpChg chg="del mod">
          <ac:chgData name="Venkatasubramanian, Mani V." userId="fbe5ce37-0145-4c31-b84a-b36f8beac5f3" providerId="ADAL" clId="{78838CCC-799F-4289-99CE-059D77F62092}" dt="2023-02-02T16:06:11.977" v="243"/>
          <ac:grpSpMkLst>
            <pc:docMk/>
            <pc:sldMk cId="2801873788" sldId="277"/>
            <ac:grpSpMk id="8" creationId="{830E5D01-5258-A948-F2DC-0D6B0B6C3802}"/>
          </ac:grpSpMkLst>
        </pc:grpChg>
        <pc:grpChg chg="del mod">
          <ac:chgData name="Venkatasubramanian, Mani V." userId="fbe5ce37-0145-4c31-b84a-b36f8beac5f3" providerId="ADAL" clId="{78838CCC-799F-4289-99CE-059D77F62092}" dt="2023-02-02T16:06:29.406" v="263"/>
          <ac:grpSpMkLst>
            <pc:docMk/>
            <pc:sldMk cId="2801873788" sldId="277"/>
            <ac:grpSpMk id="21" creationId="{C002C8D6-C5C4-B33A-22A5-31942758E67D}"/>
          </ac:grpSpMkLst>
        </pc:grpChg>
        <pc:grpChg chg="del mod">
          <ac:chgData name="Venkatasubramanian, Mani V." userId="fbe5ce37-0145-4c31-b84a-b36f8beac5f3" providerId="ADAL" clId="{78838CCC-799F-4289-99CE-059D77F62092}" dt="2023-02-02T16:06:29.406" v="263"/>
          <ac:grpSpMkLst>
            <pc:docMk/>
            <pc:sldMk cId="2801873788" sldId="277"/>
            <ac:grpSpMk id="32" creationId="{1A12C78A-04AA-3F83-B625-11BC66874AB3}"/>
          </ac:grpSpMkLst>
        </pc:grpChg>
        <pc:grpChg chg="mod">
          <ac:chgData name="Venkatasubramanian, Mani V." userId="fbe5ce37-0145-4c31-b84a-b36f8beac5f3" providerId="ADAL" clId="{78838CCC-799F-4289-99CE-059D77F62092}" dt="2023-02-02T16:06:29.406" v="263"/>
          <ac:grpSpMkLst>
            <pc:docMk/>
            <pc:sldMk cId="2801873788" sldId="277"/>
            <ac:grpSpMk id="43" creationId="{A4582120-DF00-E885-0355-AFC317430E29}"/>
          </ac:grpSpMkLst>
        </pc:grpChg>
        <pc:grpChg chg="del mod">
          <ac:chgData name="Venkatasubramanian, Mani V." userId="fbe5ce37-0145-4c31-b84a-b36f8beac5f3" providerId="ADAL" clId="{78838CCC-799F-4289-99CE-059D77F62092}" dt="2023-02-02T16:08:03.721" v="320"/>
          <ac:grpSpMkLst>
            <pc:docMk/>
            <pc:sldMk cId="2801873788" sldId="277"/>
            <ac:grpSpMk id="56" creationId="{E73D75A7-1349-7EA8-E54B-43B9A8D6A23F}"/>
          </ac:grpSpMkLst>
        </pc:grpChg>
        <pc:grpChg chg="del mod">
          <ac:chgData name="Venkatasubramanian, Mani V." userId="fbe5ce37-0145-4c31-b84a-b36f8beac5f3" providerId="ADAL" clId="{78838CCC-799F-4289-99CE-059D77F62092}" dt="2023-02-02T16:08:03.721" v="320"/>
          <ac:grpSpMkLst>
            <pc:docMk/>
            <pc:sldMk cId="2801873788" sldId="277"/>
            <ac:grpSpMk id="57" creationId="{BCDA959C-CE71-5BAF-917A-47E876D89CCA}"/>
          </ac:grpSpMkLst>
        </pc:grpChg>
        <pc:grpChg chg="del mod">
          <ac:chgData name="Venkatasubramanian, Mani V." userId="fbe5ce37-0145-4c31-b84a-b36f8beac5f3" providerId="ADAL" clId="{78838CCC-799F-4289-99CE-059D77F62092}" dt="2023-02-02T16:08:03.721" v="320"/>
          <ac:grpSpMkLst>
            <pc:docMk/>
            <pc:sldMk cId="2801873788" sldId="277"/>
            <ac:grpSpMk id="73" creationId="{24615FE5-6B44-F2AB-932D-3172E66DDA58}"/>
          </ac:grpSpMkLst>
        </pc:grpChg>
        <pc:grpChg chg="del mod">
          <ac:chgData name="Venkatasubramanian, Mani V." userId="fbe5ce37-0145-4c31-b84a-b36f8beac5f3" providerId="ADAL" clId="{78838CCC-799F-4289-99CE-059D77F62092}" dt="2023-02-02T16:07:57.186" v="304"/>
          <ac:grpSpMkLst>
            <pc:docMk/>
            <pc:sldMk cId="2801873788" sldId="277"/>
            <ac:grpSpMk id="82" creationId="{5D7BA031-6A83-1CAD-6BE1-89E872897C9E}"/>
          </ac:grpSpMkLst>
        </pc:grpChg>
        <pc:grpChg chg="del mod">
          <ac:chgData name="Venkatasubramanian, Mani V." userId="fbe5ce37-0145-4c31-b84a-b36f8beac5f3" providerId="ADAL" clId="{78838CCC-799F-4289-99CE-059D77F62092}" dt="2023-02-02T16:08:03.721" v="320"/>
          <ac:grpSpMkLst>
            <pc:docMk/>
            <pc:sldMk cId="2801873788" sldId="277"/>
            <ac:grpSpMk id="85" creationId="{00F4F0C2-C221-517E-0809-382012FB471E}"/>
          </ac:grpSpMkLst>
        </pc:grpChg>
        <pc:grpChg chg="del mod">
          <ac:chgData name="Venkatasubramanian, Mani V." userId="fbe5ce37-0145-4c31-b84a-b36f8beac5f3" providerId="ADAL" clId="{78838CCC-799F-4289-99CE-059D77F62092}" dt="2023-02-02T16:08:08.876" v="329"/>
          <ac:grpSpMkLst>
            <pc:docMk/>
            <pc:sldMk cId="2801873788" sldId="277"/>
            <ac:grpSpMk id="101" creationId="{C1DDEB0F-29DB-7CD5-78F5-D9945C846EA1}"/>
          </ac:grpSpMkLst>
        </pc:grpChg>
        <pc:grpChg chg="del mod">
          <ac:chgData name="Venkatasubramanian, Mani V." userId="fbe5ce37-0145-4c31-b84a-b36f8beac5f3" providerId="ADAL" clId="{78838CCC-799F-4289-99CE-059D77F62092}" dt="2023-02-02T16:08:10.292" v="331"/>
          <ac:grpSpMkLst>
            <pc:docMk/>
            <pc:sldMk cId="2801873788" sldId="277"/>
            <ac:grpSpMk id="110" creationId="{2C5D7555-D9AF-3E65-17DE-901512B088C4}"/>
          </ac:grpSpMkLst>
        </pc:grpChg>
        <pc:grpChg chg="del mod">
          <ac:chgData name="Venkatasubramanian, Mani V." userId="fbe5ce37-0145-4c31-b84a-b36f8beac5f3" providerId="ADAL" clId="{78838CCC-799F-4289-99CE-059D77F62092}" dt="2023-02-02T16:08:11.747" v="335"/>
          <ac:grpSpMkLst>
            <pc:docMk/>
            <pc:sldMk cId="2801873788" sldId="277"/>
            <ac:grpSpMk id="112" creationId="{9618847E-4AD1-F223-E1D6-ADF7E8507C91}"/>
          </ac:grpSpMkLst>
        </pc:grpChg>
        <pc:grpChg chg="del mod">
          <ac:chgData name="Venkatasubramanian, Mani V." userId="fbe5ce37-0145-4c31-b84a-b36f8beac5f3" providerId="ADAL" clId="{78838CCC-799F-4289-99CE-059D77F62092}" dt="2023-02-02T16:08:12.631" v="337"/>
          <ac:grpSpMkLst>
            <pc:docMk/>
            <pc:sldMk cId="2801873788" sldId="277"/>
            <ac:grpSpMk id="119" creationId="{749AD842-771D-B28A-0965-1384CFA271BA}"/>
          </ac:grpSpMkLst>
        </pc:grpChg>
        <pc:grpChg chg="mod">
          <ac:chgData name="Venkatasubramanian, Mani V." userId="fbe5ce37-0145-4c31-b84a-b36f8beac5f3" providerId="ADAL" clId="{78838CCC-799F-4289-99CE-059D77F62092}" dt="2023-02-02T16:08:12.631" v="337"/>
          <ac:grpSpMkLst>
            <pc:docMk/>
            <pc:sldMk cId="2801873788" sldId="277"/>
            <ac:grpSpMk id="121" creationId="{8D7F96FE-3A93-0870-6FCC-1F63AE667F9C}"/>
          </ac:grpSpMkLst>
        </pc:grpChg>
        <pc:grpChg chg="mod">
          <ac:chgData name="Venkatasubramanian, Mani V." userId="fbe5ce37-0145-4c31-b84a-b36f8beac5f3" providerId="ADAL" clId="{78838CCC-799F-4289-99CE-059D77F62092}" dt="2023-02-02T16:08:18.986" v="347"/>
          <ac:grpSpMkLst>
            <pc:docMk/>
            <pc:sldMk cId="2801873788" sldId="277"/>
            <ac:grpSpMk id="131" creationId="{55A80555-36E3-5031-C0D0-00CFD67E93D9}"/>
          </ac:grpSpMkLst>
        </pc:grpChg>
        <pc:grpChg chg="mod">
          <ac:chgData name="Venkatasubramanian, Mani V." userId="fbe5ce37-0145-4c31-b84a-b36f8beac5f3" providerId="ADAL" clId="{78838CCC-799F-4289-99CE-059D77F62092}" dt="2023-02-02T16:08:18.986" v="347"/>
          <ac:grpSpMkLst>
            <pc:docMk/>
            <pc:sldMk cId="2801873788" sldId="277"/>
            <ac:grpSpMk id="132" creationId="{99A43D2F-18E3-8356-06D0-D386ACACC7ED}"/>
          </ac:grpSpMkLst>
        </pc:grpChg>
        <pc:grpChg chg="del mod">
          <ac:chgData name="Venkatasubramanian, Mani V." userId="fbe5ce37-0145-4c31-b84a-b36f8beac5f3" providerId="ADAL" clId="{78838CCC-799F-4289-99CE-059D77F62092}" dt="2023-02-02T16:08:48.096" v="354"/>
          <ac:grpSpMkLst>
            <pc:docMk/>
            <pc:sldMk cId="2801873788" sldId="277"/>
            <ac:grpSpMk id="135" creationId="{8D478282-F8E2-505B-9B5A-776DB0D869C6}"/>
          </ac:grpSpMkLst>
        </pc:grpChg>
        <pc:grpChg chg="mod">
          <ac:chgData name="Venkatasubramanian, Mani V." userId="fbe5ce37-0145-4c31-b84a-b36f8beac5f3" providerId="ADAL" clId="{78838CCC-799F-4289-99CE-059D77F62092}" dt="2023-02-02T16:08:48.096" v="354"/>
          <ac:grpSpMkLst>
            <pc:docMk/>
            <pc:sldMk cId="2801873788" sldId="277"/>
            <ac:grpSpMk id="139" creationId="{E59C6197-F5DC-0DE7-96A7-C6DE3CB7B5CD}"/>
          </ac:grpSpMkLst>
        </pc:grpChg>
        <pc:grpChg chg="add del mod">
          <ac:chgData name="Venkatasubramanian, Mani V." userId="fbe5ce37-0145-4c31-b84a-b36f8beac5f3" providerId="ADAL" clId="{78838CCC-799F-4289-99CE-059D77F62092}" dt="2023-02-02T16:09:01.089" v="370"/>
          <ac:grpSpMkLst>
            <pc:docMk/>
            <pc:sldMk cId="2801873788" sldId="277"/>
            <ac:grpSpMk id="145" creationId="{AFDEC7FC-2CB1-A857-D9C4-F7F1DCA0B4AA}"/>
          </ac:grpSpMkLst>
        </pc:grpChg>
        <pc:grpChg chg="mod">
          <ac:chgData name="Venkatasubramanian, Mani V." userId="fbe5ce37-0145-4c31-b84a-b36f8beac5f3" providerId="ADAL" clId="{78838CCC-799F-4289-99CE-059D77F62092}" dt="2023-02-02T16:09:00.317" v="366"/>
          <ac:grpSpMkLst>
            <pc:docMk/>
            <pc:sldMk cId="2801873788" sldId="277"/>
            <ac:grpSpMk id="149" creationId="{290D093E-F7D7-FB82-453F-D076B72AC2C0}"/>
          </ac:grpSpMkLst>
        </pc:grp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" creationId="{E5DFF076-B17C-A064-CBB9-67686B151421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4" creationId="{E7909AD5-1524-E80D-180B-8BE6E3C74B9F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5" creationId="{982D5DC8-1B7E-6416-DE5A-265686A61D1B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6" creationId="{4BED6D57-B2CE-C0CA-BC69-D0223AE4E76E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7" creationId="{B17BFD0B-016F-4320-6E4C-CD73051534E5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9" creationId="{76908D9B-9B2B-5C04-6282-B231CD063B46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0" creationId="{E9D4A93B-A832-F2DB-043B-A83A674433DF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2" creationId="{76A963C5-A5B9-649E-8517-E263BF97BD9F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3" creationId="{EFC34881-9D50-C38B-F79D-3DD484E86739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4" creationId="{78D4613E-5F2A-2546-2FEB-41A2F2CD217D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5" creationId="{FC0E155B-118C-956B-EDD7-DF76C54E0736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6" creationId="{5C07B928-AC8C-FD87-4106-AC074FFBD6B5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7" creationId="{AB62985D-42F5-10D1-18A9-82E704F0C364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8" creationId="{F84915FF-A4B5-3F1C-78D7-1FF7E134D7F3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19" creationId="{0BB241F7-E1CA-9B22-8C51-FC539F4DB4B1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0" creationId="{520A3765-E310-7A85-3CB4-C8DACB55641A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2" creationId="{DC9C78DA-CA21-7ECF-E5BD-4E841BA4CB47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3" creationId="{5734A277-82B6-70A8-B56D-774294767642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5" creationId="{7B44DBD8-B893-D168-0942-EDC83F24ED87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6" creationId="{BB2EA82F-74C3-A566-DE09-1EC9119F5DFF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8" creationId="{33607D5B-8180-E8CB-16D4-4639380E1E73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29" creationId="{DA46AC2B-7E1C-A939-2C12-D6F472B8038A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0" creationId="{9DDDCC60-9407-8CB5-176A-EE2F191ECC34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1" creationId="{93AA3F50-5C0E-BE76-265D-7CA25BE5C669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3" creationId="{1C9F514C-4E1C-5491-B9BE-BB6E9ED01249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4" creationId="{34398C00-9046-8BCB-13A5-081004430D21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5" creationId="{1A280958-ED45-34C3-505B-C449BC326A8D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6" creationId="{D9E4A52A-E7CC-70D3-5366-B08C9B33E131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7" creationId="{F974596C-85D6-E53B-D566-D70D7CA872C0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8" creationId="{EE4382C3-1018-36D5-D8EF-DBC640789E8D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39" creationId="{95BA7F38-04F7-C1AF-31A7-374959B73082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40" creationId="{EDB011E6-B10E-F0E7-92FB-4559B4DB2F40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41" creationId="{BCDBBA69-2780-18E6-3155-0C481D943BDF}"/>
          </ac:inkMkLst>
        </pc:inkChg>
        <pc:inkChg chg="add mod">
          <ac:chgData name="Venkatasubramanian, Mani V." userId="fbe5ce37-0145-4c31-b84a-b36f8beac5f3" providerId="ADAL" clId="{78838CCC-799F-4289-99CE-059D77F62092}" dt="2023-02-02T16:06:29.406" v="263"/>
          <ac:inkMkLst>
            <pc:docMk/>
            <pc:sldMk cId="2801873788" sldId="277"/>
            <ac:inkMk id="42" creationId="{D02594BA-6118-3536-5861-6B0BFD685EC5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4" creationId="{F246B717-FEFA-803E-4FAF-13A52FD75B71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5" creationId="{E9911925-99C2-456F-D7D6-F9D049777A0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6" creationId="{52B4EC41-C97E-36BF-3802-FBAE28FDA65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7" creationId="{D08BEA0C-728A-DF23-C02C-CC2F3BDC5D39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8" creationId="{4F901542-D64D-20EC-3246-914BC84BA53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49" creationId="{EA45277F-AA29-DF0D-C9DC-AFA52D0E9212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0" creationId="{BE2923F4-FC93-ADDB-CAE7-833C13CD840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1" creationId="{AF30B4E3-74F5-1A92-A506-F8DCF9F047E8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2" creationId="{C716D650-9BAF-A003-FAE9-721AA8460960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3" creationId="{26E3B8CB-8CB9-5E90-105A-1BFC070A4D7C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4" creationId="{FC7CE912-3036-C626-A296-79C0E79FE5A0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5" creationId="{E2426534-125E-C8DD-F07F-5522E3421B6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8" creationId="{4F922EB7-ED69-D9F9-18F0-6DCCE60902A8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59" creationId="{A944621B-A6CE-E1C2-8D7E-5CDB2C677B68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0" creationId="{E34BC871-8B51-D59D-EA4E-730926A39EE0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1" creationId="{0941C7F1-21C2-1346-FECA-BA0647163F0C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2" creationId="{3CAC14BC-CEEC-4A30-A2CA-5E4076A9E449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3" creationId="{B230B485-3B15-2822-4D78-D4C960B1195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4" creationId="{41753D8B-9065-074B-0EFC-7C285C0F7B5B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5" creationId="{F713E475-F20B-A6D4-C57A-8ECE79E930E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6" creationId="{2732AD8A-71AE-D854-02CB-904C8BE0C27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7" creationId="{2715E765-EAC8-7A73-E390-775DD2C6D99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8" creationId="{0DAFC082-AE01-D08E-CA1C-FAAC4305D9B2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69" creationId="{00F1A5F3-78D2-3055-EED6-F089E4613388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0" creationId="{07D47ACB-D6CC-225B-5BCD-B4079726B86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1" creationId="{DD4E9734-5DF7-9393-C5ED-CBF06BCED79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2" creationId="{8FFA3D15-3D68-E346-9B28-1848F93C64D4}"/>
          </ac:inkMkLst>
        </pc:inkChg>
        <pc:inkChg chg="add">
          <ac:chgData name="Venkatasubramanian, Mani V." userId="fbe5ce37-0145-4c31-b84a-b36f8beac5f3" providerId="ADAL" clId="{78838CCC-799F-4289-99CE-059D77F62092}" dt="2023-02-02T16:07:40.286" v="293" actId="9405"/>
          <ac:inkMkLst>
            <pc:docMk/>
            <pc:sldMk cId="2801873788" sldId="277"/>
            <ac:inkMk id="74" creationId="{6D84E41B-47A5-F297-6227-3012F9EA87F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5" creationId="{EE632F11-0D48-AEA0-5FEF-62D6950DA276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6" creationId="{4B1364B4-5C39-0EC6-580D-7DDEF9ECE56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7" creationId="{6188A98F-1596-BEF7-BDFF-083F64095D1B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8" creationId="{4607FB29-9F6D-520C-B1C4-5E3AE22A079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79" creationId="{81760E8B-0A01-9467-CE22-3A0EA6C23CD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0" creationId="{5177DBD9-BFC6-9569-D5D4-BBEB71878CE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1" creationId="{C2F8EDF7-F10A-0A68-127C-0FA18A7C7E10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3" creationId="{84B4DDBE-1375-452D-4D5F-D86851BB3BA6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4" creationId="{8742CBD2-3713-53D9-5C96-FFDE89221B9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6" creationId="{953CD9B0-F014-3769-9716-D49BD3BD71A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7" creationId="{2454835B-1122-4325-A7BE-AFE41E208EC8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8" creationId="{71633992-3B0C-335A-D7A1-7BCB3F02631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89" creationId="{0441A349-B2BE-630E-A7B2-787CE994F142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0" creationId="{4F8D064D-F308-D168-5475-F9090655B93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1" creationId="{C083BCDB-B7D0-34D0-3D4B-C374E335059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2" creationId="{EB2DD0A2-2C57-5244-F3EC-598979CBAFB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3" creationId="{5BA70A6B-7DDA-C022-7A56-5AE7E99AE50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4" creationId="{406D71EB-3CB4-79A6-D72E-6A0A9A9E451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5" creationId="{51F8D8E8-58BA-0604-90F5-678B54090141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6" creationId="{AC35A4C2-52FD-DD99-81A9-4900C0B3160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7" creationId="{EC6B09B8-0119-7A3B-7A75-55536A9E3F8B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8" creationId="{E401C675-B2AA-9BB8-1571-A0FEA0693529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99" creationId="{42C54B08-9A08-4A68-360E-77D0D760A9B6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0" creationId="{D2D08757-1841-71F7-AD3C-CDE9F887310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2" creationId="{EFAD3A7D-E557-4FDE-C647-94F7310F875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3" creationId="{26A77C53-0FA1-06E3-61B7-43C44D3E27F4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4" creationId="{B41C11D2-B5E0-1E1C-387F-26C43C2D32EA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5" creationId="{B962DB76-BA67-03C1-1A0A-C28BA7D65EBC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6" creationId="{C52E318D-A6E2-7A89-2002-27E44D3E5831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7" creationId="{252EDE07-639D-4313-706A-85B90714F7AE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8" creationId="{117CAAA5-94F8-F4B6-FF53-ED0657C6920C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09" creationId="{EF049A80-7575-F719-04BD-66696273C8EA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11" creationId="{FBE68E5B-57EC-CE14-9B5F-7FE02602DE5F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13" creationId="{9AC43A17-C398-8FE7-645C-3FAF2E497A63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14" creationId="{A32BA98B-E72D-9F5B-5B8B-CFDF2766E957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15" creationId="{44E7DC2C-4F69-4B7F-05B7-CE7BF2088979}"/>
          </ac:inkMkLst>
        </pc:inkChg>
        <pc:inkChg chg="del">
          <ac:chgData name="Venkatasubramanian, Mani V." userId="fbe5ce37-0145-4c31-b84a-b36f8beac5f3" providerId="ADAL" clId="{78838CCC-799F-4289-99CE-059D77F62092}" dt="2023-02-02T16:01:08.150" v="96" actId="478"/>
          <ac:inkMkLst>
            <pc:docMk/>
            <pc:sldMk cId="2801873788" sldId="277"/>
            <ac:inkMk id="117" creationId="{2DBDEA1B-E4B9-A87C-1E18-16EA2A337940}"/>
          </ac:inkMkLst>
        </pc:inkChg>
        <pc:inkChg chg="del">
          <ac:chgData name="Venkatasubramanian, Mani V." userId="fbe5ce37-0145-4c31-b84a-b36f8beac5f3" providerId="ADAL" clId="{78838CCC-799F-4289-99CE-059D77F62092}" dt="2023-02-02T16:01:04.717" v="95" actId="478"/>
          <ac:inkMkLst>
            <pc:docMk/>
            <pc:sldMk cId="2801873788" sldId="277"/>
            <ac:inkMk id="118" creationId="{BC907004-86C4-27E3-FA26-E0609B9D7960}"/>
          </ac:inkMkLst>
        </pc:inkChg>
        <pc:inkChg chg="add mod">
          <ac:chgData name="Venkatasubramanian, Mani V." userId="fbe5ce37-0145-4c31-b84a-b36f8beac5f3" providerId="ADAL" clId="{78838CCC-799F-4289-99CE-059D77F62092}" dt="2023-02-02T16:08:12.631" v="337"/>
          <ac:inkMkLst>
            <pc:docMk/>
            <pc:sldMk cId="2801873788" sldId="277"/>
            <ac:inkMk id="120" creationId="{BE433EA2-3295-F0AB-3637-64CCF33865A1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2" creationId="{B59898DF-F4C3-3AF9-743B-D5684EE72313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3" creationId="{7747DBA9-37A8-2117-415D-8CAFD91ADF7E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4" creationId="{0463C7A6-636C-C90D-86D3-78F3106E2ADE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5" creationId="{B10EDC4A-F559-1CF3-941F-99C25EA8C2B6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6" creationId="{626B2E1B-7F26-C3E8-E309-128C88D5AEF5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7" creationId="{C7724AA5-76FD-B181-3D80-895FF39B5C7E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8" creationId="{1F306688-C11A-2E47-8715-EB5B5CEF540B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29" creationId="{D61CF7CF-6124-06D1-9352-F0FAB09A357C}"/>
          </ac:inkMkLst>
        </pc:inkChg>
        <pc:inkChg chg="add mod">
          <ac:chgData name="Venkatasubramanian, Mani V." userId="fbe5ce37-0145-4c31-b84a-b36f8beac5f3" providerId="ADAL" clId="{78838CCC-799F-4289-99CE-059D77F62092}" dt="2023-02-02T16:08:18.986" v="347"/>
          <ac:inkMkLst>
            <pc:docMk/>
            <pc:sldMk cId="2801873788" sldId="277"/>
            <ac:inkMk id="130" creationId="{AE2056A0-11B1-427C-1AF7-B84645476C03}"/>
          </ac:inkMkLst>
        </pc:inkChg>
        <pc:inkChg chg="add mod">
          <ac:chgData name="Venkatasubramanian, Mani V." userId="fbe5ce37-0145-4c31-b84a-b36f8beac5f3" providerId="ADAL" clId="{78838CCC-799F-4289-99CE-059D77F62092}" dt="2023-02-02T16:08:48.096" v="354"/>
          <ac:inkMkLst>
            <pc:docMk/>
            <pc:sldMk cId="2801873788" sldId="277"/>
            <ac:inkMk id="133" creationId="{34152A44-2E2E-83DC-1797-801DD5362753}"/>
          </ac:inkMkLst>
        </pc:inkChg>
        <pc:inkChg chg="add mod">
          <ac:chgData name="Venkatasubramanian, Mani V." userId="fbe5ce37-0145-4c31-b84a-b36f8beac5f3" providerId="ADAL" clId="{78838CCC-799F-4289-99CE-059D77F62092}" dt="2023-02-02T16:08:48.096" v="354"/>
          <ac:inkMkLst>
            <pc:docMk/>
            <pc:sldMk cId="2801873788" sldId="277"/>
            <ac:inkMk id="134" creationId="{B436FF4E-BFC4-BE7A-AE31-D4BC561783BF}"/>
          </ac:inkMkLst>
        </pc:inkChg>
        <pc:inkChg chg="add mod">
          <ac:chgData name="Venkatasubramanian, Mani V." userId="fbe5ce37-0145-4c31-b84a-b36f8beac5f3" providerId="ADAL" clId="{78838CCC-799F-4289-99CE-059D77F62092}" dt="2023-02-02T16:08:48.096" v="354"/>
          <ac:inkMkLst>
            <pc:docMk/>
            <pc:sldMk cId="2801873788" sldId="277"/>
            <ac:inkMk id="136" creationId="{21462EBF-8B12-62E2-E672-3C642A73465D}"/>
          </ac:inkMkLst>
        </pc:inkChg>
        <pc:inkChg chg="add mod">
          <ac:chgData name="Venkatasubramanian, Mani V." userId="fbe5ce37-0145-4c31-b84a-b36f8beac5f3" providerId="ADAL" clId="{78838CCC-799F-4289-99CE-059D77F62092}" dt="2023-02-02T16:08:48.096" v="354"/>
          <ac:inkMkLst>
            <pc:docMk/>
            <pc:sldMk cId="2801873788" sldId="277"/>
            <ac:inkMk id="137" creationId="{8E7C0B79-56D1-2E64-E30E-87655D512C52}"/>
          </ac:inkMkLst>
        </pc:inkChg>
        <pc:inkChg chg="add mod">
          <ac:chgData name="Venkatasubramanian, Mani V." userId="fbe5ce37-0145-4c31-b84a-b36f8beac5f3" providerId="ADAL" clId="{78838CCC-799F-4289-99CE-059D77F62092}" dt="2023-02-02T16:08:48.096" v="354"/>
          <ac:inkMkLst>
            <pc:docMk/>
            <pc:sldMk cId="2801873788" sldId="277"/>
            <ac:inkMk id="138" creationId="{F46CA446-361A-5CE9-D635-E2742B57ADC7}"/>
          </ac:inkMkLst>
        </pc:inkChg>
        <pc:inkChg chg="add del mod">
          <ac:chgData name="Venkatasubramanian, Mani V." userId="fbe5ce37-0145-4c31-b84a-b36f8beac5f3" providerId="ADAL" clId="{78838CCC-799F-4289-99CE-059D77F62092}" dt="2023-02-02T16:09:01.981" v="374" actId="9405"/>
          <ac:inkMkLst>
            <pc:docMk/>
            <pc:sldMk cId="2801873788" sldId="277"/>
            <ac:inkMk id="140" creationId="{7B3F5CEC-F7F2-B95F-5286-017D3E646A24}"/>
          </ac:inkMkLst>
        </pc:inkChg>
        <pc:inkChg chg="add del mod">
          <ac:chgData name="Venkatasubramanian, Mani V." userId="fbe5ce37-0145-4c31-b84a-b36f8beac5f3" providerId="ADAL" clId="{78838CCC-799F-4289-99CE-059D77F62092}" dt="2023-02-02T16:09:01.721" v="373" actId="9405"/>
          <ac:inkMkLst>
            <pc:docMk/>
            <pc:sldMk cId="2801873788" sldId="277"/>
            <ac:inkMk id="141" creationId="{CC9EF905-F35F-A101-4F30-DE8B6A54E61A}"/>
          </ac:inkMkLst>
        </pc:inkChg>
        <pc:inkChg chg="add del mod">
          <ac:chgData name="Venkatasubramanian, Mani V." userId="fbe5ce37-0145-4c31-b84a-b36f8beac5f3" providerId="ADAL" clId="{78838CCC-799F-4289-99CE-059D77F62092}" dt="2023-02-02T16:09:01.496" v="372" actId="9405"/>
          <ac:inkMkLst>
            <pc:docMk/>
            <pc:sldMk cId="2801873788" sldId="277"/>
            <ac:inkMk id="142" creationId="{C193E579-1470-0616-448D-1703B0498328}"/>
          </ac:inkMkLst>
        </pc:inkChg>
        <pc:inkChg chg="add del mod">
          <ac:chgData name="Venkatasubramanian, Mani V." userId="fbe5ce37-0145-4c31-b84a-b36f8beac5f3" providerId="ADAL" clId="{78838CCC-799F-4289-99CE-059D77F62092}" dt="2023-02-02T16:09:01.280" v="371" actId="9405"/>
          <ac:inkMkLst>
            <pc:docMk/>
            <pc:sldMk cId="2801873788" sldId="277"/>
            <ac:inkMk id="143" creationId="{A0B1CE96-E902-97B4-7A45-5B58D5CF789F}"/>
          </ac:inkMkLst>
        </pc:inkChg>
        <pc:inkChg chg="add del mod">
          <ac:chgData name="Venkatasubramanian, Mani V." userId="fbe5ce37-0145-4c31-b84a-b36f8beac5f3" providerId="ADAL" clId="{78838CCC-799F-4289-99CE-059D77F62092}" dt="2023-02-02T16:09:01.089" v="370"/>
          <ac:inkMkLst>
            <pc:docMk/>
            <pc:sldMk cId="2801873788" sldId="277"/>
            <ac:inkMk id="144" creationId="{3F616262-3728-B3B6-FBD4-39E8C86A0E40}"/>
          </ac:inkMkLst>
        </pc:inkChg>
        <pc:inkChg chg="add del mod">
          <ac:chgData name="Venkatasubramanian, Mani V." userId="fbe5ce37-0145-4c31-b84a-b36f8beac5f3" providerId="ADAL" clId="{78838CCC-799F-4289-99CE-059D77F62092}" dt="2023-02-02T16:09:00.850" v="368" actId="9405"/>
          <ac:inkMkLst>
            <pc:docMk/>
            <pc:sldMk cId="2801873788" sldId="277"/>
            <ac:inkMk id="146" creationId="{2D55AB29-F8AB-36DC-0F35-1F140CE03872}"/>
          </ac:inkMkLst>
        </pc:inkChg>
        <pc:inkChg chg="add del mod">
          <ac:chgData name="Venkatasubramanian, Mani V." userId="fbe5ce37-0145-4c31-b84a-b36f8beac5f3" providerId="ADAL" clId="{78838CCC-799F-4289-99CE-059D77F62092}" dt="2023-02-02T16:09:00.617" v="367" actId="9405"/>
          <ac:inkMkLst>
            <pc:docMk/>
            <pc:sldMk cId="2801873788" sldId="277"/>
            <ac:inkMk id="147" creationId="{904646C1-ECF1-7C60-DB14-29633D44158F}"/>
          </ac:inkMkLst>
        </pc:inkChg>
        <pc:inkChg chg="add del mod">
          <ac:chgData name="Venkatasubramanian, Mani V." userId="fbe5ce37-0145-4c31-b84a-b36f8beac5f3" providerId="ADAL" clId="{78838CCC-799F-4289-99CE-059D77F62092}" dt="2023-02-02T16:09:00.317" v="366"/>
          <ac:inkMkLst>
            <pc:docMk/>
            <pc:sldMk cId="2801873788" sldId="277"/>
            <ac:inkMk id="148" creationId="{D448BB9B-62F0-53FB-8980-EFF0B925893D}"/>
          </ac:inkMkLst>
        </pc:inkChg>
        <pc:inkChg chg="add">
          <ac:chgData name="Venkatasubramanian, Mani V." userId="fbe5ce37-0145-4c31-b84a-b36f8beac5f3" providerId="ADAL" clId="{78838CCC-799F-4289-99CE-059D77F62092}" dt="2023-02-02T16:10:58.407" v="375"/>
          <ac:inkMkLst>
            <pc:docMk/>
            <pc:sldMk cId="2801873788" sldId="277"/>
            <ac:inkMk id="150" creationId="{C6693756-B97F-905B-447C-D6E68B39C953}"/>
          </ac:inkMkLst>
        </pc:inkChg>
      </pc:sldChg>
      <pc:sldChg chg="addSp delSp modSp add mod">
        <pc:chgData name="Venkatasubramanian, Mani V." userId="fbe5ce37-0145-4c31-b84a-b36f8beac5f3" providerId="ADAL" clId="{78838CCC-799F-4289-99CE-059D77F62092}" dt="2023-02-02T16:05:29.526" v="225"/>
        <pc:sldMkLst>
          <pc:docMk/>
          <pc:sldMk cId="582927421" sldId="278"/>
        </pc:sldMkLst>
        <pc:grpChg chg="del mod">
          <ac:chgData name="Venkatasubramanian, Mani V." userId="fbe5ce37-0145-4c31-b84a-b36f8beac5f3" providerId="ADAL" clId="{78838CCC-799F-4289-99CE-059D77F62092}" dt="2023-02-02T16:05:29.526" v="225"/>
          <ac:grpSpMkLst>
            <pc:docMk/>
            <pc:sldMk cId="582927421" sldId="278"/>
            <ac:grpSpMk id="18" creationId="{4D82173E-E8B9-C072-FED1-1C3DED0F63C7}"/>
          </ac:grpSpMkLst>
        </pc:grpChg>
        <pc:grpChg chg="del mod">
          <ac:chgData name="Venkatasubramanian, Mani V." userId="fbe5ce37-0145-4c31-b84a-b36f8beac5f3" providerId="ADAL" clId="{78838CCC-799F-4289-99CE-059D77F62092}" dt="2023-02-02T16:02:32.670" v="147"/>
          <ac:grpSpMkLst>
            <pc:docMk/>
            <pc:sldMk cId="582927421" sldId="278"/>
            <ac:grpSpMk id="40" creationId="{4B60AA6F-B93F-8D5D-24D6-A79FA925C606}"/>
          </ac:grpSpMkLst>
        </pc:grpChg>
        <pc:grpChg chg="del mod">
          <ac:chgData name="Venkatasubramanian, Mani V." userId="fbe5ce37-0145-4c31-b84a-b36f8beac5f3" providerId="ADAL" clId="{78838CCC-799F-4289-99CE-059D77F62092}" dt="2023-02-02T16:02:32.670" v="147"/>
          <ac:grpSpMkLst>
            <pc:docMk/>
            <pc:sldMk cId="582927421" sldId="278"/>
            <ac:grpSpMk id="51" creationId="{C262EFF3-67ED-3B8C-5926-B81286CD1F35}"/>
          </ac:grpSpMkLst>
        </pc:grpChg>
        <pc:grpChg chg="del mod">
          <ac:chgData name="Venkatasubramanian, Mani V." userId="fbe5ce37-0145-4c31-b84a-b36f8beac5f3" providerId="ADAL" clId="{78838CCC-799F-4289-99CE-059D77F62092}" dt="2023-02-02T16:02:42.686" v="155"/>
          <ac:grpSpMkLst>
            <pc:docMk/>
            <pc:sldMk cId="582927421" sldId="278"/>
            <ac:grpSpMk id="53" creationId="{4FFC0573-9A47-19FD-BF07-C3BBF795DFB7}"/>
          </ac:grpSpMkLst>
        </pc:grpChg>
        <pc:grpChg chg="del mod">
          <ac:chgData name="Venkatasubramanian, Mani V." userId="fbe5ce37-0145-4c31-b84a-b36f8beac5f3" providerId="ADAL" clId="{78838CCC-799F-4289-99CE-059D77F62092}" dt="2023-02-02T16:02:47.417" v="162"/>
          <ac:grpSpMkLst>
            <pc:docMk/>
            <pc:sldMk cId="582927421" sldId="278"/>
            <ac:grpSpMk id="61" creationId="{39D76E1E-F811-BB49-C050-3B9F17FED113}"/>
          </ac:grpSpMkLst>
        </pc:grpChg>
        <pc:grpChg chg="del mod">
          <ac:chgData name="Venkatasubramanian, Mani V." userId="fbe5ce37-0145-4c31-b84a-b36f8beac5f3" providerId="ADAL" clId="{78838CCC-799F-4289-99CE-059D77F62092}" dt="2023-02-02T16:02:48.507" v="165"/>
          <ac:grpSpMkLst>
            <pc:docMk/>
            <pc:sldMk cId="582927421" sldId="278"/>
            <ac:grpSpMk id="68" creationId="{D8850C31-2FC2-35C3-CBDF-A19F576337EE}"/>
          </ac:grpSpMkLst>
        </pc:grpChg>
        <pc:grpChg chg="del mod">
          <ac:chgData name="Venkatasubramanian, Mani V." userId="fbe5ce37-0145-4c31-b84a-b36f8beac5f3" providerId="ADAL" clId="{78838CCC-799F-4289-99CE-059D77F62092}" dt="2023-02-02T16:02:54.657" v="169"/>
          <ac:grpSpMkLst>
            <pc:docMk/>
            <pc:sldMk cId="582927421" sldId="278"/>
            <ac:grpSpMk id="71" creationId="{06ACACE4-C57D-29D8-BA81-749775B34C79}"/>
          </ac:grpSpMkLst>
        </pc:grpChg>
        <pc:grpChg chg="del mod">
          <ac:chgData name="Venkatasubramanian, Mani V." userId="fbe5ce37-0145-4c31-b84a-b36f8beac5f3" providerId="ADAL" clId="{78838CCC-799F-4289-99CE-059D77F62092}" dt="2023-02-02T16:03:10.609" v="183"/>
          <ac:grpSpMkLst>
            <pc:docMk/>
            <pc:sldMk cId="582927421" sldId="278"/>
            <ac:grpSpMk id="75" creationId="{FCF12268-633A-972A-9AB3-097E76FC9148}"/>
          </ac:grpSpMkLst>
        </pc:grpChg>
        <pc:grpChg chg="del mod">
          <ac:chgData name="Venkatasubramanian, Mani V." userId="fbe5ce37-0145-4c31-b84a-b36f8beac5f3" providerId="ADAL" clId="{78838CCC-799F-4289-99CE-059D77F62092}" dt="2023-02-02T16:03:11.588" v="185"/>
          <ac:grpSpMkLst>
            <pc:docMk/>
            <pc:sldMk cId="582927421" sldId="278"/>
            <ac:grpSpMk id="89" creationId="{BD3C451F-3400-61DB-E1A0-EAE0277BEDFA}"/>
          </ac:grpSpMkLst>
        </pc:grpChg>
        <pc:grpChg chg="del mod">
          <ac:chgData name="Venkatasubramanian, Mani V." userId="fbe5ce37-0145-4c31-b84a-b36f8beac5f3" providerId="ADAL" clId="{78838CCC-799F-4289-99CE-059D77F62092}" dt="2023-02-02T16:03:14.684" v="191"/>
          <ac:grpSpMkLst>
            <pc:docMk/>
            <pc:sldMk cId="582927421" sldId="278"/>
            <ac:grpSpMk id="91" creationId="{B99B75F4-3536-B563-EECC-555688B93505}"/>
          </ac:grpSpMkLst>
        </pc:grpChg>
        <pc:grpChg chg="del mod">
          <ac:chgData name="Venkatasubramanian, Mani V." userId="fbe5ce37-0145-4c31-b84a-b36f8beac5f3" providerId="ADAL" clId="{78838CCC-799F-4289-99CE-059D77F62092}" dt="2023-02-02T16:04:13.400" v="212"/>
          <ac:grpSpMkLst>
            <pc:docMk/>
            <pc:sldMk cId="582927421" sldId="278"/>
            <ac:grpSpMk id="97" creationId="{E2623C2F-FDCA-2139-B92C-CF1163894CD2}"/>
          </ac:grpSpMkLst>
        </pc:grpChg>
        <pc:grpChg chg="del mod">
          <ac:chgData name="Venkatasubramanian, Mani V." userId="fbe5ce37-0145-4c31-b84a-b36f8beac5f3" providerId="ADAL" clId="{78838CCC-799F-4289-99CE-059D77F62092}" dt="2023-02-02T16:03:50.907" v="204"/>
          <ac:grpSpMkLst>
            <pc:docMk/>
            <pc:sldMk cId="582927421" sldId="278"/>
            <ac:grpSpMk id="105" creationId="{152C7080-5E68-0527-D12F-E9461DA3B85C}"/>
          </ac:grpSpMkLst>
        </pc:grpChg>
        <pc:grpChg chg="del mod">
          <ac:chgData name="Venkatasubramanian, Mani V." userId="fbe5ce37-0145-4c31-b84a-b36f8beac5f3" providerId="ADAL" clId="{78838CCC-799F-4289-99CE-059D77F62092}" dt="2023-02-02T16:04:01.687" v="207"/>
          <ac:grpSpMkLst>
            <pc:docMk/>
            <pc:sldMk cId="582927421" sldId="278"/>
            <ac:grpSpMk id="110" creationId="{4121E2B5-DE41-F60F-DE94-BC4A00C37E45}"/>
          </ac:grpSpMkLst>
        </pc:grpChg>
        <pc:grpChg chg="del mod">
          <ac:chgData name="Venkatasubramanian, Mani V." userId="fbe5ce37-0145-4c31-b84a-b36f8beac5f3" providerId="ADAL" clId="{78838CCC-799F-4289-99CE-059D77F62092}" dt="2023-02-02T16:04:01.687" v="207"/>
          <ac:grpSpMkLst>
            <pc:docMk/>
            <pc:sldMk cId="582927421" sldId="278"/>
            <ac:grpSpMk id="113" creationId="{14AFCA4E-2D45-8E2C-69AF-39C8EC6BC583}"/>
          </ac:grpSpMkLst>
        </pc:grpChg>
        <pc:grpChg chg="del mod">
          <ac:chgData name="Venkatasubramanian, Mani V." userId="fbe5ce37-0145-4c31-b84a-b36f8beac5f3" providerId="ADAL" clId="{78838CCC-799F-4289-99CE-059D77F62092}" dt="2023-02-02T16:04:05.637" v="210"/>
          <ac:grpSpMkLst>
            <pc:docMk/>
            <pc:sldMk cId="582927421" sldId="278"/>
            <ac:grpSpMk id="114" creationId="{0D5A5FB8-CB46-515C-7A3A-5D53FC0C5BF7}"/>
          </ac:grpSpMkLst>
        </pc:grpChg>
        <pc:grpChg chg="del mod">
          <ac:chgData name="Venkatasubramanian, Mani V." userId="fbe5ce37-0145-4c31-b84a-b36f8beac5f3" providerId="ADAL" clId="{78838CCC-799F-4289-99CE-059D77F62092}" dt="2023-02-02T16:04:29.657" v="217"/>
          <ac:grpSpMkLst>
            <pc:docMk/>
            <pc:sldMk cId="582927421" sldId="278"/>
            <ac:grpSpMk id="120" creationId="{1A57BC15-157C-ACDD-10F4-157035C24E12}"/>
          </ac:grpSpMkLst>
        </pc:grpChg>
        <pc:grpChg chg="del mod">
          <ac:chgData name="Venkatasubramanian, Mani V." userId="fbe5ce37-0145-4c31-b84a-b36f8beac5f3" providerId="ADAL" clId="{78838CCC-799F-4289-99CE-059D77F62092}" dt="2023-02-02T16:05:29.526" v="225"/>
          <ac:grpSpMkLst>
            <pc:docMk/>
            <pc:sldMk cId="582927421" sldId="278"/>
            <ac:grpSpMk id="122" creationId="{014B1CC5-789A-081B-D395-452F6CDDC564}"/>
          </ac:grpSpMkLst>
        </pc:grpChg>
        <pc:grpChg chg="del mod">
          <ac:chgData name="Venkatasubramanian, Mani V." userId="fbe5ce37-0145-4c31-b84a-b36f8beac5f3" providerId="ADAL" clId="{78838CCC-799F-4289-99CE-059D77F62092}" dt="2023-02-02T16:04:30.226" v="219"/>
          <ac:grpSpMkLst>
            <pc:docMk/>
            <pc:sldMk cId="582927421" sldId="278"/>
            <ac:grpSpMk id="127" creationId="{B1227E44-6082-D727-F5A7-59CB09DD7447}"/>
          </ac:grpSpMkLst>
        </pc:grpChg>
        <pc:grpChg chg="del mod">
          <ac:chgData name="Venkatasubramanian, Mani V." userId="fbe5ce37-0145-4c31-b84a-b36f8beac5f3" providerId="ADAL" clId="{78838CCC-799F-4289-99CE-059D77F62092}" dt="2023-02-02T16:05:01.002" v="223"/>
          <ac:grpSpMkLst>
            <pc:docMk/>
            <pc:sldMk cId="582927421" sldId="278"/>
            <ac:grpSpMk id="129" creationId="{A836CD4C-7A32-58A7-1A56-5DF6733248B3}"/>
          </ac:grpSpMkLst>
        </pc:grpChg>
        <pc:grpChg chg="mod">
          <ac:chgData name="Venkatasubramanian, Mani V." userId="fbe5ce37-0145-4c31-b84a-b36f8beac5f3" providerId="ADAL" clId="{78838CCC-799F-4289-99CE-059D77F62092}" dt="2023-02-02T16:05:01.002" v="223"/>
          <ac:grpSpMkLst>
            <pc:docMk/>
            <pc:sldMk cId="582927421" sldId="278"/>
            <ac:grpSpMk id="133" creationId="{986E48A3-942C-C103-935E-D29E6FE62A8B}"/>
          </ac:grpSpMkLst>
        </pc:grpChg>
        <pc:grpChg chg="mod">
          <ac:chgData name="Venkatasubramanian, Mani V." userId="fbe5ce37-0145-4c31-b84a-b36f8beac5f3" providerId="ADAL" clId="{78838CCC-799F-4289-99CE-059D77F62092}" dt="2023-02-02T16:05:29.526" v="225"/>
          <ac:grpSpMkLst>
            <pc:docMk/>
            <pc:sldMk cId="582927421" sldId="278"/>
            <ac:grpSpMk id="135" creationId="{51DC7D46-318C-FC00-CBC5-00067CD36B72}"/>
          </ac:grpSpMkLst>
        </pc:grp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" creationId="{5B44E620-0588-5632-E395-CF541763188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" creationId="{2160F754-10E3-5153-FC1E-C2FA1EE22EA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" creationId="{22E9A799-BD25-E361-C078-E3CBB13BED16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" creationId="{5E5C9637-B385-CB92-609C-A5338E01543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" creationId="{6827B649-1BEA-6072-153B-23C55F17F302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" creationId="{4A1BA9F4-0E1A-5C4E-FA16-B6BD24F34DDA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" creationId="{019575DD-A0D6-94BA-004A-8B2EEBE0F0D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0" creationId="{01624D70-33AD-78BE-0FD8-8FEBA70952AF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2" creationId="{AA41CD27-EEC5-3663-9994-73F0102A956B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3" creationId="{C6E36DAC-AC40-A935-EEC5-F8F3AAA11B1C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4" creationId="{D28D7E6E-70D7-778F-70AA-0A4D4A6F2BF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5" creationId="{E2940C78-AC6E-CD36-E26C-C73838D87FA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6" creationId="{BC749406-7F4E-CC8C-3BF8-A62F5DE97EB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7" creationId="{A697932D-64A0-283F-3C49-608D159ADF2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9" creationId="{C557A220-837B-7E32-80D4-8C7F90FE2E55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0" creationId="{F605C35D-004F-25CC-5D2E-8DFF63FD9DA3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1" creationId="{F93576C7-1F00-48DF-52D5-B3F6B600982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2" creationId="{C0784282-0A0C-83D9-D945-0729156EA78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3" creationId="{DCC88E97-B734-A4F8-49B5-6899CB9A58A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5" creationId="{C6029CE6-7F14-EAA4-C3C0-A756EF23B13A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6" creationId="{3C0F32C0-CF2A-5472-F584-CC82BBE536A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8" creationId="{084467AB-B3EA-552A-152C-8FA9CEBEDB1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29" creationId="{91D0A2AA-F88B-5B05-682C-8AD917AE641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0" creationId="{A9DA13AF-DE6F-5EBF-9572-9087CE356C5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1" creationId="{D5E6FB3C-80B9-0370-D4FB-9EDEC8BDFFB3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2" creationId="{BCD75CEC-3090-6C00-067D-6BAA6EC27DD9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3" creationId="{88CB8B8B-840F-1F2A-93AE-029B54056322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4" creationId="{FC8930A0-D97C-EE03-63DE-E7F5F369944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5" creationId="{8F92173F-0AC3-EBBA-3A99-FF8D9124DD6C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6" creationId="{5BC9C163-09E6-A043-92DF-D5C47158C9F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7" creationId="{07E85ED4-442D-194A-6EF9-CB5930BAEDC6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8" creationId="{632A5B3C-75EB-C472-3F02-D524AD36D96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39" creationId="{FBE78C01-3093-5B07-BBB8-C5F1F986D2A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1" creationId="{9FF37C21-8076-3BDB-B030-3C73DAB02C0A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2" creationId="{45E7D1B3-2B86-4B1B-ABEE-16FF12DDBD6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3" creationId="{6D835EE7-3EAF-7A70-3220-CF61053A800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4" creationId="{4F08C8BD-81B2-60D3-4907-1674D2B4094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5" creationId="{6B41E19A-75D6-B061-A730-FA94ECA11E4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6" creationId="{0A52B6CF-C0D7-6007-2113-0814E8C7D48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7" creationId="{7A7AB73E-C8A4-B6A9-F40E-57906CA36D0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8" creationId="{226A53D6-780B-FC6D-502D-4CBA9F80548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49" creationId="{24F177FA-1764-772E-584F-595502EC9B7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0" creationId="{F11360FC-FF64-8DA3-F7B9-E4D59245A398}"/>
          </ac:inkMkLst>
        </pc:inkChg>
        <pc:inkChg chg="add mod">
          <ac:chgData name="Venkatasubramanian, Mani V." userId="fbe5ce37-0145-4c31-b84a-b36f8beac5f3" providerId="ADAL" clId="{78838CCC-799F-4289-99CE-059D77F62092}" dt="2023-02-02T16:02:42.686" v="155"/>
          <ac:inkMkLst>
            <pc:docMk/>
            <pc:sldMk cId="582927421" sldId="278"/>
            <ac:inkMk id="52" creationId="{1615BC54-B4A4-BB1C-1992-E507FAF449B9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4" creationId="{5DA97362-DC73-3DE5-3C3D-D25FDACEAD3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5" creationId="{DCE4A2A2-9F50-20BB-1BBD-F22A07CBC53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6" creationId="{9EC0781B-BE67-F330-D744-28E3B0AF864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7" creationId="{1D4B5CD7-5DCE-D490-316C-24FC30A0C57B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8" creationId="{D653A2ED-9B18-C510-3D61-62BBFD2CC94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59" creationId="{5E0642E2-A7EB-E022-8D94-C58B446D933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0" creationId="{8AE86F00-C238-3621-BF39-1C3C624D25F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2" creationId="{7C6F0E17-9C65-B094-16C1-7F05EEF4C2CC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3" creationId="{153B2616-7571-AC81-4E5E-09F3A92398FA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4" creationId="{1C97E6A5-A772-F562-2766-0BB6050515B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5" creationId="{605CDC1A-1D3A-7F4C-B670-0F22B8915E8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6" creationId="{4D03F677-EFC2-1275-5AC5-7544ADCB70F4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7" creationId="{93329163-90AA-6EFE-BF46-006B5488619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69" creationId="{33DA69F1-2494-CDDD-732B-2878EE01077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0" creationId="{9DE5ADEF-6B45-12B3-FE0A-416C159550A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2" creationId="{10AA7A35-4ED6-E2BC-D752-FDD47F05233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3" creationId="{B007B43A-5ADA-D8D3-76C1-3839CE08C9CC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4" creationId="{0130E2EB-1341-3ED9-35AD-0685596152F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6" creationId="{0190E212-8918-3E79-42CC-CF2875A1A28F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7" creationId="{51E06BE9-9B51-C93D-CF70-2666295EF19B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8" creationId="{3583F656-0DB7-89D5-4382-76FCD339F95A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79" creationId="{DA0B070D-F29C-540E-EFDA-89A0FB4AA3D6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0" creationId="{F9B5C720-CF21-3466-9489-B298B2635D6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1" creationId="{C7A5FC00-AB3E-B835-FA1E-A814D483FE4E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2" creationId="{838B6B27-8043-ABCB-8B62-E96DAD734E46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3" creationId="{198FA8B2-D557-1A2E-6C88-4D202942644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4" creationId="{BE064A8F-BBF8-29B3-BC23-AC3000258DF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5" creationId="{B5B466FD-3953-2F3D-AF2F-8675188100B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6" creationId="{9F75DCE2-111C-2A1C-A66A-2C66C31697D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7" creationId="{F8F37FDE-1758-6AA3-555C-9D795A823CD7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88" creationId="{AD97FB10-40A2-6810-64CD-90BCDF0D2111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0" creationId="{D1A55B67-77E4-4CCB-89D4-96F9747E4DF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2" creationId="{CAF9A02E-B04E-7E19-D704-8611C753C6A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3" creationId="{C5AA520A-8CE8-9A25-C7C7-E9C2E08655AD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4" creationId="{6059B771-FB99-114D-8E4C-2A911B31C240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5" creationId="{92BAA57B-80A3-3693-25A0-491D514F84B5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96" creationId="{72EB231B-5DF2-17E6-7E42-9170169B5CFF}"/>
          </ac:inkMkLst>
        </pc:inkChg>
        <pc:inkChg chg="add">
          <ac:chgData name="Venkatasubramanian, Mani V." userId="fbe5ce37-0145-4c31-b84a-b36f8beac5f3" providerId="ADAL" clId="{78838CCC-799F-4289-99CE-059D77F62092}" dt="2023-02-02T16:03:33.587" v="192" actId="9405"/>
          <ac:inkMkLst>
            <pc:docMk/>
            <pc:sldMk cId="582927421" sldId="278"/>
            <ac:inkMk id="98" creationId="{62C3E9D5-DAEE-2D51-7244-E9A73061469F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99" creationId="{4B07FF09-6263-B076-7006-570190E5F929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0" creationId="{92E213C4-40FD-A181-52CB-1B6AE84DBC69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1" creationId="{4ADC41B5-37C4-ECCA-D121-CE290EF681B0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2" creationId="{91E6B31C-1F4F-50FE-C879-A88CD6868540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3" creationId="{A0B8FA80-BBB4-C57B-A37B-50B2ADDD295E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4" creationId="{C83990ED-D465-43F6-D165-03AF4B5F3CC6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6" creationId="{99A41B28-CB36-72F4-B32F-72C56F468FB6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7" creationId="{EF4D61D6-5238-E289-DAE9-9AC7E31B07D1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8" creationId="{82EBD2C8-B2F7-11B4-6F3C-B0A716575122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09" creationId="{87266400-4D3B-00C6-773A-B07C1A32361D}"/>
          </ac:inkMkLst>
        </pc:inkChg>
        <pc:inkChg chg="add mod">
          <ac:chgData name="Venkatasubramanian, Mani V." userId="fbe5ce37-0145-4c31-b84a-b36f8beac5f3" providerId="ADAL" clId="{78838CCC-799F-4289-99CE-059D77F62092}" dt="2023-02-02T16:04:05.637" v="210"/>
          <ac:inkMkLst>
            <pc:docMk/>
            <pc:sldMk cId="582927421" sldId="278"/>
            <ac:inkMk id="111" creationId="{BD6C6FC2-D046-55F6-0AFD-0D7FB3F7D5D3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12" creationId="{BB590D2B-CF53-FFF3-D16F-5E0B0674E95E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15" creationId="{FE7061BE-EBA5-6B9C-F80B-23A68CFC8763}"/>
          </ac:inkMkLst>
        </pc:inkChg>
        <pc:inkChg chg="del">
          <ac:chgData name="Venkatasubramanian, Mani V." userId="fbe5ce37-0145-4c31-b84a-b36f8beac5f3" providerId="ADAL" clId="{78838CCC-799F-4289-99CE-059D77F62092}" dt="2023-02-02T16:01:24.297" v="99" actId="478"/>
          <ac:inkMkLst>
            <pc:docMk/>
            <pc:sldMk cId="582927421" sldId="278"/>
            <ac:inkMk id="117" creationId="{2DBDEA1B-E4B9-A87C-1E18-16EA2A337940}"/>
          </ac:inkMkLst>
        </pc:inkChg>
        <pc:inkChg chg="del">
          <ac:chgData name="Venkatasubramanian, Mani V." userId="fbe5ce37-0145-4c31-b84a-b36f8beac5f3" providerId="ADAL" clId="{78838CCC-799F-4289-99CE-059D77F62092}" dt="2023-02-02T16:01:21.677" v="98" actId="478"/>
          <ac:inkMkLst>
            <pc:docMk/>
            <pc:sldMk cId="582927421" sldId="278"/>
            <ac:inkMk id="118" creationId="{BC907004-86C4-27E3-FA26-E0609B9D7960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19" creationId="{8B7333B2-E7AA-91C1-91A0-03D1984A5708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21" creationId="{A50A7BA4-740C-0425-0633-BE7FB0E4E0C0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23" creationId="{DEB13529-AC05-8EC7-BBC1-D2F2FDBB846F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24" creationId="{7C632B60-B626-9B3C-75D8-860783674D01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25" creationId="{6DF6287B-ADB4-8B72-05E7-8050D3BE135F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26" creationId="{6F3E481A-AFDE-47FB-2AF5-BFD04B0986AB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28" creationId="{B41CE19F-A356-AD04-0818-0ECC4F23A959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30" creationId="{A2905108-D753-FEDC-6630-FF331B2061C7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31" creationId="{AC4EB807-E668-B79C-C198-658EC51DD655}"/>
          </ac:inkMkLst>
        </pc:inkChg>
        <pc:inkChg chg="add mod">
          <ac:chgData name="Venkatasubramanian, Mani V." userId="fbe5ce37-0145-4c31-b84a-b36f8beac5f3" providerId="ADAL" clId="{78838CCC-799F-4289-99CE-059D77F62092}" dt="2023-02-02T16:05:01.002" v="223"/>
          <ac:inkMkLst>
            <pc:docMk/>
            <pc:sldMk cId="582927421" sldId="278"/>
            <ac:inkMk id="132" creationId="{082BF686-386A-0669-CE5B-C241581AFE8B}"/>
          </ac:inkMkLst>
        </pc:inkChg>
        <pc:inkChg chg="add mod">
          <ac:chgData name="Venkatasubramanian, Mani V." userId="fbe5ce37-0145-4c31-b84a-b36f8beac5f3" providerId="ADAL" clId="{78838CCC-799F-4289-99CE-059D77F62092}" dt="2023-02-02T16:05:29.526" v="225"/>
          <ac:inkMkLst>
            <pc:docMk/>
            <pc:sldMk cId="582927421" sldId="278"/>
            <ac:inkMk id="134" creationId="{BCBF8564-5845-24ED-7C56-D5843CC6E017}"/>
          </ac:inkMkLst>
        </pc:inkChg>
      </pc:sldChg>
      <pc:sldChg chg="addSp delSp add mod ord">
        <pc:chgData name="Venkatasubramanian, Mani V." userId="fbe5ce37-0145-4c31-b84a-b36f8beac5f3" providerId="ADAL" clId="{78838CCC-799F-4289-99CE-059D77F62092}" dt="2023-02-02T16:27:36.465" v="387"/>
        <pc:sldMkLst>
          <pc:docMk/>
          <pc:sldMk cId="1664024140" sldId="279"/>
        </pc:sldMkLst>
        <pc:inkChg chg="add">
          <ac:chgData name="Venkatasubramanian, Mani V." userId="fbe5ce37-0145-4c31-b84a-b36f8beac5f3" providerId="ADAL" clId="{78838CCC-799F-4289-99CE-059D77F62092}" dt="2023-02-02T16:27:36.465" v="387"/>
          <ac:inkMkLst>
            <pc:docMk/>
            <pc:sldMk cId="1664024140" sldId="279"/>
            <ac:inkMk id="2" creationId="{13C09D07-0B4C-7B69-F8AD-89F14564AF14}"/>
          </ac:inkMkLst>
        </pc:inkChg>
        <pc:inkChg chg="del">
          <ac:chgData name="Venkatasubramanian, Mani V." userId="fbe5ce37-0145-4c31-b84a-b36f8beac5f3" providerId="ADAL" clId="{78838CCC-799F-4289-99CE-059D77F62092}" dt="2023-02-02T16:11:36.365" v="386" actId="478"/>
          <ac:inkMkLst>
            <pc:docMk/>
            <pc:sldMk cId="1664024140" sldId="279"/>
            <ac:inkMk id="117" creationId="{2DBDEA1B-E4B9-A87C-1E18-16EA2A337940}"/>
          </ac:inkMkLst>
        </pc:inkChg>
        <pc:inkChg chg="del">
          <ac:chgData name="Venkatasubramanian, Mani V." userId="fbe5ce37-0145-4c31-b84a-b36f8beac5f3" providerId="ADAL" clId="{78838CCC-799F-4289-99CE-059D77F62092}" dt="2023-02-02T16:11:33.728" v="385" actId="478"/>
          <ac:inkMkLst>
            <pc:docMk/>
            <pc:sldMk cId="1664024140" sldId="279"/>
            <ac:inkMk id="118" creationId="{BC907004-86C4-27E3-FA26-E0609B9D7960}"/>
          </ac:inkMkLst>
        </pc:inkChg>
      </pc:sldChg>
      <pc:sldChg chg="addSp delSp add del mod">
        <pc:chgData name="Venkatasubramanian, Mani V." userId="fbe5ce37-0145-4c31-b84a-b36f8beac5f3" providerId="ADAL" clId="{78838CCC-799F-4289-99CE-059D77F62092}" dt="2023-02-02T16:11:24.762" v="381" actId="2696"/>
        <pc:sldMkLst>
          <pc:docMk/>
          <pc:sldMk cId="2325883332" sldId="279"/>
        </pc:sldMkLst>
        <pc:inkChg chg="add">
          <ac:chgData name="Venkatasubramanian, Mani V." userId="fbe5ce37-0145-4c31-b84a-b36f8beac5f3" providerId="ADAL" clId="{78838CCC-799F-4289-99CE-059D77F62092}" dt="2023-02-02T16:11:04.860" v="377" actId="9405"/>
          <ac:inkMkLst>
            <pc:docMk/>
            <pc:sldMk cId="2325883332" sldId="279"/>
            <ac:inkMk id="8" creationId="{31109429-3940-327A-407D-A3E61768EB7F}"/>
          </ac:inkMkLst>
        </pc:inkChg>
        <pc:inkChg chg="add">
          <ac:chgData name="Venkatasubramanian, Mani V." userId="fbe5ce37-0145-4c31-b84a-b36f8beac5f3" providerId="ADAL" clId="{78838CCC-799F-4289-99CE-059D77F62092}" dt="2023-02-02T16:11:06.608" v="378" actId="9405"/>
          <ac:inkMkLst>
            <pc:docMk/>
            <pc:sldMk cId="2325883332" sldId="279"/>
            <ac:inkMk id="21" creationId="{DD0866EF-967C-1734-BB4E-C1EA43FC2A6B}"/>
          </ac:inkMkLst>
        </pc:inkChg>
        <pc:inkChg chg="add">
          <ac:chgData name="Venkatasubramanian, Mani V." userId="fbe5ce37-0145-4c31-b84a-b36f8beac5f3" providerId="ADAL" clId="{78838CCC-799F-4289-99CE-059D77F62092}" dt="2023-02-02T16:11:08.024" v="379" actId="9405"/>
          <ac:inkMkLst>
            <pc:docMk/>
            <pc:sldMk cId="2325883332" sldId="279"/>
            <ac:inkMk id="32" creationId="{B5A9B649-8E64-BD68-7BF6-4C4F9AED7AA3}"/>
          </ac:inkMkLst>
        </pc:inkChg>
        <pc:inkChg chg="del">
          <ac:chgData name="Venkatasubramanian, Mani V." userId="fbe5ce37-0145-4c31-b84a-b36f8beac5f3" providerId="ADAL" clId="{78838CCC-799F-4289-99CE-059D77F62092}" dt="2023-02-02T16:11:17.598" v="380" actId="478"/>
          <ac:inkMkLst>
            <pc:docMk/>
            <pc:sldMk cId="2325883332" sldId="279"/>
            <ac:inkMk id="150" creationId="{C6693756-B97F-905B-447C-D6E68B39C953}"/>
          </ac:inkMkLst>
        </pc:inkChg>
      </pc:sldChg>
      <pc:sldChg chg="addSp delSp add mod">
        <pc:chgData name="Venkatasubramanian, Mani V." userId="fbe5ce37-0145-4c31-b84a-b36f8beac5f3" providerId="ADAL" clId="{78838CCC-799F-4289-99CE-059D77F62092}" dt="2023-02-02T17:41:44.516" v="390"/>
        <pc:sldMkLst>
          <pc:docMk/>
          <pc:sldMk cId="578120074" sldId="280"/>
        </pc:sldMkLst>
        <pc:inkChg chg="del">
          <ac:chgData name="Venkatasubramanian, Mani V." userId="fbe5ce37-0145-4c31-b84a-b36f8beac5f3" providerId="ADAL" clId="{78838CCC-799F-4289-99CE-059D77F62092}" dt="2023-02-02T16:27:44.430" v="389" actId="478"/>
          <ac:inkMkLst>
            <pc:docMk/>
            <pc:sldMk cId="578120074" sldId="280"/>
            <ac:inkMk id="2" creationId="{13C09D07-0B4C-7B69-F8AD-89F14564AF14}"/>
          </ac:inkMkLst>
        </pc:inkChg>
        <pc:inkChg chg="add">
          <ac:chgData name="Venkatasubramanian, Mani V." userId="fbe5ce37-0145-4c31-b84a-b36f8beac5f3" providerId="ADAL" clId="{78838CCC-799F-4289-99CE-059D77F62092}" dt="2023-02-02T17:41:44.516" v="390"/>
          <ac:inkMkLst>
            <pc:docMk/>
            <pc:sldMk cId="578120074" sldId="280"/>
            <ac:inkMk id="4" creationId="{4F9D402D-A1C9-1CB7-D11D-9932D2C7A94B}"/>
          </ac:inkMkLst>
        </pc:inkChg>
      </pc:sldChg>
      <pc:sldMasterChg chg="del delSldLayout">
        <pc:chgData name="Venkatasubramanian, Mani V." userId="fbe5ce37-0145-4c31-b84a-b36f8beac5f3" providerId="ADAL" clId="{78838CCC-799F-4289-99CE-059D77F62092}" dt="2023-02-02T17:43:55.003" v="391" actId="2696"/>
        <pc:sldMasterMkLst>
          <pc:docMk/>
          <pc:sldMasterMk cId="2172864535" sldId="2147483660"/>
        </pc:sldMasterMkLst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1946770086" sldId="2147483661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1877170108" sldId="2147483662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2426584143" sldId="2147483663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3637092785" sldId="2147483664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2761695866" sldId="2147483665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4156257063" sldId="2147483666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189075312" sldId="2147483667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2482460585" sldId="2147483668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2490796654" sldId="2147483669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1055300067" sldId="2147483670"/>
          </pc:sldLayoutMkLst>
        </pc:sldLayoutChg>
        <pc:sldLayoutChg chg="del">
          <pc:chgData name="Venkatasubramanian, Mani V." userId="fbe5ce37-0145-4c31-b84a-b36f8beac5f3" providerId="ADAL" clId="{78838CCC-799F-4289-99CE-059D77F62092}" dt="2023-02-02T17:43:55.003" v="391" actId="2696"/>
          <pc:sldLayoutMkLst>
            <pc:docMk/>
            <pc:sldMasterMk cId="2172864535" sldId="2147483660"/>
            <pc:sldLayoutMk cId="368739216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5:48:14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4750 3879 0,'0'0'0,"0"0"0,0 8 0,0 27 15,-8 0-15,-1 8 16,0 9-16,1 17 16,-1 35-16,-9 9 15,1-1-15,0 44 16,8 9-16,0-27 15,-8 36-15,8-1 16,1-34-16,-1 25 16,9-17-1,-9-43-15,9 0 16,0 9-16,9-18 16,0-43-16,-9-17 15,8-18-15,-8-8 16,0-18-16,26-34 15,-8 8-15</inkml:trace>
  <inkml:trace contextRef="#ctx0" brushRef="#br0" timeOffset="1279.6">4794 3550 0,'0'0'0,"0"0"0,0 0 16,0 0-16,0 0 16,8 8-16,44 10 15,27-10-15,25 1 16,43-18-16,45-8 15,25-18-15,8-8 16,19 0 0,16-9-16,9 17 15,35 0-15,-35 18 16,27 0-16,8 8 16,-35 0-16,26-8 15,-34 0-15,-10 8 16,10 9-16,-27-9 15,-42 1-15,-1-1 16,-18 0-16,-60 9 16,9 0-1,-1 0-15,-34 0 16,-26 0 0,-18 9-16,-17-9 0,0 0 15,-17 9 1,0-1-16,0-8 0,-1 9 15,1 0 1,0-1-16,-1 10 16,1 25-16,0 18 15,-1 8-15,1 0 16,-9 1-16,9 34 16,-1 25-16,10-16 15,-10-9-15,10 43 16,8 9-16,9-35 15,-1 35-15,10 9 16,-10-27-16,10 18 16,-9 0-1,-9-34 1,-9 8 0,-8 8-16,-9-34 15,-9-26-15,-26-9 16,-8 18-16,-18-9 15,9-9-15,9-17 16,-10-17-16,-51-1 16,-9 1-16,9-26 15,-35-1-15,-17-8 16,0-8 0,-53-1-16,1 0 15,-18 1-15,-26-1 16,9 9-16,-44 17 15,18-8-15,-17 8 16,-18 9-16,43 0 16,-43-8-16,18-1 15,42 0-15,-16 1 16,34-10-16,18 10 16,-1-10-16,36 10 15,42-10 1,-16 1-16,25-18 15,44 9-15,26 0 16,26-8-16,0-1 16,17 0-16</inkml:trace>
  <inkml:trace contextRef="#ctx0" brushRef="#br0" timeOffset="2948.85">4881 8591 0,'0'0'0,"8"0"16,-8 0-1,0 0-15,-8 0 16,-1 17-16,0 0 16,-8 35-16,-1 18 15,10-1-15,-1 0 16,0 9-16,1 35 16,8 17-1,0-35-15,0 9 16,0 43-16,8-8 15,-8-44-15,0 18 16,0-1-16,0-16 16,0-36-16,0-8 15,0-17-15,0-9 16,0-18-16,0 1 16,0-9-1</inkml:trace>
  <inkml:trace contextRef="#ctx0" brushRef="#br0" timeOffset="3847.72">5028 8331 0,'0'0'0,"18"0"15,8 17-15,43 1 16,61 8-16,18 0 16,8-9-16,53 0 15,34-17 1,26-8-16,44-10 15,77-8-15,19 0 16,7-17-16,1-9 16,9 17-16,-1 9 15,-34 9-15,-44-9 16,10 9-16,-1-9 16,-96 0-16,-25-18 15,-18 10 1,-52-10-16,-18 1 15,-42 8-15,-27 9 16,0 9-16,-26 0 16,-26 0-16,-9 17 15,-8 0 1,0 0-16,-1 17 0,-16 17 16,-1 36-16,-8 25 15,-1 9 1,1 9-16,0 17 15,-9 17-15,-1 9 16,10-9-16,0-17 16,-1 34-16,1-34 15,8-26-15,9 18 16,0 8-16,0-27 16,0-25-16,0-8 15,-8 8 1,-1-9-16,0 0 15,-17-8-15,0-18 16,-9 0-16,-25-8 16,-62 0-16,-26-9 15,-60-9-15,-26-8 16,-27-1 0,-69 1-16,17 0 0,-25-1 15,-53-8 1,-26 9-16,-17 0 15,0-1-15,34 10 16,18-1-16,43 9 16,18 9-16,-9 8 15,52-8-15,44-1 16,43-8-16,78-8 16,0-10-16,26 10 15,52-1 1</inkml:trace>
  <inkml:trace contextRef="#ctx0" brushRef="#br0" timeOffset="4495.55">4898 12211 0,'0'0'0,"0"0"0,-9 0 0,1 0 31,-1 0-31,0 0 16,0 26-16,1 35 15,-1 17-15,0 9 16,9 51-1,0 18-15,0-26 16,18 26-16,-1 17 16,9-34-16,9 34 15,0 0-15,-9-43 16,0 43-16,0-8 16,-17-61-16,-1-26 15,1-9-15,-9-43 16,9-17-1,-1-9-15</inkml:trace>
  <inkml:trace contextRef="#ctx0" brushRef="#br0" timeOffset="5349.51">5037 12073 0,'0'0'0,"0"0"0,9 0 15,25 17-15,44 0 16,79 9-16,51-8 15,35-18-15,113-9 16,53-8 0,-1-27-16,35-16 15,-1-18-15,1 0 16,-8 17-16,-19 27 16,-42-1-16,-44-8 15,17-1-15,-26 1 16,-86 0-16,-18-1 15,-17 10-15,-53 8 16,-34 8 0,-8 1-16,-19 0 15,-25 8-15,-26 9 16,-9 0-16,-9 0 16,-8 17-1,8 18-15,-8 26 16,-18 34-16,-8 52 0,-9 27 15,0-10 1,9 35-16,-1-8 0,9 17 16,1-35-16,8-8 15,0 16 1,0-42-16,8 8 16,1 9-16,-18-43 15,1-9-15,-10 8 16,-8 18-16,0-34 15,-8-18 1,-45-1-16,-42 19 0,-18-10 16,-61 1-16,-17-26 31,-9-18-31,-86 0 0,-1-25 16,9-18-16,-69 0 15,-36-9-15,19 0 16,25-8-16,18-9 15,-18 0-15,-9 17 16,53-17 0,61 9-16,-18 0 0,35 8 15,52 0 1,34 9-16,53 0 16,35-8-16,25-10 15,35 18-15</inkml:trace>
  <inkml:trace contextRef="#ctx0" brushRef="#br0" timeOffset="5981.81">5567 15806 0,'-9'0'0,"0"17"0,1 18 16,-10 17-16,9 0 15,1 17-15,8 1 16,0 25-16,8 17 16,1 1-16,0-18 15,0 1-15,-1 8 16,1-18 0,0-17-16,-9-25 15,8-10-15,1-8 16,0-17-16</inkml:trace>
  <inkml:trace contextRef="#ctx0" brushRef="#br0" timeOffset="6822.59">5376 15442 0,'0'0'0,"0"0"0,0 0 16,0 0-16,0 0 15,0 0 1,17 0-16,35 18 15,35 8-15,78-9 16,52 0-16,43 0 16,97 1-1,33-18-15,18 0 0,35-9 16,9 0-16,17-8 16,0-17-1,-52 8-15,-35 8 16,-35-8-16,-17 0 15,9 9-15,-96 0 16,-43-1-16,-1 1 16,-68 0-16,-53 8 15,0 9-15,-17 0 16,-18 0 0,-17 0-16,-17 0 0,0 9 15,-1 25 1,-16 36-16,-10 25 15,1-9-15,0 36 16,-1 25-16,1-26 16,8-8-16,9 34 15,0-17-15,0-43 16,0-1-16,0 10 16,9-1-16,-1-9 15,-8-25-15,-8-18 16,-1-8-1,-8 0-15,-35-1 16,-35-8-16,-17 0 16,-61-17-16,-26 0 15,-44-18-15,-8 0 32,-26 1-32,-87-10 0,26 18 15,-9 9-15,-43 0 16,-26 8-16,-18-8 0,-8 8 15,8-8 1,36-1 0,51-8-16,35-8 0,-9-18 15,79-9 1,95-26-16,78 18 0</inkml:trace>
  <inkml:trace contextRef="#ctx0" brushRef="#br0" timeOffset="7798.77">4733 709 0,'0'0'0,"0"0"0,0 0 15,0 0-15,0 26 16,-9 25-16,1 1 16,-1 9-1,9 34-15,0 18 16,9-9-16,-1-26 16,1 17-16,8 35 15,1-9 1,-10-34-16,10 17 0,8 26 15,0-18-15,-9-34 16,-8-17-16,0-18 16,-1-17-1,-8-17-15,0-9 16</inkml:trace>
  <inkml:trace contextRef="#ctx0" brushRef="#br0" timeOffset="8682.18">4854 743 0,'0'0'0,"0"-8"16,0 8-16,0-9 15,0 0-15,18 1 16,8-1 0,26 0-1,0 1-15,18-10 0,34 1 16,61-9-16,8 9 16,45-9-16,51 8 15,-9 1-15,70-9 16,70 9-16,-18-1 15,-43 1 1,-27 0-16,18-9 0,-9-9 16,-51 9-1,-10 9 1,-25-1-16,-62 1 0,1 17 16,-52 0-1,-44 0-15,-9 0 0,-8 0 16,-18 0-16,1 0 15,-18 9-15,-9-1 16,-8 1 0,0 8-16,-1 1 15,-16 8-15,-1 0 16,0 0-16,-8 17 16,0 26-1,-1 44-15,1-9 0,8-9 16,9 44-16,0 8 15,0-43-15,0 0 16,18 34-16,-1-8 16,0-43-1,1 0-15,-10 17 32,1-9-32,-18-17 15,-8-18-15,0-16 0,-9-1 0,-9-8 31,-43 8-31,-27-8 0,-25-9 0,-70-26 16,-8 0 0,-18-9-1,-43-8-15,8-9 0,-51-9 16,-9 0-16,34 1 16,-52-1-16,-25 18 15,60-1-15,26 10 16,-44 25-1,71 0 1,25 9-16,35 9 16,69-18-16,18 9 15,17-17 1,18-9-16,43 9 16</inkml:trace>
  <inkml:trace contextRef="#ctx0" brushRef="#br0" timeOffset="64549.94">5593 838 0,'0'0'0,"0"0"0,0 0 16,0 0-16,0 0 16,0 0-16,0 0 15,0 0-15,-9-8 16,0-1-16,-17 9 15,0 0-15,-9 0 16,1 17 0,-1 1-16,0-1 15,0 18-15,1-1 16,-1 18-16,18 26 16,-1 0-16,10-17 15,8-9-15,0-9 16,0-17-16,8 0 15,1 0-15,0-17 16,-1-1 0,1 1-16,8 0 15,1-1-15,-1 1 16,0-9-16,10 0 16,7-9-1,1 1-15,0-1 16,-1-8-16,10-1 0,-18 1 15,9-9 1,-9 9-16,8 0 0,1-1 16,-9 10-16,0 8 15,0 0 1,-8 8-16,-1 10 16,-8-1-1,-1 0-15,1 1 0,-9 7 16,9-7-16,0 8 15,-1-9-15,10 0 16,-1 1-16,18-10 16,-18-8-1</inkml:trace>
  <inkml:trace contextRef="#ctx0" brushRef="#br0" timeOffset="65367.99">6183 1384 0,'0'0'0,"0"0"0,0 0 15,0-953-15,0 1915 16,0-945-16,0 0 16,9 1-1,8-1-15,9-8 16,9-1-16,0 1 15,-9 0-15,0-9 16,-9 0-16,-8-9 16,0 0-16,-9 1 15,-9-1-15,0-8 16,-17-1 0,0 1-1,-9 0-15,1-1 16,8 1-1,0-9-15,8 9 16,1-9-16,-1 0 16,1 0-16,17 0 15,0 0-15,0 9 16,0-1-16,9 1 16,-1 0-1,10-1-15,-1 10 16,1-1-16,8 9 15,8 0-15,10 17 16,-1 9-16,1 9 16,-1 8-16,-8 1 15,-9-10-15,0-8 16,-9 0-16,-8-8 16,0-10-16,-1 1 15,1-1 1,0 1-16,-9-9 15,0 0-15,0-9 16,8-25-16,-8-27 16,0 9-16,0 0 15,0 9-15,0 0 16,-8-9-16,8 0 16,0-9-1,0 9-15,0 9 16,8-1-16,1 27 0</inkml:trace>
  <inkml:trace contextRef="#ctx0" brushRef="#br0" timeOffset="65973.73">6852 1280 0,'0'0'0,"0"0"16,0 0-16,0 0 15,9 0-15,8 9 16,0 0-16,1-1 16,-1-8-16,0 0 15,1-8-15,-1-1 16,0-17-16,10 0 15,-1-17 1,0 8-16,-9 9 16,-8 0-16,-1 0 15,1 0 1,-9 0-16,-9 9 0,1-1 16,-1 18-1,0 0-15,-17 0 16,-8 18-1,-10-1-15,-8 26 0,9 18 16,17 8-16,26-8 16,17-18-16,0 1 15,18-19-15,8 10 16,36-9-16,7 0 16,-16-26-1,-9-9-15,-35 9 0</inkml:trace>
  <inkml:trace contextRef="#ctx0" brushRef="#br0" timeOffset="66400.87">7451 951 0,'0'0'0,"0"0"0,0 0 0,17 26 16,27 26-16,8 26 16,0 0-16,-9-17 15,1-18-15,-9-8 16,-9-9-16,0-9 31,-9 0-31,-8-8 16,-1-1-16,1 1 15,0-9 1,-1 0-16,1-9 16,0-8-16,8-26 15,1-18-15,-10 1 16,10 8-16,-1 8 15,0-8-15,1 0 16,8 0-16,-18 35 16</inkml:trace>
  <inkml:trace contextRef="#ctx0" brushRef="#br0" timeOffset="67129.97">8337 986 0,'0'0'0,"0"0"0,0 0 16,0 0-16,17 8 15,1 10-15,-1 8 16,9 17-16,0 18 16,-17-9-16,-1-9 15,1-8-15,-9-9 16,0 0-16,0-9 16,0-8-16,0-1 15,0 1 1,0-1-1,0 1-15,0 0 0,0-9 16,0 0-16,0 0 16,-9-9-16,1-8 15,-1-18-15,-8-8 16,17-9-16,0 0 16,0 17-1,17 9-15,0 0 0,18 9 16,17 0-1,0 8-15,-8 9 16,-18 0-16,9 17 16,-1 9-1,1 9-15,-9 0 16,0 8-16,0-8 16,0-9-16,-17 0 0,0-18 15,-1 1-15,-8 0 16,0-1-1</inkml:trace>
  <inkml:trace contextRef="#ctx0" brushRef="#br0" timeOffset="67761.85">9188 1020 0,'0'0'0,"0"0"0,0 0 16,0 0-16,0 0 16,0 18-16,9-1 15,-1 18-15,1-1 16,0 1-16,-1-9 16,1-9-16,0-8 15,-1 0 1,-8-1-1,9 1-15,-9-9 0,0 0 16,0-9 0,-9 1-16,1-18 0,-1 8 15,0-8-15,1 9 16,-1 0-16,9-1 16,0 1-1,0 0-15,9-1 0,-1 1 16,1 0 15,8 8-31,9 0 0,9 9 0,17 0 31,0 0-31,-8 18 0,-1-1 0,1 18 32,-10-1-32,1 18 15,-9-8-15,0-10 16,-8-8-1,-10 0-15,1-17 16,0 0-16,-9-1 16,0-8-16,0 0 15,0-8-15,-9-1 16,0-17-16,1-9 16,8 1-16,0-1 15,0 9-15,0 0 16,17 0-16,-8 9 15,8-9 1,0 17-16</inkml:trace>
  <inkml:trace contextRef="#ctx0" brushRef="#br0" timeOffset="68723.47">7520 1012 0,'0'0'0,"0"0"0,0 0 16,0 0-16,0 0 15,0 0-15,0 0 16,0 0-1,18 0-15,-1 0 0,9 0 16,0 8-16,0 1 16,0 0-16,9 8 15,-9 0 1,0 18-16,9 17 16,-9 0-16,0 0 15,-17-9-15,-1 1 16,1 7-16,0 1 15,0 0-15,-1 0 16,1-8-16,-9-18 16,0 0-1,0-18-15,0 1 16,0 0-16,0-9 16,0-9-16,0-8 15,0-9-15,0-9 16,0-17-16,0-17 15,0-27-15,0 1 16,0 26 0,9 17-16,8-17 15,9-9-15,17-9 16,27 18-16,17-9 16,-9 26-16,-52 35 15</inkml:trace>
  <inkml:trace contextRef="#ctx0" brushRef="#br0" timeOffset="71809.89">6183 15910 0,'0'0'0,"0"9"0,0 8 0,9 9 15,0 17-15,-1 27 16,1-10 0,0 1-16,-9-9 15,8-26-15,1 0 16,0-9-16,-9 0 16</inkml:trace>
  <inkml:trace contextRef="#ctx0" brushRef="#br0" timeOffset="73783.57">6166 15953 0,'0'0'0,"0"0"0,0 0 0,0 0 16,0 0-1,0 0-15,0 0 16,0 0-16,0-8 16,8-1-16,1 0 15,9 1-15,-1-10 16,0-8-16,1 0 15,8 0-15,0 0 16,8 0-16,1 9 16,0 0-1,0-1-15,-1 1 16,1 8-16,26 1 16,17 8-16,0 17 15,-17 0-15,0 1 16,-18-1-16,1 9 15,8 9-15,0 17 16,9 0-16,-9 0 16,-9-9-16,1 0 15,-18 1 1,0-19-16,0 1 16,-9 0-16,-8-8 15,0-10-15,-1 1 16,-8 0-16,0-1 15,0-8-15,0 0 16,0 0-16,0 0 16</inkml:trace>
  <inkml:trace contextRef="#ctx0" brushRef="#br0" timeOffset="74035.17">6357 15936 0,'0'0'0,"0"0"0,0 0 0,0 0 16,9 0 0,8 0-16,26 9 15,35-18-15,44 0 16,8 1-16,1-18 15,-1-9-15,-9 0 16,-16 9-16,-62 18 16</inkml:trace>
  <inkml:trace contextRef="#ctx0" brushRef="#br0" timeOffset="74670.93">7599 15572 0,'0'0'0,"0"9"16,-9 8-16,0 9 15,9 0 1,0 9-16,0 17 16,18 26-16,8 17 15,8-17-15,19 0 16,-1 0-16,0 0 16,-9-9-16,1-8 15,8-18-15,26-8 16,0-9-16,-17-18 15,-9-25-15,-9-9 16,1-17-16,-1-1 16,-17 1-16,0-26 15,0-27-15,-17 1 32,0 17-32,-18 9 15,0 0 1,1-1-16,-1 1 15,-8 8-15,8 27 16,0 16-16,1 10 16,8-1-16,0 9 15,0 0-15</inkml:trace>
  <inkml:trace contextRef="#ctx0" brushRef="#br0" timeOffset="75045.38">8988 15789 0,'0'0'0,"0"0"0,0 0 16,-9 0-16,9 0 16,0 0-16,0 0 15,0 0-15,-8 0 16,8 0-16,-9 8 16,9 18-1,0 26-15,0 18 16,9-10-16,-1-8 15,1 0-15,0 17 16,-1 1-16,-8-18 16,-8 0-16,8-26 15</inkml:trace>
  <inkml:trace contextRef="#ctx0" brushRef="#br0" timeOffset="75612.53">9058 15815 0,'0'0'0,"0"0"16,17 0-16,9 0 15,9 8-15,8-8 16,9 18-16,0 8 16,-8 8-16,-18 1 15,0 8-15,-17 1 16,-18 8-1,0 8-15,-8 1 16,-9-9-16,8-9 16,1-17-16,0-17 15,-1-1-15,1 1 16,0-9-16,-1 0 16,1-9-16,8 1 15,9-1 1,0 0-16,0 1 15,0-1-15,0 0 16,18 1-16,-1-10 16,9 10-16,26 8 15,26 8-15,9 18 16,-9 18 0,0 8-16,-8 0 15,-9-18-15,17 1 16,-35-9-16</inkml:trace>
  <inkml:trace contextRef="#ctx0" brushRef="#br0" timeOffset="82387.57">929 4320 0,'0'0'0,"0"-8"0,-17-1 0,17 1 16,0-1 0,0 9-16,0 0 0,0 0 15,0 0-15,17 0 16,-17 0-16,9 17 15,0 18-15,-1 8 16,10 0-16,-18 9 16,0 18-1,26 25-15,-9 0 16,-8-8-16,8-26 16,-8-1-16,8 9 15,1-8-15,-10-9 16,10-17-16,-18-18 15,0-8-15</inkml:trace>
  <inkml:trace contextRef="#ctx0" brushRef="#br0" timeOffset="82852.28">868 4312 0,'18'26'0,"8"43"15,9 0-15,17 9 16,-9 9-16,1-9 15,-1-9-15,-17-25 16,0-10 0,0-8-1,9 0-15,-26-9 0,8-8 16,-8 0 0,-1-1-16,1-16 0,8-10 15,-8-33-15,0-19 16,-1 18-16,-8 0 15,0-26 1,0-17-16,0 8 0,18 27 16,-18 8-1,26 17 1,-26 1 0,8 16-16,10 1 15,-1 0-15,-8 8 16</inkml:trace>
  <inkml:trace contextRef="#ctx0" brushRef="#br0" timeOffset="83388.31">1667 5135 0,'0'0'16,"0"0"-16,0 0 0,0 0 15,0 0 1,0 0-16,0 0 16,-8 0-16,8-9 15,0 0-15,0 1 16,0-1-16,0-17 15,0 0-15,0-17 16,0-18-16,0 1 16,0-1-1,0 9-15,0 17 16,0 1-16,0 8 16,0 8-16,0 1 15,0 8-15,0 9 16,0 0-16,0 0 15,0 0-15,-9 0 16,9 18-16,-17 25 16,17 18-1,0-1-15,0-16 16,17-10-16,0 1 16,27-1-16,8 1 15,9-9-15,-9 0 16,-9-17-16,-8-1 15,-9-8 1,-9 0-16</inkml:trace>
  <inkml:trace contextRef="#ctx0" brushRef="#br0" timeOffset="83919.34">2032 4806 0,'0'0'0,"0"0"0,0 0 0,0 8 16,0 10-1,9 8-15,-1 8 16,1 1-16,9 8 16,-1 0-16,0 1 15,18-1 1,-18-8-16,9-9 0,0 0 15,1-9-15,-10-8 16,-8-1 0,-1-8-16,-8-8 0,0-1 15,0 0 1,0 1-16,0-1 16,0 0-16,0 1 15,0-1-15,18 9 16,-1 0-16,9 0 15,0 9-15,-9-1 16,1 1-16,-9-9 16,-1 0-1,1-9-15,0 1 16,-1-1-16,1-8 16,-9-9-16,-9-26 15,-17-18-15,0-8 16,-9 1-1,18 25-15,0 8 0,-1 10 16,18-10 0,9 1-16,8 34 15</inkml:trace>
  <inkml:trace contextRef="#ctx0" brushRef="#br0" timeOffset="84366.04">2762 4104 0,'0'0'0,"0"0"0,0 0 15,0 0 1,0 0-16,0 0 16,0 17-16,0 9 15,17 35-15,0 26 16,9-1-16,-8-17 15,-1 27-15,9 16 16,0-8-16,-17-17 16,0-9-1,-1 8-15,1-8 16,0-8-16,-1-18 16,-8-18-1,0-16-15,0-10 0,0 1 16</inkml:trace>
  <inkml:trace contextRef="#ctx0" brushRef="#br0" timeOffset="85233.48">2562 4641 0,'0'0'0,"0"0"0,0 0 16,0 0-16,26 0 16,17 0-1,18 17-15,0-8 32,-18 0-32,-8-1 0,0 1 0,17 0 31,0-1-31,0-8 0,0 9 0,0 8 31,-8 1-31,-1 16 16,-8 1-16,0 0 15,-9-9 1,0-1-16,-9 1 16,0-8-16,10-1 15,-1 0-15,-9-8 16,-8 0-16,-1-9 15,1 0-15,-9 0 16,0-9-16,-9 0 16,-8-17-16,-18-17 15,-26-9-15,1 0 16,-1 18 0,9-1-16,17 18 15,18-1-15,-1 10 16,1-1-16,17 9 15,0-9-15,26 1 16,17-1-16,18 0 16,-17 1-16,8-1 15,17 9 1,9 0-16,-8 0 16,-9 9-16,-18-1 15,-17 10-15,0-1 16,0 0-16,-8 1 15,-10 8-15,1 0 16,0-9-16,-1-8 16,-8-1-16,0 1 15,0 0 1,0-1-16,0-8 16,0 0-16,0-8 15,0-10-15,9-8 16,0-8-16,-1 8 15,1 0-15,0 8 16,-1 1-16,1 8 16,0 1-1,8 8-15,9 8 16,18 27-16,16 26 16,-8 8-16,-17-34 15,-9-18-15,-8 0 16,-1-8-16</inkml:trace>
  <inkml:trace contextRef="#ctx0" brushRef="#br0" timeOffset="85488.7">3752 3463 0,'0'0'0,"0"0"16,0 0-16,0 9 16,8 34-16,1 18 15,0 34-15,-9 35 16,0-26 0,8-26-16,-8 0 15,9 0-15,8 8 16,-8-16-16,0-36 15</inkml:trace>
  <inkml:trace contextRef="#ctx0" brushRef="#br0" timeOffset="86022.13">4429 4511 0,'0'0'16,"0"0"-16,0 0 0,0 0 15,-9 0 1,1 9-16,-1 8 16,-17 18-16,0 25 15,8 1-15,1 0 16,8-9-16,9-9 15,0-8-15,0-10 16,0 1 0,0-8-16,9-1 15,0 9-15,-1 0 16,1-9-16,-9 9 16,-9 0-16,1-17 15,-1 0-15,-34-1 16,-18-16-16,0-1 15,9 0-15,35 9 16</inkml:trace>
  <inkml:trace contextRef="#ctx0" brushRef="#br0" timeOffset="87814.54">756 12662 0,'0'0'16,"0"0"-16</inkml:trace>
  <inkml:trace contextRef="#ctx0" brushRef="#br0" timeOffset="88272">929 12567 0,'0'0'0,"18"-9"0,34 0 15,0 1-15,26-18 16,0 0-1,35-18-15,-26 1 16,-52 26-16</inkml:trace>
  <inkml:trace contextRef="#ctx0" brushRef="#br0" timeOffset="88486.66">1207 13034 0,'0'0'0,"35"0"0,34 0 0,9 0 16,1 0-16,-27 9 15,-26 0-15</inkml:trace>
  <inkml:trace contextRef="#ctx0" brushRef="#br0" timeOffset="88900.87">790 12714 0,'0'8'16,"0"36"-16,9 25 0,8 0 15,-8 9-15,8 26 16,1 9-1,8-44-15,-9-17 16,9 0-16,-8-9 16,8-25-16</inkml:trace>
  <inkml:trace contextRef="#ctx0" brushRef="#br0" timeOffset="89770.78">1893 13052 0,'0'0'0,"0"0"15,-9-9-15,1 0 16,8 1-16,-26-10 16,0-8-16,8 0 15,-16 9-15,8 0 16,-1 8-16,1 9 16,0 0-16,-8 17 15,-10 1-15,1 8 16,8 0-1,18 0-15,-1-9 16,18 0-16,0 18 16,18 0-16,-1-1 15,9-8-15,0-17 16,0-1-16,18-16 16,16-10-1,-7-7-15,7-1 16,-16-18-16,-1 1 15,-17-9-15,0 9 16,-17 8 0,0 9-16,-1 9 15,1 8-15,-9 9 0,0 0 16,0 17-16,9 18 16,-1 0-1,10 17-15,-1 8 16,0 1-16,1-1 15,8-25-15,-17 0 0,-1-18 16</inkml:trace>
  <inkml:trace contextRef="#ctx0" brushRef="#br0" timeOffset="90102.48">2188 12696 0,'0'0'0,"0"0"0,0 0 16,0 9-1,0 34-15,-8 18 16,8 0-16,0-18 16,0 0-16,0-17 15,0 0-15,0-8 16,0-10-16,0 1 31,0 0-31,8-9 0,1-9 16,8 0-16,1-17 15,17-8-15,-9-10 32,0 10-32,8-1 15,1 0-15,-9 18 16,-8 8-16</inkml:trace>
  <inkml:trace contextRef="#ctx0" brushRef="#br0" timeOffset="90599.61">2848 13060 0,'0'0'0,"0"0"16,0 0-16,0 0 16,0 0-16,0 0 15,-8 0-15,-10-8 16,-16 8-16,-10 0 15,9 0-15,9 0 16,0 0-16,9 0 16,0 0-1,8 0-15,9 0 16,0 0-16,0 0 16,0 0-16,0 0 15,17 8-15,9 1 16,0 0-16,0-9 15,1 0-15,-19 0 16,1 0 0,0 0-16,-1 0 15,1 0-15,0 0 16,-9 0-16,8 0 16,10 0-16,-1 0 15,-8 0-15</inkml:trace>
  <inkml:trace contextRef="#ctx0" brushRef="#br0" timeOffset="91063.69">3343 13052 0,'0'0'0,"-8"0"0,-1 0 15,0 0-15,-17 0 16,-8 0-16,-1 0 15,0 0 1,9 0-16,9 0 16,-1 8-16,10-8 15,8 0-15,0 0 16,0 0-16,0 0 16,0 0-16,8-8 15,10-1-15,-1-8 16,-8-35-16,-1-18 15,-16 1 1,-18 0-16,0-9 16,0 0-16,-9-17 15,17 17-15,1 26 16,0 17-16,8 18 16,9-1-16,0 10 15,0 8-15,0 8 16,0 36-16,17 25 15,9 44-15,27 42 16,-1-25 0,0-34-16,9-1 15,-18 9-15,-17-44 16</inkml:trace>
  <inkml:trace contextRef="#ctx0" brushRef="#br0" timeOffset="91442.08">3752 12826 0,'0'0'0,"0"0"0,0 0 16,-9 0-1,-8 0-15,-18 0 0,-9 9 16,10 8-16,-1 1 15,9-1 1,8 0-16,1-8 16,8 0-16,1-1 15,8 1-15,0 0 16,0-1-16,0 1 16,0 0-1,0-1-15,0 1 16,0 0-16,0-1 15,0 1 1,0 0-16,0-1 0,0 1 16,0-9-1,0 0-15,0 0 0,0 0 16</inkml:trace>
  <inkml:trace contextRef="#ctx0" brushRef="#br0" timeOffset="91835.68">3699 12740 0,'0'0'0,"0"0"16,0 0-16,9 0 15,9 17-15,-1 18 16,0-1-16,1 1 16,-1-9-16,0 0 15,1-9-15,-1-8 16,0 0-16,1-1 15,8-8 1,0-8-16,-9-1 16,-8 0-16,0 1 15,-1-1-15,-8 9 16,0 0-16,-8 0 16,-1 17-1,0 18-15,-8 17 0,0 52 16,8 8-16,0-25 15,1-18 1,-1 9-16,0 0 16,0-8-16,1-18 15,-1-18-15,-8-16 16,8-1-16,9-8 31</inkml:trace>
  <inkml:trace contextRef="#ctx0" brushRef="#br0" timeOffset="99518.08">5219 4476 0,'0'0'0,"0"9"0,0 0 15,9-9-15,0 0 16,-1 0-16,-8 0 15,0 0-15,0 0 16,0 0-16,0 0 16,0 0-1,0 0-15,0 0 16,0-9-16,0 0 16,0 1-16,0 8 15,0 0-15,0 0 16,0 0-16,0 0 15,0 0-15,0 17 16,0 0 0,0 27-16,9 34 15,8 17-15,-8-17 16,0-17-16,-1-18 16,1 9-1,0 0-15,-9 0 0,0-18 16,8-8-16,-8-8 15,0-18-15,0 0 16</inkml:trace>
  <inkml:trace contextRef="#ctx0" brushRef="#br0" timeOffset="99960.48">5549 4182 0,'0'0'0,"-8"0"0,-1 0 0,0 0 0,0 0 16,1 0-16,-1 0 16,0 0-1,9 0-15,0 9 16,0-9-16,0 0 16,9 8-1,8 10-15,10-10 0,-10 1 16,18 0-16,8-1 31,9 1-31,18 0 0,-1-9 16,-17 8-1,-17-8-15,-9 0 16,-17 0-16,8-8 16,9-10-16,-17 10 0</inkml:trace>
  <inkml:trace contextRef="#ctx0" brushRef="#br0" timeOffset="100245.6">5297 4632 0,'0'0'0,"0"0"16,0 0-16,0 0 15,18 0-15,-1 18 16,18-1-16,8 0 16,1 1-16,-1-10 15,-17-8-15,9-8 16,0-1 0,17-8-16,-9-1 15,1 1-15,-27 0 16,-8 17-16,-9 0 15</inkml:trace>
  <inkml:trace contextRef="#ctx0" brushRef="#br0" timeOffset="100467.65">5315 5057 0,'0'0'0,"0"0"15,0 0-15,8 0 16,45 0-16,16 8 16,-8 1-16,17-9 15,35 0-15,-9 0 16,-17 0-16,-26-9 16,-18 1-1,-8-1-15,-18 0 16</inkml:trace>
  <inkml:trace contextRef="#ctx0" brushRef="#br0" timeOffset="101401.8">6357 5065 0,'0'0'0,"0"0"16,0 0-16,-9 0 15,0 0-15,1-8 16,-10-1-16,1-8 16,-9-18-1,0-34-15,9-18 16,-1 18-16,10 0 15,-1-18-15,0-8 16,9-1 0,0 36-16,0 16 0,0 10 15,9 17 1,0-1-16,-1 1 16,10 8-16,-1 9 15,26 18-15,9 25 16,1 9-16,-10 8 15,-17-16-15,0-1 16,-9 0-16,1 9 16,-9 0-1,-1 0-15,1 0 0,-9-17 16,0-9 0,0 0-16,0-17 15,0-1 1,0-8-16,0-8 0,0-10 15,0-16-15,9-10 16,-1 1 0,10-9-16,-1-26 15,0 0-15,1 9 16,8 17-16,-9 17 0,1 1 16,-1 16-1,0 1-15,1 8 16,-1 9-1,0 0-15,9 18 0,9 25 16,-9 9-16,0 0 16,-17 0-16,0 17 15,-1 26 1,-8 1-16,0-27 0,0-17 16,0-9-1,0-17-15,0 0 16,0-9-16,0-8 31,0-9-31,0 0 16,9 0-16</inkml:trace>
  <inkml:trace contextRef="#ctx0" brushRef="#br0" timeOffset="101841.95">6982 4814 0,'0'0'0,"0"0"16,0 0-16,0 0 15,0 0-15,0-8 16,9-1-16,-1 0 16,10-8-16,-1-9 15,18 0 1,0-9-16,-1 9 15,1-17-15,0-9 16,-9-9-16,0 9 16,-17 9-16,-1 8 15,-8 9-15,-8 9 16,-1 0-16,-8 8 16,-9 9-16,0 17 15,-9 18-15,9 8 16,8 1-1,1-1-15,0 18 16,17 8-16,17 0 16,26 9-16,27-8 15,-9-18-15,-1-27 16,-7-16-16,-19 0 16,44-1-16,-17 1 15</inkml:trace>
  <inkml:trace contextRef="#ctx0" brushRef="#br0" timeOffset="102585.27">7651 4468 0,'0'0'0,"0"0"15,0 0-15,-9 0 16,0 8-16,1 10 15,-1-10 1,0 10-16,9-1 16,0 0-16,0 1 15,18-1-15,8 0 16,8 1-16,10-10 16,-9 1-16,-1-18 15,1 1-15,0-1 16,8-8-1,1-18-15,-10-17 16,-16-17-16,-10-1 16,-16 10-16,-1 8 15,0-9 1,-8 9-16,0 0 0,-1 18 16,10-1-16,-10 18 15,10-1-15,-1 18 16,0 0-1,9 0-15,0 18 16,0 25-16,0 26 0,9 27 16,0 7-1,-1-33-15,-8-10 16,9 10-16,0-1 16,-1-8-16,1-1 15,-9-16-15,0-10 16,0-8-16,0-8 15,0-10-15,0 1 16,0-9 0,0 0-16,0-9 15,0-17-15,9-17 16,8 8 0,9 1-16,9-10 0,8 1 15,1 8-15,-1 1 16,1 16-16,-18 10 15,0 8-15,0 0 16,-9 8 0,9 10-16,9 8 15,0 8-15,-9 1 16,0 8-16,-9 9 16,-8-26-16</inkml:trace>
  <inkml:trace contextRef="#ctx0" brushRef="#br0" timeOffset="103041.4">8867 4485 0,'0'0'0,"0"0"0,0-9 16,0 1-16,-9-1 16,0 0-16,0 1 15,-17-1 1,-8 0-16,-10 9 16,-8 9-16,9 8 15,-1 1-15,10-1 16,8 0-16,8 1 15,1-1-15,17 0 16,0 1-16,8 8 16,10 8-1,17-8-15,-9 0 16,0-17-16,0 0 16,0-1-16,-9 1 15,1-9-15,-10 0 16,1 0-16,0-9 15,-1 9-15,1 0 16,0 0-16,-1 0 16,1 0-1,0 0-15,-9 0 16</inkml:trace>
  <inkml:trace contextRef="#ctx0" brushRef="#br0" timeOffset="103513.72">9023 4537 0,'0'0'15,"0"0"-15,0 0 0,0 0 16,0 0-16,0 0 15,0 17-15,-9 9 16,9 9 0,0 0-16,0-9 15,0 0-15,0-18 16,0 1-16,0 0 16,0-1-16,0-8 15,0 0-15,0 0 16,9-8-16,8-1 15,1 0-15,-1-8 16,0 0 0,1 8-16,-1 0 15,-8 1-15,-1 8 16,1 0-16,0 0 16,-1 0-16,10 0 15,-1 8-15,1 10 16,-1-1-16,9 9 15,-9 9-15,-8-18 16</inkml:trace>
  <inkml:trace contextRef="#ctx0" brushRef="#br0" timeOffset="103767.31">9388 4312 0,'0'0'0,"0"0"0,0 0 0,0 0 16,17 26-1,9 8-15,0 10 16,0-1-16,0-17 16,0 9-16,-8-9 15,-10-9-15,1-8 16,-9-1-1,0-8-15,0 0 0,0 0 16</inkml:trace>
  <inkml:trace contextRef="#ctx0" brushRef="#br0" timeOffset="103908.51">9179 4043 0,'0'0'0,"0"0"16,0 0-16,0 0 15,0 0-15,0-8 16,9-27-16,0 9 16</inkml:trace>
  <inkml:trace contextRef="#ctx0" brushRef="#br0" timeOffset="104197.84">9752 4182 0,'0'0'0,"0"0"0,0 0 16,0 0-16,0 0 16,-8 9-16,-1 8 15,0 9-15,1 0 16,-1 9-16,9-1 15,0-8-15,0 9 16,0-9 0,9 0-1,-1-9-15,10 0 0,8-8 16,-18 0 0</inkml:trace>
  <inkml:trace contextRef="#ctx0" brushRef="#br0" timeOffset="104588.12">10213 4156 0,'0'0'0,"0"0"16,0 0-16,0 0 15,0 0-15,0 0 16,-9 17-16,0 1 16,9 8-1,-8 0-15,8 0 16,0 8 0,0 1-16,0-9 0,0 0 15,8 0 1,1 0-16,0 0 15,-1-9-15,1 9 16,0-9 0,-9 9-16,-9 0 15,0 0-15,1-8 16,-18-1 0,-9-8-16,-9-1 15,-16-16-15,34 8 16</inkml:trace>
  <inkml:trace contextRef="#ctx0" brushRef="#br0" timeOffset="117857.99">5245 12731 0,'0'0'0,"0"0"0,0 0 0,0 0 0,0 0 15,0 0-15,0 0 16,0 0-1,0 0-15,0 0 16,0 0-16,0 0 16,0 0-16,0 0 15,0 0-15,0 0 16,0 0 0,0 9-16,0 8 0,0 18 15,9 8 1,0 0-16,-1-8 0,1 8 15,0 9 1,-1 18-16,1-1 16,0-17-16,-1-9 15,1-17-15,0 0 16,-1-17-16,-8-1 16,0-8-16,0 9 15,0-9-15</inkml:trace>
  <inkml:trace contextRef="#ctx0" brushRef="#br0" timeOffset="118274.61">5219 12679 0,'0'0'0,"0"0"0,0 0 0,0 0 15,0 0-15,0 0 16,0 0 0,9 0-16,17 0 15,35 0-15,8 9 16,-8-1-16,-18 1 31,1 0-31,-1-1 16,1 1-16,-1 0 15,1-9-15,-18 8 16,-9-8-16,0 0 16</inkml:trace>
  <inkml:trace contextRef="#ctx0" brushRef="#br0" timeOffset="118526.17">5176 12965 0,'0'0'0,"0"0"0,0 0 16,17 0-16,1 9 15,34 8-15,17-8 16,1-1-16,-10 1 15,-8-9-15,1-9 16,-10 9-16,-26 0 16</inkml:trace>
  <inkml:trace contextRef="#ctx0" brushRef="#br0" timeOffset="118762.58">5384 13251 0,'0'0'0,"0"0"0,9 0 0,26 0 0,25 17 15,10 0-15,25 9 16,-8-17-1,9 0-15,-9 17 16,-53-9-16</inkml:trace>
  <inkml:trace contextRef="#ctx0" brushRef="#br0" timeOffset="119599.11">6444 13277 0,'0'0'0,"0"0"16,0 0-16,0-9 16,0 0-16,0-17 15,-9 0-15,0-8 16,-17-27-16,-8-25 15,7-1 1,10 18-16,0 17 16,8 17-16,9 0 15,0 18 1,0 0-16,9-1 16,-1 1-16,10 8 15,-1 1-15,9 8 16,0 8-16,9 10 15,0 25-15,8 9 0,-17 9 16,0-18 0,-8-17-16,-10 0 15,1-9-15,0-8 16,-1 0-16,-8-1 16,0 1-16,0-9 15,0 0-15,0-9 16,-8-8-1,-1-26-15,0-9 16,9 0-16,0 8 16,0 1-16,0 0 15,9-1-15,8-8 16,1 9-16,-1 9 16,18-1-16,0 18 31,8 17-31,0 8 0,-8 10 15,-9 8-15,0 0 16,0 17-16,9 35 16,-9 17-16,0-8 15,-17-27-15,8-8 16,1 0 0,-1 9-16,0 0 0,-8-27 15</inkml:trace>
  <inkml:trace contextRef="#ctx0" brushRef="#br0" timeOffset="120112.85">7720 13060 0,'0'0'0,"0"0"0,9 0 15,-9 0-15,0 0 16,0 0-16,-17-8 16,-18-1-16,-9 0 15,-25-8-15,-27 0 31,-8 8-31,17 9 0,27 9 16,16-1-16,9 10 16,1-10-16,16 1 31,1 0-31,8-1 0,9 10 0,0-1 31,0 0-31,18 1 16,-1-1-16,9-8 15,9-1 1,8 1-16,1-1 16,-10-8-16,-8 0 15,0 0-15,1 0 16,-1 0-16,8 18 16,10-1-16,-10 9 15,-8 9-15,18-1 16,-18-8-16</inkml:trace>
  <inkml:trace contextRef="#ctx0" brushRef="#br0" timeOffset="120972.74">8319 13078 0,'0'0'0,"0"0"0,0 0 16,0 0-16,0 0 15,0 0 1,-8-9-16,-10 0 16,-16 1-16,-27-1 15,0 9-15,9 0 16,17 0-16,0 0 16,18 0-16,0 0 15,-1 0-15,18 0 16,0 0-16,0 0 15,0 0 1,9 17-16,17 1 16,18-1-16,8 18 15,-9-1-15,0 1 16,-8-1-16,-9 18 16,0 0-16,-17 0 15,0 9 1,-1 17-16,-8 9 0,-8-1 15,-1-17 1,0-17-16,1-8 16,-1-18-16,0 0 15,1-18-15,-1 1 16,0-9-16,-8-9 16,-9-34-16,8-26 15,1-18-15,17 1 16,0-27-16,9-17 15,8 35 1,0 25-16,10 10 16,-1-1-16,0 9 15,0 18-15,0-1 16,0 18 0,9-1-16,-1 18 15,18 9-15,-8 8 16,-1 1-16,-17 8 15,0 8-15,-17 10 16,0 8-16,-1 8 16,-16-8-16,-1-17 15,0-9-15,1-18 16,8 1-16,0 0 16,0-9-16,0-9 15,17-17-15,0 0 16,9-9-16,0 1 15,1 8-15,-10 8 16,0 1 0,1 0-16,-1 17 15,9 0 1,9 17-16,0 26 16,-1 9-16,-16 9 0,-1-35 15</inkml:trace>
  <inkml:trace contextRef="#ctx0" brushRef="#br0" timeOffset="121399.14">9249 13303 0,'0'0'0,"0"0"0,0 0 0,0-9 16,17-17-1,-8 0-15,-1-9 16,1 9-16,0 1 16,-9-10-16,-9-8 15,0 8-15,1 0 31,-10 18-31,1 0 0,0 8 16,-9 9 0,-1 0-16,10 17 0,0 1 15,17-1-15,0 18 16,17 17 0,18 8-16,8 1 0,18-9 15,17-26-15,-8-18 31,-1-34-31,-8-8 16,-26-1-16,-18 18 16</inkml:trace>
  <inkml:trace contextRef="#ctx0" brushRef="#br0" timeOffset="121980.71">9414 12229 0,'0'0'0,"0"0"0,0 0 16,0 0-16,0 0 16,0 0-16,8 17 15,10 26 1,16 35-16,10 0 16,-1 26-16,1 17 15,-1-8-15,-17-18 16,-17-34-16,0 8 15,-1-8-15,-8-18 16,-8-8-16,-1-9 16,0-18-16,9 1 15,0-9-15,-226-69 16,226 69 0,-8 0-16,-10-9 15,1 1-15,0-10 16,-1 1-16,10 8 15,-1-8-15,0-9 16,9-9-16,18-8 16,16-9-16,18 0 15,9 17-15,-9 1 16,0 16 0,0 1-16,18 8 15,-9 9-15,-9 0 16,-9 18-16,1-1 15,-10 18-15,1 8 16,-9 0-16,0 1 16,-17-10-1,0 1-15,-1 0 0,1 8 16,0 0 0,-1-17-16,1-17 15,8-9-15,-8 0 16</inkml:trace>
  <inkml:trace contextRef="#ctx0" brushRef="#br0" timeOffset="122285.47">10638 12575 0,'0'0'0,"0"0"15,0 0-15,-9 0 16,1 0-16,-27 17 16,-17 1-16,-18-1 15,18 18 1,0-1-16,17 1 16,9 0-16,9-1 15,17 10-15,9-1 16,17 0-16,17-8 15,1-9-15,-10 0 16,1-9-16,0-8 16,-18-9-16</inkml:trace>
  <inkml:trace contextRef="#ctx0" brushRef="#br0" timeOffset="122628.63">11072 12644 0,'0'0'0,"0"0"0,-8 0 16,-1 0-16,0 0 15,-8 9-15,-9 8 16,8 1-16,1 16 16,17 18-16,0 0 31,9 0-31,-1-17 0,1-9 15,0 0-15,0 0 16,-1-9-16,-8-8 16,-8 0-1,-1 8-15,-26 0 16,-17 9-16,-17-8 16,8-1-1,17-8-15,-16 8 0,7-8 0,10-1 16,34-8-1</inkml:trace>
  <inkml:trace contextRef="#ctx0" brushRef="#br0" timeOffset="122814.31">9926 12211 0,'0'0'0,"0"0"0,0 0 15,0 0-15,0 18 16,0-10-16</inkml:trace>
  <inkml:trace contextRef="#ctx0" brushRef="#br0" timeOffset="133611.49">5497 8833 0,'0'0'0,"0"0"0,0 0 16,-9 0-16,1 0 16,-1 0-16,-17 9 15,0 8-15,0 1 16,0-1-1,0 18-15,-9-1 16,0 1-16,1 8 16,-1 26-16,0 18 15,18-9-15,17-17 16,0-9-16,17 0 16,18 8-16,34 18 15,27-9 1,-44-43-16</inkml:trace>
  <inkml:trace contextRef="#ctx0" brushRef="#br0" timeOffset="134924.29">5627 9448 0,'0'0'0,"0"0"0,0 0 16,0 0-16,0 0 15,0 0-15,9 18 16,0-1-16,-1 0 15,1 1-15,8 8 16,1 0-16,8 0 16,9-9-1,-1 9-15,10-18 16,-1 1-16,-17 0 16,0-9-16,-8 0 15,-10 0 1,1 0-1,-9 0-15,0-9 16,-9 0-16,-8-8 16,-18 0-16,1 0 15,7-1-15,1 1 16,9 0 0,0 8-16,-1 0 15,10 1-15,8-1 16,0 0-16,0 1 15,17-1-15,9-17 16,26 0-16,0 9 16,-8-1-1,-18 10-15,0 8 16,0 0-16,0 0 16,-9 0-16,-8 0 15,8 8-15,-8 1 16,0 0-16,-1-1 15,1 1-15,0 0 16,-1-1 0,10 10-16,-1-1 0,18 9 15,0 0-15,-9 0 16,0 0 0,0-9-16,0-8 15,-9 0-15,-8-1 16,0-8-16,-1 0 15,1-8-15,0-1 16,-1 0-16,1 1 16,8-1-16,1 0 15,-1 1-15,0-1 16,1 0-16,17 1 16,-1-1-1,10 9-15,-1 0 16,-17 0-16,0 0 15,0 0-15,-8 0 16,-10 0-16,1 0 16,0 0-16,-9-9 15,-9 1-15,0-18 16,-8-9-16,-9 0 16,0 1-1,9-1-15,-1 9 16,1 9-16,8-1 15,9 10-15,0 8 16,0 0-16,0 0 16,17 26-16,10 8 15,7 18 1,10 44-16,-1 34 16,-8-18-16,-9-8 0,-9 17 15,-8-8 1,0-18-16,-18-17 15,9-17-15,0-27 16,9-25-16,-9 0 16,0-9-16</inkml:trace>
  <inkml:trace contextRef="#ctx0" brushRef="#br0" timeOffset="135242.14">6617 9223 0,'0'0'0,"0"0"0,0-9 15,0 1-15,9-1 16,8-8-16,27-1 16,8 18-16,0 0 15,-9 18 1,-8-1-16,-9 0 15,0 9-15,0 0 16,-17 0-16,0 0 16,-1 0-16,-16 0 15,-10-8-15,-16-1 16,-18 0-16,-1-8 16,10 0-16,0-9 15,25-9-15</inkml:trace>
  <inkml:trace contextRef="#ctx0" brushRef="#br0" timeOffset="135528.28">6947 8539 0,'0'0'0,"0"0"0,0 0 0,0 0 15,0 26 1,0 34-16,18 44 16,-10 0-16,10-17 15,-1 26-15,1-1 16,-1-8-16,0-35 15,1-8 1,8 0-16,0-1 0,-18-34 16</inkml:trace>
  <inkml:trace contextRef="#ctx0" brushRef="#br0" timeOffset="135844.37">7295 9301 0,'0'0'0,"0"0"16,0 17-16,17 9 15,0 9-15,1-9 16,-9 0 0,-1 0-16,1 0 0,0-17 15,-1-1 1,-8 1-16,9-9 16,0 9-16,-1-9 15,1 0-15</inkml:trace>
  <inkml:trace contextRef="#ctx0" brushRef="#br0" timeOffset="136159.91">7564 9370 0,'0'0'0,"0"0"0,0 0 15,0 0-15,9 18 16,-1-1-16,1-8 15,0 8 1,-1-8-16,1-1 0,-9 1 16,0 0-16,0-9 15,0 0-15,17-9 16,1 0 0,-1-17-16,0 0 15,10 0-15,-1 9 16,0 0-16,0 17 15,8 8-15,1 10 16,26 16-16,-9-16 16</inkml:trace>
  <inkml:trace contextRef="#ctx0" brushRef="#br0" timeOffset="136668.14">8432 9180 0,'0'0'0,"-8"0"0,-1 0 16,0 0-16,-17 17 15,-17 0 1,-1 18-16,10 8 0,8-17 16,8 0-1,10-17-15,8 0 16,0-1-16,0-8 15,8 0-15,1 0 16,0 0 0,8 0-1,0 0-15,-8 0 16,8 0-16,1 0 16,-1 18-16,0-1 15,10 0-15,7 27 16,1 42-16,0 18 15,-9-9 1,-18-25-16,1-1 16,-18 18-16,1-9 15,-1-18-15,-8-8 16,-1-26-16,10 0 16,-1-17-16,-8-9 15,-9-17-15,-9-27 16,0 1-16,9-9 15,9-17 1,-1-27-16,36-16 16,-1 25-16,-8 52 15</inkml:trace>
  <inkml:trace contextRef="#ctx0" brushRef="#br0" timeOffset="136857.24">7781 8816 0,'0'0'0,"0"0"16,9 9-16,17 25 16,35 10-16,43 8 15,26-18-15,-78-25 16</inkml:trace>
  <inkml:trace contextRef="#ctx0" brushRef="#br0" timeOffset="137126.37">9205 9033 0,'0'0'0,"0"0"0,0 0 15,-8 0 1,-1 0-16,0 8 16,-17 9-16,9 1 15,-1 25-15,1 18 16,0 8-16,8 0 16,9-25-16,0-10 15,0-8-15,0-8 16,9-10-16,-1 1 15</inkml:trace>
  <inkml:trace contextRef="#ctx0" brushRef="#br0" timeOffset="137363.76">8797 8790 0,'0'0'15,"0"0"-15,0 0 0,0-9 16,0 1 0,26-1-16,26 0 15,35 1-15,0-1 16,-26 0-16,-1 1 16,10-1-16,-9 0 15,-18 9-15,9-8 16,-17-1-16</inkml:trace>
  <inkml:trace contextRef="#ctx0" brushRef="#br0" timeOffset="137538.34">9023 9145 0,'0'0'0,"0"0"16,9 0-16,8 0 31,18 0-31,8 0 0,-8 9 0,-18-1 16</inkml:trace>
  <inkml:trace contextRef="#ctx0" brushRef="#br0" timeOffset="137729.25">9110 9699 0,'0'0'0,"0"0"0,8 18 16,10-1-16,8 9 15,9 0-15,-1-9 16,36 18-16,-9-18 15</inkml:trace>
  <inkml:trace contextRef="#ctx0" brushRef="#br0" timeOffset="138661.76">9735 9162 0,'0'0'0,"-17"0"0,-27 9 16,-8-9-16,-9 0 16,0 0-16,1 17 15,16 9 1,10 0-16,7 9 15,10-9-15,8 0 16,9 0-16,0-9 16,18 1-16,17-10 15,8 1-15,0-18 16,1 1 0,-1-18-16,-8 0 0,-9-9 15,0 0-15,-17 18 16,-1 0-16,1-1 31,0 18-31,-9 0 0,17 18 16,1 25-16,8 9 15,-9 0-15,9 17 16,0 1-16,0 8 16,0-9-16,-8-9 15,-1-16 1,-8-18-16,-1 0 15,1-9-15,0-8 16,8-1-16,0 1 16,-8 0-16</inkml:trace>
  <inkml:trace contextRef="#ctx0" brushRef="#br0" timeOffset="139181.87">10022 9162 0,'0'0'0,"0"0"16,0 0-16,0 9 15,0 17-15,17 17 16,0 9-1,-8-8-15,0-18 16,-1 0-16,1 0 16,0-18-16,-9 1 15,0 0-15,0-1 16,0-8-16,0 0 16,0 0-16,0 0 31,0 0-31,0-8 0,0-10 31,0-16-31,8-10 0,1-8 16,0 9-16,8 8 0,0 1 31,1 16-31,8 1 16,9 0-16,-1 8 15,-8 9-15,9 17 16,0 18-1,8 8-15,-17 1 16,0-1-16,0-8 16,1-1-16,-1-8 15,0 0-15,-18-17 16</inkml:trace>
  <inkml:trace contextRef="#ctx0" brushRef="#br0" timeOffset="139497.07">11055 8972 0,'0'0'0,"0"0"15,-9 0-15,-8 0 16,-18 0-16,-17 9 16,0-1-16,0 1 15,17 0-15,9 8 16,9 0-1,17 0-15,8 27 16,18 16-16,27 10 16,-10-10-16,-8-25 15,-9-9-15,-18 0 16,1-9-16,-18-8 16,-17 8-16,-26-8 15,-9 0-15,9-1 16,-8 1-1,-10-9-15,44 9 16</inkml:trace>
  <inkml:trace contextRef="#ctx0" brushRef="#br0" timeOffset="140248.84">8945 8747 0,'0'0'0,"0"0"0,0 0 15,-9 0-15,0 17 16,1 9-1,-1 9-15,0 8 16,9-8-16,0 8 16,0 18-16,0 34 15,9 17-15,-9-25 16,0-26-16,0-1 16,-9 10-16,9 8 15,0-1 63,0-25-78,0-17 0,9-9 63,8 0-48,79-43-15,51-18 0,53-8 0,165-35 0</inkml:trace>
  <inkml:trace contextRef="#ctx0" brushRef="#br0" timeOffset="140500.41">8979 9110 0,'0'0'0,"0"0"0,35 0 16,26-8-16,8-1 15,-34 9-15</inkml:trace>
  <inkml:trace contextRef="#ctx0" brushRef="#br0" timeOffset="147978.2">5992 2207 0,'0'0'0,"0"0"0,0 0 0,9 9 0,-1-9 15,1 8-15,0-8 16,-9 0-16,9 9 16,-9-9-16,0 9 15,8-1 1,1 1-16,0 0 15,-1-1-15,1 18 16,8 26-16,1 26 16,-10 9-16,10-18 15,-1 0-15,18 18 16,0 8-16,8 9 16,0-26-16,1-26 15,-1-17 1,1-9-16,-18-9 15</inkml:trace>
  <inkml:trace contextRef="#ctx0" brushRef="#br0" timeOffset="148309.6">7937 2285 0,'0'0'0,"0"0"16,0 0-16,0 0 16,0 17-16,0 35 15,9 18 1,0 8-16,-1 8 15,1-17-15,0 18 16,-1 43-16,-8 0 16,0 17-16,-8 44 15,-10-18-15,-8 147 16</inkml:trace>
  <inkml:trace contextRef="#ctx0" brushRef="#br0" timeOffset="148907.1">6383 6010 0,'0'0'0,"0"0"16,-9 17-16,1 43 16,-1 18-16,0 9 15,9 34 1,-9 9-16,9-26 16,0-17-16,9 34 31,9 18-31,16-18 15,1 18-15,8-1 16,-8-17-16,9-34 16,-18-52-16</inkml:trace>
  <inkml:trace contextRef="#ctx0" brushRef="#br0" timeOffset="149248.49">8623 6373 0,'0'0'0,"0"0"0,0 0 15,9 26-15,17 78 16,0 69-16,0 35 16,-17 18-1,-18 7-15,-8 19 16,-9-10-16,26 53 15,17 112-15</inkml:trace>
  <inkml:trace contextRef="#ctx0" brushRef="#br0" timeOffset="149834.53">6548 10462 0,'0'0'0,"0"0"15,0 0-15,0 26 16,0 43-1,9 9-15,-1 0 16,1 34-16,0 18 16,8-17-16,18 8 15,17 18-15,0-18 16,9-26-16,0-25 16,-27-44-16</inkml:trace>
  <inkml:trace contextRef="#ctx0" brushRef="#br0" timeOffset="150166.17">9144 10063 0,'0'0'0,"0"0"32,9 18-32,8 8 15,1 17-15,8 26 16,-9 44-16,9 51 15,0 18-15,0 35 16,0 34-16,-17-8 16,-18 86-1,9 95-15</inkml:trace>
  <inkml:trace contextRef="#ctx0" brushRef="#br0" timeOffset="150671.6">7295 14541 0,'0'0'0,"0"0"0,0 18 16,8 8-16,10 8 15,-1 18-15,1 18 16,-1 8 0,0 17-16,9 9 0,-8-52 15</inkml:trace>
  <inkml:trace contextRef="#ctx0" brushRef="#br0" timeOffset="150955.84">9483 14152 0,'0'0'0,"0"8"0,17 10 0,18 25 16,9 26-16,-10 35 15,-8 35 1,-26 8-16,0 18 16,26 181-16</inkml:trace>
  <inkml:trace contextRef="#ctx0" brushRef="#br0" timeOffset="154759.9">12045 3731 0,'0'0'0,"0"0"0,0 0 15,-9 0-15,1 26 16,-1 18-16,0 8 16,9 8-16,-8-16 15,8-1-15,0 9 16,0 17-16,8 35 16,1-17-1,8-9-15,1-18 16,-1 10-16,0 8 15,-8-18-15,0-42 16</inkml:trace>
  <inkml:trace contextRef="#ctx0" brushRef="#br0" timeOffset="155107.76">11402 3515 0,'0'0'0,"0"0"0,0 0 16,18 0-16,16 9 15,45 8-15,25 0 16,0-8-16,-8 0 16,25-9-16,18 0 15,-26 0-15,-26-9 16,17 9-16,-17 9 16,-26-9-16,-18 8 15,-8-8 1,0 9-16,-18 0 15</inkml:trace>
  <inkml:trace contextRef="#ctx0" brushRef="#br0" timeOffset="155375.84">11585 4935 0,'0'0'0,"0"0"0,17 0 16,53 18-16,16-1 15,27 0-15,44 1 16,-18-10-16,-35-8 16,17-8-1,10-1-15,-27-17 16,-26-17-16,9-18 15,-18 1-15,-43 34 16</inkml:trace>
  <inkml:trace contextRef="#ctx0" brushRef="#br0" timeOffset="156229.76">12583 2034 0,'-8'0'0,"-27"0"0,-61 0 16,-51 26-16,17 8 15,8 18 1,-34 9-16,34-9 16,35-17-16,0 17 0,-26 52 15,1 17 1,16 9-16,27 43 0,8 9 16,35 34-1,17 18-15,18 0 16,17 17-16,35-17 15,25 35-15,-7-44 16,-10-26-16,18 9 16,26-26-1,17-35-15,9 18 0,35-27 16,-18-60-16,26-8 31,1-27-31,8-17 0,17-26 0,-8-17 16,26-9 15,-35-35-31,0-52 0,-17 1 16,-36-1-16,27-34 0,-26 0 31,-43 17-31,-35-44 16,-18 10-16,-25-18 15,-10 0-15,-34 26 16,-43-52-1,-44 26-15,-9 1 16,-51-10-16,-1 44 16,-35-18-16,1 9 15,-18 44-15,0 16 16,-8 10-16,-18-1 16,18 26-16,-10 1 15,10 17-15,-148 8 16</inkml:trace>
  <inkml:trace contextRef="#ctx0" brushRef="#br0" timeOffset="157949.04">16830 3229 0,'-9'0'0,"-17"0"0,-26 0 16,-17 0-16,-18 9 15,-43-1 1,-9 1-16,52 8 16,26 18-16,9 0 15,17 8-15,9 0 16,26 9-16,0 0 15,35 18 1,60 51-16,10 9 0,-27-44 16,-9-8-16,9 9 31,-17 0-31,-26 8 0,-35-26 16,-18-17-16,-8 0 15,-26 0-15,-26 0 16,-26 0-16,8-17 15,36-9-15,8-18 16,17 1-16,17-18 16,18 1-16,9-10 15,69-42 1,-17 25-16</inkml:trace>
  <inkml:trace contextRef="#ctx0" brushRef="#br0" timeOffset="158449.73">17785 3948 0,'0'0'0,"0"0"0,0 9 0,0 8 15,0 44-15,0 43 16,9 8-16,0-25 15,-1-27-15,10-16 16,-1-18-16,0 0 31,9 0-31,0-18 16,1 1-16,7 0 16,1-1-1,0-16-15,-9-10 16,9-16-16,-1-10 15,-8-8-15,0 18 16,9-1-16,17 9 16,9 9-16,8 17 15,1 9-15,-9 8 16,-9-9-16,-17 1 16,-9 0-1,-9-9-15,-8 0 16,-1-9-16,-8-8 15,-8-18-15,-36-17 16,-34-34-16,-9-10 16,18-8-16,25 35 15,10 17-15,16-9 16,1-8-16,17-26 16,9 43-16</inkml:trace>
  <inkml:trace contextRef="#ctx0" brushRef="#br0" timeOffset="158735.68">19140 3740 0,'0'0'0,"0"0"15,0 9-15,0 60 16,9 35-16,8 9 16,0 25-1,-8-34-15,8-35 0,1-25 16,-10-18-16,1 0 16,0-18-16,0 1 15,-1-9-15</inkml:trace>
  <inkml:trace contextRef="#ctx0" brushRef="#br0" timeOffset="159067.13">19531 3844 0,'0'0'0,"0"0"0,0 9 16,0 17-16,8 26 15,1-9 1,8 0-16,-8 18 16,0-18-16,0-17 15,-1 0-15,1-17 16,-9 0-16,0-9 16,0 0-1,9-9-15,-1-8 0,10-18 16,-10-17-16,1 0 15,0 9 1,-1 8-16,10 9 16,8 9-16,26 8 15,17 18-15,-25 8 16</inkml:trace>
  <inkml:trace contextRef="#ctx0" brushRef="#br0" timeOffset="159571.63">20547 3922 0,'0'0'0,"0"0"0,-9 0 15,-8 17-15,-9 9 16,-9 0-1,0 0-15,18-8 16,17-10-16,0 1 16,0-9-16,0 0 15,9 0-15,-1 0 16,10 0-16,8 0 16,8 9-16,18 8 15,1 0-15,-1 27 16,8 34-1,-16 17-15,-9 26 16,-9 44-16,-9-9 16,-26-35-16,-8 17 15,-26-8-15,-1-26 16,-8-34-16,9-27 31,-1 0-31,-8-17 0,-9-8 0,-8-10 31,8-25-15,9-26-16,17-35 16,18-26-16,43-35 15,35-34-15,-1 52 16,-25 69-16</inkml:trace>
  <inkml:trace contextRef="#ctx0" brushRef="#br0" timeOffset="159838.78">22188 3142 0,'0'0'0,"0"0"0,9 9 16,8 43-16,18 78 15,-9 9 1,9 17-16,-9 17 16,0-26-16,0-17 15,0 9-15,0-36 16,-17-42-16,-1-18 16,1-8-16,-9-18 15</inkml:trace>
  <inkml:trace contextRef="#ctx0" brushRef="#br0" timeOffset="160175.26">21910 3082 0,'0'0'0,"9"0"0,26-9 16,43 1-16,0-10 15,0-8-15,35-8 16,9-1-16,-18 0 15,-35 1-15,1 16 16,-10 1 0,-16 0-16,-1 8 15,-8 9-15</inkml:trace>
  <inkml:trace contextRef="#ctx0" brushRef="#br0" timeOffset="160410.67">22127 3809 0,'0'0'0,"9"0"0,8 0 16,27 9-16,34 8 16,35 1-16,0-10 15,-26 1-15,-1-18 16,1 1-1,-9-1-15,-17 0 16,0-8-16,-9 0 16,-35 8-16</inkml:trace>
  <inkml:trace contextRef="#ctx0" brushRef="#br0" timeOffset="160614.17">22457 4554 0,'0'0'0,"26"-8"0,35-1 15,9 0-15,25-8 16,35-9-16,-17-17 16,-17-9-16,-9-9 15,-18 9-15,18-8 16,-26 34-16</inkml:trace>
  <inkml:trace contextRef="#ctx0" brushRef="#br0" timeOffset="161067.18">23795 4009 0,'0'0'0,"0"0"15,-9 0 1,-8 0-16,-9 17 0,-18 0 16,-17 1-16,-8 8 31,17-9-31,8 9 0,27-9 16,0-8-1,17 0-15,0-1 0,8 1 31,10 0-31,8-1 16,0-16-16,8-1 16,1 0-16,0 1 15,8-1 1,-17 9-16,0 0 16,-8 0-16,-1 0 15,1 0-15,8 26 16,17 43-16,0 26 15,1 9-15,-1 26 16,1 9-16,-18-44 16,-9-17-16,9 0 15,9-17-15,-18-35 16,-8-18 0</inkml:trace>
  <inkml:trace contextRef="#ctx0" brushRef="#br0" timeOffset="161485.65">24211 3723 0,'0'0'0,"0"0"0,0 0 15,0 0-15,0 26 16,0 17-16,18 18 15,8-1-15,9-16 16,-1-1-16,1-17 16,-9 0-16,0-17 15,0-1-15,-8 1 16,-1-9-16,0-9 16,1-8-16,8-9 15,-9 0 1,1 0-16,-10 9 15,1-1-15,0 10 16,-1 8-16,10 8 16,25 27-16,18 17 15,8 9-15,-8 17 16,-9 0-16,-8-18 16,-10-17-16,1-17 15,-26-8-15</inkml:trace>
  <inkml:trace contextRef="#ctx0" brushRef="#br0" timeOffset="161976.87">26009 3645 0,'0'0'0,"0"0"16,-9 0-1,1 0-15,-36 0 0,-43 9 16,-17-1-16,17 1 16,27 8-16,8 1 15,-1 7-15,1 10 16,9 17-16,17 0 15,8-9 1,18 1-16,0-18 16,18 0-1,-1 0-15,1-9 16,16 0-16,1-8 16,8 0-16,1-18 0,-18 0 15,0-8 1,0 0-1,-9-1-15,-8 1 0,0 8 0,-1 9 16,10 0 0,-1 0-16,9 18 15,9-1-15,0 0 16,26 18 0,25 0-16,10-18 15,-27-8-15,-43-9 16</inkml:trace>
  <inkml:trace contextRef="#ctx0" brushRef="#br0" timeOffset="162276.65">26356 2761 0,'0'0'0,"0"0"0,0 0 16,9 18-16,43 60 16,9 52-1,17 17-15,0 35 16,-17-35-16,-9 0 16,-8 35-16,-18-52 15,8-26-15,-7 17 16,-10-8-16,-26-35 15,1-26-15,-1-9 16,0-8-16,9-18 16</inkml:trace>
  <inkml:trace contextRef="#ctx0" brushRef="#br0" timeOffset="162563.96">26244 4000 0,'0'0'0,"8"-9"0,10-8 0,25-9 16,35-9-1,26 9-15,-8 9 16,-9 0-16,26 17 16,0 0-16,-18 0 15,-34 0-15,-18 0 16,1 8-16,-10 1 15,-7 8-15,-1 1 16,0 16-16,-9 1 16,-8 0-1,8-1-15,-8 1 16,-1-18-16</inkml:trace>
  <inkml:trace contextRef="#ctx0" brushRef="#br0" timeOffset="163212.26">27703 3931 0,'0'0'0,"0"0"0,0 0 15,0 8-15,0 10 16,8 16-16,10 1 15,8 8-15,0 1 16,0-18-16,-9-9 16,-8-8-16,-1-1 15,1-8 1,0-8-16,-9-1 16,-9-8-16,0-44 15,-8-17-15,0 0 16,-1 17-1,10 18-15,-1 0 0,9 8 16,0 1-16,17 8 16,1 8-16,16 1 15,10 17-15,8 0 16,-9 9 0,1 8-16,8 26 15,17 26-15,1 18 16,-27-26-16,-8-18 15,-9-17-15,-9 0 16,1-9-16,-9-8 16,-1 0-16,1-9 15,0-9 1,-1-8-16,1-18 0,0-17 16,-1 17-1,1 1-15,0 8 16,8 8-1,0 1-15,-8 0 16,0 17-16,8 0 0,18 17 16,0 0-1,17 18 1,-9-9-16,-8-17 16,17-9-16,9-18 15,-35 1-15</inkml:trace>
  <inkml:trace contextRef="#ctx0" brushRef="#br0" timeOffset="163581.38">29309 3203 0,'0'0'0,"0"0"0,-9 0 15,-17 0-15,-8 9 16,-1 8 0,0 9-16,0 17 15,18 9-15,0 18 16,17-18-16,8-9 16,10 0-16,16 9 15,10 0-15,-9-8 16,-9-1-16,-18 0 15,-8 0 1,-17 1-16,-18-1 16,1-17-16,-19 0 15,-16-9-15,-35-8 16,17 0-16,17-18 16,36 9-16</inkml:trace>
  <inkml:trace contextRef="#ctx0" brushRef="#br0" timeOffset="163767.57">26999 3212 0,'0'0'0,"0"0"0,0 0 16,0 0-16</inkml:trace>
  <inkml:trace contextRef="#ctx0" brushRef="#br0" timeOffset="181698.08">18046 9422 0,'0'0'0,"-9"9"0,-8 8 0,-27 18 15,-17 52-15,-25 34 16,16-26-16,9-8 16,1 34-16,-1 9 15,26-43-15,9 34 16,9 43 0,8-34-16,18 18 15,17 42-15,26-25 16,17 43-16,1-27 15,-9-33-15,51 25 16,10-26-16,-18-60 16,26 8-16,9-17 15,-26-9 1,-26-34-16,-52-35 16</inkml:trace>
  <inkml:trace contextRef="#ctx0" brushRef="#br0" timeOffset="182153.55">17855 9033 0,'0'0'0,"0"0"0,0 0 16,0 0-16,34 0 16,36 0-16,8 8 15,0 9-15,35 18 16,52 34-16,-26 27 15,-9-10-15,18 10 16,-9 25-16,-44 9 16,-8 8-1,17 70-15,-25 0 16,-10 17-16,-25 27 16,-27-19-16,-34 53 15,-18-35-15,-17-25 16,-9-10-16,17-34 15,-8-26-15,9-78 16,8-26-16,18-26 16</inkml:trace>
  <inkml:trace contextRef="#ctx0" brushRef="#br0" timeOffset="182829.19">18063 8747 0,'0'0'0,"9"-9"0,17 0 0,43-17 16,88 0 0,25-8-16,35 8 15,44-18-15,-1-34 16,96-43-16,18 9 16,-27 25-16,35-26 15,0-25-15,18 17 16,25 17-1,18-26-15,-9-9 16,-8 26-16,-9 27 16,-1-35-16,-16-1 15,-44 27-15,-26 8 16,26-25-16,-9-9 16,-95 34-1,26 9-15,-26 9 0,-52-9 16,-18 8-1,-60 10-15,-9 8 16,-9 17-16,-35 18 16,-25 17-16,-18 0 15,-18 0-15,1 17 16,-35 44-16,9-18 16</inkml:trace>
  <inkml:trace contextRef="#ctx0" brushRef="#br0" timeOffset="183703.2">18845 12012 0,'0'0'0,"0"9"16,0-1-16,8 10 15,44-1-15,27 0 16,42-8-16,53-9 16,26-17-1,25-18-15,62-34 16,-18 0-16,26-1 15,53 10-15,-9-1 16,-18-26-16,26-8 16,35 0-1,9 8-15,-44 18 0,-17-18 16,26-17-16,18 0 16,-1 26-1,-60 9-15,-9-26 16,43-26-16,-51 8 15,-27 18-15,17-35 16,-43 0-16,9 26 16,-17 17-16,-35-8 15,-9-18-15,-44 35 16,10 18 0,-10 8-16,-51 17 15,-27 18-15,-17-9 16,-8 0-1,-1 0-15,-17 9 0,0-1 16,-17 1-16,0 0 16,-9 17-16,0-9 15,-9 9-15,0-26 16,1 9 0</inkml:trace>
  <inkml:trace contextRef="#ctx0" brushRef="#br0" timeOffset="184180.54">27277 5568 0,'0'0'0,"9"0"16,60 34-16,44 53 0,43 17 16,61 43-1,-17 26-15,-9-17 16,-17 18-16,-35-10 16,17 27-16,-17-1 15,-43 18-15,-27 35 31,-43 25-31,-34 18 16,-45-17-16,-77 68 16,-17-25-16,-45-43 15,-68 25 1,17-60-16,-61 26 16</inkml:trace>
  <inkml:trace contextRef="#ctx0" brushRef="#br0" timeOffset="189581.67">19965 13935 0,'0'0'0,"0"0"0,26 0 0,17 0 15,1-9-15,-1 1 16,18-1-16,17-8 16,9-9-16,-9 0 15,0-18-15,-8-7 16,-9-10-16,-9-17 15,9-9-15,-18-17 16,0-17 0,-17-17-16,-8-1 15,-10-26-15,1 1 16,-18-18-16,1-26 16,-1 9-16,-8-9 15,-18-52-15,0 9 16,-8 43-16,-9-9 15,-9-8 1,-9-9-16,-8 9 16,-17 9-16,-1 8 15,-8 0-15,-9 9 16,-17-1-16,-18-7 16,18 25-16,-26 17 15,-1-17-15,18 18 16,-8-10-16,-1 1 15,35 43 1,0-17-16,-26-18 16,44 53-16,25 25 15,10-8-15,-1 8 16,17 35-16,18 9 16,18 17-16</inkml:trace>
  <inkml:trace contextRef="#ctx0" brushRef="#br0" timeOffset="190258.02">18940 6642 0,'0'0'0,"0"0"16,-8 0-16,-19 0 15,-16 0-15,-26-9 16,-36 1-16,1 8 16,9-9-16,25 0 15,1 1 1,-9-10-16,-9 1 15,17 8 1,9 9-16,9 9 0,18 8 16,-1 9-16,0 9 15,18 8-15,-1 9 16,18 17-16,0 27 16,18-10-16,16-16 15,19 8 1,-1-18-16,0-34 15,-26-8-15</inkml:trace>
  <inkml:trace contextRef="#ctx0" brushRef="#br0" timeOffset="191828.15">15883 5680 0,'0'0'0,"0"0"0,0 0 0,0 0 16,0 0 0,-8 0-16,-1 0 15,-8 18-15,-1-1 16,1 18-16,8-9 16,9 8-16,0 10 15,18 16-15,8 36 16,8 7-16,-8-33 15,0-10 1,1 1-16,-1 17 16,0 0-16,0-26 15,-9-17-15,-8-9 16,-9 0-16,0-18 16</inkml:trace>
  <inkml:trace contextRef="#ctx0" brushRef="#br0" timeOffset="192110.95">15137 5784 0,'0'0'0,"0"-8"0,0-10 16,8-8-16,44-17 15,44-9 1,8 9-16,52-1 16,18 1-16,-9 17 15,26-17-15,-35-9 16,-17 0-16,18-17 16,-36 25-16,-51 18 15,-18 0-15,-35 18 16</inkml:trace>
  <inkml:trace contextRef="#ctx0" brushRef="#br0" timeOffset="193076.46">16257 5966 0,'0'0'0,"0"0"15,0 0-15,0 0 16,17 18-16,1 16 15,16 10 1,-8 16-16,0 1 16,0-18-1,-8 0-15,-1 18 0,18 8 16,-9 1-16,9-10 31,-9-8-31,-9-26 16,-8 0-16,-1-17 15,1 0-15,-9-1 0,0-16 16,0-10 0,0-8-1,0-17-15,0 8 16,0-8-16,0 8 16,0-8-16,0-18 15,9 9-15,0 18 16,8-1-16,0 0 15,1 18-15,-1 0 16,0 17-16,9 0 16,0 17-16,1 0 15,-1 1 1,-9-1-16,-8 0 16,-1-8-16,1 0 15,0-1-15,-1 1 16,-8 0-16,0-9 15,0 0-15,0 0 16,0-9-16,9-17 16,0-17-16,-1-1 15,1-8 1,0 18-16,8-1 16,1 9-16,-1 9 15,0 0-15,1-1 16,8 10-16,0 8 15,8 0-15,1 17 16,0 18-16,0 8 16,8 9-16,-17 8 15,0-16 1,0-1-16,-8-17 16,-10-9-16</inkml:trace>
  <inkml:trace contextRef="#ctx0" brushRef="#br0" timeOffset="199490.19">23821 12870 0,'0'0'0,"0"0"0,0 0 16,0 8-16,8 10 16,10-1-16,-1 0 15,0 1-15,1-10 16,-1 1-1,1 0-15,-1-1 16,9-8-16,9 0 16,-1-8-16,1-1 15,17-26-15,0-8 16,-8 0-16,-9-18 16,8 0-16,-8-8 15,-1-9 1,1-17-16,-9 0 15,0-1-15,0-16 16,0-18-16,0 0 16,1-26-16,-10-17 15,-8 25-15,-1-25 16,-8-9-16,-8 9 16,-1-17-16,-8 8 15,-10 0-15,10 0 16,-18 0-1,-8 0-15,-9 17 16,-9-25-16,0 17 16,0 34-16,1-34 15,-1 17-15,-17-9 16,-26-17 0,17 53-16,17-1 0,-25-26 15,-18 8 1,0 27-16,17-9 15,-17 0-15,-17 18 16,9 8-16,-1-9 16,-17-17-16,9 35 15,26 26-15,8 8 16,-8-8-16,8-1 16,27 27-16,25 0 15,1 8-15,26 18 16</inkml:trace>
  <inkml:trace contextRef="#ctx0" brushRef="#br0" timeOffset="200243.62">22631 6062 0,'0'0'0,"0"0"15,0 0-15,0 0 16,0 0-16,0 0 16,0 0-16,-9 0 15,1 8-15,-10 1 16,-17-9-1,-8-9-15,0 1 16,-9-10-16,-18-8 16,-25 0-16,-1 0 15,18 9 1,17 0-16,9-1 0,-9 1 16,0 0-16,9 17 31,9 0-31,8 0 15,9 0-15,9 0 0,-1 8 16,18 1 0,0 8-1,0 9-15,0 18 16,9 16-16,0 1 16,-1-9-16,1 0 15,-9-9-15,0 9 16,-17 0-16,8-35 15</inkml:trace>
  <inkml:trace contextRef="#ctx0" brushRef="#br0" timeOffset="202176.07">22761 5403 0,'0'0'0,"0"0"0,0 0 16,0 0-16,0 0 15,0 0-15,0 0 16,0 0-16,0 0 16,0 0-16,0 0 15,0 0-15,0 0 16,9 0-16,0 0 15,8 9 1,0 8-16,1 1 16,16 25-16,1 17 15,0 10 1,8 8-16,-8 0 0,0-9 16,0 26-1,8 9-15,-17-26 16,-9-17-16,-8-18 15,0 0-15,-1-17 0,1-8 16,0-10 0,-9 1-16,0-9 15,0 0-15</inkml:trace>
  <inkml:trace contextRef="#ctx0" brushRef="#br0" timeOffset="202845.3">22666 5048 0,'0'0'0,"0"0"0,0 0 16,8 0-16,10 0 15,16 0-15,19 0 16,-1 0-16,8 9 16,-7-9-16,-10 0 15,-17 8 1,0-8-16,-17 0 0,-1 0 15,1 0 1,0 9-16,-18 8 16,0 1-16,-17 16 15,-17 18 1,8 0-16,9-26 16,9 0-16,-1 0 0,10-17 31,-1 0-31,9-1 15,0 1-15,0-9 16,17 9-16,10-1 16,25 1-16,-9 0 15,0-1 1,1 1-16,-18 0 16,0-9-16,0 8 15,0 1-15,0 0 16,-17-9-16,0 0 15,-9 0-15,0 0 16,-9 8-16,0 10 16,-17-1-16,-26-9 15,-26 1-15,0 0 16,26-1-16,8-16 16,1-1-1,25 9-15</inkml:trace>
  <inkml:trace contextRef="#ctx0" brushRef="#br0" timeOffset="206965.6">25974 12229 0,'0'0'0,"0"0"0,0 0 0,0 0 16,0 0-16,0 8 15,0 1-15,0 0 16,0-1-16,9 1 15,0 0-15,8-1 16,0 1-16,18-18 16,0 1-16,8-1 15,-8-17 1,0-9-16,0-43 16,-9-17-1,0 0-15,0-9 16,-18-43-16,1-1 0,0 27 15,-9-43-15,0-1 16,0-8-16,0-18 16,0 18-1,-9-26 1,9 17-16,-9-9 0,1 1 16,-1 25-16,-8-34 15,-9 26-15,-9-18 16,-17 9-16,-9 18 15,-8-27 1,8 27-16,0-1 0,-17-26 16,-18 27-16,-17-27 15,27 27-15,16 34 32,-25-43-32,-10 17 0,18 43 15,9-34-15,18 8 16,16 44-1,-25-18-15,-1-17 0,1 18 16,17 25-16,8 1 16,-8-10-16,9 1 31,-1 26-31,18 8 0,0 9 16,17 35-1</inkml:trace>
  <inkml:trace contextRef="#ctx0" brushRef="#br0" timeOffset="207586.02">25080 5317 0,'0'0'0,"-9"0"0,-8 0 0,-18 0 16,-17-9-1,-26 9-15,0 0 16,26 0-16,8 0 16,1-9-16,-1 1 15,1-1-15,-1 0 16,10 1-16,-1 8 16,9 0-16,0 0 15,9 8-15,-1 10 16,1 8-1,-1 8-15,18 10 16,0 25-16,18 17 16,-1 1-16,1-9 15,-1-17-15,-8-9 16,8-18-16,-8-25 16,-1 0-1</inkml:trace>
  <inkml:trace contextRef="#ctx0" brushRef="#br0" timeOffset="208021.66">25323 5126 0,'0'0'0,"0"0"0,0 0 0,0 26 16,17 35-16,-8-1 15,0-8-15,-1 18 16,10 16-16,-1 9 16,-8-8-1,0-26-15,-1-1 0,-8-16 16,0-1-1,0-8-15,0-27 16,0 10-16,9-1 16</inkml:trace>
  <inkml:trace contextRef="#ctx0" brushRef="#br0" timeOffset="208620.87">25306 5178 0,'0'0'0,"0"-9"0,17 1 16,0-1-16,1-8 15,8-1-15,9 1 16,-1 8-16,10 1 15,-1-1 1,-8 9 0,-9 0-1,0 0-15,-17 0 16,-1 0-16,1 0 16,-9 0-16,0 0 15,0 9-15,-9-1 16,1 10-16,-1-1 15,0 9-15,1 0 16,-1 0-16,9-9 16,0 1-1,0-1-15,9 9 16,8-9-16,0 1 16,1-1-16,8 0 15,0 1-15,-9-10 16,1 1-16,-10 0 15,1-1-15,0 1 16,-9-9-16,-9 9 16,-17-1-16,-18 1 15,-8 0 1,9-9-16,-18 0 16,0 0-16,-8-9 15,8 0-15,26-8 16,-8 0-16,26 17 15</inkml:trace>
  <inkml:trace contextRef="#ctx0" brushRef="#br0" timeOffset="208875.51">25219 4563 0,'0'0'0,"0"0"16,0 0-16,0 0 15,0 0-15</inkml:trace>
  <inkml:trace contextRef="#ctx0" brushRef="#br0" timeOffset="210362.16">25262 4615 0,'0'0'0,"0"0"0,9 0 15,0 0-15,-1 0 16,-8 0 0,0 0-16,0 0 0,0 0 15,0 0-15,0 0 16,-8 0-16,-1 0 15,0 0 1,1 0-16,-1 0 16,0 0-16,9 0 15,0 0-15,0 0 16,0 0-16,0 0 16,9 0-16,0 0 15,-1 0-15,1 0 16,0 0-1,-1 0-15,1 0 0,-9 0 16,0 0-16,0 0 16,-9 0-1,1 0-15,-10 0 16,1 0-16,8 0 16,9 0-16,0 0 15,9 0-15,8 0 16</inkml:trace>
  <inkml:trace contextRef="#ctx0" brushRef="#br0" timeOffset="211547.3">27763 11414 0,'0'0'0,"0"0"0,0 0 15,0 0-15,0 0 16,0 0-16,0 0 15,0 9-15,0-9 16,0 0 0,0 0-16,0 0 15,0-9-15,18 1 16,8-18-16,8-9 16,10-34-16,-1-35 15,-8-9-15,-9-8 16,0-43-16,-17-10 15,-18-16-15,-8-27 16,-9 9 0,-9-8-16,-17-9 15,8 8-15,-8-8 16,0-9-16,9 9 16,-9 8-16,-9-8 15,-9 0-15,1 8 16,8 9-16,18 35 15,-1-17 1,10 16-16,-18-8 0,-1 1 16,-7 33-1,-19-34-15,19 26 16,8 53-16,8-10 16,-8-8-16,9 25 15,-18 18 1,0 18-16,0 8 0,18 17 15,8 1-15,0-1 16,18 18-16,0-1 16,8 10-16</inkml:trace>
  <inkml:trace contextRef="#ctx0" brushRef="#br0" timeOffset="212067.61">26374 6243 0,'0'0'0,"0"-8"0,0-1 0,-9-26 0,0 1 16,1-10 0,-1 10-16,9-9 15,-9-1-15,1-16 16,8-10-1,0-8-15,0 18 16,0 8-16,8 0 0,1 8 16,8-8-16,1 1 15,-1 7-15,1 1 16,8 8 0,0 18-16,8 0 15,1 17 1,9 8-16,-1 10 0,0 8 15,-8 0-15,0 8 16,17 10-16,9 33 16,0-7-16,-1-1 15,1-17 1,-35-26-16</inkml:trace>
  <inkml:trace contextRef="#ctx0" brushRef="#br0" timeOffset="212493.41">27034 4970 0,'0'0'0,"0"0"0,0 0 0,0 0 16,0 0-1,0 0-15,9 9 16,8 8-16,9 26 15,9 18-15,-1 8 16,-8 1-16,1-18 16,-10-9-16,0 18 15,1 25 1,-1 1-16,0-1 31,1-34-31,-1-8 16,-8-10-16,8-8 15,-8-8-15</inkml:trace>
  <inkml:trace contextRef="#ctx0" brushRef="#br0" timeOffset="213104.49">27199 4996 0,'0'0'0,"0"0"15,0 0-15,0 0 16,9-9-16,8 1 15,0-1-15,18 0 16,17 1-16,-8-1 16,8 9-16,-9 0 15,-17 0-15,0 0 16,-17 0-16,0 0 16,-9 9-1,-9 8-15,-17-8 16,-9 8-16,0 0 15,1 1-15,16-1 16,1 0-16,-1 1 16,10-10-16,8 10 15,0-1-15,0 0 16,8-8-16,10 8 16,8 1-1,0 8-15,0-9 16,0 0-16,-17-8 15,-1 0-15,1-1 16,-9 1-16,-9 0 16,1-1-16,-1 10 15,-8-10-15,-1 1 16,1 0-16,8-1 16,1 1-1,-10 0-15,18-1 16</inkml:trace>
  <inkml:trace contextRef="#ctx0" brushRef="#br0" timeOffset="213692.99">26938 4537 0,'0'0'0,"0"0"0,0 0 15,0 0-15,0 0 16,0 0 0,0 0-16,0 0 15,-8 0-15,-1 0 16,0 0-16,1 0 15,-1 0-15,0 0 16,9 0-16,0 0 16,0 0-16,0 0 31,0 0-31,0 0 0</inkml:trace>
  <inkml:trace contextRef="#ctx0" brushRef="#br0" timeOffset="214213.22">27451 4537 0,'0'0'0,"0"0"15,0 0-15,0 0 16,-9 0-16,0 0 16,1 0-16,-10 0 15,1 0 1,0 0-16,-1 0 15,9 0-15,1 0 16,-1 0-16,0-9 16,1 9-16,8 0 15,0 0-15,0 0 16,0 0-16,0 0 16,0 0-16,0 0 15</inkml:trace>
  <inkml:trace contextRef="#ctx0" brushRef="#br0" timeOffset="-214729.14">26999 4502 0,'0'0'0,"0"0"16,0 0-16,0 0 16,-9 0-16,1 9 15,-1 0-15,0-1 16,1 1-1,-1 0-15,-8-1 16,8 1-16,0 0 16,1-1-16,8-8 15,0 0 1,0 0-16,0 0 0,0 0 16,0 0-16,0 0 15,0 0-15,8 0 16,1 0-16,8 0 15,-8 0 1,17 0-16,0 0 16</inkml:trace>
  <inkml:trace contextRef="#ctx0" brushRef="#br0" timeOffset="-206844.4">19687 5897 0,'0'0'0,"0"0"16,9 0-16,-9 0 0,17 17 16,18 27-16,17 8 15,0 17-15,9-9 16,-18 1-16,1-18 16,-1 1-16,18 16 15,26 18-15,-9 9 16,-9-9-16,-8-9 15,-9 0 1,26 53-16,9 25 16,-9-34-16,1 25 15,-10 1-15,-8-18 16,8 0-16,27 44 16,-9-18-16,-9-26 15,-9 18-15,-8 0 16,-9-18-1,35 43-15,0 1 16,-26-26-16,8 25 16,-17-17-16,-8-17 15,-10 44-15,10-27 16,8-17-16,9 52 16,8-18-16,-25-34 15,8 26-15,-18-9 16,-7-34-1,-10 34-15,9 9 16,-17-43-16,-1 25 16,1 18-16,0-35 15,-9 18-15,0 17 16,8-43-16,-8-18 16,0 26-16,-8 9 15,-1-26-15,0-26 16,-8 0-1,-9 17-15,0 9 16,-9-17-16,0-18 16,1-8-16,-1 8 15,0 18-15,0-1 16,9-17-16,9-25 16,0-1-16,8 9 15,0 9-15,1 17 16,-1-9-1,0-8-15,-8 8 16,8-35-16,0-8 16,9-17-16</inkml:trace>
  <inkml:trace contextRef="#ctx0" brushRef="#br0" timeOffset="-206137.92">21189 12870 0,'0'-9'0,"0"0"0,9 1 15,0-1-15,-1 0 16,1 1-16,0-1 16,0 0-16,-1 9 15,1-8-15,0 8 16,-1 0 0,10 8-16,-1 10 15,0 8-15,-8 8 16,0 1-16,-1 8 15,1 9-15,8 26 16,1 0-16,-1 0 16,1-17-16,-1-9 15,0 0-15,1 0 16,16 8 0,-8-8-16,9-8 15,0-10-15,8 1 16,9-9-16,1 0 15,16-9-15,27-17 16,8-8-16,-9-10 16,10-8-16,16-8 15,-8-10 1,-18 1-16,-8 0 16,-9-18-16,44-43 15,0 9-15,-79 60 16</inkml:trace>
  <inkml:trace contextRef="#ctx0" brushRef="#br0" timeOffset="-192066.56">21511 14853 0,'0'0'0,"0"0"0,0 0 0,0-8 16,0-1-16,8 0 0,1 1 16,0-1-1,-1-8-15,1 8 16,0-8-16,0-1 15,-9 1-15,8 8 16,-8 1-16,0-1 16,0 0-16,0 9 15,0 0 1,0 0-16,0 0 16,0 0-16,0 0 15,0 0-15,0 0 16,0 0-1,0 18-15,0-1 0,9 9 16,0 9-16,8 25 16,0 27-16,1 8 15,8-17 1,-9-9-16,0 1 16,9 8-16,-8 0 15,-9-18-15,-1-16 16,1-10-16,-9-8 15,-9-17-15,1-1 16,-19-8-16,-7 0 16,-18 0-1,34-8-15</inkml:trace>
  <inkml:trace contextRef="#ctx0" brushRef="#br0" timeOffset="-191803.57">21077 14689 0,'0'0'0,"0"0"0,0 0 16,0 0-16,0-9 16,26-17-16,17 0 15,9 0-15,18 0 16,42 0-16,19 9 15,-18-1-15,-9 1 16,26 0-16,-8 8 16,-36 9-1,-7-9-15,-19 9 16,-33 0-16</inkml:trace>
  <inkml:trace contextRef="#ctx0" brushRef="#br0" timeOffset="-191205.43">22119 15503 0,'0'0'0,"0"0"0,0 0 15,17 0-15,0-9 16,18 1-16,0-18 15,17 0-15,0 0 16,9-18 0,0 1-16,-1 0 31,-16-1-31,-9 1 16,-9-9-16,-18 17 15,1 1-15,-9 8 16,-9 0-16,-17 8 15,0 1-15,-17 17 16,-1 9-16,-8 17 16,0 17-1,17 9-15,1-9 16,16 1-16,1-1 16,17 9-16,9 0 15,17 9-15,26-1 16,35 1-16,8-9 15,-17-26-15,18-26 16,8-9-16,9-34 16,-52 17-16</inkml:trace>
  <inkml:trace contextRef="#ctx0" brushRef="#br0" timeOffset="-177951.67">17959 2224 0,'0'0'0,"0"0"0,-9 0 0,1 0 0,-1-8 16,-17-10-1,0-25-15,0-18 16,0 1-16,0-35 15,0-9-15,-1-9 16,1 18-16,0-1 16,0-16-16,0-1 15,0 35-15,9 26 16,-1 0 0,1 18-16,8 16 15,9 1-15,0 0 16,0-1-16,9 10 15,8 8-15,10 0 16,7 26-16,18 17 16,0 26-16,-8 1 15,-1-10-15,9 1 16,1-9 0,7 8-16,-8 1 15,-8-18-15,-18 1 16,0-18-16,-9 0 15,-8-18-15,0 1 16,-1-9-16,-8-9 16,9-17-16,8 0 15,-8-17 1,8-9-16,-8-26 16,0-17-16,0 8 15,-1 27-15,1 8 16,0 17-16,-1 0 15,1 18-15,0 0 16,8-1-16,0 1 16,1 8-16,16 9 15,10 0 1,-1 9-16,-8 17 16,17 35-16,-8 17 15,-1-9-15,-8-8 16,-1-9-16,1 8 15,9 1-15,-18-1 16,0-16-16,-18-18 16,1 8-16,0-16 15</inkml:trace>
  <inkml:trace contextRef="#ctx0" brushRef="#br0" timeOffset="-177495.4">19044 1410 0,'0'0'0,"0"0"0,0 0 0,0 0 16,18 0-1,-1 0-15,1 0 16,25 9-16,18-1 16,8 1-16,1 0 15,-18-1-15,-9 1 16,-17 0-16,0-1 15,0 10 1,-8 8-16,-1 8 0,-8 18 16,-1 0-1,-16 0-15,-10-8 16,-16-1-16,-10 0 16,1-17-16,17-8 15,8-10-15,18 1 16,9-9-16,0 0 15</inkml:trace>
  <inkml:trace contextRef="#ctx0" brushRef="#br0" timeOffset="-177149.6">20121 1445 0,'0'0'0,"0"0"15,-8 0-15,-18 0 16,-18 8-16,-8 10 16,-9-1-16,9-8 15,17 8-15,1 0 16,-1 1-16,18-1 15,-1 0-15,9 1 16,9 8 0,18 8-1,17 1-15,17 0 0,0-9 16,17 0-16,-8-9 16,43 0-16,209 44 15</inkml:trace>
  <inkml:trace contextRef="#ctx0" brushRef="#br0" timeOffset="-176662.27">19513 778 0,'0'0'0,"0"0"0,0 0 16,-8 0-16,-1 17 16,-8 0-16,-9 9 15,0 0 1,-1-8-16,1-10 15,9 1-15,0 0 16,8-1-16,0-8 16,9 0-1,0 0-15,0 0 0,9-8 16,17-1-16,26-17 16,-26 9-16</inkml:trace>
  <inkml:trace contextRef="#ctx0" brushRef="#br0" timeOffset="-176315.23">20069 908 0,'0'0'0,"0"0"0,0 0 16,-9 0-16,1 8 15,-18 1-15,-9 0 16,0-1-16,1-8 15,7 0 1,10 0-16,0 0 16,17 0-16,0-8 15,17-1-15,18-8 16,-18 17-16</inkml:trace>
  <inkml:trace contextRef="#ctx0" brushRef="#br0" timeOffset="-175796.77">21024 1367 0,'0'0'0,"0"0"0,9 0 16,17 0-16,35 0 15,0 0-15,-9 0 16,-9 0-16,9-9 16,9 1-16,9-10 15,-10-8-15,-16 9 16,-1-9-16,-8 9 16</inkml:trace>
  <inkml:trace contextRef="#ctx0" brushRef="#br0" timeOffset="-175545.52">20842 1817 0,'0'0'0,"0"0"16,0 0-16,17 0 15,1 9-15,25 8 16,53 1-16,17-10 16,-18-8-16,1-8 15,25-10-15,-8-16 16,-26-1-16,-9-26 16,-43 27-1</inkml:trace>
  <inkml:trace contextRef="#ctx0" brushRef="#br0" timeOffset="-168872.45">22518 1038 0,'0'0'0,"0"0"0,0 0 0,0 8 16,-9 18-16,9 18 16,0-1-16,0 9 15,9 0-15,8 0 16,1 0-16,-1 8 16,18 27-1,-9 0-15,0-18 16,-17-8-16,-1-9 15,1-9-15,0 0 16,-1 1-16,1-10 16,0-8-16,-9 0 15,0-17-15,0-9 16,0 0-16,0 0 16,0-9-16,0-8 15,0-18 1,-9-25-16,0-18 15,1 0-15,-1 0 16,-17 8-16,0 1 16,0-26-1,9 0-15,-1 17 0,1 26 16,8 8-16,9 1 16,0 8-1,17 1-15,1-10 16,8 10-16,0-1 15,0 9-15,0 9 16,9-1-16,8 1 16,9 8-16,0 9 15,9 0-15,-9 0 16,-8 9-16,-18 0 16,0-1-1,-17 1-15,-1 0 16,1-1-16,0 1 15,-9 0-15</inkml:trace>
  <inkml:trace contextRef="#ctx0" brushRef="#br0" timeOffset="-168620.83">22588 1462 0,'0'0'0,"0"0"0,0 0 16,0 0-16,17 0 16,0 9-16,9-9 15,18 0-15,17 0 16,8-9 0,9 0-16,-17 1 15,0-18-15,-18 0 16,-8 0-16,-9-26 15,-9 26-15</inkml:trace>
  <inkml:trace contextRef="#ctx0" brushRef="#br0" timeOffset="-167284.85">23404 1523 0,'0'0'0,"0"0"0,0 0 0,0 0 15,0 0 1,0 0-16,-9 0 16,0 0-16,1 8 15,-1 1-15,0 0 16,9-1-16,0 1 15,0 0-15,0-1 16,0 1-16,0 0 31,0 8-31,0 0 0,0 1 16,0 8-16,0 0 16,9 0-16,0 0 15,8 0-15,1 0 16,-1-9-16,9 0 15,-9 1 1,1-1-16,-10-8 0,1-1 16,0 1-1,-1-9-15,1 0 16,0 9-16,-9-9 16,0 0-16,0 0 15,0 0-15,0 0 31,0 0-31,0 0 0,0 0 0,0 0 16,0 0-16,0 0 16,0 0-1,0 0-15,0 0 16,0 0-16,0 0 16,0 0-1,0 0-15,0 0 0,0 0 16,0 0-16,0 0 15,0 0-15,0 0 16,0 0 0,0 0-16,0 0 15,0 0-15,0 0 16,0 0-16,0 0 16,0 0-16,0 0 15,0 0-15,0 0 16,0 0-16,0 0 15,0 0 1,0 0-16,0 0 16,0 0-1,0 0-15,0-9 0,0 0 16,0 1-16,0-1 16,0 0-16,-9 1 15,0-1-15,9 0 16,-8 1-16,8-1 15,0 9 1,0 0-16,0 0 16,0 0-16,0 0 15,0 0-15,0 0 16,0 0-16,0 0 16,0 9-16,8 8 15,1-8-15,0-1 31,-1 10-31,1-1 0,0 0 32,0 1-32,-1-1 15,1-9-15,0 10 16,-1-10-16,1 1 16,-9 17-16,9 26 15,-1-35-15</inkml:trace>
  <inkml:trace contextRef="#ctx0" brushRef="#br0" timeOffset="-166829.56">23300 1939 0,'0'0'0,"0"0"16,0 0-16,0 0 15,0 0-15,0 0 16,0 0-16,0 0 15,0-9 1,0 0-16,0 1 16,8-1-16,1 0 15,8 1-15,1-1 16,-1-8-16,0 8 16,10 0-16,7 9 15,1 0 1,-9 0-16,0 0 15,0 0-15,0 0 16,0 0-16,9-8 16,-9-1-16,-9 0 15</inkml:trace>
  <inkml:trace contextRef="#ctx0" brushRef="#br0" timeOffset="-166247.53">24116 1272 0,'0'0'0,"0"0"0,0 0 16,0 0-16,0 17 16,9 0-16,8 1 15,9-1-15,35 9 16,8-9-16,-8-8 16,-9-1-1,0 1-15,0-18 16,9-8-16,26-35 15,17-26-15,-60 44 16</inkml:trace>
  <inkml:trace contextRef="#ctx0" brushRef="#br0" timeOffset="-165538.95">25210 1176 0,'0'0'0,"0"0"0,0 0 15,0 0-15,0 18 16,18-1-16,-1 18 16,9-1-16,-9 1 15,9 0-15,-8-10 16,-1 19 0,0 16-16,1 10 15,-9-10-15,-1-16 16,1-1-16,0-17 15,-9 0-15,0 0 16,0-9-16,0-8 16,0 0-16,0-1 15,0-8-15,0 0 16,-9-8 0,0-18-16,-8-26 15,-1-9-15,1 9 16,8-9-16,-8-25 15,0-18-15,17 26 16,0 17-16,0 9 16,0 9-16,0-9 15,0 9-15,8-1 32,1 10-32,8-1 0,1 0 15,-1 18-15,1 0 16,16-1-16,27 1 15,9 17-15,-1 0 16,-8 9-16,-18-1 16,-17 1-1,0 0-15,-17-1 0,0 1 16,-1 0 0</inkml:trace>
  <inkml:trace contextRef="#ctx0" brushRef="#br0" timeOffset="-165287.81">25193 1436 0,'0'0'0,"0"0"0,8 0 15,19 9-15,7 8 0,18-8 16,9-1-16,26 1 16,9 0-16,-18-18 15,-18 0 1,-7 1-16,-19-10 16,-8 10-16,-8 8 15</inkml:trace>
  <inkml:trace contextRef="#ctx0" brushRef="#br0" timeOffset="-164847.65">26200 1843 0,'0'0'0,"0"0"0,0 0 32,0 0-32,0 0 0,0 0 15,0 0-15,0 0 16,0 0-16,0 0 16,9 0-16,8 9 15,1-9-15,8-9 16,8 1-1,10-18 1,43-18-16,-27 10 16</inkml:trace>
  <inkml:trace contextRef="#ctx0" brushRef="#br0" timeOffset="-161252.66">26999 1237 0,'0'0'0,"0"0"0,0 0 0,0 0 0,17 0 16,18 0-16,0 0 15,8-9-15,9 1 16,9-1-16,26-8 16,-9-1-16,0 1 15,-17 0 1,0 8-16,-9-8 15,-17 8-15</inkml:trace>
  <inkml:trace contextRef="#ctx0" brushRef="#br0" timeOffset="-159196.84">28041 362 0,'0'0'0,"0"0"16,0 0-16,0 0 15,0 0-15,0 0 16,0 0-16,0 0 16,0 0-16,0 0 15,0 0-15,0 17 16,0 1-16,0 16 16,9 10-1,8 25-15,1 44 16,8-9-16,-9-18 15,0 44-15,9 17 16,1-51-16,-10-27 16,9 17-16,-9-8 15,1-17-15,-10 0 16,1-27-16,0-8 16,-9-8-1,0-10-15,0-8 16,0-8-16,0-10 15,0-8-15,0 0 16,0 0-16,17-8 16,18-27-1,0 0-15,8 1 0,0 8 16,1 9-16,8 8 16,0 9-1,18 9-15,-10 17 16,-8 17-16,-8 0 15,-9 18-15,-9 0 16,-18-1-16,1 1 16,-18-1-16,-25 18 15,-10 18-15,-8-1 16,9-8 0,8-18-16,-9 0 15,-8 1-15,-34-18 16,7 0-1,19-18-15,25-8 0,0-8 16,9-10-16,0-16 16,0-1-16,26 26 15</inkml:trace>
  <inkml:trace contextRef="#ctx0" brushRef="#br0" timeOffset="-158740.37">29205 960 0,'0'0'0,"0"0"15,0 0-15,0 0 16,0 0-16,17 0 16,1 8-1,8 1-15,8 0 0,-8-1 16,1 1 0,-1 0-16,0-9 15,0 17-15,0 0 16,0 9-16,0 0 15,-17 9-15,-1 8 16,-8 1-16,-8-1 16,-10-17-16,-17 9 15,-8-1 1,-9-8-16,0-9 16,17-8-16,18 0 15,-1-1-15,10-8 16,-10 0-1,18 0-15</inkml:trace>
  <inkml:trace contextRef="#ctx0" brushRef="#br0" timeOffset="-158379.31">29795 631 0,'0'0'0,"-17"0"0,-18 0 0,-8 0 15,-1 8 1,1 10-16,-9 16 16,0 1-16,8 0 15,10-1-15,16-8 16,10 0-16,8 0 15,8 0-15,1 9 16,0-9 0,8 8-1,0 1-15,1-9 0,17 0 16,8 9-16,0-9 16,1-9-16,8-8 15,9-18-15,-35 9 16</inkml:trace>
  <inkml:trace contextRef="#ctx0" brushRef="#br0" timeOffset="-158033.22">29092 275 0,'0'0'0,"0"0"0,0 0 15,0 0-15,0 18 16,0 16-16,0-8 16,-9 0-16,9-8 15</inkml:trace>
  <inkml:trace contextRef="#ctx0" brushRef="#br0" timeOffset="-150170.12">17351 16161 0,'0'0'0,"0"0"0,0 0 0,0 17 0,0 1 16,0 8-1,9 26-15,8 8 16,0 1-16,1-9 16,-1 0-16,9 0 15,0 0-15,9 26 16,0 8-16,-9-8 15,-9-8-15,1-1 16,-10 0 0,1 1-16,-18-1 15,-8 0-15,-9 9 16,0-17-16,0-1 16,-18 1-16,1 0 15,8-9-15,0-18 16,-8-8-16,0 0 15,-10-17 1,1-9-16,9-9 16,8-17-16,9 0 15,-9-17-15,18 0 16,0-27-16,8 27 16</inkml:trace>
  <inkml:trace contextRef="#ctx0" brushRef="#br0" timeOffset="-149755.8">16604 16109 0,'0'0'0,"0"0"0,0 9 16,9-9-16,26 8 15,25 1 1,10 0-16,34-9 16,35 0-16,-17 0 15,-10-9-15,19 9 16,8-9-16,-35 9 16,-17 0-16,0-8 15,-9-1-15,0 1 16,-35 8-1</inkml:trace>
  <inkml:trace contextRef="#ctx0" brushRef="#br0" timeOffset="-148598.58">18836 16664 0,'0'0'0,"0"0"16,0 0-16,0 0 0,0 0 15,0 0-15,0 0 16,0 0 0,0 0-16,0 0 15,0 0-15,0 0 16,0 0-16,0 0 15,0 0-15,0 17 16,17 35 0,1 26-16,-1 8 0,0 1 15,1 17 1,-1 26-16,1-26 16,-1-9-16,0 9 15,-8-17-15,17 8 16,0-17-16,-9-17 15,10-18-15,-19-17 16</inkml:trace>
  <inkml:trace contextRef="#ctx0" brushRef="#br0" timeOffset="-147969.93">18871 16681 0,'0'0'0,"0"0"15,0 0-15,0 0 16,8 0-16,10 0 16,17 0-1,-1 0-15,-8 0 16,0 0-16,0 0 16,0 0-16,1 0 15,-10 17-15,0 18 16,-8 17-16,-9 8 15,-9-8-15,1 0 16,-10-8-16,1-10 16,8-8-16,0 0 15,1-8 1,-1-1-16,9 0 16,0-8-16,0 0 15,0-1-15,9 1 16,8 0-16,1-9 15,-1 0-15,9 0 16,0 0-16,0 0 16,0 8-1,-17 1-15,-1 8 16,1 18-16,-18 0 16,1-1-16,-18 9 15,0 1-15,-9-1 16,-8-17-16,-10 0 15,1-17-15,18-18 16,-1-8-16,-9-35 16,27 8-1</inkml:trace>
  <inkml:trace contextRef="#ctx0" brushRef="#br0" timeOffset="-147357.43">18619 15728 0,'0'0'0,"0"9"0,0-1 0,0 1 15,9 0 1,-9-1-16,8 10 16,-8-10-16,9 1 15,-9 0-15,9-1 16,-1 1-16,1 0 16,-9-1-16,9 1 15,-1 0-15,1-1 16,0 1-1,8 0-15,-8-1 16,-1-8-16</inkml:trace>
  <inkml:trace contextRef="#ctx0" brushRef="#br0" timeOffset="-146948.18">19288 15927 0,'0'0'0,"0"0"16,0 0-16,0 0 0,0 0 15,-9 0 1,0 0-16,1-8 15,-10-1-15,1-8 16,-1-9-16,1 0 16,0-9-16,17 9 15,0 26-15</inkml:trace>
  <inkml:trace contextRef="#ctx0" brushRef="#br0" timeOffset="-146445.56">20243 16534 0,'0'0'0,"0"8"16,17 10-16,9-1 15,9 0-15,8-8 16,10 0-16,16 8 15,35-8-15,-17-1 16,-9-8-16,-17-8 16,8-10-16,-25 10 15,-27 8-15</inkml:trace>
  <inkml:trace contextRef="#ctx0" brushRef="#br0" timeOffset="-146128.39">20408 17045 0,'0'0'0,"0"0"16,9 8 0,8 1-16,0 0 0,35-9 15,35-9 1,9-17-16,-1-17 16,1-18-16,51-17 15,-8 9-15,-87 51 16</inkml:trace>
  <inkml:trace contextRef="#ctx0" brushRef="#br0" timeOffset="-143146.85">22119 16178 0,'0'0'0,"0"9"0,0 26 0,17 17 0,0 26 15,1-9-15,-1-8 16,-8 8-16,8 9 15,1 17 1,-10 0-16,1-17 16,0-8-1,-1 8-15,-16 8 0,-1-16 16,9-10-16,0 1 16,0-18-16,0-17 15,0-17-15</inkml:trace>
  <inkml:trace contextRef="#ctx0" brushRef="#br0" timeOffset="-142800.42">21424 15945 0,'0'0'0,"0"0"16,0 0-16,35 8 16,34 10-1,35 16-15,9 1 31,35 8-31,8-17 16,-34 0-16,34-17 16,0-1-16,-43-16 15,17-10-15,9 1 16,-26 17-16,-69 9 16</inkml:trace>
  <inkml:trace contextRef="#ctx0" brushRef="#br0" timeOffset="-141400.36">22640 16897 0,'0'0'0,"0"0"0,0 0 15,0 0-15,0 0 16,0 9-16,8 0 16,1 8-16,0 0 15,-1 1-15,1-1 16,0 0-16,-1 1 16,1-1-16,0 9 15,-1 0 1,1 9-16,0 17 15,-9-9-15,0 0 16,0-17-16,0 0 16,0-9-16,0-8 15,0 0-15,0-9 16,0 0-16,0-9 16,0-17-16,0 0 15,0-8 1,9-10-16,-1 1 15,1 0-15,0-18 16,-1 9-16,1 0 16,8 9-16,1 8 15,-1 9-15,0 9 16,1-1 0,-1 18-16,1 0 15,8 0-15,0 18 16,0 8-16,0 8 15,-9-8-15,0 9 16,-8 0-16,0-9 16,0 0-16,-1 0 15,1-9-15,0-8 16,-1-1-16,-8 1 16,9 0-1,-9-1-15,0-8 16,9 0-16,-1 0 15,1-8-15,8-1 16,1 0-16,-1 1 16,18-10-16,0 1 15,-1 0-15,10 8 16,-1 9-16,1 0 16,-18 0-1,0 9-15,0-1 16,-9 10-1,0-1-15,1 0 0,-1 1 16,1 8-16,-1 0 16,0 0-16,1 0 15,16-18-15,10 1 16,8-18 0,9-17-16,0-17 15,-27 17-15</inkml:trace>
  <inkml:trace contextRef="#ctx0" brushRef="#br0" timeOffset="-136421.18">24159 16412 0,'0'0'0,"0"0"0,0 0 0,0 9 16,18 8-16,25 1 15,9-1 1,9 0-16,0 1 15,0-1-15,25-8 16,27 8-16,-8 0 16,-27-8-16,-9 0 15,1-9-15,8-9 16,-9 9-16,1 0 16,-35 0-1</inkml:trace>
  <inkml:trace contextRef="#ctx0" brushRef="#br0" timeOffset="-135728.15">25792 15607 0,'0'0'15,"0"17"-15,9 0 0,-1 9 16,1-8 0,0-1-16,8 9 15,0 17-15,10 27 16,-10-1-16,-8-8 15,-1-9-15,10 8 16,-1 18-16,0 35 16,9-1-16,-8-34 15,-1-8 1,9 8-16,0 17 16,-8-17-1,-1-18-15,-8-8 0,-1-26 16,-8 0-16,9 0 15,0-17-15,-1 0 16</inkml:trace>
  <inkml:trace contextRef="#ctx0" brushRef="#br0" timeOffset="-135318.72">25210 15633 0,'0'0'0,"0"0"16,0 0-16,0 0 15,0 0 1,0 0-16,0 0 0,9 0 16,8 0-16,18 0 15,17-9-15,9 0 16,34-8 0,18 8-16,-17-8 15,-18 8-15,17 1 16,18-10-16,-8 1 15,-27 0-15,-9 0 16,18-1-16,17-8 16,-8 9-16,-53 8 15</inkml:trace>
  <inkml:trace contextRef="#ctx0" brushRef="#br0" timeOffset="-134517.22">26383 16724 0,'0'0'0,"0"0"0,0 0 31,0 0-15,8 9-16,10 8 15,16 0-15,1 1 16,17-10-16,-8 1 15,-1-18-15,-8 1 16,-1-1-16,1-8 16,9-1-1,-1-7-15,0-1 16,1-9-16,-18-8 16,0-18-16,-17 9 15,-1 0-15,-16 9 16,-10 8-16,-8 0 15,-17 1-15,-1-1 16,-16 18-16,-10 8 16,1 9-1,8 9-15,17 8 16,10 9-16,-1 17 16,18 9-16,-1 0 15,1 0-15,17 0 16,0 18-16,17 8 15,18 17-15,0-17 16,8-26 0,9-9-16,-8 0 15,-10-17-15,1 0 16,26-8-16,26-10 16,8-16-16,-17-10 15,9-42-15,0-18 16,-43 34-16</inkml:trace>
  <inkml:trace contextRef="#ctx0" brushRef="#br0" timeOffset="-128331.14">28102 16126 0,'0'0'0,"0"0"0,0 0 0,9 9 0,51 0 16,45-1-16,-18 1 15,-9-9 1,-9-9-16,18 1 15,17-10-15,-8 10 16,-18-1-16,-9 1 16,-8-10-16,-35 10 15</inkml:trace>
  <inkml:trace contextRef="#ctx0" brushRef="#br0" timeOffset="-121681.49">29552 14983 0,'0'0'0,"0"0"0,0 0 15,0 0-15,0 0 16,0 0-16,0 0 16,0 0-16,0 0 15,0 0-15,0 0 16,0 0-16,0 9 15,0 8 1,0 18-16,0 8 16,0 0-16,9 1 15,8 16-15,18 36 16,17 25-16,0-9 16,-8-8-16,8 18 15,-9-1-15,-17-26 16,-8-17-1,-1 9-15,0-1 16,-8-8-16,0-26 16,-1-26-16,-8 0 15,0 0-15,0-17 16,0-9-16</inkml:trace>
  <inkml:trace contextRef="#ctx0" brushRef="#br0" timeOffset="-121261.29">29483 14914 0,'0'0'0,"0"17"16,17 9-16,9 26 15,26 26-15,35 0 16,-9 9-16,0 17 16,1 17-16,7 0 15,10 9 1,0 17-16,-36-34 15,-25-26-15,-9 8 16,-9 0-16,-17-17 16,-17-17-16,-35-9 15,-9-18-15,0-8 16,-25-17-16,-1-18 16,9 1-16,-1-18 15,45 17-15</inkml:trace>
  <inkml:trace contextRef="#ctx0" brushRef="#br0" timeOffset="-120802.1">30733 15563 0,'0'0'0,"0"0"0,0 0 15,0 0-15,0 0 16,0 0 0,0 0-16,0 0 15,0 18 1,9-1-16,8 18 0,1-1 16,-1 36-16,9 34 31,0 8-31,9-8 0,17 43 0,0 9 15,-17-34 1,0 16-16,8 9 16,-26-34-16,-8-26 15,0-9-15,-1-26 16,1-26-16</inkml:trace>
  <inkml:trace contextRef="#ctx0" brushRef="#br0" timeOffset="-120186.28">30620 15278 0,'0'0'0,"0"0"0,18 0 16,8 0-16,0 8 16,0 1-16,9-9 15,8 9-15,1-1 16,-1 1-16,-17 0 15,0-1-15,-9 10 16,-8-1-16,0 0 16,-1 1-16,-8 8 15,0 0 1,-8 0-16,-1 0 16,9-1-16,0 1 15,0 0-15,0 0 16,9 0-16,8-8 15,9 8-15,9 0 16,8 8-16,1-8 16,-9 9-1,-9 0-15,0-1 16,-9-8-16,-8 9 16,-1-9-16,1 0 15,-18 0-15,-8 9 16,-26-9-16,-18 0 15,9-1-15,0-16 16,17 0-16,0-1 16,9-16-16,0-1 15,9 9 1,17 0-16</inkml:trace>
  <inkml:trace contextRef="#ctx0" brushRef="#br0" timeOffset="-119806.05">30612 14775 0,'0'0'0,"0"0"0,0 9 16,0 0-16,0-1 15,0 1-15,0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3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2 0,0 3 0,0 2 0,0-1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111 190 24575,'0'1'0,"0"0"0,0-1 0,0 1 0,0-1 0,1 1 0,-1-1 0,0 1 0,0-1 0,1 1 0,-1-1 0,0 0 0,0 1 0,1-1 0,-1 1 0,1 0 0,2 2 0,27 31 0,1-1 0,1-2 0,2-1 0,39 27 0,-7-12 0,-58-40 0,1-1 0,-1 0 0,1 0 0,-1-1 0,1 0 0,13 2 0,-19-4 0,0-1 0,1 0 0,-1 0 0,0 0 0,1 0 0,-1 0 0,0-1 0,1 1 0,-1-1 0,0 0 0,0 0 0,0 0 0,1 0 0,4-4 0,-5 3 0,1-1 0,0 0 0,-1 0 0,0 0 0,0 0 0,0-1 0,0 1 0,0-1 0,3-7 0,-1 1 0,-1 1 0,-1-1 0,1 0 0,-2 0 0,1 0 0,-1 0 0,-1 0 0,1-21 0,-2 22 0,-1 0 0,0 0 0,-1 0 0,1 1 0,-2-1 0,1 0 0,-1 1 0,-1-1 0,1 1 0,-6-9 0,2 7 0,0-1 0,-1 1 0,0 0 0,-1 1 0,0 0 0,-15-12 0,4 6 0,0 2 0,-1 0 0,-1 2 0,0 0 0,0 1 0,-1 2 0,-25-7 0,22 9-170,-1 0-1,0 2 0,1 1 1,-1 2-1,0 0 0,0 2 1,-31 4-1,31 0-6655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24575,'0'0'0,"4"4"0,5 9 0,6 19 0,13 36 0,10 44 0,7 47 0,6 41-2588,4 20 2588,7 11 0,5-9 0,-5-30 0,-5-33 0,-8-37-693,-7-32 693,-8-29 0,-9-24-4910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24575,'4'0'0,"-1"-1"0,0 0 0,1 1 0,-1-2 0,0 1 0,1 0 0,-1 0 0,0-1 0,0 0 0,3-2 0,0 0 0,18-11 0,-1-1 0,-1-1 0,-1-1 0,-1-1 0,0-1 0,-1 0 0,-1-2 0,-1 0 0,24-43 0,-34 52 0,-1 1 0,-1-2 0,0 1 0,-1 0 0,0-1 0,-1 0 0,0 0 0,-1 0 0,-1 0 0,0-18 0,-2 22 0,0-1 0,0 1 0,-1-1 0,0 1 0,-1 0 0,0 0 0,-1 0 0,0 1 0,-1-1 0,1 1 0,-2 0 0,1 0 0,-1 0 0,-10-10 0,12 15 0,0 0 0,0 0 0,0 1 0,-1-1 0,1 1 0,-1 0 0,0 0 0,0 1 0,0 0 0,0-1 0,0 1 0,-8-1 0,10 2 0,1 1 0,-1 0 0,0 0 0,0 0 0,0 0 0,0 0 0,1 1 0,-1-1 0,0 1 0,0-1 0,1 1 0,-1 0 0,1 0 0,-1 1 0,0-1 0,1 0 0,0 1 0,-1 0 0,1-1 0,0 1 0,0 0 0,0 0 0,0 0 0,0 0 0,1 1 0,-3 2 0,-1 5 0,0 0 0,1 0 0,0 0 0,0 0 0,1 1 0,0-1 0,1 1 0,-1 14 0,1-6 0,1 1 0,0 0 0,1-1 0,2 1 0,0-1 0,1 1 0,0-1 0,2 0 0,0 0 0,2-1 0,0 1 0,0-1 0,2-1 0,0 0 0,2 0 0,14 19 0,-11-19 17,1 0 0,0-1 1,2-1-1,0-1 0,0 0 0,27 15 0,-20-15-314,1-1 0,1-2 0,0 0 0,43 11 0,7-5-6529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24575,'2'5'0,"23"32"0,1-2 0,35 38 0,-22-28 0,-19-21 0,107 132 0,-88-104 0,34 61 0,-35-38 0,-33-63 0,0 0 0,-1 0 0,-1 1 0,3 15 0,-6-26 0,0 0 0,1 1 0,-1-1 0,0 0 0,0 1 0,-1-1 0,1 0 0,0 1 0,-1-1 0,1 0 0,-1 0 0,0 1 0,0-1 0,-1 2 0,1-3 0,1 0 0,-1 0 0,0-1 0,0 1 0,0 0 0,0-1 0,1 1 0,-1 0 0,0-1 0,0 1 0,0-1 0,0 0 0,0 1 0,0-1 0,0 0 0,-1 0 0,1 1 0,0-1 0,0 0 0,0 0 0,0 0 0,0 0 0,0 0 0,0-1 0,0 1 0,0 0 0,0 0 0,0-1 0,0 1 0,0-1 0,-2 0 0,-2-1 0,1-1 0,0 1 0,0-1 0,0 0 0,0 0 0,1 0 0,-1-1 0,1 1 0,0-1 0,0 0 0,0 0 0,0 0 0,-3-7 0,0-1 0,1 0 0,0-1 0,-6-23 0,7 16 0,0 0 0,2 0 0,0 0 0,1 0 0,2 0 0,0 0 0,6-34 0,-4 36 0,2 0 0,0 0 0,1 1 0,1 0 0,0 0 0,1 1 0,1 0 0,18-26 0,-22 36 0,0 0 0,1 0 0,0 0 0,0 0 0,0 1 0,0 0 0,1 1 0,8-5 0,-11 7 0,0 0 0,0 0 0,0 1 0,0 0 0,0 0 0,1 0 0,-1 0 0,1 0 0,-1 1 0,0 0 0,1 0 0,-1 0 0,0 1 0,1-1 0,-1 1 0,7 2 0,-1 2 0,0-1 0,-1 1 0,1 0 0,-1 1 0,0 0 0,-1 1 0,0 0 0,0 0 0,0 0 0,7 11 0,5 7 0,-2 0 0,18 34 0,-19-29 0,18 46 0,-29-61 0,-1 1 0,0 0 0,-1 0 0,-1 0 0,1 19 0,-4-33 0,1 1 0,-1 0 0,0 0 0,0 0 0,0-1 0,0 1 0,-1 0 0,1 0 0,-1-1 0,-1 6 0,2-8 0,0 0 0,0 0 0,0 0 0,0 0 0,0 0 0,0 0 0,0 0 0,0 0 0,0 0 0,0 0 0,0 0 0,0 0 0,0 0 0,0 0 0,0 0 0,0 0 0,-1 0 0,1 0 0,0 0 0,0 0 0,0 0 0,0 0 0,0 0 0,0 0 0,0 0 0,0 0 0,0 0 0,0 0 0,0 0 0,0 0 0,0 0 0,0 0 0,0 0 0,0 0 0,0 0 0,0 0 0,0 0 0,-1 0 0,1 0 0,0 0 0,0 0 0,0 0 0,0 0 0,0 0 0,0 0 0,0 0 0,0 0 0,0 0 0,0 0 0,0 0 0,0-1 0,0 1 0,0 0 0,0 0 0,0 0 0,0 0 0,0 0 0,0 0 0,0 0 0,0 0 0,0 0 0,0 0 0,0 0 0,0 0 0,0 0 0,0 0 0,0 0 0,0 0 0,0 0 0,-1-6 0,1-4 0,0 0 0,0 1 0,1-1 0,4-18 0,14-39 0,-12 49 0,0 0 0,17-29 0,-19 39 0,1-1 0,0 1 0,0 0 0,0 1 0,1 0 0,0 0 0,10-7 0,-15 13 0,0-1 0,1 1 0,-1-1 0,1 1 0,0 0 0,-1 0 0,1 0 0,0 0 0,0 1 0,0-1 0,-1 1 0,1-1 0,0 1 0,0 0 0,0 0 0,0 1 0,0-1 0,0 1 0,-1-1 0,1 1 0,0 0 0,0 0 0,-1 0 0,1 0 0,0 0 0,-1 1 0,1-1 0,3 4 0,4 3 0,-1 0 0,0 1 0,-1 0 0,0 0 0,10 14 0,4 11-682,28 56-1,-34-59-6143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24575,'0'7'0,"1"1"0,0 0 0,1 0 0,-1 0 0,6 13 0,4 7 0,0 0 0,2-1 0,1 0 0,28 39 0,-17-32 0,2-1 0,53 52 0,-69-75 0,0 0 0,0-1 0,1 0 0,0 0 0,0-2 0,21 10 0,-30-15 0,0-1 0,0 0 0,0 0 0,0-1 0,1 1 0,-1 0 0,0-1 0,1 0 0,-1 0 0,0 0 0,1 0 0,-1-1 0,0 1 0,1-1 0,-1 0 0,0 0 0,0 0 0,0 0 0,0-1 0,0 1 0,0-1 0,0 0 0,0 1 0,-1-1 0,1-1 0,0 1 0,-1 0 0,3-4 0,1-2 0,0-1 0,0 0 0,-1 0 0,0 0 0,-1-1 0,0 1 0,-1-1 0,4-12 0,-1-7 3,0 0 0,-2-1-1,0-43 1,-4 19-82,-9-56 0,2 61-16,-2 0-1,-2 0 1,-2 1-1,-21-50 1,18 61 52,-1 1 0,-2 0 0,-1 2 0,-2 0 0,-39-47 1,60 81 42,-5-8 0,0 1 0,-1 0 0,0 0 0,-12-8 0,15 14 0,5 6 0,3 7 116,2 1 0,0-1 0,10 16 1,0 0 152,113 209-524,142 248-486,-236-426 741,82 104 0,-107-152 28,0 0 0,0-1 1,1 0-1,1-1 0,15 11 0,-20-16 54,0 0-1,0-1 0,0 0 0,0 0 0,1-1 0,-1 1 0,1-2 1,0 1-1,-1-1 0,1 0 0,11-1 0,9-1-81,0 2 0,0 0 0,35 7 0,-10 3-1365,-3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11 24575,'-2'0'0,"0"1"0,1-1 0,-1 0 0,0 0 0,0 0 0,1 0 0,-1 0 0,0 0 0,0 0 0,-2-1 0,-6-1 0,-356-7 0,359 10 0,1-2 0,0 1 0,0 0 0,0 1 0,0-1 0,0 1 0,1 1 0,-1-1 0,0 1 0,1 0 0,-6 2 0,10-3 0,0-1 0,1 1 0,-1-1 0,0 1 0,1-1 0,-1 1 0,1-1 0,-1 1 0,0-1 0,1 1 0,0 0 0,-1-1 0,1 1 0,-1 0 0,1 0 0,0-1 0,-1 1 0,1 0 0,0 0 0,0-1 0,0 1 0,0 0 0,0 0 0,0 0 0,0-1 0,0 1 0,0 0 0,0 0 0,0 0 0,0-1 0,0 1 0,1 0 0,-1 0 0,0-1 0,1 1 0,-1 0 0,1 0 0,1 3 0,0-1 0,0 0 0,1 0 0,-1 0 0,1-1 0,5 6 0,1-1 0,1-1 0,0 1 0,0-2 0,1 1 0,17 5 0,58 14 0,8 2 0,-74-18 0,-1 0 0,0 1 0,21 16 0,51 42 0,-39-27 0,13 6-1365,-6-5-5461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24575,'0'0'0,"0"3"0,4 12 0,5 18 0,6 20 0,7 18 0,8 13 0,7 1 0,2-8 0,-6-17-8191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24575,'0'3'0,"0"-1"0,1 0 0,-1 0 0,1 0 0,0 0 0,-1 0 0,1 0 0,0 0 0,2 2 0,2 7 0,111 238 0,-76-174 0,62 86 0,-94-150 0,-2-2 0,1 0 0,0-1 0,10 11 0,-15-17 0,-1 0 0,1-1 0,0 1 0,0-1 0,0 0 0,1 1 0,-1-1 0,0 0 0,0 0 0,0-1 0,1 1 0,-1 0 0,1-1 0,-1 1 0,0-1 0,1 0 0,-1 0 0,1 0 0,-1 0 0,3-1 0,2 0 0,-1-1 0,1-1 0,-1 0 0,0 0 0,0 0 0,0 0 0,0-1 0,-1 0 0,8-7 0,6-7 0,17-21 0,-34 37 0,6-8 0,1 1 0,0 0 0,0 1 0,16-12 0,-21 18 0,0-1 0,1 1 0,-1 0 0,1 0 0,0 1 0,-1-1 0,1 1 0,0 0 0,0 0 0,0 1 0,-1 0 0,1-1 0,0 1 0,8 2 0,-5-1 0,0 1 0,1 0 0,-1 0 0,0 1 0,15 8 0,34 24 0,-43-26 0,-11-7 0,0 0 0,0 0 0,0-1 0,0 1 0,1-1 0,-1 0 0,0 1 0,5-1 0,-7-1 0,0 1 0,1-1 0,-1 0 0,0 0 0,0 0 0,0-1 0,0 1 0,0 0 0,1 0 0,-1-1 0,0 1 0,0 0 0,0-1 0,0 1 0,0-1 0,0 0 0,0 1 0,0-1 0,0 0 0,0 0 0,0 1 0,-1-1 0,1 0 0,0 0 0,-1 0 0,1 0 0,0 0 0,0-2 0,1-2 0,1-1 0,-2 0 0,1 1 0,-1-1 0,1 0 0,-2 0 0,1-12 0,-4-42 0,3 56 0,-14-122 0,13 123 0,0-3 0,2 5 0,-1 1 0,0 0 0,0 0 0,0 0 0,1 0 0,-1 0 0,0 0 0,0 0 0,0 0 0,1 0 0,-1 0 0,0 0 0,0 0 0,0 0 0,1 0 0,-1 0 0,0 0 0,0 0 0,0 0 0,1 0 0,-1 1 0,0-1 0,0 0 0,0 0 0,1 0 0,-1 0 0,0 0 0,0 0 0,0 1 0,0-1 0,0 0 0,1 0 0,-1 0 0,0 0 0,0 1 0,0-1 0,53 46-1365,-18-15-5461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24575,'0'0'0,"0"3"0,5 8 0,22 11 0,21 7 0,2-1-8191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5:2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5324 3671 24575,'-1'0'0,"0"0"0,0 0 0,0 0 0,0 0 0,0 0 0,0 1 0,1-1 0,-1 0 0,0 0 0,0 1 0,-1 0 0,-5 1 0,-460 124-158,327-92-218,-1-7 0,-159 11 0,-287-31-1717,-2-42-91,428 24 2031,16 1 161,-488-37 57,3-20-440,258 1-1136,294 46 1511,1-4 0,-125-55 0,138 47-123,2-2 1,1-2-1,-110-90 0,132 92 108,1-2 0,2-2 1,2-1-1,1-2 0,2-1 0,-29-52 0,36 47 16,1 0 0,3-2 0,1 0 0,3-1 0,2-1-1,-13-88 1,21 82-11,3 1-1,1-1 0,4 0 0,1 0 0,4 0 1,13-59-1,-2 47-71,2 1 1,3 0-1,38-75 1,-22 66 49,4 2 0,67-89 1,-38 71-20,5 4 0,3 4 0,4 3 1,125-95-1,-83 86-413,247-136 0,164-22 484,25 55-20,-389 150 0,235-31 0,-194 53-29,0 10 1,1 9 0,-1 9 0,0 9-1,395 81 1,-437-52-189,-1 7 1,-3 8-1,254 127 1,-322-134 227,-3 4 0,-2 5 1,133 111-1,-143-99 133,-5 3 0,116 141-1,-158-167-109,-2 0-1,-3 3 0,-2 1 0,-2 1 0,-3 1 0,25 76 1,-36-78-34,-2 2 0,-2 0 0,-2 0 0,1 78 0,-10-61 0,-4 0 0,-24 144 0,-63 131 275,-36-6 1,16-86-363,-310 556-35,299-601 1692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24575,'1'-1'0,"0"0"0,1 0 0,-1 0 0,1 0 0,-1 0 0,1 0 0,0 0 0,-1 0 0,1 1 0,2-2 0,-3 2 0,0 0 0,-1 0 0,0 0 0,0 0 0,0 0 0,0 0 0,0 0 0,0 0 0,0 0 0,0 0 0,0 0 0,0 0 0,0 0 0,0 0 0,1 0 0,-1 0 0,0 0 0,0 0 0,0 0 0,0 0 0,0 0 0,0 0 0,0 0 0,0 0 0,0 0 0,0 0 0,0 0 0,1 0 0,-1 0 0,0 0 0,0 0 0,0 0 0,0 0 0,0 0 0,0 0 0,0 0 0,0 0 0,0 1 0,0-1 0,0 0 0,0 0 0,0 0 0,0 0 0,0 0 0,0 0 0,0 0 0,0 0 0,0 0 0,0 0 0,0 0 0,0 1 0,0-1 0,0 0 0,0 0 0,0 0 0,0 0 0,0 0 0,0 0 0,0 0 0,0 0 0,0 0 0,0 0 0,0 0 0,0 1 0,0 1 0,18 129 0,-8-64 0,60 394-609,42 319-73,-101-693 542,26 294-1133,-36-359-4214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24575,'6'-6'0,"-2"4"0,1 0 0,-1 1 0,1 0 0,0-1 0,-1 2 0,1-1 0,7 0 0,3 1 0,17 3 0,-7 1 0,0 0 0,-1 2 0,1 2 0,-1 0 0,37 18 0,108 70 0,-159-90 0,86 57 0,-76-49 0,-2 1 0,30 31 0,-42-39 0,0-1 0,-1 1 0,0 1 0,-1-1 0,0 1 0,0-1 0,0 1 0,-1 1 0,3 12 0,-3-10 0,-2 0 0,1 1 0,-1-1 0,-1 1 0,0-1 0,-3 18 0,-1-5 0,-2 1 0,0-1 0,-2-1 0,-1 1 0,-1-1 0,-13 22 0,-11 15-221,-3-3 0,-48 59 0,-98 98-19,141-167 305,-26 31-1291,14-17-4901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24575,'0'0'0,"2"0"0,6 0 0,15-2 0,19-3 0,17-2 0,11-1 0,4-3 0,2-2 0,2-1 0,2-1 0,-2-4 0,-6 2 0,-12 2 0,-15 4-8191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24575,'0'0'0,"8"0"0,18 4 0,23 7 0,20 3 0,18 2 0,21-2 0,16-6 0,9-6-918,0-8 918,-7-8 0,-19-3 0,-28 1-7273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24575,'1'0'0,"-1"-1"0,1 1 0,-1 0 0,1-1 0,-1 1 0,1-1 0,-1 1 0,1-1 0,-1 0 0,1 1 0,-1-1 0,0 1 0,1-2 0,2-1 0,7-9 0,2 0 0,0 1 0,0 1 0,1 0 0,0 1 0,1 0 0,26-12 0,-10 7 0,1 2 0,58-14 0,-66 21 0,0 0 0,1 2 0,0 0 0,-1 2 0,1 0 0,41 5 0,-54-2 0,-1 0 0,1 0 0,-1 1 0,0 0 0,0 1 0,0 0 0,-1 0 0,1 1 0,-1 1 0,0 0 0,-1 0 0,1 0 0,-1 1 0,0 1 0,-1-1 0,0 1 0,9 13 0,-9-11 0,-1 2 0,0-1 0,-1 1 0,-1 0 0,1 0 0,-2 0 0,0 0 0,0 1 0,-1-1 0,-1 1 0,0 0 0,-1 0 0,-2 24 0,-2-8 0,-1-1 0,-2 0 0,0 0 0,-2-1 0,-13 29 0,-1-8-162,-2 0 0,-2-2-1,-58 76 1,-120 115-7,159-186 214,40-44-73,-16 19 157,21-25-77,0 1 0,0 0-1,0-1 1,0 1 0,0 0-1,0 0 1,1 0 0,-1 0-1,1 0 1,-1 0 0,1 0 0,0 4-1,0-5-51,0 0 0,0 0 0,0 0 0,1 0 0,-1 0 0,0-1 0,1 1 0,-1 0 0,1 0 0,-1 0 0,1 0 0,-1 0 0,1-1 0,0 1 0,-1 0 0,1-1 0,0 1 0,0 0 0,0-1 0,-1 1 0,1-1 0,1 1 0,23 8 0,-23-8 0,36 8 0,1-2 0,-1-2 0,43 1 0,119-7 0,394-58-1883,-535 51-4425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25 24575,'-17'-13'0,"12"11"0,1 0 0,-1 0 0,0 1 0,0 0 0,0 0 0,0 0 0,-1 0 0,1 1 0,0-1 0,0 1 0,0 1 0,0-1 0,0 1 0,-1 0 0,1 0 0,0 0 0,1 1 0,-8 2 0,-6 5 0,0-1 0,1 2 0,-26 18 0,6 1-141,0 1 0,2 2-1,2 1 1,1 2-1,1 1 1,-32 51 0,21-21-107,3 2 1,3 1 0,-28 76 0,29-48-40,5 1 1,3 1-1,5 1 1,5 1 0,4 1-1,0 108 1,13-142-109,16 131 1,-9-153 197,3-1-1,2 0 1,29 73 0,-15-62 87,2-1 1,3-1-1,38 50 0,6-4-2081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24575,'0'9'0,"-13"454"0,11-436 0,-17 366 0,25-295-1365,-1-66-5461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24575,'0'0'0,"0"0"0,2 0 0,7 0 0,11 0 0,13 0 0,11-2 0,9-2 0,10-9 0,8-9 0,10-8 0,6-8 0,0 0 0,-6 0 0,-8 2 0,-14 4 0,-16 7-8191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4 0,9 6 0,11 10 0,12 9 0,9 5 0,6 5 0,1-1 0,-7-5 0,-12-8-8191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24575,'0'0'0,"2"0"0,5 2 0,16 5 0,28 2 0,32 2 0,23 1 0,19-5 0,15-10-1194,6-13 1194,-12-9 0,-29 1-6997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4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0,0-2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24575,'-2'0'0,"1"1"0,0-1 0,0 1 0,0 0 0,0 0 0,0-1 0,0 1 0,0 0 0,1 0 0,-1 0 0,0 0 0,0 0 0,1 0 0,-1 0 0,1 0 0,-2 2 0,0 1 0,-12 22 0,1 0 0,1 0 0,-10 32 0,-17 87 0,26-81 0,-6 69 0,17-104 0,1 1 0,1-1 0,2 1 0,8 51 0,-5-64 0,0 1 0,1-2 0,0 1 0,2 0 0,0-1 0,12 17 0,-1-5 0,1-1 0,32 32 0,-39-45 0,1-1 0,0 0 0,0-1 0,2 0 0,-1-2 0,1 0 0,1 0 0,0-2 0,0 0 0,1-1 0,0 0 0,0-2 0,30 6 0,-19-8-341,1-1 0,0-2-1,40-4 1,-5-4-6485</inkml:trace>
  <inkml:trace contextRef="#ctx0" brushRef="#br0" timeOffset="1">31 240 24575,'0'0'0,"-2"0"0,-2-2 0,-1-2 0,0-3 0,5-6 0,13-4 0,13-3 0,13-2 0,12-1 0,12 1 0,11 1 0,6 2 0,1 1 0,-2-1 0,-8 1 0,-17 3-8191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0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24575,'0'0'0,"3"0"0,10 0 0,10 2 0,10 3 0,13 2 0,16 0 0,15-4 0,9-5 0,-3-4 0,-14-2-8191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34 408 24575,'7'6'0,"-4"-2"0,14 14 0,-1 1 0,0 1 0,-1 0 0,-2 1 0,13 25 0,-4 0 0,24 73 0,-35-85 0,13 67 0,-22-88 0,0-1 0,-1 1 0,-1-1 0,0 1 0,0-1 0,-2 0 0,1 1 0,-2-1 0,-4 15 0,5-22 9,-1 1-1,1 0 1,-2-1-1,1 0 1,0 0 0,-1 0-1,0 0 1,0 0-1,-1-1 1,1 0-1,-1 0 1,0 0-1,-10 6 1,3-3-257,0-2 1,0 1-1,-1-1 1,1-1-1,-19 4 1,15-5-6579</inkml:trace>
  <inkml:trace contextRef="#ctx0" brushRef="#br0" timeOffset="1">0 352 24575,'0'0'0,"0"-2"0,0-3 0,4-3 0,11-7 0,16-7 0,18-4 0,14-5 0,6-1 0,2-2 0,1 1 0,-2 0 0,-4 1 0,-9 0 0,-12 5 0,-15 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24575,'5'7'0,"2"2"0,34 43 0,50 81 0,-77-109 0,-3-5 0,11 24 0,-21-40 0,0-1 0,-1 0 0,1 0 0,-1 0 0,1 0 0,-1 1 0,0-1 0,1 0 0,-1 0 0,0 1 0,-1-1 0,1 0 0,0 0 0,-1 1 0,1-1 0,-1 0 0,0 0 0,1 0 0,-3 4 0,-2 1 0,1-1 0,-1 1 0,-1-1 0,-7 7 0,9-8 0,-129 136 0,99-100 0,-48 74 0,80-112 0,-44 76 0,41-67 0,-1 0 0,2 0 0,0 0 0,-5 24 0,8-32 0,1 0 0,-1 0 0,1 0 0,0 0 0,1 0 0,-1 0 0,1 0 0,-1 0 0,1-1 0,0 1 0,1 0 0,-1 0 0,4 5 0,-2-4 0,0 0 0,1 0 0,-1 0 0,1-1 0,1 0 0,-1 0 0,1 0 0,5 4 0,5 2 0,0-2 0,1 1 0,1-2 0,32 11 0,-15-9-273,0-1 0,1-1 0,-1-3 0,48 2 0,-48-6-6553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24575,'7'1'0,"-1"0"0,1 0 0,-1 0 0,1 1 0,-1 0 0,0 0 0,0 1 0,0 0 0,0 0 0,0 0 0,-1 1 0,1-1 0,-1 1 0,0 1 0,0-1 0,-1 1 0,6 6 0,-3-3 0,-1 1 0,1 0 0,-2 1 0,1 0 0,-1 0 0,-1 0 0,0 0 0,0 1 0,3 14 0,-6-19 0,0 0 0,-1-1 0,0 1 0,0 0 0,0-1 0,0 1 0,-1 0 0,0-1 0,0 1 0,-3 7 0,-2 2 0,-1 0 0,-10 17 0,9-18 0,0 0 0,-6 19 0,12-27 0,1-1 0,-1 0 0,1 1 0,1-1 0,-1 1 0,1-1 0,0 1 0,0-1 0,0 1 0,2 8 0,1-3 0,1 0 0,-1 0 0,2 0 0,0 0 0,0-1 0,1 0 0,10 14 0,57 61 0,-35-42 0,-30-34 0,0 1 0,-1 0 0,0 0 0,-1 0 0,0 1 0,8 19 0,-13-24 0,1-1 0,-1 1 0,1 0 0,-2 0 0,1 0 0,-1 0 0,0-1 0,0 1 0,0 0 0,-1 0 0,0 0 0,0 0 0,0-1 0,-1 1 0,0 0 0,-3 5 0,0-2 0,0 0 0,-1 0 0,0 0 0,0-1 0,-1 0 0,0 0 0,0-1 0,-11 9 0,-11 5 0,-33 20 0,17-13 0,43-27-76,1 0 1,-1 0-1,0 0 0,1 0 0,-1 0 0,1 0 0,0 1 0,-1-1 1,1 0-1,0 1 0,0-1 0,0 1 0,0-1 0,0 1 1,0 0-1,0 0 0,0 2 0,2 6-6750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2 0,8 13 0,18 28 0,21 27 0,20 28 0,10 32 0,7 29-1972,-3 30 1972,-13 31-2675,-29 22 2675,-45 17 0,-67 12-3119,-83 28 3119,-15-37-425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24575,'-3'1'0,"0"-1"0,0 1 0,0-1 0,0 1 0,0 0 0,0 0 0,0 0 0,0 1 0,1-1 0,-1 1 0,0-1 0,1 1 0,-1 0 0,-3 4 0,-2 3 0,0-1 0,-11 16 0,11-12 0,0 1 0,0 0 0,2 0 0,0 1 0,0-1 0,-4 19 0,4-10 0,2 0 0,1 1 0,-2 33 0,7 3 0,1 1 0,15 70 0,64 229-605,29-10-353,-48-159 748,6 43 91,-51-157 9,10 83-1,-28-156 98,4 26 13,-1 56-1,-3-78-46,0 0-1,-1 0 0,0 0 0,0 0 0,-1 0 0,0-1 1,0 1-1,0 0 0,-1-1 0,0 1 0,0-1 0,-1 0 1,-6 8-1,-7 1-5347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24575,'0'0'0,"3"-2"0,18-4 0,24-6 0,33-3 0,33-4 0,24 2 0,14 3-1333,0 5 1333,-18 1 0,-33 3-6858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24575,'5'3'0,"6"3"0,-1 1 0,0 1 0,0-1 0,-1 2 0,15 15 0,36 53 0,-19-14 0,-3 1 0,59 133 0,-67-136 0,-9-21 0,-21-40 0,0 1 0,0 0 0,0-1 0,0 1 0,1-1 0,-1 1 0,0 0 0,1-1 0,-1 1 0,0-1 0,1 1 0,-1-1 0,0 1 0,1-1 0,-1 0 0,1 1 0,-1-1 0,1 1 0,0-1 0,-1 0 0,2 1 0,-1-2 0,0 1 0,0-1 0,0 0 0,0 1 0,0-1 0,-1 0 0,1 0 0,0 0 0,0 0 0,-1 0 0,1 0 0,1-2 0,14-23 0,25-55 0,3-6 0,-34 71 0,0 0 0,1 1 0,1 1 0,0 0 0,1 1 0,1 0 0,19-14 0,-25 21 0,0 0 0,1 1 0,0 0 0,0 1 0,0 0 0,0 0 0,1 1 0,0 1 0,-1-1 0,1 1 0,0 1 0,0 0 0,0 0 0,0 1 0,13 1 0,-8 2 0,0 1 0,0 0 0,-1 0 0,0 2 0,1 0 0,-2 0 0,1 1 0,19 14 0,2 5 0,55 51 0,-72-61 0,-1 1 0,-1 1 0,23 30 0,-37-46 0,-1 1 0,0-1 0,0 0 0,0 0 0,0 1 0,0-1 0,0 0 0,-1 1 0,1-1 0,-1 1 0,0-1 0,1 1 0,-1-1 0,0 1 0,-1 3 0,0-4 0,1 0 0,-1 0 0,1-1 0,-1 1 0,0 0 0,0 0 0,0-1 0,0 1 0,0-1 0,0 1 0,0-1 0,0 0 0,-1 1 0,1-1 0,-1 0 0,1 0 0,-1 0 0,1 0 0,-1 0 0,0 0 0,-1 1 0,3-2 0,-1 0 0,1 0 0,-1 0 0,1 0 0,-1 0 0,1 1 0,0-1 0,-1 0 0,1 0 0,-1 0 0,1 0 0,-1 0 0,1 0 0,0 0 0,-1-1 0,1 1 0,-1 0 0,1 0 0,0 0 0,-1 0 0,1 0 0,-1-1 0,1 1 0,0 0 0,-1 0 0,1-1 0,0 1 0,-1 0 0,1-1 0,0 1 0,0 0 0,-1-1 0,1 0 0,-6-14 0,4 4 0,1 0 0,0 0 0,0 0 0,2 0 0,-1 0 0,1 1 0,1-1 0,3-14 0,0 6 0,1 1 0,0 0 0,18-33 0,-15 34 0,2 1 0,0-1 0,1 2 0,23-25 0,-26 32 0,0-1 0,0 2 0,1-1 0,0 1 0,0 1 0,1 0 0,0 1 0,20-8 0,-26 11 0,0 1 0,-1 0 0,1 0 0,0 1 0,0 0 0,0-1 0,-1 2 0,1-1 0,0 0 0,0 1 0,8 2 0,-6 0 0,0-1 0,-1 1 0,1 1 0,-1-1 0,0 1 0,0 0 0,6 6 0,6 6 0,-2 2 0,0 0 0,23 34 0,-35-46 0,62 89-75,31 41 260,7-9-1660,-56-78-5351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24575,'0'0'0,"0"0"0,2 0 0,4 0 0,9 0 0,13 0 0,16 0 0,13 0 0,6-2 0,1-5 0,-2-2 0,-7-2 0,-13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4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0,0 0 0,0 2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24575,'0'0'0,"0"0"0,0 0 0,4 0 0,5 0 0,14 1 0,24 2 0,25-3 0,20-2 0,1-2 0,-15 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24575,'0'0'0,"0"0"0,-1 0 0,1 0 0,-1 0 0,1 1 0,0-1 0,-1 0 0,1 0 0,-1 0 0,1 1 0,0-1 0,-1 0 0,1 1 0,0-1 0,0 0 0,-1 1 0,1-1 0,0 0 0,-1 1 0,-1 1 0,-7 11 0,-1 1 0,-8 17 0,-15 30-154,3 1 0,3 2 0,2 1-1,3 1 1,4 1 0,2 1 0,-9 84-1,15-40 76,5 1-1,5 0 1,24 192-1,22-8-150,15 152-202,-58-409 183,-1 0 0,-3 0 0,-10 75 0,6-94-4732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24575,'0'0'0,"0"0"0,4-2 0,8-2 0,15-5 0,18-5 0,30-5 0,24-3 0,12-2 0,3 1-548,-6 3 548,-19 5 0,-23 5-7643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24575,'5'-3'0,"47"-15"0,-22 9 0,0-2 0,-2-1 0,43-24 0,-53 24 0,0-1 0,-2 0 0,1-2 0,-2 0 0,0-1 0,-1 0 0,0-1 0,12-22 0,-11 15 0,-2-1 0,-1-1 0,-1 0 0,-1 0 0,12-51 0,-20 71 0,-1 0 0,0 0 0,0 0 0,0 0 0,-1 0 0,0 0 0,-1-12 0,1 18 0,0-1 0,0 0 0,0 1 0,-1-1 0,1 1 0,0-1 0,0 0 0,0 1 0,-1-1 0,1 1 0,0-1 0,0 1 0,-1-1 0,1 1 0,-1-1 0,1 1 0,0-1 0,-1 1 0,1 0 0,-1-1 0,1 1 0,-1 0 0,1-1 0,-1 1 0,1 0 0,-1-1 0,1 1 0,-1 0 0,1 0 0,-1 0 0,0 0 0,1 0 0,-1-1 0,1 1 0,-1 0 0,0 0 0,1 0 0,-1 1 0,1-1 0,-1 0 0,0 0 0,1 0 0,-1 0 0,1 0 0,-1 1 0,0 0 0,-3 0 0,1 1 0,0 1 0,-1-1 0,1 0 0,0 1 0,-3 3 0,-9 11 0,1 1 0,1 0 0,1 1 0,0 1 0,1 0 0,2 0 0,0 1 0,0 0 0,2 0 0,1 1 0,1 0 0,-4 33 0,8-34 0,0 0 0,2 0 0,0 0 0,1 0 0,1-1 0,1 1 0,1-1 0,9 25 0,-9-33 0,-1-1 0,2-1 0,-1 1 0,1-1 0,1 0 0,0 0 0,0 0 0,1-1 0,1-1 0,-1 1 0,1-1 0,0-1 0,1 1 0,0-2 0,20 11 0,-15-10 11,0-2 0,1 0 0,0-1 0,20 3 0,-8-3-721,45 0 0,23-8-6074,-96 4 6741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24575,'0'0'0,"2"-2"0,6-2 0,11-3 0,16-1 0,16-3 0,12-2 0,12-5 0,15-4 0,9-4 0,0 0 0,-2-2 0,-13 3 0,-20 5-8191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2 0,6 2 0,13 5 0,22 2 0,25 2 0,20-4 0,12-7 0,-4-6 0,-17-2-8191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24575,'1'50'0,"13"74"0,-9-88 0,15 103-481,53 195 0,-66-310 481,1 0 0,1-1 0,1 0 0,1 0 0,16 23 0,-20-36 0,0 0 0,1-1 0,0 0 0,0 0 0,1-1 0,0 0 0,0-1 0,1 1 0,0-2 0,1 0 0,-1 0 0,20 7 0,-22-10 43,1 0 1,-1-1 0,1 0 0,0-1-1,0 0 1,0 0 0,0-1 0,-1 0-1,1 0 1,15-3 0,-17 1-10,0 0 1,0 0-1,0 0 0,0-1 1,-1 0-1,1-1 1,-1 0-1,0 0 0,0 0 1,0 0-1,-1-1 1,1 0-1,6-8 0,-4 3-34,0-1 0,-1 0 0,0 0 0,-1 0 0,-1-1 0,1 0 0,-2 0 0,0 0 0,0 0 0,-1-1 0,0 0 0,-2 1 0,1-1 0,-1 0 0,-1 0 0,0 0 0,-1 0 0,-1 0 0,0 1 0,0-1 0,-1 0 0,-1 1 0,0 0 0,-1 0 0,0 0 0,-11-18 0,5 16 0,0-1 0,0 2 0,-2 0 0,0 0 0,0 1 0,-1 1 0,0 0 0,-1 1 0,0 1 0,-1 0 0,0 1 0,0 0 0,-24-6 0,13 6 0,1 1 0,-1 1 0,0 2 0,-1 0 0,1 2 0,-1 1 0,-54 5 0,79-3-67,-3-1-192,0 1-1,1 0 0,-1 0 1,-11 4-1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24575,'0'4'0,"19"71"0,48 122 0,-60-181 0,0 1 0,1-1 0,1-1 0,0 0 0,19 24 0,-26-37 0,0 0 0,0 0 0,-1 0 0,2-1 0,-1 1 0,0 0 0,0-1 0,0 0 0,1 0 0,-1 1 0,4 0 0,-5-2 0,1 0 0,-1 0 0,0 0 0,1 1 0,-1-1 0,0-1 0,1 1 0,-1 0 0,0 0 0,1 0 0,-1-1 0,0 1 0,1-1 0,-1 1 0,0-1 0,0 1 0,1-1 0,-1 0 0,0 0 0,0 1 0,0-1 0,2-2 0,-1 0 0,1 0 0,-1-1 0,0 1 0,0 0 0,0-1 0,-1 0 0,1 1 0,-1-1 0,0 0 0,0 0 0,0 1 0,0-1 0,-1 0 0,1 0 0,-1 0 0,-1-7 0,1 1 0,-2 1 0,1-1 0,-1 0 0,0 1 0,-8-18 0,6 17 0,-1 0 0,-1 0 0,1 1 0,-2-1 0,1 1 0,-2 1 0,-10-12 0,6 9 0,-1 0 0,0 1 0,-1 1 0,-20-12 0,4 7 0,0 1 0,-1 1 0,-1 2 0,-45-9 0,57 14-227,0 2-1,0 0 1,0 1-1,0 1 1,-38 3-1,29 3-6598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24575,'2'57'0,"14"77"0,-3-60 0,3 0 0,3-2 0,36 90 0,-17-75 0,2-1 0,63 96 0,-16-52-1365,-53-82-5461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24575,'0'0'0,"3"90"-138,4 0 0,4-1-1,3 0 1,39 128 0,148 326-149,-140-396-916,-41-99-4807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4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302 400 24575,'0'0'0,"-2"-1"0,-4-6 0,-9-7 0,-10-11 0,-6-7 0,-1-7 0,0-2 0,3-2 0,-1-4 0,-3-7 0,-3 1 0,5 10-8191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0 0,11 0 0,14 2 0,15 1 0,10-2 0,0-2 0,-9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24575,'0'0'0,"3"0"0,8 1 0,0 0 0,0 1 0,-1 0 0,1 1 0,-1 0 0,19 9 0,-15-7 0,22 10 0,-1 0 0,55 35 0,-73-38 0,0 0 0,-1 0 0,0 2 0,-1 0 0,-1 1 0,23 28 0,-33-36 0,1-1 0,-1 1 0,0 0 0,-1 0 0,0 1 0,0-1 0,0 1 0,-1-1 0,0 1 0,-1 0 0,1 0 0,-2 0 0,1 0 0,-1 0 0,0 0 0,-1 0 0,0 0 0,0 0 0,0-1 0,-4 10 0,-2 4 0,-2-1 0,-20 39 0,-31 35 0,37-60 0,4-5 0,-31 50 0,42-64 0,0 0 0,1 1 0,-6 21 0,11-33 0,1 1 0,0 0 0,0 0 0,0-1 0,1 1 0,0 0 0,0 0 0,0 0 0,2 9 0,-2-11 0,1-1 0,0 1 0,0-1 0,0 1 0,0-1 0,1 1 0,-1-1 0,1 0 0,0 0 0,-1 1 0,1-1 0,0 0 0,0-1 0,0 1 0,0 0 0,1-1 0,-1 1 0,5 2 0,6 1-120,0-1 0,0 0 0,1-1 0,-1 0-1,19 1 1,-22-3-524,24 3-6182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24575,'0'0'0,"0"0"0,4 0 0,16 0 0,26 0 0,26-2 0,24-4 0,6-1 0,-13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2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24575,'0'0'0,"0"0"0,0 6 0,0 12 0,0 16 0,-2 22 0,-2 27 0,-1 25 0,1 14 0,0-8-593,2-24-7005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4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405 400 24575,'1'-1'0,"-1"-1"0,0 1 0,0-1 0,1 1 0,-1 0 0,1-1 0,-1 1 0,1 0 0,0 0 0,1-2 0,-2 2 0,1 0 0,0 0 0,-1 0 0,1 0 0,-1 0 0,1-1 0,-1 1 0,0 0 0,1-3 0,1-18 0,0 0 0,1-1 0,2 1 0,13-40 0,0-2 0,-15 54 0,-1 0 0,0-1 0,-1 1 0,1-19 0,-2 29 0,0 1 0,-1-1 0,1 0 0,0 0 0,0 0 0,0 0 0,0 0 0,-1 0 0,1 0 0,0 1 0,0-1 0,0 0 0,0 0 0,-1 0 0,1 0 0,0 0 0,0 0 0,0 0 0,-1 0 0,1 0 0,0 0 0,0 0 0,0 0 0,0 0 0,-1 0 0,1 0 0,0 0 0,0 0 0,0 0 0,-1-1 0,1 1 0,0 0 0,0 0 0,0 0 0,0 0 0,-1 0 0,1 0 0,0 0 0,0-1 0,0 1 0,-15-7 0,8 3 0,-14-6 0,-1 2 0,0 0 0,0 1 0,-37-5 0,-93-5 0,140 16 0,-87-7-1365,63 5-5461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5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24575,'7'16'0,"0"-2"0,0 1 0,-1 0 0,-1 0 0,0 1 0,-1 0 0,3 26 0,-3 0 0,-2-1 0,-5 50 0,-15 84 0,6-70 0,-19 105-1365,25-178-5461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5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24575,'0'0'0,"0"0"0,0 0 0,0 0 0,4 0 0,11 0 0,16 0 0,18-1 0,16-4 0,16-2 0,13-2 0,9-1 0,6-1 0,-4 1 0,-14 3 0,-21 2-8191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24575,'0'0'0,"0"0"0,2 0 0,4 0 0,9 0 0,14-2 0,12-2 0,18-3 0,16-6 0,16-8 0,6-4 0,-4 2 0,-19 5-8191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6:5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24575,'0'0'0,"4"4"0,5 8 0,6 16 0,7 20 0,4 20 0,2 12 0,3 5 0,-1-7 0,-4-17-8191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32 915 24575,'0'0'0,"14"-2"0,-8 0 0,0-1 0,1 0 0,-1 0 0,0 0 0,0-1 0,-1 1 0,1-1 0,-1-1 0,8-7 0,2-4 0,22-32 0,-22 25 0,-1 0 0,-1-1 0,-1-1 0,-1 0 0,-1-1 0,-1 0 0,-2 0 0,6-31 0,-8 23 0,-1 0 0,-2-1 0,-1 1 0,-2-1 0,-1 1 0,-7-35 0,5 49 0,0 1 0,-2 0 0,0 0 0,-1 0 0,-17-31 0,17 38 0,0 1 0,-1 0 0,0 0 0,-1 1 0,0 0 0,-1 0 0,0 1 0,0 0 0,-15-9 0,20 15 0,0 1 0,1-1 0,-1 1 0,0 0 0,0 0 0,0 0 0,-9-1 0,12 3 0,0-1 0,0 1 0,0 0 0,0 0 0,0 1 0,0-1 0,0 0 0,0 1 0,0-1 0,0 1 0,0-1 0,0 1 0,0 0 0,0 0 0,0 0 0,0 0 0,0 0 0,1 1 0,-1-1 0,1 0 0,-3 4 0,1-2 0,1 0 0,0 0 0,0 0 0,0 0 0,0 1 0,1-1 0,0 1 0,-1-1 0,1 1 0,-1 6 0,1-3 0,1 0 0,-1 1 0,1-1 0,1 0 0,0 9 0,3 1 0,-1 0 0,2 0 0,9 22 0,27 51 0,-4-16-347,4-2 1,4-2-1,2-1 0,3-3 0,3-2 0,99 92 0,-71-86-5416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3 0,0 2 0,0 2 0,0 1 0,0 1 0,0 0 0,0 1 0,0-2 0,4-1 0,5 0 0,3 0 0,-1-1-8191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24575,'5'8'0,"29"57"0,72 128-46,23 42-1356,86 251-46,-44 16-1043,-139-390-313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1179 24575,'-1'-1'0,"0"0"0,0 0 0,0 0 0,0 0 0,0 0 0,0 0 0,0 0 0,0 0 0,-1-2 0,-1-1 0,-12-14 0,-1 0 0,-1 1 0,-1 0 0,-20-13 0,24 19 0,-1 2 0,-1 0 0,0 1 0,0 0 0,0 1 0,-21-5 0,14 6 0,-1 0 0,-26-1 0,39 6 0,1 0 0,-1 1 0,0 0 0,1 1 0,-1 0 0,1 1 0,-14 4 0,21-5 0,0 0 0,0 0 0,0 0 0,1 1 0,-1-1 0,0 1 0,1 0 0,-1 0 0,1 0 0,-1 0 0,1 0 0,0 0 0,0 1 0,-4 4 0,5-4 0,-1 1 0,1-1 0,0 0 0,0 1 0,0-1 0,0 1 0,0 0 0,1-1 0,0 1 0,-1-1 0,1 1 0,1 7 0,2 2 0,-1-1 0,2 0 0,-1 1 0,2-1 0,0 0 0,0-1 0,12 20 0,-3-10 0,1-1 0,0 0 0,20 18 0,-27-29 0,0-1 0,0-1 0,1 0 0,1 0 0,-1 0 0,12 5 0,-18-11 0,0 1 0,1-1 0,-1 0 0,0 0 0,1 0 0,-1 0 0,1 0 0,-1-1 0,0 0 0,1 0 0,-1 0 0,1 0 0,-1 0 0,1-1 0,-1 1 0,1-1 0,-1 0 0,0 0 0,1 0 0,-1-1 0,0 1 0,0-1 0,6-3 0,-3 0 0,0 0 0,-1-1 0,0 1 0,1-1 0,-2 0 0,1 0 0,-1-1 0,0 1 0,6-14 0,-3 1 0,0 1 0,7-37 0,-5 8 2,-3-1 0,1-79-1,-17-98-605,-6 62 564,-8 1 0,-64-231 0,86 387 45,2 3-13,2 10 102,-2-4-65,26 100 570,37 218-1110,22 95-1961,-67-347 2163,3-1-1,3-1 0,2-1 1,41 71-1,-17-54-3350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673 336 24575,'0'-7'0,"-1"1"0,1-1 0,-2 1 0,1-1 0,-1 1 0,-4-11 0,-19-34 0,16 35 0,1 2 0,-2-1 0,0 1 0,-1 1 0,0 0 0,-1 0 0,0 1 0,-1 1 0,0 0 0,-1 1 0,-19-12 0,13 12 0,-1 0 0,-1 1 0,0 1 0,0 1 0,-43-7 0,45 11 0,0 1 0,0 1 0,0 0 0,0 2 0,0 0 0,1 1 0,-23 6 0,34-6 0,1 0 0,0 1 0,-1 0 0,1 0 0,1 0 0,-1 1 0,0 0 0,1 0 0,0 1 0,0 0 0,-11 11 0,13-12 0,0 1 0,1 0 0,0 1 0,-1-1 0,2 0 0,-1 1 0,1 0 0,0 0 0,0-1 0,0 1 0,1 0 0,0 0 0,0 1 0,1-1 0,-1 8 0,2-3 0,1-1 0,-1 1 0,2 0 0,-1-1 0,1 0 0,1 0 0,0 0 0,0 0 0,1 0 0,1-1 0,7 12 0,-4-9 0,0-1 0,1 0 0,0 0 0,0-1 0,1 0 0,1-1 0,22 14 0,-28-20 0,-1 0 0,2 0 0,-1 0 0,0-1 0,0 0 0,1 0 0,-1 0 0,1-1 0,0 0 0,-1 0 0,1-1 0,0 0 0,-1 0 0,1-1 0,0 0 0,-1 0 0,1 0 0,-1-1 0,1 0 0,-1 0 0,0 0 0,1-1 0,-1 0 0,-1 0 0,1-1 0,10-8 0,8-8 0,-15 11 0,18-12 0,-24 19 0,0 0 0,1 0 0,0 0 0,-1 1 0,1-1 0,0 1 0,0 0 0,-1 0 0,7-1 0,-3 2 0,0 0 0,0 0 0,0 1 0,-1 0 0,1 0 0,0 0 0,-1 1 0,13 5 0,-3 0 0,0 1 0,20 14 0,-1 3-455,-2 1 0,43 44 0,-11-2-6371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24575,'0'0'0,"2"2"0,7 6 0,10 11 0,15 16 0,10 15 0,9 11 0,8 10 0,5 8 0,3 2 0,-1-1 0,3-7 0,-6-12 0,-13-17-8191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24575,'0'0'0,"0"0"0,-2 0 0,-5 2 0,-6 4 0,-9 11 0,-8 17 0,-7 19 0,0 15 0,3 13 0,8 14 0,8 4 0,6-4 0,4-10 0,5-19-8191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24575,'0'0'0,"4"2"0,7 10 0,13 22 0,12 28 0,5 22 0,2 22 0,-3 14 0,-4 3-964,-7-6 964,-4-13 0,-4-19 0,-7-23-7227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0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850 926 24575,'-2'1'0,"0"0"0,0 1 0,0-1 0,0 1 0,0 0 0,1-1 0,-1 1 0,0 0 0,1 0 0,0 0 0,-1 0 0,0 4 0,-3 2 0,0-2 0,-7 11 0,-16 29 0,25-39 0,0-1 0,0 0 0,1 1 0,0 0 0,0 0 0,1-1 0,0 1 0,-1 14 0,3-4 0,1 0 0,1 0 0,0 0 0,1 0 0,10 26 0,39 78 0,-19-55 0,73 106 0,-102-164 0,-2-4 0,1 1 0,-1-1 0,-1 1 0,1-1 0,-1 1 0,4 10 0,-6-15 0,0 1 0,0 0 0,0 0 0,0 0 0,1-1 0,-1 1 0,-1 0 0,1 0 0,0 0 0,0-1 0,0 1 0,0 0 0,0 0 0,-1 0 0,1-1 0,0 1 0,-1 0 0,1 0 0,-1-1 0,1 1 0,-1 0 0,1-1 0,-1 1 0,1-1 0,-1 1 0,1-1 0,-1 1 0,0-1 0,1 1 0,-1-1 0,0 1 0,0-1 0,1 0 0,-2 1 0,-2 0 0,0 0 0,-1 0 0,1 0 0,0 0 0,-6-1 0,-29 1-95,-66-9-1,63 4-1078,-27-2-5652</inkml:trace>
  <inkml:trace contextRef="#ctx0" brushRef="#br0" timeOffset="1">0 0 24575,'0'0'0,"2"4"0,4 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24575,'0'0'0,"-2"7"0,-3 19 0,2 28 0,11 40 0,18 40 0,22 26-2306,18 10 2306,22 4 0,16-4 0,12-12-1508,3-18 1508,-9-27 0,-23-32-4377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24575,'0'5'0,"0"37"0,2 0 0,2-1 0,2 0 0,2 0 0,1 0 0,3-1 0,26 64 0,27 39 0,66 165 0,-128-298 0,3 7 0,0 1 0,3 23 0,-8-37 0,-1 0 0,1 0 0,-1 0 0,0 0 0,0 0 0,-1 0 0,1 0 0,-1 0 0,0 0 0,0 0 0,0 0 0,0 0 0,-1-1 0,1 1 0,-1 0 0,-2 3 0,2-6 0,1 1 0,0-1 0,0 1 0,-1-1 0,1 0 0,-1 0 0,1 1 0,-1-1 0,-1 1 0,3-2 0,-1 0 0,1 0 0,-1 0 0,1 0 0,-1 0 0,1 0 0,-1 1 0,1-1 0,-1 0 0,1 0 0,-1 0 0,1 0 0,-1-1 0,1 1 0,-1 0 0,1 0 0,-1 0 0,1 0 0,0 0 0,-1-1 0,1 1 0,-1 0 0,1 0 0,0-1 0,-1 1 0,1 0 0,-1-1 0,1 1 0,0 0 0,-1-1 0,1 1 0,0 0 0,0-1 0,-1 1 0,1-1 0,0 1 0,0-1 0,0 1 0,-1-1 0,0-4 0,0 0 0,0 1 0,0-1 0,0 0 0,1 0 0,0 1 0,0-1 0,0 0 0,0 0 0,1 0 0,2-7 0,1-3 0,0 0 0,9-19 0,-2 11 0,1 1 0,0 0 0,2 1 0,1 0 0,0 1 0,29-28 0,-39 43 0,0 1 0,0-1 0,9-5 0,-13 9 0,1 0 0,0 0 0,0 0 0,0 0 0,0 1 0,0-1 0,0 0 0,1 1 0,-1 0 0,0-1 0,0 1 0,0 0 0,0 0 0,1 0 0,1 1 0,4 1 0,0 1 0,-1 0 0,1 0 0,-1 1 0,0 0 0,0 0 0,10 9 0,-13-10 0,128 97 0,-10-7 0,-81-65 0,47 25 0,-73-45 0,0 0 0,1-2 0,0 0 0,28 7 0,-36-12 0,-1 1 0,1-2 0,-1 1 0,1-1 0,-1 0 0,1 0 0,-1-1 0,1 0 0,-1-1 0,0 1 0,1-2 0,12-4 0,-11 2 0,-1 0 0,0 0 0,0 0 0,-1-1 0,0 0 0,0-1 0,0 0 0,-1 0 0,1 0 0,-2-1 0,1 0 0,-1 0 0,0 0 0,-1-1 0,0 1 0,-1-1 0,1 0 0,2-17 0,-2 11 0,-2-1 0,0 0 0,-1 0 0,-1-1 0,0 1 0,-1 0 0,-1 0 0,0 0 0,-1 1 0,-8-24 0,4 20 0,0 1 0,-1 0 0,-2 1 0,1 0 0,-2 0 0,0 1 0,-1 0 0,-1 1 0,0 1 0,-18-15 0,20 19 0,-1 1 0,0 0 0,0 1 0,-1 1 0,0 0 0,0 0 0,-1 2 0,0-1 0,0 2 0,0 0 0,0 0 0,-1 2 0,1 0 0,-18-1 0,24 3 0,0 0 0,-1 1 0,1 0 0,0 0 0,0 0 0,0 1 0,0 1 0,1-1 0,-1 1 0,1 1 0,-1-1 0,1 1 0,0 0 0,0 1 0,1 0 0,0 0 0,-1 0 0,2 1 0,-1 0 0,-8 11 0,7-5-170,0 0-1,1 0 0,1 0 1,0 1-1,1 0 0,0 0 1,-3 21-1,0 25-6655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24575,'4'13'0,"51"123"-97,41 155 0,-29-25-365,60 199-45,-4-120-664,-92-266-4686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4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24575,'0'0'0,"2"0"0,2 0 0,3 0 0,4 0 0,5-2 0,5-1 0,-2 1-8191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1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24575,'0'0'0,"0"0"0,0 0 0,8 0 0,15 0 0,21 0 0,21 2 0,16 3 0,7-2 0,9-3 0,9-4 0,-2 0 0,-20-1-8191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523 164 24575,'0'0'0,"0"0"0,-2-7 0,-3-3 0,0 1 0,-1-1 0,0 1 0,0 1 0,-1-1 0,0 1 0,0 0 0,-1 0 0,0 1 0,-1 0 0,1 1 0,-1 0 0,-1 0 0,-14-6 0,7 5 0,-1 1 0,1 1 0,-1 0 0,-1 2 0,1 0 0,-1 1 0,1 0 0,-1 2 0,1 0 0,-1 1 0,0 1 0,1 1 0,0 1 0,0 0 0,0 1 0,0 1 0,-31 16 0,42-19 0,5-2 0,-1 0 0,1 1 0,-1-1 0,1 0 0,0 1 0,0 0 0,-1-1 0,1 1 0,0 0 0,0 0 0,1 0 0,-3 3 0,5-4 0,1 0 0,0-1 0,-1 1 0,0 0 0,1 0 0,-1 0 0,0 0 0,1 0 0,-1 0 0,1 2 0,0-1 0,291 240 0,-248-209-273,1-2 0,2-2 0,0-3 0,70 28 0,-53-30-6553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24575,'1'3'0,"28"80"0,137 373-1287,-44-173 1016,1 2 291,-13 3-100,-76-184-1252,-8-19-3909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24575,'13'6'0,"-8"-4"0,0-1 0,0 1 0,1-1 0,-1-1 0,0 1 0,1-1 0,-1 1 0,1-2 0,-1 1 0,7-2 0,9-2 0,26-8 0,-32 7 0,262-82 0,-196 57 0,106-55 0,-175 78 0,-8 4 0,1 1 0,-1-1 0,0 1 0,1 0 0,0 0 0,-1 1 0,1-1 0,8 0 0,-12 2 0,-1 0 0,1 0 0,0 0 0,-1 0 0,1 0 0,0 1 0,-1-1 0,1 0 0,0 0 0,-1 1 0,1-1 0,-1 0 0,1 1 0,0-1 0,-1 1 0,1-1 0,-1 1 0,1-1 0,-1 1 0,1-1 0,-1 1 0,1 0 0,6 16 0,-6-16 0,8 29 0,6 36 0,3 8 0,-8-40-227,3 0-1,0-1 1,2-1-1,2 0 1,28 42-1,-14-31-6598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24575,'2'1'0,"-1"0"0,1 0 0,-1 0 0,1 0 0,-1 0 0,0 1 0,1-1 0,-1 1 0,1 1 0,4 3 0,195 211 0,-139-148 0,-73-88 0,8 12 0,1 4 0,0-1 0,1 0 0,-1 1 0,1-1 0,-1-7 0,1 10 0,1 0 0,0 0 0,0 0 0,0 0 0,0 0 0,0 0 0,0 0 0,1 0 0,-1 0 0,0 0 0,0 0 0,1 0 0,-1 0 0,1 0 0,-1 0 0,1 0 0,-1 0 0,1 0 0,-1 0 0,1 0 0,0 0 0,0 1 0,-1-1 0,1 0 0,0 0 0,1 0 0,4-2 0,1 1 0,-1 0 0,1 0 0,-1 0 0,1 1 0,0 0 0,0 0 0,12 0 0,0 0 0,24-3-682,71-17-1,-67 8-6143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24575,'-1'1'0,"0"-1"0,0 0 0,0 0 0,0 1 0,0-1 0,0 1 0,0-1 0,0 1 0,0-1 0,0 1 0,0 0 0,1-1 0,-1 1 0,0 0 0,0 0 0,1 0 0,-1-1 0,0 2 0,-12 20 0,11-19 0,-4 9 0,1 0 0,0 0 0,0 1 0,1-1 0,1 1 0,0 0 0,1 0 0,0 0 0,1 0 0,1 14 0,0-26 0,0 0 0,0 0 0,0 0 0,1 0 0,-1 0 0,0 0 0,0 0 0,1 0 0,-1 0 0,1 0 0,-1 0 0,1 0 0,-1 0 0,1-1 0,-1 1 0,1 0 0,0 0 0,-1-1 0,1 1 0,0 0 0,0-1 0,0 1 0,-1-1 0,1 1 0,0-1 0,0 1 0,1 0 0,2 0 0,1 0 0,-1-1 0,1 1 0,-1-1 0,6 1 0,-6-1 0,1 0 0,-1 0 0,9 2 0,-8 0 0,0 0 0,1 1 0,-1 0 0,0 0 0,0 0 0,-1 0 0,1 1 0,-1 0 0,5 4 0,2 4 0,-1-1 0,11 18 0,-8-8 0,-1 1 0,-1 0 0,-1 0 0,8 30 0,23 98 0,-38-138 0,21 97-210,-4 0-1,-5 1 0,-5 0 1,-5 136-1,-7-203 211,-2 0 0,-17 81 0,16-106 0,0-1 0,-1 0 0,-1 0 0,0-1 0,-1 0 0,-1 0 0,-1-1 0,0 0 0,-20 23 0,23-31-12,-1 0-1,0 0 1,0-1-1,-11 7 1,16-11 70,0 0 1,0-1 0,0 1 0,-1-1-1,1 1 1,-1-1 0,1 0 0,-1-1-1,1 1 1,-1 0 0,1-1 0,-1 0-1,1 0 1,-1 0 0,-4-1 0,6 0-50,0 0-1,0 0 1,0 0 0,0 0 0,0 0-1,0-1 1,0 1 0,0 0 0,1-1 0,-1 0-1,0 1 1,1-1 0,0 0 0,-1 0-1,1 0 1,0 0 0,0 0 0,0 0-1,-1-4 1,-6-11-9,2-2 0,0 1 0,1 0 0,1-1 0,-3-24 0,0-103 0,17-84-1365,-2 123-5461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24575,'0'0'0,"0"0"0,2-2 0,8-4 0,20-5 0,16-3 0,0 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24575,'0'0'0,"2"0"0,6 4 0,15 10 0,18 21 0,14 22 0,13 29 0,9 34 0,-1 30-1710,-12 30 1710,-19 26 0,-24 22-2744,-29 17 2744,-44 23 0,-46 14-3277,-15-27 3148,12-57-202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24575,'0'4'0,"0"0"0,1 1 0,-1-1 0,1 0 0,0 1 0,2 3 0,2 7 0,19 67-27,3-2 0,4-1 0,42 76 0,-45-105-49,2 0 1,2-2-1,2-1 1,3-2-1,55 54 1,-60-70-243,1-2 0,1-1 0,42 25 0,-35-28-6040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24575,'0'0'0,"6"0"0,17 0 0,23-2 0,24-5 0,14-4 0,-1-3 0,-14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 24575,'-2'0'0,"-2"0"0,-3 0 0,-1 0 0,-3 0 0,0 0 0,2 0 0,0-2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569 137 24575,'0'0'0,"0"0"0,-3-7 0,-1 0 0,-1 0 0,0 0 0,0 1 0,-1-1 0,0 1 0,0 0 0,0 1 0,-1 0 0,1 0 0,-9-4 0,0 0 0,0 2 0,-1 0 0,-31-10 0,26 11 0,-1 2 0,0 0 0,0 1 0,-44 1 0,48 2 0,0 2 0,1 0 0,-1 1 0,1 1 0,0 0 0,-30 12 0,41-13 0,-1 0 0,1 1 0,0 0 0,0 0 0,0 0 0,0 0 0,1 1 0,-1 0 0,1 0 0,1 1 0,-1-1 0,-3 7 0,5-6 0,0-1 0,0 0 0,1 1 0,0 0 0,0 0 0,0-1 0,1 1 0,0 0 0,0 0 0,1 1 0,0-1 0,0 0 0,0 0 0,2 9 0,0-3 0,1-1 0,1 1 0,0-1 0,0 0 0,1 0 0,0-1 0,1 1 0,1-1 0,-1 0 0,9 9 0,-3-6 0,0 0 0,1-1 0,0 0 0,1-1 0,0 0 0,18 9 0,-22-14 0,-1-2 0,1 1 0,1-1 0,-1-1 0,0 0 0,1 0 0,-1-1 0,1 0 0,0-1 0,0 0 0,0-1 0,0 0 0,-1-1 0,1 0 0,0-1 0,0 0 0,-1 0 0,1-1 0,-1-1 0,0 0 0,16-8 0,-4-1 0,1-1 0,-2-1 0,0-1 0,-1-1 0,0-1 0,-2 0 0,0-1 0,-1-2 0,-1 1 0,21-37 0,-34 50 0,4-5 0,-7 12 0,0-1 0,0 1 0,0 0 0,1 0 0,-1-1 0,0 1 0,0 0 0,1 0 0,-1 0 0,0 0 0,0-1 0,1 1 0,-1 0 0,0 0 0,1 0 0,-1 0 0,0 0 0,1 0 0,-1 0 0,0 0 0,1 0 0,-1 0 0,0 0 0,1 0 0,-1 0 0,0 0 0,1 0 0,-1 0 0,0 0 0,0 0 0,1 0 0,-1 1 0,0-1 0,1 0 0,-1 0 0,6 5 0,0 0 0,0 0 0,0 0 0,5 8 0,-6-8 0,138 166-176,-106-123-1013,7 7-5637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2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24575,'1'37'0,"2"1"0,2-1 0,0 0 0,3 0 0,20 58 0,-1-25 0,63 118 0,19-1 0,-27-48 0,-78-133 0,-3-9 0,-3-11 0,-37-277 0,35 1 0,7 231 0,4 0 0,25-111 0,-7 89-1365,-1 13-5461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32 24575,'-11'0'0,"6"-1"0,-1 1 0,1 0 0,0 1 0,-6 0 0,10 0 0,-1-1 0,1 1 0,-1-1 0,0 1 0,1-1 0,-1 1 0,1 0 0,0 0 0,-1 0 0,1 0 0,0 0 0,-1 0 0,1 0 0,0 1 0,0-1 0,0 0 0,-1 2 0,-1 4 0,0 0 0,0 1 0,1-1 0,-1 1 0,2-1 0,-1 1 0,1 0 0,0 13 0,0 10 3,1 1 0,5 37 0,16 63-131,-19-121 98,84 401-497,-13-69 305,-7-8 222,-64-327 0,-2-6 0,1-1 0,-1 1 0,1-1 0,-1 1 0,0 0 0,0-1 0,0 1 0,0 0 0,0-1 0,0 1 0,-1 1 0,1-3 3,0 0 0,0 1 0,0-1 0,0 0 1,0 0-1,0 0 0,0 0 0,0 0 0,0 0 0,0 0 0,0 0 0,0 0 0,-1 0 1,1 0-1,0 0 0,0 1 0,0-1 0,0 0 0,0 0 0,0 0 0,0 0 1,-1 0-1,1 0 0,0 0 0,0 0 0,0 0 0,0 0 0,0 0 0,0 0 1,0 0-1,-1 0 0,1 0 0,0 0 0,0 0 0,0-1 0,0 1 0,0 0 0,0 0 1,0 0-1,0 0 0,-1 0 0,1 0 0,0 0 0,0 0 0,0 0 0,0 0 1,0-1-1,-4-2 103,1 0 1,0 0 0,0-1 0,0 1 0,0-1-1,-2-4 1,0 1-106,-34-52-1,-48-100 0,-15-71 0,100 226 0,-57-145 0,10-2 0,42 123 0,1 0 0,2-1 0,1 1 0,0-1 0,3 0 0,0 1 0,2-1 0,1 0 0,6-27 0,-2 31 0,0 0 0,2 1 0,1 0 0,1 0 0,1 1 0,1 1 0,1 0 0,0 1 0,2 0 0,1 2 0,24-24 0,-28 31 0,1 1 0,1 0 0,-1 1 0,2 1 0,21-11 0,-14 10 0,1 2 0,0 0 0,30-6 0,-2 6 0,0 1 0,104 3 0,-93 6-1365,-13 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24575,'0'0'0,"1"0"0,7-2 0,16-2 0,18-3 0,15-2 0,12-3 0,5-3 0,4-3 0,9-5 0,7-1 0,-6 1 0,-19 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24575,'0'0'0,"2"2"0,5 5 0,4 10 0,5 17 0,3 19 0,0 11 0,1 5 0,-1-1 0,-2-3 0,-2-8 0,-1-12 0,-2-11 0,-2-11-8191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24575,'1'2'0,"0"0"0,0-1 0,0 1 0,0 0 0,0 0 0,0 0 0,0-1 0,1 1 0,-1-1 0,0 1 0,3 1 0,0 1 0,-2-1 0,5 6 0,1-1 0,0 0 0,1 0 0,10 8 0,-17-14 0,1-1 0,-1 1 0,1-1 0,-1 0 0,1 0 0,0 0 0,-1 0 0,1 0 0,5 0 0,-6-1 0,0 0 0,-1 0 0,1 0 0,0-1 0,0 1 0,-1 0 0,1-1 0,0 1 0,-1-1 0,1 0 0,0 1 0,-1-1 0,1 0 0,-1 0 0,1 0 0,-1 0 0,2-2 0,1-2 0,1 1 0,-1-1 0,-1-1 0,1 1 0,-1-1 0,0 1 0,0-1 0,2-6 0,15-52 0,-18 56 0,3-9 0,-2-1 0,0 1 0,1-18 0,-4 26 0,0 1 0,0 0 0,-1-1 0,0 1 0,0 0 0,-1-1 0,0 1 0,-5-11 0,6 16 0,0 0 0,-1 1 0,1-1 0,-1 1 0,0 0 0,0-1 0,0 1 0,0 0 0,0 0 0,-1 0 0,1 0 0,0 1 0,-1-1 0,1 1 0,-5-2 0,6 2 0,0 1 0,0 0 0,0-1 0,0 1 0,0 0 0,-1 0 0,1 0 0,0 0 0,0 0 0,0 0 0,0 0 0,-1 0 0,1 0 0,0 1 0,0-1 0,-2 1 0,2 0 0,-1 0 0,1 0 0,0 0 0,0 0 0,0 0 0,0 0 0,0 0 0,0 0 0,0 1 0,0-1 0,1 0 0,-1 1 0,0-1 0,1 0 0,-1 1 0,0 1 0,-1 7 0,0 1 0,1-1 0,0 1 0,1-1 0,0 1 0,0-1 0,4 16 0,0-4 2,1 0 0,0 0-1,2 0 1,1-1 0,1 0-1,0-1 1,2 0 0,0 0-1,18 23 1,-2-8-200,2-1 0,1-1 1,60 49-1,-69-64 185,1-2 0,1 0 0,0-1 0,1-2 0,1 0 0,0-2 1,1 0-1,0-2 0,0-1 0,1-1 0,32 4 0,-24-8-592,36 0 0,18-7-5447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24575,'0'0'0,"0"1"0,14 20 0,12 28 0,101 242-249,-67-146-646,5 8 709,225 554 49,-283-688-15,92 241-1210,-74-197-3848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722 852 24575,'-8'5'0,"-8"8"0,-2-1 0,1-1 0,-26 13 0,-62 21 0,104-44 0,-144 54 0,-55 23 0,109-32 0,83-41 0,0 0 0,1 0 0,-1 1 0,1 0 0,0 1 0,1-1 0,-1 1 0,-6 11 0,12-17 0,0 0 0,1 0 0,-1 0 0,0 0 0,1 0 0,-1 0 0,1 1 0,-1-1 0,1 0 0,0 0 0,0 0 0,-1 1 0,1-1 0,0 0 0,0 0 0,0 1 0,0-1 0,0 0 0,1 0 0,-1 1 0,1 1 0,0-2 0,-1 0 0,1 0 0,0 0 0,0 1 0,0-1 0,0 0 0,0 0 0,1 0 0,-1 0 0,0-1 0,0 1 0,1 0 0,-1-1 0,0 1 0,3 0 0,4 2 0,0-1 0,1-1 0,-1 1 0,0-2 0,12 1 0,-2-1 0,0-1 0,0-1 0,0 0 0,0-1 0,30-10 0,-34 8 0,0-1 0,-1 0 0,0 0 0,0-2 0,-1 1 0,1-2 0,18-16 0,-18 12-4,-1 0 0,0-1-1,-1-1 1,0 1 0,-1-2 0,12-25-1,-12 19 20,-1 0 0,-2-1 0,0 0 0,6-37 0,-9 26-115,-1 0 1,-2-1-1,-1 1 0,-2 0 1,-1 0-1,-2 0 1,-11-42-1,2 29 85,-2-1 0,-2 2 0,-2 0 0,-2 2 0,-2 0 0,-1 2 0,-3 0 0,-2 2 0,-43-46 0,61 72 15,-2 0 0,1 2 0,-2 0 0,1 0 0,-18-9 0,20 16-38,9 7 76,3 6 112,4 1-43,0 1 0,0-1 0,0 0-1,1-1 1,1 1 0,6 8 0,-1 0-103,48 67-4,25 29-349,26 27-1049,313 369-1507,16-40 2315,-329-364-2359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24575,'0'0'0,"-3"0"0,-126 3 0,103 0 0,0 0 0,-49 14 0,51-9 0,0 1 0,1 0 0,-32 19 0,44-22 0,1 1 0,-1 0 0,2 1 0,-1 0 0,1 1 0,0 0 0,1 0 0,-14 19 0,20-25 0,0 0 0,0 1 0,0-1 0,1 0 0,-1 1 0,1-1 0,0 1 0,0-1 0,0 1 0,1 0 0,-1-1 0,1 1 0,0 0 0,0 0 0,0-1 0,0 1 0,1 0 0,-1-1 0,1 1 0,0 0 0,0-1 0,2 5 0,-2-7 0,-1-1 0,0 1 0,1-1 0,-1 1 0,0-1 0,1 1 0,-1-1 0,1 1 0,-1-1 0,1 0 0,-1 1 0,1-1 0,0 0 0,-1 1 0,1-1 0,-1 0 0,1 0 0,0 0 0,-1 1 0,1-1 0,-1 0 0,1 0 0,0 0 0,-1 0 0,1 0 0,0 0 0,20-6 0,-11 3 0,25-5 0,1 2 0,0 1 0,1 2 0,63 2 0,148 24 0,-143-9-1365,-9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24575,'2'0'0,"0"1"0,0-1 0,0 1 0,0 0 0,0-1 0,0 1 0,0 0 0,0 0 0,0 1 0,0-1 0,0 0 0,-1 1 0,3 1 0,4 4 0,324 267-1404,-131-81 1095,-9 9 370,-98-101-34,50 42-872,-117-120-4876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58 24575,'0'0'0,"-1"0"0,-1 0 0,1 0 0,0 0 0,0 0 0,-1 0 0,1 1 0,0-1 0,0 0 0,0 1 0,-1-1 0,1 1 0,0 0 0,0-1 0,0 1 0,0 0 0,0-1 0,0 1 0,-1 2 0,0-1 0,1 0 0,0 0 0,0 0 0,0 0 0,0 0 0,0 0 0,0 1 0,0-1 0,0 4 0,0 4 0,0 0 0,1 0 0,1 18 0,-1-25 0,2 15 0,1-1 0,1 0 0,0 0 0,1 0 0,11 25 0,46 79 0,-21-43 0,-26-46 0,20 37 0,-30-61 0,0 0 0,0-1 0,1 0 0,0 0 0,0 0 0,9 7 0,10-15 0,-21 0 0,21 2 0,-1-2 0,1-1 0,44-10 0,-19-1 0,-1-4 0,59-27 0,-78 30 0,-1-2 0,-1-2 0,-1 0 0,43-37 0,-46 33 0,-2-1 0,25-31 0,-35 38 0,-1-1 0,0-1 0,-2 1 0,14-33 0,-17 32 0,0 0 0,0-1 0,-2 0 0,0 0 0,-1 0 0,-1-1 0,-1 1 0,-1 0 0,-2-22 0,3 48 0,2 0 0,4 12 0,-4-10 0,0 0 0,-1-1 0,0 1 0,-1 0 0,1 0 0,-2 0 0,1 0 0,-1 0 0,-1 0 0,-2 14 0,0-4 0,-2-1 0,0 1 0,-15 34 0,6-23 0,-2-1 0,-38 53 0,-49 46 0,100-124 0,-169 169 0,130-134 0,20-21 0,0-1 0,-1 0 0,-46 23 0,51-30 0,-21 12 0,14-7 0,-49 21 0,-69 10 0,91-31 0,-91 39 0,135-50 0,-6 3 0,0-1 0,0 0 0,0-1 0,-1 0 0,-24 4 0,18-7 0,1 0 0,-1-2 0,1-1 0,-1 0 0,-39-9 0,32 3 0,1-1 0,0-1 0,-45-24 0,34 15 0,-49-28 0,74 38 0,1 0 0,0-1 0,1 0 0,-17-17 0,26 24 0,0-1 0,0 1 0,0-1 0,0 0 0,0 1 0,1-1 0,-1 0 0,1 0 0,0 0 0,-1 0 0,2 0 0,-1 0 0,0 0 0,1-1 0,-1 1 0,1 0 0,0 0 0,0-1 0,0 1 0,1-4 0,-18 7 0,13 0 0,-4-1 0,6-2 0,12-7 0,-8 8 0,10-6 0,0 1 0,1 0 0,0 0 0,0 1 0,0 1 0,15-4 0,-4 1 0,91-29 0,30-11 0,-137 45 0,1-1 0,0 0 0,-1 0 0,0-1 0,0 0 0,14-13 0,-19 16 0,0-1 0,0-1 0,0 1 0,-1 0 0,0-1 0,1 1 0,-1-1 0,0 0 0,-1 0 0,1 0 0,-1 0 0,0 0 0,0 0 0,0 0 0,0 0 0,-1 0 0,1-8 0,-3-3 0,0 0 0,-6-23 0,-2-14 0,9 45 0,0 1 0,0 0 0,1-1 0,1-10 0,0 34 0,-1-13 0,-3-14 0,-1-7 0,1-1 0,1 1 0,0-19 0,4-55 0,-29 100 0,-36 17 0,-105 59 0,167-84 0,0 0 0,0-1 0,0 1 0,0 0 0,-1-1 0,1 1 0,0-1 0,0 1 0,-1-1 0,1 0 0,0 1 0,-1-1 0,1 0 0,0 0 0,-1 0 0,1 0 0,0 0 0,-1 0 0,1-1 0,0 1 0,-1 0 0,1-1 0,0 1 0,0-1 0,-1 1 0,1-1 0,0 1 0,0-1 0,0 0 0,0 0 0,0 0 0,0 1 0,0-1 0,0 0 0,0 0 0,-2-3 0,0 0 0,0 0 0,0 0 0,0-1 0,1 1 0,-1-1 0,1 0 0,-3-9 0,-7-39 0,10 41 0,-21-106-1365,12 62-5461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24575,'-4'21'0,"1"-8"0,-141 668 0,136-650-120,-29 126-1125,30-123-5581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6 0,4 11 0,3 16 0,5 16 0,2 21 0,5 23 0,5 17 0,1 4-670,4-4 670,2-12 0,4-17 0,4-19 0,7-16 0,2-15 0,-9-13-7521</inkml:trace>
  <inkml:trace contextRef="#ctx0" brushRef="#br0" timeOffset="1">829 448 24575,'0'0'0,"-7"0"0,5 1 0,1-1 0,-1 1 0,0 0 0,0-1 0,1 1 0,-1 0 0,1 0 0,-1 0 0,1 0 0,-1 1 0,1-1 0,0 0 0,-1 1 0,0 1 0,-16 23 0,17-25 0,-5 11 0,0 1 0,0-1 0,1 1 0,1 0 0,0 0 0,1 0 0,0 0 0,1 1 0,0-1 0,1 1 0,1 0 0,0-1 0,3 19 0,1-12 0,0 0 0,1 0 0,1-1 0,1 1 0,0-2 0,2 1 0,0-1 0,14 22 0,-16-31 0,-3-4 0,-1 1 0,1-1 0,4 10 0,-8-14 0,1 0 0,-1 0 0,0 0 0,1 0 0,-1 0 0,0 0 0,0 0 0,0 0 0,1 0 0,-1 0 0,0 0 0,0 0 0,0 0 0,-1 0 0,1 0 0,0 0 0,0 0 0,-1 0 0,1 0 0,0 0 0,-1 0 0,1 0 0,-1 0 0,1 0 0,-1 0 0,1 0 0,-1 0 0,-1 0 0,-1 2 8,0-1-1,-1 0 0,1 0 1,-1 0-1,1 0 0,-1-1 0,-6 2 1,-29 6-552,27-7-336,-22 4-5946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24575,'0'0'0,"0"4"0,2 7 0,3 7 0,0 5 0,-1-2-8191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1012 24575,'0'-4'0,"-15"-427"0,1 106 0,13 306 0,0-15 0,4-38 0,-2 63 0,0 0 0,1 0 0,0 1 0,0-1 0,1 1 0,0-1 0,0 1 0,1 0 0,7-11 0,-10 17 0,1-1 0,0 1 0,0 0 0,0 0 0,0 0 0,0 0 0,1 0 0,-1 0 0,0 0 0,1 1 0,0 0 0,-1-1 0,1 1 0,0 0 0,-1 0 0,1 0 0,0 1 0,0-1 0,0 1 0,0-1 0,0 1 0,0 0 0,0 0 0,3 1 0,2 0 0,0 1 0,0 0 0,0 1 0,0 0 0,-1 0 0,0 1 0,14 8 0,9 8 0,42 37 0,22 32 0,-45-40 0,-3 3 0,52 74 0,-74-92 0,-3 2 0,0 1 0,-3 0 0,-1 1 0,14 45 0,-27-71 0,-1 1 0,0 0 0,1 14 0,-4-26 0,0 0 0,0 0 0,0 0 0,0 0 0,0 0 0,0 0 0,0 0 0,0 0 0,0-1 0,-1 1 0,1 0 0,0 0 0,0 0 0,-1 0 0,1 0 0,-1-1 0,0 3 0,1-3 0,0 0 0,-1 0 0,1 0 0,0 0 0,0 0 0,0 0 0,-1 0 0,1 0 0,0 0 0,0 0 0,0 0 0,-1 0 0,1 0 0,0 0 0,0 0 0,-1 0 0,1 0 0,0 0 0,0 0 0,0 0 0,-1 0 0,1 0 0,0 0 0,0-1 0,-1 1 0,-6-8 0,2 1 0,1-1 0,0 1 0,0-1 0,1 0 0,0 0 0,1 0 0,-1-1 0,0-11 0,0-3 0,0-47 0,6 2 0,4 1 0,2 0 0,3 1 0,29-90 0,-35 137 0,-2 4 0,1-1 0,0 1 0,2 0 0,-1 0 0,13-18 0,-19 32 0,1 0 0,0 0 0,-1 0 0,1 0 0,0 0 0,0 0 0,-1 0 0,1 1 0,0-1 0,0 0 0,0 1 0,0-1 0,0 0 0,0 1 0,0-1 0,0 1 0,1 0 0,-1-1 0,0 1 0,0 0 0,0 0 0,0-1 0,1 1 0,-1 0 0,0 0 0,0 0 0,0 1 0,0-1 0,1 0 0,0 1 0,2 1 0,0 0 0,0 0 0,0 0 0,-1 0 0,1 1 0,-1 0 0,5 4 0,18 20 0,45 58 0,15 38 0,-27-28 0,46 64 0,-79-129-1365,-7-11-5461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24575,'0'1'0,"-1"-1"0,1 1 0,-1 0 0,1-1 0,0 1 0,-1-1 0,1 1 0,-1-1 0,1 1 0,-1-1 0,0 1 0,1-1 0,-2 1 0,0 0 0,-23 16 0,-48 24 0,16-10 0,44-23 0,-97 63 0,106-68 0,1 0 0,-1 0 0,1 0 0,0 0 0,-1 1 0,2-1 0,-5 6 0,7-8 0,0-1 0,0 0 0,0 1 0,0-1 0,-1 0 0,1 0 0,0 1 0,0-1 0,0 0 0,0 0 0,0 1 0,0-1 0,0 0 0,0 1 0,0-1 0,1 0 0,-1 0 0,0 1 0,0-1 0,0 0 0,0 0 0,0 1 0,0-1 0,0 0 0,1 0 0,-1 0 0,0 1 0,0-1 0,0 0 0,1 0 0,-1 0 0,0 1 0,11 5 0,-8-5 0,24 12 0,0-2 0,40 10 0,61 10 0,-88-22 0,-12-3-682,41 4-1,-58-9-6143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24575,'4'5'0,"4"8"0,-1 0 0,11 28 0,7 32 0,9 59 0,8 25 0,-40-150 0,1-1 0,0 1 0,0-1 0,0 1 0,1-1 0,8 11 0,-10-15 0,1 0 0,-1 0 0,0 0 0,0 0 0,1 0 0,-1 0 0,1-1 0,0 0 0,-1 1 0,1-1 0,0 0 0,0 0 0,0 0 0,-1-1 0,1 1 0,0-1 0,0 1 0,5-1 0,16-4-1365,-4-3-5461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773 558 24575,'0'11'0,"1"0"0,1-1 0,0 0 0,0 1 0,1-1 0,1 0 0,6 16 0,40 63 0,-45-81 0,96 142 0,-112-181 0,4 13 0,1-1 0,1 0 0,0 0 0,1 0 0,2-1 0,-2-24 0,4 43 0,0-1 0,1 0 0,-1 1 0,0-1 0,0 0 0,1 1 0,-1-1 0,1 1 0,-1-1 0,1 0 0,0 1 0,-1-1 0,1 1 0,0 0 0,0-1 0,0 1 0,0 0 0,0 0 0,1-1 0,-1 1 0,0 0 0,0 0 0,1 0 0,-1 0 0,1 1 0,-1-1 0,1 0 0,-1 1 0,1-1 0,-1 1 0,1-1 0,3 0 0,2 1 0,0-1 0,1 1 0,-1 0 0,0 1 0,1-1 0,8 3 0,11 4-682,40 14-1,-27-6-6143</inkml:trace>
  <inkml:trace contextRef="#ctx0" brushRef="#br0" timeOffset="1">1 1 24575,'0'0'0,"2"0"0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 24575,'2'0'0,"-1"1"0,1 0 0,-1 0 0,0 0 0,1 0 0,-1 0 0,0 1 0,0-1 0,2 2 0,-2-2 0,26 28 0,-15-15 0,1-1 0,25 22 0,-36-34 0,0 0 0,-1 0 0,0 0 0,1 0 0,-1 0 0,0 0 0,1-1 0,-1 1 0,1-1 0,1 1 0,-2-2 0,-1 0 0,0 0 0,0 1 0,0-1 0,0 0 0,0 0 0,0 0 0,-1 0 0,1 0 0,0 0 0,0 0 0,-2-2 0,1 0 0,-1 1 0,1-1 0,-1 1 0,0 0 0,0-1 0,0 1 0,0 0 0,0 0 0,-1 0 0,1 1 0,-1-1 0,1 0 0,-1 1 0,1 0 0,-6-2 0,0 0 0,0 0 0,0 1 0,-1 0 0,-10-1 0,6 3 0,0-1 0,0 2 0,0 0 0,1 1 0,-1 0 0,0 1 0,1 0 0,-14 6 0,-96 45 0,86-35 0,1 1 0,1 1 0,0 2 0,-48 43 0,67-51 0,0 1 0,1 1 0,1-1 0,-14 23 0,19-25 0,1 0 0,0 0 0,1 0 0,1 1 0,0 0 0,-4 23 0,7-26 0,1 0 0,0 0 0,1 1 0,1-1 0,-1 0 0,2 0 0,0 0 0,0 0 0,1 0 0,6 15 0,-3-12 0,1-1 0,0 0 0,1 0 0,1-1 0,0 0 0,0 0 0,18 17 0,-14-18 0,0 0 0,1 0 0,0-1 0,0-1 0,1-1 0,1 0 0,-1-1 0,2 0 0,-1-2 0,1 0 0,0 0 0,0-2 0,0 0 0,1-1 0,19 1 0,-20-4 0,0-1 0,0-1 0,0 0 0,0-2 0,-1 1 0,1-2 0,-1 0 0,0-1 0,-1-1 0,1 0 0,28-19 0,-30 15 0,1 1 0,-1-2 0,-1 0 0,0-1 0,-1 0 0,0-1 0,-1 0 0,0-1 0,-1 0 0,-1-1 0,8-19 0,-13 23 0,0 0 0,-1 0 0,0 0 0,-1 0 0,0-1 0,-1 1 0,0-1 0,-1 1 0,-1-1 0,0 1 0,-1 0 0,-5-23 0,7 35 0,0-1 0,0 1 0,0 0 0,0 0 0,0 0 0,-1 0 0,1 0 0,0 0 0,0 0 0,0 0 0,0-1 0,0 1 0,0 0 0,0 0 0,0 0 0,0 0 0,0 0 0,0 0 0,0 0 0,0-1 0,0 1 0,0 0 0,0 0 0,0 0 0,1 0 0,-1 0 0,0 0 0,0 0 0,0 0 0,0-1 0,0 1 0,0 0 0,0 0 0,0 0 0,0 0 0,0 0 0,0 0 0,0 0 0,1 0 0,-1 0 0,5 2 0,7 8 0,-11-9 0,56 57 0,16 15 0,50 16-1365,-60-49-5461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33 24575,'-10'-2'0,"-43"-9"2,1 2 0,-76-2 0,-107 15-663,145 3 628,0 4 0,0 3 1,-131 40-1,206-49 33,-1 1 0,1 0 0,-15 9 0,29-15-1,-1 1 0,0 0 0,1 1-1,-1-1 1,1 0 0,-1 0 0,1 1 0,0-1 0,-2 3 0,3-4 5,-1 1-1,1-1 1,0 1 0,0-1 0,0 1 0,0-1 0,0 1-1,0-1 1,0 1 0,0-1 0,0 1 0,0-1 0,0 1 0,0-1-1,0 1 1,0-1 0,0 1 0,1-1 0,-1 1 0,0-1-1,0 1 1,1-1 0,-1 1 0,0-1 0,1 0 0,-1 1 0,0-1-1,1 1 1,-1-1 0,1 0 0,-1 0 0,0 1 0,1-1-1,-1 0 1,1 1 0,0-1 0,5 4 51,1 0 0,-1-1-1,1 0 1,0 0 0,0 0 0,0-1 0,1 0 0,-1-1-1,0 1 1,1-2 0,-1 1 0,11-1 0,0-1-67,-1-1 1,0-1-1,1-1 1,19-6-1,-10 3 29,0 1 0,0 2 1,1 0-1,-1 2 0,1 1 0,48 5 0,-9 5-760,102 25 1,-124-22-6084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24575,'0'4'0,"6"16"0,11 26 0,18 24 0,21 17 0,17 13 0,12 10-1454,6 6 1454,2-2 0,-2-9 0,-6-15 0,-4-17 0,-8-18 353,-10-18-353,-12-15 0,-15-11-7090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930 876 24575,'-12'-1'0,"-73"4"0,74-1 0,-1 0 0,1 0 0,-1 1 0,1 0 0,-15 7 0,-14 11 0,1 2 0,-51 39 0,67-46 0,-285 230 0,190-131 0,61-60 0,42-39 0,-12 11 0,19-43 0,4 5 0,-1 0 0,2 0 0,-1-1 0,2 0 0,-1 0 0,2 0 0,-1 0 0,2-17 0,0-171 0,2 177 0,0 1 0,2 0 0,0 0 0,8-22 0,35-83 0,-42 115 0,38-88 0,74-124 0,-106 205 0,92-148 0,-84 142 0,0 1 0,1 1 0,1 0 0,33-26 0,-17 21 0,2 2 0,1 2 0,0 1 0,2 2 0,1 2 0,76-23 0,-81 32 0,1 2 0,0 1 0,0 3 0,1 1 0,0 1 0,-1 3 0,48 5 0,-63-2 0,-1 1 0,1 0 0,-2 2 0,1 1 0,-1 0 0,38 21 0,-24-7 0,-1 1 0,63 53 0,-84-64 0,-1 0 0,-1 0 0,0 2 0,-1-1 0,12 19 0,-17-20 0,3 5 0,-3-10 0,0-1 0,0 0 0,9 8 0,-13-13 0,-1 0 0,1 1 0,0-1 0,0 0 0,0 0 0,0 0 0,0 0 0,0 0 0,0 0 0,1-1 0,-1 1 0,0-1 0,0 1 0,1-1 0,-1 0 0,0 0 0,0 0 0,4 0 0,-1-1 0,1 0 0,12 1 0,-12 0 0,-6 2 0,0-2 0,-1 1 0,1-1 0,0 0 0,0 0 0,0 1 0,0-1 0,0 0 0,0 0 0,0 1 0,0-1 0,0 0 0,0 1 0,0-1 0,0 0 0,0 0 0,0 1 0,0-1 0,0 0 0,0 1 0,0-1 0,0 0 0,0 0 0,0 1 0,1-1 0,-1 0 0,0 0 0,0 1 0,0-1 0,0 0 0,1 0 0,-1 1 0,17 1-1365,-5 1-5461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24575,'0'84'0,"-20"160"0,4-163-341,-4 0 0,-4-1-1,-67 151 1,75-197-6485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24575,'0'6'0,"2"53"12,16 103 0,27 53-319,24 32-1081,-44-175 1175,45 92-1,-59-141 216,29 41-1,-34-56-136,0 0-1,1 0 0,1 0 1,-1-1-1,1 0 0,0-1 1,12 7-1,11 2-4875</inkml:trace>
  <inkml:trace contextRef="#ctx0" brushRef="#br0" timeOffset="1">1143 146 24575,'-7'9'0,"-8"6"0,-26 23 0,-12 10 0,47-42 0,1 0 0,1 0 0,-1 0 0,1 1 0,0-1 0,1 1 0,-4 8 0,5-10 0,1 1 0,0 0 0,0-1 0,0 1 0,1 0 0,0 0 0,0-1 0,0 1 0,1 0 0,0 0 0,0-1 0,2 9 0,4 6 0,1 0 0,10 19 0,-11-26 0,4 10 0,-5-12 0,0 1 0,-1 0 0,6 20 0,-10-28 0,0 0 0,-1 0 0,1 0 0,-1 0 0,0 0 0,0 0 0,0 0 0,-1 0 0,1 0 0,-1-1 0,0 1 0,0 0 0,0 0 0,-1 0 0,1-1 0,-4 6 0,0-1 0,-1 0 0,0-1 0,-1 1 0,0-1 0,0 0 0,0-1 0,-13 9 0,-61 32 0,72-42 0,-64 32-1365,7-5-5461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24575,'0'0'0,"-2"4"0,-3 5 0,0 2 0,0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73 24575,'-1'-2'0,"1"0"0,-1 0 0,0 0 0,1 0 0,-1 0 0,0 1 0,0-1 0,0 0 0,-1 1 0,1-1 0,0 0 0,-1 1 0,-1-2 0,1 0 0,-3-1 0,0-1 0,0 1 0,-1 0 0,1 1 0,-1-1 0,0 1 0,0 0 0,0 1 0,0-1 0,0 1 0,0 0 0,-1 1 0,1 0 0,-1 0 0,-12-1 0,-5 3 0,0 0 0,0 1 0,-25 6 0,4 0 0,1 3 0,-55 20 0,75-22 0,0 2 0,1 0 0,0 1 0,1 2 0,-31 24 0,47-33 0,0 0 0,0 1 0,1-1 0,-1 1 0,1 1 0,1-1 0,-6 10 0,9-14 0,0 0 0,0 0 0,0 0 0,0 0 0,1 0 0,-1 0 0,1 1 0,0-1 0,-1 0 0,1 0 0,0 0 0,0 1 0,0-1 0,1 0 0,-1 0 0,1 0 0,-1 1 0,1-1 0,-1 0 0,1 0 0,0 0 0,0 0 0,0 0 0,0 0 0,1 0 0,-1-1 0,0 1 0,1 0 0,-1-1 0,3 2 0,3 3 0,0-1 0,0 0 0,0-1 0,1 0 0,-1 0 0,1-1 0,0 1 0,1-2 0,-1 1 0,0-1 0,11 1 0,8 0 0,-1-1 0,38-1 0,-1-6 0,118-26 0,-73 11 0,-98 18 0,-1 1 0,1 0 0,-1 0 0,1 1 0,0 1 0,10 1 0,-14-1 0,1 1 0,-1 0 0,0 0 0,1 1 0,-1 0 0,0 0 0,-1 0 0,1 0 0,9 8 0,-1 2 19,0 1-1,0 0 1,19 27-1,29 53-554,-43-64-367,15 23-5923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24575,'0'0'0,"5"0"0,13 4 0,13 3 0,12 2 0,4 0 0,-1-2 0,-1-4 0,-6-5 0,-5-7 0,-4-4 0,-8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7:5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24575,'0'0'0,"2"0"0,10 2 0,19 0 0,22-1 0,20-4 0,8-4 0,-3-4 0,-15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102 24575,'-8'-8'0,"-1"2"0,1-1 0,-1 1 0,0 1 0,0-1 0,-1 1 0,1 1 0,-12-4 0,-10-1 0,-45-9 0,29 10-94,-1 2-1,0 3 0,0 1 1,-93 9-1,97-1 16,-1 1 0,2 3 1,-1 2-1,2 1 0,-62 28 0,79-29 79,-30 20 0,45-25 0,1 0 0,-1 0 0,2 1 0,-1 0 0,-11 14 0,18-20-2,1 0-1,0 0 1,-1 0 0,1 0-1,0 0 1,0 1 0,0-1-1,0 0 1,0 0 0,0 1-1,1-1 1,-1 0 0,1 1-1,0-1 1,0 1 0,0 2 0,0-2 12,1-1 1,0 0 0,-1 0 0,1 0 0,0 0 0,0 0 0,1 0 0,-1 0 0,0 0 0,1 0 0,-1 0 0,1-1 0,-1 1 0,1-1 0,0 1 0,-1-1 0,5 2 0,7 5 120,0-2 1,1 0-1,0 0 0,1-1 1,28 6-1,2-3-131,-1-1 0,1-2 0,0-3 0,64-3 0,-35-5 0,138-30 0,-192 30 0,-15 5 0,1-1 0,-1 1 0,1-1 0,-1 1 0,1 1 0,-1-1 0,1 1 0,0 0 0,6 1 0,-10 0 0,-1-1 0,0 0 0,1 1 0,-1 0 0,0-1 0,0 1 0,0 0 0,1-1 0,-1 1 0,0 0 0,0 0 0,0 0 0,0 0 0,0 0 0,-1 0 0,1 0 0,0 0 0,0 1 0,-1-1 0,1 0 0,0 2 0,1 3 0,-1 0 0,0 0 0,2 10 0,-3-12 0,11 129 0,8 62 0,-13-161 0,1 0 0,1-1 0,21 53 0,-26-79 20,0-1 0,0 1 0,0-1 0,1 0 0,8 10 0,-10-14-98,0 0 0,0 0 0,0 0-1,0-1 1,0 1 0,0-1 0,1 0 0,-1 0 0,0 1-1,1-1 1,-1-1 0,1 1 0,-1 0 0,1-1 0,-1 1-1,1-1 1,0 0 0,3 0 0,8-1-6748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24575,'0'16'0,"0"-4"0,1 1 0,0-1 0,6 21 0,15 37 0,-21-65 0,19 47-27,50 94-1,42 45-659,-50-88 444,133 263-958,-171-311-4804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543 242 24575,'13'0'0,"-10"0"0,0-1 0,0 1 0,0-1 0,0 0 0,0 1 0,-1-1 0,1-1 0,0 1 0,-1 0 0,1-1 0,-1 1 0,1-1 0,-1 0 0,0 1 0,1-1 0,-1 0 0,0-1 0,-1 1 0,1 0 0,0 0 0,0-1 0,1-3 0,-1 3 0,0-1 0,0 0 0,-1 0 0,1 0 0,-1 0 0,0 0 0,0-1 0,-1 1 0,1 0 0,-1 0 0,0-1 0,0 1 0,0 0 0,-2-8 0,1 6 0,-2 1 0,1 0 0,0-1 0,-1 1 0,0 1 0,0-1 0,-1 0 0,1 1 0,-1-1 0,0 1 0,0 0 0,-1 1 0,1-1 0,-1 1 0,-5-4 0,-4-1 0,-1 0 0,1 1 0,-1 1 0,-19-5 0,16 5 0,-1 2 0,0 1 0,1 0 0,-1 1 0,0 1 0,0 1 0,-1 1 0,1 0 0,-36 8 0,39-5 0,0 1 0,0 1 0,0 0 0,0 1 0,1 0 0,0 1 0,1 1 0,0 1 0,0 0 0,1 0 0,-16 18 0,23-22 0,1 0 0,-1 0 0,2 1 0,-1 0 0,1 0 0,0 0 0,0 0 0,1 1 0,0 0 0,-3 11 0,5-13 0,0 0 0,0 0 0,1 0 0,0-1 0,0 1 0,1 0 0,-1 0 0,1 0 0,0-1 0,1 1 0,0 0 0,0-1 0,0 1 0,0-1 0,5 8 0,-1-3 0,1-1 0,0 0 0,0 0 0,1-1 0,0 0 0,1 0 0,0-1 0,0 0 0,0 0 0,1-1 0,0 0 0,13 5 0,12 2 0,0 0 0,52 10 0,-15-5 0,-5 3-82,34 9 277,-78-25-688,0 0 1,35 2-1,-25-6-6333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24575,'0'1'0,"0"0"0,0 0 0,1 0 0,-1 0 0,1 0 0,-1 0 0,1 0 0,-1 0 0,1 0 0,-1 0 0,1 0 0,0 0 0,1 1 0,-2-1 0,16 17 0,1-1 0,27 23 0,-24-23 0,157 133-332,267 175 1,-355-269-924,-62-40-5018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5:46:21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25019 873 0,'0'0'0,"0"0"0,-9 0 0,1 9 15,-1-1-15,-17 1 16,-9 0-16,1-1 16,-1 1-16,0 0 15,0 8-15,1 0 16,-10 1-16,9 8 15,-8 17 1,8 9-16,1 17 16,-1 1-16,17-10 15,1 1-15,17-9 16,9 8-16,8 10 16,9-10-16,9-16 15,17-1-15,35 0 16,-9-17-16,-9-17 15,1 0-15,8-18 16,0-17 0,9-26-16,-9 0 15,-26 9-15,-34 34 16</inkml:trace>
  <inkml:trace contextRef="#ctx0" brushRef="#br0" timeOffset="377.29">25210 232 0,'0'0'0,"0"0"16,0 0-16,0 0 16,9 9-16,8 17 15,18 17-15,-9 0 16,0 1-16,-9-1 16,1-8-16,-1 8 15,1 35-15,-1 17 16,0-8-1,-8-9-15,8 26 16,1 26 0,-1-26-16,0-18 0,1 1 15,8 8-15,-9 9 16,-17-52-16</inkml:trace>
  <inkml:trace contextRef="#ctx0" brushRef="#br0" timeOffset="1163.49">26252 1341 0,'0'0'0,"0"0"0,0 0 16,9 0-16,8 0 15,-8 0-15,0 0 16,-1 0-16,1 0 16,0 0-16,-1 0 15,-8-9 1,0 1-16,0-10 15,-8-8-15,-10 0 16,-16-8 0,-18-1-16,-1 18 0,1 8 15,18 18-15,-1 8 16,0 18-16,0-1 16,1 1-1,16-9-15,1 0 16,0-9-16,8 0 15,9-8-15,0 0 16,0-1-16,9 1 16,-1 0-16,10-1 15,16 1-15,1 0 16,8-9-16,1 0 16,-18 0-1,0 0 1,-9 0-16,-8 0 0,0 0 15,-1 0-15,1 8 16,0-8-16,-1 9 16,1 0-16,9-1 15,-10 1-15,1 0 16,8-1 0,1 1-16,-1-9 0,-8 0 15</inkml:trace>
  <inkml:trace contextRef="#ctx0" brushRef="#br0" timeOffset="1650.72">26930 977 0,'0'0'0,"0"0"16,0 0-16,-9 0 15,0 0-15,1 0 16,-10 0-16,-8 9 16,-9-1-16,-8 1 15,-9 0 1,17-1-16,18 1 15,-1 0-15,18 8 16,9 18-16,8 8 16,18 9-16,-9 0 15,0-9-15,9-17 16,0 0-16,0 0 16,-9 0-1,0-17-15,-18-1 16,1 1-16,-18 0 15,1 8-15,-18 0 16,0 1-16,-9 8 16,-26 8-16,-17 1 15,0 0-15,26-9 16,17-9-16,17-8 16,1-1-1,0 1-15,17-9 16</inkml:trace>
  <inkml:trace contextRef="#ctx0" brushRef="#br0" timeOffset="2121.77">27529 1038 0,'0'0'0,"0"0"0,-9 0 16,-8 0-16,-18 0 16,-8 0-16,-18 17 15,0 0-15,-17 1 16,8-1 0,18 0-16,26 1 15,9-1-15,26 18 16,17 8-16,17 0 15,9 1-15,35 7 16,17 1-16,-17-8 16,-17-1-16,-27 0 15,-8-17-15,-9 0 16,-18-8 0,1-1-16,-9 0 15,-17 1-15,-18 16 16,-26-8-16,9 0 15,17-17-15,1 0 16,-1-1-16,18 1 16,-1-9-16,18 0 15,0 0 1,0 0-16</inkml:trace>
  <inkml:trace contextRef="#ctx0" brushRef="#br0" timeOffset="2546.57">28467 405 0,'0'0'0,"0"0"0,-9 0 0,0 18 0,-8-1 15,0 0 1,-1 1-16,10-1 16,-10 18-16,10 17 15,8 34-15,0 1 16,0-9-16,8-9 15,10 26-15,-1 35 16,0-17-16,-8-35 16,0 0-16,-18 8 15,0 1 1,1-9-16,-1-26 16,0-26-16,-17 9 15,-9-9-15,9-18 16,18 1-16</inkml:trace>
  <inkml:trace contextRef="#ctx0" brushRef="#br0" timeOffset="4007.85">28085 1272 0,'0'0'15,"0"0"-15,0 0 0,0 0 16,0 0-16,0 0 16,0 0-1,0 0-15,8 0 16,1-9-16,0 0 16,8 1-16,0-1 15,18 0-15,17 1 16,0 8-16,9 0 15,-9 17 1,-8 0-16,-10 9 0,-8 0 16,1 0-1,-1 0-15,-9-9 16,9 1-16,9 16 16,8 10-16,9 8 15,0 8-15,0-16 16,-8-1-16,-9-17 15,-9 0-15,0-17 16,-9-1-16,-8-8 16,-1-8-1,1-1-15,0-8 16,0-9-16,-18-9 16,0 0-16,-26 1 15,-25-10-15,-10 1 16,18 8-16,17 9 15,1 9-15,8 0 16,-9-1 0,17 10-16,1-1 15,8 1 1,9 8-16,0 0 0,0-9 16,0 0-16,18 1 15,8-18-15,17 8 16,9 1-16,0 8 15,-8 1 1,-9 8-16,-9 0 16,0 0-16,-9 0 15,-8 0-15,-1 0 16,1 0-16,0 8 16,-1 1-16,10 8 15,-9 1-15,-1 8 16,1-9-1,0 0 1,8 9-16,0 0 0,1 9 16,-10-1-16,1 1 15,0-9-15,-1 0 16,1-9-16,-9-8 16,0 0-16,0-9 15,0 0 1,0 0-16,0-9 0,0 0 15,0-8 1,9 0-16,8-9 16,1 0-16,-1 0 15,9-9-15,9 9 16,-9 9-16,8-1 16,-7 1-16,-1 17 15,0 0-15,-9 9 16,0-1-1,-8 1-15,0 0 16,-1-1-16,1 1 16,0 8-16,-1-8 15,-8 8 1,0-8-16,0 0 0,0-1 16,0 1-16,0-9 15,0 0-15,0 0 16,0 0-1,0 0-15,0-9 16,9 1-16,9-1 16,-1 0-16,18 1 31,-1-1-31,10 0 16,-9 9-16,8 0 15,-17 9-15,0 0 16,0-1-1,-9 10-15,10 16 16,-10 10-16,0 8 16,-8-9-16,0-8 15,-1-9-15,1 0 16,-9-18-16,0 1 16</inkml:trace>
  <inkml:trace contextRef="#ctx0" brushRef="#br0" timeOffset="5956.3">30308 1445 0,'0'0'0,"0"0"0,0 0 0,0 0 16,0 0-16,-9 0 15,0 17 1,-17 18-16,0-1 16,9 10-16,8-1 15,9 0-15,9-17 16,8 0-16,1 0 16,8-8-16,-9-10 15,0-8 1,10-8-16,-10-10 15,9-8-15,-17-17 16,-1 8-16,-16 1 16,-1 8-16,-26-18 15,-17 1-15,-17-9 16,8 9-16,17 8 16,10 18-16,16 0 15,1 8 1,8 0-16,9 9 15,9-8-15,26-1 16,25 9-16,1 0 16,9 0-16,8 0 15,17 0-15,-8 9 16,-17-1-16,-18 1 16,-9 0-16,-17-1 15,0 1 1,0 0-16,0 8 15,1 0-15,-10 0 16,9 1-16,0 16 16,-9 10-16,9 8 15,-17 17-15,0-8 16,-1-27-16,-8-8 16,0 0-1,0-8-15,0-10 16,0 1-16,0 0 15,0-1-15,0-8 16,0 0-16,0-8 16,-8-10-16,-1-16 15,-8-18-15,-1-9 16,10 18-16,-1-1 16,9-16-1,0-10-15,0 1 16,9 9-16,8 8 15,9 8-15,9 10 16,8 8-16,1 8 16,-18 1-16,0 17 15,0 0-15,0 17 16,0 9 0,0 9-16,0 8 15,-17 1-15,-1-18 16,1 8-16,0 18 15,-1 0-15,1 9 16,0-1-16,-9-8 16,0-8-16,0-10 15,0-8-15,0 0 16,0-17-16,0 0 16,0-1-1,0-8-15,0-8 16,-9-10-16,9-25 15,0-9-15,0 9 16,0-18-16,0-17 16,0 9-16,9 0 15,8 8 1,1 26-16,16 1 16,18 16-16,1 1 15,-10 17-15,0 17 16,-8 18-16,9 8 15,-18 1-15,0-10 16,-9 1-16,9 17 16,0 0-16,0 0 15,9 0 1,-9-18-16,9-8 16,-1 0-16,1 0 15,-9-17-15,0 0 16,0-9-16,-8-9 15,-1 0-15,0-17 16,-8 0-16,0 0 16,-1 0-1,-8 9-15,-8-9 16,-18 0-16,-18-17 16,-8-9-16,0 8 15,9 10-15,8-1 16,18 9-16,-1 9 15,1 0-15,8-1 16,9 1-16,9 0 16,17-9-16,35 0 15,8 8 1,-8 1-16,-9 0 16,18-1-16,16 10 15,-7-1-15,-19 9 16,-16 0-16,-18 0 15,0 9-15,0-1 16,-9 1-16,1 8 16,-1 1-1,0 8-15,1 8 16,-10 18-16,1-8 16,0-10-1,-1-8-15,1-8 0,0 7 16,8 1-16,-8 0 15,0-8-15,-1-10 16,1 1-16,8 0 16,1-1-1,-10-8-15,10 0 16,-1-8-16,0-1 16,10-8-16,7-1 15,1 1-15,0 0 16,-9 8-16,0 9 15,9 0-15,17 0 16,26 17 0,9-8-1,-27 0-15,-7-9 0,-10-9 16,-26 0-16,-17-42 16,-52-36-16,-17-8 15,25 34-15,18 35 16,0 0-16,0-17 15,0-44 1,17 35-16</inkml:trace>
  <inkml:trace contextRef="#ctx0" brushRef="#br0" timeOffset="7589.48">25497 2545 0,'0'0'0,"0"0"16,0 0-16,0 0 15,8 0-15,18 0 16,18 0-16,17 0 16,-1 0-16,-16 0 15,-1-9-15,1 1 16,17-1-16,8 0 16,0 9-1,1 0-15,-9 18 16,-18 16-16,1 9 15,-1 1-15,-8-1 16,-1 44-16,1 43 16,-9-26-16,-17-26 15,0 8-15,-1 18 16,-16-9 0,8-25-16,0-18 15,-9-26-15,9 0 16,0 0-16,0-18 15,0 10-15,0-10 16,0 1-16,0 0 16,0-9-16</inkml:trace>
  <inkml:trace contextRef="#ctx0" brushRef="#br0" timeOffset="7793.78">26139 3212 0,'9'0'0,"17"-9"0,18-17 16,25-26-16,27-8 15,8-10-15,-9 10 16,-60 42-16</inkml:trace>
  <inkml:trace contextRef="#ctx0" brushRef="#br0" timeOffset="8186.71">27069 2926 0,'0'9'0,"-18"25"0,-17 27 15,1-9 1,-1-9-16,18-17 16,-1 0-16,1 0 15,0 0-15,8-9 16,0 1-1,9-1-15,0-8 0,18 8 16,16 9-16,36 0 16,8 0-1,-17-9-15,-1-8 16,10-18-16,17 1 16,-18-10-16,-8 1 15,-9 0-15,-8-1 16,-18 1-16,-9 17 15</inkml:trace>
  <inkml:trace contextRef="#ctx0" brushRef="#br0" timeOffset="8443.5">27242 3272 0,'0'0'0,"0"9"0,9 26 0,8 25 16,9 10-16,0-18 16,0-9-16,1 0 15,-1 1-15,0-10 16,0-8-16,-9-8 15,0-10-15</inkml:trace>
  <inkml:trace contextRef="#ctx0" brushRef="#br0" timeOffset="9082.71">28076 2476 0,'0'0'0,"-9"0"15,-8 8-15,-9-8 16,0 9-16,0-9 15,0 0-15,0 0 16,0 0 0,0 9-16,-1 8 15,10 0-15,0 18 16,-1-1 0,1 1-16,8-9 0,1 9 15,8-1-15,0 10 16,0-18-16,8 0 15,1-9 1,8 0-16,9 1 16,18-1-16,8 0 15,0-8-15,0 0 16,9-1-16,34-8 16,1 18-16,-9-1 15,-18 9-15,-17 0 16,-8 9-1,-1-1-15,-17-8 16,-8 0-16,-10 9 16,-8-1-16,-8 10 15,-27-1-15,-43 0 16,0 1-16,8-18 16,18-9-16,0-8 15,0-9-15,17-9 16,26-8-1,9-1-15,0 1 16,9 8-16</inkml:trace>
  <inkml:trace contextRef="#ctx0" brushRef="#br0" timeOffset="9396.45">29952 2857 0,'0'8'0,"0"36"0,0 34 0,-9 0 16,0-1-1,9 36-15,0 0 16,0-27-16,-8-25 16,-1 8-16,0 1 15,1-10-15,-1-17 16,0 9-16,9-26 16</inkml:trace>
  <inkml:trace contextRef="#ctx0" brushRef="#br0" timeOffset="10528.09">30004 3134 0,'0'0'0,"0"0"0,0 0 0,0-9 0,0 1 15,0-1-15,0-17 16,-9 0-16,0-9 16,1 9-1,-1 0-15,0 9 16,-17 0-16,-8-9 15,-27 8-15,-9 1 16,10 26-16,7 25 16,10 27-16,-9 17 15,17-9-15,0 18 16,18 17-16,17 0 16,0-35-1,9-17-15,-1-17 16,19-1-16,25 10 15,26-1-15,9-9 16,-27-25-16,1-18 16,9 1-16,-1-1 15,9-25-15,-17-18 16,0-26 0,-18 8-16,-17 10 15,-17 8-15,0 0 16,-9-18-16,-9 1 15,-8 9-15,-9 8 16,8 8-16,1 10 16,0 16-16,8 1 15,0 8-15,9 9 16,0 0 0,0 0-16,0 18 15,0 16-15,9 18 16,8-8-16,1-1 15,8-9-15,8 10 16,-8 16-16,0-8 16,9 0-16,9 0 15,16 0-15,10-26 16,-9-17 0,-1 0-16,-16-1 15,-18-8-15</inkml:trace>
  <inkml:trace contextRef="#ctx0" brushRef="#br0" timeOffset="11361.37">30751 2744 0,'0'0'0,"0"0"0,0 0 0,0 17 16,0 27-16,0 25 16,0 9-16,8-17 15,1-9 1,0-9-16,-1-17 16,1 0-16,0-18 15,-1 1-15,1 0 16,-9-1-16,0 1 15,0-9-15,0 0 16,0 0-16,0 0 16,0 0-1,0 0-15,0-9 16,-9 1-16,1-18 16,8-9-16,0-8 15,0 0-15,8 8 16,1 0-16,0 9 15,0 9-15,8 0 16,0-1 0,1 18-16,16 0 0,1 18 15,0 16 1,0 18-16,-9 0 16,-18-17-16,1-9 15,-9 0-15,0 0 16,0-18-16,0 1 15,0 0-15,0-1 16,0-8-16,0 0 16,0-8-1,-9-27-15,9-17 16,0-17-16,9 17 16,8 17-16,1-8 15,8 8 1,0 1-16,-9 8 0,1 8 15,-1 10-15,-8 8 16,-1 0-16,1 0 16,8 0-1,1 17-15,-1 0 16,9 18-16,0 0 16,9-1-16,0 10 15,-1-18-15,1 0 16,9 0-16,-10-9 15,-8-8-15,0-1 16,0-16 0,9-10-16,0-25 15,-18 26-15</inkml:trace>
  <inkml:trace contextRef="#ctx0" brushRef="#br0" timeOffset="16920.55">23317 154 0,'0'0'0,"0"0"0,0 0 0,0 52 15,0 17-15,0 1 16,-9-1-1,1 9-15,-1 43 16,9 1-16,0-27 16,0 26-16,0 35 15,9-17-15,8-10 16,18 45-16,-1-10 16,19 18-16,-10 9 15,0-18-15,-8 18 16,-9-36-16,-8 10 15,8 0 1,-18-27-16,10 27 16,-1-1-16,-8-34 15,8 26-15,0 0 16,1-43-16,-1 8 16,1 18-16,16-36 15,-8-33-15,18-18 16,-9-26-16</inkml:trace>
  <inkml:trace contextRef="#ctx0" brushRef="#br0" timeOffset="17721.21">23855 4217 0,'0'0'0,"0"0"0,0 0 16,0 0 0,0 0-16,18-9 0,17 9 15,-1 0-15,27 0 16,35 0-1,34 0-15,-17 0 16,34 0-16,36 9 16,-1-9-16,27 0 15,42 17-15,-7-8 16,59 8-16,27-8 16,-52-9-16,70 8 15,34 1 1,-43-9-16,-18-9 15,9-8-15,61 0 16,-18 8-16,-78-17 16,18 0-16,43 9 15,-26-1-15,-61 10 16,53-1-16,-1 0 16,-61 1-1,53 8-15,-26 0 16,-44-9-16,9 9 15,-44-9-15,-26 1 16,-25-1-16,-10-8 16,175 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0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11 24575,'-13'5'0,"4"-1"0,-1-1 0,1 0 0,-1-1 0,0 0 0,1 0 0,-1-1 0,-11 0 0,-18-1 0,-59-1 0,81-1 0,-27-6 0,0 0 0,-56-2 0,-128 6 0,223 4-273,0 0 0,0 0 0,0 1 0,-7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24575,'-1'1'0,"0"-1"0,0 0 0,0 1 0,1 0 0,-1-1 0,0 1 0,0-1 0,1 1 0,-1 0 0,0-1 0,1 1 0,-1 0 0,0 0 0,1-1 0,-1 1 0,1 0 0,0 0 0,-1 0 0,1 1 0,-1-1 0,-12 28 0,1-1 0,1 2 0,2 0 0,1 0 0,1 0 0,-3 45 0,4-2 0,7 115 0,11-37 0,-6-109 0,16 63 0,-19-96 24,0 0 0,0 0 0,1 0 0,9 17 0,-10-23-138,0 1 0,-1 0-1,1-1 1,1 1 0,-1-1 0,0 0-1,1 0 1,-1 0 0,1-1 0,0 1-1,0-1 1,5 2 0,9 2-6712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24575,'0'6'0,"1"-1"0,0 1 0,0-1 0,0 0 0,1 1 0,3 7 0,0 2 0,130 372 0,-113-330 0,32 64 0,-44-103 0,0-1 0,1 0 0,0-1 0,1 0 0,1-1 0,1 0 0,25 21 0,-32-31-195,1 0 0,0 0 0,0 0 0,0-1 0,0-1 0,12 5 0,4-3-6631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885 324 24575,'0'0'0,"0"0"0,0 0 0,0 3 0,0 49 0,3 0 0,2 0 0,19 84 0,-18-113 0,5 21 0,-10-40 0,0 1 0,-1-1 0,0 0 0,0 1 0,0-1 0,0 0 0,-2 8 0,1-10 0,0 1 0,0-1 0,0 0 0,-1 0 0,1 0 0,0 0 0,-1 0 0,1 0 0,-1-1 0,0 1 0,0 0 0,1-1 0,-1 0 0,0 1 0,0-1 0,-1 0 0,1 0 0,0 0 0,0 0 0,0 0 0,-1 0 0,-1 0 0,-8 1 0,0 0 0,0 0 0,-12 0 0,17-2 0,-27 2-1365,5-2-5461</inkml:trace>
  <inkml:trace contextRef="#ctx0" brushRef="#br0" timeOffset="1">1 0 24575,'0'0'0,"0"0"0,0 0 0,0 0 0,4 0 0,3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24575,'0'0'0,"0"0"0,2 2 0,8 4 0,18 4 0,21-1 0,23-3 0,34-10 0,27-15 0,0-5-1193,-21 1-5805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24575,'0'0'0,"4"0"0,7 2 0,9 2 0,18 3 0,28 2 0,29-3 0,9-4 0,-12-2-8191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702 207 24575,'0'-3'0,"-1"0"0,1 1 0,-1 0 0,0-1 0,0 1 0,0-1 0,0 1 0,-1 0 0,1 0 0,-3-4 0,-1 0 0,-3-5 0,0 0 0,-1 0 0,0 1 0,-1 0 0,0 1 0,0 0 0,-17-11 0,10 10 0,-1 0 0,0 1 0,-1 0 0,-26-7 0,24 9 0,0 2 0,0 0 0,0 2 0,-1 0 0,0 1 0,1 1 0,-1 1 0,-26 4 0,35-2 0,0 0 0,0 1 0,0 1 0,0 0 0,0 1 0,1 0 0,0 1 0,0 1 0,0-1 0,1 2 0,0 0 0,0 0 0,1 1 0,-13 13 0,15-12 0,0-1 0,1 2 0,0-1 0,0 1 0,1 0 0,-5 13 0,9-19 0,0 1 0,0-1 0,1 1 0,-1-1 0,2 1 0,-1-1 0,0 1 0,1 0 0,0 0 0,1-1 0,-1 1 0,1 0 0,0-1 0,0 1 0,4 9 0,-1-8 0,0 1 0,0-1 0,1 0 0,0 0 0,0 0 0,1-1 0,0 0 0,0 0 0,0 0 0,1-1 0,14 9 0,-5-4 0,1-2 0,0 0 0,0 0 0,25 6 0,-22-9 0,-1-1 0,0-1 0,1 0 0,0-2 0,20 0 0,-5-3 0,67-12 0,-97 12 0,11-1 0,-16 3 0,1 0 0,-1 0 0,1 0 0,-1 0 0,1 0 0,-1 0 0,0 0 0,1 0 0,-1 0 0,1 0 0,-1 0 0,0 0 0,1 0 0,-1 1 0,1-1 0,-1 0 0,0 0 0,1 0 0,-1 1 0,0-1 0,1 0 0,-1 0 0,0 1 0,1-1 0,-1 0 0,0 1 0,0-1 0,1 1 0,6 23 0,6 45 0,-3-13 0,-1-18 0,1 1 0,2-1 0,20 43 0,-23-64 0,0 0 0,1 0 0,0-1 0,1-1 0,1 1 0,1-2 0,0 0 0,25 21 0,-23-23-341,1-2 0,0 0-1,35 15 1,-12-10-6485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24575,'0'7'0,"0"0"0,1 0 0,0 0 0,0 0 0,1 0 0,0 0 0,0-1 0,1 1 0,0-1 0,0 1 0,0-1 0,1 0 0,0 0 0,7 9 0,5 4 0,1-1 0,0 0 0,1-1 0,1-1 0,0-1 0,1 0 0,1-2 0,27 14 0,-39-23 0,0-1 0,0 0 0,0-1 0,0 0 0,0 0 0,0-1 0,12 1 0,-17-2 0,0 0 0,-1 0 0,1 0 0,0-1 0,0 1 0,-1-1 0,1 0 0,0 0 0,-1 0 0,1-1 0,-1 1 0,1-1 0,-1 0 0,0 0 0,0 0 0,0 0 0,0-1 0,0 1 0,0-1 0,3-4 0,-5 7 0,-1-1 0,1 0 0,-1 0 0,1 0 0,-1 0 0,0 0 0,1 1 0,-1-1 0,0 0 0,0 0 0,1 0 0,-1 0 0,0 0 0,0 0 0,0 0 0,0 0 0,0 0 0,0 0 0,0 0 0,-1-2 0,0 1 0,0 1 0,0-1 0,0 0 0,0 1 0,0-1 0,0 1 0,0-1 0,-1 1 0,1 0 0,-2-2 0,-5-2 0,1 0 0,0 1 0,-15-6 0,-8-2 0,0 2 0,-1 1 0,0 1 0,0 2 0,-1 1 0,-36-1 0,56 5-455,1 1 0,-21 3 0,18 0-6371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24575,'-3'2'0,"1"0"0,0-1 0,-1 1 0,1 0 0,0 0 0,0 0 0,0 0 0,0 0 0,1 1 0,-1-1 0,1 1 0,-1-1 0,1 1 0,0-1 0,0 1 0,0 0 0,0 0 0,1-1 0,-2 5 0,1 2 0,0 0 0,1 0 0,0 0 0,0 0 0,2 10 0,-4-21 0,0 0 0,-1 0 0,1 0 0,0 1 0,-6-3 0,-3-1 0,-1 0 0,1 1 0,-1 0 0,0 1 0,-14-1 0,-2 0 0,-34 1 0,37 3 60,-44 5 0,62-4-195,-1 1 0,1-1 0,0 1 0,0 0 0,0 1 0,0 0 0,0 0 0,0 0 0,1 1 0,-8 6 0,0 5-6691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20 164 24575,'0'0'0,"0"0"0,0 0 0,0 0 0,0 0 0,0 0 0,-2 5 0,-2 4 0,1 0 0,0 1 0,1-1 0,0 1 0,-1 18 0,3 51 0,0-69 0,1 1 0,1 0 0,0-1 0,0 0 0,1 1 0,0-1 0,1 0 0,5 10 0,-5-12 0,1 0 0,0-1 0,1 1 0,0-1 0,0-1 0,0 1 0,1-1 0,-1 0 0,16 10 0,-9-8 0,0-1 0,1 0 0,0 0 0,0-2 0,1 0 0,0 0 0,0-1 0,28 3 0,-33-6 0,0-1 0,0 1 0,0-2 0,0 0 0,0 0 0,0-1 0,0 0 0,-1 0 0,1-1 0,-1 0 0,1-1 0,-1 0 0,0-1 0,13-8 0,-12 5 0,-1 0 0,0 0 0,0-1 0,-1 0 0,0 0 0,0-1 0,-1 0 0,-1-1 0,0 1 0,0-1 0,8-23 0,-11 25 0,0 0 0,-1-1 0,0 0 0,0 1 0,-1-1 0,0 0 0,-1 0 0,0 0 0,-1 0 0,0 0 0,-1 1 0,0-1 0,0 0 0,-1 1 0,-5-13 0,1 8 0,-1 0 0,0 0 0,-1 1 0,-1 0 0,0 1 0,-1 0 0,0 1 0,-18-14 0,15 13 0,-1 2 0,0 0 0,-1 0 0,0 2 0,0 0 0,-1 0 0,-19-5 0,26 11 20,0-1 0,0 2 0,0-1 0,0 1 0,-13 1 0,16 0-169,1 1 1,-1 0-1,1 0 1,0 0-1,0 1 1,-1 0-1,1 0 1,0 0-1,-6 4 1,-5 6-6678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24575,'-2'0'0,"0"0"0,1 1 0,-1-1 0,0 0 0,1 1 0,-1-1 0,1 1 0,-1 0 0,0-1 0,1 1 0,0 0 0,-1 0 0,-1 1 0,-16 17 0,11-11 0,2-2 0,1 1 0,-1-1 0,1 1 0,0 1 0,1-1 0,-8 16 0,8-11 0,0 0 0,0 1 0,2-1 0,-3 19 0,1 21-101,2 0-1,3 0 0,2-1 1,15 83-1,61 203-406,-73-318 508,66 268-93,-53-195 14,8 106-1,-24-167 92,-2 1-1,-2-1 0,-5 37 1,3-49-190,0-1 1,-2 0 0,0 0-1,-1 0 1,-1 0 0,-14 24-1,4-13-5549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2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24575,'2'2'0,"2"4"0,3 4 0,2 1 0,1 1 0,1 1 0,0-1 0,-1-2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0 557 24575,'12'-1'0,"0"0"0,-1-1 0,1-1 0,-1 0 0,1-1 0,11-5 0,-1 1 0,206-67 0,-165 58 0,111-15 0,-160 30 0,1 1 0,0 0 0,17 2 0,-27 0 0,0 0 0,0 0 0,0 0 0,0 0 0,0 1 0,0 0 0,0 0 0,-1 0 0,1 1 0,-1-1 0,1 1 0,6 6 0,-1 1 0,0 1 0,0 1 0,-1 0 0,-1 0 0,12 22 0,26 70 0,-40-86 0,0 0 0,0 0 0,4 29 0,-10-44 0,1-4 0,0-6 0,0-14 0,4-279 0,-5 282 0,0 17 0,0-2 0,0 1 0,0-1 0,0 1 0,0 0 0,1-1 0,-1 1 0,2-4 0,-2 5 0,1 0 0,0 0 0,-1 0 0,1 0 0,0 1 0,-1-1 0,1 0 0,0 0 0,0 1 0,0-1 0,0 1 0,0-1 0,0 1 0,-1-1 0,1 1 0,0 0 0,0-1 0,1 1 0,-1 0 0,0 0 0,1-1 0,15 0 0,-1 1 0,0 0 0,1 1 0,-1 0 0,27 7 0,-16-3 0,42 7 0,-15-2 0,0-2 0,63 1 0,-105-9 0,0 0 0,15-3 0,-25 2 0,1 1 0,-1-1 0,1 1 0,-1-1 0,0 0 0,1 0 0,-1 0 0,0 0 0,0 0 0,0 0 0,0-1 0,0 1 0,0-1 0,0 0 0,0 1 0,0-1 0,2-3 0,-4 4 0,1 0 0,-1-1 0,0 1 0,0 0 0,1 0 0,-1-1 0,0 1 0,0 0 0,0 0 0,0-1 0,0 1 0,-1 0 0,1 0 0,0 0 0,0-1 0,-1 1 0,1 0 0,-1 0 0,1 0 0,-1 0 0,0-1 0,1 1 0,-1 0 0,0 0 0,0 0 0,-1-1 0,-6-7 0,-1 0 0,0 0 0,0 1 0,-1 0 0,0 0 0,-12-6 0,-72-36 0,81 44 0,-50-25 0,-110-35 0,167 64 0,2 1 0,0 0 0,0 0 0,1-1 0,-6-2 0,9 4 0,-1 0 0,1 0 0,0 0 0,-1-1 0,1 1 0,0 0 0,-1 0 0,1-1 0,0 1 0,0 0 0,-1-1 0,1 1 0,0 0 0,0-1 0,0 1 0,-1 0 0,1-1 0,0 1 0,0 0 0,0-1 0,0 1 0,0-1 0,0 1 0,0 0 0,0-1 0,0 1 0,0-1 0,0 1 0,0-1 0,0 1 0,0 0 0,0-1 0,0 1 0,0 0 0,0-1 0,0 1 0,1-1 0,-1 1 0,0 0 0,0-1 0,1 1 0,-1 0 0,0-1 0,0 1 0,1 0 0,-1 0 0,0-1 0,1 1 0,-1 0 0,4-4 0,0 1 0,0 0 0,1 0 0,-1 1 0,0-1 0,8-2 0,32-10 0,-32 12 0,31-11 0,1 3 0,0 1 0,74-6 0,-107 16 0,0 0 0,0 1 0,0 1 0,0-1 0,0 2 0,0-1 0,0 1 0,11 5 0,-9-1 0,1-1 0,-1 2 0,0 0 0,-1 0 0,18 16 0,-13-8 0,-1 1 0,-1 0 0,0 2 0,-1-1 0,-1 2 0,0 0 0,15 36 0,-26-53 0,8 20 0,0 0 0,-1 1 0,-2 0 0,6 26 0,-13-54 0,0 0 0,0 0 0,1 0 0,0 1 0,0-1 0,0 0 0,2-4 0,14-33 0,-14 35 0,6-16 0,22-36 0,-27 52 0,0-1 0,1 2 0,-1-1 0,1 0 0,1 1 0,-1 0 0,1 0 0,0 0 0,12-7 0,-15 11 0,0 0 0,1 0 0,-1 0 0,0 0 0,1 0 0,-1 1 0,0-1 0,1 1 0,-1 0 0,1 0 0,-1 0 0,1 1 0,-1-1 0,0 1 0,1 0 0,-1 0 0,0 0 0,0 0 0,1 1 0,-1-1 0,0 1 0,5 4 0,5 3 0,-1 1 0,0 0 0,17 20 0,-25-26 0,52 63 0,4 3 0,-60-70 0,0 0 0,0 0 0,0 0 0,0 0 0,0 1 0,0-1 0,1 0 0,-1 0 0,0 0 0,0 0 0,0 0 0,0 0 0,0 0 0,0 0 0,1 1 0,-1-1 0,0 0 0,0 0 0,0 0 0,0 0 0,0 0 0,0 0 0,1 0 0,-1 0 0,0 0 0,0 0 0,0 0 0,0 0 0,0 0 0,1 0 0,-1 0 0,0 0 0,0 0 0,0 0 0,0 0 0,0 0 0,1-1 0,1-5 0,-2-13 0,-1 15 0,0-26 0,-1-63 0,3 80 0,0-1 0,1 1 0,0 0 0,8-23 0,-9 33 0,0 0 0,0 0 0,0 0 0,1 0 0,-1 0 0,1 1 0,0-1 0,0 1 0,0-1 0,0 1 0,0 0 0,1 0 0,-1 0 0,1 0 0,-1 0 0,1 0 0,0 1 0,3-3 0,-1 3 0,-1 0 0,0 0 0,1 0 0,-1 1 0,1-1 0,-1 1 0,1 0 0,-1 0 0,1 1 0,-1-1 0,1 1 0,5 2 0,4 1 17,1 1-1,-1 1 1,0 0-1,-1 1 0,16 10 1,60 48-941,-76-54 384,16 11-6286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1071 24575,'-7'-7'0,"-9"-4"0,0 2 0,-1-1 0,-27-10 0,-57-14 0,60 22 0,0 2 0,-62-6 0,84 14 0,0 1 0,0 1 0,0 1 0,0 0 0,0 2 0,1 0 0,-37 11 0,45-10 0,1 0 0,0 0 0,0 1 0,0 0 0,1 1 0,-1 0 0,2 0 0,-1 1 0,-9 9 0,14-12 0,-1 0 0,1 0 0,0 1 0,0-1 0,1 1 0,-1 0 0,1 0 0,0-1 0,0 1 0,1 1 0,-1-1 0,1 0 0,0 0 0,1 0 0,-1 1 0,1-1 0,0 0 0,0 1 0,2 6 0,0-4 0,0 0 0,1 0 0,0-1 0,0 1 0,1-1 0,0 0 0,0 0 0,1 0 0,0 0 0,0-1 0,1 0 0,8 8 0,-1-3 0,0-1 0,0 0 0,1-1 0,0-1 0,19 9 0,-21-12 0,-1-1 0,0 0 0,1 0 0,0-1 0,0-1 0,0 0 0,0 0 0,19-1 0,-24-1 0,1-1 0,-1 0 0,0 0 0,0-1 0,0 0 0,0 0 0,0-1 0,-1 1 0,1-1 0,-1-1 0,1 0 0,-1 1 0,0-2 0,-1 1 0,11-10 0,-4 0 0,-1 0 0,0-1 0,-1 0 0,-1-1 0,0 0 0,-1 0 0,-1-1 0,7-23 0,-2-2 0,-2 0 0,7-62 0,-9 31-167,-4 0 0,-3-1 0,-3 1 1,-17-108-1,12 144 167,-2 1 0,-1 0 0,-25-58 0,22 66 0,-1 1 0,-1 0 0,-2 1 0,-35-43 0,41 57 0,-15-14 0,22 22 0,0 1 0,0 0 0,0 0 0,-1 1 0,1-1 0,-1 1 0,1 0 0,-6-2 0,9 4-2,0 0 0,1 0 1,-1 0-1,1-1 1,-1 1-1,1 0 1,-1 0-1,0 0 0,1 0 1,-1 0-1,1 0 1,-1 0-1,0 1 0,1-1 1,-1 0-1,1 0 1,-1 0-1,1 0 1,-1 1-1,1-1 0,-2 1 1,2-1 10,-1 1 0,1 0 0,0-1 0,-1 1 1,1 0-1,0-1 0,-1 1 0,1 0 0,0 0 0,0-1 0,0 1 1,-1 0-1,1 0 0,0 0 0,0-1 0,0 1 0,0 0 1,1 1-1,1 9 107,0 1 0,1-1 0,0 0 0,1 0 0,8 15 0,-3-4-117,197 405-848,36-18 0,-14-40-233,-180-290-4329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24575,'-3'1'0,"1"-1"0,-1 1 0,1 0 0,0 0 0,-1 0 0,1 0 0,0 1 0,0-1 0,0 0 0,-3 3 0,-5 3 0,-48 22 0,-2-1 0,0-3 0,-2-3 0,-1-3 0,0-2 0,-68 8 0,124-24 0,-9 2 0,-23 0 0,83 17 0,-24-12 0,0 0 0,21 4 0,-31-10 0,-1 0 0,1-1 0,0 0 0,0-1 0,-1 0 0,19-2 0,6-4-1365,-21 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2 0,6 5 0,12 8 0,15 13 0,15 12 0,10 8 0,6 5 0,4 7 0,6 7 0,2 3 0,2 0 0,-5-7 0,-14-15-8191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24575,'4'17'0,"-3"-6"0,-1 1 0,0-1 0,-1 1 0,-4 17 0,3-12 0,-42 186 0,-16-1 0,49-164-341,1 2 0,3 0-1,-6 76 1,11-63-6485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24575,'0'0'0,"4"4"0,5 9 0,5 11 0,3 12 0,6 13 0,5 15 0,7 17 0,2 12 0,1 4 0,-1-7 0,0-12 0,2-12 0,1-17 0,-3-14 0,-7-13-8191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471 481 24575,'0'9'0,"0"28"0,2 1 0,1-1 0,13 58 0,61 132 0,-10-35 0,-66-192 0,1 7 0,-1-1 0,1 1 0,0 13 0,-2-19 0,0 1 0,0 0 0,0-1 0,0 1 0,0 0 0,0-1 0,-1 1 0,1-1 0,-1 1 0,1-1 0,-1 1 0,0-1 0,0 1 0,1-1 0,-1 0 0,0 1 0,0-1 0,0 0 0,0 0 0,-1 0 0,1 0 0,-2 2 0,1-2 0,-1 0 0,1 1 0,-1-1 0,0 0 0,1 0 0,-1-1 0,0 1 0,0-1 0,0 1 0,-3-1 0,-2 0 0,-1 0 0,-13-3 0,-1-2-341,-1-1 0,1-1-1,-26-12 1,-6-6-6485</inkml:trace>
  <inkml:trace contextRef="#ctx0" brushRef="#br0" timeOffset="1">1 0 24575,'0'0'0,"2"4"0,2 5 0,3 8 0,2 10 0,-1 3 0,-2-1 0,-1-4 0,-2-6-8191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1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428 386 24575,'0'0'0,"0"0"0,0 0 0,0 0 0,0 0 0,4-7 0,-1 2 0,0-1 0,0-1 0,0 1 0,-1 0 0,0-1 0,0 1 0,-1-1 0,1 0 0,-2 0 0,1 1 0,-1-1 0,0-10 0,-1 8 0,-1-1 0,0 1 0,-1 0 0,1 0 0,-2 0 0,1 1 0,-1-1 0,-6-9 0,-1 1 0,-1 1 0,0 1 0,-1 0 0,-1 1 0,0 0 0,-1 1 0,-32-21 0,35 26 0,-1 0 0,1 1 0,-2 0 0,1 2 0,-1-1 0,0 2 0,-19-5 0,28 8 0,-1 0 0,1 1 0,-1-1 0,0 1 0,0 0 0,1 1 0,-1-1 0,0 1 0,1 0 0,-1 1 0,1-1 0,0 1 0,-1 0 0,1 1 0,0-1 0,0 1 0,0 0 0,0 0 0,1 1 0,-1-1 0,-5 8 0,6-7 0,0 1 0,0 0 0,1 0 0,-1 0 0,1 1 0,1-1 0,-1 1 0,1 0 0,0 0 0,0 0 0,1 0 0,0 0 0,0 0 0,0 0 0,1 0 0,-1 0 0,2 1 0,-1-1 0,1 0 0,0 0 0,0 0 0,0 0 0,1 0 0,0 0 0,0 0 0,1-1 0,3 7 0,2 2 0,2 0 0,0-1 0,0 0 0,1 0 0,1-1 0,0-1 0,0 0 0,20 14 0,-6-8 0,0-1 0,2-1 0,47 18 0,-61-27 0,0-1 0,1-1 0,0 0 0,0-1 0,22 1 0,-31-3 0,-1-1 0,0 0 0,0-1 0,1 1 0,-1-1 0,0 0 0,0 0 0,0-1 0,0 1 0,0-1 0,0 0 0,0-1 0,-1 1 0,1-1 0,-1 0 0,1 0 0,-1-1 0,0 1 0,4-5 0,-4 3 0,0 1 0,-1-1 0,1 0 0,-1 0 0,0 0 0,3-6 0,6 23 0,200 209-1365,-142-149-5461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4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0 24575,'-18'0'0,"17"1"0,1-1 0,-1 1 0,1-1 0,0 1 0,-1-1 0,1 1 0,0-1 0,-1 1 0,1-1 0,0 1 0,-1-1 0,1 1 0,0-1 0,0 1 0,0-1 0,0 1 0,-1 0 0,1-1 0,0 1 0,0-1 0,0 1 0,0 0 0,0-1 0,1 2 0,-1 24 0,0-16 0,3 44 0,14 84 0,-1-19 0,-13-90 0,-2 0 0,-3 33 0,-1-38 0,-1-1 0,-9 35 0,-21 44 0,16-50 0,-140 359 0,96-249 0,-21 47 0,71-185 0,-2 0 0,0 0 0,-2-2 0,-1 0 0,0-1 0,-38 36 0,7-7 0,2 1 0,2 3 0,3 1 0,-39 70 0,-112 254 0,112-217 0,55-116 0,-47 61 0,-19 6 0,-49 67 0,99-114 0,2 1 0,4 2 0,2 1 0,-28 92 0,41-101 0,-136 377 0,143-402 0,1-1 0,-14 68 0,4 76 0,4-10 0,11-132 0,0 0 0,-21 54 0,26-85 0,-10 26 0,1 0 0,2 0 0,-6 36 0,12-31 0,1 0 0,1 0 0,3 1 0,5 37 0,-3-45 0,1 1 0,-2-1 0,0 39 0,-3-68-95,1 3-1175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4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24575,'2'-1'0,"0"1"0,0 0 0,0 0 0,1-1 0,-1 1 0,0 0 0,0 1 0,3-1 0,4 1 0,-3-1 0,-1 0 0,1 0 0,-1 1 0,0 0 0,9 2 0,-11-2 0,-1 0 0,0 0 0,0 0 0,1 0 0,-1 1 0,0-1 0,-1 1 0,1-1 0,0 1 0,0 0 0,-1 0 0,1 0 0,-1 0 0,3 3 0,-3-4 0,0 0 0,0-1 0,0 1 0,0-1 0,1 1 0,-1-1 0,0 0 0,0 1 0,0-1 0,1 0 0,-1 0 0,0 0 0,0 0 0,1 0 0,-1 0 0,3 0 0,10 1 0,-8 1 0,1 2 0,-1-1 0,0 0 0,10 9 0,7 3 0,0-2 0,0-1 0,1-2 0,50 15 0,79 8 0,-23-5 0,65 35 0,-5 15 0,-37-16 0,526 155 0,-440-165 0,0-15 0,-99-15-1365,-94-13-5461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0,0-2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24575,'2'16'0,"1"-9"0,-1 0 0,2 0 0,-1 0 0,1 0 0,0-1 0,0 1 0,1-1 0,6 7 0,6 4 0,25 21 0,13 5-8,1-3 0,87 47 0,133 50-540,-176-89 258,-89-42 290,937 441 0,-691-339-1222,-191-79-4885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4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24575,'20'17'0,"0"0"0,0-2 0,31 17 0,-42-27 0,34 20 0,2-2 0,1-2 0,79 26 0,153 24 0,-276-71 0,104 26 0,-1 4 0,197 86 0,-112-24 0,148 65 0,-255-123 0,2-4 0,103 22 0,7-15 0,63 14 0,-67 3 0,296 126 0,-14 31 0,-428-188 0,-22-11 0,39 16 0,33 8 0,-17-5 0,111 30-1365,-163-53-5461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8:4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24575,'0'9'0,"0"-1"0,1 1 0,0-1 0,1 1 0,0-1 0,0 0 0,1 0 0,0 0 0,0 0 0,1 0 0,0-1 0,7 11 0,128 172 0,-38-55 0,-74-96 0,34 66 0,-57-95 0,0-1 0,-1 1 0,0 0 0,-1 0 0,0 0 0,-1 0 0,0 1 0,0-1 0,-1 0 0,0 0 0,-1 1 0,0-1 0,-1 0 0,0 0 0,-7 18 0,2-8 0,0-1 0,-2-1 0,-1 0 0,0 0 0,-1 0 0,-26 30 0,11-20 0,-2-2 0,0 0 0,-2-2 0,-1-1 0,0-2 0,-59 30 0,-217 78 0,285-121-114,-151 50-1137,152-54-5575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09:18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16378 17062 0,'0'0'0,"0"0"0,0 0 0,-8-9 0,-10 1 16,18 8-16,0 0 15,0 0-15,0 0 16,0 0 0,0 0-16,0 0 15,0 0-15,0 0 16,0 0-16,0 0 15,0 0-15,0 0 16,0 0-16,0 0 16,0 0-16,0 0 15,0 0 1,0 0-16,0 0 16,0 0-16,0 0 15,-8 0-15,-1 0 16,-17 0-1,-9 0-15,-8 0 0,-1 0 16,1 8-16,-18 10 16,-17 8-1,0 8-15,0 18 16,26 9-16,17 0 16,9-10-16,17-7 15,9-1 1,26-8-16,18-1 0,8-8 15,8-17-15,10-18 16,8-8 0,9-9-16,-9-17 0,-17-18 15,0 9 1,-18-8-16,0-1 16,-16 9-16,-1-9 15,-18 1 1,1 8-16,-9 17 15,0 0-15,0 18 16,0 0-16,0 8 16,0 9-16,9 0 15,8 9-15,26 17 16,27 17-16,-9 0 16,-18 1-16,1-1 15,-1 0 1,9 9-16,-17 0 0,-18-26 15</inkml:trace>
  <inkml:trace contextRef="#ctx0" brushRef="#br0" timeOffset="531.37">18245 17088 0,'0'0'0,"0"0"0,0 0 0,35 26 0,-35-26 0</inkml:trace>
  <inkml:trace contextRef="#ctx0" brushRef="#br0" timeOffset="1169.8">18654 16776 0,'0'0'0,"0"9"0,8 17 0,10 26 16,-1 0-1,18 8-15,0 1 16,8 8-16,9 9 15,-9-17-15,1 0 16,-18-27-16,-9-8 16,1-9-16,8 9 15,-18-17-15</inkml:trace>
  <inkml:trace contextRef="#ctx0" brushRef="#br0" timeOffset="1859.83">18306 17088 0,'0'0'0,"0"0"0,0 0 0,0 0 15,0 0-15,0 0 16,0 0-16,-8-9 15,-10 1-15,-25-18 16,-18 8 0,-8 1-16,8 17 0,0 0 15,0 9 1,9 8-16,0 18 16,9-1-16,16 10 15,10 8-15,17 0 16,17-9-1,1-9-15,-1-8 16,9-8-16,0-10 16,0 1-16,9-18 15,0 1-15,8-18 16,-8 0-16,-9 0 16,0 0-1,-9 0-15,-8 0 16,0 0-16,0 9 15,-9-1-15,0 18 16,0 0-16,0 0 16,0 9-16,17 17 15,0 26-15,9 9 16,0-1-16,0-17 16,9 1-1,-9-10-15,44-16 16,-18-1-16</inkml:trace>
  <inkml:trace contextRef="#ctx0" brushRef="#br0" timeOffset="2239.88">19105 16664 0,'0'0'0,"0"0"16,0 8-16,0 10 15,-8-1-15,-1 9 16,-9 17-16,-25 18 16,-9-1-16,-9-8 15,0 0-15,1 9 16,-1-9 0,0 9-16,-8-1 15,25-16-15,1-1 16,8 0-16,35-26 15</inkml:trace>
  <inkml:trace contextRef="#ctx0" brushRef="#br0" timeOffset="2540.08">19557 16871 0,'0'0'0,"0"26"0,0 9 0,0 8 0,0 1 15,0-10 1,0 18-16,0 0 15,8 9-15,1-26 0,0-9 16,0 0 0,-9-1-16,8 1 15,-8-17-15</inkml:trace>
  <inkml:trace contextRef="#ctx0" brushRef="#br0" timeOffset="2971.78">20260 16863 0,'0'0'0,"0"0"0,0 0 0,0 0 16,-8 0-16,-10 17 15,-8 0-15,-17 1 16,-1 8-16,-8 8 16,0-8-1,17 0-15,18 0 0,0-8 16,17-1-16,0 0 16,17 18-1,0 8-15,1-17 16,8 0-16,-9 0 15,-8-17-15,-1 0 16,1-1-16,0 1 16,-9-9-16,0 9 15,-9-1 1,0 1-16,-17-1 16,-17 1-16,0 0 0,-18-1 15,26 1 1</inkml:trace>
  <inkml:trace contextRef="#ctx0" brushRef="#br0" timeOffset="3159.97">19392 16083 0,'0'0'0,"0"0"15,0 0-15,0 0 16,0 0-1,0 0-15,0 9 0,17 8 16,18 9-16,8 0 16,-17-17-1</inkml:trace>
  <inkml:trace contextRef="#ctx0" brushRef="#br0" timeOffset="3760.02">20868 16828 0,'0'0'0,"0"0"0,0 0 0,0 0 16,17 0-16,1 0 16,17 0-16,17 0 15,8 0-15,10 0 16,-9 9 0,-9-9-16,-9 0 0,1 0 15,-10 0 1,-16-9-16,-10 0 15,1 1-15,-9 8 16</inkml:trace>
  <inkml:trace contextRef="#ctx0" brushRef="#br0" timeOffset="3949.87">20938 17157 0,'0'0'15,"0"0"-15,0 18 0,8-1 16,10 0-16,25-8 16,35 0-16,0-18 15,-8 0 1,-1 1-16,-8-10 16,-44 10-16</inkml:trace>
  <inkml:trace contextRef="#ctx0" brushRef="#br0" timeOffset="4716.55">21902 17599 0,'0'0'0,"0"0"16,0 0-16,0 0 16,0 0-16,0 0 15,0 0-15,0-9 16,0-17-16,8-43 16,1-44-16,0 10 15,-1-27 1,1-26-16,0 34 15,-9 1-15,-9-26 16,0 26-16,1 43 16,8 17-16,0 18 15,0 8-15,0 18 16,0-1-16,0 18 16,0 0-1,17 9-15,35 60 16,35 44-16,-18 8 15,1 27-15,-9-1 16,-18-43-16,9 0 16,-8 0-16,-10-9 15,-8-34 1,-17-27-16,0-25 16,-18 8-16,-8 9 0,8-17 15</inkml:trace>
  <inkml:trace contextRef="#ctx0" brushRef="#br0" timeOffset="4934.99">21841 16984 0,'0'0'0,"0"0"16,8 17-16,10 1 15,25-1 1,9 9-16,9-17 16,-18-1-16,1 1 15,-9-9-15,-9 0 16,-9 0-16</inkml:trace>
  <inkml:trace contextRef="#ctx0" brushRef="#br0" timeOffset="5190.1">22388 16776 0,'0'0'0,"0"0"0,0 0 0,0 0 15,0 0-15,17 17 16,27 27-1,25 8-15,1 8 16,-18-16-16,0-1 16,17 9-16,1 0 15,-18-9-15,9 9 16,-9-17-16,-26-18 16</inkml:trace>
  <inkml:trace contextRef="#ctx0" brushRef="#br0" timeOffset="5475.58">22735 16577 0,'0'0'0,"0"0"15,0 9-15,-9 8 0,1 0 16,-1 27-1,0 16-15,1 18 16,-10-9-16,10-8 16,-10 0-16,1 8 15,8-8-15,9-1 16,0-16 0,0-18-16,9 0 0,8 8 15,1-17 1</inkml:trace>
  <inkml:trace contextRef="#ctx0" brushRef="#br0" timeOffset="5760.16">23213 16828 0,'0'9'0,"0"25"16,8 18-16,1 0 16,9 9-16,-1 26 15,0 8-15,1-8 16,-1-27 0,0-17-16,-8-8 15,0-9-15,8 0 16,-8-17-16,8-1 15,18-16-15,-18 8 16</inkml:trace>
  <inkml:trace contextRef="#ctx0" brushRef="#br0" timeOffset="6076.03">23812 16880 0,'0'0'0,"0"0"15,0 0-15,-9 0 16,1 9-16,-1 8 16,0 0-16,1 1 15,-1 8-15,0-9 16,9 18-16,0-1 16,18 18-16,16 18 15,1 8 1,8-18-16,1-17 15,-18 1-15,0-18 16,-17 0-16,-1-9 16,-8-8-16,-8 8 15,-27-8-15,-17-1 16,-9 1-16,44-9 16</inkml:trace>
  <inkml:trace contextRef="#ctx0" brushRef="#br0" timeOffset="6265.41">23135 16360 0,'0'0'0,"0"0"0,0 0 0,0 0 15,0 0 1,0 9-16,0 8 15,17 18-15,-8-9 16</inkml:trace>
  <inkml:trace contextRef="#ctx0" brushRef="#br0" timeOffset="6649.96">24993 17175 0,'0'0'0,"0"26"0,0 26 0,0 0 15,0-9 1,0-17-16,9 0 15,-9-18 1,0 1-16,8 0 0,-8-1 16,0-16-16,0-10 15,9-16 1,-9-10-16,-9-7 0,1 7 16,-27-16-1,-34-18-15,-10 8 16,1 10-1,17 25-15,1 0 16,8 9-16,25 18 16,27-1-16</inkml:trace>
  <inkml:trace contextRef="#ctx0" brushRef="#br0" timeOffset="6960.19">25201 16430 0,'0'0'0,"0"0"0,0 0 16,0 0-16,0 0 16,0 0-16,-8 0 15,8 26-15,0 17 16,26 35-1,17 69-15,9 18 16,-17 8-16,0 0 0,-9-52 16,-17 1-1,-1-18-15,-8-26 16,-8-44-16,-1-8 16,9-8-16</inkml:trace>
  <inkml:trace contextRef="#ctx0" brushRef="#br0" timeOffset="7142.68">24967 17097 0,'0'0'0,"0"0"0,0 0 16,9 0-16,25 0 16,53 0-1,26 0-15,0 0 0,43-9 31,9 0-31,-43 1 0,52-10 16,190-16-16</inkml:trace>
  <inkml:trace contextRef="#ctx0" brushRef="#br0" timeOffset="7381.85">26713 16690 0,'0'0'0,"0"0"16,17 26-16,0 25 15,1 27 1,-1 0-16,0 9 0,1 43 16,-10 0-1,1-18-15,-18 10 16,1 8-16,-1-26 15,0-52 1,9-35-16</inkml:trace>
  <inkml:trace contextRef="#ctx0" brushRef="#br0" timeOffset="7689.92">26374 16343 0,'0'0'0,"0"0"0,0 0 16,0 0-16,17 9 15,27 17 1,34 26-16,9 8 16,-35-8-16,0 9 15,-9 17-15,-8 8 16,-9-8-1,-17-17-15,-18-18 16,0-8-16,-8-9 0,-18 0 16,-26-17-1,1-9-15,16-9 16,1-26-16,17 9 16</inkml:trace>
  <inkml:trace contextRef="#ctx0" brushRef="#br0" timeOffset="8110.05">26895 15823 0,'0'0'0,"0"0"16,0 0-16,17 26 16,9 26-1,26 26-15,1 18 16,16 59-16,-17 10 15,-17-18-15,8 27 16,-17-36-16,-17-51 0,0-9 16,-1-18-1,-8-16-15,0-18 16,0-18-16,0 1 16,0-9-16,0 0 15,-8-9 1,-1 1-16,0-1 15,1-17-15,-1 0 0,9 0 16,0 9 0,0-1-16,0 10 15,17 8-15,9 0 16,9 0 0,17 8-16,0 1 15,-8 0-15,-1-1 0,-25 1 16</inkml:trace>
  <inkml:trace contextRef="#ctx0" brushRef="#br0" timeOffset="8530.14">28085 16837 0,'0'0'0,"0"0"15,8 0 1,1 0-16,0 0 0,-1 0 16,-8 0-16,0 0 15,0 0 1,0 0-16,0 0 16,-8 0-16,-10 0 15,-8 0-15,-8 0 16,-1 17-1,0 0-15,18 1 0,-1-1 16,1 0-16,17 9 16,0-8-1,9-1-15,8 0 16,0 1-16,1-1 16,-1-8-16,0-1 15,1 1-15,-1 0 16,1-1-16,-1 1 15,0 0-15,1-1 16,8 1 0,-9 0-16</inkml:trace>
  <inkml:trace contextRef="#ctx0" brushRef="#br0" timeOffset="9079.93">28701 16551 0,'0'0'0,"0"0"0,0 9 15,-8-1 1,8 1-16,0 8 0,0 9 15,8 35 1,18 43-16,9 0 16,8-9-16,-8 0 15,0 9-15,-26-34 16,-1-18-16,-16-27 16,-1 1-1,0 0-15,-8-17 16,-9 0-16,8-1 15,-8-25-15,0-18 16,9-8-16,17 0 0,0 8 16,17-8-1,18-18 1,8-17-16,10 0 16,-10 9-16,-17 17 15,0 17-15,-17 9 16,-1 9-16,1 0 15,0 8-15,-9 9 16,0 0-16,0 0 16,0 0-16,9 26 15,8 26 1,18 9-16,51 8 16,27-8-16,-69-35 15</inkml:trace>
  <inkml:trace contextRef="#ctx0" brushRef="#br0" timeOffset="9709.89">31124 16793 0,'0'0'0,"0"0"16,0 0-16,9 0 0,-1 0 16,-8 0-1,0 0-15,0 0 16,-8-8-1,-18-1-15,-18-17 16,-8 9-16,9 0 0,-35 8 16,-27-8-1,10 17-15,25 0 16,18 17-16,18 9 16,-1 17-16,9 9 15,8 9 1,18-18-16,0 0 0,18 1 15,-1-1 1,18-17-16,0 0 16,8-17-16,0-1 0,-8-8 15,-9-8 1,0-1-16,0 0 16,0-17-16,0 0 15,-8 0 1,-1 0-16,1 9 15,8 0-15,8 17 16,18 8-16,1 10 16,7 16-16,-16 1 15,-1 0-15,-17-9 16,0-9-16,0-8 16,-8-9-16</inkml:trace>
  <inkml:trace contextRef="#ctx0" brushRef="#br0" timeOffset="38206.08">20017 6157 0,'0'0'0,"-9"8"0,-25 36 0,-10 16 16,1 10 0,8 16-16,9 10 15,17-10 1,18-17-16,17 9 0,17 35 16,1 0-1,-9-27-15,-9-16 16,17 8-1,27 43-15,25-9 0,-17-25 16,-8-26-16,-18-18 16,26-8-16,18-1 15,8-16-15,-17-18 16,-35-9 0,-35 9-16</inkml:trace>
  <inkml:trace contextRef="#ctx0" brushRef="#br0" timeOffset="38620.08">20278 6044 0,'0'0'0,"8"0"0,18 0 16,18 18-16,34 25 16,52 35-1,9-9-15,-43-26 16,-10 18-16,27 17 15,-8 17-15,-27-8 16,-26-27-16,-9 10 16,-8 25-16,-18 18 15,-17-9-15,-17-9 16,-35 9-16,-9 8 16,0-25-1,27-35-15,-1-9 0,0-17 16,18-17-1,8 0-15</inkml:trace>
  <inkml:trace contextRef="#ctx0" brushRef="#br0" timeOffset="39090.22">20095 6010 0,'0'0'0,"0"0"0,0-9 16,44-8-1,51-9-15,18 0 16,61-18-16,25-8 16,27-26-16,9 0 15,8 9-15,26 8 16,-17 9 0,43-8-16,-34-9 15,-1-9-15,-8 8 16,-35 10-16,0 16 15,0 10 1,-26 16-16,-26 1 0,18 8 16,-53 1-16,-52 8 15,-17 0 1,-9 0-16,-17 8 0,-26 1 16,-9-9-1,0 0-15</inkml:trace>
  <inkml:trace contextRef="#ctx0" brushRef="#br0" timeOffset="39539.75">20625 8132 0,'0'0'0,"0"0"16,43-9-16,36 0 15,51-34-15,70-35 16,25-17-1,1 17-15,35 0 0,-10 0 16,27-43-16,-17 17 16,-18 26-1,9 17-15,-26-8 16,-9-9-16,-9 0 16,-34 17-16,-44 9 15,9 18 1,-35 16-16,-26 1 0,-17 8 15,-17 1-15,-10-1 16,-16 0 0,-10 1-16,1 8 15</inkml:trace>
  <inkml:trace contextRef="#ctx0" brushRef="#br0" timeOffset="39944.75">24107 4806 0,'0'0'0,"0"0"16,0 0-16,35 17 15,61 44-15,-1-10 16,-8 10 0,8 26-16,27 43 15,-9-18-15,-35-16 16,-8 42-16,-27-8 15,-17 26 1,-9 35-16,-25-10 16,-70 36-16,-44 8 15,-52-26-15,-34-8 16,-61-61-16,-105 17 16</inkml:trace>
  <inkml:trace contextRef="#ctx0" brushRef="#br0" timeOffset="40933.43">22935 8487 0,'0'0'0,"0"0"0,0 0 15,9 8-15,8-8 0,18 9 16,-1-9-1,1-9-15,0-17 16,0-25 0,8-10-16,0 0 15,10-43-15,7-26 16,-16 0-16,-1-8 16,-17-27-16,-8 27 15,-10-27-15,-16-8 16,-1 34-16,-17-43 15,-18 1-15,1 33 16,-9-25 0,0 8-16,-35 1 15,-43-18-15,17 43 16,9 35-16,-53-17 16,18 17-16,26 9 15,-25 26-15,7 8 16,62 26-1,17 9-15,0 9 0,17 0 16,0-1-16,18 10 16,-1 8-1,18 0-15,0 0 16,0 0-16</inkml:trace>
  <inkml:trace contextRef="#ctx0" brushRef="#br0" timeOffset="41349.83">21919 5498 0,'0'0'0,"0"-8"0,9-9 0,-9-9 16,-9-18-1,0 1-15,1-9 16,-1-9-16,0 9 16,0 0-1,9 0-15,-8-8 16,8-10-16,0 10 15,0 8-15,0 17 16,8 1-16,10 8 16,8 0-16,35 0 0,8 8 15,-8 10 1,-9 8-16,26 17 16,26 18-1,18 17-15,-61-18 16</inkml:trace>
  <inkml:trace contextRef="#ctx0" brushRef="#br0" timeOffset="42675.03">23994 7837 0,'0'0'16,"0"0"-16,0 26 0,0 26 15,0 9 1,9 8-16,0 9 16,8 17-16,0 9 15,-8-17-15,0-9 16,0 8-1,-1 27-15,1-9 0,0-17 16,-1-9 0,1 0-16,0 17 15,-9-17-15,0-52 16</inkml:trace>
  <inkml:trace contextRef="#ctx0" brushRef="#br0" timeOffset="43289.9">24073 7751 0,'0'0'0,"0"0"0,0 0 16,0 0 0,0 0-16,8 0 15,10 0 1,8 0-16,0 0 0,0 0 15,0 0 1,0 0-16,-17 0 16,-1 0-16,1 0 15,-9 0-15,-9 8 16,1 18-16,-10 9 16,1 17-1,-1-9-15,1-8 0,8-9 16,9 0-1,0 0-15,0-18 16,0 10-16,9-10 16,8 10-1,18-1-15,0 0 16,0 1-16,8-10 16,-17 1-16,0 8 15,-17 1-15,0 8 16,-18 0-16,-26 17 15,-8 0-15,-9 1 16,8-18-16,-8-18 16,35-8-16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11:51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18610 3194 0,'0'0'0,"0"0"0,0 18 16,0-1-16,-8 26 15,-1 18-15,9 17 16,0 0-16,9-9 16,8 27-1,0 33-15,9-7 16,-17-18-16,8 17 15,1 0-15,-10-34 16,1-9-16,0-9 16,-1-8-16,1-18 15,0-26-15,-9-8 16,0-9 0</inkml:trace>
  <inkml:trace contextRef="#ctx0" brushRef="#br0" timeOffset="679.81">18584 3194 0,'0'0'0,"0"0"16,0 0-16,0-8 15,9-1-15,8 0 0,1 1 16,-1-1 0,0 0-16,9-8 15,9-9 1,-9 0-16,0 9 0,0 0 16,0 8-1,-8 9-15,-10 0 16,1 17-1,0 1-15,-1-1 16,-8 9-16,0 0 16,0 0-16,0 0 15,0 0-15,18 0 16,-1 8-16,18 1 16,0 0-16,8-9 15,-17 0-15,0 0 16,0 0-1,-8 0-15,-10-9 16,1 9-16,0-9 16,-9 1-16,-9 8 15,-8-9-15,-18 9 16,-17 0-16,0-17 16,17-1-16,18 1 15,-1 0-15,18-9 16,18 0-1,-1 8-15</inkml:trace>
  <inkml:trace contextRef="#ctx0" brushRef="#br0" timeOffset="1109.8">19453 3272 0,'0'0'0,"0"0"16,0 0 0,17 0-16,0 0 0,1 0 15,16 0 1,10 0-16,8 0 15,0 0-15,-9 0 0,-16 0 16,-1 0 0,-9 0-16,0-8 15,1 8 1</inkml:trace>
  <inkml:trace contextRef="#ctx0" brushRef="#br0" timeOffset="1299.71">19505 3723 0,'0'0'0,"0"0"16,8 0 0,18-9-16,44 1 0,43-1 15,-18-8 1,-51 8-16</inkml:trace>
  <inkml:trace contextRef="#ctx0" brushRef="#br0" timeOffset="3559.94">20425 2484 0,'-8'0'0,"8"9"0,-9 0 15,0 8-15,0 0 16,1 0-16,8 18 16,0 0-16,0 17 15,8 0-15,10 17 16,-1 18-1,-8-1-15,0 1 16,-1-18-16,1 9 16,0 26-16,-1-17 15,1-9-15,-9-9 16,0 0-16,0-8 16,0-35-1,0-17-15,0-1 16,0-8-16,0 0 15,0 0-15,0 0 16</inkml:trace>
  <inkml:trace contextRef="#ctx0" brushRef="#br0" timeOffset="3932.99">20095 3160 0,'0'-9'0,"0"-8"15,0-26-15,0-9 16,0 0-16,0 0 15,0 17-15,9 0 16,8 9-16,27-8 16,25-1-16,1 18 15,-10 8-15,-7 9 16,7 0 0,27 17-16,-9 1 15,-8 16-15,-9 10 16,-9 25-16,-18 9 15,-8-9-15,-17 9 16,-9 26-16,-17 9 16,-27-9-1,1-26-15,-18 0 16,9 17-16,9 0 0,17-26 16,8-17-1,1-26-15,8-8 16,9-10-16,0 1 15</inkml:trace>
  <inkml:trace contextRef="#ctx0" brushRef="#br0" timeOffset="4201.58">21259 3142 0,'0'0'0,"0"0"16,0 0-16,0 0 16,9 0-16,8 18 15,0-1 1,1 26-16,-1 18 0,9 26 16,-9-9-1,-8-18-15,0-16 16,8-10-1,1-8-15,-1 0 0,-8-17 16</inkml:trace>
  <inkml:trace contextRef="#ctx0" brushRef="#br0" timeOffset="4620.08">22171 3099 0,'0'0'0,"-9"0"0,-8 0 15,-27 18-15,-8-1 16,0 9-16,9 8 16,8-8-1,0 0-15,18 0 0,-1 0 16,18-8-1,0-1-15,0 9 16,18-9-16,8 18 0,9 0 16,8-9-1,-17 0-15,0 0 16,-17 0-16,-1-18 16,-16 10-16,-1-1 15,-17 0 1,0 1-16,0 8 15,-9 0-15,0 0 0,9-9 16,9-9 0,8 1-16,9-9 15,0 0 1,0 0-16</inkml:trace>
  <inkml:trace contextRef="#ctx0" brushRef="#br0" timeOffset="4917.33">22457 3013 0,'0'0'0,"0"0"16,0 0-16,0 8 15,-8 10-15,-1 16 16,9 1-16,0 17 15,0 34-15,0 27 16,0-18-16,0-17 16,0 9-16,0 25 15,0 1 1,0-26-16,0-27 0,0 1 16,9 8-1,-18 1-15,0-36 16</inkml:trace>
  <inkml:trace contextRef="#ctx0" brushRef="#br0" timeOffset="5240.03">22205 3203 0,'0'0'0,"9"0"15,9-9-15,8-17 16,43 0-16,35 9 16,0 9-16,-34 16 15,-18 9 1,0 1-16,-8-1 16,-18 0-16,0 1 15,-18 16-15,-16 18 16,-1 9-1,-17-9-15,-26 0 0,-26-9 16,17-17-16,0 0 16,18 0-1,25-17-15,10 0 0</inkml:trace>
  <inkml:trace contextRef="#ctx0" brushRef="#br0" timeOffset="5410.24">23265 3558 0,'0'0'0,"0"0"16,0 0-16,0 0 16,0 0-1,0 0-15,0 9 0</inkml:trace>
  <inkml:trace contextRef="#ctx0" brushRef="#br0" timeOffset="5971.75">24663 3212 0,'0'0'0,"0"0"0,0 0 16,0 0-16,0 0 15,-9 0 1,1 8-16,-1 10 16,0 8-16,1 8 15,8 10-15,0-1 16,17-8-16,9-1 15,9-8-15,17-8 16,0-10-16,-9-8 16,-17-8-1,1-18-15,-1 0 16,-18-9-16,1 9 16,-18 0-16,-8 0 15,-35-9-15,0 9 16,0 9-1,-1 0-15,-7 17 0,8 0 16,17 0-16,35 0 16,0 0-1</inkml:trace>
  <inkml:trace contextRef="#ctx0" brushRef="#br0" timeOffset="6335.24">25332 2172 0,'0'0'0,"-9"0"0,-8 18 16,-9 8-1,-9 8-15,0 10 16,9 60-16,9 17 0,8-9 16,18 36-1,8 8-15,0-35 16,1 9-16,8 34 16,0-34-16,0-17 15,-9 17 1,-8-9-16,0-34 0,-18-18 15,9-26-15,-9-17 16,1-8 0</inkml:trace>
  <inkml:trace contextRef="#ctx0" brushRef="#br0" timeOffset="6521">25332 3472 0,'0'-9'0,"17"0"0,9-17 16,52 9-16,44-18 16,-9 1-16,-70 25 15</inkml:trace>
  <inkml:trace contextRef="#ctx0" brushRef="#br0" timeOffset="7379.86">27190 2779 0,'0'0'0,"0"0"0,-9-9 0,-34 0 15,-26 1 1,-1 8-16,-17 8 15,-17 10-15,-18-10 0,27 10 16,34 8 0,9 8-16,9 10 0,8-1 15,18 0 1,-1 1-16,18-18 16,0 0-1,0 0-15,18-9 0,8 0 16,17 0-1,18-8-15,0-18 16,-18-8-16,0-9 0,1-17 16,-18 0-1,0 8-15,0 0 16,0 1 0,0 16-16,0 1 0,9 0 15,17 17 1,0 0-16,0 8 15,0 10-15,0 16 16,1 1-16,-1 8 16,-9-17-16,-8 0 15,-9-17-15,0 0 16,0 8-16,-9-8 16</inkml:trace>
  <inkml:trace contextRef="#ctx0" brushRef="#br0" timeOffset="7839.85">27286 2553 0,'0'0'0,"0"0"0,0 0 16,0 26 0,17 9-16,9 17 15,26 17-15,26 27 16,9 8-16,-26-35 16,-9-8-16,9-18 15,0 0 1,-9-17-16,-9 0 0,-17-17 15,0-1-15,-17-8 16,0 0 0,-1 0-16</inkml:trace>
  <inkml:trace contextRef="#ctx0" brushRef="#br0" timeOffset="8109.95">27772 2536 0,'0'0'0,"0"0"0,0 0 0,0 0 15,0 0-15,-9 17 16,1 18-16,-1 0 16,0 8-16,1 0 15,-10 27 1,1-1-16,-9 9 15,8 0-15,-8-17 16,9-18-16,0 0 16,-1-8-16,10 8 15,8-17-15,8-17 16</inkml:trace>
  <inkml:trace contextRef="#ctx0" brushRef="#br0" timeOffset="8429.99">28363 2735 0,'0'0'0,"0"0"16,0 0-16,0 0 15,0 0-15,0 9 0,8 0 16,1 8 0,-9 9-16,9 17 15,-1 9 1,-8 9-16,18 0 0,-1-9 16,-8-9-1,8 9-15,0-9 16,18 26-16,-9-8 15</inkml:trace>
  <inkml:trace contextRef="#ctx0" brushRef="#br0" timeOffset="8779.83">28858 2675 0,'0'0'0,"0"0"0,0 0 0,-9 0 16,0 8 0,-17 10-16,9-10 15,-1 10-15,1-10 16,8 10-16,9-1 16,9 18-16,17 8 15,17 18-15,1-1 16,-1-8-1,-8-17-15,-18-9 16,-8 0-16,0-17 16,-18-1-16,-8 9 15,-18 1-15,-17-10 16,-9 1-16,0 0 16,-8-18-16,-1 0 15,-8 1 1,35 16-16</inkml:trace>
  <inkml:trace contextRef="#ctx0" brushRef="#br0" timeOffset="8963.94">28111 2207 0,'0'0'0,"0"0"0,0 0 16,0 0-1,8 9-15,18 8 16,44 9-16,43 0 16,-52-9-16</inkml:trace>
  <inkml:trace contextRef="#ctx0" brushRef="#br0" timeOffset="9704.79">30690 2718 0,'0'0'0,"0"0"0,-9-9 16,-26 9-16,-8 0 15,0 18-15,-27-1 0,-17 0 32,-8 1-32,8-1 0,26 9 15,18 0 1,8-9-16,18 1 16,-1 8-16,10-18 15,8 1-15,8 0 16,36-1-1,8-16-15,0-18 0,-9 0 16,1-26-16,-1-35 16,-17-26-1,0 27-15,-17-1 0,0-17 16,-9-17 0,-9 17-16,0 35 15,1-1-15,-1 10 16,0 8-1,1 0-15,-1 17 16,9 9-16,0 18 16,0 8-16,0 0 15,0 8-15,9 18 16,8 52-16,0 43 16,9 1-16,9-1 15,17 35-15,9-9 16,0-43-1,-9-26-15,0 9 0,-9 8 16,-17-34 0</inkml:trace>
  <inkml:trace contextRef="#ctx0" brushRef="#br0" timeOffset="11149.9">20912 4814 0,'0'0'0,"0"0"0,0 9 16,0 26 0,0 25-16,17 44 0,0 17 15,9-25 1,-8-36-16,16 1 15,10-9-15,8-9 0,-9-17 16,1-9 0,-18-8-16,0 0 15,0-9-15,0-9 16,0 0-16,0-25 16,0-27-1,0-17-15,-8 9 16,-1 17-16,0 17 15,9 1-15,18 8 16,8 8-16,9 1 16,-9 8-16,-9 9 15,1 0-15,8 0 16,-9 0 0,1 0-16,-18 0 0,0 0 15,-18 0 1,1 0-16,-9 0 15,-9-8-15,1-27 16,-18-17-16,-9-26 16,18 9-16,-1 17 15,1 0 1,-1 9-16,18-18 0,0 9 16,0 43-1</inkml:trace>
  <inkml:trace contextRef="#ctx0" brushRef="#br0" timeOffset="11682.69">22379 4624 0,'0'0'0,"0"0"0,0 0 16,0 0-1,0 0-15,0 0 0,17 0 16,10 17 0,33 18-16,1 25 15,-9 1-15,-17-9 16,-9-9-16,-9 9 16,1 17-16,-10 1 15,1-1 1,0-8-16,-9-18 15,0-17-15,0 0 0,0-17 16,0-9 0,-9-9-16,0-26 15,9-8-15,0-18 16,18-17-16,-1-26 16,1 1-1,16 25-15,10 26 0,16 8 16,19 1-1,-45 26-15</inkml:trace>
  <inkml:trace contextRef="#ctx0" brushRef="#br0" timeOffset="12285.55">23638 4234 0,'0'0'0,"0"0"0,0 0 0,-8 35 16,-1 25-1,9 27-15,0 34 16,9 26-16,-1-17 15,10-17-15,-1 34 16,18-26-16,8-25 16,-8-36-1,8-16-15,1-10 0,-18-8 16,0-17 0,0 0-16,-9-18 15,1 0-15,-1-25 16,-8-10-16,-1-8 15,1 18-15,0-1 16,-1 18-16,1 8 16,0 9-16,17 9 15,35 17 1,17 17-16,-9-8 0,-17-9 16,-8-18-1,-18 1-15,0 0 16,-17-1-1,-1-8-15,-8 0 0,0-8 16,-8-10-16,-18-16 16,-18-10-1,1 1-15,8 8 0,0 1 16,18-1 0,0 18-16,8-1 15,-9 1 1,18 8-16</inkml:trace>
  <inkml:trace contextRef="#ctx0" brushRef="#br0" timeOffset="12449.82">23656 4728 0,'0'0'0,"0"0"0,0 0 15,8 0 1,62 8-16,43 18 15,34-17-15,44-35 16,165-43-16</inkml:trace>
  <inkml:trace contextRef="#ctx0" brushRef="#br0" timeOffset="12949.85">25983 4814 0,'0'0'0,"0"0"16,0 0-16,0 0 15,-9 0-15,1 0 16,-18 9-16,-18-9 16,-17 0-16,1 9 15,8-1 1,17 1-16,0 0 16,0 8-16,18 0 15,0 0-15,17 1 16,0 8-16,17 8 15,18 10-15,-1-10 16,1-8-16,-9 0 16,0-17-16,-8 0 15,-10-9 1,1 0-16,0 0 0,-1-9 16,1 9-1,0 0-15,-1-9 16,10 1-16,-1-1 15,9 0-15,-8 9 16</inkml:trace>
  <inkml:trace contextRef="#ctx0" brushRef="#br0" timeOffset="13199.73">26365 4580 0,'0'0'0,"0"0"16,0 0-16,18 9 15,42 60-15,53 44 16,-17-18-16,-18 0 16,35 35-16,-9-17 15,-35-44-15,-25-25 16,-9-18-1,-9-9-15,-18-8 0,1-1 16</inkml:trace>
  <inkml:trace contextRef="#ctx0" brushRef="#br0" timeOffset="13459.92">26782 4572 0,'0'0'0,"0"0"0,-9 0 0,-8 26 15,-18 52 1,-8 17-16,-9-17 16,0-18-1,8 10-15,9-1 0,9 9 16,9-17-1,17-18-15,0-8 16,0-9-16,9 0 16,-1-9-1</inkml:trace>
  <inkml:trace contextRef="#ctx0" brushRef="#br0" timeOffset="13729.76">27364 4563 0,'0'0'0,"0"0"0,0 0 0,0 9 16,17 51-16,1 36 16,-10-1-1,1-26-15,0 9 16,-1 0-16,1-17 15,0-27-15,-1-25 16,18-9-16,18-17 16,-1-9-1,-25 17-15</inkml:trace>
  <inkml:trace contextRef="#ctx0" brushRef="#br0" timeOffset="14013.58">28189 4641 0,'0'0'16,"0"0"-16,0 0 0,0 9 15,-9 34 1,9 9-16,0 9 16,0-9-16,0-1 15,18 1-15,-1-8 16,0-1-1,9-17-15,-17 0 0,0-9 16,-18-8-16,0 8 16,-8-8-1,-26 0-15,-36-9 0,-34-9 16,27-8 0,51 8-16</inkml:trace>
  <inkml:trace contextRef="#ctx0" brushRef="#br0" timeOffset="14202.84">27277 3983 0,'0'0'0,"0"0"0,0 8 16,26 18-1,35 26-15,17-8 16,-35-36-16</inkml:trace>
  <inkml:trace contextRef="#ctx0" brushRef="#br0" timeOffset="14949.98">30421 4693 0,'0'0'0,"0"0"16,0-9-16,0 1 15,0-10-15,-9-8 16,-17 0-16,-9-8 15,-43-10-15,0 10 16,8 16-16,10 10 16,-10 8-1,1 17-15,-9 0 16,8 9-16,27-8 16,8 8-16,18 17 15,17 18-15,26 17 16,17-9-1,0-26-15,1-8 0,-1-9 16,9 0-16,18-26 16,-1-18-1,1-16-15,-9-9 16,-18-18-16,0 9 16,-17 0-16,-8 17 15,-9 1 1,-1 16-16,1 1 0,-9 0 15,0 17-15,0 0 16,0 0 0,0 8-16,17 36 0,1 34 15,8 8 1,8-16-16,1-10 16,17 1-16,0-18 15,-8 0-15,-1-17 16,-8-17-1,0-18-15,-9 1 16,-18 8-16</inkml:trace>
  <inkml:trace contextRef="#ctx0" brushRef="#br0" timeOffset="15141.61">31280 5083 0,'0'0'0,"0"0"16,0 0-16,9 34 16,0 1-1</inkml:trace>
  <inkml:trace contextRef="#ctx0" brushRef="#br0" timeOffset="86700.05">19374 6581 0,'0'0'0,"0"0"0,0 18 0,18 8 15,-10 8-15,10 1 16,-1-1-16,1 18 15,-1 35-15,9 17 16,0 0-16,-9 0 16,18 34-16,-9-8 15,0-34 1,9 25-16,26 26 16,0-17-16,-18-43 15,0-18-15,-17-8 16,1-9-16,-19-18 15,1-8-15,-9-17 16,0-9-16</inkml:trace>
  <inkml:trace contextRef="#ctx0" brushRef="#br0" timeOffset="87389.77">19235 6503 0,'0'0'0,"0"-8"0,0-1 0,18-8 16,25-9-1,18 0-15,0 0 0,-18 8 16,-17 10 0,0-1-16,-8 0 15,-1 9 1,0 0-16,-8 0 0,0 0 15,0 0-15,-1 0 16,1 18 0,0 25-16,-9 9 0,0 0 15,0 9 1,0-18-16,0-17 16,0 0-1,0 0-15,0-18 0,0 1 16,0 0-1,17 8-15,0 0 16,1 1-16,16-1 16,1-8-16,0 8 15,0 0-15,-1 1 16,-8 8-16,0 8 16,1 1-16,-19 8 15,-8 1 1,-8-1-16,-19 0 0,-16-8 15,-9-9-15,9 0 16,-1-9 0,1 1-16,-1-10 15,-8 1 1,0-9-16,0-9 16,35 9-16</inkml:trace>
  <inkml:trace contextRef="#ctx0" brushRef="#br0" timeOffset="87919.96">19149 5473 0,'0'0'0,"0"0"0,0 0 0,0 8 16,0 9 0,8 1-16,1 16 15,0-8-15,-1 0 16,-8 0-16,0-17 15,0 0-15,0-1 16,0-8-16,-8 0 16,-1-8-1,-8-1-15,-1-8 16,18-1-16,0 18 0,0-8 16,9 8-1,34 8-15,53-8 16,-35 0-16</inkml:trace>
  <inkml:trace contextRef="#ctx0" brushRef="#br0" timeOffset="88349.61">20677 5732 0,'0'953'0,"0"-953"16,0 0-16,17 0 16,9 0-16,9 0 15,9 0 1,-10 9-16,-8-1 15,9-8-15,0 0 0,8 0 16,-17-8 0,-8 8-16,-10 0 15</inkml:trace>
  <inkml:trace contextRef="#ctx0" brushRef="#br0" timeOffset="88520.15">20529 7162 0,'0'0'0,"0"0"0,9-9 16,61 0 0,34 1-16,9-1 15,-53 0-15</inkml:trace>
  <inkml:trace contextRef="#ctx0" brushRef="#br0" timeOffset="89192.77">21806 7231 0,'0'0'0,"0"-9"16,-9-8-16,-17-26 15,-17-35-15,-9 8 16,0-16-1,-9-27-15,9-17 0,26 18 16,8 16-16,1-42 16,0-1-1,17 52-15,0 10 16,0-1-16,17 8 16,0 18-16,18 18 15,17 25 1,18 18-16,-1 25 0,9 18 15,35 61 1,0 25-16,-26-25 16,-18 8-16,-8 9 0,-26-26 15,-9-17 1,9 25-16,-9 1 16,0-18-1,-18-34-15,1-9 0,-9 0 16,-9-9-16,1-25 15,8-10 1</inkml:trace>
  <inkml:trace contextRef="#ctx0" brushRef="#br0" timeOffset="89369.82">21407 6850 0,'0'0'0,"0"0"16,8-9-16,53 0 0,35-8 15,8 0 1,-61 8-16</inkml:trace>
  <inkml:trace contextRef="#ctx0" brushRef="#br0" timeOffset="89757.43">22770 6754 0,'0'0'0,"0"0"0,0 0 15,0 9-15,0 8 16,0 9-16,0 0 15,0 0 1,0-17-16,0 0 16,0-1-16,0-8 15,-9-8-15,1-1 16,-10-8-16,-8-18 16,9-17-16,-1 0 15,18 9-15,0 8 16,9 18-1,0 0-15,8 17 16,44 26-16,34 25 16,-8-7-16,-9 8 15,-8 0-15,-9 26 16,-35-35-16</inkml:trace>
  <inkml:trace contextRef="#ctx0" brushRef="#br0" timeOffset="90640">23829 6815 0,'0'0'0,"0"0"0,-8 0 0,-10-9 16,-8 9-1,-8 0-15,-19 0 16,-7 9-16,-1 0 0,17-9 16,10 8-1,16-8-15,1 0 16,17 0 0,0 0-16,0 0 0,17 0 15,9 0 1,0 0-16,9 9 15,17 8-15,26 18 16,9 26-16,9 8 16,-27 0-16,-25 9 0,-1 26 15,1 17 1,-18 1 0,-18 8-16,1 26 15,-18-35-15,1-26 0,-10-8 16,-17-1-1,-8-25-15,-18-9 16,9-17-16,0-27 0,9-25 16,-1-9-1,9-17-15,-8-27 16,8-51 0,9-9-16,26 9 0,18-26 15,-1 8 1,0 35-16,27 9 15,25-9-15,1 9 0,-1 17 16,-17 26 0,-8 17-16,8 18 15,17-1 1,1 18-16,-9 9 0,-1 17 16,-16 9-1,-1-1-15,-17 10 16,0-18-16,-8 0 0,-10-9 15,1-8 1,0-1 0,-1 1-16,-8-9 15,0-9-15,9-8 16,0-18-16,-1-8 16,1-9-16,0 17 15,0 9-15,8 9 16,0 0-16,27-1 15,16 1 1,10 26-16,-9 34 16,8 18-16,1 8 15,-10-8-15,-7-1 16,-1-25-16,-18-18 16</inkml:trace>
  <inkml:trace contextRef="#ctx0" brushRef="#br0" timeOffset="90959.85">24793 5568 0,'0'0'0,"0"0"0,0 0 0,0 17 16,18 44 0,-1 25-16,9 36 15,9 34-15,8-9 16,-8 9-16,0 17 16,-1-43-1,19-9-15,25 9 0,-9-9 16,-8-34-1,-9-26-15,-26-27 16,0-8-16,-17-17 0</inkml:trace>
  <inkml:trace contextRef="#ctx0" brushRef="#br0" timeOffset="91389.75">26131 6884 0,'0'0'0,"0"0"0,-9 0 15,-17-8 1,-26-1-16,-52 0 0,-35-8 16,26 0-1,26 17-15,-9 0 16,1 0-16,25 0 15,27 0-15,17 0 16,9 8-16,17-8 16,8 18-16,27-1 15,17 18-15,26-1 16,26 1 0,-8-9-16,-27-9 0,-25-8 15,-1-9 1,1 0-16,-1 0 15,-8 0-15,-9 0 16,0 0-16,0 0 16,-9 17-16,1 1 15,-10-10 1,10 18-16,-1-8 16</inkml:trace>
  <inkml:trace contextRef="#ctx0" brushRef="#br0" timeOffset="91650.08">26374 6711 0,'0'0'0,"0"0"16,0 0-16,9 17 16,8 18-16,18 34 15,-1 18 1,-8-9-16,-17-26 0,0-17 15,-9-9-15,0-18 16,0 1 0,0-18-16,8-8 15,10-35-15,17-17 16,-1-9-16,10-18 16,8-16-16,-9 25 15,-17 53 1</inkml:trace>
  <inkml:trace contextRef="#ctx0" brushRef="#br0" timeOffset="92340.03">27841 6044 0,'0'0'0,"0"0"0,0 0 16,0 0-16,18 0 16,8 9-1,9 0-15,8 8 0,0 0 16,1 9-1,17 17-15,8 9 16,-8-8-16,-18-1 16,-17-8-16,0 8 15,-17 18-15,-18 8 16,-8-8 0,0-27-16,-9-8 0,0-17 15,0 0 1,0-18-16,-1-17 15,10-17-15,8-1 0,9 1 16,9-9 0,17-26-16,18-9 15,34 18 1,9 17-16,-9 26 16,-9 9-16,27 17 15,-1 17-15,-8 18 16,-26 17-16,-9-9 15,-9 26-15,1 35 16,-9 18-16,-9-1 16,0 35-1,-18 0-15,1-9 0,0 17 16,-1-16 0,1-36-16,0 1 15,-1 0-15,1-27 16,-9-34-16,0-35 15,-9 1-15,-8-27 16,8 0-16</inkml:trace>
  <inkml:trace contextRef="#ctx0" brushRef="#br0" timeOffset="92589.93">29413 6295 0,'0'0'0,"0"0"16,18 0-16,-1 18 15,18 16-15,-9 36 16,-9 16-16,-8-8 16,-18-17-16,1-18 15,-1-8 1,-17-9-16,-18 0 15,1-9-15,-9-8 16,17-1-16,18 1 16</inkml:trace>
  <inkml:trace contextRef="#ctx0" brushRef="#br0" timeOffset="92990.03">29709 6893 0,'0'0'0,"0"0"15,17 0-15,9 0 16,9 0 0,-9-9-16,0 1 0,0-1 15,0-8 1,9-9-16,-9-26 15,0-18-15,-18 1 16,1 17-16,-9 9 16,0 8-16,-9 18 15,1 0 1,-1 8-16,-17 9 0,0 9 16,0 25-1,9 27-15,8 0 16,18-1-16,8 9 15,18 18-15,34 0 16,18-9-16,-9-35 16,-8-8-16,-18-9 15,-26-18-15</inkml:trace>
  <inkml:trace contextRef="#ctx0" brushRef="#br0" timeOffset="93869.81">30785 6988 0,'0'0'0,"0"0"15,0 0-15,0 0 16,0-8-16,9-1 0,0 0 15,-1 1 1,1-18-16,0 0 16,-9-18-1,-9-16-15,0-10 16,-17 1-16,0 9 16,-8 25-16,-10 0 15,-8 9 1,0 18-16,17 8 0,1 17 15,7 18-15,10 17 16,0-9 0,17 0-16,8-8 0,36 17 15,43 17 1,8-17-16,9-9 16,44-8-16,-9-18 15,-26-17-15,17-26 16,9 0-1,-43-8-15,-27 8 16,1 0-16,8-18 0,-9-8 16,-25 0-1,-10 1-15,-16-1 16,-18 17 0,-18 0-16,-8 1 15,0 16-15,-8 1 16,-19 0-16,-25 8 15,-9 9-15,18 17 16,17 1-16,17 8 16,9 8-16,9 1 15,8-9-15,9 0 16,17 0-16,27 0 16,-1-9-1,9-17-15,-8-17 16,-1-26-16,1-18 15,-1 0-15,-8-25 16,-1-36-16,-25 1 16,-18 17-16,1 0 15,-1-8-15,-8 16 16,-1 27 0,1 26-16,0 8 0,-1 18 15,1-1 1,0 1-16,17 17 15,0 17-15,26 61 16,43 78-16,70 78 16,9 0-16,-44-26 15,70 78 1,51 86-16</inkml:trace>
  <inkml:trace contextRef="#ctx0" brushRef="#br0" timeOffset="97131.18">20538 6607 0,'0'0'0,"0"0"0,-9 0 0,1 0 0,-1 0 16,0 0-1,-8 0-15,0-8 16,-1-1-1,1 0-15,8 1 0,1-10 16,-1 1 0,9 0-16,0-1 15,0 1-15,0 0 0,0 8 16,0 0 0,0 9-16,0 0 15,0 0-15,0 0 16,0 0-1,0 0-15,0 0 16,9 18-16,8-1 16,0 9-16,1 0 15,25-9-15,18-8 16,26-35-16,8-9 16,-51 27-16</inkml:trace>
  <inkml:trace contextRef="#ctx0" brushRef="#br0" timeOffset="97989.54">25992 7898 0,'0'0'0,"0"0"0,-9 0 15,0 17 1,-8 18-16,0-1 0,8 1 16,0 34-1,9 35 1,0 9-16,9-26 0,8-18 15,9 26-15,18 26 16,8-17 0,-9-34-16,1-18 15,-1-18-15,-25-16 0</inkml:trace>
  <inkml:trace contextRef="#ctx0" brushRef="#br0" timeOffset="98690.07">26886 8513 0,'0'0'0,"0"0"0,0 0 16,0 0-1,0 0-15,0-9 16,0 0-16,0 1 15,-8-18-15,8 0 16,0-9-16,8 9 16,10 0-16,-1 9 15,26 0-15,9 8 16,1 18 0,7 8-16,10 18 0,8-1 15,0 10 1,-8-19-16,-10 1 15,-16-17-15,-18 0 16,0-1-16,-9-16 16,1-1-16,-1-17 15,0-8 1,-8-18-16,0 17 0,-1 0 16,1 1-1,-9 8-15,0 8 16,0 1-16,0 8 15,0 9-15</inkml:trace>
  <inkml:trace contextRef="#ctx0" brushRef="#br0" timeOffset="99199.67">28397 8244 0,'0'0'0,"0"0"0,0 0 16,0 0-1,0 0-15,0 0 0,9 0 16,8 0 0,1 18-16,16 8 15,-8 8-15,1 1 16,-1 8-16,-9-8 16,-8-9-16,-1 8 15,-8 10 1,-8 8-16,-10 0 0,-25 17 15,-18 0 1,0-17-16,9-17 16,17-9-16,9 0 0,9-17 15,0-1 1,8 1-16,9 0 16,0-9-1,17 0-15,53 0 16,17 0-16,8 0 15,9-9-15,27 0 16,-62 9-16</inkml:trace>
  <inkml:trace contextRef="#ctx0" brushRef="#br0" timeOffset="99519.93">29196 8166 0,'0'0'0,"0"0"16,0 0-16,-8 0 15,-1 9-15,0 17 16,0 17-16,1 18 15,8 8-15,0-8 16,17-1-16,1 10 16,16 25-16,10-8 15,-18-27-15,8 1 16,-7-26 0,-10-18-16</inkml:trace>
  <inkml:trace contextRef="#ctx0" brushRef="#br0" timeOffset="99770.1">29552 7993 0,'0'0'0,"0"0"15,0 0-15,0 0 16,18 26-16,-1 17 15,18 27-15,17 51 16,-9-8-16,-8-35 16,-9-18-1,0 9-15,-17 1 0,-1-27 16,1-17 0,-9 9-16,9-18 15</inkml:trace>
  <inkml:trace contextRef="#ctx0" brushRef="#br0" timeOffset="99991.82">28693 8132 0,'0'0'0,"0"0"15,0-9-15,26 0 0,26-17 16,35 9-1,51 0-15,62 17 16,-9 8-16,9-8 16,-35 0-16,-17-17 15,8-26-15,148-70 16</inkml:trace>
  <inkml:trace contextRef="#ctx0" brushRef="#br0" timeOffset="100434.99">30395 7673 0,'0'0'0,"0"0"15,0 0-15,0 0 16,-9 17-16,0 52 0,-8 44 15,0-9 1,-1 0-16,18 17 0,9-17 16,8-17-1,-8-35 1,8-1-16,18 1 16,8 0-16,18-8 0,0-1 15,-18-26 1,1-8-16,-18-18 15,0 1-15,-17-10 0,-1-8 32,-16-17-32,-27-18 15,-9 9-15,1 18 16,0 8-16,8 9 16,9 8-16,0 9 15,8 9-15,1 8 16,8 0-16,9 0 15,0-8-15</inkml:trace>
  <inkml:trace contextRef="#ctx0" brushRef="#br0" timeOffset="100809.98">31306 8452 0,'0'0'0,"0"0"15,0 0-15,0 17 16,18 1-16,17 16 16,8-8-16,9 0 15,-8-17-15,-1 0 16,-17-9-16,0-9 15,0 0-15,-17-17 16,-9-8-16,-18-10 16,-34-16-1,-8 17-15,7 25 16,-16 1-16,-18 17 16,0 17-16,18 18 15,25 0 1,18-9-16,9-9 0,8 0 15</inkml:trace>
  <inkml:trace contextRef="#ctx0" brushRef="#br0" timeOffset="101119.83">31584 7343 0,'0'0'0,"0"0"0,0 0 0,18 9 0,16 26 0,53 51 15,44 27 1,8 17-16,-1 34 15,1 27-15,-8 8 0,-53-8 16,-52-18 0,-70-17-16,-60-26 15,-95-17-15,-158 42 16</inkml:trace>
  <inkml:trace contextRef="#ctx0" brushRef="#br0" timeOffset="130216.81">20043 9985 0,'0'0'0,"0"0"0,0 9 16,0-9-16,0 0 16,0 0-16,0 0 15,0-9-15,9 1 16,-1-10-1,1-8-15,0-8 0,0-10 16,-1 1-16,1 0 16,-9 8-1,0 9-15,0 9 16,0-1-16,0 10 16,0-1-16,0 9 15,0 0 1,0 0-16,0 0 0,0 9 15,0 34-15,17 9 16,1 0 0,8 17-16,17 53 15,18 8-15,-18-27 16,9 27-16,1 26 16,-10-34-1,-8 8-15,8 25 0,1-25 16,-1-26-16,0 9 15,-17-9 1,-26-18-16,18-8 0,-1-43 16</inkml:trace>
  <inkml:trace contextRef="#ctx0" brushRef="#br0" timeOffset="130819.6">20408 9907 0,'0'0'0,"17"0"0,1 0 0,-1 0 15,18 0 1,17 0-16,0 9 16,-9 0-16,-17 8 15,-8 9-15,-10 26 16,-16 17-16,-10 1 15,1-10-15,0-17 16,-1 1-16,1-10 16,0-8-16,-1 0 15,9-8 1,9 8-16,0 0 0,0-9 16,0 0-1,9 1-15,9-10 16,-10 1-1,10 0-15,-1-1 16,-8 1-16,-1 0 0,1-9 16,0 17-1,-18 9-15,0 9 0,-17-1 16,0 1 0,-9 0-16,-17-1 15,-8-8 1,7-9-16,10-8 15,8 0-15,1-9 16,25 0-16</inkml:trace>
  <inkml:trace contextRef="#ctx0" brushRef="#br0" timeOffset="131249.91">20087 9162 0,'0'0'0,"0"0"0,0 0 16,0 18-1,-9 8-15,0 0 16,0 0-16,-8-18 16,0 1-16,-1-18 15,10-8-15,8-18 16,0 18 0</inkml:trace>
  <inkml:trace contextRef="#ctx0" brushRef="#br0" timeOffset="131483.01">20529 9128 0,'0'0'0,"0"0"0,-8 0 16,-1 17-16,-17 9 16,-9 0-1,27-9-15,8-8 0</inkml:trace>
  <inkml:trace contextRef="#ctx0" brushRef="#br0" timeOffset="132005.84">21589 10011 0,'0'0'0,"0"0"15,0 0-15,0 0 16,0 0-16,17 0 15,9 0-15,9 9 16,-9-9-16,0-9 16,0 1-16,0-1 15,0 0-15,-8 9 16,-18 0-16</inkml:trace>
  <inkml:trace contextRef="#ctx0" brushRef="#br0" timeOffset="132199.71">21380 10358 0,'0'0'0,"0"0"0,0 0 0,9 0 16,69 17-1,35 0-15,0-8 16,17 8-16,9-17 15,-17 0-15,-79 0 16</inkml:trace>
  <inkml:trace contextRef="#ctx0" brushRef="#br0" timeOffset="132779.72">22692 10834 0,'0'0'0,"0"0"0,0-9 16,-9-16-1,-17-45-15,-9-34 0,1-8 16,-1-36 0,9 10-16,26-1 15,0-25 1,8 16-16,10 27 0,8-9 15,9 0-15,-9 44 16,0 25 0,0 26-16,-9 1 0,0 16 15,18 10 1,9 16-16,25 36 16,18 34-16,-18 8 15,-8 10-15,-17 34 16,-1-18-1,-8 1-15,8 25 16,1 1-16,-18-26 0,0-27 16,-9 1-1,-8 17-15,-9-18 16,-9-34-16,-8-8 16,-9-10-16,8-8 15,10-17 1</inkml:trace>
  <inkml:trace contextRef="#ctx0" brushRef="#br0" timeOffset="133261.59">22527 10340 0,'0'0'0,"0"0"16,0 0-16,0-8 15,17-1-15,9-17 16,18-17-16,8 0 15,8-1-15,36 1 16,8 0-16,-26 8 16,-17 18-16,9-1 15,16 18-15,1 0 16,-9 18 0,-17 16-16,0 10 15,-18 8-15,-8 0 16,-9-9-16,0-9 15,-17-8-15,0 0 16,-1 0-16,1-17 16,0 0-16,-1-1 15,-8 1 1,0-9-16,0 0 0,18-9 16,-1 1-1,9-18-15,9-9 16,0-17-16,-1 17 15,1 1-15,0-1 16,-9 18-16,0 0 16,-9 17-1,18 0-15,17 8 16,35 18-16,17 9 16,-52-18-16</inkml:trace>
  <inkml:trace contextRef="#ctx0" brushRef="#br0" timeOffset="133759.81">24993 10072 0,'0'0'0,"0"0"16,0 0-16,-9 0 0,-25 0 16,-27 0-1,-9 17-15,10 1 16,7 8-1,19 0-15,8 0 0,8-18 16,1 1 0,17 0-16,0-1 15,0 1-15,17 8 0,1 0 16,16 1 0,1-1-1,0 0-15,0 1 16,-9-10-16,0 1 0,0 8 15,-9 18-15,9 34 16,-8 18 0,-10 0-16,-16 8 0,-1 35 15,-8-9 1,-10-26-16,1-34 16,-17 0-1,8-18-15,1-17 0,-1 0 16,17-17-16,1-9 15,0-9 1,-1 0-16,-8-34 16,9-52-16,8-1 15,18 10-15,17-27 16,43-25 0,140-140-16</inkml:trace>
  <inkml:trace contextRef="#ctx0" brushRef="#br0" timeOffset="133940.01">25488 10444 0,'0'0'0,"0"0"0,0 0 15,0 0-15,0 0 16,0 0-16,0 0 15,9 0-15</inkml:trace>
  <inkml:trace contextRef="#ctx0" brushRef="#br0" timeOffset="134349.51">26009 10401 0,'0'0'0,"0"0"15,0-9-15,9-25 16,-1-44-16,-8-9 0,9-8 16,0-18-1,8-25-15,1 25 16,-1 9-16,9-26 15,0 18-15,-9 34 16,1 17-16,-1 26 16,1 18-1,-10 0-15,10 25 0,8 36 16,8 25 0,18 44-16,18 51 15,-18-17 1,0-17-16,0 26 0,-8-17 15,-18-53-15,0-16 16,-18-10 0,1-25-16,-9-18 0,0-8 15</inkml:trace>
  <inkml:trace contextRef="#ctx0" brushRef="#br0" timeOffset="134529.56">26218 9985 0,'0'0'0,"8"0"0,10 0 16,25 0-16,61-8 16,26-1-16,-86 9 15</inkml:trace>
  <inkml:trace contextRef="#ctx0" brushRef="#br0" timeOffset="134835.01">27399 9743 0,'0'0'0,"0"0"16,0 0-16,-9 0 16,-17 17-16,0 0 15,-18 18-15,-16 8 16,-10-8 0,9 0-16,18-1 15,8 1-15,18 0 16,17 17-16,8 0 15,19-9-15,7 0 16,18 0-16,-17-17 16</inkml:trace>
  <inkml:trace contextRef="#ctx0" brushRef="#br0" timeOffset="135109.71">27789 9708 0,'0'0'0,"-8"0"0,-1 0 15,-8 9-15,-35 8 16,-35 26-16,0 1 16,26-1-16,9-8 15,17 17 1,18 26-16,8 0 0,18-9 15,34 0-15,27-8 16,-9-9-16,17-9 16,35-8-1,8-27-15,-69-8 16</inkml:trace>
  <inkml:trace contextRef="#ctx0" brushRef="#br0" timeOffset="135509.75">28076 10236 0,'0'0'16,"0"0"-16,0 0 0,9 0 15,8-8 1,0-1-16,9-17 0,9-17 15,0 8 1,-9 1-16,0-1 16,-9-8-16,-8-1 0,-18-8 15,1 18 1,-10 8-16,1 8 16,-9 18-1,-18 9-15,-16 8 0,-10 18 16,18 8-16,9 44 15,17 17 1,34-26-16,36-9 0,8 9 16,17 0-1,27-17-15,-1-9 16,1-9 0,-53-26-16</inkml:trace>
  <inkml:trace contextRef="#ctx0" brushRef="#br0" timeOffset="135809.62">28276 9041 0,'0'0'0,"0"0"0,0 0 16,8 43-16,36 79 15,8 25-15,0 44 16,0-18-16,-17-17 16,8 17-16,-17-43 15,9-26 1,17 26-16,9 0 16,-18-52-16,1-35 15,-9 0-15,-9-17 16,0 0-16,0-17 15,-9 0-15</inkml:trace>
  <inkml:trace contextRef="#ctx0" brushRef="#br0" timeOffset="136359.91">29144 10271 0,'0'0'0,"0"0"0,0-9 16,0-17-1,9 1-15,-1-10 0,1 0 16,-9 1-16,-9 8 16,1 8-1,-1 1-15,0 0 0,1 8 16,-10 0 0,10 1-1,-10 8-15,10 0 16,-1 0-16,9 0 0,0 17 15,0 9-15,0 9 16,26 17 0,35 0-16,8-18 15,-8-8-15,-9-17 16,-8-1-16,-18-16 16,0-1-16,0 9 15,0 0-15,0 0 16,-9 9-1,1 8-15,-1 0 16,0 1-16,1 16 0,-1 1 16,0 17-1,1 0-15,-1-9 16,1-8-16,-1-9 16,0-9-16,1-8 15,-1-18 1,18-17-16,-9-8 0,0-10 15,0-25-15,0-9 16,0 0 0,0 9-16,-9 17 15,-8 35-15</inkml:trace>
  <inkml:trace contextRef="#ctx0" brushRef="#br0" timeOffset="136829.97">30751 10358 0,'0'0'0,"0"0"0,0 0 15,0 0 1,0 0-16,0-9 15,-9 0-15,-8-17 0,-18-8 16,-17-1 0,0 1-16,17 16 15,0 1 1,9 17-16,9 0 16,-1 0-16,1 17 15,0 1-15,17-1 16,0 9-1,0 0-15,8 0 0,10 0 16,-1 0 0,0 0-16,1-18 15,-1 1-15,1 0 16,-1-1-16,0-8 16,1 0-16,-1 0 15,0 0-15,9 0 16,1 0-16,-1 9 15,0 0-15,8-9 16,-16 0 0</inkml:trace>
  <inkml:trace contextRef="#ctx0" brushRef="#br0" timeOffset="137109.75">30898 9379 0,'0'0'0,"0"0"0,0 0 15,0 0-15,0 0 0,0 9 16,18 43 0,34 60-16,26 44 15,0 26 1,-8 9-16,-27-53 0,-17-8 15,0 0 1,-17-26-16,-1-26 16,1-17-16,-9-18 15,0-8-15,0-27 16</inkml:trace>
  <inkml:trace contextRef="#ctx0" brushRef="#br0" timeOffset="137389.81">30872 10150 0,'0'0'0,"0"0"16,18-9 0,34 1-16,26 8 0,0 17 15,0 18 1,18-1-16,-1 9 15,-8-8-15,-26-9 16,-9 0-16,-26-9 16,0 1-16,0-10 15,0 10-15,0-10 16,-17 1-16,0-9 16</inkml:trace>
  <inkml:trace contextRef="#ctx0" brushRef="#br0" timeOffset="137949.91">32053 10375 0,'0'0'0,"0"0"16,0 0 0,9 0-16,0 0 0,-1 9 15,1-1 1,0 1-16,-1 0 15,1-1 1,-9-8-16,0 0 16,0 0-16,0-8 15,0-10-15,0-16 16,0-18-16,9-18 16,-1 10-16,-8 17 15,9 8-15,0 18 16,0-1-1,8 1-15,9 17 16,35 9-16,8 8 16,1 18-16,-10 17 15,-16-9-15,-9-9 16,-9-8-16,-18-8 16,1-10-16,0 1 15,-9-9 1,0 0-16,-9-9 0,0-25 15,1-9-15,8-1 16,0 10 0,0-1-16,8 9 15,1 9-15,0-1 16,8 1-16,9 17 16,18 9-1,25 34-15,-8 26 0,-9-8 16,-17-18-16,-1-8 15,-16-18 1</inkml:trace>
  <inkml:trace contextRef="#ctx0" brushRef="#br0" timeOffset="138119.81">31324 9526 0,'0'0'0,"0"0"15,0 0-15,17 18 0,1-10 16</inkml:trace>
  <inkml:trace contextRef="#ctx0" brushRef="#br0" timeOffset="-186597.14">9292 1627 0,'0'-9'0,"0"0"0,-9-8 16,1-9-16,-27-26 16,-17 0-16,0 0 15,0 9 1,0 17-16,17 9 0,9 17 15,0 8-15,0 10 16,8-1 0,1 17-16,0 1 0,-1 17 15,18 0 1,0 0-16,0-17 16,18-9-16,-1 0 15,18-18-15,-1 1 16,1 0-1,9-18-15,-10-8 0,1-9 16,-9 0-16,0 8 16,-17 1-1,-1 0-15,1 8 16,-9 9-16,0 0 16,-9 9-16,1 43 15,-18 17 1,-9 9-16,0 43 0,1 26 15,16-34-15,1-9 16,17 26 0,0-9-16,0-26 0,0-34 15,0-18 1,8-8-16,1-9 16,9-9-1,-10-8-15</inkml:trace>
  <inkml:trace contextRef="#ctx0" brushRef="#br0" timeOffset="-185967.1">9474 1540 0,'0'0'0,"0"0"0,0 0 16,0 0-16,9 43 15,8 27-15,10-10 16,7 10-16,1-1 16,0 0-16,-9-8 15,0-9-15,-9-9 16,1-17-16,-1 0 15,0-9-15,-8-8 16,0 0-16,-1-1 16,1-8-16,-9 0 15,0-8 1,-9-10-16,1-8 16,-1 0-16,0 0 15,9 9-15,0 0 16,0 8-16,0 0 15,9 9-15,26 9 16,34 17-16,18 35 16,-17-9-1,-18-9-15,0 0 16,9 1-16,-18-10 16,0-8-16,-8-8 15,-9-18 1</inkml:trace>
  <inkml:trace contextRef="#ctx0" brushRef="#br0" timeOffset="-185227.29">9813 1618 0,'0'0'0,"-9"0"0,1 0 16,8 0-16,-9 0 15,0 17-15,9 1 16,0 16-16,18 1 16,16 0-1,19 17-15,-10 0 16,0-18-16,1-8 16,-27-17-16</inkml:trace>
  <inkml:trace contextRef="#ctx0" brushRef="#br0" timeOffset="-184494.14">10734 2164 0,'0'0'0,"0"-9"0,-9 0 0,0-17 15,-8 0-15,0 9 16,-1-9-16,-8 0 16,-17 0-1,-9 9-15,8-1 16,9-952-16,1 1915 16,16-945-16,1 0 15,0 0 1,8 0-16,9 0 0,0 0 15,0 0-15,0 0 16,0 0 0,17 8-16,1 1 15,-1-9-15,0 8 16,1 1-16,-1 0 16,0-1-1,1 10-15,-1-1 16,1 9-16,-1 9 0,0-9 15,1 0 1,-1 0-16,0 0 0,18 0 16,-9-9-1,18 0-15,8 1 16,-18-10 0</inkml:trace>
  <inkml:trace contextRef="#ctx0" brushRef="#br0" timeOffset="-183547.26">10612 1852 0,'0'0'0,"0"0"0,0 0 15,0 0 1,0 0-16,0-9 0,0 1 15,0-10-15,0-8 16,-9-8 0,1-1-16,-18 0 0,-18 1 15,1 16 1,-9 1-16,8 17 16,1 26-1,8 17-15,0 9 0,9 0 16,9 35-16,0 17 15,17-18 1,17-25-16,9-18 0,17 1 16,10-18-1,-1 0-15,-9-18 16,-17-16 0,0-1-16,0-17 0,0-17 15,0-18 1,0 9-16,-17 17 15,0 1-15,-1 8 0,1 8 16,0 1 0,8 0-16,1 8 15,16 9-15,1 9 16,17 17-16,0 26 16,-8 17-1,-18-8-15,0-9 0,-9 0 16,9-9-1,0-17-15,-17-9 16</inkml:trace>
  <inkml:trace contextRef="#ctx0" brushRef="#br0" timeOffset="-182956.87">11750 1947 0,'0'0'0,"0"0"15,-9 0-15,-8-8 16,-9 8-16,-9 0 16,-17 0-16,-44 8 15,-8 9-15,17 1 16,18-1-16,17 0 15,17 1-15,17-1 16,1 0-16,0 9 16,17 0-1,17 0-15,27 0 0,25 0 16,0-17 0,-8-26-16,0-9 15,-9-18-15,-8-8 16,-18-8-16,-9-9 15,-17-18-15,-9-8 16,1 8-16,-18 9 16,-18-9-16,1 1 15,-18 8 1,9 17-16,0 9 16,17 18-16,18 16 15,-1 18-15,18 0 16,0 9-1,9 34-15,17 35 16,35 35-16,8 43 0,-17-26 16,0 0-1,1 17-15,7-26 16,-8-26-16,-8-17 16,-9-17-16,-1-18 15,1-17 1,-18-17-16</inkml:trace>
  <inkml:trace contextRef="#ctx0" brushRef="#br0" timeOffset="-182596.85">11932 2086 0,'0'0'16,"0"0"-16,0 0 0,9 17 15,17 26 1,9 18-16,17 0 0,-9-1 16,0 1-1,-8-9-15,-9-17 16,-17-18 0,0-8-16,-1-1 0,-8-16 15,0-1 1,0 0-16,0-17 15,0-8-15,0-18 0,0-26 16,18 0 0,-1 8-16,9 18 15,0 18 1,9-1-16,-9 9 0,-9 9 16,-8 8-1</inkml:trace>
  <inkml:trace contextRef="#ctx0" brushRef="#br0" timeOffset="-181981.36">13061 2233 0,'0'0'0,"0"0"0,0 0 15,0 0-15,0 0 16,-9-9-16,1 1 15,-18-1-15,0 0 16,-1 1-16,-16-1 16,0 0-1,-9 9-15,-1 0 0,19 18 16,-1-1 0,9 9-16,9-9 15,17 1-15,0-1 16,17 0-16,0 9 15,9 0-15,-8-8 16,-1-10 0,-8 1-16,-1 0 0,1-9 15,8 0 1,1 0-16,-1 8 16,1 1-1,8 0-15,0-1 0,-9 1 16,9 8-1,9 1-15,0 16 16,8 18-16,0-9 0,-17 1 16,1-18-1,-1 0-15,0-18 16,-9 10 0,9-10-16,-17 1 0</inkml:trace>
  <inkml:trace contextRef="#ctx0" brushRef="#br0" timeOffset="-181679.61">13417 1497 0,'0'0'0,"0"0"0,0 8 15,26 53-15,9 34 16,-9 9 0,9 26-16,-1 9 15,-8-35-15,-8-26 16,-1 8-16,-8 1 16,0-9-16,-1-17 15,-8-18-15,-8-17 16,-1-9-16,-26 9 15,9-9-15</inkml:trace>
  <inkml:trace contextRef="#ctx0" brushRef="#br0" timeOffset="-181076.03">12896 2337 0,'0'0'0,"0"0"0,0 0 0,0 0 16,0 0-16,26-9 16,35 1-1,8-1-15,-8 9 16,-9-9-16,18 1 16,17-10-16,-1 1 15,-7 0-15,-19 8 16,-16 9-16,-10 0 15,-7 0-15,-1 0 16,-9 9-16,-8-1 16,-1 1-1,1 0-15,0-1 16,-1 1-16,1 0 16,0 8-16,8 9 15,0 0-15,1 9 16,8-1-1,0-8-15,0-8 0,0-1 16,-9-8-16,1-1 16,-10 1-1,1 0-15,0-9 0,0 0 16,-1 0 0,-8-9-16,9 0 15,0 1 1,-1-10-16,10 10 0,-1-1 15,0 0-15,1 9 16,-1 0 0,0 18-16,18 25 0,17 17 15,0 10 1,-17-18-16,-9-9 16,0 0-1,-17-17-15,0-17 0,-9-9 16,0 0-16</inkml:trace>
  <inkml:trace contextRef="#ctx0" brushRef="#br0" timeOffset="-180767.18">14277 2285 0,'0'0'0,"0"0"0,17 9 0,27 17 15,16 34-15,1 18 16,-17-17 0,-18-18-16,-9-17 15,-8 0-15,-1-17 16,1-1-16,-9-8 16,0-8-1,9-10-15,8-16 0,-8-1 16,8 1-16,1-1 15,-1 0 1,18-8-16,-9 17 16,34 0-16,-16 9 15</inkml:trace>
  <inkml:trace contextRef="#ctx0" brushRef="#br0" timeOffset="-180417.1">14928 2727 0,'0'0'0,"0"0"16,0 0-16,0 0 16,9 0-16,-1 0 15,1 0-15,9-9 16,-1-17-16,0-17 15,-8-18-15,0 1 16,-9 16 0,-9 10-16,0-1 15,-8 18-15,-9-1 16,0 1-16,8 17 16,1 0-16,8 35 15,27 34 1,25 26-16,9-17 0,35 0 15,43 0-15,9-43 16,-69-27 0</inkml:trace>
  <inkml:trace contextRef="#ctx0" brushRef="#br0" timeOffset="-39637.13">16318 3186 0,'0'0'0,"0"0"0,0 0 0,0 17 0,0 0 16,0 1-16,0 16 15,-9 1-15,0 17 16,9 0-16,0-9 16,0 9-1,0 0-15,18 0 16,-10-8-16,10 8 0,8 8 16,8 1-1,1-1-15,0-16 16,0-10-1,17-8-15,0 0 0,9 0 16,-9-17 0,-9 0-16,1-18 15,-1-8-15,0-18 16,1-8-16,-1-9 16,1 8-16,-18 1 15,0 8 1,-18-8-16,1 0 0,-18 0 15,1-18-15,-18 9 16,8 0 0,-8 17-16,0 1 0,-8-1 15,-10 0 1,-17 9-16,-8 9 16,8 0-1,9 17-15,0 0 0,8 0 16,10 8-16,-10 10 15,10-1 1,-1 0-16,0 9 0,18 0 16,8 0-1,9 0-15,9 0 16,8 0 0,0-8-16,1-1 0,-1-8 15,27-1 1,16-16-16,19-18 15,-10 0-15,-8-9 16,-9-8-16,-9-1 16,9 1-16,1 0 15,-1-9-15,-26 34 16</inkml:trace>
  <inkml:trace contextRef="#ctx0" brushRef="#br0" timeOffset="-37442.51">17742 2683 0,'-9'-8'0,"9"8"0,0 0 15,0 0-15,-9 0 16,1 0 0,-1 0-16,-8 0 15,-9 0-15,0 8 16,0 1-16,-1 8 15,1 1-15,0-1 0,-17 0 16,0 9 0,-18 18-16,-43 16 15,-1 10 1,10 8-16,-9-9 0,-44 17 16,9 27-1,35 0-15,8-9 16,-17 8-16,0 27 15,35-18-15,26-43 16,0 0-16,9 9 16,8-9-1,0-18-15,9-8 16,9-9-16,-1-17 16,10-17-16,8 0 15,0-18-15,8-17 16,10-17-16,-10 25 15</inkml:trace>
  <inkml:trace contextRef="#ctx0" brushRef="#br0" timeOffset="-36847.43">15710 3021 0,'0'0'0,"0"0"0,0 0 16,0 0-1,0 0-15,0 0 16,0 0-16,0 0 0,0 0 15,0 0 1,0 0-16,17 18 16,26 8-16,10 8 15,-10-8-15,0 9 16,18 17 0,43 34-16,9 10 0,-17-10 15,-18-16 1,18-1-16,34 26 15,-9 0-15,-16-8 0,16-9 16,9-9 0,-34-34-16,-27-9 15,18 0 1,0 0-16,-26-26 0,-9-9 16,-26 9-1</inkml:trace>
  <inkml:trace contextRef="#ctx0" brushRef="#br0" timeOffset="-10332.24">22336 12142 0,'0'0'0,"0"0"0,0 0 0,0 0 15,0 0-15,0 0 0,0 0 16,0 9 0,-9 8-16,9 26 15,0 27 1,0 8-16,9 0 15,-9 17-15,17 43 16,0 10-16,9-44 16,9 34-16,9 18 15,-1-35-15,0-17 16,-16 0 0,-10-17-16,0-18 15,1-17-15,-10-17 16,1-18-16</inkml:trace>
  <inkml:trace contextRef="#ctx0" brushRef="#br0" timeOffset="-9735.45">22214 12307 0,'0'0'0,"0"0"0,0 0 16,18-9-16,-1 0 15,26 9-15,9 0 16,0 0-16,9 18 15,-17-1-15,-1 0 16,-8 9-16,-9 0 16,0 0-16,-17 0 15,-1 0 1,1 0-16,-9 0 16,-9 0-16,1 0 15,-1 0-15,0 0 16,9 0-16,0 0 15,0 9-15,9-9 16,0 8-16,8-8 16,0 0-16,-8 0 15,0 0 1,-1-8-16,1-1 0,0 0 16,-9 1-1,0 8-15,-9-9 16,-8 9-1,-18 0-15,-8 0 0,-1 0 16,9 0-16,9-17 16,9-1-1,17 1-15,0-9 0,9-9 16,8 9 0</inkml:trace>
  <inkml:trace contextRef="#ctx0" brushRef="#br0" timeOffset="-9362.31">23378 11440 0,'0'0'0,"0"0"0,0 0 16,0 0-16,0 0 16,0 0-16,0 18 15,17 25 1,1 9-16,8 17 15,-9 35-15,9 35 16,-9-18-16,-8 0 16,-18 27-16,-8-18 15,0-9 1,17-26-16,17-17 16,-8-35-16</inkml:trace>
  <inkml:trace contextRef="#ctx0" brushRef="#br0" timeOffset="-9037.05">24133 11917 0,'0'0'0,"-8"0"16,-1 0-16,-8 17 15,-44 18-15,-17 8 16,-1 0-16,27-8 16,0 0-16,9-9 15,17-9 1,8 0-16,1 1 16,0 8-16,17-9 15,8 18-15,27 8 16,52 18-16,0-9 15,0-9-15,-9-8 16,17-9-16,-25-9 16</inkml:trace>
  <inkml:trace contextRef="#ctx0" brushRef="#br0" timeOffset="-8167.33">24489 12601 0,'0'0'0,"0"0"16,0 0-16,0 0 15,0 0-15,0 0 16,9-9-16,0 1 15,-1-1-15,1-8 16,0-9-16,-1 0 16,1-9-1,0 1-15,0-1 0,-9 0 16,0 9 0,0 9-16,-9 0 15,0-1 1,0 10-16,-17-1 0,0 9 15,-8 0 1,-1 17-16,18 18 16,-1 17-16,9-9 15,18 1-15,9-1 16,-1-8 0,18-1-16,8 1 15,18-1-15,17-8 16,9 0-16,-18-17 15,-8 0-15,-9-9 16,0-9-16,-8 0 16,-18 1-16,0-1 15,-17 9-15,-1 0 16,-8 0 0,0 0-16,0 0 0,-8 0 15,-1 0 1,0 0-16,0 0 15,1 0-15,8 0 16,0 0-16,0 0 16,0 0-16,0 0 15,0 0-15,8 0 16,19 0 0,25 0-16,0 0 15,-9-9-15,-8 1 16,-9-1-16,0 0 15,-9 1-15,-8-1 16,0 9-16,-1 0 16,1 0-16,0 0 15,-9 0 1,0 0-16,0 0 16,0 0-16,0 0 15,0 0-15,0 0 16,0 0-16,0 0 15,0-9-15,8 9 16</inkml:trace>
  <inkml:trace contextRef="#ctx0" brushRef="#br0" timeOffset="-7373.58">24993 12679 0,'0'0'0,"0"0"15,0 0-15,0 0 16,0 0 0,0 0-16,0-9 15,26 1-15,18-10 16,8-16-16,8-18 16,1-9-1,-17-8-15,-10 8 16,-8 9-16,-8 9 15,-10 8-15,1 1 16,-9-1-16,-9 18 16,1 8-16,-18 9 15,0 0-15,-9 0 16,0 17-16,0 9 16,1 18-16,16 25 15,10 0 1,16-8-16,18-9 0,27-9 15,-1-8 1,0-9-16,9-9 16,17-8-16,0-1 15,0-16-15,-17-1 16,-18 0 0,-17-16-16,0-10 15,0-8-15,-8-9 0,-10 8 16,1 10-1,-9-1-15,0 9 16,0 9-16,0-1 0,0 1 16,0 8-1,0 9-15,0 0 16,0 9 0,17 43-16,18 35 0,9 17 15,8 43 1,0 9-16,-26-44 15,0 1-15,-17 0 16,-18-36-16,-8-7 16,-1-1-16,10-26 15,-1-17 1,0-17-16</inkml:trace>
  <inkml:trace contextRef="#ctx0" brushRef="#br0" timeOffset="-7077.22">25940 12116 0,'0'0'0,"0"0"16,0 0-16,0 0 15,8 0-15,10 0 16,16 0-16,1 17 15,0 9-15,0 26 16,-1 26-16,-16 0 16,-18-8-1,-18-27-15,-8 0 16,0-17-16,0 0 16,0-9-16,0-8 15,9-9 1,17 0-16,0 0 15</inkml:trace>
  <inkml:trace contextRef="#ctx0" brushRef="#br0" timeOffset="-6747.03">26556 12029 0,'-8'0'0,"-10"9"0,-8 8 16,0 1-16,-9 16 16,1 1-16,8 17 15,8 17-15,18 1 16,0-10-16,9-8 16,0-17-1,-1-9-15,1 0 0,-9-17 16,0-1-16,0 1 15,-9 8 1,-8 0-16,-27 1 0,-16-10 16,-10 10-1,18-1-15,9 0 16,25-8 0</inkml:trace>
  <inkml:trace contextRef="#ctx0" brushRef="#br0" timeOffset="-5953.35">27442 11908 0,'0'0'0,"0"0"16,0 18-16,0 16 15,0 18-15,17 0 16,9 0-16,9 17 16,0 1-16,0-10 15,-9-8 1,0-26-16,0 0 16,0-17-16,0 0 15,0-18-15,0 0 16,0-8-1,0-9-15,0-9 16,-8 9-16,8 0 16,-9 0-16,0 9 15,1 0-15,8-1 16,0 10-16,0 8 16,9 8-16,8 18 15,26 35-15,-8 0 16,0-1-16,-18-8 15,-8-8-15,-9-10 16,-17-8 0,0-17-16,-1-1 15,-8-8-15,0 0 16,0-8-16,-8-9 16,-1-18-16,-8-26 15,-1 9 1,10 18-16,8-1 0,0 18 15,0-1-15,8 1 16,10 8 0,-1 9-16,9 0 15,9 18-15,-1 16 16,1 1-16,-9-9 16,0 0-1,-17-9-15,0 1 16,-9-10-16</inkml:trace>
  <inkml:trace contextRef="#ctx0" brushRef="#br0" timeOffset="-5767.44">27538 11389 0,'0'0'0,"-9"0"0,0 0 0,0 0 15,-8 0 1,0 0-16,17 0 0,0 0 16,8 0-1</inkml:trace>
  <inkml:trace contextRef="#ctx0" brushRef="#br0" timeOffset="-5402.42">29005 11744 0,'0'0'0,"-9"0"0,-8 0 16,-35 17-16,-26 9 15,17 9-15,0 17 16,9 0-16,9 0 16,8-9-16,18-9 15,8 1 1,9 17-16,17 9 0,18 8 15,26-8-15,17-9 16,-9-18 0,-25-16-16</inkml:trace>
  <inkml:trace contextRef="#ctx0" brushRef="#br0" timeOffset="-5045.13">29135 11778 0,'0'0'0,"0"0"0,0 0 15,9 18-15,35 42 16,25 36-16,0-1 16,-8 0-16,-17 18 15,-10-27 1,-8-25-16,-17-26 0,0-9 15,0-18 1,-9 1-16,0-9 16,0-17-16,0-18 15,0-17-15,0-9 16,0-8-16,0-26 16,0 8-1,8 18-15,1 17 16,0 17-16,-1 1 15,36 8-15,16-9 16,-25 26-16</inkml:trace>
  <inkml:trace contextRef="#ctx0" brushRef="#br0" timeOffset="-4187.09">29839 12272 0,'0'0'0,"0"0"0,0 0 16,0 0-16,9 0 15,-1-9-15,1 1 16,0-1-16,8 0 15,-8 1-15,8-1 16,-8-17-16,-1 0 16,1-17-16,0-1 15,-9-8-15,-9 9 16,0 9 0,-8-1-16,-9 18 15,9-1-15,-1 1 16,1 17-1,-1 0-15,10 17 16,8 9-16,0 18 16,17-1-16,1 0 15,-1-17-15,0 0 16,1 9-16,-1-9 16,18 8-16,-1-8 15,19-8-15,-1-10 16,0 1-1,0-18-15,-9 1 16,1-1-16,-10-8 16,19-1-16,-1-8 15,0 0-15,-17 0 16,-9 9-16,-9 0 16,-8-1-16,-1 10 15,-8-1 1,-8 0-16,-1 1 0,-8 8 15,-1 0-15,-8 17 16,0 0 0,0 1-16,9-1 15,-1-8-15,10-1 16,8 1-16,0-9 16,0 9-16,0-9 15,0 0 1,0 0-16,0 0 0,8 0 15,-8 0-15,0 0 16,0 0 0,9 0-16,-9 0 15,9 0-15,-1 0 16,1 8-16,8 10 16,18-1-1,0 18-15,17 8 16,9 9-16,-9-9 0,-26-25 15</inkml:trace>
  <inkml:trace contextRef="#ctx0" brushRef="#br0" timeOffset="-3656.8">31003 11718 0,'0'0'0,"0"0"0,0 0 15,17 0-15,26 17 16,18 18 0,-9 25-16,-8 10 15,-1 8-15,-17-18 16,0-8-16,-17 9 15,0 8-15,-9-8 16,-9-18-16,0-8 16,0-9-16,1-18 15,-1 1 1,0-9-16,1-9 0,-1 1 16,9-18-1,0 0-15,0 0 16,9-18-16,8 1 15,0-18 1,1 1-16,8 8 16,9 17-16,-1 1 15,1 16-15,9 10 16,-1 16-16,-8 18 16,8 9-16,-8-1 15,0 27-15,-1 26 16,1-1-16,-9-16 15,-9-18-15,-8-18 16,-9-8 0,0-17-16</inkml:trace>
  <inkml:trace contextRef="#ctx0" brushRef="#br0" timeOffset="-2818.2">31732 11744 0,'0'0'0,"0"0"0,17 26 0,-17-26 0,0 0 16,18 26-1,8 26-15,17 26 16,-8-9-16,-9-17 16,-9-26-16,-8 0 15,0-9 1,-1-8-16,1-1 0,-9 1 15,9-9 1,-1 0-16,-8 0 16,9-9-16,0 1 15,8-1-15,1 0 16,-1 1-16,9-10 16,9 10-1,17-1-15,43 0 16,1 1-16,-18-10 0,-8-8 15,8-17 1,-18 0-16,-16 8 0,-9 1 16,-9-1-1,-18 18-15,1-1 16,-9 10 0,0-1-16,-9 0 15,1 9-15,-1 0 16,0 0-16,1 0 15,-1 0-15,0 9 16,1 0-16,8-1 16,0 10-16,0-1 15,0 0-15,17 1 16,0-10 0,1 1-16,-1 8 15,9 1-15,0-10 16,0 10-16,-8-1 15,8 18-15,0 8 16,0 9-16,-9 17 16,-8 52-16,-1 1 15,-16-1 1,-1 26-16,-8 0 16,-9-34-16,0-9 0,-9 9 15,0-18 1,0-26-16,18-26 15,0-17-15,-1-17 16,-8 0 0,-8-27-16,-10-25 15,1-18-15,-1-34 16,18-52-16,18 26 16,16 17-16,10 0 15,-1-9-15,18 18 16,-1 17-16,-16 52 15</inkml:trace>
  <inkml:trace contextRef="#ctx0" brushRef="#br0" timeOffset="8952.67">33304 12116 0,'0'0'0,"0"0"0</inkml:trace>
  <inkml:trace contextRef="#ctx0" brushRef="#br0" timeOffset="20178.92">16248 14351 0,'0'0'0,"0"0"0,9 17 0,-1 0 15,1 9 1,0 26-16,0 18 16,-1 8-16,1 0 15,0 17-15,-1 35 16,1 17 0,0 0-16,-1 35 0,1 17 15,0 9 1,-1 9-16,1 17 15,0-18-15,-9-8 0,8-9 16,1-17 0,0-26-16,-1-26 15,1-9 1,9-8-16,-10-35 0,1-35 16,0-8-1,-9-9-15,0-26 16,0-9-1</inkml:trace>
  <inkml:trace contextRef="#ctx0" brushRef="#br0" timeOffset="21193.6">16239 14134 0,'0'0'0,"0"-8"0,0-1 16,0 0-16,0 1 16,0-1-16,0 0 15,0 1 1,0 8-16,0-9 15,0 9-15,18-9 0,-1 9 16,9 0 0,18 0-16,34 0 15,43 18-15,10-1 16,-10 0-16,62 1 16,-10 8-1,1 8-15,17-8 16,-9-8-16,9 8 0,-34-9 15,-10 0 1,27-8-16,-52 0 0,-36-9 16,27 0-1,-8 8-15,-19-8 16,-25 0 0,-17 0-16,-10 0 0,-8 0 15,0 0 1,-17 9-16,0 0 15,0-1-15,-1 1 0,1 8 16,0 26 0,-1 44-16,1 26 15,-9-9 1,0 60-16,9 18 0,-9 9 16,8 17-1,-8-18-15,9 9 16,0-34-16,-1-1 15,1-8-15,0-52 16,-9-8-16,0-1 16,0 0-16,-9-17 15,0-17-15,1-9 16,-10 0 0,-8 0-16,-17 8 15,-27 1-15,-8 17 16,0-9-16,0 0 15,-35-8-15,-9-9 16,18-9 0,-26-8-16,-26-9 15,8-17-15,-43-1 16,0-16-16,-18-18 16,1 0-16,0 0 15,-27-26 1,1-26-16,17-9 0,-9 18 15,-148-9-15</inkml:trace>
  <inkml:trace contextRef="#ctx0" brushRef="#br0" timeOffset="22122.51">13547 14767 0,'0'0'0,"0"0"0,-8 0 15,-1 8-15,-8 10 0,-1-1 16,1 9 0,-1 17-16,1 9 15,17 17 1,9-8-16,17 0 0,17-1 16,9-16-1,0-18-15,9 0 16,26-9-16,17-8 0,-17-18 15,-17 0 1,-10-25-16,-7-18 16,-10-18-1,-8 18-15,-9 0 0,-18 9 16,-8 0 0,-8-18-16,-10 1 15,-34-10 1,-26 1-16,-9 26 0,18 17 15,17 17-15,-9 9 16,9 0 0,8 17-16,18 1 15,18 8-15,8-18 16</inkml:trace>
  <inkml:trace contextRef="#ctx0" brushRef="#br0" timeOffset="22550.48">13643 15052 0,'0'0'0,"0"0"16,0 0-16,0 0 0,0 0 15,0 0 1,0-8-16,0-1 16,0 0-16,0 1 15,0 8-15,0 0 16,0 0-16,0 0 16,0 0-1,0 0-15,0 17 0,17 0 16,1 1-1,-1 8-15,0-9 16,1-8-16,-1-1 16,0 1-16,18-18 15,0-8-15,0-9 16,8 0 0,-8-9-16,-9 9 15,-9-8-15,9 8 16,-17 17-16</inkml:trace>
  <inkml:trace contextRef="#ctx0" brushRef="#br0" timeOffset="23542.85">13565 16317 0,'0'0'0,"0"0"16,0 0-16,0 0 15,0 0-15,0 0 16,0 0-16,0 0 16,0 0-16,0 0 15,0 0-15,-9 0 16,0 0-16,1 17 16,-10 18-16,1 26 15,17-9 1,9 17-16,17 26 15,26 26-15,0-25 16,-9-27-16,9-8 16,18-9-16,8-18 15,0-8 1,-17-17-16,-9-18 0,-9 1 16,1-27-1,-1-17-15,1-17 16,-18-1-16,-18 10 0,-16-10 15,-1-16 1,-17-9-16,0 17 16,-26 8-16,-18 10 15,-8 16-15,17 10 16,9 16 0,-8 1-16,-10 17 0,27 9 15,25-1 1</inkml:trace>
  <inkml:trace contextRef="#ctx0" brushRef="#br0" timeOffset="23872.67">13825 16716 0,'0'0'0,"0"0"0,0 0 16,0 0-16,0 0 16,0 0-1,0 0-15,0 0 0,0 0 16,0 0 0,0 0-16,0 0 15,0 0 1,0 0-16,18 17 0,-1 0 15,18 0-15,-1 1 16,-8-10 0,1 1-16,16-26 0,-8-9 15,-18 17 1</inkml:trace>
  <inkml:trace contextRef="#ctx0" brushRef="#br0" timeOffset="24492.91">14268 15226 0,'0'-9'0,"9"0"0,-1 1 0,10-1 15,-1-8 1,18-1-16,0-8 15,-1 9-15,10 0 16,-1-1-16,-17 1 16,9 8-16,8-8 15,10 8 1,25 1-16,9 8 0,-9 0 16,-9 0-1,1 0-15,8 0 16,9 0-16,-9 0 0,-26 0 15,-26-9 1,9 0-16,-9-8 16,-9 0-1,-8 8-15,0 9 0</inkml:trace>
  <inkml:trace contextRef="#ctx0" brushRef="#br0" timeOffset="24822.65">14450 14334 0,'0'0'0,"0"0"0,0 8 16,9 9-16,9 1 15,-1 8-15,0 17 16,9 26 0,0 9-16,-8-8 15,-10-10-15,10 18 0,-1 26 16,-8 0 0,0-26-16,-1-9 15,1 1 1,8 16-16,-8 10 0,0-10 15,-1-60-15</inkml:trace>
  <inkml:trace contextRef="#ctx0" brushRef="#br0" timeOffset="25092.85">15267 14741 0,'0'0'0,"0"0"0,26 0 15,17 17-15,18 0 16,0 1-16,43-1 16,26 9-1,-25-17-15,-19-1 16,36-8-16,-9 0 15,-26-8-15,-18 8 16,-25 0-16,-18 0 16</inkml:trace>
  <inkml:trace contextRef="#ctx0" brushRef="#br0" timeOffset="25622.88">14390 16473 0,'0'0'0,"0"0"0,0 17 16,0 1-16,17 16 16,18 1-1,8-9-15,18 0 0,35 9 16,34-9 0,-17 0-16,0-18 15,34 1 1,-8-9-16,-35-9 0,18 9 15,26 0-15,-36-8 16,-33-1 0,-19 9-16,-25 0 0,-9 0 15,-17 0 1,0 0-16</inkml:trace>
  <inkml:trace contextRef="#ctx0" brushRef="#br0" timeOffset="25942.75">14737 16447 0,'0'0'0,"0"0"0,0 9 16,9-1-16,8 10 15,0-1-15,1 0 16,-9 18-16,-1 34 16,-8 44-1,-8 8-15,-1-17 16,-9 0-16,-8 26 15,9-26-15,8-70 16</inkml:trace>
  <inkml:trace contextRef="#ctx0" brushRef="#br0" timeOffset="27588.69">15171 15460 0,'0'0'0,"0"0"0,0 17 0,0 0 0,0 1 15,0-1 1,0 0-16,0-8 15,0-1-15,0 10 16,0 8-16,0-9 16</inkml:trace>
  <inkml:trace contextRef="#ctx0" brushRef="#br0" timeOffset="27792.85">15380 16092 0,'0'0'0,"0"0"16,0 0 0,0 0-16,0 0 0,8 0 15,1 0 1</inkml:trace>
  <inkml:trace contextRef="#ctx0" brushRef="#br0" timeOffset="52222.97">12201 14680 0,'0'0'0,"0"0"0,0 0 0,0 17 0,0 9 0,0 0 16,9 9 0,0 0-16,-1-1 15,10 18-15,-1 9 16,9 17-16,-9 0 16,10 8-16,-1 10 15,8-10-15,1 1 16,-9-27-16,0 1 15,9-18 1,0-8-16,-1-9 16,-8-17-16</inkml:trace>
  <inkml:trace contextRef="#ctx0" brushRef="#br0" timeOffset="52822.78">12245 14706 0,'0'0'0,"8"9"0,1-1 16,0-8-16,-1 9 15,1 0 1,8-1-16,-8 1 16,0 0-16,0-1 15,-1-8-15,1 0 16,0 0 0,-1 0-16,1 0 0,0 9 15,-9 0 1,0-1-16,0 1 15,0 0-15,0-1 0,0 1 16,0 8 0,8 1-16,1-1 15,0 9-15,-1 0 16,1 8-16,8-8 16,1 0-1,-1 9-15,9-9 16,0 0-16,0-9 0,0 1 15,0-1 1,-17 0-16,0-8 16,-1 0-16,-16 8 15,-1 0-15,-8 1 16,-9-10 0,8 1-16,1 0 15,0-1-15,17-8 16,0 0-16,34 0 15,10 9-15</inkml:trace>
  <inkml:trace contextRef="#ctx0" brushRef="#br0" timeOffset="53657.71">12844 14992 0,'0'0'0,"0"17"0,0 0 16,0 9-16,9-8 15,-1 8 1,1 8-16,8 1 0,9 26 16,0-9-1,-17-26-15</inkml:trace>
  <inkml:trace contextRef="#ctx0" brushRef="#br0" timeOffset="54632.68">12974 17348 0,'0'0'0,"0"0"0,0 17 16,0 9-16,18 17 0,-1 9 15,0 18 1,18 16-16,-9-16 15,0-1-15,0-8 0,-8-1 16,-10 1 0,1-1-16,8 1 15,1-9 1,-10-9-16,1-17 0</inkml:trace>
  <inkml:trace contextRef="#ctx0" brushRef="#br0" timeOffset="55192.71">13130 17296 0,'0'0'0,"0"0"0,0 0 0,0 0 15,0 0-15,0 0 16,0 0-16,0 0 16,0-9-16,9 1 15,0-1 1,0 0-16,-1 9 16,1 0-16,-9 0 15,0 0 1,0 0-16,0 0 15,0 18-15,-9-1 16,1 9-16,-1 0 16,0 0-16,0 0 15,1 0-15,8 0 16,0 0-16,0-9 16,17 0-1,1 9-15,-1-8 16,0-1-16,9-8 15,0-1-15,9 1 16,0 8-16,8 1 16,-8-1-16,-9 0 15,-17 1-15,-9 8 16,-9 0-16,-17 0 16,-17 0-1,-1 0-15,-17-18 16,9 1-16,18-9 15,16-9-15,18 9 16</inkml:trace>
  <inkml:trace contextRef="#ctx0" brushRef="#br0" timeOffset="55825.25">13704 17504 0,'0'0'0,"0"0"0,0 0 16,0 0-16,0 0 15,0 0-15,0 0 16,0 0-16,0 0 16,0 0-16,0 0 15,0 0 1,0 0-16,0 0 0,0 0 16,0 0-1,0 0-15,0 0 16,0 8-16,0 1 15,0 0-15,0-1 16,0 1-16,0 0 16,0-1-1,0 10-15,0 8 0,-9 17 16,0 9 0,1 9-16,-1 8 15,0 0 1,9-8-16,18-18 15,-1 18-15,9 8 16,-17-43-16</inkml:trace>
  <inkml:trace contextRef="#ctx0" brushRef="#br0" timeOffset="57124.35">13903 17634 0,'0'0'0,"0"0"0,0 8 15,0 10 1,0 8-16,0 8 0,0 10 16,9-1-1,8 0-15,1 1 16,8-1-16,0 0 0,0-17 15,0 0 1,-9-17-16,1-1 16,8 1-1,-9-9-15,9-9 0,-8 1 16,-10-10 0,1-8-16,0 0 15,-18 0 1,0 0-16,1-8 0,-1 8 15,0 0 1,1 0-16,8 9 16,0-1-16,0 1 15,0 8-15,8 1 16,1-1-16,8 9 16,1 9-16,16 17 15,18 17 1,1 18-16,-10-1 15,0 1-15,-8-1 16,-9 1-16,0-18 16,0-17-16,-8 0 15,-1-17-15,-8 0 16,-1-18-16,1 0 16,0 1-16,-1-18 15,-16 0 1,-1-18-16,0 10 15,-17-1-15,0-8 16,0 8-16,0 0 16,0 1-16,9 8 15,-1 9-15,1-1 16,17 10-16,0-1 16,17 0-1,1 1-15,17 8 0,-1 0 16,10 0-1,8 17-15,0 9 16,9 0-16,-9-9 16,0 9-16,-9 0 15,-17 0-15,0-17 16,0-1 0,-17 1-16,0 0 0,0-9 15,-9 0 1,0 0-16,-9-9 15,-17-26-15,-18-8 16,-8-9-16,0 0 16,0 18-16,-9-10 15,0 1 1,27 26-16</inkml:trace>
  <inkml:trace contextRef="#ctx0" brushRef="#br0" timeOffset="-108309.31">677 960 0,'0'0'0,"0"0"0,0 8 16,0 10-16,0-1 16,0 18-16,0 17 15,0-9-15,0 0 16,26 1-16,-17-18 15,8 0-15,10 0 16,16 0 0,18-9-16,-18-8 15,9-18-15,-8-8 16,-1-9-16,-26-18 16,10 1-16,-1 0 15,-9-1-15,-17 1 16,9-18-16,-18-17 15,-8-8 1,-36 8-16,-7 17 16,-1 18-16,9 8 15,8 1-15,-25-1 16,-27 9-16,18 9 16,26-1-16,9 10 15,17 8-15,26 0 16,43 8-16,0 10 15,-16-10-15</inkml:trace>
  <inkml:trace contextRef="#ctx0" brushRef="#br0" timeOffset="-107524.46">1442 934 0,'0'0'0,"0"0"0,0 0 15,0 0-15,0 0 16,26 17 0,-18 0-16,10 1 15,-1-1-15,9 18 16,-17-1-16,8 10 15,1-10-15,-1-8 16,-8 0-16,-1-8 16,1-10-16,0 1 15,8 0-15,-8-18 16,8-8 0,9-9-16,-9-9 0,1 9 15,-9-9 1,8-8-16,-17 0 15,9-9-15,-1 8 16,1 10-16,8 16 16,-17 1-16,0 8 15,9 9 1,8 9-16,27 8 0,-18 1 16,0 8-1,0 0-15,0-9 16,-9-8-16,1-1 15,-1 1-15,0 0 16,1-9-16,-1 0 16,-8 0-16</inkml:trace>
  <inkml:trace contextRef="#ctx0" brushRef="#br0" timeOffset="-107174.26">2110 50 0,'0'0'0,"0"0"0,0 0 16,0 0-16,0 0 15,0 9-15,0 8 16,0 27-16,18 16 15,16 27-15,1-9 16,0-18 0,8-8-16,9 9 15,0 26-15,-8-1 16,-9-16-16,-9-10 16,8-8-16,1 17 15,0 1-15,-9-1 16,-26-8-16,-9-1 15,1-16 1,8-27-16</inkml:trace>
  <inkml:trace contextRef="#ctx0" brushRef="#br0" timeOffset="-106943.96">2015 951 0,'0'0'0,"0"0"0,0 0 0,0-9 0,17-8 15,35-18-15,35-17 16,17 9 0,-26-9-16,9 9 0,17-9 15,9 0-15,-17-9 16,-53 27-1</inkml:trace>
  <inkml:trace contextRef="#ctx0" brushRef="#br0" timeOffset="-106294.47">3743 544 0,'-9'0'15,"9"0"-15,-8 0 0,-10 17 16,-8 1-16,0 8 15,-9 17-15,1 18 16,16-18 0,1 0-16,17-17 15,0 0-15,17-9 16,9 1-16,18-1 16,16-8-16,-16-18 15,8-8 1,0-35-16,9 0 0,-26 0 15,-9 9-15,-18 8 16,1-8 0,-18-1-16,1 10 0,-10-1 15,-8 9 1,0 0-16,0 9 16,-17 8-1,8 9-15,0 0 0,27 9 16,8-9-16,8 0 15,10 8 1,-1 1-16</inkml:trace>
  <inkml:trace contextRef="#ctx0" brushRef="#br0" timeOffset="-105703.38">4082 925 0,'0'0'0,"0"0"16,8 0-16,18-9 15,18-17-15,17 0 16,34-8 0,27-1-16,-18-8 15,26-18-15,165-60 16</inkml:trace>
  <inkml:trace contextRef="#ctx0" brushRef="#br0" timeOffset="-105114.06">4768 120 0,'-9'0'0,"-8"-9"16,-1 9-1,-8-17-15,-9 17 16,-8 0-16,-9 0 0,0 17 15,0 0 1,0 9-16,8 17 16,1 18-16,8 17 15,9-17-15,9 8 16,25 35 0,10 26-16,-1-35 0,18 0 15,17 9 1,17 18-16,-8-27 15,-17-26-15,-18-8 16,0-9-16,-18-9 16,-8 0-16,-8 9 15,-18-8-15,0-18 16,-18 17-16,18-8 16</inkml:trace>
  <inkml:trace contextRef="#ctx0" brushRef="#br0" timeOffset="-104184.19">1407 2086 0,'0'0'0,"-9"0"0,-8 0 0,-1 8 15,10 10 1,-18-1-16,8 0 0,1 1 15,8-1 1,9 0-16,9 1 16,17 16-16,35 18 15,8 0-15,-8 9 16,9 8 0,-1-8-16,-17-18 15,-8 0-15,-10-17 16,-25 0-16,8-8 15,-34-1-15,-9 18 16,0-9-16,-9 0 16,0 0-16,-8-9 15,0-8-15,-1-9 16,9-9 0,1-17-16,-1 0 15,26-43-15,-8-35 16,17-9-16,26-43 15,17 9-15,-17 78 16</inkml:trace>
  <inkml:trace contextRef="#ctx0" brushRef="#br0" timeOffset="-103932.65">1693 1497 0,'0'0'0,"0"0"0,0 0 16,0 0-16,26 26 15,35 52 1,17 26-16,-17 8 16,0 27-16,-9-18 15,-26-34-15,-8-9 16,-1 8 0,0 1-16,-8-26 15,0-27-15,8-8 16,-17 17-16,-17-8 15,17-18-15</inkml:trace>
  <inkml:trace contextRef="#ctx0" brushRef="#br0" timeOffset="-103693.92">1711 2415 0,'0'0'0,"0"0"0,0-9 0,8 1 16,36-18-16,17 0 16,8 0-1,1 0-15,34-35 16,0 0-16,-17 1 16,0 8-16,-35 17 15,-9 9-15,-17 9 0,-17-945 16</inkml:trace>
  <inkml:trace contextRef="#ctx0" brushRef="#br0" timeOffset="-103004.55">2597 2250 0,'0'0'0,"0"0"0,0 0 16,0 0-16,0 0 16,0 0-16,0 0 15,0 0-15,0 0 16,0 0-16,0 0 16,-9-8-1,0-1-15,1-8 16,-1-9-16,0 0 0,-8 8 15,8 1 1,-8 0-16,-1 17 16,1 0-16,0 17 15,-1 0-15,18 9 16,0 0-16,9 9 16,8-9-1,9 9-15,26-1 16,35 10-16,0-27 0,-26-8 15,0-18 1,-9 0-16,0 1 0,-9-10 16,-17 1-1,0-9-15,1-17 16,-19-1 0,-16-8-16,-1 0 15,0 18-15,0 8 16,1 8-16,-1 1 15,0 8-15,9 9 16,0 0-16,0 9 16,0 43-16,18 17 15,8 9 1,17 44-16,9 8 0,0-18 16,-8-17-1,-18-8-15,0-9 16,-9-9-16,-8-25 0,-9-1 15,0-8 1,-9-9-16,1-18 16,-10 1-16,-8 0 15,9-1 1</inkml:trace>
  <inkml:trace contextRef="#ctx0" brushRef="#br0" timeOffset="-102704.18">3031 2077 0,'0'0'0,"0"0"15,0-9-15,17 1 16,27-10-16,16 18 0,1 18 16,-9-1-1,-8 18-15,-1-9 16,-17 0-16,0 0 15,-17 0-15,0-9 16,-9 0-16,-9 1 16,0 8-1,-26-9-15,-17 9 0,-8 9 16,7-9 0,19 0-16,-1-9 15,18 0 1,8-8-16</inkml:trace>
  <inkml:trace contextRef="#ctx0" brushRef="#br0" timeOffset="-101904.3">3943 1765 0,'0'0'0,"0"0"0,0 0 0,0 0 16,0 0-1,0 0-15,0 0 16,0 0-16,0 0 0,0 9 15,17 8 1,18 18-16,17 0 16,0 25-16,9 18 15,-18 0 1,-17-9-16,0-8 16,-8 8-16,-1 18 15,0 0-15,-8-35 16,0-9-16,-9-17 15,-9 0-15,0 0 16,1-18-16,8 1 16</inkml:trace>
  <inkml:trace contextRef="#ctx0" brushRef="#br0" timeOffset="-101624.35">3821 1757 0,'0'-9'0,"0"-8"16,17-27-16,1-8 16,8 0-16,17 18 15,18-1-15,17 18 16,0-1-16,-17 18 16,0 9-1,8 8-15,-8 18 16,-9 8-16,-17 1 0,-26-1 15,-9 0-15,-9-17 16,-17 9 0,0-9-16,0 0 15,9-9-15,-1-8 16,9 0-16</inkml:trace>
  <inkml:trace contextRef="#ctx0" brushRef="#br0" timeOffset="-100557.99">4594 1635 0,'0'0'15,"0"0"-15,0 0 0,0 0 0,0 0 16,0 0-16,17 0 15,1 0-15,-1 9 16,18 8-16,0 9 16,17 9-16,17 0 15,-8 8 1,-9-17-16,-9 0 0,-17 0 16,1 0-1,-10 0-15,-8 0 16,-1-18-16,1 1 15,-9-9-15,0 0 16,-9-9-16,-17 1 16,0-9-16,0-9 15,0 0-15,0-18 16,9-8-16,-1 9 16,18 0-1,0 8-15,18 9 16,8 0-16,8 9 15,10-1-15,-9 1 16,8 0-16,35-1 16,26 10-16,-8-1 15,-27 0-15,-17 1 16,-8-1 0,-18 0-16,0 1 15,0-10-15,-17 1 16,-1 0-16,1-1 15,-18 10-15,-17-10 16,-43 10-16,-18 16 16,18 10-16,16 16 15,-7 10 1,8 8-16,8 0 0,18 0 16,26-18-1,0-8-15,17-17 16,10 0-16,-10-1 0</inkml:trace>
  <inkml:trace contextRef="#ctx0" brushRef="#br0" timeOffset="-100254.26">5679 553 0,'0'0'0,"0"0"0,0 0 0,0 0 0,0 0 15,0 8 1,18 36-16,8 51 16,0 0-16,9 0 15,-9 9-15,0 18 16,-9-27-16,-8-34 15,0-18-15,-1-17 16,1 0-16,0 0 16,8-9-1,-8-8-15,-1-1 0</inkml:trace>
  <inkml:trace contextRef="#ctx0" brushRef="#br0" timeOffset="-100064.4">5688 1220 0,'0'0'0,"0"-9"0,0 0 16,18 1-16,25-18 16,26 8-1,1-8-15,-1 0 16,1 9-16,-18 0 15,-26 8-15</inkml:trace>
  <inkml:trace contextRef="#ctx0" brushRef="#br0" timeOffset="-99604.47">6331 1393 0,'0'0'0,"0"0"0,0 0 16,0 0-16,0 0 16,0 0-1,8 0-15,1 0 0,0-9 16,8-8-16,1-18 15,-10-8 1,1-9-16,-9 0 16,-9 17-16,1 9 15,-10 0-15,1 9 16,-1 0 0,1-1-16,0 18 0,-1 0 15,1 18 1,8 25-16,9 18 15,9-1-15,8-8 16,18-8-16,9-10 16,8-8-16,17 0 15,-8-17 1,34-1-16,10-16 0,-62-1 16</inkml:trace>
  <inkml:trace contextRef="#ctx0" brushRef="#br0" timeOffset="-99110.77">6791 977 0,'0'0'0,"-9"0"0,1 0 15,-1 17-15,-8 9 16,-1 9-16,18 8 15,9-8 1,17 8-16,9-8 16,8-18-16,-8-8 0,8-26 15,9-9 1,1-9-16,-10-8 16,0-18-16,-17-26 15,0-8-15,-17 8 16,-18 18-16,-17-9 15,0 0-15,0-8 16,9 16-16,0 27 16,-1 8-1,10 9-15,-1 9 16,9 0-16,0 8 16,0 9-16,0 9 15,9 25 1,8 18-16,18 26 15,17 35-15,0 0 16,-9-9-16,1-27 16,-18-7-16,0-10 15,-9 1-15,1-26 16,-10-9-16,1-18 16</inkml:trace>
  <inkml:trace contextRef="#ctx0" brushRef="#br0" timeOffset="-98794.42">6999 977 0,'0'0'0,"0"0"16,0 0-16,0-9 0,0 1 15,9-1 1,9-17-16,8-9 15,26-8-15,17 8 16,-8 9-16,0 9 16,-18 9-16,1 8 15,-1 0 1,0 17-16,1 9 0,-1 0 16,-17 0-1,0 0-15,9 0 16,8 0-16,-16-18 0,-10 1 15,-8 0 1</inkml:trace>
  <inkml:trace contextRef="#ctx0" brushRef="#br0" timeOffset="-98244.09">8015 786 0,'0'0'0,"0"0"0,0 0 0,0 0 15,0 0-15,9 0 16,9 18-16,-1-1 16,0 0-16,1 1 15,-10-10 1,1 1-16,0 0 0,-9-9 16,0 0-1,0 0-15,0-9 16,0 0-16,0-17 0,0 0 15,0 9 1,0 0 0,0 0-16,0-1 15,8 1-15,1 8 16,8 9-16,1 0 16,8 0-16,0 0 15,-9 0 1,-8 9-16,0 0 0,-1-9 15,1 0 1,0 0-16,-9 0 16,0-9-16,8 0 15,1-8-15,0 0 16,8-9-16,0 0 16,1 0-1,17 8-15,17 1 0,17 8 16,1 9-16,-18 0 15,-9 9 1,1 8-16,-18 1 16,0-1-16,-9 0 15,-8-8-15,-9 0 16,0-9-16</inkml:trace>
  <inkml:trace contextRef="#ctx0" brushRef="#br0" timeOffset="-98064.41">7651 310 0,'0'0'0,"0"0"0,0 17 16,-9 18-16,9-9 0</inkml:trace>
  <inkml:trace contextRef="#ctx0" brushRef="#br0" timeOffset="-95902.73">1381 3030 0,'0'0'0,"0"0"0,0 9 0,0-9 15,0 0-15,8 8 16,27 1-16,-9 0 15,18-1-15,-1 1 16,18-18-16,34-8 16,1 0-1,-1-9-15,27-9 16,26 0-16,-9 1 16,17 8-16,9-9 15,0 0 1,9-8-16,8 8 0,-17-8 15,26 0-15,-9-9 16,1 0 0,-1 0-16,-17 9 0,0-9 15,-9 17 1,-8 0-16,8 1 16,-8-1-16,-18 9 15,9-9-15,-8-17 16,-19 9-16,-7 0 15,16 8-15,1 0 16,-27 1-16,1 8 16,8 0-1,9 0-15,-9 0 16,-8 9-16,8-9 16,17-9-1,-8 9-15,-34 0 16,16 0-16,27 0 0,-18 9 15,-17-1 1,0 1-16,8-9 16,18 9-16,-18-1 15,-16 1-15,-1 0 16,35-1-16,0 1 16,-27 8-1,-7-8-15,-10 0 0,0-1 16,10 1-16,-1-9 15,-9 0 1,-17 9-16,-8-9 16,-1 0-16,-8-9 15,0 1 1,-9-1-16,8 9 16,-7 9-16,-1-1 15,0 1-15,0 0 16,0-1-16,-9 1 15,0 0-15,10-9 16,-1 0-16,0-18 16,0 10-16,0-10 15,-9-8 1,0 18-16,-8-1 16,0 1-16,0 8 15,-1 0-15,1 8 16,0 1-16,-1 0 15,1-1-15,-9 1 16,0 0-16,0-1 16,0 1-1,-9-9-15,1 0 0,-1 0 16,-8-9 0,-10-8-16,-16 0 15,0-1-15,-9 10 0,-1-1 16,10 9-1,0 0-15,-27-17 16,-17 8-16,44 18 16</inkml:trace>
  <inkml:trace contextRef="#ctx0" brushRef="#br0" timeOffset="-95094.38">1537 2978 0,'0'0'0,"-17"0"16,-1 0-16,-16 0 16,-10 0-16,1 0 15,-27-9-15,10 1 16,-27-1 0,-18-17-16,19 9 15,-1-9-15,0 0 16,-52-18-16,-17 1 15,25-18-15,19-34 16,16 9-16,27 16 16,25 18-16,1-34 15,34 34 1,9-200-16,0 114 16,0 43-16,52-131 15</inkml:trace>
  <inkml:trace contextRef="#ctx0" brushRef="#br0" timeOffset="-34219.97">20799 14524 0,'0'0'0,"0"0"0,0 0 0,-9 17 16,0 9-1,1 0-15,-1 0 0,9 9 16,0 17 0,0 9-16,9-1 15,-1-8 1,1 9-16,-9-9 0,17 0 15,1 0-15,8 0 16,0-9 0,9 0-16,-9-17 0,8-8 15,1-10 1,8-16-16,1-1 16,8 0-16,0-17 15,0-17-15,-8 0 16,-1-1-16,0-16 15,-16-1-15,-19 9 16,1-17 0,-9-9-16,-9 9 15,1-1-15,-19 1 0,-25 0 16,-8-1 0,-1 18-16,0 9 15,-8 0 1,-10 0-16,-16 8 15,8 9-15,26 26 16,9 0-16,9 9 16,8-1-16,0 10 15,18-1-15,-1 0 16,10 1-16,8-1 16,0 9-1,26 8-15,26 10 0,26 8 16,0-9-1,0-8-15,9-1 16,17-8-16,-8 0 16,-18-17-16,-8-18 15,25 1-15,9-18 16,1-9-16,-36 9 16,-34 17-16</inkml:trace>
  <inkml:trace contextRef="#ctx0" brushRef="#br0" timeOffset="-33772.99">22197 14420 0,'0'0'0,"0"0"0,17 9 16,1-1-16,-1-8 15,18 0-15,17 0 16,0 0-16,0 0 15,0 0-15,-9 0 16,1 0-16,-18-8 16,-9 8-1</inkml:trace>
  <inkml:trace contextRef="#ctx0" brushRef="#br0" timeOffset="-33539.18">22179 14810 0,'0'0'0,"0"0"0,18 9 0,-1-1 16,35 1-16,35 0 15,17-18 1,0-17-16,-43 9 16</inkml:trace>
  <inkml:trace contextRef="#ctx0" brushRef="#br0" timeOffset="-26074.21">23569 14134 0,'-9'0'0,"9"9"0,0-9 0,0 0 15,0 0-15,0 0 16,0 0-16,0 17 16,9 1-1,0-1-15,-1 9 16,1 0-16,-9 9 16,0-1-16,9 18 15,-9 9 1,8 17-16,1 0 0,0 0 15,-1 0-15,10 26 16,-1 17 0,0-17-16,-8-26 0,8-9 15,1 26 1,8 1-16,0-44 16,-17-18-16,-1-8 15,1 0-15,-18 0 16,9-17-16</inkml:trace>
  <inkml:trace contextRef="#ctx0" brushRef="#br0" timeOffset="-25364.17">23621 14152 0,'0'0'16,"0"0"-16,0 0 0,0-9 15,0 0 1,17 1-16,18-1 16,8 0-16,10 1 15,7 8-15,-16 0 16,-1 17 0,-17 0-16,0 1 0,0 16 15,-17 1-15,0 0 16,-18 8-1,0 9-15,-17 0 16,0 0-16,-8 8 16,-1-8-16,0-8 15,18-18-15,-1 0 16,10-9 0,-1-8-16,9-1 15,0 1-15,0-9 16,0 0-16,9 0 15,25 0-15,1 0 16,9 0-16,-1 9 16,-8-1-16,-1 10 15,-8-10-15,1 10 16,-1-1 0,0 0-16,-18 1 15,1-1-15,-9 0 16,-9 1-16,1-1 15,-18 0-15,-27 1 16,-16-10-16,0 1 16,8-9-1,17-9-15,18 1 16,0-1-16,18 9 0</inkml:trace>
  <inkml:trace contextRef="#ctx0" brushRef="#br0" timeOffset="-24234.54">25175 14385 0,'0'0'0,"-8"0"16,-1 0-16,0 9 0,1 0 15,-1-1 1,0 1-16,1 8 16,-1 9-16,0 26 15,9 0-15,0 0 16,18 0-16,-1-8 15,18-1-15,-1 0 16,-7-17-16,-1 0 16,0-8-1,-9-10-15,-8 1 0,-1 0 16,1-1 0,0-8-16,-1 0 15,1-8-15,8-1 16,1 0-16,-1 1 15,1-1-15,-1-8 16,18-1-16,-1 10 16,1-10-16,9 1 15,-1 0 1,-17-1-16,0 1 16,0 0-16,-8-1 15,-10-8-15,1 0 16,-18-8-16,-17-10 15,-9 1-15,-8-18 16,0-8-16,-1-9 16,9 9-1,18 26-15,0 8 0,-1 9 16,18-9 0,0 27-16</inkml:trace>
  <inkml:trace contextRef="#ctx0" brushRef="#br0" timeOffset="-23941.05">25940 14550 0,'0'0'0,"0"0"0,0 0 0,0 0 16,0 0 0,0 0-16,0 0 15,0 0-15,0 0 16,0-9-16,0 9 15</inkml:trace>
  <inkml:trace contextRef="#ctx0" brushRef="#br0" timeOffset="-23354.47">26165 14195 0,'0'0'0,"9"9"16,8 17-16,10 8 0,-1 18 15,0 9 1,8 25 0,-8 10-16,0-27 15,1-8-15,-10-18 0,-8 0 16,-1-17 0,1-8-16,0-10 15,-9 1-15,0 0 0,0-9 16,0 0-1,0-18-15,8-16 16,1-27 0,8-8-16,-8 17 0,8-9 15,9 9 1,9 17-16,9 1 16,-18 25-16</inkml:trace>
  <inkml:trace contextRef="#ctx0" brushRef="#br0" timeOffset="-23064.15">26895 14793 0,'0'0'0,"0"0"0,0 0 16,0 0-16,0 0 16,0 0-1,0 0-15,0 0 16,0-9-16,0-26 15,9 1-15</inkml:trace>
  <inkml:trace contextRef="#ctx0" brushRef="#br0" timeOffset="-22419.4">27268 13770 0,'0'0'0,"0"0"0,0 0 15,0 0-15,0 18 16,-8-1-16,-1 18 15,0 25-15,9 36 16,0 16-16,9-16 16,8 8-16,9 34 15,9-8-15,0-35 16,17-17 0,-9 0-16,1 0 15,-1-17-15,-17-9 16,0-18-16,-8-8 15,-10-17-15,1 0 16,0-9-16,-9 0 16,8-9-1,1 0-15,0-17 16,8 0-16,1 0 16,8 0-16,8 9 15,18 0-15,9 0 16,0-1-16,-18 1 15,1 0-15,-18 8 16,0 0 0,0-8-16,-9 0 15,-8-1-15,0-8 0,-1 0 16,-16 0 0,-1 0-16,-17-8 15,-26 16-15,0 1 16,0 17-16,8 17 15,1 9-15,25-8 16</inkml:trace>
  <inkml:trace contextRef="#ctx0" brushRef="#br0" timeOffset="-22154.17">27320 14394 0,'0'0'0,"0"0"0,0 0 15,9 0 1,43-9-16,26 1 15,18-27-15,60-51 16,18-10-16,-113 62 16</inkml:trace>
  <inkml:trace contextRef="#ctx0" brushRef="#br0" timeOffset="-17834.43">23821 14420 0,'8'0'0,"1"0"0,-9 0 16,17 9-16,1-1 15,-1 1-15,1 0 0,-10-1 16,1 1 0,0-9-16,-1 0 15,1 0 1,0 0-16,-1 0 0,-8 0 16,0 0-1,0 0-15,0 0 0,0 0 16,-8 0-16,-1 0 15,0 0 1,-8 0-16,-9 0 16,0 0-16,0 0 15,0 0 1,0 0-16,8 0 16,1 0-16,8 0 0,1 0 15,-1 0 1,9 0-16,0 0 15,0 0-15,0 0 16,0 0 0,0 0-16,0 0 15,9 0-15,-1 0 16,1 0-16,0-9 16,-1 1-16,1-10 15,-18 1-15,1 8 16</inkml:trace>
  <inkml:trace contextRef="#ctx0" brushRef="#br0" timeOffset="-17149.64">23569 13970 0,'0'0'0,"0"0"0,0 0 15,-9 0-15,0 0 16,-17 8-16,0 10 15,-8-1 1,-1 0-16,18 1 16,-1 8-16,18 8 15,18 18-15,25 9 16,0-9-16,9-9 16,1 0-16,-10-8 15,0-9 1,-17 0-16,-8 0 0,-9 9 15,-18 8-15,-9 0 16,-8-8 0,-8 0-16,-10-1 15,-8-8-15,9-8 16,8-10-16,18 1 16,-1-18-1,18-8-15,9-18 16,17-17-16,9 0 0,-1 9 15,1 0 1,26-1-16,17 10 16,0 8-16,-8 17 15,-18 9-15,-17 17 16,-1 18 0,1 52-16,-18 17 0,-17-9 15,-17 0 1,-9-8-16,9-35 15,-1-26-15,1-9 0,8-8 16,1-18 0,8 9-16</inkml:trace>
  <inkml:trace contextRef="#ctx0" brushRef="#br0" timeOffset="-16744.15">23499 14385 0,'0'0'0,"0"0"0,0 0 16,18 0-16,34-8 15,78 8-15,35-9 16,26 0-16,26-8 15,44 9-15,8-18 16,-17 0 0,52 0-16,-26-9 0,17 9 15,-8 9 1,-53-1-16,9 10 16,-26 8-16,-52 0 15,-52 8-15,0 1 16,-35 0-16,-43-1 15,-18 1 1,-8 0-16,-26 8 16,-27 0-16,-77 9 15,-53 0-15,-95 9 0,-131 25 16</inkml:trace>
  <inkml:trace contextRef="#ctx0" brushRef="#br0" timeOffset="-16399.23">23690 14767 0,'0'0'0,"0"0"0,0 0 16,0 0-16,0 0 16,9 0-1,78 0-15,78-18 16,69 1-16,62 0 0,-1-9 15,9 8 1,61 18-16,-18-8 16,-43-1-16,26 0 15,17 1-15,-60-10 16,-44-8 0,-17 9-16,-18 0 0,-43-1 15,-69 18 1,-9 0-16,-18 0 15,-34 9-15,-18 0 0,-8 8 16,-18 0 0,9-17-16</inkml:trace>
  <inkml:trace contextRef="#ctx0" brushRef="#br0" timeOffset="-15120.41">28640 14957 0,'0'0'0,"0"0"16,0 0-16,0 0 16,0 0-16,0-9 15,0-16 1,0-27-16,9-61 0,-9 9 16,0 9-1,0-35-15,0-9 16,0 35-16,0 26 15,-9-8-15,1-10 16,-1 10-16,0 16 16,1 36-16,8-1 15,0 18 1,0 8-16,0 9 16,0 0-16,8 18 15,18 34-15,27 25 16,25 45-16,17 34 15,-34-35-15,-9-26 16,-8 26-16,-1-17 16,-8-17-1,-9-26-15,0-9 16,-18-35-16</inkml:trace>
  <inkml:trace contextRef="#ctx0" brushRef="#br0" timeOffset="-14894.51">28554 14359 0,'0'0'0,"0"0"15,0 0-15,0 0 0,8 0 16,18 9-1,26 0-15,27-1 16,-1 1 0,-17-9-16,-27 9 0</inkml:trace>
  <inkml:trace contextRef="#ctx0" brushRef="#br0" timeOffset="-14584.07">29196 13970 0,'0'0'0,"0"0"0,0 0 16,0 0-16,18 8 15,8 18-15,26 18 16,0 16-16,-9 1 16,1 0-16,-18-18 15,8 0-15,1-8 16,0-9-16,8 0 16,18-18-1,-17 1-15,-27 0 16</inkml:trace>
  <inkml:trace contextRef="#ctx0" brushRef="#br0" timeOffset="-14292.42">29500 13589 0,'0'0'0,"0"0"0,0 0 15,0 0-15,0 8 16,0 36-16,0 16 16,9 9-16,-9 1 15,0 16 1,0 36-16,0-18 0,0-26 16,-9-18-1,0 9-15,1 1 16,-1-1-16,9-8 15,0-9-15,9-9 16,-1-17-16</inkml:trace>
  <inkml:trace contextRef="#ctx0" brushRef="#br0" timeOffset="-14036.58">30073 14316 0,'0'0'0,"0"9"0,0 8 16,9 18-16,8 17 15,1 17-15,8 9 16,0-17-16,0-18 15,0-8-15,0-9 16,-9-18-16</inkml:trace>
  <inkml:trace contextRef="#ctx0" brushRef="#br0" timeOffset="-13774.25">30516 14316 0,'0'0'16,"0"0"-16,0 18 0,0 7 16,18 19-1,16 34-15,1 0 16,-9-9-16,0-8 15,0-9-15,0-26 16,0 0-16,-17-18 16,0 1-16,-9 0 15</inkml:trace>
  <inkml:trace contextRef="#ctx0" brushRef="#br0" timeOffset="-13558.59">30082 13762 0,'0'0'0,"0"0"0,0 0 0,0 0 16,17 17-1,1 18-15,16 25 16,19 1-16,-19-26 0</inkml:trace>
  <inkml:trace contextRef="#ctx0" brushRef="#br0" timeOffset="-12984.52">31862 14342 0,'0'0'0,"0"0"0,0 0 15,0 0 1,-8 0-16,-1-8 16,0-1-1,-17 0-15,-9 1 16,-25-10-16,8 1 16,-1 17-16,1 9 15,18 8 1,-1 0-16,17 1 15,10-1-15,16 9 16,19 17-16,7 18 16,10-18-16,-1-8 15,-17-9-15,0-18 16,0 1-16,0-18 16,0 1-1,0-1-15,0 0 0,1 1 16,-10-1-1,0 0-15,-8 1 16,0-1-16,8 9 16,0 9-16,18 17 15,9 26-15,-1 0 16,-8 0 0,-18-35-16</inkml:trace>
  <inkml:trace contextRef="#ctx0" brushRef="#br0" timeOffset="-12524.61">30603 14091 0,'0'0'0,"0"0"0,0 0 16,0 0 0,0 0-16,0 0 0,0 0 15,0 0 1,0 17-16,9 35 15,8 18-15,0-1 16,10 35-16,-1 8 16,-9-16-16,-8-10 15,-1-8 1,-16 9-16,-18-1 0,0-8 16,-9-17-1,0-18-15,0-17 16,1 0-16,-1-17 0,0 0 15,-8-18 1,8-17-16,9-26 16,26 17-1</inkml:trace>
  <inkml:trace contextRef="#ctx0" brushRef="#br0" timeOffset="-11360.3">23013 15563 0,'0'0'0,"0"0"0,0 0 15,-9 18-15,1-1 16,-1 9 0,0 9-16,1 8 0,-10 18 15,18 25 1,0 10-16,18-18 15,16-18-15,1 1 0,0-9 16,0-18 0,-9-8-16,0-17 15,8-9 1,10-9-16,8-8 16,-9-9-16,1 0 15,-9-9-15,-1 9 16,-8 9-16,0 0 15,0 17-15,0 0 16,1 0-16,7 9 16,10 8-1,8 0-15,0-8 16,0-1-16,-9 1 16,-17-9-16,1-9 15,-1 1 1,-9-18-16,0-17 15,-8-27-15,-18 18 16,1-8-16,-27-27 16,0-8-16,0 25 15,9 10-15,9 25 16,8 9-16,1 9 16</inkml:trace>
  <inkml:trace contextRef="#ctx0" brushRef="#br0" timeOffset="-10869.21">24246 15667 0,'0'0'0,"0"0"0,0 0 0,0 0 16,0 9-16,0 8 15,9 1 1,0-1-16,-1 18 16,1 17-16,8 0 15,1-9 1,-10 0-16,1 1 16,8-18-16,-8 0 0,0-18 15,-1 1 1,-8 0-16,0-9 15,0-9-15,18-26 0,-1-8 16,1-9 0,-1-9-16,9 1 15,0-10 1,0-8-16,-9 44 16</inkml:trace>
  <inkml:trace contextRef="#ctx0" brushRef="#br0" timeOffset="-10214.38">24984 15182 0,'0'0'0,"0"0"0,0 0 15,0 0-15,0 0 16,0 0-16,-8 0 16,-1 18-16,0 8 15,-17 52-15,9 52 16,8-9-16,9 17 15,18 36-15,8-44 16,-9-9 0,9-9-16,0-16 15,9-36-15,0-8 16,8-17-16,0-26 16,1-9-16,-9-18 15,-1-16 1,-8-1-16,0 0 0,-17 9 15,0 9-15,-1 0 16,1 8 0,0 0-16,0 1 15,-9 8-15,8 0 16,1 0-16,8 0 16,18 0-1,8 0-15,10 0 0,-10-9 16,-8 0-16,-9 1 15,0-1 1,-18 0-16,1 1 16,-18-10-16,-25-8 15,-1-8-15,-8-1 16,-1 9 0,-17 9-16,9 8 0,26 18 15</inkml:trace>
  <inkml:trace contextRef="#ctx0" brushRef="#br0" timeOffset="-9990.15">24941 15719 0,'0'0'0,"0"0"0,0 0 16,17 0-16,27 0 16,51 0-16,27-8 15,25-27 1,53-60-16,130-78 16</inkml:trace>
  <inkml:trace contextRef="#ctx0" brushRef="#br0" timeOffset="-8804.3">31923 14221 0,'0'0'0,"-9"-9"16,1 1-16,-1-1 15,-17-17-15,0 0 16,0 0-16,-26 0 0,-26 0 15,-18 0 1,18 9-16,26 8 16,0 9-16,-9 0 15,-9 0-15,1 0 16,26 17 0,8 1-16,17 8 0,10 17 15,16 26 1,18-8-16,1-18 15,7-17-15,1 0 0,8 0 16,10-17 0,7-9-1,-8-18-15,9-16 16,-17-35-16,-1-1 16,-17 1-16,0-26 15,-17-27-15,0 10 16,-9 34-16,-9 0 15,0-17-15,-8-1 16,-1 27 0,10 17-16,8 17 15,0 1-15,0 16 16,0 1-16,0 8 16,0 9-16,0 0 15,0 9-15,0 43 16,17 17-16,0 27 15,10 51-15,-1 0 16,-9-8 0,18 25-16,-1-16 15,10-36-15,8 1 16,0-9-16,-9-18 16,1-25-16,-18-18 15,0-17-15,-9 0 16,1-17-16,-10 0 15</inkml:trace>
  <inkml:trace contextRef="#ctx0" brushRef="#br0" timeOffset="-4304.33">26565 15347 0,'0'0'0,"0"0"0,0 0 16,0 0 0,0 0-16,0 0 0,0 0 15,0 0 1,0 0-16,0 9 16,0 8-1,0 0-15,0 9 16,0 9-16,0 8 15,9 9-15,-1-9 16,10 1-16,-1 8 16,0 17-16,9 0 15,0 9-15,1-17 16,-1-9 0,0-17-16,-9-9 15,0 0-15,-8-18 16,0 1-16,-1-1 15,1 1-15,0-9 16,-9 0-16,0 0 16,0 0-16,0 0 15,0 0-15,-9-9 16,0 1 0,1-9-16,-10-1 15,1 1-15,0 8 16,17 9-16,0 0 15,0 0-15</inkml:trace>
  <inkml:trace contextRef="#ctx0" brushRef="#br0" timeOffset="-3894.1">27112 15901 0,'0'0'0,"0"0"0,0 26 16,9 9-1,-9 8-15,8-8 16,1-9-16,0 0 15,8 0-15,0-18 16,1 1-16,17 0 16,-1-18-1,10 0-15,-10-16 16,-7-1-16,-1-9 16,-18 0-16,-16 18 15,-10 0-15,-8-1 16,-9 18-16,-17 0 15,-8 18-15,7-1 16,10 9 0,17-9-16,17 9 0,18-17 15</inkml:trace>
  <inkml:trace contextRef="#ctx0" brushRef="#br0" timeOffset="-3292.74">26435 15286 0,'0'0'0,"0"0"0,0 0 0,0 0 15,0 0-15,-9 0 16,0 26-16,9 35 16,0 26-16,0-1 15,18-17 1,16 27-16,18 16 16,1 1-16,7-26 15,-16-35-15,-9-18 0,-1-8 16,1 0-1,0-17-15,8-1 16,-17-8-16,0-8 16,-17-1-16,0 0 15,-18-17 1,-17-8-16,0-1 0,-18 9 16,-16-8-1,-10 16-15,9 1 16,18 8-16,26 9 0,8 0 15,9 0 1</inkml:trace>
  <inkml:trace contextRef="#ctx0" brushRef="#br0" timeOffset="-2824.34">27425 15139 0,'0'0'0,"0"0"0,0 0 16,0 0-16,0 0 15,0 0 1,0 17-16,8 1 15,10 16-15,-1 10 16,0 25-16,18 26 16,-9 9-16,-8-26 15,-1 26-15,0 9 16,1-9-16,-1-26 16,0-9-1,9 0-15,-17-34 16,0-18-16</inkml:trace>
  <inkml:trace contextRef="#ctx0" brushRef="#br0" timeOffset="-2542.5">27772 15278 0,'0'0'0,"0"0"0,0 0 0,0 0 0,0 0 16,0 0 0,17 17-16,9 35 15,35 52 1,0 0-16,-9 0 0,-8 8 16,-10 1-1,-8-35-15,-17-17 16,0-9-16,-1-9 15,1-17-15,0-9 16,-1-8-16</inkml:trace>
  <inkml:trace contextRef="#ctx0" brushRef="#br0" timeOffset="-2364.24">27729 15893 0,'0'0'0,"0"0"15,0 0-15,0 0 0,0 0 16,8 0 0,18 0-16,26 0 15,18-9 1,-1-8-16,-43 17 0</inkml:trace>
  <inkml:trace contextRef="#ctx0" brushRef="#br0" timeOffset="-1974.44">28371 15711 0,'0'0'0,"0"0"0,0 0 15,0 0 1,9 0-16,8 0 0,1 0 15,8 0-15,0 0 16,-9 8 0,0 1-16,1 0 15,-9-1-15,8 10 16,0 25-16,-8 18 16,0 8-1,-1-8-15,-8-9 16,0 0-16,0-1 15,0 10-15,0 0 16,0-18-16,9-8 16,0-9-16,-1-18 15,10 1-15,-1 0 16,35-27-16,9-16 16,-35 25-16</inkml:trace>
  <inkml:trace contextRef="#ctx0" brushRef="#br0" timeOffset="-1784.47">28241 16040 0,'0'0'0,"0"0"15,0 9-15,17 8 0,9 0 16,35-8-16,9 0 15,8-9 1,69-9-16,192 9 16</inkml:trace>
  <inkml:trace contextRef="#ctx0" brushRef="#br0" timeOffset="-1004.4">29396 15572 0,'0'0'0,"0"0"15,0 0-15,9 9 16,-1 8-16,10 0 15,-10 9-15,1 0 16,8 26-16,18 35 16,-9 17-16,-8-26 15,8 9 1,8-1-16,-8-17 16,0-17-16,-17-17 15,0-9-15,0-17 16,-9-1-16,0-8 15,0-8-15,8-18 16,-8 0-16,0-18 16,0-16-1,0-1-15,9 9 16,8 18-16,1-1 16,8 18-16,0-1 15,8 18 1,19 0-16,7 18 15,27-1-15,0 9 16,-26-17-16,-18-1 16,-8 1-16,-9-18 15,0 1-15,-17-10 16,-1-8-16,1 0 16,-18-8-1,-25-1-15,-18 0 16,0 9-16,-1 9 0,10 8 15,0 9 1,-18 0-16,9 18 16,0 16-16,26 18 15,26 0-15,8-26 16</inkml:trace>
  <inkml:trace contextRef="#ctx0" brushRef="#br0" timeOffset="-524.58">30377 15156 0,'0'0'0,"0"0"0,0 0 16,0 0-16,0 18 0,9 16 15,8 62 1,18 42-16,-9 1 16,0-9-16,0 8 15,-17-34 1,0-43-16,-1-9 16,-8-9-16,0-8 0,0-27 15,0 1 1,-8 0-16,-1-9 15,0 0-15,9 0 16,-104-243-16,104 235 16,0-10-16,-9 1 15,1 0 1,8 8-16,0 0 0,0 1 16,0 8-1,0-9-15,17 0 16,18 1-16,26-1 15,17 9-15,-9 0 16,-8 0-16,17 0 16,-34 0-1</inkml:trace>
  <inkml:trace contextRef="#ctx0" brushRef="#br0" timeOffset="-54.08">31263 15893 0,'0'0'0,"0"0"0,0 0 15,0 0-15,0 0 16,-17 0-16,-27-9 15,-34 0 1,0 9-16,17 0 16,-8 0-16,-1 18 15,1-1-15,8 0 16,26 1-16,18-1 16,-1 9-16,18-9 15,0 1 1,18-1-16,8 9 15,0-17-15,0-1 16,0-8-16,-9 0 16,1 0-16,-1-8 15,1-1-15,-10 9 16,10 0-16,-1 0 16,0 0-1,1 0-15,8 0 16,0 9-16,26 8 0,17 0 15,-43-8 1</inkml:trace>
  <inkml:trace contextRef="#ctx0" brushRef="#br0" timeOffset="200.7">31298 14819 0,'0'0'0,"0"0"0,0 0 0,0 8 16,8 27 0,10 60-16,8 18 15,9-1 1,17 53-16,0 0 0,-9-36 16,-8 19-1,0-27-15,-27-43 16,10-26-16,-1-17 0,-8-9 15,0-18 1</inkml:trace>
  <inkml:trace contextRef="#ctx0" brushRef="#br0" timeOffset="530.57">31168 15737 0,'0'0'0,"17"0"16,0 8-16,1 1 15,16-9-15,27 9 16,17-1-16,0 1 16,-17 0-16,-17-1 15,-1 1-15,-8 0 16,0-1-16,-1 10 15,-8-1-15,0 0 16,0 1 0,-8-1-16,-9 0 15,-1 9-15,1 0 16,0-8-16,-1 8 16,-8 0-16,0-9 15</inkml:trace>
  <inkml:trace contextRef="#ctx0" brushRef="#br0" timeOffset="1358.2">32071 15849 0,'0'0'0,"8"26"15,10 18 1,8 16-16,-9-16 0,-8-18 16,0 0-1,-1 0-15,-8-18 16,0 1-16,0-1 16,0-8-16,0 0 15,0 0-15,0-8 16,0-1-1,0-8-15,9-9 0,0 0 16,-1 0 0,10-9-16,-1 9 15,18 0 1,26 9-16,8-9 0,9 9 16,0 8-1,27 0-15,-1 1 16,-52 8-16,-35 0 0,1-9 15,8 0 1,0 1-16,-9 8 16,-8 0-16,-1 0 15,-8 0 1,-8 0-16,-18 0 16,-9-9-16,0 9 0,0 0 15,18 0 1,0 0-16,8 0 15,9 0-15,0 9 16,0 8-16,0 0 16,17 1-16,9-1 15,9 9 1,-9 0-16,0-9 0,0-8 16,-8 0-1,-1-1-15,-8 1 16,8 8-16,-8 9 15,0 9 1,-18 25-16,0 27 16,-17 34-16,0-17 15,0-26-15,-9-17 16,9 0-16,0-18 16,9-17-16,-1-9 15,1-8-15,8-18 16,1-8-16,-10-26 15,1-61-15,8-26 16,9 8 0,18-8-16,16 9 0,-16 69 15</inkml:trace>
  <inkml:trace contextRef="#ctx0" brushRef="#br0" timeOffset="1535.72">32644 15026 0,'0'0'0,"0"0"15,0 0-15,0 0 16,0 0-16,0 0 16,-9 9-16,9 0 15,0-1 1</inkml:trace>
  <inkml:trace contextRef="#ctx0" brushRef="#br0" timeOffset="2355.73">27459 16343 0,'-8'0'0,"-1"0"0,-8 0 0,-1 9 0,-8 8 16,0 18-1,0-1-15,0 18 16,9 9-16,-1 34 16,10 44-16,8-18 15,0 9 1,0 9-16,8-1 0,1 35 15,-9 1-15,0-70 16,0-35 0,0-17-16,0-35 0</inkml:trace>
  <inkml:trace contextRef="#ctx0" brushRef="#br0" timeOffset="3245.6">26930 17356 0,'0'0'0,"0"0"0,0 0 0,0-8 15,8-1-15,18-17 16,18 0-16,8 0 16,0 0-16,0 0 15,18 9-15,-1 0 16,9-1-1,-17 18-15,-9 0 0,-8 9 16,-1 8 0,-17 1-16,0 25 15,-9 0-15,-8-17 16,-9-9-16,0-8 16,-9-9-1,1 0-15,-1 0 16,0 0-16,9-9 0,-8 1 15,8-1 1,0-8-16,0 0 16,0-9-16,8 0 15,1 0 1,8 8-16,1 1 16,-1 0-16,1 8 0,16 9 15,18 0 1,18 17-16,-1 9 15,1 9-15,-1 8 16,1 1 0,25-1-16,-8-17 15,-17-18-15,-10 1 16,-16-18-16,-9-8 16,-9-9-16,0-8 15,-18-1-15,1 0 16,-18 1-16,-8 8 15,-26 0-15,-18 8 16,0 10-16,9 8 16,0 17-1,17 0-15,0 18 16,18 0-16,0 8 16,17-8-16,0-10 15,17 1-15,0-8 16,27-10-16,8 1 15,9-18-15,-18-8 16,0-9 0,-17 0-16,1 9 0,-10 0 15,-8-1 1,-1 10-16,1 8 16,-9 0-16,0 0 15,0 8-15,9 10 16,-1 16-16,1 1 15,0-1-15,-1-8 16,1 0 0,8 0-16,-8-17 15,-9 0-15,9-9 16</inkml:trace>
  <inkml:trace contextRef="#ctx0" brushRef="#br0" timeOffset="3825.83">28858 16854 0,'0'0'0,"0"9"0,0 25 16,17 10-16,0-1 16,1 9-1,-1 17-15,0 1 0,1-10 16,-10-16-16,1-18 15,0-9 1,-9-9-16,0 1 16,0-9-16,0-9 15,8-16-15,1-1 16,0-18 0,0 10-16,-1-1 0,1 0 15,0 18-15,-9 0 16,0 8-1,0 9-15,0 0 16,0 0-16,0 0 16,8 17-16,10 1 15,-10 16 1,1-8-16,0 0 16,-1-8-16,1-10 15,-9 1-15,0-9 16,0 0-16,0-9 15,0-17-15,0 0 16,9 0 0,8-17-16,0-9 15,10 9-15,-1 8 16,8 18-16,1 8 16,0 9-16,0 17 15,-9 1-15,8 8 16,1 17-16,0 0 15,-18-17 1</inkml:trace>
  <inkml:trace contextRef="#ctx0" brushRef="#br0" timeOffset="4195.7">29839 17296 0,'0'0'0,"0"0"0,9 0 0,8-9 16,0 1-1,1-1-15,8-8 0,0-1 16,0 1 0,-9-9-16,-8 9 15,0-9-15,-1 0 16,-8 0-16,0 8 15,-8 1-15,8 17 16,0 0 0,0 0-16,-9 0 15,0 9-15,0 17 16,9 17-16,18 26 16,8 1-1,35-1-15,-1-17 0,1-26 16,-9-9-16,-8-8 15,-27-1 1</inkml:trace>
  <inkml:trace contextRef="#ctx0" brushRef="#br0" timeOffset="5505.85">23716 13112 0,'0'0'0,"0"0"0,0 0 0,0 0 16,0 0-1,0 0-15,0 0 16,0 18-16,18 8 16,-1 34-16,9 9 15,0-8-15,0 0 16,9 17-16,-9 26 15,0 0-15,0-27 16,-17-7-16,0-1 16,-1-8-16,1-18 15,-9-17 1,9-17-16,-9-9 16</inkml:trace>
  <inkml:trace contextRef="#ctx0" brushRef="#br0" timeOffset="5835.66">23647 13121 0,'0'0'0,"0"0"0,0 0 0,0 0 0,0-9 0,0 1 16,9-1-1,8 0-15,26 1 16,27-10-16,17 18 15,-9 18-15,17 16 16,44 44-16,-17 17 16,-53-8-1,-25-18-15,-18 18 16,-17 8-16,-27-17 16,-16-17-16,-19-9 15,1-9-15,-8-8 16,-10-18-16,-8-17 15,0 0-15,17 0 16,44 0 0</inkml:trace>
  <inkml:trace contextRef="#ctx0" brushRef="#br0" timeOffset="6080.7">24585 13216 0,'0'0'0,"0"17"0,9 1 15,8 16-15,0 10 16,1 8 0,16 8-16,1 36 15,-9-10-15,0-16 16,-17-18-16,8-9 0,1-9 15,-1-8-15,-8-8 16</inkml:trace>
  <inkml:trace contextRef="#ctx0" brushRef="#br0" timeOffset="6625.57">25123 13268 0,'0'0'0,"0"0"0,-8 0 15,-1 17-15,0 9 16,9 9 0,0 8-16,9 18 15,17 26-15,9 17 16,-1-18-16,-7-17 15,-1-8-15,-18-18 16,1-17-16,0 0 16,-9-8-16,0-10 15,0-8 1,0 0-16,-9 0 16,9 0-16,0 0 15,0 0-15,0-8 16,9-1-16,8 0 15,0-8-15,9 0 16,0-1-16,-8 1 16,-1 0-1,9-1-15,0 10 16,-8 8-16,8 0 16,0 0-16,-9 17 15,18 0-15,0 18 16,-1 17-16,1 17 15,-9 9-15,0-8 16,-17-27 0,0-8-16,-1-1 0,1-16 15,0-10 1,-9 1-16</inkml:trace>
  <inkml:trace contextRef="#ctx0" brushRef="#br0" timeOffset="6912.34">25479 13511 0,'0'0'0,"0"0"15,0 0-15,0 0 0,9-9 16,17 9 0,35 0-16,8 0 15,-17 17-15,-8 1 16,-18 8-1,0 8-15,-17-8 0,-9 0 16,-18 0 0,-16-8-16,-19 8 15,1-18-15,0 1 16,-9-18-16,1-17 16,-1 0-1,-9-17-15,27 26 0</inkml:trace>
  <inkml:trace contextRef="#ctx0" brushRef="#br0" timeOffset="7095.51">24724 12870 0,'0'0'0,"0"0"15,0 0-15,0 0 16,0 8-16,17 10 15,27 16-15,16 10 16,1-10-16,-26-16 16</inkml:trace>
  <inkml:trace contextRef="#ctx0" brushRef="#br0" timeOffset="7545.72">26513 13580 0,'0'0'0,"0"0"16,17 17-16,18 9 16,17 18-16,0-1 15,-8-8-15,-10-10 16,1-16-16,8 0 0,-17-18 15,1 0 1,-19 1-16,1-1 16,-18 1-1,1-10-15,-10 10 16,-17-1-16,-8 0 16,-9 9-16,8 0 15,18 0-15,18 0 0</inkml:trace>
  <inkml:trace contextRef="#ctx0" brushRef="#br0" timeOffset="7825.73">27277 12714 0,'0'0'0,"0"0"0,0 8 0,-9 18 16,1 35-1,-10 8-15,1 53 16,17 51 0,9-9-16,-9 18 15,8 0-15,-8-43 16,0 8-16,-8-17 15,8-43-15,0-18 16,0-43-16</inkml:trace>
  <inkml:trace contextRef="#ctx0" brushRef="#br0" timeOffset="8035.88">26912 13701 0,'0'0'0,"0"0"0,26 0 0,26 9 16,18 0 0,8-18-16,35 0 15,26-25-15,156-79 16</inkml:trace>
  <inkml:trace contextRef="#ctx0" brushRef="#br0" timeOffset="56765.92">20599 17434 0,'0'0'0,"0"0"0,0 0 0,0 0 15,0 0-15,0 0 16,0 0-16,0 0 16,0 0-1,0 0-15,0 0 0,0 0 16,0 0-16,0 0 15,0 0 1,0 0-16,0 0 16,0 0-16,0 0 15,0 0-15,0 9 16,-9 8 0,1 9-16,-1 9 0,9 8 15,0 27 1,0-1-16,9-8 15,8-9-15,18 17 0,17 0 16,9 9 0,-1-9-16,-16-17 15,-1-8-15,1-18 16,-10 0 0,1-18-16,17 1 15,-8-18-15,-1 1 16,0-18-16,-8 0 15,0 0-15,0-18 16,-9 1-16,0-9 0,-18-26 16,1 0-1,-9 9-15,-9 0 16,1 8 0,-18 0-16,-18-8 15,-17-9-15,-8 9 16,17 17-16,0 17 15,-18 1-15,-25 8 16,8 8-16,26 18 16,9 9-1,17 8-15,1 9 16,16 0-16,1 0 16,-1 0-16,18 0 15,0 0-15,27 9 16,33-1-16,10 10 15,-1-18-15,1-9 16,8-8-16,17-1 16,-8-16-1,-17-1-15,-1-17 16,-17 0-16,-34 17 16</inkml:trace>
  <inkml:trace contextRef="#ctx0" brushRef="#br0" timeOffset="57215.46">22084 17400 0,'0'0'0,"0"0"0,0 8 15,17 1-15,1 0 16,-1-1-16,0 1 16,9 0-1,0-1-15,1-8 0,-1 0 16,8-8-16,1-1 15,8 0 1,1 1-16,-9 16 0</inkml:trace>
  <inkml:trace contextRef="#ctx0" brushRef="#br0" timeOffset="57475.34">21971 17876 0,'0'0'0,"0"0"0,0 0 0,0 9 16,26 0-1,26-1-15,18 1 16,-1-18-16,35-25 15,18-18-15,-9 0 16,0 0-16,17 0 16,-61 26-1</inkml:trace>
  <inkml:trace contextRef="#ctx0" brushRef="#br0" timeOffset="57895.56">23048 16923 0,'0'0'0,"0"0"0,0 0 16,0 9 0,0 0-16,0-1 15,0 1-15,8 8 16,1 1-16,0 34 15,8 43-15,9 44 16,-8 8 0,8 43-16,0 1 15,0 17-15,0 26 16,-17 8-16,-9-34 16,0 104-1</inkml:trace>
  <inkml:trace contextRef="#ctx0" brushRef="#br0" timeOffset="58615.24">23056 17105 0,'0'0'0,"0"0"0,0 0 0,9 0 16,9 9-1,-1-9 1,0 0-16,1 0 16,-10 0-16,1 0 15,0 0-15,-1 0 16,1 0-16,0 17 15,-18 9-15,0 18 16,-17 8-16,-8 8 16,-1-8-16,0-9 15,18-8 1,-1-9-16,18 0 16,0-9-16,9 9 15,8 0-15,9-8 16,9 8-16,0-9 15,8 0-15,9-8 16,1 0-16,-10-1 16,0 1-1,-17 8-15,1 1 16,-19 8-16,1 8 16,-18 1-16,-17 0 15,0 8-15,0-9 16,0-8-16,0 0 15,0-8-15,0-10 16,0 1-16,0-9 16,26 0-1,0 0-15,0 0 16</inkml:trace>
  <inkml:trace contextRef="#ctx0" brushRef="#br0" timeOffset="59009.43">23690 17651 0,'0'0'0,"9"17"15,8 1 1,10 16-16,7 10 0,18-18 16,0-9-1,1-8-15,-10-18 16,-17 0 0</inkml:trace>
  <inkml:trace contextRef="#ctx0" brushRef="#br0" timeOffset="59690.39">24420 17348 0,'0'0'0,"0"0"16,0 0-16,9 8 15,8 1-15,0 0 16,1-1-16,-1 1 15,9 0-15,0-1 16,0 1-16,0 0 16,0-1-1,-8 1-15,-10 0 0,1-1 16,-9 10 0,-9 8-16,1 8 15,-10 18-15,-8 9 16,9-18-16,0 1 15,-1-18-15,9 0 16,1 0 0,-1-18-16,9 1 15,0 0-15,0-1 16,9 1-16,8 0 16,27-1-1,25 1-15,1 0 0,-10-1 16,-8 9-16,-26-8 15</inkml:trace>
  <inkml:trace contextRef="#ctx0" brushRef="#br0" timeOffset="60715.61">25141 17382 0,'0'0'0,"0"0"0,-9 9 15,9 0 1,0-1-16,0 1 0,0 0 15,0 8-15,0 0 16,0 1 0,0-1-16,0 26 15,9 18-15,8 17 16,9 0-16,0-17 16,0-1-1,0-8-15,-8-17 0,-1-1 16,0-16-16,1-10 15,-1 1 1,0-9-16,1 0 0</inkml:trace>
  <inkml:trace contextRef="#ctx0" brushRef="#br0" timeOffset="61005.83">25445 17261 0,'0'0'0,"0"9"0,0 8 0,0 1 0,0-1 15,0 0-15,8 9 16,1 0 0,0 0-16,-1 9 15,10 8-15,8 18 16,9 17-16,-1 8 15,-8-25-15,0-9 16,-17-17-16,0-1 16,-1 1-16,1-18 15,0-8-15,-9-1 16,0-8 0</inkml:trace>
  <inkml:trace contextRef="#ctx0" brushRef="#br0" timeOffset="61252.85">25010 17330 0,'0'0'0,"0"0"0,0 0 16,0 0-16,0 0 15,9 0-15,26-8 16,26-1-16,17 1 15,0-1-15,0 0 16,35-8 0,-9 0-16,-17 8 15,0-8-15,-26-1 0,-27 10 16</inkml:trace>
  <inkml:trace contextRef="#ctx0" brushRef="#br0" timeOffset="61715.45">25905 17097 0,'0'0'0,"0"0"0,0 0 0,0 8 16,9 10-16,-1-1 15,1 18 1,0-1-16,-1 27 0,1-1 16,0 18-1,-1 35-15,1 17 16,-9-17-16,0-1 16,9 18-16,8-9 15,9-34 1,18-18-16,-1-17 0,-17-26 15,9-17 1,0-18-16,8-34 16,0-35-16,-17-17 15,-8-9-15,-18 0 16,-9 17 0,-17 27-16,-9 8 15,-25 17-15,-1 18 16,-9 17-16,9 26 15,-8 8-15,17 18 16,26 0-16,26-34 16</inkml:trace>
  <inkml:trace contextRef="#ctx0" brushRef="#br0" timeOffset="62185.5">26556 17764 0,'0'0'0,"0"0"0,0 0 0,0 0 16,0 8-16,9 10 16,0-1-16,8 9 15,0 0-15,9 0 16,0 0 0,0-9-16,1-8 15,-1-1-15,-9 1 0,0 0 16,1-9-1,-10-9-15,1 0 16,0 1-16,-9-18 16,-9 0-1,-8 0-15,-18 0 16,-17-9-16,-9 18 16,0 8-16,27 9 15,7 9-15,10 8 16,8-8-16</inkml:trace>
  <inkml:trace contextRef="#ctx0" brushRef="#br0" timeOffset="62775.35">27034 17582 0,'0'0'0,"-9"0"16,0 0-16,1 17 15,-10 0-15,1 9 16,0 18 0,17 8-16,0 0 15,17 8-15,18 9 0,8 18 16,9 17-1,-8-17-15,-18-27 16,0-16-16,0-18 16,9 0-16,-1 0 15,1 0-15,-9-18 16,9 1 0,8-9-16,-25 0 0</inkml:trace>
  <inkml:trace contextRef="#ctx0" brushRef="#br0" timeOffset="62985.37">27164 18015 0,'0'0'0,"0"0"0,0 8 0,0 10 16,17-1-16,1 0 15,17-8-15,34 0 16,18-18-16,-9-8 16,-8-18-1,-36 26-15</inkml:trace>
  <inkml:trace contextRef="#ctx0" brushRef="#br0" timeOffset="74005.48">28006 18006 0,'0'0'0,"0"0"0,0 0 0,0 9 0,0-1 16,0 1-1,0-9-15,0 0 16,0 9 0,0-9-16,0 8 15,9 1-15,9-9 16,-1 9-16,0-9 16,27 0-16,25 0 15,18 8-15,-9 1 16,-17 0-1,-9-1-15,9-8 16,8 9-16,9 8 16,-25-8-16,-10-9 15,0-9-15,-8 1 16,-17 8-16</inkml:trace>
  <inkml:trace contextRef="#ctx0" brushRef="#br0" timeOffset="74400.48">28276 17564 0,'0'0'0,"0"0"15,0 0-15,0 0 16,0 0 0,-9 0-16,0 18 15,1 25-15,-1 18 16,9-1-16,0-8 0,0 18 15,0-1-15,9 26 16,-1 0 0,10-17-16,-1-17 15,9 0 1,9-9-16,8-26 16,-17 0-16,-8-18 15</inkml:trace>
  <inkml:trace contextRef="#ctx0" brushRef="#br0" timeOffset="75245.64">29214 17790 0,'0'0'0,"0"0"16,0 0-16,0 0 16,0 0-16,0 0 15,0 0-15,0 0 16,0 0-16,0 0 15,0 0-15,0 8 16,8 10 0,1-1-16,8 9 0,1 0 15,-1 8 1,0 1-16,1 17 16,-1 0-1,1-9-15,-1 1 0,-8-10 16,-1-8-1,1-17-15,0 0 16,-1-1-16,1 1 0,8-18 16,1-17-1,-1 0-15,-8 0 16,-1-8-16,1 16 16,17-406-16,-26 424 15,0 0 1,-8-9-16,-1-8 15,9 0-15,0 17 0,0 0 16,0 0 0,0 0-16,0 0 15,0 0-15,0 0 16,0 26 0,0 17-16,0 9 15,0-9-15,0 1 0,0-10 16,0 1-1,0-9-15,0 0 16,0 0-16,9-9 16,-9-8-16,0-9 15,0 0-15,0 0 16</inkml:trace>
  <inkml:trace contextRef="#ctx0" brushRef="#br0" timeOffset="75470.55">29031 17634 0,'0'0'0,"0"8"16,0-8-16,0 0 0,0 0 16,18 0-1,34 9-15,26-9 16,9-9-16,-9 1 15,17-1-15,36-17 16,-18 0 0,-61 17-16</inkml:trace>
  <inkml:trace contextRef="#ctx0" brushRef="#br0" timeOffset="75765.42">30221 17573 0,'0'0'0,"0"0"0,0 0 16,-9 0-16,1 17 16,-1 18-16,-17 17 15,0 17-15,-9-8 16,0 0-16,9 16 15,-8 36-15,7 0 16,-7-18 0,8 0-16,0 1 15,0-1-15,8-9 16,18-34-16,0-26 16</inkml:trace>
  <inkml:trace contextRef="#ctx0" brushRef="#br0" timeOffset="76265.68">30308 18223 0,'0'0'0,"0"0"15,17 8-15,1 10 16,-1-1 0,0 0-16,9-8 0,-8 0 15,-10-1 1,1 1-16,0-9 15,-1 9-15,-8 8 0,-8 0 16,-18 18 0,-9 8-16,0 1 15,-8-1 1,-1 0-16,10 0 16,8-8-16,8-9 15,1 0-15,17-17 16,0-1-16,17 1 15,9 0-15,9-9 16,26-9-16,26-17 16,17 9-1,0-18-15,-17 9 0,-18 9 16,-25 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28:04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18020 2848 0,'0'0'0,"-9"17"0,0 9 16,1 26-16,-10 18 0,10-1 15,-1 17-15,9 1 16,0-9-1,17 17-15,18 9 0,8-26 16,1-8 0,8-10-16,-9-8 15,9-17 1,18-18-16,-1-8 0,-16-18 16,-10 0-1,0-17-15,-8-17 16,-9 0-16,0 0 0,0-18 15,-17 0 1,0 1-16,-18-1 16,-8 0-1,-18 9-15,-9 0 0,-16-8 16,8-1 0,-1 9-16,10 0 0,-26 9 15,-10 8-15,10 9 16,8 9-1,9 17-15,17 0 16,9 9-16,9 8 16,-1 0-16,1 9 15,8 0 1,9 0-16,9 0 0,17 9 16,35-9-1,8 0-15,1-9 16,17-8-16,34-1 15,1-16-15,-35-10 16,-26-8-16,8-17 16,9 9-1,9-18-15,-9 0 16,-26 17-16,-34 26 16</inkml:trace>
  <inkml:trace contextRef="#ctx0" brushRef="#br0" timeOffset="736.71">19383 3194 0,'0'0'16,"0"0"-16,0 0 15,0 0-15,17 9 16,18 0-16,0-1 0,8-8 15,18 0 1,9-8-16,8-10 16,-9-8-1,-8 9-15,-18 8 0,-25 9 16</inkml:trace>
  <inkml:trace contextRef="#ctx0" brushRef="#br0" timeOffset="1001.85">19531 3498 0,'0'0'0,"0"0"0,0 0 16,17 17-16,0 0 0,10-8 15,16 0 1,18-18-16,17 0 16,9-17-1,-9-8-15,61-36 0,182-60 16</inkml:trace>
  <inkml:trace contextRef="#ctx0" brushRef="#br0" timeOffset="1786.85">20920 2727 0,'0'0'0,"0"0"0,0 0 0,0 0 15,-8 17 1,-1 0-16,0 18 0,0 8 16,-8 18-1,8-9-15,9-9 16,0 1-16,0-10 0,0 10 15,9-1 1,0 9-16,-1 17 16,1 18-1,0-9-15,0-9 0,-1 0 16,-8-8 0,0-35-16,0-17 15,0-1-15,0-8 16</inkml:trace>
  <inkml:trace contextRef="#ctx0" brushRef="#br0" timeOffset="2189.65">20972 2770 0,'0'0'16,"0"0"-16,9 0 0,8 9 15,18 8-15,17 18 16,0 8-16,0 18 15,-8-1-15,-18 1 16,0-9 0,-17 0-16,-1 8 15,-16 18-15,-10 9 16,-25 0-16,-1-27 16,1-8-1,0 0-15,-18-8 0,0-1 16,0-26-16,-8-8 15,43-9 1</inkml:trace>
  <inkml:trace contextRef="#ctx0" brushRef="#br0" timeOffset="2526.85">21606 3030 0,'0'0'0,"0"0"15,0 9-15,0 8 16,0 9-16,0 0 0,0 8 15,9 10 1,0 16-16,8 10 16,0-10-1,1 1-15,-10-9 0,1-26 16,0 0 0,8-9-16,0 1 0,-8-10 15</inkml:trace>
  <inkml:trace contextRef="#ctx0" brushRef="#br0" timeOffset="3228.36">22327 2978 0,'0'0'0,"0"0"16,0 9-1,-9 8-15,1 0 0,-1 1 16,0 8 0,1 0-16,8 0 15,0-9-15,0 17 0,0 10 31,0 34-31,8 17 16,1-17-16,0-17 16,-9-9-16,8 8 15,1 1-15,-9-1 16,-9-16-16,1-18 16,-1 0-16,0-18 15,1 1-15,-1 0 16,9-9-16,0-9 15,0 0 1,0-8-16,0-9 16,17 0-16,1 0 15,16-17-15,18 0 16,1-9 0,7 8-16,-16 10 0,-1-1 15,-17 18-15,0-1 16,0 1-1,-17 8-15,0 1 16,-1 8-16,1 0 16,0 0-16,8 17 15,1 0-15,-1 18 16,0 0-16,-8-1 16,8 27-1,-8 25-15,0 10 0,-9-27 16,0-8-16,-9-18 15,0 0 1,9-17-16,0-8 16,0-10-16,0-8 15,0 0-15</inkml:trace>
  <inkml:trace contextRef="#ctx0" brushRef="#br0" timeOffset="3516.66">22839 3151 0,'0'0'0,"0"0"16,0 0-16,0 0 0,9 0 16,8 17-1,9 1-15,1 8 16,-1 8-16,0 18 0,-18 9 15,-8 0 1,-17-1-16,-9-16 16,-9-10-1,9 1-15,-17-9 0,-1 0 16,18-17 0,26-9-16</inkml:trace>
  <inkml:trace contextRef="#ctx0" brushRef="#br0" timeOffset="3880.95">23282 3610 0,'0'0'0,"0"0"0,0 0 16,0 0-16,0 0 16</inkml:trace>
  <inkml:trace contextRef="#ctx0" brushRef="#br0" timeOffset="4500.13">24481 3177 0,'0'0'0,"0"0"0,0 0 16,0 0 0,-9 9-16,-8 8 0,-9 0 15,0 18-15,8 0 16,1-1-1,17 1-15,0-9 16,17 0-16,1 0 16,8 0-16,0-17 15,8-1 1,18-16-16,1-18 0,-1 0 16,-9 0-1,-17 0-15,-17 0 16,-18 0-16,0 0 0,-17 0 15,0-9 1,-17 0-16,-9 1 16,-9 16-1,9 1-15,9 9 16,16 16-16</inkml:trace>
  <inkml:trace contextRef="#ctx0" brushRef="#br0" timeOffset="4866.96">25132 2285 0,'0'0'0,"-9"0"0,1 0 16,-1 17-16,-17 35 15,9 35-15,-1 17 16,1 0-16,17 26 16,0 17-16,0-34 15,17 25 1,1 18-16,-1-35 15,9-17-15,0 18 16,0-10-16,-9-17 16,-8-34-16,0-18 15,-18-8-15,9-18 16</inkml:trace>
  <inkml:trace contextRef="#ctx0" brushRef="#br0" timeOffset="5070.76">25123 3359 0,'0'0'0,"9"-9"0,26 9 16,34 0-1,18 0-15,43-17 16,183-52-16</inkml:trace>
  <inkml:trace contextRef="#ctx0" brushRef="#br0" timeOffset="5851.48">27346 2891 0,'0'0'0,"0"0"16,0-8-16,0 8 15</inkml:trace>
  <inkml:trace contextRef="#ctx0" brushRef="#br0" timeOffset="6426.53">27364 2779 0,'0'0'0,"0"0"0,0 0 15,0 0-15,0 0 16,0 0 0,0 0-16,0 0 0,0 0 15,-9 0-15,0 0 16,-17 0-1,-8 0-15,-44 0 16,-9 0-16,17 0 16,9 8-16,9 10 15,9-1 1,8 9-16,18-9 0,-1 18 16,18 0-1,0-9-15,18 8 16,25-8-16,27 0 0,8-17 31,-17-9-31,-1-9 0,1-17 16,9-8-1,-1-1-15,-8 0 0,-18 1 16,1-1 0,-18 9-16,0 0 15,-9 0-15,-8 9 0,0-1 16,-1 18-1,-8 0-15,0 0 16,0 0-16,0 9 16,0 43-16,18 43 15,-10 18 1,1-9-16,8 26 16,-8-9-16,0-17 15,-1-26-15,1 0 16,0-9-16,0-17 15,-1-26-15</inkml:trace>
  <inkml:trace contextRef="#ctx0" brushRef="#br0" timeOffset="7456.88">29318 2926 0,'0'0'0,"0"0"0,0-9 0,0 1 15,0-1-15,0 0 16,0 1-1,-9-10-15,0-8 16,-17 0-16,-8-8 16,-1-1-16,-9 0 15,1 1 1,-26 8-16,-10 17 16,-7 18-16,25 8 15,17 0-15,10 9 16,8-8-16,8 8 15,1 8-15,17 10 16,9 8 0,34 8-16,18-8 15,8 0-15,-25-26 0,-10-17 16,-8 0 0,0-18-16,1 0 15,-1-8-15,-9-9 16,-8 0-16,-1 0 15,1 9-15,-9-1 16,0 10 0,0-1-16,0 9 0,0 0 15,0 0 1,26 9-16,17 17 16,27 17-1,-9 0-15,0 1 16,-18-18-16,0-1 15,-8-7-15,-9-10 16,-8 1-16,-10 0 16</inkml:trace>
  <inkml:trace contextRef="#ctx0" brushRef="#br0" timeOffset="7757.73">29500 2484 0,'0'0'0,"0"0"0,0 0 16,0 0-16,26 35 16,44 25-1,17 18-15,-1-17 16,-16 8-16,8 9 15,9 0-15,-9-8 16,-17-27-16,-18-17 16,1 0-16,-18-17 15,-9-1-15,-8-8 16,-1 0 0,1 0-16</inkml:trace>
  <inkml:trace contextRef="#ctx0" brushRef="#br0" timeOffset="8052.23">30108 2484 0,'0'0'0,"0"0"0,0 0 16,-9 0-1,1 18-15,-10 16 16,1 9-16,0 1 0,-1-1 15,10 0 1,-1 9-16,0 18 16,0-10-1,9 1-15,0-9 0,0-9 16,0-17 0,0 0-16,0-8 15,0-1-15,0-9 0,0 1 16,0-9-1</inkml:trace>
  <inkml:trace contextRef="#ctx0" brushRef="#br0" timeOffset="8340.84">30516 2432 0,'0'0'0,"0"0"16,0 0-1,0 18-15,0 34 16,9 25-16,0-16 16,-1 0-16,1-1 15,8 1 1,1 8-16,8-8 15,-9-18-15,9-17 16,-8 0-16,8-17 16,-9 0-16</inkml:trace>
  <inkml:trace contextRef="#ctx0" brushRef="#br0" timeOffset="8666.61">31272 2502 0,'0'0'0,"0"0"15,0 0-15,-9 8 16,-8 18 0,-9 17-16,8 1 0,1-1 15,17-8-15,0-1 16,9 10-1,8-10-15,0-8 16,-8 0-16,0 0 16,-1-17-16,1 8 15,-9 1 1,-9-1-16,1 0 0,-18 1 16,-26-1-1,-1-8-15,1 17 16,26-9-16</inkml:trace>
  <inkml:trace contextRef="#ctx0" brushRef="#br0" timeOffset="8856.84">30308 1826 0,'0'0'0,"0"0"0,0 0 16,0 0-16,17 17 15,-8 1 1</inkml:trace>
  <inkml:trace contextRef="#ctx0" brushRef="#br0" timeOffset="10216.77">21146 4650 0,'0'0'0,"0"0"0,0 0 0,0 0 15,0 0-15,0 0 0,0 0 16,0 0-1,0 0-15,0 8 16,0 10 0,0-1-16,0 9 0,0 9 15,17 8 1,1 9-16,-1-9 16,9-8-16,9 17 15,0 17-15,-1-8 16,-8-1-16,0-16 15,-8-18-15,-1 0 16,1-9-16,-1-8 16,0-1-1,9-16-15,9-1 16,0-8-16,17-9 16,-9 8-16,1-8 15,-10 9 1,19 0-16,-1-1 15,9 1-15,-1 8 16,-25 1-16,-9-1 16,0 9-16,-17 0 15,-1 0-15,-8-9 16,-8 1-16,-1-18 16,-17-9-1,0-8-15,-9-9 16,9-9-16,9 18 15,8 8-15,1-8 16,8 17-16,0 9 16,0 8-16</inkml:trace>
  <inkml:trace contextRef="#ctx0" brushRef="#br0" timeOffset="10966.9">22336 4676 0,'0'0'0,"0"0"0,0 0 16,0 0 0,8 17-16,27 35 15,17 17-15,0-8 0,-8-18 16,-1 0-1,-17 1-15,0-1 16,0-17 0,-17 0-16,0-17 0,-1-1 15,-8 1 1,0-9-16,0-9 16,0 1-16,0-10 15,18-25-15,-1-35 16,0-8-1,1 16-15,17 1 16,-1-9-16,18 9 16,-26 34-16</inkml:trace>
  <inkml:trace contextRef="#ctx0" brushRef="#br0" timeOffset="11596.75">23447 4243 0,'0'0'0,"0"0"15,0 0-15,0 0 16,0 0-16,0 26 16,0 25-16,0 19 15,18 8-15,8 34 16,8 27 0,-8-35-16,1-9 15,-1 26-15,0-17 16,0-17-16,-9-26 15,9-27-15,-9-8 16,-8 0-16,0-17 16,0 0-16,-1-1 15,-8-8 1,0-8-16,9-10 0,0-8 16,-1 0-1,10-8-15,8 8 16,17 8-16,9 1 15,0 17-15,9-9 16,17 9-16,18 0 16,-18 9-1,-17 0-15,-27-9 16,-7 0-16,-1-9 16,-18 0-16,1 1 15,-18-1-15,1 0 0,-18-17 16,-9 0-1,0 9-15,0 0 16,9 8-16,9 0 16,8 9-16</inkml:trace>
  <inkml:trace contextRef="#ctx0" brushRef="#br0" timeOffset="11786.68">23612 4693 0,'0'0'0,"0"0"0,0 0 0,9-9 16,34 1 0,44-1-16,35 0 15,-27-17-15,-51 18 16</inkml:trace>
  <inkml:trace contextRef="#ctx0" brushRef="#br0" timeOffset="12246.82">25445 4182 0,'0'0'0,"0"0"16,-9 0-16,0 26 15,-17 35-15,9 16 16,-1 1-16,18-8 15,0 8-15,0 17 16,18-17-16,-1-17 16,1-9-16,-1-18 15,0 1 1,9-9-16,0 0 16,0-9-16,-17-8 15,0-1-15,-9-8 16,0 0-16,-9-8 15,-17-18-15,-26-26 16,-26-17-16,-9 17 16,26 8-16,26 27 15,9 8-15,9-8 16,17 17 0</inkml:trace>
  <inkml:trace contextRef="#ctx0" brushRef="#br0" timeOffset="12656.84">26026 4632 0,'0'0'0,"0"0"15,-8 0-15,-1 18 16,9 16-16,0 18 16,26 0-1,9-8-15,17-10 16,0-8-16,-8-17 16,-18-9-16,0-9 15,0-17-15,0-17 0,-18 0 16,1 8-1,-18 0-15,-25-8 16,-36 8 0,-8 1-16,9 16 0,-10 10 15,10 8 1,8 17-16,18 0 16,34 1-16,18 16 15,-1 1-15</inkml:trace>
  <inkml:trace contextRef="#ctx0" brushRef="#br0" timeOffset="13006.83">26791 3887 0,'0'0'0,"0"0"0,0 0 0,0 18 16,0 16-1,8 10-15,-8 16 0,18 18 16,-1 18-1,0-1-15,10-26 16,-10 0-16,0 1 16,1-1-16,-1 18 15,-8-18 1,-1-26-16,-8-8 16,0-18-16</inkml:trace>
  <inkml:trace contextRef="#ctx0" brushRef="#br0" timeOffset="13284.71">27043 3749 0,'0'0'0,"0"0"15,0 0-15,8 8 16,18 36-16,26 51 15,0 0-15,-17 18 16,0 26-16,-9-27 16,0-34-1,0 0-15,-9-17 0,-8-1 16,0-8 0,0-17-16,-18-18 15,9-8-15,0-9 16</inkml:trace>
  <inkml:trace contextRef="#ctx0" brushRef="#br0" timeOffset="13436.93">26947 4546 0,'0'0'0,"26"-9"0,35-8 16,17-1-16,0 1 15,-43 8-15</inkml:trace>
  <inkml:trace contextRef="#ctx0" brushRef="#br0" timeOffset="13798.62">27876 4147 0,'0'0'0,"0"0"0,26 0 0,18 18 15,-1-1 1,1 18-16,-1-1 16,-17 10-1,0 7-15,0-7 0,-17-10 16,-1 1-16,-8 0 15,-8 17 1,-1 0-16,-17 0 0,0-9 16,-9 0-1,1 1-15,16-18 16,9 0 0,9-18-16,0 1 0,18 0 15,8 8-15,0-8 16,-9-1-1</inkml:trace>
  <inkml:trace contextRef="#ctx0" brushRef="#br0" timeOffset="13996.65">27755 4580 0,'0'0'0,"0"0"16,0 0-16,17 0 16,44 18-16,34-10 15,88-8-15,-1-26 16,-130 18 0</inkml:trace>
  <inkml:trace contextRef="#ctx0" brushRef="#br0" timeOffset="14720.05">25375 4329 0,'0'0'0,"0"0"0,0 0 0,0 17 16,0 27-16,0 8 16,0 26-1,9 34-15,-9 1 16,9-26 0,-9-27-16,0 1 0,8 8 15,1-8-15,0-18 16,-1-8-16,10-9 15,-1-18-15,0 1 16,1-18 0,8-8-16,0-9 15,-9 0-15,-8-17 16,-9-18-16,-9-17 16,-17 9-1,9 8-15,-1 35 0,1 9 16,-9 0-1,0 17-15,0 8 16,9 10-16,8 16 0,18 18 16,-1-26-1</inkml:trace>
  <inkml:trace contextRef="#ctx0" brushRef="#br0" timeOffset="15851.29">29326 4858 0,'0'0'0,"0"0"16,0 0-1,0 0-15,0 0 0,-8 0 16,-18-9-16,-9-17 15,-8-17 1,8-9-16,0 8 0,9-25 31,-17-26-31,8-1 0,18 18 16,-1 27 0,1-1-16,17 0 0,0 0 15,0 8-15,17 10 16,1 16-1,-1 1-15,9 8 0,17 9 16,9 18 0,-8-1-16,-18 0 15,-9 9 1,-8 18-16,-18 25 0,-8 9 16,-9-9-1,-9-17-15,9-9 16,9-8-16,-1-9 15,1-9-15,8-8 16,1 0-16,8-1 16,0 1-1,0 0-15,17 8 16,26 9-16,18 9 16,9 8-16,-10 0 15,-16 1-15,-1-10 16,-17-8-16,0 0 15,0 0-15,1 0 16,16-9-16,-17 1 16,-26-10-1,0 1-15</inkml:trace>
  <inkml:trace contextRef="#ctx0" brushRef="#br0" timeOffset="16196.64">29752 4641 0,'0'0'0,"0"0"16,0 0-1,0 0-15,17 9 0,9 25 16,9 18 0,-9-8-16,0-18 15,-8 0-15,-1-18 16,0 1-1,9-18-15,0 1 0,-8-18 16,-9-9 0,-9 0-16,-9 1 0,0-1 15,-17-8 1,-9-1-16,-8 10 16,-9 16-1,8 1-15,10 17 0,25 0 16,9 0-16,9 0 15,8 9-15,0-9 16</inkml:trace>
  <inkml:trace contextRef="#ctx0" brushRef="#br0" timeOffset="16498.56">30273 3749 0,'0'0'0,"0"0"15,0 0-15,0 0 0,-9 8 16,9 44 0,18 26-16,8 26 15,9 44-15,-9-1 0,-18-43 16,10 0-16,-10 17 15,10-17 1,-10-35-16,1-8 16,0-18-16,-1-17 15,-8 0-15,0 0 16,0-17 0</inkml:trace>
  <inkml:trace contextRef="#ctx0" brushRef="#br0" timeOffset="16676.91">30264 4554 0,'0'0'0,"9"0"0,8-8 16,27-1-16,34 0 15,18 1-15,-1-10 16,-25 18-16,-44 9 15</inkml:trace>
  <inkml:trace contextRef="#ctx0" brushRef="#br0" timeOffset="17151.08">31046 4381 0,'0'0'0,"0"0"16,0 0-16,-9 0 16,-17 0-16,0 0 15,0 17 1,-9 1-16,-8 16 16,0 1-16,-10 0 15,19-1-15,-1 1 16,18 0-16,-1 8 15,18 9-15,9-9 16,8-8-16,1-9 16,-1-9-1,0-8-15,-8 0 0,8-18 16,1-17 0,-1-9-16,9 1 15,0 8-15,-8 8 16,-1 1-16,0 0 15,-8 8-15,0 9 16,8 0 0,0 17-16,1 1 0,8 16 15,9 1 1,-9 8-16,8 1 16,1-10-1,-9-8-15</inkml:trace>
  <inkml:trace contextRef="#ctx0" brushRef="#br0" timeOffset="17422.75">31254 3853 0,'0'0'0,"0"0"0,0 0 16,0 0-1,0 8-15,18 27 0,16 17 16,19 17 0,16 18-16,-8 17 15,0-9 1,-18-26-16,-17-17 16,-9 0-16,-8 0 15,0-8-15,-9-1 16,0-17-16,0-9 0</inkml:trace>
  <inkml:trace contextRef="#ctx0" brushRef="#br0" timeOffset="17746.93">31254 4424 0,'0'0'0,"0"-8"0,0-1 16,18-17-16,8 0 16,35 0-16,17 9 15,0 0 1,-26 8-16,-9 0 16,1 9-16,-18 0 15,0 0-15,0 0 16,0 0-16,-17 0 15,-1 0-15,1 0 16,0 9-16,-1 8 16,1 0-1,0 9-15,0 9 0,-9-18 16</inkml:trace>
  <inkml:trace contextRef="#ctx0" brushRef="#br0" timeOffset="18116.79">32131 4147 0,'0'0'0,"0"0"0,0 0 16,0 0-16,9 9 15,9 26-15,16 34 16,10 0-16,-1 0 15,-17-25 1,0-18-16,-8 0 0,-10-18 16,1 1-1,0 0-15,-9-9 16,0 0-16,0-9 16,-9-8-16,0-18 15,1-8-15,8 8 16,0 0-1,8 9-15,10 1 0,8 7 16,26 1 0,17-9-16,79 0 0,-18 0 15,-95 17 1</inkml:trace>
  <inkml:trace contextRef="#ctx0" brushRef="#br0" timeOffset="18599.95">33009 4182 0,'-18'0'0,"-17"9"0,-17 8 16,0 9-1,9 0-15,8 0 16,18 0 0,-1 0-16,10-9 15,-1-8-15,9-1 16,0 1-16,17 0 15,1-1-15,16 1 16,-7-9-16,-1 9 16,0-9-16,0 0 15,-9 8 1,0 10-16,-8-1 16,0 0-16,-1 35 15,1 44-15,-9 34 16,0-18-16,0 27 15,0 17-15,9-44 16,-18-34-16,0 0 16,-8 0-16,0-9 15,-9-17-15,0-17 16,0-9 0,8-17-16,-8-9 15,0-18-15,0-16 16,0-18-16,0-26 15,9-43-15,8 8 16,9 35-16,9 17 16,-1 35-16</inkml:trace>
  <inkml:trace contextRef="#ctx0" brushRef="#br0" timeOffset="18776.72">32461 3671 0,'0'0'0,"0"0"0,0 0 0,9 0 15,9 9-15</inkml:trace>
  <inkml:trace contextRef="#ctx0" brushRef="#br0" timeOffset="19727.62">21728 5906 0,'0'0'0,"0"0"0,0 0 0,26 34 0,9 53 15,8-1-15,-17-16 16,9-1-1,0 9-15,-1 9 16,-8-1-16,0-16 16,-8-36-16,-10-8 15,1-8-15,0-10 16,-9-8-16,17-17 16,1-18-1,16-17-15,1-8 16,0-10-16,0-16 0,-1-1 15,1 9 1,0 26-16,8 0 16,18 18-16,0-1 15,-27 26-15</inkml:trace>
  <inkml:trace contextRef="#ctx0" brushRef="#br0" timeOffset="20096.64">22744 6512 0,'0'0'0,"0"0"16,0 0-16,0 0 15,0 0 1,0 0-16,0-9 0,9 1 16,8-1-1,0-8-15,1-9 16,-10-9-16,1-34 0,-9-9 15,-9 0 1,1 17-16,-1 26 16,0 1-1,-17 17-15,-9-1 0,-8 1 16,8 17 0,1 9-16,16 17 15,10 25-15,16 19 0,27-10 16,0 1-1,25 0-15,36 17 16,26-18 0,-27 1-16,-25-44 0,-44-25 15</inkml:trace>
  <inkml:trace contextRef="#ctx0" brushRef="#br0" timeOffset="20416.5">23282 5568 0,'0'0'0,"0"0"0,0 0 15,0 0-15,0 0 0,-8 26 16,8 43 0,17 9-1,18 43-15,17 44 16,0-18-16,0 0 15,0 27-15,-17-44 16,-18-18-16,-8 1 16,0-9-16,-18-35 15,0-34-15,1-9 16,-19-18-16,1-8 16,-17-26-1,-18-26-15,26 0 16,18 35-16</inkml:trace>
  <inkml:trace contextRef="#ctx0" brushRef="#br0" timeOffset="20546.89">23386 6373 0,'9'0'0,"17"-8"0,9 8 16,0-9 0,-9 9-16,8-9 0,-7 1 15,7-1-15,-8 9 16,-17 0-1</inkml:trace>
  <inkml:trace contextRef="#ctx0" brushRef="#br0" timeOffset="20716.64">24125 6356 0,'0'0'0,"0"0"0,0 0 0,8 0 16,27 0-16,35-9 16,-18 9-16</inkml:trace>
  <inkml:trace contextRef="#ctx0" brushRef="#br0" timeOffset="21066.48">25549 5412 0,'0'0'0,"-9"0"0,0 0 0,-17 17 16,-17 18-16,-18 25 0,9 27 15,26 0 1,9-9-16,17 8 16,17 27-1,9 8-15,0-8 16,0 8-16,0 26 16,-17-25-16,0-27 15,-18 0-15,0-17 0,-17-26 16,-26 9-1,17-27-15</inkml:trace>
  <inkml:trace contextRef="#ctx0" brushRef="#br0" timeOffset="21426.93">25019 6165 0,'0'0'0,"0"-8"16,0-10-16,9-8 15,17 0-15,26-8 16,17 8-16,1 9 16,-18-1-1,0 18-15,18 0 16,-1 18 0,-8-1-16,-9 0 0,-9 9 15,-8 9-15,-9-9 16,-8 0-1,-10-9-15,1 0 0,0 1 16,-9-10 0,0 1-16,0-9 15,0 0-15,8-17 16,10-18 0,16-8-16,10-1 15,25 1-15,35-9 16,-8 18-16,-61 25 15</inkml:trace>
  <inkml:trace contextRef="#ctx0" brushRef="#br0" timeOffset="21838.46">26756 6018 0,'0'0'0,"0"0"0,-9-8 16,-17-1-16,-26 9 16,-17 0-16,8 17 15,17 1 1,1 8-16,8-1 0,1 1 16,16 0-1,1-8-15,17-1 16,0 0-16,0-8 15,0 0-15,17-1 16,1 1-16,16 0 16,1-18-1,0 0-15,-9-8 0,0 0 16,-9 8 0,-8 0-16,0 1 15,8 8-15,0 0 16,1 8-16,8 10 15,0-1-15,0 18 16,0-9 0,-17-18-16</inkml:trace>
  <inkml:trace contextRef="#ctx0" brushRef="#br0" timeOffset="22416.57">26999 5958 0,'0'0'0,"0"0"0,0 0 16,0 0-1,0 0-15,0 8 0,9 44 16,8 17 0,9 9-16,0-17 15,0-18-15,-8 1 16,-10-10-16,1-8 15,0-17-15,-1 0 16,-8-9 0,0 0-16,0 0 0,0 0 15,-8-9 1,-1-8-16,0-9 16,9 0-1,0 0-15,9 8 0,0 10 16,8 8-16,0 0 15,10 8 1,7 10-16,-8-10 16,0 10-16,0-10 15,-8 1-15,-10 0 16,1-9 0,-9 0-16,0 0 15,0-9-15,0 0 16,0-17-16,0 0 15,0-8-15,9-1 16,8 18-16,1-1 16,8 10-16,8 16 15,18 10 1,-8 16-16,-1 1 16,1 0-16,-10-9 15,-7 0-15,-19-9 16</inkml:trace>
  <inkml:trace contextRef="#ctx0" brushRef="#br0" timeOffset="22728.88">28024 6486 0,'0'0'0,"0"-9"0,9 1 0,8-1 15,0-17 1,1 0-16,-1-17 15,0-18-15,-8 0 16,0 1-16,-18 8 16,0 17-16,1 1 15,-18 8 1,-18 8-16,1 1 0,8 17 16,9 0-1,9 17-15,-1 1 16,27 25-16,17 17 15,26 1-15,0-18 16,26-8-16,44 0 16,0-9-1,-70-18-15</inkml:trace>
  <inkml:trace contextRef="#ctx0" brushRef="#br0" timeOffset="55131.53">21433 8166 0,'0'0'0,"0"0"0,0 0 0,26 0 16,34 0-1,1 0-15,9 0 16,-10 0-16,10-8 16,-1-1-16,1 0 15,-1 1 1,-8 8-16,-9-9 0,-26 9 16</inkml:trace>
  <inkml:trace contextRef="#ctx0" brushRef="#br0" timeOffset="55506.82">21572 8937 0,'0'0'0,"0"0"0,0 0 16,0 0-16,0 0 15,17 0-15,18 0 16,17 0-16,0 0 16,9-8-1,43-10-15,17 1 0,-16 0 16,-19-9 0,-51 8-16</inkml:trace>
  <inkml:trace contextRef="#ctx0" brushRef="#br0" timeOffset="56250.6">23083 7872 0,'0'0'0,"0"0"0,0 8 15,-9 10-15,0 25 16,0 9 0,9 0-16,0 17 15,9 44-15,9 8 16,-1-17-16,9 43 16,0 9-16,-9-8 15,1 25-15,-1-9 16,0-34-16,-8 26 15,0-9-15,-9-51 16,0 8-16,0 0 16,0-18-1,-9-42-15,9-18 16,0-9-16,0-8 16</inkml:trace>
  <inkml:trace contextRef="#ctx0" brushRef="#br0" timeOffset="56893.36">23248 7777 0,'0'0'0,"0"0"0,0 0 16,0 0 0,0 0-16,0 0 15,0 0-15,8 0 16,10 0-16,-1 0 15,0 8-15,1 1 16,-1 8 0,-8 1-16,-1 8 0,-16 17 15,-1 0 1,-8 0-16,-1 1 16,1-1-1,0 18-15,8 17 0,0-9 16,9-8-16,0-18 15,0-17 1,18 0-16,-1 0 0,18 8 16,17-8-1,9 0-15,-18 0 16,-17-8 0,0-10-16,0 1 15,-8 8-15,-10-8 0,1 8 16,0 9-1,-1 0-15,-16 9 0,-18 0 16,-27 17 0,-16-9-16,17-17 15,8-9-15,1-8 16,0-9-16,17 0 16,26 0-1</inkml:trace>
  <inkml:trace contextRef="#ctx0" brushRef="#br0" timeOffset="57326.86">24073 8504 0,'0'0'0,"0"0"0,0 0 16,0 0 0,17 9-16,26 8 15,35 0-15,9-8 16,-9 0-16,9-18 15,26 0 1,-43 9-16</inkml:trace>
  <inkml:trace contextRef="#ctx0" brushRef="#br0" timeOffset="58011.48">25375 8175 0,'0'0'0,"0"0"16,0 0-16,0 0 0,0 0 15,0 0-15,0 0 16,0 17 0,0 9-16,0 26 15,18 9-15,-1 8 16,-8-8-16,8-1 16,0 10-1,18 16-15,17 1 0,9-18 16,-9-17-16,-9-26 15,-8 0 1,-9-17-16,0 0 0,0-18 16,9-8-1,0-18-15,0-8 16,8-9 0,0 17-16,-17 0 0,1 18 15,-10 0-15,9-1 16,-9 10-1,9 8-15,0 0 0,0 0 16,1 0 0,-10 0-16,0-9 15,1 0 1,-1 1-16,0-1 0,1 0 16,-1-25-1,0-18-15,-8-35 16,-9 9-16,-9 9 15,1-18-15,-27-25 16,-8-10 0,-1 44-16,-8 9 15,9 9-15,17 8 16,0-9-16,17 26 16</inkml:trace>
  <inkml:trace contextRef="#ctx0" brushRef="#br0" timeOffset="58478.38">27225 8530 0,'0'0'0,"0"0"0,0 0 16,0 0-16,-9 0 16,-26 17-1,-17-8-15,-17 0 16,8-1-16,26 1 16,1 0-1,8-1-15,8 1 0,1-9 16,8 9-16,9 8 15,0 0-15,35 27 16,26 16 0,17 1-16,-26-9 0,-17-17 15,-9-9 1,-18-9-16,-16 0 16,-18 1-1,-26-1-15,-18 0 0,-8-8 16,-35 0-16,-17-1 15,43-8 1,17 0-16,1 9 16,26-9-16,25 0 15,18 0-15</inkml:trace>
  <inkml:trace contextRef="#ctx0" brushRef="#br0" timeOffset="58811.74">27234 7369 0,'0'0'0,"0"0"0,0 9 0,0 34 15,0 27 1,8 34-16,1 52 16,0-18-16,-1-51 15,1 8-15,8 26 16,9-8 0,9-18-16,0-26 0,17-8 15,0 8 1,-8-8-16,-1 0 15,-17-27-15</inkml:trace>
  <inkml:trace contextRef="#ctx0" brushRef="#br0" timeOffset="58986.75">27242 8218 0,'0'0'0,"0"0"0,9 0 16,52 0-1,52 0-15,17-8 0,-69 8 16</inkml:trace>
  <inkml:trace contextRef="#ctx0" brushRef="#br0" timeOffset="60956.64">28310 8270 0,'0'0'0,"0"0"16,0 0-16,0 0 15,0 0-15,0 0 16,18 0-16,8 0 16,9 0-16,8 9 15,-8 0-15,17-9 16,35-9-1,17 0-15,-9 1 16,-16-1-16,-10 0 16,-34 1-16</inkml:trace>
  <inkml:trace contextRef="#ctx0" brushRef="#br0" timeOffset="61726.99">28588 7673 0,'0'0'0,"0"0"16,0 8-16,0 10 0,0 25 16,0 26-1,0 26-15,9-17 16,0-8-1,8 25-15,0 18 16,9-18-16,9-17 16,17-18-16,-26-34 15</inkml:trace>
  <inkml:trace contextRef="#ctx0" brushRef="#br0" timeOffset="62088.64">29778 7309 0,'0'0'0,"0"0"0,0 0 0,0 0 16,0 8-1,0 18-15,9 26 16,-1 9-16,-8 8 16,0-17-16,0 0 15,0 26-15,18 9 16,-1-1-1,1-8-15,-1-26 16,0-17-16,1 0 16,-10-27-16</inkml:trace>
  <inkml:trace contextRef="#ctx0" brushRef="#br0" timeOffset="62344.42">29952 7248 0,'0'0'0,"0"0"0,0 0 15,0 0-15,0 0 16,0 0 0,17 35-16,18 43 0,8 17 15,-8-8 1,0-9-16,-1 17 15,-7-8-15,-19-18 0,1-26 16,-18 0 0,1-17-16</inkml:trace>
  <inkml:trace contextRef="#ctx0" brushRef="#br0" timeOffset="62626.71">29118 7257 0,'0'0'0,"0"0"0,9 0 16,43 0-16,43 0 15,18 0-15,52 8 16,0 1-16,-17-9 15,34 0 1,-34-9-16,-9 1 16,26-1-16,-35-8 15,-52 8-15,-8-8 16,-27 8-16</inkml:trace>
  <inkml:trace contextRef="#ctx0" brushRef="#br0" timeOffset="62891.96">29630 8296 0,'0'0'0,"0"0"16,9 9-16,35 26 15,25 25-15,-8-16 16,17-10 0,35-8-16,0-17 15,-26-9-15,-18-26 16,9-9-16,0-8 16,1-9-1,-36 26-15</inkml:trace>
  <inkml:trace contextRef="#ctx0" brushRef="#br0" timeOffset="63306.77">30099 8989 0,'0'0'0,"0"0"0,9 0 16,17 0-1,18 18-15,-1-1 0,0 0 16,-8 0 0,-9 9-16,0 0 15,-17 0-15,0-8 16,-1-1-16,1 0 16,-18 1-1,-8-1-15,-18 0 16,-26 9-16,-8 0 0,17 0 15,17 0 1,9 0-16,9-17 16,-1 0-16,18-1 15,0 1 1,35 8-16,34 9 16,10-17-16,25 0 0,43-1 15,-16-8-15,-44-8 16,-9-10-1,-35 1-15</inkml:trace>
  <inkml:trace contextRef="#ctx0" brushRef="#br0" timeOffset="94339.96">24559 12437 0,'0'0'0,"0"0"0,0 8 16,0 10-16,0 8 16,0 8-16,17 27 15,1 34-15,-10 18 16,1-27-16,8 18 16,1 61-1,-10-18-15,10-26 16,8 61-16,0 0 15,17 26-15,1 0 16,8-9-16,-9 0 16,1 1-16,-10-1 15,1-17-15,9 17 16,-1-35 0,-8-25-16,8 17 15,-8-9-15,-9-25 0,-9-1 16,-8-35-1,0-8-15,8-17 16,-8-35-16,-1-17 16</inkml:trace>
  <inkml:trace contextRef="#ctx0" brushRef="#br0" timeOffset="95476.39">24411 11978 0,'0'0'0,"0"0"0,9 8 15,0 1-15,8-1 16,0 1-16,1 0 16,-1-1-16,9 1 15,44 0-15,25-1 16,9-8-16,18-8 16,43-10-16,-9 1 15,18-9-15,17 9 16,0-9-1,26 0-15,-17 0 16,8 9-16,-17-1 16,9-8-16,-9 9 15,-35 8-15,18 1 16,-44-1 0,-25 0-16,16 9 15,1 0-15,-35-8 16,-18 8-16,-26 0 0,-16 0 15,-1 0 1,-9 0-16,-8 0 0,-1 0 16,10 17-1,-1 9-15,0 26 16,-8 17 0,0 0-16,8 27 0,9 60 15,9 0-15,17 17 16,9 26-1,8 0-15,-8 0 0,-9 9 16,-8 9 0,-1-9-16,18 26 15,8 8 1,9-8-16,1 0 0,-19-18 16,-16 10-1,-1-1-15,-17-26 16,0 9-16,-17-52 15,0-18-15,-1-8 16,-8-34-16,0-44 16,0-18-16,-8-8 15,-1 0-15,0-8 16,1-1 0,-1 0-16,-17 1 15,-9-1-15,-43 0 0,-9 1 16,9-1-1,-35 0-15,-34 1 16,-1-1-16,-26 0 16,-26 1-16,27-1 15,-18 9 1,0 0-16,-26 8 16,8-8-16,-8 9 15,9 0-15,17-18 16,-9-8-16,44-1 15,-18-16-15,26-10 16,27-16-16,8-18 16,-26-9-1,-148-69-15</inkml:trace>
  <inkml:trace contextRef="#ctx0" brushRef="#br0" timeOffset="96356.83">21858 12333 0,'0'0'0,"0"0"0,0 0 0,0 0 15,-9 8-15,1 18 16,-10 9-1,1 17-15,0-9 16,17 9 0,0 35-16,17 8 0,0-8 15,1-27 1,8 1-16,17-9 0,27 17 16,8-8-1,-9-18-15,-8-17 16,0-17-16,26-18 15,0-8-15,-9-9 16,-18-17-16,-7-18 16,-10-34-1,-8-1-15,-18 18 0,-17-26 16,-17-25 0,-35 7-16,-27 36 15,10 25-15,0 0 0,-27 18 16,-17 17-1,18 9-15,25 17 16,1 8 0,25 1-16,27 0 0,8-1 15</inkml:trace>
  <inkml:trace contextRef="#ctx0" brushRef="#br0" timeOffset="96857.09">22110 12956 0,'0'0'0,"0"0"0,0 0 15,0 0 1,0 0-16,0 0 16,0 0-16,0-8 15,0-1-15,0-17 16,0 0 0,0 0-16,0 0 0,9 9 15,-1-1-15,1 1 16,0 8-1,-1 9-15,10 0 16,-1 9-16,0 8 16,18 18-16,9 0 15,8 8-15,8 0 16,-7-17 0,-1 0-16,-9-17 0,-17 0 15,0-1-15,0-16 16,0-1-1,-8-17-15,-1-17 16,-8-9-16,8 8 16,-8 10-1,-1-1-15,1 26 16</inkml:trace>
  <inkml:trace contextRef="#ctx0" brushRef="#br0" timeOffset="97156.82">22831 12878 0,'0'0'0,"0"0"0,0 0 0,0 0 15,0 0-15,0 0 0,0 0 16,26-8-1,43-1-15,9-8 16,18-9 0,34 0-16,9 0 0,-26 0 15,35 0 1,-1 8-16,-43 10 16,-8-1-16,17 0 15,-9 1-15,-52 8 16</inkml:trace>
  <inkml:trace contextRef="#ctx0" brushRef="#br0" timeOffset="97488.14">22918 12064 0,'0'0'0,"0"0"0,8 0 16,18 17-1,18 9-15,8 44 16,9 51-16,-18 18 15,-8 42-15,-18 10 16,-8 0-16,-1 8 16,-8-35-16,0 36 15,0-36-15,0-121 16</inkml:trace>
  <inkml:trace contextRef="#ctx0" brushRef="#br0" timeOffset="97967.03">22284 13883 0,'0'0'0,"0"0"16,0 0-16,0 0 0,8 9 15,10 8 1,-10-8-16,1-1 16,0 1-1</inkml:trace>
  <inkml:trace contextRef="#ctx0" brushRef="#br0" timeOffset="98166.9">22344 14775 0,'0'0'0,"0"0"0,0 0 16,0 0-16,0 0 0,0 0 15,0 0 1</inkml:trace>
  <inkml:trace contextRef="#ctx0" brushRef="#br0" timeOffset="98316.58">22379 15486 0,'0'0'0,"0"0"0,0 0 16,0 0-16</inkml:trace>
  <inkml:trace contextRef="#ctx0" brushRef="#br0" timeOffset="98986.68">21832 15780 0,'-9'0'0,"1"9"0,-10 8 16,-8 26-1,0 9-15,9 18 0,8-1 16,18 35 0,17 34-16,9-8 15,8-34-15,35-1 0,26 9 16,-8-26-1,-18-26-15,9-35 16,34-17-16,-8-35 16,-17-8-16,-18-17 15,-8-27 1,-18-34-16,-26 8 16,-26 9-16,-18-35 15,-25 10-15,-27 42 16,-25 9-16,-9 26 15,-9 9-15,-26 17 16,17 8-16,27 18 16,25 9-1,27 8-15,26-8 16</inkml:trace>
  <inkml:trace contextRef="#ctx0" brushRef="#br0" timeOffset="99356.56">22153 16334 0,'0'0'0,"0"0"0,0 0 15,0 0-15,0-8 16,0-1-16,9 0 16,0-8-16,-1 8 15,10 1-15,-1-10 16,-8 10-16,0 8 16,8 0-16,0 0 15,-8 0-15,8 0 16,-8 0-1,0 0-15,8 0 16,0-9-16,1 0 16,-1-8-16,9-9 15,-17 17-15</inkml:trace>
  <inkml:trace contextRef="#ctx0" brushRef="#br0" timeOffset="99646.64">22753 16126 0,'0'0'0,"0"0"0,0 9 0,17 8 15,18 1-15,51 8 16,19 0-1,34-9-15,43-8 16,26-9-16,1-9 16,8 0-16,-9-8 15,-25-18 1,-18 1-16,8-35 0,-34-1 16,-87 53-1</inkml:trace>
  <inkml:trace contextRef="#ctx0" brushRef="#br0" timeOffset="99971.51">23083 15356 0,'0'0'0,"0"0"0,0 0 16,0 0 0,0 0-16,8 17 0,10 26 15,16 35 1,1 0-16,17 26 16,35 61-1,-9 8-15,-17 9 16,-9 0-16,-26-9 15,-17 9-15,-18-26 16,0-9-16,9 9 16,18-43-16,-10-70 15</inkml:trace>
  <inkml:trace contextRef="#ctx0" brushRef="#br0" timeOffset="101317.4">25540 10124 0,'0'0'0,"-9"0"0,1-9 15,-1 9-15,0 0 16,-25 0 0,-10 18-16,-17 16 0,-8 18 15,17-9-15,8 18 16,10 26-1,8 25-15,17-16 0,18-27 16,43 26 0,26 18-16,-9-9 15,27-18-15,34-16 16,-8-27-16,-18-26 16,18-17-1,17-17-15,-35-44 0,-17-17 16,-9 0-16,0-17 15,-26-35 1,-17 18-16,-35 16 16,-18-8-16,-25-8 15,-9-1-15,-44 27 16,-17 25 0,1 9-16,-19 0 0,1 26 15,26 9 1,17 8-16,-9 9 15,27 9-15,52-1 16</inkml:trace>
  <inkml:trace contextRef="#ctx0" brushRef="#br0" timeOffset="101769.35">25618 10678 0,'0'0'16,"0"0"-16,0 0 16,0 0-16,0 0 15,0 0-15,0-8 0,0-1 16,0 0-1,0 1-15,9-1 16,8-8 0,1-1-16,-1 10 0,9-1 15,0 9 1,0 0-16,9 17 16,17 9-16,26 9 15,9 8 1,-9-8-16,-17-9 15,-18-17-15,-16-1 16,-1 1-16,0 0 16,-18-9-16,1-9 15,0 0-15,-1-8 16,1-9-16,-18-9 16,-8-8-16,17 17 15</inkml:trace>
  <inkml:trace contextRef="#ctx0" brushRef="#br0" timeOffset="102086.6">26009 11241 0,'0'0'0,"0"0"16,0 0-16,-9 0 16,1 0-16,-1 9 15,0 8-15,1 9 16,-1 9 0,0 0-16,1-1 0,-1 1 15,0-9-15,9 8 16,0-8-1,0 0-15,0 0 16,0 9-16,0 0 16,9-18-16</inkml:trace>
  <inkml:trace contextRef="#ctx0" brushRef="#br0" timeOffset="102406.52">25193 11198 0,'0'0'0,"-9"0"16,9 9-16,0-1 15,9 1-15,17 8 16,26 1-16,35-1 15,78 9-15,-9-9 16,0-17-16,27 9 16,-44-18-16,8 9 15,18-8 1,-43-1-16,-18 0 16,9-8-16,0 0 15,-52 17-15</inkml:trace>
  <inkml:trace contextRef="#ctx0" brushRef="#br0" timeOffset="103646.85">27312 10644 0,'0'0'0,"0"0"0,0 0 0,0 0 16,0 0-16,0 0 15,0 0-15,0 0 16,0 8-16,0 10 16,0 8-16,0-9 15,0 0-15,8 18 16,10 0-16,-1 16 16,1 10-1,-10-26-15</inkml:trace>
  <inkml:trace contextRef="#ctx0" brushRef="#br0" timeOffset="104136.77">28163 10323 0,'0'0'0,"0"0"0,0 0 16,0 0-16,0 0 15,0 0 1,0 0-16,0 0 0,0 17 16,-9 9-1,0 35-15,-17 26 16,-17-1-16,0-16 15,-10-18-15,1 0 16,0 8-16,9 9 16,8-8-1,18 0-15,-1-18 16,10 0-16,-1-17 16,9 0-16,0-8 15,9-1-15,17 9 0,26 9 16,17-9-1,1 0-15,8-9 16,26 9-16,9-9 16,-17 1-16,-36-10 15,-8-16 1,-8-1-16,-9 0 16,-18 9-16</inkml:trace>
  <inkml:trace contextRef="#ctx0" brushRef="#br0" timeOffset="104569.3">28493 10782 0,'0'0'0,"0"0"16,0 0-16,0 0 15,0 0-15,0 0 16,0 9-16,8 8 16,10 0-1,-1 9-15,1 0 0,16-8 16,18-1-16,1-8 15,-1-18 1,-9 0-16,-17 1 16,0-10-16,-17-8 15,-18-8-15,-17-18 16,-17 0 0,-1 0-16,10 17 0,-19 18 15,-7 8 1,-10 18-16,18 8 15,0 27-15,26-10 16</inkml:trace>
  <inkml:trace contextRef="#ctx0" brushRef="#br0" timeOffset="116946.69">29639 10185 0,'0'0'0,"0"0"15,0 0-15,-9 0 0,1 17 16,-1 0 0,0 0-16,1 18 0,-1 0 15,0 25 1,9 18-16,9 18 16,8-18-16,1-9 15,8 26 1,9 18-16,-1-18 0,10-17 15,8 0-15,-17-43 16</inkml:trace>
  <inkml:trace contextRef="#ctx0" brushRef="#br0" timeOffset="117493.45">30395 10340 0,'0'0'0,"0"0"16,0 0-16,-9 0 16,0 0-16,1 9 15,-1 8-15,-8 1 16,-10 8 0,1 17-16,9 18 0,17-9 15,0 8-15,17-8 16,1 0-1,8 9-15,9 8 0,-1-8 16,1-18 0,0-8-16,0-9 15,-9-18 1,0 1-16,0-18 0,-9 1 16,-8-1-1,-1 0-15,1 1 16,-9-1-16,-9 0 15,1 1-15,-1-1 16,0 0 0,-8 9-16,0 0 15,8 0-15,0 18 16,1-1-16</inkml:trace>
  <inkml:trace contextRef="#ctx0" brushRef="#br0" timeOffset="118006.52">30907 10722 0,'0'0'0,"0"0"16,0 0-16,0 0 15,-9 0-15,1 8 16,-1 1-16,9 8 15,0 1-15,0-1 16,17 0 0,9 18-16,18-9 0,8 0 15,-9-18 1,1 1-16,-18-18 16,0 1-1,0-1-15,-17 0 0,-1 1 16,-16-18-16,-18-9 15,-18-17 1,-8 9-16,17 8 0,1 18 16,7 0-1,10 8-15,17 9 16,0 0 0,0 0-16</inkml:trace>
  <inkml:trace contextRef="#ctx0" brushRef="#br0" timeOffset="118392.96">31576 9994 0,'0'0'0,"-9"0"16,0 0-16,1 0 16,-10 0-16,1 0 15,0 17-15,-1 9 16,18 18-16,0 25 15,18-8-15,-1-1 16,18 18-16,-1 9 16,-8-9-1,0 0-15,-17-26 16,9-9-16,-1-17 16,-8 0-16,-1-9 15</inkml:trace>
  <inkml:trace contextRef="#ctx0" brushRef="#br0" timeOffset="118667.03">31993 9951 0,'0'0'0,"0"0"15,0 0-15,8 34 16,18 53 0,9 8-16,-9-8 15,0 17-15,0 8 16,0-16-16,-17-18 16,0-18-16,-1-8 15,1-17-15,-9-18 16</inkml:trace>
  <inkml:trace contextRef="#ctx0" brushRef="#br0" timeOffset="118846.53">31741 10583 0,'0'0'0,"0"0"0,0 0 16,17 9 0,53 17-16,-10-9 0</inkml:trace>
  <inkml:trace contextRef="#ctx0" brushRef="#br0" timeOffset="119269.82">32488 10358 0,'0'0'0,"0"0"0,17 0 16,0 0-1,1 0-15,-1 0 0,0 0 16,1 8 0,-10-8-16,1 9 15,0 8 1,-1 18-16,1 8 0,-9 9 16,-9 9-1,1-18-15,-1 1 16,0-10-16,1-8 15,-1 0-15,9 9 16,0-1 0,9 1-16,8 0 15,0-1-15,10-8 16,-1-17-16,0 0 16,17-9-16,-17-9 15</inkml:trace>
  <inkml:trace contextRef="#ctx0" brushRef="#br0" timeOffset="119468.64">32227 10496 0,'0'0'0,"0"0"0,9 0 16,34 9-16,35 8 15,0 9-15,9-8 16,17-10-16,18-16 16,-61 8-1</inkml:trace>
  <inkml:trace contextRef="#ctx0" brushRef="#br0" timeOffset="119748.58">33460 10410 0,'-9'43'0,"-43"87"0,-34 52 0,-1-18 0,-9-25 16,-95 130-16</inkml:trace>
  <inkml:trace contextRef="#ctx0" brushRef="#br0" timeOffset="121186.77">32713 9717 0,'0'0'0,"0"0"0,0 0 15,0 0-15,0 0 16,0 0-16,0 0 15,0 0-15,0 0 16,0 0-16,0 0 16,0 8-16,18 10 15,25 16 1,18 10-16,0-1 16,8 9-16,9 26 15,9 26-15,-9-17 16,-26-18-16,9 9 15,122 112-15</inkml:trace>
  <inkml:trace contextRef="#ctx0" brushRef="#br0" timeOffset="126853.08">28493 12818 0,'0'0'0,"17"0"0,61 26 0,70 17 16,-9 0-16,17-8 15,18-9-15,-18 0 16,27-9-16,-1 9 15,-17-17 1,0 0-16,-17-1 16,34 1-16,-26-9 15,-95 0-15</inkml:trace>
  <inkml:trace contextRef="#ctx0" brushRef="#br0" timeOffset="127266.61">29118 12003 0,'0'0'0,"0"0"15,0 0-15,0 0 16,0 0-16,0 9 16,9 8-1,8 1-15,0 25 0,1 35 16,-1 35-1,-8 17-15,0-18 16,8 44-16,9-17 16,-9-35-16,9-9 15,9 9-15,0-9 16,0-26 0,-9-17-16,-9-26 0</inkml:trace>
  <inkml:trace contextRef="#ctx0" brushRef="#br0" timeOffset="127535.6">30099 13000 0,'0'0'0,"0"0"16,0 0-16,0 17 16,0 18-16,0 34 15,0 35-15,9-18 16,0-16-16,8 8 16,0 8-16,10 10 15,-1-36-15</inkml:trace>
  <inkml:trace contextRef="#ctx0" brushRef="#br0" timeOffset="127770.18">30039 13866 0,'0'0'16,"8"0"-16,18 8 15,26 10-15,1-1 0,-1 0 16,-9-8 0,0 0-16,-25-9 15</inkml:trace>
  <inkml:trace contextRef="#ctx0" brushRef="#br0" timeOffset="128016.69">29830 13736 0,'0'0'0,"0"0"16,18 17-16,-1 9 0,9 0 16,9 9-1,-1-1-15,10 1 16,17-9 0,-1 0-16,-34-17 0</inkml:trace>
  <inkml:trace contextRef="#ctx0" brushRef="#br0" timeOffset="128210.56">30464 13961 0,'0'0'0,"0"0"15,-9 9 1,1 34-16,-18 26 0,-18 1 15,1-10 1,8 1-16,18-35 16</inkml:trace>
  <inkml:trace contextRef="#ctx0" brushRef="#br0" timeOffset="128489.27">29665 14741 0,'0'0'0,"0"0"0,0 0 15,0 0-15,0 8 16,0 1-16,0 0 16,0-9-1,0 0-15,0 8 16</inkml:trace>
  <inkml:trace contextRef="#ctx0" brushRef="#br0" timeOffset="128666.48">29934 15390 0,'0'0'0,"0"0"16,0 0-16,0 9 16,0-9-1,0 0-15,0 0 0,0 0 16,0 0-16</inkml:trace>
  <inkml:trace contextRef="#ctx0" brushRef="#br0" timeOffset="129256.61">29066 15711 0,'0'0'0,"0"0"0,0 0 16,0 0-1,0 0-15,0 0 16,0 0-16,0 0 16,9 0-16,34-9 15,44 0 1,17 9-16,0 0 16,18-8-16,-1 8 0,-16 0 15,-27 0-15,0-9 16,9 9-1,-9 0-15,-17 0 0,-9 0 16,-17 0 0,-9 9-16,0-9 15,-18 8 1,1 1-16,0 0 16,-1-1-16,1 1 15,0 8-15,-9 9 16,0 18-16,0 25 15,0-8-15,-9-9 16,0-9-16,1 0 16,-1-17-1,9-9-15,0-8 0,0 0 16,0-1 0,0-8-16</inkml:trace>
  <inkml:trace contextRef="#ctx0" brushRef="#br0" timeOffset="129528.32">29544 15278 0,'0'0'0,"0"0"0,0 0 16,0 0-16,0 0 15,0 0-15,0 0 16,0 0-16,0 0 15,0 0-15,0 26 16,0 34-16,0 36 16,8-10-1,-8-17-15,0 1 16,9 16-16,0-8 16,-1-8-16,-8-1 15,0-43-15</inkml:trace>
  <inkml:trace contextRef="#ctx0" brushRef="#br0" timeOffset="129826.56">30143 16256 0,'0'0'0,"0"0"0,0 0 15,0 9-15,0-9 16,17 9 0,9-1-16,9 1 0,0 0 15,17-18-15,26 0 16,0 1-1,9-1-15,0-8 0,-35 17 16,-26 0 0</inkml:trace>
  <inkml:trace contextRef="#ctx0" brushRef="#br0" timeOffset="130086.8">30065 16152 0,'0'0'0,"0"0"0,0 0 16,0 0-16,0 18 16,17-1-16,0 18 15,9-1-15,0 10 16,9-1-16,-9 0 15,0-17-15,-8-8 16,-1-1-16,9 9 16,-9-9-1</inkml:trace>
  <inkml:trace contextRef="#ctx0" brushRef="#br0" timeOffset="130276.59">30629 16101 0,'0'0'0,"0"8"16,0 1-16,-9-1 15,1 10-15,-18 8 16,-9 17-16,-8 26 16,-1 1-16,1-1 15,25-34-15</inkml:trace>
  <inkml:trace contextRef="#ctx0" brushRef="#br0" timeOffset="203986.79">8328 15260 0,'0'0'0,"0"0"0,0 0 0,0 0 15,0 0 1,0 9-16,0 8 16,9 1-16,8 34 15,1 26-15,-10 0 16,1-9 0,0 0-16,-1 26 0,1 18 15,-9-9-15,-9-26 16,1 0-1,-1 8-15,0 18 0,1-26 16,-10-17 0,1-18-16,-1-8 15,-8-9-15,0 0 16,0 0 0,-17-17-16,-1-1 15,10-16-15,-1-1 0,-8-26 16,-10-17-1,1-17-15,-8-9 16,7-9-16,1-8 0,9 0 16,-1 0-1,1 17-15,26 52 16</inkml:trace>
  <inkml:trace contextRef="#ctx0" brushRef="#br0" timeOffset="204336.67">7781 14879 0,'0'0'0,"0"0"0,0 0 0,0 0 16,17 0 0,18 0-16,52 0 15,43 9-15,-17 0 0,17-9 16,35 8-1,-26 1 1,0-9-16,-8 0 16,-10-9-16,-60 9 15</inkml:trace>
  <inkml:trace contextRef="#ctx0" brushRef="#br0" timeOffset="205066.46">9431 15711 0,'0'0'0,"0"0"0,0 0 16,0 0 0,0 0-16,0 8 15,0 10-15,0-1 0,0 18 16,0 25-1,9 18-15,-1 0 16,1 0-16,8 35 0,1 25 16,8-16-1,0 8-15,0 8 16,0-25 0,-17-18-16,-1-17 0,-8-9 15,0-17-15,0-8 16,0-18-1,0-18-15,0-8 0,0 0 16</inkml:trace>
  <inkml:trace contextRef="#ctx0" brushRef="#br0" timeOffset="205686.6">9440 15901 0,'0'0'0,"0"-8"16,0-1-16,0 0 15,0 1-15,8-1 16,10 0-16,8 1 15,9-1-15,-1 0 16,-8 1 0,0-1-16,-8 9 0,-10 0 15,1 0 1,0 0-16,-9 0 16,0 9-16,0 8 15,-9 18-15,0-1 16,-8 1-16,0-9 15,-1 0-15,10 0 16,8 0-16,0-9 16,0 9-1,8-8-15,10-1 16,-1 0-16,0-8 16,1-1-16,8 1 15,9 0-15,-1 8 16,-8 0-16,0-952 15,-8 1905-15,-10-935 16,1 17 0,-18-9-16,1 0 0,-10 1 15,1-18 1,0 0 0,-1-9-16,1-8 15,-9-9-15,0-9 0,8-17 16,10-9-16,8-17 15,8 35 1</inkml:trace>
  <inkml:trace contextRef="#ctx0" brushRef="#br0" timeOffset="206361.76">9344 15087 0,'0'0'0,"0"0"0,0 0 0,0 0 16,0 9 0,-9-1-16,1 10 15,-1-1-15,0-8 0,1-1 16,-1 1-1,9-9-15,0 0 16,0 0 0,0 0-16,0 0 15,0 0-15,0 0 16</inkml:trace>
  <inkml:trace contextRef="#ctx0" brushRef="#br0" timeOffset="206841.68">9900 15234 0,'0'0'0,"0"0"0,0 0 16,0 0-16,0 0 16,-9 0-16,1 9 15,-1 0-15,0-9 16,-8 0 0,-1-9-16,1 0 15,0 1-15,-1-10 16,1 1-16,8 0 15,9 8-15,0 0 16,0 1-16,9 8 16,0 0-16</inkml:trace>
  <inkml:trace contextRef="#ctx0" brushRef="#br0" timeOffset="207876.79">9344 14931 0,'0'0'16,"0"0"-16,0 0 0,0 0 0,0 0 16,0 0-16,0 0 15,0 9-15,0-1 16,0-8-16,0 0 15,0 9-15,0-9 16,0 0-16,0 0 16,0 0-1,0 0-15,0 0 0,0 0 16,0 0 0,0 0-16,0 0 15,-9 0-15,9 9 16,0-1-16,0 1 15,0 0-15,0-1 16,0 1-16,0-9 16,0 0-1,0 0-15,0 0 16,0-9-16,9 1 16</inkml:trace>
  <inkml:trace contextRef="#ctx0" brushRef="#br0" timeOffset="208476.57">9761 14871 0,'0'0'0,"0"0"15,0 0-15,0 0 16,0 0-16,9 0 16,-1 8-16,1 10 15,0-1-15,-9 0 16,0-8 0,0-1-16,0 1 15,0 0-15,0-1 16,0 1-16,0-9 15,0 0-15,0 0 16,0 0-16,0 0 16,0 0-16,0 0 15,0 0-15,0 0 16,0 0 0,8 17-16,1-8 15,0 0-15,-9-1 16,0 1-16,0 0 15,0-1-15,0 1 16,0 0-16,0-9 16,0 0-16,0 0 15</inkml:trace>
  <inkml:trace contextRef="#ctx0" brushRef="#br0" timeOffset="208911.66">9301 14931 0,'0'0'0,"0"0"0,0 0 16,0 0-16,0 0 15,0 0-15,0 0 0,0 9 16,0-1-1,0 10-15,0-1 16,0 0 0,0 1-16,0-10 15,0 1-15,0 0 16,0-1-16,0-8 16,0 0-1,0 0-15,8 0 0,1 0 16</inkml:trace>
  <inkml:trace contextRef="#ctx0" brushRef="#br0" timeOffset="209466.51">9813 15018 0,'0'0'0,"0"0"15,0 0-15,0 0 16,0 0-16,0 17 16,0 0-16,0 1 15,0-10-15,0 1 16,0 0 0,0-1-16,0-8 0,0 0 15,0 0-15,0 0 16,0 0-1,0 0-15,-9 0 16,9 0-16,0 0 16,0 0-16,0 0 15,0 0 1,0 0-16,0 9 16,0 0-16,-8-1 15,8 1-15,0 0 16,0-1-16,0 1 15,0-9-15,0 0 16,0-9-16,0 1 16,0-1-1</inkml:trace>
  <inkml:trace contextRef="#ctx0" brushRef="#br0" timeOffset="210436.66">10464 15962 0,'0'0'0,"0"0"16,0 0-16,9 0 0,8 9 15,-8-1-15,9 1 16,-1 0-1,0-1-15,27 1 16,16 0-16,19-1 16,-1 1-16,-17 0 15,-9-9 1,0-9-16,0 0 16,0 1-16,-9-1 15,1 0-15,-18 1 16,-9 8-16,1-9 15,-10 9-15</inkml:trace>
  <inkml:trace contextRef="#ctx0" brushRef="#br0" timeOffset="210706.51">10447 16386 0,'0'0'0,"0"0"16,17 18-16,1-1 16,8 0-16,17 1 15,27-1 1,25-8-16,9-1 15,-25-16-15,7-10 16,36-25-16,182-87 16</inkml:trace>
  <inkml:trace contextRef="#ctx0" brushRef="#br0" timeOffset="212336.89">12366 15260 0,'0'0'0,"-8"-8"0,8 8 0,0 0 0,0 0 16,0 0-16,0 0 15,0 0 1,0 0-16,0 0 16,0 0-16,0 0 15,0 0-15,0 8 16,0 27-16,0 34 15,8 35 1,-8-9-16,0 9 0,9 26 16,0 0-1,-1-17-15,-8-1 0,18 10 16,-10-10 0,1-42-16,0-27 15,-1 0-15,1-8 16,0-9-16,-1-9 15,-8-8 1,0-9-16,0 0 16,0 0-16</inkml:trace>
  <inkml:trace contextRef="#ctx0" brushRef="#br0" timeOffset="212671.67">11706 15373 0,'0'0'0,"0"0"15,0 0-15,0 0 0,0 0 16,9 0-1,17-9-15,9 1 16,17-1-16,43 0 16,53 9-16,-26-8 15,-1 8-15,27 0 16,-9 0 0,-52 0-16,8 0 15,44 0-15,-26-9 16,-61 9-16,-26 0 15</inkml:trace>
  <inkml:trace contextRef="#ctx0" brushRef="#br0" timeOffset="213656.67">12688 16213 0,'0'0'0,"0"0"15,0 17-15,8 27 16,1 8-16,0 0 15,-1 0-15,1-9 16,0-8 0,-1-9-16,-8 0 0,0-9 15,0-8 1,0-1-16,0 1 16,0-9-1,0 0-15,0-9 16,-8-25-16,8-27 15,0-8-15,0 8 16,8 0-16,1-8 16,0 0-16,-1 17 15,1 0-15,0 17 16,-1 18-16,1 8 16,0 9-16,0 9 15,8 8-15,0 18 16,9 25-1,0 18-15,0 26 16,-17-17-16,0-35 16,-9-9-16,0-17 15,0 0-15,0-8 16,0-10 0,0 1-16,0 0 15,0-9-15,0 0 0,0-9 16,17-8-1,1-27-15,-1-8 16,0 0-16,9 0 16,0 18-16,0-1 15,0 0-15,1 18 16,-1 0 0,0 8-16,-9 9 15,-8 0-15,8 0 16,0 26-16,9 17 15,1 27-15,-10-1 0,-8-17 16,-1-9 0,1 1-16,0-10 15,8-8 1,0 0-16,18-8 16,26-10-16,-18-16 15,-25 8-15</inkml:trace>
  <inkml:trace contextRef="#ctx0" brushRef="#br0" timeOffset="213956.64">13747 16248 0,'0'0'0,"0"0"16,0 8-16,0 10 0,17-1 16,27 9-1,25 9-15,9-9 16,1-18-1,7-16-15,45-18 16,-1-9-16,-78 18 16</inkml:trace>
  <inkml:trace contextRef="#ctx0" brushRef="#br0" timeOffset="214356.45">14702 15338 0,'0'0'0,"0"0"0,0 0 16,0 0-16,0 0 0,0 0 16,0 0-1,0 9-15,9 34 16,8 18 0,1 17-16,-1 0 0,0 26 15,10 34-15,-1-25 16,0-18-1,-9 0-15,9 9 0,-17-17 16,-1-35 0,1-17-16,0-1 15,-9-16 1</inkml:trace>
  <inkml:trace contextRef="#ctx0" brushRef="#br0" timeOffset="214656.74">14164 15468 0,'0'0'0,"0"0"0,0 0 16,0 0-16,26 0 15,35-8-15,43 8 16,-9 0-16,1-9 16,43 9-16,0 0 15,-35-9 1,-8 9-16,17 0 0,-9-8 16,-17-10-1,-53 10-15</inkml:trace>
  <inkml:trace contextRef="#ctx0" brushRef="#br0" timeOffset="-214175.14">15215 16620 0,'0'0'0,"8"0"15,1 0-15,8 0 16,9 0-16,9 0 16,9-8-16,-10-1 15,1-8-15,-9-9 16,9 0-1,-9-18-15,0-8 16,0 9-16,-9 8 16,-8 1-16,0 8 15,-9 0-15,0 0 16,-9 8 0,0 1-16,-8 8 15,-9 9-15,-26 0 16,-9 0-16,0 18 15,18 16-15,8 18 16,9 9-16,17 8 0,9-8 16,26 0-1,18 25-15,8 9 16,-9-25 0,1-10-16,-1-16 0,-8-18 15,0 0-15,17-18 16,0 1-1,9 0-15,-9-1 16,-26 1-16</inkml:trace>
  <inkml:trace contextRef="#ctx0" brushRef="#br0" timeOffset="-213685.01">16014 16144 0,'0'0'0,"0"0"0,0 0 16,0 8-16,17 1 16,26 0-16,18-1 15,9 1-15,-10-18 16,-16 1-1,8-18-15,-17 17 0</inkml:trace>
  <inkml:trace contextRef="#ctx0" brushRef="#br0" timeOffset="-209908.55">16604 15260 0,'0'-8'0,"9"8"0,-9 0 0,0 0 15,0 0-15,0 0 16,0 0-16,0 0 16,9 0-16,-1 0 15,1 0 1,0 8-16,8 1 16,0 0-16,1-1 15,-1 10-15,0 8 16,9 17-16,1 18 15,-1 8-15,0 9 16,-9-9-16,0 18 16,1 25-1,-1-8-15,0-26 0,1 0 16,-1 17 0,1 9-16,-10-17 15,1-35-15,0-9 16,-1-17-16,1 0 15,0-17-15,-1 0 16,1-9 0,-9 0-16,9 8 0</inkml:trace>
  <inkml:trace contextRef="#ctx0" brushRef="#br0" timeOffset="-209360.06">17490 15399 0,'0'0'0,"0"0"0,0 0 0,0 17 0,0 1 15,-9 16-15,1 1 16,-10 8-1,1 0-15,-1 1 0,-8-18 16,-8 8 0,-10 1-16,-17 0 15,9-9-15,0 0 16,18 0 0,-1 0-16,17-9 15,1 0-15,0 9 16,8-8-16,0-1 15,1 0-15,8 1 16,0 8-16,8-9 16,10 0-16,-1 1 15,18-1-15,0 9 16,-1-9 0,1 9-16,-9-9 0,9 1 15,8 8 1,9 8-16,0 10 15,1 8-15,-10-9 16,0 0-16,-17-17 16,-8 0-16,-10-17 15,10 8 1,-1 1-16,1-1 16,-1-8-16,-8-1 15</inkml:trace>
  <inkml:trace contextRef="#ctx0" brushRef="#br0" timeOffset="-209035.43">17750 16118 0,'-8'-9'0,"8"9"16,0 0-16,0 0 15,0 0-15,0 0 16,0 0-16,0 0 15,0 0-15,0 0 16,0 0 0,0 9-16,8 8 0,1 9 15,0 35 1,8 17-16,-8 0 16,0-9-1,-1-17-15,-8-9 0,9 1 16,0-1-16,-1-17 15,-8 0 1,0-17-16,0-9 0,0 0 16</inkml:trace>
  <inkml:trace contextRef="#ctx0" brushRef="#br0" timeOffset="-208680.37">17603 15936 0,'0'0'0,"0"0"0,0 0 15,9 0 1,8 17 0,0 1-16,18 16 0,0 1 15,17 0-15,17 8 16,9 9-1,-17 0-15,-9-9 16,-8 0-16,-18 1 16,-9-1-16,-8-8 15,-18 8-15,-17-8 16,-17-9 0,-1 0-16,-8 0 0,0-9 15,0 0 1,-17-8-16,8 0 15,17-1-15,27 1 16</inkml:trace>
  <inkml:trace contextRef="#ctx0" brushRef="#br0" timeOffset="-204620.01">16865 15304 0,'0'0'0,"0"17"0,17 18 0,0 25 16,1-8-16,-1 9 16,1-9-16,-1 8 15,0 18-15,9 18 16,0 8-16,0-18 15,0-8 1,-8 17-16,-1 9 16,-8-17-16,0-18 15,-9-25-15,0-18 16,0 0 0,-9 0-16,0-18 0,1 1 15,-1-9-15,-9-9 16,-8-25-1,0-18-15,-8-18 16,16 10-16,-8-27 16,0-26-16,9 1 15,-1 25 1,10-8-16,-1-9 16,9 0-16,0 17 0,0 36 15,0 7 1,0 10-16,0 8 15,0 8-15,0 1 16,0 17-16,0 0 16,0 0-16,0 0 15,9 35-15,8 34 16,0 9 0,18 26-16,17 34 15,0 1-15,-8-35 0,-18-26 16,0-9-1,0 0-15,-17-17 16,-1-17-16,-8-9 16,0-17-16,-8-1 15,-1-8 1,-17-8-16,17-1 16</inkml:trace>
  <inkml:trace contextRef="#ctx0" brushRef="#br0" timeOffset="-204249.89">15944 15286 0,'0'0'0,"0"0"0,0 0 0,0 0 16,26 0-16,44 9 15,43 0-15,-9-1 16,9-8-16,43 0 16,-17-8-1,-35-1-15,35 0 0,9 1 16,-53 8-1,-8-9-15,9 9 16,-1 0-16,-17 0 16,-26 0-16,-8 0 15,-18 0-15,0 0 16,-17 0 0</inkml:trace>
  <inkml:trace contextRef="#ctx0" brushRef="#br0" timeOffset="-203530.04">16917 15356 0,'0'0'0,"0"0"15,0 0-15,0 0 16,0 0-16,0 0 16,0 0-16,0 8 15,17 10-15,1 16 16,16 18 0,1 17-16,-9-8 15,0-9-15,9 35 0,8 25 16,-8-16-1,-9-10-15,-9-16 16,-8 7-16,0 1 16,-1 0-16,1-17 15,-9-18 1,0-8-16,0-9 16,0 0-16,0-17 15,0-1-15,0 1 16,0-9-16,0-9 15,0-25-15,0-27 16,-9-8-16,1-18 16,-1-26-1,0-8-15,-8 35 0,0 8 16,-9-18 0,-9 1-16,9 26 15,8 17-15,1 17 0,0 9 16,-1 9-1,10 0-15,-1 8 16,9 9-16,-9 0 16,1 26-16,8 26 15,0 8 1,17 27-16,9 34 16,0 1-16,0-36 15,0-8 1,-8-17-16,-1-1 15,-8-8-15,-1-17 16,1-18-16,-9-8 16,0-9-16,0 0 15</inkml:trace>
  <inkml:trace contextRef="#ctx0" brushRef="#br0" timeOffset="-203141.18">16100 15269 0,'0'0'0,"0"0"0,0 0 0,0 0 16,0 0-16,18 0 15,34 0-15,17 0 16,10-9 0,42 1-16,44 8 0,-26-9 15,17-8-15,9 17 16,-43-9-1,8-8-15,18-1 0,-44 10 16,-26-18 0,-8 0-16,-44 8 15</inkml:trace>
  <inkml:trace contextRef="#ctx0" brushRef="#br0" timeOffset="-195990.3">9318 15018 0,'0'0'0,"0"0"0,0 8 0,0-8 0,0 0 16,0 9 0,9 0-16,-1-9 15,1 17-15,0 0 16,0 18-16,-1 0 15,1-9-15,-9 0 16,0 0 0,-9-9-16,1 0 15,-1 1-15,0-1 16,0-8-16,1-1 16,8 1-1,0 0-15,0-1 16,0-8-16,0 9 15,0 0-15,0-1 16,-9 1-16,0 8 16,1 1-16,-10-10 15,-8 1-15,0-18 16,-26-17 0,17 18-16</inkml:trace>
  <inkml:trace contextRef="#ctx0" brushRef="#br0" timeOffset="-195180.42">9692 15269 0,'0'0'0,"0"0"0,0 0 0,0 9 16,0-1 0,0 1-16,8 0 15,-8-1 1,9 1-16,-9 0 15,0-9-15,0 0 16,0 0-16,0 0 16,0 0-16,0 0 15,0 0-15,0 0 16,0 0-16,9 0 16,8-9-1,0 0-15,9 1 0,0 8 16,0 0-16,-8 0 15,-9 0 1,-1 0-16,1 0 16,-9 0-16,0 0 15,-9 0-15,1 0 16,-1 0 0,0 0-16,0 0 0,9 0 15,0 0 1,0 0-16,0-9 15,9 0-15,9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32:08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3769 1635 0,'0'0'0,"0"0"0,0 0 0,0 0 16,17 26-16,1 9 15,8 17-15,0 0 16,-9 9-16,9 42 15,0 1-15,9-17 16,0-9 0,-1 26-16,10 26 0,-9-26 15,-18-26 1,-8-9-16,-18 35 16,-8 9-16,-9-35 15,0-18-15,-9-16 16,0-1-16,-8-9 15,-18 1 1,-26-9-16,-9-9 16,18-8-16,26-9 15,-9-9-15,-8 1 16,-9-10-16,-9-16 16,17-27-16,18-17 15,18 9-15,16 0 16,10-27-16,-10-25 15,-25-182-15</inkml:trace>
  <inkml:trace contextRef="#ctx0" brushRef="#br0" timeOffset="270.42">3213 1635 0,'0'0'0,"0"0"16,0-8-16,18-1 15,16 9-15,18-9 16,44 1 0,52-10-16,-10 1 0,45-9 15,17 0-15,-9 0 16,26-9-1,-35 1-15,18-1 0,-61 26 16,-87 9 0</inkml:trace>
  <inkml:trace contextRef="#ctx0" brushRef="#br0" timeOffset="821">5367 2207 0,'0'0'0,"0"0"0,0 0 15,0 9-15,0 8 16,0 9-16,0 35 15,17 17-15,9 26 16,9-9 0,0-17-16,8 26 15,9 34-15,-17-34 0,-9 0 16,9 35 0,-9-1-16,0-34 15,0-8-15,0 25 16,-17 0-16,-1-34 15,-16-35-15,-1-9 16,0-17 0,1 0-16,-1-9 0,9-8 15,-9 0 1,1-18-16,-1-26 16,0 9-1</inkml:trace>
  <inkml:trace contextRef="#ctx0" brushRef="#br0" timeOffset="1409.9">5636 2553 0,'0'0'0,"0"-8"0,0-1 16,0-8-1,0 0-15,0-1 0,0 1 16,0 8 0,0 1-16,0-1 15,0 0 1,0 1-16,0-1 0,0 9 16,0 0-1,0 0-15,0 0 16,0 0-16,0 0 15,0 0-15,0 0 16,-9 17-16,1 1 16,-1 8-16,9 8 15,0 1-15,9-9 16,-1 0 0,10 0-16,-1 0 15,9 0-15,18-9 16,16 9-16,1 0 15,-9-17-15,-8-1 16,-18 1-16,0 0 16,-9-1-16,-8 1 15,0 8 1,-1 1-16,1-1 16,-18 9-16,1 0 15,-10 0-15,-17 0 16,-8 0-16,-9 0 15,17-17-15,9-1 16,9-8-16,-1 0 16,1-8-1,17 8-15</inkml:trace>
  <inkml:trace contextRef="#ctx0" brushRef="#br0" timeOffset="2210.01">5254 1679 0,'0'0'0,"0"8"0,0 1 0,0 8 16,0 1-16,9-1 16,-1 0-16,-8 9 15,0-8-15,0-1 16,0 0-16,0-8 15,-8 0-15,8-1 16,0 1-16,0 0 16,0-1-1,0 1-15,0-9 16,0 0-16,0 0 16,0 0-16,0 0 15,0 0-15</inkml:trace>
  <inkml:trace contextRef="#ctx0" brushRef="#br0" timeOffset="2779.93">5888 1783 0,'0'0'0,"0"0"0,0 0 16,0 8-16,-9 1 15,1 8 1,-1 1-16,-9-1 0,1-8 16,0-1-1,-1 1-15,1 0 16,8-9 0,1 0-16,-1 0 0,9 0 15,0 0-15,0 0 16,0 0-1,9 0-15,8 0 0,9 0 16,9 0 0,17 0-16,-26 0 15</inkml:trace>
  <inkml:trace contextRef="#ctx0" brushRef="#br0" timeOffset="3349.99">7043 2294 0,'0'0'0,"0"0"15,0 0-15,17 0 16,53 17 0,25-8-16,-25-1 0,-9 1 15,-1-9 1,27 9-16,-9-18 16,-17 0-16,-9 1 15,-8-1-15,-18 0 16,-9 9-16</inkml:trace>
  <inkml:trace contextRef="#ctx0" brushRef="#br0" timeOffset="3559.91">6991 2761 0,'0'0'0,"0"0"0,0 0 0,17 0 16,70 18 0,43-1-16,1 0 15,42-8-15,-17-18 16,-112 9-16</inkml:trace>
  <inkml:trace contextRef="#ctx0" brushRef="#br0" timeOffset="4424.82">9092 1627 0,'0'0'0,"0"0"0,0 8 16,18 18-16,-1 26 0,9 9 15,0 26 1,0 34-16,0-9 16,-17-25-1,8 34-15,1 27 0,-10-27 16,-8-26-16,9 35 15,-9-9 1,0-34-16,0-26 16,0-18-16,0-17 15,-9-18-15,9 1 16</inkml:trace>
  <inkml:trace contextRef="#ctx0" brushRef="#br0" timeOffset="4701.63">8398 1878 0,'0'0'0,"0"-9"15,26-8 1,60-9-16,45 9 0,42-1 15,10 1 1,8-9-16,26 0 16,-26 0-1,0 0-15,-26 9 16,-26 8-16,0 0 16,-26-8-16,-61 8 15</inkml:trace>
  <inkml:trace contextRef="#ctx0" brushRef="#br0" timeOffset="5549.94">9752 2657 0,'0'0'0,"0"0"0,0 0 15,0 0-15,0 9 16,0 8-16,0 1 15,0-1-15,0 18 16,9 17 0,-9 0-16,9 0 0,-9-9 15,0-8 1,0-9-16,0 0 16,0-18-16,0 1 15,0 0-15,0-9 16,0-9-16,0-8 15,0-9-15,0-9 16,8 0 0,10-8-16,16-18 15,10 1-15,-1 8 16,9 8-16,-8 18 16,-18 9-16,9 17 15,8 9-15,9 8 16,-8 18-16,-1-1 15,-17 1-15,0 17 16,0 17 0,-8 1-16,-10-27 15,-16-8-15,-1-9 16,0 0-16,0-9 16,1-8-1,-1-1-15,0-8 16,1-8-16,-10-18 0,1-9 15,0-17 1,17 9-16,0 8 16,17 0-16,0-8 15,18-9 1,0 0-16,8 17 16,-8 18-16,-9 8 0,0 9 15,0 9 1,-8 8-16,8 1 15,-9-1-15,0 26 0,1 9 16,-1 9 0,0-18-1,-8 9-15,-9-17 16,0-18-16</inkml:trace>
  <inkml:trace contextRef="#ctx0" brushRef="#br0" timeOffset="5819.98">11315 2666 0,'0'0'0,"0"0"16,18 0-16,17 17 15,25 1-15,45 8 16,16-18 0,-17 1-16,-8-18 15,25-17-15,10-17 16,-18-9-16,-27-9 16,-42 36-16</inkml:trace>
  <inkml:trace contextRef="#ctx0" brushRef="#br0" timeOffset="6140.27">12879 1826 0,'0'0'0,"0"0"0,0 0 0,0 26 16,0 35 0,8 34-16,10-9 0,-1-8 15,0-8 1,18 16-16,0 10 16,8 8-16,-17-27 15,0-16-15,0 0 16,-8 17-16,-9 0 15,-1-26 1,-16 0-16,8-26 16</inkml:trace>
  <inkml:trace contextRef="#ctx0" brushRef="#br0" timeOffset="6424.96">12384 1835 0,'0'0'0,"8"-9"0,62-17 15,51 0 1,18 0-16,26 0 0,-8 0 15,-36-9 1,18-8-16,-9 8 16,-34 18-16,-18 0 15,-17-1-15,-35 10 16</inkml:trace>
  <inkml:trace contextRef="#ctx0" brushRef="#br0" timeOffset="6919.84">13686 2943 0,'0'0'0,"0"0"0,9 0 0,8 0 16,27 9-16,17-18 16,8-8-1,0-9-15,-8 0 16,-17-17-16,-1-9 16,-8-26-16,-9-9 15,-17 26-15,-1 18 16,1 9-16,-18 16 15,-8 1-15,-18 0 16,-17 8 0,-17 18-16,16 25 0,1 27 15,18-1 1,8 1-16,8-18 16,1-8-1,17 17-15,9-9 0,25 1 16,36 8-16,8 0 15,0-26 1,18-18-16,25-8 16,-8-17-16,-17-9 15,-62 9-15</inkml:trace>
  <inkml:trace contextRef="#ctx0" brushRef="#br0" timeOffset="7185.16">15232 2571 0,'0'0'0,"0"0"15,0 0-15,26 17 0,26 18 16,9-9-16,8 0 15,36 0 1,34-18-16,-18-16 16,1-27-16,17-8 15,-9-9-15,-17 0 16,-70 26 0</inkml:trace>
  <inkml:trace contextRef="#ctx0" brushRef="#br0" timeOffset="7485.85">16899 1861 0,'0'0'0,"0"0"0,0 0 16,0 8-16,0 36 15,18 59-15,-10-7 16,10-10-16,8 18 16,9 18-1,8-10-15,-17-34 16,0-26-16,-8 0 16,-10 0-16,1-9 15,0 1-15,-27-1 16,1-17-16</inkml:trace>
  <inkml:trace contextRef="#ctx0" brushRef="#br0" timeOffset="7750.32">16066 1817 0,'0'0'0,"8"-8"0,18-10 0,44 1 16,17 8-1,52 1-15,43 8 16,-8 0-16,17 0 16,-17-9-16,-18-17 15,18-9-15,-44 1 16,-17 8-16,34-9 15,183-52-15</inkml:trace>
  <inkml:trace contextRef="#ctx0" brushRef="#br0" timeOffset="8507.54">18289 2978 0,'0'0'0,"0"0"0,0 0 0,-9 0 16,-8-9 0,-27 1-16,-34 8 15,-9 8-15,18 10 16,8-1-16,9-8 15,0-1-15,17 1 16,0 0-16,18-1 16,0 1-16,8 0 15,9-1 1,0 1-16,9 0 16,8-1-16,0 1 0,1-9 15,8-9 1,9-17-16,8-17 15,0-9-15,-8 0 16,-9-17-16,0-18 16,-17 0-16,0 9 15,-18 18 1,0 8-16,-8 9 0,0-1 16,-1 10-1,10 16-15,-1 1 16,9 0-16,0 17 15,0 0-15,0 0 16,9 8-16,25 44 16,27 44-1,9 7-15,-18-16 16,0 8-16,9 9 16,8 9-16,-8-35 15,-9-17-15,-9-10 16,1-7-16,-18-27 15,0-8-15,-9-1 16</inkml:trace>
  <inkml:trace contextRef="#ctx0" brushRef="#br0" timeOffset="10554.77">20729 3246 0,'0'0'0,"0"0"0,-9 0 16,-8 9-16,-18 52 16,-8 34-16,-27 9 15,-25 9-15,-27 25 16,-112 139-16</inkml:trace>
  <inkml:trace contextRef="#ctx0" brushRef="#br0" timeOffset="11809.76">22744 1687 0,'0'0'16,"0"0"-16,0 0 0,-9 0 16,-8 18-1,-9 8-15,-9 17 16,0 9-16,1 0 15,7 26-15,-7 17 16,16-8-16,1-18 16,17 9-16,9 35 15,25 8-15,1-35 16,0-16 0,8-10-16,1 1 0,8 0 15,26-9-15,18-18 16,-18-25-1,-18-26-15,-7-9 16,16 0-16,18-26 16,-9-35-16,-8-8 15,-18 8 1,-26 9-16,-18 0 0,-16-26 16,-27-8-1,-8 25-15,-10 26 16,10 1-16,-18-9 0,-34-9 15,-10 8 1,27 27-16,9 8 16,8 18-1,-17 0-15,0 17 16,26 17-16,0 0 16,17 18-16,17-9 0,10 0 15,16 9 1,36 25-16,17 18 15,17 0-15,26-17 16,9-1-16,-18-25 16,-25-18-16,17-17 15,17-17 1,0-26-16,-52 17 0</inkml:trace>
  <inkml:trace contextRef="#ctx0" brushRef="#br0" timeOffset="12173.29">24576 2224 0,'0'0'0,"0"0"0,0 0 0,0 0 16,18 0-1,16 0-15,18 9 16,1-9-16,7 9 16,-16-18-16,-18 9 15,9-26-15,-18 9 16</inkml:trace>
  <inkml:trace contextRef="#ctx0" brushRef="#br0" timeOffset="12389.78">24185 2562 0,'0'0'0,"9"0"0,35 9 0,51 25 16,9 10-16,18-10 15,8-16 1,-34-1-16,-53-8 16</inkml:trace>
  <inkml:trace contextRef="#ctx0" brushRef="#br0" timeOffset="13000.11">25462 1739 0,'0'0'0,"0"0"0,0 9 0,0 8 16,0 1-16,0 25 15,0 35-15,0 43 16,0-17-16,17 9 15,27 60-15,-1-9 16,9 1 0,9 17-16,-9-17 15,0-1-15,-17 1 16,-18-35-16,1 17 16,-10-9-1,1-34-15,-18-26 0,1-17 16,8-26-1,0-27-15,0 1 0</inkml:trace>
  <inkml:trace contextRef="#ctx0" brushRef="#br0" timeOffset="13720.07">25436 1627 0,'0'0'0,"0"-9"16,0 0-16,0 1 15,9-1 1,8 0-16,0-8 0,18 8 16,0 1-1,8-1-15,-17 9 16,0 0-16,0 0 0,-17 9 15,0 8 1,-1 26-16,-25 18 16,-26 0-16,8-18 15,0 9 1,0 9-16,1-9 16,-1-18-16,18 1 15,-1-9-15,10 0 16,8-9-16,0 0 15,8 1-15,10-1 16,25 0-16,27 9 16,8 0-16,-18 0 15,-7 0 1,-19-8-16,-8-1 16,0 0-16,-8 1 15,-10-1-15,1 18 16,-9-1-16,-17 1 15,-35 0 1,-18 8-16,1-9 16,17-16-16,8-10 15,9 1-15,1-18 16,16 1-16,1-1 16,0 0-16,17 1 15,0-1-15,8 1 16</inkml:trace>
  <inkml:trace contextRef="#ctx0" brushRef="#br0" timeOffset="13989.79">26652 2467 0,'0'0'0,"8"0"0,10 0 16,25 9-16,27-1 15,25-8-15,1-26 16,-1 0-1,-51 18-15</inkml:trace>
  <inkml:trace contextRef="#ctx0" brushRef="#br0" timeOffset="14851.95">27312 1887 0,'0'0'0,"0"0"0,0 0 0,0 0 16,0 0-1,0 0-15,0 0 16,0 0-16,0 0 16,0 17-16,0 26 15,17 18-15,18 17 16,-9-9-16,0-17 15,0-9-15,0 1 16,0-18 0,0 0-16,-8 0 15,-1 0-15,-8 0 16,-1-18-16,1 1 16,0 0-16,-1-1 15,-8-8-15,9 0 16,0 0-16,-1 0 15,10 0-15,-1 0 16,27 18-16,34-1 16,9 0-1,-9 9-15,-26 0 16,-9-17-16,1-1 16,-18-8-16,0-8 15,0-1-15,-18-17 16,1 0-16,-9-17 15,-9-35-15,-8-26 16,-18-17 0,-8 25-16,0 18 0,-10-8 15,1 8 1,18 17-16,16 18 16,10 17-1,25-9-15,35 1 0,-17 16 16</inkml:trace>
  <inkml:trace contextRef="#ctx0" brushRef="#br0" timeOffset="15399.87">28753 2354 0,'0'0'0,"-8"0"0,-1 0 16,0 0-1,-17 0-15,0 9 16,0 8-16,9 18 16,-1 0-16,1-1 15,17 18-15,0-9 16,9-8-16,-1-9 15,10 0-15,-1 9 16,-8-9 0,-1 0-16,1 8 0,-18 1 15,1 8 1,-18-8-16,-9 0 16,-26-1-16,-17 1 15,9-9-15,25-17 16,27-1-16,-1 1 15,18-9-15,18-26 16,43-17-16,-27 17 16</inkml:trace>
  <inkml:trace contextRef="#ctx0" brushRef="#br0" timeOffset="15739.98">29231 1462 0,'0'0'0,"-9"0"0,1 0 15,-18 9-15,-1 25 16,1 44-16,9 0 15,0-17 1,8 17-16,0 9 16,1-1-16,8 1 15,0-18-15,17-17 16,9 9 0,17 8-16,27 18 0,-1-18 15,-25-979-15,-1 1889 16,-17-962-1,-8-8-15</inkml:trace>
  <inkml:trace contextRef="#ctx0" brushRef="#br0" timeOffset="15951.82">29066 2172 0,'0'0'0,"0"0"16,0 0-16,0-8 0,17-1 16,27-8-1,17-1-15,17 10 16,-9-10 0,18-16-16,-26 16 15</inkml:trace>
  <inkml:trace contextRef="#ctx0" brushRef="#br0" timeOffset="16439.89">30056 2086 0,'0'0'0,"0"0"0,0 0 0,9 0 15,17 17 1,26 0-16,9 9 15,8-8-15,27-1 16,34 0 0,-17-8-16,-44-9 15,-17-9-15,0-8 16,-8-18-16,-18 9 16</inkml:trace>
  <inkml:trace contextRef="#ctx0" brushRef="#br0" timeOffset="17000.14">29361 1592 0,'0'0'16,"0"0"-16,0 0 0,-8-9 16,-19 1-16,-7 8 15,-1 0 1,0 17-16,1 0 16,-1 9-16,0 9 15,0 0-15,9 8 16,9-17-16,0 9 15,8 8-15,9 18 16,0 25-16,17-8 16,1-17-1,-1-18-15,18 9 16,17 0-16,9 0 16,-1-9-16,-8-8 15,-8-9-15,-9-17 16,-1-9-16,10-9 15,-27 0-15</inkml:trace>
  <inkml:trace contextRef="#ctx0" brushRef="#br0" timeOffset="17255.16">29057 1895 0,'0'0'0,"0"0"15,0 0-15,0 0 16,9 0-16,34 18 16,44 8-16,9-1 15,-18-16-15,26 0 16,9-18-16,-9 0 15,-34-8-15,-44 17 16</inkml:trace>
  <inkml:trace contextRef="#ctx0" brushRef="#br0" timeOffset="17850.24">30447 1696 0,'0'0'0,"0"0"0,0 0 16,0 9-16,0 8 15,8 18-15,-8 8 16,9 44-16,-9 16 16,0-7-16,-9-18 15,1-9 1,-1 26-16,0 9 0,1-17 16,-1-18-1,0-17-15,9-17 16,0-18-16</inkml:trace>
  <inkml:trace contextRef="#ctx0" brushRef="#br0" timeOffset="18280.3">31723 1436 0,'0'0'0,"0"0"15,0 17-15,0 61 16,9 26-16,0-17 16,-9-18-16,0 9 15,0 0 1,0-9-16,0-8 15,0-18-15,0-8 16,0-9-16,0-17 16,0-1-16,0 1 15,0-9-15</inkml:trace>
  <inkml:trace contextRef="#ctx0" brushRef="#br0" timeOffset="18559.62">31784 1211 0,'0'0'0,"0"0"0,0 0 16,0 0 0,26 26-16,18 17 0,-1 9 15,9 26-15,-8 17 16,-1 9-1,-17-34-15,0-10 16,-17-8-16,-1 0 16,1 18-16,0-19 15,-18 1 1,0-8-16,9-18 0</inkml:trace>
  <inkml:trace contextRef="#ctx0" brushRef="#br0" timeOffset="18850.24">30942 1592 0,'0'0'0,"0"0"0,8-9 0,36 1 16,25 8-1,1-9-15,25 0 16,53 1-16,0-10 16,-1 1-16,36 0 15,-36-1 1,-8 10-16,35-1 16,-61 0-16,-35 9 15,-9 0-15,18 9 16,-35 0-16</inkml:trace>
  <inkml:trace contextRef="#ctx0" brushRef="#br0" timeOffset="19180">31306 2761 0,'0'0'0,"0"0"0,0 0 16,9 0-1,52 18-15,34-1 16,-8-8-16,9-9 15,51-9-15,-8 0 16,-52-17-16,-17-8 16,17-18-16,-1 8 15,1-8-15,-9 1 16,-52 33 0</inkml:trace>
  <inkml:trace contextRef="#ctx0" brushRef="#br0" timeOffset="19631.6">31949 3168 0,'0'0'0,"0"0"16,17 9-16,18 8 15,0 1-15,0-1 16,-1 0-16,1 9 16,0 0-16,0 0 15,-9-8 1,0-1-16,-18-8 16,1-1-16,0 10 0,-18 16 15,0 1 1,-8 0-16,-18 8 15,-25 9-15,-19-9 16,1 1-16,17-1 16,27-9-1,8-8-15,8-8 16,1-10-16,17 1 16,0-9-16,43 17 15,35 9-15,27-17 16,68-9-16,-8-9 15,-34-8-15,42-18 16,175-43-16</inkml:trace>
  <inkml:trace contextRef="#ctx0" brushRef="#br0" timeOffset="26480.22">23369 5897 0,'0'0'0,"0"0"0,0 0 16,0 0-16,0 0 15,0 0 1,0 0-16,0 0 16,9 17-16,-1 9 15,10 35-15,-9 8 16,8 0-16,-8 1 15,8 8-15,0 26 16,1 8 0,8-8-16,0-35 15,9 9-15,-1 9 16,18 8-16,18-17 16,17-17-16,-9-26 15,-17-9-15,-9-18 16,0-25-16,17-18 15,9-25-15,-17 8 16,-17 8-16,-1-34 16,-8-26-1,-18 1-15,-8 25 16,-26-18-16,-18-25 16,-9 0-16,-8 25 15,9 27-15,-9 0 16,-26-18-16,-35 1 15,0 16-15,26 18 16,0 9 0,-26 8-16,18 18 0,25 17 15,18 26 1,0 9-16,17-1 16,18 1-1,0-9-15,17 0 0,0 0 16,34 17-16,44 18 15,18-9 1,-9-17-16,26-9 0,17 0 16,-35-18-1,-16-16-15,-10-10 16,9 1 0,0 0-16,-8-9 0,-18 8 15,-9 1-15,-8 0 16,-17 8-1</inkml:trace>
  <inkml:trace contextRef="#ctx0" brushRef="#br0" timeOffset="26979.98">23630 4771 0,'0'0'0,"0"0"0,0 0 0,0 0 15,0 0 1,-9 17-16,0 1 16,1 16-16,-10-8 15,1 0-15,-1-9 16,1-8-16,0 0 15,8-1-15,0 1 16,1-9-16,-1-9 16,0 1-1,9-10-15,0 1 16,0 9-16,9-10 16,8 10-16,1-1 15,-1 9-15,18 0 16,8 0-16,-17 9 15</inkml:trace>
  <inkml:trace contextRef="#ctx0" brushRef="#br0" timeOffset="27581.02">25115 5949 0,'0'0'0,"0"0"0,8 0 16,44 0-16,9 9 15,0-1-15,0 1 16,17 0-16,9-9 16,8-9-16,-25 9 15,-9-9 1,-9 1-16,-9 8 0,-8 0 16,-18 0-1</inkml:trace>
  <inkml:trace contextRef="#ctx0" brushRef="#br0" timeOffset="27819.68">25097 6425 0,'0'0'0,"0"0"16,26 0-16,35 9 16,17 0-16,26-1 15,35-8 1,-8-8-16,-27-10 16,-69 10-16</inkml:trace>
  <inkml:trace contextRef="#ctx0" brushRef="#br0" timeOffset="31535.14">26756 5672 0,'0'0'0,"0"0"0,0 0 0,0 8 15,0 10-15,9 16 16,-1 10-16,-8 8 15,0 34-15,0 27 16,0-1-16,0-8 16,9 44-16,0-1 15,-1-9-15,1 44 16,0-8 0,8-10-16,0 27 15,10-27-15,16 10 16,-8-10-16,-9-60 15,-9-17-15,-8-1 16,-1-16-16,-8-36 16,0-16-16,0-10 15</inkml:trace>
  <inkml:trace contextRef="#ctx0" brushRef="#br0" timeOffset="32489.85">26799 5810 0,'0'0'0,"0"0"0,0 0 16,0 0-16,0-8 16,18-1-16,16 0 15,19-8 1,7-9-16,1 0 0,0 0 16,-18 0-1,1 0-15,-9 9 16,-1-1-16,-8 10 15,0 8-15,-17 0 16,0 17-16,-1 26 16,-16 1-16,-10 8 15,-16 0 1,-27 8-16,-9 1 16,1-18-16,17 1 15,17-18-15,9 0 0,9-18 16,-1 1-1,10-1-15,8 1 16,0-9-16,0 0 16,8 9-1,18 8-15,18 0 16,-1 1-16,1-1 0,-1 0 16,-17 1-1,0-1-15,0 0 16,-17 1-16,0-1 0,-1 0 15,-8 1 1,-8 8-16,-10 8 16,-34 1-1,-9 0-15,-8-1 16,17-8-16,8-17 16,-17-9-16,-8-9 15,8-8-15,9 0 16,0-9-16,26 17 15</inkml:trace>
  <inkml:trace contextRef="#ctx0" brushRef="#br0" timeOffset="35269.99">26773 4909 0,'0'0'0,"0"0"0,0 0 16,0 0-1,0 0-15,0 0 16,0 9-16,0 0 16,0-9-16,9 0 15,0 0-15,-1 0 16,1 0-16,-9 0 15,0 0-15,0 0 16,0 0-16,0 0 16,9 0-1,-9 8-15,0 1 16,0 0-16,0-1 16,0 1-16,8 0 15,-8-1-15,0 1 16,0 0-16,0-9 15,0 0-15,0 0 16,0 0-16,0 0 16,0 0-1,0 0-15,0 0 16,0 0-16,0 0 16,9 0-16,8 0 15,10 0-15,-1 0 16,0 0-16,-9 0 15,-8 0-15,-1-9 16,-8 9 0,0 0-16</inkml:trace>
  <inkml:trace contextRef="#ctx0" brushRef="#br0" timeOffset="35780.08">28128 6027 0,'0'0'0,"0"0"16,0 0-16,17 0 15,36 17-15,42 18 16,-8-9-16,-9-9 15,9-8-15,17-18 16,9-17-16,-17 0 16,-62 18-16</inkml:trace>
  <inkml:trace contextRef="#ctx0" brushRef="#br0" timeOffset="36580.01">29396 5594 0,'0'0'0,"0"0"16,0 17-16,0 18 15,9 17-15,-1 0 16,1 8-16,8 10 16,1-1-16,-1 0 15,0-8-15,1-1 16,-1-16-16,9-1 15,9-8 1,0-9-16,-9 0 16,0-18-16,0 1 15,-9 0-15,1-1 16,-10-8 0,10 0-16,-1 0 15,0 0-15,1 0 16,8 0-16,0 0 15,9 0-15,34 18 16,18-1-16,-9 0 16,-8 9-16,-18-17 15,-9 0 1,1-9-16,-10-9 16,-8 0-16,0 1 15,-17-10-15,0-16 16,-18-36-16,-17-25 15,0 8-15,-26 1 16,-18-9-16,1 8 16,17 9-16,8 17 15,18 27 1,9 16-16,17 1 16,9 0-16,8 8 15</inkml:trace>
  <inkml:trace contextRef="#ctx0" brushRef="#br0" timeOffset="37130.22">31263 6425 0,'0'0'0,"0"0"15,0 0-15,0 0 16,0 0-16,-17 0 16,-18 0-1,-17 9-15,-9 0 16,9-1-16,17 10 16,0-1-1,18 0-15,0 1 0,-1 16 16,1 1-16,17 8 15,9 9 1,34 0-16,9 17 16,0 1-16,-17-18 0,-9-9 15,-17-8 1,-18-9-16,-17 8 16,-17-8-1,-9 0-15,-35-8 0,-52-10 16,17-8-16,27-8 15,16-1 1,53 9-16</inkml:trace>
  <inkml:trace contextRef="#ctx0" brushRef="#br0" timeOffset="54809.88">23942 9102 0,'0'0'0,"0"0"0,0 0 0,-8 0 16,-1 17-16,0 26 15,-8 18-15,-1 0 16,10-9-16,8 0 16,0 8-1,8 36-15,19-1 16,7-9-16,1-25 16,0 0-16,-1-9 15,27 0-15,17 0 16,-8-18-16,-9-16 15,-1-18-15,-7-9 16,-1-17 0,0 0-16,9-26 15,-1-26-15,-16-9 16,-18 9-16,-17 26 16,-18-25-1,-26-27-15,0 8 16,1 18-16,-10 18 15,-34-1-15,-26 9 16,17 17-16,9 1 16,-18-1-16,1 9 15,8 9-15,26 17 16,26 0 0,18 0-16,0 0 0,8 9 15,9-9-15,35 17 16,17 9-1,9 0-15,8 8 16,35 10-16,9-1 16,-17-8-16,-35-27 15,-9-8-15,0-17 16,-18 8-16</inkml:trace>
  <inkml:trace contextRef="#ctx0" brushRef="#br0" timeOffset="55319.99">23942 8166 0,'0'0'0,"0"0"0,0 0 0,0 0 0,0 0 16,-8 0 0,-1 9-16,-8 0 15,-10-1-15,10 1 16,0 0-16,-1-9 15,1 0-15,0 0 16,8 0 0,9 0-16,0 0 0,0 0 15,0-9 1,26 0-16,26 1 16,-26 8-16</inkml:trace>
  <inkml:trace contextRef="#ctx0" brushRef="#br0" timeOffset="55759.9">24576 8140 0,'0'0'0,"0"0"0,0 0 15,0 0-15,0 0 16,0 0-16,0 0 15,0 0 1,0 0-16,0 0 16,0 0-16,0 0 15,0 0-15,0 0 16,0 0 0,0 0-16,0 0 0,0 0 15,0 0-15,0 0 16,0 0-1,0 0-15,0 0 16,0 0-16</inkml:trace>
  <inkml:trace contextRef="#ctx0" brushRef="#br0" timeOffset="56180.21">25688 9318 0,'0'0'0,"0"0"0,8 0 16,10 0-16,17 0 15,8 0-15,18 0 16,17 9-16,17 0 15,-16-1-15,-19 1 16,-16-9 0,-1 0-16,-17 0 15,-8 0-15,-10 9 16,1-1-16</inkml:trace>
  <inkml:trace contextRef="#ctx0" brushRef="#br0" timeOffset="56379.91">25523 9916 0,'0'0'0,"0"0"0,0 0 15,0 0-15,0 0 16,8 0-16,45 9 16,25-1-16,9 1 15,43-9 1,9 0-16,-18-9 15,-16-8-15,-53 8 16</inkml:trace>
  <inkml:trace contextRef="#ctx0" brushRef="#br0" timeOffset="56869.73">27468 9370 0,'0'0'0,"0"0"0,0 18 16,0 34-16,9 60 15,8 35-15,18-8 16,17 43-16,-9-9 16,-8 9-1,-9 0-15,-8-35 16,-1 35-16,0-35 0,-8-34 16,0 17-1,-9-9-15,-9-34 16,-8-35-16,-1-18 0,18-16 15</inkml:trace>
  <inkml:trace contextRef="#ctx0" brushRef="#br0" timeOffset="57713.04">27468 9223 0,'0'0'0,"0"0"16,0 0-16,0 0 16,0 0-16,0 0 15,0 0-15,0-9 16,17 1-16,18-10 16,0 1-1,8 0-15,27 8 0,17 0 16,-9 1-16,-9 8 15,-17 0 1,-17 17-16,-9 0 16,0 27-16,-17 16 15,-26-8-15,-18-8 16,-26-1 0,9 0-16,17-8 0,0-9 15,18 0 1,0-17-16,-1-1 15,10 1-15,8 0 16,0-9-16,0 0 16,8 0-16,18 8 15,26 10 1,9-1-16,0 17 0,-18-8 16,1 9-16,-9 8 15,-9 1 1,-18-10-16,1 18 0,0 18 15,-18-1 1,-26-17-16,-25 0 16,-19-9-1,10-17-15,8-17 0,-17-18 16,-9-25 0,18-10-16,-1 1 15,9 8-15,44 27 16</inkml:trace>
  <inkml:trace contextRef="#ctx0" brushRef="#br0" timeOffset="58573.78">27251 8461 0,'0'0'0,"0"0"16,0 0-16,0 0 16,0 0-16,0 0 15,0 8 1,0-8-16,0 9 0,0 0 16,0-1-16,0 1 15,0 0 1,-9-9-16,1 0 0,8 0 15,0 0 1,0 0-16,0 0 16,0 0-16,0 0 15,0 0-15,0 0 16,0 0 0,0 0-16,0 0 15,0 0-15,8 0 0,1 8 16,-9 1-1,0-9-15,0 0 16,0 0-16,0 0 16,0 9-16,0-9 15,0 0 1,0 0-16,0 0 0,0 0 16,0 0-1</inkml:trace>
  <inkml:trace contextRef="#ctx0" brushRef="#br0" timeOffset="59164.71">27885 8539 0,'0'0'0,"0"0"0,0 0 15,-9 0-15,1 0 16,-1 0-16,-9 0 15,1 0-15,0 0 16,-1-9 0,10 0-16,-1 1 15,0-1-15,1 0 16,-1-8-16,9 8 16,0 1-1,0 8-15,0 0 0,0 0 16,0 0-16,0 0 15,0 0 1,0 8-16,0 10 0,0-10 16,0 1-1,0 0-15</inkml:trace>
  <inkml:trace contextRef="#ctx0" brushRef="#br0" timeOffset="59689.98">27433 8842 0,'0'0'0,"0"0"16,0 0-16,0 0 15,0 9-15,-8-1 16,-1 1-16,0 0 16,1-1-16,-1-8 15,0 0-15,1-8 16,-1-1-16,0-8 15,-8-9-15,8 0 16,9 0 0,0 0-16,0 8 15,0 1-15,17-9 16,-8 9-16,-9 17 16</inkml:trace>
  <inkml:trace contextRef="#ctx0" brushRef="#br0" timeOffset="60183.68">27859 8530 0,'0'0'0,"0"0"0,0 0 15,0 0 1,0 0-16,0 0 0,-9 0 16,0 0-1,1 0-15,-1 0 16,0 0-16,1 0 0,-1-9 15,0 1 1,1-1-16,-1 0 16,9 1-16,0-1 15,0 9-15,0 0 16,0 0 0</inkml:trace>
  <inkml:trace contextRef="#ctx0" brushRef="#br0" timeOffset="63491.07">3465 6243 0,'0'0'0,"0"0"0,0 9 16,0 8-16,9 9 16,8 35-16,18 34 15,0 9-15,-1-17 16,1-18-16,8 35 15,1 17-15,-1-17 16,-8-8-16,0 33 16,-9 10-1,-9-44-15,1 1 16,-10 25-16,1 9 0,-9-35 16,-9-26-1,-8 1-15,-18 8 16,-17 0-16,-35 0 15,9-18-15,17-25 16,0-9-16,-25-17 16,-10-18-1,1-17-15,25 0 0,18-17 16,0 8 0,8-8-16,1-27 15,-9-25-15,17 8 16,9 9-16,17 9 15,9 35-15</inkml:trace>
  <inkml:trace contextRef="#ctx0" brushRef="#br0" timeOffset="63765.13">2649 6425 0,'0'0'0,"0"0"16,43-8-16,35-1 16,105-8-16,42-1 15,27 1-15,0-9 16,-35-17-1,-17-18-15,-44-8 16,1-9-16,-88 43 16</inkml:trace>
  <inkml:trace contextRef="#ctx0" brushRef="#br0" timeOffset="64669.86">5037 7629 0,'0'0'0,"0"0"0,0 9 16,0 8-16,9 35 15,17 35-15,8 8 16,-8-26-16,9-8 15,17-9-15,26 9 16,18-9 0,-9-18-16,-18-16 15,27-18-15,17-9 16,-9 0-16,-26-17 16,-9-8-16,10-36 15,-1-8-15,-9 0 16,-17 9-16,-8 0 15,-18-26 1,-17-9-16,-27 17 0,-8 18 16,-17 8-1,-9 0-15,-27-16 16,-33 7-16,-1 27 16,26 17-16,-17 9 15,-18 8-15,26 18 16,18 8-16,18 18 15,7-1-15,1 1 16,18 0 0,-1 25-16,9 1 15,26-1-15,0-8 16,8-8-16,1-10 16,9 1-16,42 0 15,45 8-15,-1-17 16,26-17-16,26-9 15,-25-9 1,-27-17-16,17-17 16,18-44-16,-34-8 15,-71 69-15</inkml:trace>
  <inkml:trace contextRef="#ctx0" brushRef="#br0" timeOffset="65680.23">5436 6269 0,'0'0'0,"0"0"0,0 0 16,0 0-16,0 0 15,0 0 1,0 0-16,0 9 0,0 0 16,0-1-1,0 1-15,-8 0 16,-1-1-16,0 1 16,-8-9-16,0 0 15,8 0-15,0 0 16,0 0-1,9 0-15,0 0 0,0 0 16,0 0 0,0 0-16,0 0 15,0 0-15,0 0 16,0 0-16,0 0 16,0 0-1,0 0-15,0 0 16,0 0-16,-8 0 15,-1 0-15,0 0 16,1 9-16,8-9 16,0 0-16,0 0 15,0 0-15,17 0 16,9 0 0</inkml:trace>
  <inkml:trace contextRef="#ctx0" brushRef="#br0" timeOffset="66430.03">6157 5932 0,'0'0'0,"0"0"0,0 0 0,0 0 16,-9 0-1,1 0-15,-1 17 16,0 0-16,1 9 16,-10-8-16,10-10 15,-1 1-15,0 0 16,9-9-1,0 0-15,0 0 0,0 0 16,0 0 0,0 0-16,0 0 15,0 0-15,0 0 16,9 0-16,0 0 16,-1 8-1,1 10-15,0-1 0,-1 0 16,1 9-1,-9-9-15,0 1 16,0-10-16,0 1 0,0 0 16,0-9-1,0-9 1,0 0-16,0 9 16</inkml:trace>
  <inkml:trace contextRef="#ctx0" brushRef="#br0" timeOffset="66959.88">7746 7092 0,'0'0'0,"0"0"16,18 0-16,16 0 0,10 0 15,34 0 1,9 0-16,-9 9 16,-17-9-1,-18 0-15,-8 0 0,-9 0 16,0 0 0,-17 9-16,-1-9 15</inkml:trace>
  <inkml:trace contextRef="#ctx0" brushRef="#br0" timeOffset="67159.92">7529 7889 0,'0'0'0,"0"0"15,18-9-15,51 9 16,27 9-16,25 0 15,44-1 1,-26-16-16,-26-1 0,43-34 16,183-52-1</inkml:trace>
  <inkml:trace contextRef="#ctx0" brushRef="#br0" timeOffset="69520.17">9839 6200 0,'0'0'0,"0"0"0,0 9 0,0 8 15,0 9 1,0 17-16,9 18 15,8 34-15,9 9 16,-8-26-16,8 9 16,8 25-16,10 18 15,-1-8-15,-8-1 16,0 26 0,-9-26-16,-9-25 0,9 25 15,-8-8 1,-10-18-16,1-35 15,0-25-15,-18-9 16,0 0-16,9-17 16,0-9-16</inkml:trace>
  <inkml:trace contextRef="#ctx0" brushRef="#br0" timeOffset="69809.87">8867 6824 0,'0'0'0,"0"0"0,0-9 16,34-8 0,44-27-16,18-8 15,17-8-15,52-9 0,-9 8 16,0 18-1,27 8-15,-36 9 16,1 0-16,8-9 16,-51 18-1,-27 0-15,-9-1 16,-25 10-16,-36 16 0</inkml:trace>
  <inkml:trace contextRef="#ctx0" brushRef="#br0" timeOffset="70721.48">10551 7378 0,'0'0'0,"0"0"15,0 0-15,0 0 16,0 9-16,9 17 15,0 17-15,-1 9 16,1-9-16,0-8 16,-1 0-16,1-1 15,0 10-15,-1-10 16,1 1 0,-9-9-16,0 0 0,0-17 15,0-1 1,0 1-16,0-9 15,-9-9-15,1 1 16,-1-1-16,0-17 16,1-9-16,-1-34 15,9-9 1,0 0-16,9 17 0,8 18 16,0 8-1,27 1-15,8-1 16,17 18-16,-8 8 15,-17 9-15,-10 17 16,18 27-16,1 16 16,-10 1-1,-8 0-15,-9-18 0,-18-17 16,1 0 0,-9 0-16,0 0 15,0-17-15,0-1 0,0 1 16,0-9-1,0 0-15,0 0 16,0-9-16,0-25 16,0-18-1,18-9-15,-1 9 16,18 0-16,-1 17 16,1 1-16,9 8 15,-10 8-15,-8 1 16,0 8-16,0 9 0,9 0 15,0 18 1,0 8-16,8 17 16,0 9-1,-16 9-15,-1-18 0,-18-17 16,1 0 0,8 0-16,9-17 15,-17-1-15,0 1 0</inkml:trace>
  <inkml:trace contextRef="#ctx0" brushRef="#br0" timeOffset="71034.86">12531 7361 0,'0'0'0,"0"0"0,18 0 15,34 0 1,9 8-16,8 1 15,9-9-15,35-9 16,-9-8-16,-8 0 16,-27 8-16,-43 0 15</inkml:trace>
  <inkml:trace contextRef="#ctx0" brushRef="#br0" timeOffset="71390.1">13808 6443 0,'0'0'0,"0"0"0,0 0 0,9 8 16,17 27-1,8 34-15,1 1 16,0-10-16,0 9 16,-1 18-16,10 8 15,-1-8 1,-17-18-16,-8-8 0,-1 17 16,9 26-1,-9-9-15,-8-26 16,0-17-16,-1 0 0,-8-17 15,0-9 1,0-17-16,0-9 16</inkml:trace>
  <inkml:trace contextRef="#ctx0" brushRef="#br0" timeOffset="71690.03">13339 6651 0,'0'0'0,"0"0"16,9-9-16,17 0 15,52-8-15,17 0 16,27-9-16,43 8 15,-9-8-15,1 0 16,25-8 0,-34 16-16,-10 1 15,1 0-15,-26 8 16,-35 0-16,-51 9 16</inkml:trace>
  <inkml:trace contextRef="#ctx0" brushRef="#br0" timeOffset="72224.47">14989 7603 0,'0'0'0,"9"-8"15,8-27-15,0-17 0,9 0 16,-17 9-1,0-1-15,-1 1 0,-16 0 16,-1-9 0,-17 0-16,0 0 15,-17 17 1,-1 1-16,1 16 0,8 10 16,0 8-1,0 17-15,9 18 16,-8-1-16,16 1 0,1 26 15,17 16 1,9 19-16,17-10 16,43-8-16,18-17 15,-18-18-15,10-8 16,25-9 0,9-9-16,-26-8 0,-18-18 15,-17 1-15,-34 8 16</inkml:trace>
  <inkml:trace contextRef="#ctx0" brushRef="#br0" timeOffset="72641.22">16265 7214 0,'0'0'0,"0"0"0,0 0 16,18 0-16,-1 0 16,18 0-16,17 0 15,44 8-15,25 1 16,-17-18-1,-8 1-15,25-10 16,1-8-16,-26 18 16,-62 8-16</inkml:trace>
  <inkml:trace contextRef="#ctx0" brushRef="#br0" timeOffset="73026.25">17959 6434 0,'0'0'0,"0"0"0,9 9 16,17 17-16,8 34 15,18 10-15,-8-10 16,-9 9 0,-1 27-16,-8 16 0,-8-16 15,-10-27 1,1 9-16,0 0 15,0 0-15,-18-26 16,0-9-16,0-8 16,9-18-16</inkml:trace>
  <inkml:trace contextRef="#ctx0" brushRef="#br0" timeOffset="73291.8">17334 6469 0,'0'0'0,"0"-9"0,26 0 0,61-17 15,34 9-15,53 0 0,34 8 16,-17-17-1,9 0-15,-9-17 16,-17-1 0,-27-8-16,-16 0 15,42-8-15,175-53 16</inkml:trace>
  <inkml:trace contextRef="#ctx0" brushRef="#br0" timeOffset="74109.89">19435 7681 0,'0'0'0,"0"0"0,0 0 15,-8-8-15,-10-1 16,-8-17-16,-17 0 16,-1 0-16,1 0 15,-18 0-15,-8 0 16,-1 9 0,1-1-16,8 18 0,26 0 15,0 9-15,9 8 16,0 1-1,9 16-15,0-8 0,17 0 16,8 18 0,36 16-16,25 1 15,-8-9 1,-18-17-16,-8-18 0,0-9 16,0-16-16,8-18 15,0-9 1,1-8-16,-9-35 0,-9-17 15,-18-1 1,1 27-16,-18-26 16,1-26-1,-10 25-15,1 18 0,-1 26 16,10 18 0,-1-1-16,0 9 15,1 9-15,8-1 0,0 10 16,0 8-1,0 0-15,0 0 16,0 8-16,17 36 16,18 42-1,0 10-15,17 25 16,17 26-16,-17-17 16,-8-26-16,-1 17 15,9-8-15,-8-27 16,-18-42-16</inkml:trace>
  <inkml:trace contextRef="#ctx0" brushRef="#br0" timeOffset="78009.64">22188 4346 0,'0'0'0,"0"-8"0,0-1 0,0-8 0,0 8 16,0 1-16,0-1 15,0 9 1,0 0-16,0 0 16,0 17-16,0 26 15,0 18-15,-9 8 16,1 44-16,-1 34 16,0-17-16,9 35 15,0 17-15,9-18 16,8 27-16,9-18 15,-8 18 1,8-10-16,-9-16 0,1 34 16,-10-60-1,-8-9-15,9 17 16,0-34-16,-9-27 16,0 1-16,0 17 15,0-9-15,0-26 16,0-34-16,0-18 15,0-8-15,0 0 16</inkml:trace>
  <inkml:trace contextRef="#ctx0" brushRef="#br0" timeOffset="79789.7">22058 4139 0,'0'0'0,"0"0"15,0 0-15,0 0 16,17 0-16,1 8 16,16 1-1,1 0-15,8-1 0,27-8 16,43 9 0,0-9-16,0 0 15,52 0-15,8-9 16,10 9-16,16-8 15,36-1-15,-1 9 16,36-9-16,7 9 16,-16-8-1,60-1-15,-34 9 16,-1-9-16,53 1 0,-18 8 16,-25 0-1,60 0-15,0 8 16,-61 1-16,18 0 15,25-1-15,-25 10 16,-52-1-16,51 18 16,-34-9-1,-35 0-15,18 0 16,-27 8-16,-8-8 16,0 0-16,-9 9 15,-17-9-15,-18 0 16,-34-9-16,-1 9 15,-34-9 1,-35-8-16,-17 0 16,0-1-16,-9 1 15,0 0-15,-8-1 16,-10 10-16,-8-10 16,0 1-16,-8 8 15,-1 1-15,9 16 16,0 10-1,-8 8-15,8 8 16,-9-16-16,0 7 0,1 27 16,-1 26-1,0 0-15,-8-17 16,0 8 0,8 35-16,-8 0 15,0-26-15,8 17 0,-8 27 16,-1-36-1,-8 1-15,9 17 0,0 0 16,-1-26 0,1-18-16,0 9 15,-1 9-15,1-8 16,-9-27-16,0-8 16,0-9-16,0 0 15,0-1-15,0-7 16,0-1-1,-9 0-15,1-8 16,-1-9-16,0 0 16,1 0-16,-1 0 15,0-9 1,1 1-16,-1-1 16,-8 0-16,-1 1 15,-8-1-15,0-8 16,0-1-16,0 10 15,-9-1-15,1 0 16,7 1-16,-7-1 16,-1 9-16,0 0 15,-8 9 1,-1 8-16,-34-9 16,-17 10-16,8-10 15,17-8-15,-34 0 16,-43 0-16,25-17 15,-17 0-15,-35-1 16,18-16-16,8 8 16,-25-9-1,16 0-15,-42 1 0,16-10 16,-8-8 0,-17 9-16,8 0 15,-8-9-15,-9 8 16,-1 1-16,-7-9 15,-10 9-15,9 8 16,9 0 0,-8 1-16,-10-9 15,-17 8-15,18-8 16,-9 8-16,17-8 16,-9 8-16,1 9 15,8-9-15,0 9 16,0-8-16,-8-1 15,17 9 1,0 0-16,8 0 0,1 0 16,26 0-1,-18-9-15,26 9 16,-8-8-16,8-1 16,44 0-16,-35 1 15,17-1-15,44 0 16,0-8-16,-18 17 15,18-9 1,43 1-16,9-1 16,9 9-16,8 0 15,26 0-15</inkml:trace>
  <inkml:trace contextRef="#ctx0" brushRef="#br0" timeOffset="81259.83">23760 12610 0,'0'0'0,"0"0"0,0 0 0,0 0 0,-9 0 16,1 0-16,-10 8 15,1 10-15,-9-1 16,0 18-1,0 17-15,0 8 16,8 1-16,1 0 16,8-1-16,0 18 15,9 18-15,18-1 16,-1-26-16,1-8 16,-1-18-1,18 9-15,25 0 16,10 0-16,-1-9 15,-8-17-15,0-17 16,0-18-16,17-8 16,9-9-1,-9 0-15,-17-9 16,0-8-16,-18-26 16,-8-18-16,-9 18 15,0-1-15,-18-25 16,-8-35-16,-8 26 15,-1 26-15,-26-8 16,-17-10 0,-17-7-16,-1 16 15,10 26-15,7 18 16,-16 8-16,-18 1 16,-8 8-16,34 8 15,9 18-15,17 0 16,0 18-16,0 8 15,1 17-15,16 9 16,18 0-16,0-9 16,9 9-1,26 0-15,43 17 0,17-8 16,-25-9 0,8-9-16,18-17 15,-1 0-15,-8-17 0,-18-18 16,-16-8-1,-10-9-15,-8 0 16,-18 17 0</inkml:trace>
  <inkml:trace contextRef="#ctx0" brushRef="#br0" timeOffset="84910">23769 11259 0,'0'0'0,"8"0"0,-8 0 15,0 0-15,9 0 16,0 0-16,-1 8 16,1 1-16,0 0 15,-9-1 1,0 1-16,0 0 16,-9-1-16,0 1 15,1 0-15,-10-1 16,1 1-16,0 0 15,-1-9-15,1 0 16,8 0-16,0 0 16,9-9-1,0 9-15,0-9 0,0 1 16,0-1 0,9 0-1,8 1-15,1-1 0,8 0 0,0 1 16,0-1-1,-9 9-15,-8 0 16,0 0 0,-9 0-16,0 0 15,-9 9-15,0 8 16,1-8-16,-1-1 16,0 1-1,1 0-15,-1-9 0,0 0 16,1 0-16,8 0 15,0 0 1,0 0-16,0 0 0,0 0 16,0 0-1,0 0-15</inkml:trace>
  <inkml:trace contextRef="#ctx0" brushRef="#br0" timeOffset="85824.84">25488 12844 0,'0'0'0,"0"0"0,0 0 0,0 0 15,0 0-15,0 0 16,26 0-16,26 0 15,18 8-15,-1 1 16,-8 0 0,0-9-16,17 0 15,0 0-15,-8 0 16,-18-9-16,0-8 16,-26 8-1</inkml:trace>
  <inkml:trace contextRef="#ctx0" brushRef="#br0" timeOffset="86104.86">25523 13485 0,'0'0'0,"0"0"0,0 0 16,0 0-16,26 0 15,26 8-15,17 1 16,1 0 0,25-9-16,27-9 0,0 0 15,-36 9 1,-51 0-16</inkml:trace>
  <inkml:trace contextRef="#ctx0" brushRef="#br0" timeOffset="87310.03">27112 12610 0,'0'0'0,"0"0"15,0 0-15,0 0 16,0 0 0,-9 0-16,1 17 15,-1 0-15,-8 18 16,-1 34-16,1 9 15,8-8-15,9-18 16,0 8-16,0 10 16,18 8-16,-1 8 15,0-17-15,1-25 16,-1-1 0,-8-8-16,-1-9 15,1-9-15,0-8 16,-9-1-16,0 1 15,0 0-15,0-9 16,0 0-16,0 0 16,0 0-16,8-9 15,1 0 1,0 1-16,8-1 16,1 0-16,8 1 15,17 8-15,18 0 16,8 0-16,9 8 15,-17 1-15,9 8 16,8 1-16,9-1 16,-9-8-1,-17-1-15,-18-8 0,-17-8 16,0-1 0,0-17-16,-8-26 15,-1-35-15,-8 9 0,-18-8 16,-26-27-1,-17-8-15,-9 26 16,9 25 0,9 18-16,-1 9 15,1 0-15,17 17 16,9 8-16,17 18 16</inkml:trace>
  <inkml:trace contextRef="#ctx0" brushRef="#br0" timeOffset="87706.11">28397 13277 0,'0'0'0,"18"0"16,16 8-16,1 10 15,26-1-15,26 0 16,8-8 0,-8-35-16,-35 0 0</inkml:trace>
  <inkml:trace contextRef="#ctx0" brushRef="#br0" timeOffset="88407.88">29439 12696 0,'0'0'0,"0"0"15,0 0-15,0 0 16,0 0-16,9 18 16,0 25-16,-1 18 15,1-1 1,0 1-16,-1 8 16,1 18-16,0 8 15,8-17-15,-8-26 16,8-9-16,1-17 15,-1 0-15,-8 0 16,-1-17-16,1 0 16,0-1-1,-1 1-15,10-9 16,-1-9-16,9 1 16,9-10-16,0 1 15,-1 0-15,1-1 16,26 1-16,8 17 15,1 0 1,8 0-16,-17 0 16,-18 0-16,-8-9 15,-9 1-15,0-18 16,-9-9-16,-8-17 16,-9 0-1,-26-43-15,-35-26 16,-17 8-16,17 35 15,18 9-15,-18-9 16,0 0-16,9 9 16,26 43-16,26 17 15</inkml:trace>
  <inkml:trace contextRef="#ctx0" brushRef="#br0" timeOffset="88939.9">30855 13398 0,'0'0'0,"0"0"16,0 0-16,0 0 0,0 0 15,0 0-15,-9 0 16,1 0-1,-1 17-15,-9 1 16,1-1 0,17 9-16,0 26 0,17 26 15,1 17 1,-1-26-16,1-25 0,-1-1 16,-8 0-1,-1-17-15,1 0 16,-9-8-16,-9-1 15,1 0-15,-36 1 16,-25-10-16,-27-8 16,18-8-1,26-1-15,-9 0 16,18 9-16,34 0 16</inkml:trace>
  <inkml:trace contextRef="#ctx0" brushRef="#br0" timeOffset="89895.09">22396 11025 0,'0'0'0,"0"17"0,0 26 0,-8 27 15,-1 60-15,0 25 16,1-16-16,8 34 15,-9 1-15,9-10 16,0 35 0,0-17-16,0 26 0,0-17 15,9-1 1,-1 9-16,1-34 16,0 17-1,-9-52-15,0-35 0,0 0 16,8-17-16,1-26 15,-9-26-15,0-17 16,0-18-16,0 9 16</inkml:trace>
  <inkml:trace contextRef="#ctx0" brushRef="#br0" timeOffset="91207.62">22197 10644 0,'0'0'0,"0"0"15,0 0-15,0 0 16,0 0 0,0 0-16,17-9 0,1 0 15,16 1-15,44-10 16,35 10-1,9-1-15,34 0 0,27 9 16,-1 9 0,35 0-16,35-1 15,8 10-15,27 8 16,34 0 0,-43-9-16,43 9 0,44 0 15,-17-9-15,-36 9 16,36 0-1,60-17-15,-17 8 16,-44 0-16,0 1 16,1 16-16,42 10 15,-7 8-15,-53-9 16,-53-8 0,27 17-16,-26-18 15,-35 1-15,-17 0 0,-17-9 16,-36-18-1,-42 10-15,8 8 16,-27 0-16,-42-9 16,-9 9-1,-18 0-15,-17-9 16,0 0-16,0 9 16,-17 0-16,0 0 0,-1 0 15,-8 9 1,0-9-16,-8 9 15,-1 8-15,0 26 16,-8 18-16,0 0 16,-1-1-1,9 35-15,1 44 0,8-26 16,0 25 0,17 18-16,1-9 15,-1 18-15,0-27 16,1 18-1,-10 0-15,10-43 16,-1 34-16,-8-17 16,-1-43-16,1-1 15,0 18-15,-9-26 16,0-35-16,-9-25 16,0 8-16,1-9 15,-1 0 1,0-8-16,-17 0 15,-17-10-15,-9 1 16,-9 0-16,-8 0 16,-10-8-16,-16-10 15,-27 1-15,1 0 16,-10-1 0,-42 10-16,8-10 0,-9 10 15,-17-1-15,-9 0 16,-8 1-16,-27-1 15,1 0 1,-44 1-16,17-10 16,10 10-16,-71-1 15,27-17-15,8 0 16,-69 9 0,44-1-16,25 1 0,-69-9 15,17-9-15,53 1 16,-18-1-1,-26 0-15,52-8 16,0-9-16,-17-17 16,52-9-16,17 0 15,18-9-15,34 9 16,9-8 0,17 16-16,87 27 0</inkml:trace>
  <inkml:trace contextRef="#ctx0" brushRef="#br0" timeOffset="114520.1">9952 8721 0,'0'0'0,"0"0"0,0 0 0,0 0 15,0 8-15,-9 18 16,1 18-16,8 8 16,-9-9-1,0 18-15,9 8 16,0 17 0,9 10-16,0-10 0,8-16 15,0 8-15,1 26 16,-10-1-16,1-7 15,0 8-15,8-35 16,1-52 0</inkml:trace>
  <inkml:trace contextRef="#ctx0" brushRef="#br0" timeOffset="114870.1">10586 8599 0,'0'0'0,"0"0"0,0 0 16,0 0-1,0 9-15,0 17 16,9 26-16,-1 35 16,1-18-16,0 0 15,8 27 1,0 16-16,10 1 16,-1-27-16,-9-16 15,0 25-15,1 9 16,-10-26-16,-16-26 15,-1-18-15</inkml:trace>
  <inkml:trace contextRef="#ctx0" brushRef="#br0" timeOffset="115287.77">9058 9414 0,'0'0'0,"17"17"0,9 9 16,17 26-16,53 52 0,52 17 15,-27-34 1,-25-9-16,43 17 15,8 0-15,-43-17 16,1-26 0,34 0-16,-18-17 15,-17-9-15,18-18 0,17 1 16,-26-18 0,-26-17-16,8-17 15,27-17-15,-18-10 0,-26 10 16,-17 16-1,-9-25-15,-9-26 16,1-9 0,-27 26-16,-8 52 0</inkml:trace>
  <inkml:trace contextRef="#ctx0" brushRef="#br0" timeOffset="145689.81">21050 15745 0,'0'0'0,"0"0"0,0 0 0,0 0 16,9 52-16,9 44 16,-1-1-16,18 0 15,-1 35-15,10 17 16,-18-17-16,0 0 15,0 17-15,-17-25 16,-1-18-16,10-9 16,-10-17-1,1-26-15,-18-17 16,9-18-16,0-8 16</inkml:trace>
  <inkml:trace contextRef="#ctx0" brushRef="#br0" timeOffset="145969.96">20217 15823 0,'0'0'0,"0"0"16,0 0-16,35 0 0,25 9 16,45-9-1,68 0-15,-16 0 16,-10 0 0,18 0-16,-26-9 15,-17-8-15,17-18 16,173-17-16</inkml:trace>
  <inkml:trace contextRef="#ctx0" brushRef="#br0" timeOffset="146799.81">21780 16473 0,'0'0'0,"0"0"15,0 0-15,0 9 16,0-1-16,0 1 0,0 8 16,0 1-1,0-1-15,0 18 16,9-1-16,8 18 15,0 9-15,18-1 16,9-16 0,8-10-16,0-8 15,-9-8-15,-8-10 16,-9-8-16,0-8 16,-17-1-16,-1-17 15,-8 0-15,-8 0 16,-18-17-16,0-1 15,-9 1-15,0 0 16,9-9 0,9 9-16,-1-1 0,10 10 15,8-1 1,17 9-16,0 9 16,18-1-16,8 18 0,10 9 15,-1 26 1,-9 8-16,-8 0 15,34 1 1,9-10-16,-51-8 0,-10 0 16,-8-17-1,-1 0-15,1-1 16,0-8 0,-1 0-16,10 0 0,-1-8 15,0-10 1,18-16-16,0-18 15,-9 0-15,0 0 16,0 8-16,-9 10 16,9-1-16,-8 18 15,-1-1 1,-8 10-16</inkml:trace>
  <inkml:trace contextRef="#ctx0" brushRef="#br0" timeOffset="147354.84">23682 16456 0,'0'0'0,"0"0"0,0 0 16,0 0-16,0 0 15,0 0 1,0 0-16,-9-9 0,-26-8 16,-34-9-16,-9 0 15,0 8 1,25 10-16,-7 8 0,8 0 15,-1 17 1,10 0-16,8 1 16,18 8-1,17 0-15,0 0 16,9 0-16,8-9 16,0 0-16,1-8 15,-1 0-15,0-1 16,9 1-16,9 8 15,0 1-15,0-1 16,-1 0 0,1 27-16,9 25 0,-1 17 15,-8-8 1,-9 18-16,0 8 16,0-9-16,-17-17 15,8 0-15,-8-26 16,-1-35-16</inkml:trace>
  <inkml:trace contextRef="#ctx0" brushRef="#br0" timeOffset="147800.76">23699 16542 0,'0'0'0,"0"9"0,0 8 15,0 18-15,0 34 16,9 26-16,-1-8 16,1-26-1,9-18-15,-1 0 16,0-17-16,9 0 15,0-8-15,0-10 16,0 1-16,1-9 16,-1-9-16,0 1 15,0-18-15,-9 8 16,0 1 0,-8 0-16,0 8 0,-1 9 15,1 0 1,9 0-16,-1 17 15,18 1-15,17 8 16,0 0-16,-9 0 16,1 0-16,-10-9 15,1-17 1,-17 0-16</inkml:trace>
  <inkml:trace contextRef="#ctx0" brushRef="#br0" timeOffset="148134.59">24637 16975 0,'0'0'0,"0"0"0,0 0 16,0 0-16,9-8 15,-1-1-15,1-17 0,0-9 16,-18 1-1,0-1-15,-8 0 16,0 18 0,-9 0-16,-18-1 0,-8 1 15,0 17 1,0 0-16,17 17 16,9 27-16,17 16 15,27 10-15,25-1 16,9 0-16,26-8 15,44-9-15,8-35 16,-86-17-16</inkml:trace>
  <inkml:trace contextRef="#ctx0" brushRef="#br0" timeOffset="148399.7">24585 15771 0,'0'0'0,"0"9"0,26 26 16,43 60-16,27 26 16,-1 35-16,1 26 15,8 35-15,18 34 16,-35 17-1,-53-25-15,-42-44 16,-62-8-16,-25 25 16,-70 113-16</inkml:trace>
  <inkml:trace contextRef="#ctx0" brushRef="#br0" timeOffset="148799.94">19687 15529 0,'-9'17'0,"-17"52"0,-8 96 0,25 34 16,26 44 0,44 17-16,43 8 15,27 44 1,42 60-16</inkml:trace>
  <inkml:trace contextRef="#ctx0" brushRef="#br0" timeOffset="149579.87">25914 15884 0,'0'0'0,"0"0"15,0 0-15,0 0 0,0 0 16,0 0 0,-18 0-16,-17 0 0,-43 26 15,-9 35 1,9 8-16,9 9 15,-9 34-15,8 36 0,18-27 16,26 0 0,17 18-16,27-18 15,8-17 1,26 0-16,26-9 16,44 1-16,156 85 15</inkml:trace>
  <inkml:trace contextRef="#ctx0" brushRef="#br0" timeOffset="150229.94">26226 15936 0,'0'0'0,"-8"0"0,-1 0 0,0 0 0,0 0 15,1 0 1,-1 0-16,9 0 16,0 0-16,0 26 15,26 17-15,9 27 16,8 42-16,18 27 15,-17-18-15,-1 9 16,-26 0 0,-25-26-16,-10-18 15,-25 1-15,-9-18 16,0-25-16,-9-10 16,9-16-16,8-10 15,10-16-15,8-1 16,8-17-1,-8-17-15,9-35 16,8-18-16,18 18 16,25-17-16,19-9 15,7 26-15,-8 9 16,-8 17-16,-9 17 16,-1 1-1,1 16-15,9 10 0,-1 8 16,0 17-16,-8 9 15,9 17 1,-1 18-16,-17 0 16,-9 17-16,9 43 15,-17 0-15,0-17 16,-9 9 0,-9-1-16,0-34 0,1-9 15,-1-17-15,9-34 16</inkml:trace>
  <inkml:trace contextRef="#ctx0" brushRef="#br0" timeOffset="150529.81">26634 16343 0,'0'0'0,"0"0"0,9 9 16,17 17-16,9 8 16,-9 10-16,0-1 15,0 0 1,0 9-16,-17 18 16,-1-1-16,1-9 0,-18-8 15,1-17 1,-1-9-16,-17 0 15,0-9-15,-9-8 16,0-9-16,-8 0 16,26 9-16</inkml:trace>
  <inkml:trace contextRef="#ctx0" brushRef="#br0" timeOffset="150949.87">27025 17157 0,'0'0'0,"0"0"0,0 0 15,0 0-15,0 0 16,0 0-1,0-8-15,18-10 16,-1-16-16,18-18 16,-1-26-16,-8 0 15,0 26-15,-17 0 16,0 17-16,-9 1 16,-9 8-16,-17 0 15,-9 8-15,-17 10 16,0 8-1,9 0-15,8 17 16,0 9-16,18 34 16,0 10-16,25-10 15,36 18-15,34 0 16,9-26-16,34-26 16,201 26-16</inkml:trace>
  <inkml:trace contextRef="#ctx0" brushRef="#br0" timeOffset="151854.91">27459 17053 0,'0'0'0,"0"0"0,0 0 0,0 0 16,9 9-16,8-9 15,1-9-15,8 1 16,0-18 0,0-26-16,0-18 0,0 10 15,-9 8 1,-8 8-16,0 1 15,-9 9-15,0 8 0,0 8 16,-9 1 0,0 8-16,-17 9 15,0 9 1,-17 8-16,8 1 0,9-1 16,9 18-16,-1-1 15,27 9 1,17 18-16,18 0 15,-1-18-15,18-8 16,43 8-16,9-17 16,-26-17-1,-18-1-15,1-8 16,16-8-16,-7-1 16,-27-8-16,-18 8 15,-7 0-15,-19 1 16,1 8-16,-9-9 15,-9 0-15,-8 1 16,-9 8 0,0 0-16,0 8 15,8 1-15,1 8 16,0-8-16,17 0 16,0-1-16,8 10 15,18-1-15,9-8 16,8-1-16,1-16 15,-9-18-15,-1-26 16,-8-26 0,-17 0-16,-9-18 15,-26-25-15,-17 0 16,-9 26-16,-1 25 16,19 10-16,-1-1 15,0 9-15,0 17 16,18 18-16,0 0 15,8 17-15,9 0 16,0 17 0,0 44-16,17 60 15,18 18-15,26 8 16,8 9-16,-16-26 16,-1-26-16,-9-26 15,0 17-15,-8-17 16,-26-52-16</inkml:trace>
  <inkml:trace contextRef="#ctx0" brushRef="#br0" timeOffset="152129.47">28250 15806 0,'0'0'0,"0"0"0,0 0 16,0 0-1,0 0-15,26 0 0,26 0 16,17 35 0,18 51-16,9 27 15,34 77-15,-9 10 16,-42 16-16,-27-17 16,-26-8-16,-26-9 15,-18-61 1,-16-17-16,-27-9 0,-17 1 15,17-44 1,52-52-16</inkml:trace>
  <inkml:trace contextRef="#ctx0" brushRef="#br0" timeOffset="152459.97">29144 16499 0,'0'0'0,"9"0"0,17 9 16,17-1-16,9-8 15,-8 0-15,-1-8 16,-8-1-16,0-17 16,-9 9-16,0-1 15,-18 10-15</inkml:trace>
  <inkml:trace contextRef="#ctx0" brushRef="#br0" timeOffset="152654.72">29092 16741 0,'0'0'0,"0"0"16,0 0-16,0 0 15,9 0-15,25 0 16,45-8-16,7-1 15,-7 1 1,42-1-16,9-8 16,-34-1-16,-53 18 15</inkml:trace>
  <inkml:trace contextRef="#ctx0" brushRef="#br0" timeOffset="153229.63">29978 15503 0,'0'0'0,"0"0"15,0 17-15,0 0 0,8 18 16,10 17 0,8 9-16,26 34 15,9 18 1,-9-27-16,-9-25 0,-8-9 16,-9-26-1,0 0-15,-8-18 16,-1 1-16,-8 0 15,-1-9-15,10-9 16,-1-17 0,9-43-16,-17-18 15,-1 9-15,-8-17 16,-8-9-16,8 26 16,0 26-16,0 17 15,0 1-15,0 17 16,0 8-16</inkml:trace>
  <inkml:trace contextRef="#ctx0" brushRef="#br0" timeOffset="153584.53">30820 16300 0,'0'0'0,"0"8"0,0 10 16,9-10-16,0 1 16,-9 0-1,0-9-15,0-9 16,17 0-16,0-17 16,1 0-16,-1 0 15,-8-17-15,-1 0 16,-16-9-16,-1 17 15,0 1 1,1 16-16,-1 1 16,-8 17-16,-9 0 15,-18 26-15,9 9 16,9-1-16,18 18 16,16-17-16,18 43 15,0-18-15</inkml:trace>
  <inkml:trace contextRef="#ctx0" brushRef="#br0" timeOffset="153899.64">31072 15052 0,'0'0'0,"0"0"0,0 0 16,0 0-16,0 0 15,17 35 1,1 17-16,16 52 0,19 52 16,-19-18-16,1 10 15,-9 16 1,0-34-16,-8-26 0,16 17 15,-8-8 1,-17-35-16,-9-17 16,9-35-1</inkml:trace>
  <inkml:trace contextRef="#ctx0" brushRef="#br0" timeOffset="154220.09">31411 14931 0,'0'0'0,"0"0"0,0 0 0,0 0 15,0 9 1,26 25-16,17 53 15,9 8 1,0 35-16,-8 26 16,-9-26-16,-9 0 15,0 9-15,-18-35 16,1-26-16,-9-26 16,0-26-16,0-1 15,0-16-15,0 0 16</inkml:trace>
  <inkml:trace contextRef="#ctx0" brushRef="#br0" timeOffset="154399.94">31220 15685 0,'0'0'0,"0"0"16,0 0-1,8 0-15,18 0 0,44 8 16,25 1-16,-8-9 15,-17 0 1,-18 0-16,-17 9 0,-18-1 16</inkml:trace>
  <inkml:trace contextRef="#ctx0" brushRef="#br0" timeOffset="154849.64">32244 16040 0,'0'0'0,"0"0"15,0 0 1,0-9-16,-8 1 0,-1-18 15,0 0 1,-17-9-16,0 9 16,-17 9-16,-1-1 15,10 18 1,8 0-16,8 0 16,1 0-16,8 9 15,9 0-15,0-9 16,0 8-16,0-8 15,0 0-15,0 0 16,0 0-16,0 0 16,0 0-16,0 0 15,0 0 1,0 0-16,0 0 0,9 9 16,8 8-16,9-8 15,-8-9 1</inkml:trace>
  <inkml:trace contextRef="#ctx0" brushRef="#br0" timeOffset="155414.81">32661 15815 0,'0'0'0,"0"0"0,0 0 15,0 0-15,0 0 16,-8 0-16,-1 0 15,0 0-15,-8 0 16,-1 0 0,1 0-16,0 8 15,17 10-15,0-1 16,8 18-16,10 8 16,-1 0-16,0 1 15,1-10-15,-1 10 16,18 16-16,0 35 15,-1 9 1,-25-26-16,-9-17 0,-9 0 16,-8 17-1,-9 8-15,-9-34 16,9-17-16,0-18 16,0-8-1,0-9-15,0-18 0,9-8 16,-1-8-16,10-35 15,16-53 1,18 1-16,0 17 16,0-17-16,0-18 15,1 44-15,-19 26 16,1-1-16,0 18 16,-1 18-16,1-1 15,0 18-15,-9-1 16,8 18-16,10 0 15,8 18 1,17 16-16,18 44 16,0 18-16,-9-10 15,-26-51-15</inkml:trace>
  <inkml:trace contextRef="#ctx0" brushRef="#br0" timeOffset="155659.78">33191 15321 0,'9'9'0,"69"77"0,26 105 16,-26 51-16,-34 35 0,-62 1 15,-51-44 1,-35-18-16,-9-60 16,-87 43-1,-104 96-15</inkml:trace>
  <inkml:trace contextRef="#ctx0" brushRef="#br0" timeOffset="156019.75">29960 15347 0,'-8'0'0,"-18"0"0,-26 17 16,-18 1-16,1 34 15,-1 26 1,18 8-16,17 53 0,9 25 15,44 36 1,34 25-16,52-43 16,104 77-16</inkml:trace>
  <inkml:trace contextRef="#ctx0" brushRef="#br0" timeOffset="156533.51">30560 16915 0,'-9'0'0,"0"0"0,1 17 0,-18 0 16,-9 18 0,-35 0-16,-8 17 15,-9 17-15,18 26 16,17 0-16,17-8 15,26 52-15,18-9 16,34-35-16,18-17 16,0-18-16,-35-34 15</inkml:trace>
  <inkml:trace contextRef="#ctx0" brushRef="#br0" timeOffset="157159.91">30881 17131 0,'0'0'0,"0"0"0,0 0 16,0 0-16,0 0 15,-9 18-15,1 8 16,-10 34-16,1 10 15,8-1-15,9 9 16,9 26 0,8 8-16,1-25 0,8-26 15,17-1 1,9-17-16,9-8 16,-18-26-16,1-1 0,-1-16 15,1-10 1,-10-16-16,-8-18 15,-8 0 1,-10 17-16,1 9 0,-9 9 16,0 0-1,0 8-15,0 9 16,0 0-16,0 0 16,0 0-16,0 9 15,0 8 1,0 9-16,0 0 15,0 0-15,0 0 16,0-9-16,0-8 16,0 0-16,0-1 15,0 1-15,9 0 16,0-1 0,-1 1-16,10-1 15,-1 1-15,0 8 16,9-8-16,9 8 15,0 1-15,-9-10 16,9 1-16,8 0 16,-17-1-16,-9-8 15</inkml:trace>
  <inkml:trace contextRef="#ctx0" brushRef="#br0" timeOffset="157519.74">31359 17495 0,'0'-9'0,"8"9"0,-8 0 15,0 0-15,0 0 0,0 0 16,0 9 0,18 8-16,-1 18 15,26 34-15,18 18 16,-9-9-16,-8-17 15,-10-9-15,10-9 16,-9-17 0,-18-9-16</inkml:trace>
  <inkml:trace contextRef="#ctx0" brushRef="#br0" timeOffset="157909.67">31732 17452 0,'0'0'0,"0"0"15,0 8-15,0 1 16,0 8-16,9 9 15,8 18 1,9 34-16,0 0 16,-8-18-16,8-8 15,-9-8-15,-8-18 16,-1-9-16,1-9 16,0 1-16,-9-9 15,0-9 1,8-16-16,10-27 15,-10-26-15,1 0 16,8-9-16,1 9 16,25-17-16,9 8 15,-34 61-15</inkml:trace>
  <inkml:trace contextRef="#ctx0" brushRef="#br0" timeOffset="158270.01">32166 17556 0,'0'0'0,"0"0"0,0 0 15,0 0 1,0 8-16,0 1 0,0 8 16,9 1-1,0 16-15,8 10 16,-8 8-16,-1-9 0,1-17 15,0 0 1,-1 0-16,1-9 16,0-8-16,-9 0 15,0-1 1,8-8-16,1-8 16,8-10-16,1-8 15,8-26-15,0 0 16,0 18-16,0-1 15,9 9-15,-9 9 16,0 8-16,-9 9 16</inkml:trace>
  <inkml:trace contextRef="#ctx0" brushRef="#br0" timeOffset="158750.07">32661 17945 0,'0'-8'0,"0"8"0,0 0 16,0 0 0,0 0-16,0 0 15,0-9-15,0 0 16,0-8-16,9-9 15,0-17-15,-1 0 16,-8-1 0,0 10-16,0 8 15,0 8-15,0 1 16,0 0-16,0 8 16,0 9-1,0 0-15,0 0 0,0 9 16,0 17-1,0 17-15,18 9 16,-1-9-16,0 1 16,9-10-16,0-8 15,1 0-15,-10-17 16,0-1 0,-8-8-16,0 0 15,-1 0-15,-8-8 0,9 8 16,8 0-1,9 0-15,-8 0 16</inkml:trace>
  <inkml:trace contextRef="#ctx0" brushRef="#br0" timeOffset="159199.74">33069 17564 0,'0'0'0,"0"0"0,0 9 15,0 17-15,0 26 16,0 9-16,9-18 16,-9-8-16,0-9 15,0-18 1,0 1-16,0 0 0,0-9 16,0 0-16,0-9 15,-9-8 1,1-9-16,-1 0 0,9 0 15,0 8 1,0 1-16,0 8 16,0 9-1,17 0-15,18 9 16,35 34-16,16 9 16,10 0-16,60 35 15</inkml:trace>
  <inkml:trace contextRef="#ctx0" brushRef="#br0" timeOffset="159469.59">33391 17097 0,'0'0'0,"0"0"0,0 17 0,26 78 0,8 44 0,1-18 0,-9 0 0,0 27 0,-8-53 16,-18-43-16,-9-26 16,9-9-1,0-8-15,0-9 16,0 0-16</inkml:trace>
  <inkml:trace contextRef="#ctx0" brushRef="#br0" timeOffset="159649.66">33512 17582 0,'0'0'0,"0"0"0,9 0 0,-9 0 0,0-9 0,9 9 0</inkml:trace>
  <inkml:trace contextRef="#ctx0" brushRef="#br0" timeOffset="159850.06">33712 16993 0,'0'8'0,"26"70"0,26 87 0,-8 69 0,-62 34 15,-51 9 1,-18 157-16</inkml:trace>
  <inkml:trace contextRef="#ctx0" brushRef="#br0" timeOffset="171311.14">1815 10808 0,'0'0'16,"0"0"-16,0 0 0,0 17 0,17 35 16,27 35-16,-18 0 15,0-1-15,0 1 16,9 34-16,-9 0 15,-9-34 1,-8 8-16,8 9 0,-8 9 16,0-26-1,-18-27-15,0-17 16,-8 9 0,-18 0-16,-8-8 0,-1-10 15,1-8-15,-18-17 16,18-9-1,8-9-15,0-17 16,-8-8-16,-9-36 16,8-16-1,1-18-15,25 9 16,36-53-16,25-189 16</inkml:trace>
  <inkml:trace contextRef="#ctx0" brushRef="#br0" timeOffset="171540.06">1059 10644 0,'0'0'0,"0"0"0,9-9 16,9 0-16,60 1 15,69-10-15,-8 10 16,44-1-16,8 0 16,17 1-16,-17-18 15,122-61 1</inkml:trace>
  <inkml:trace contextRef="#ctx0" brushRef="#br0" timeOffset="173184.74">3257 12419 0,'0'0'0,"0"0"15,0 0-15,0-8 16,0-1-16,-9 0 16,9-17-16,0-8 15,0 8-15,0 0 16,9 17 0</inkml:trace>
  <inkml:trace contextRef="#ctx0" brushRef="#br0" timeOffset="173495.83">2970 11285 0,'0'0'0,"0"0"0,0 17 0,0-17 16,-9 0-1,9 0-15</inkml:trace>
  <inkml:trace contextRef="#ctx0" brushRef="#br0" timeOffset="175009.86">2935 11276 0,'0'0'0,"0"0"0,0 0 16,0 0-16,0 0 16,0 0-16,0 0 15,0 9-15,0 8 16,0 18-16,0 25 16,0 9-16,9 9 15,0-8 1,8 8-16,26 26 15,10 0-15,7-26 16,1-27-16,-9-16 16,-8-9-16,-18-17 15,0-1-15,0-16 16,9-10 0,8-25-16,-17-9 0,0 0 15,-17 9-15,-1 8 16,1 9-1,-9 9-15,0 0 16,0 8-16,0 0 16,0 9-16,0 0 15,26 9 1,35 34-16,17 18 0,-17-9 16,8-9-16,10 0 15,7-17 1,-7-17-16,-19-9 15,-16-9-15,-1-17 16,-8-8-16,0-18 16,-9 0-1,-18 0-15,1-35 16,-18-25-16,1 16 16,-27 18-16,-17 1 15,-26-10-15,17 26 0,9 9 16,17 9-1,0 0-15,18-1 16,8 27 0</inkml:trace>
  <inkml:trace contextRef="#ctx0" brushRef="#br0" timeOffset="175909.86">5323 11267 0,'0'0'0,"-8"0"0,-1 9 15,0 8-15,-17 35 16,-8 26 0,16 9-16,1 8 15,17 18-15,0 8 0,9-26 16,8-26-1,9 1-15,17 8 16,18-9-16,0 0 16,-9-25-16,0-18 15,-17-18 1,17-16-16,17-18 0,10 0 16,-1-18-16,-9-8 15,-8-26 1,-18-26-16,-8 18 0,-9 25 15,-17-25 1,-9-27-16,-17 9 16,-18 26-1,-17 0-15,-18 0 0,-8 0 16,9 0 0,-18 9-16,-9 17 15,9 26-15,27 9 0,25 17 16,0 0-1,9 17-15,9 0 16,-1 18-16,1-9 16,17 0-16,0 0 15,26 9 1,35 17-16,8 0 16,-8-18-16,-9-8 0,18 0 15,-1-17 1,9-1-16,0-16 15,-17-1-15,-17 1 16,-10-1-16,-8-8 16,1 8-1,-19 0-15</inkml:trace>
  <inkml:trace contextRef="#ctx0" brushRef="#br0" timeOffset="176380.72">5158 10167 0,'0'0'0,"0"0"16,0 0-16,0 0 16,0 0-16,0 9 15,0 8 1,-8 1-16,-1 7 15,-17 1-15,-9 0 16,1-8-16,-1-10 16,9 1-16,8 0 15,1-9-15,0 0 16,8 0-16,9 0 16,0 0-16,0 0 15,0 0-15,9 0 16,8 0-1,18 0-15,-1 8 16,-16 1-16</inkml:trace>
  <inkml:trace contextRef="#ctx0" brushRef="#br0" timeOffset="176873.6">5801 10141 0,'0'0'0,"0"0"15,0 0-15,0 0 0,0 0 16,0 0 0,0 0-16,-9 18 15,1-1-15,-1-8 0,0-1 16,1 1-1,-10-9-15,1-9 16,-9 1 0,0-10-16,8 1 0,1 0 15,8-1 1,9 10-16,0-1 16,0 9-16,0 0 15,0 0 1,9 0-16,8 17 15,9 18-15,-8 0 16</inkml:trace>
  <inkml:trace contextRef="#ctx0" brushRef="#br0" timeOffset="177400.12">7685 11527 0,'0'0'0,"0"0"16,18 0-16,17 0 0,-1 9 16,18 8-16,27 0 15,25 1 1,-9-10-16,-25 1 0,-9 0 15,-9-9 1,-9 0-16,-17 0 16,-17 8-1</inkml:trace>
  <inkml:trace contextRef="#ctx0" brushRef="#br0" timeOffset="177619.81">7329 12220 0,'0'0'0,"0"0"0,0 0 16,18 0-16,25 0 0,61 0 16,35 9-1,9-1-15,34 1 16,-8-9-16,52-26 0,165 0 31</inkml:trace>
  <inkml:trace contextRef="#ctx0" brushRef="#br0" timeOffset="182079.84">9136 11293 0,'0'0'0,"0"9"0,0 8 0,17 18 16,0 17-16,1 0 16,8 8-16,-17-16 15,-1-1-15,1 9 16,0 17-16,8 9 15,0 0-15,1-17 16,-10-1-16,10-8 16,-1 0-1,1 9-15,-1 8 16,-8-17-16,-1-17 16,-8 0-16,0-9 15</inkml:trace>
  <inkml:trace contextRef="#ctx0" brushRef="#br0" timeOffset="182359.67">8493 11198 0,'0'0'0,"0"0"0,0 0 15,9-9-15,26 1 16,34-1 0,44 0-16,52 9 15,0-8-15,0 8 16,17 0-16,-43-9 16,-17 0-16,8-8 15,-34 0-15,-27 25 16,-34 1-16</inkml:trace>
  <inkml:trace contextRef="#ctx0" brushRef="#br0" timeOffset="183229.69">9570 11700 0,'0'0'0,"0"0"0,0 0 16,0 0-1,0 9-15,17 17 16,1 17 0,-1 9-16,0 9 0,-8-18 15,0-8-15,-1-9 16,1 0-1,0-18-15,0 1 16,-9 0-16,0-1 16,0-8-16,0 0 15,0 0 1,0-8-16,0-10 16,0-8-16,0 1 15,0-10-15,8 9 16,1 0-16,0 0 15,8 9-15,0-1 16,18 1-16,8 0 16,1 17-1,-1 0-15,-8 17 16,0 18-16,-9-1 16,0 10-16,0-1 15,-17 0-15,-1 0 16,1-8-16,-9-9 15,0 0-15,0-9 16,0-8-16,0 0 16,0-9-1,0 0-15,0 0 16,0-9-16,0 0 0,9-17 16,8-8-1,0-10-15,1 10 16,-1-1-16,1 1 15,-1 16-15,9 1 16,0 17-16,9 9 16,-1 8-1,1 18-15,0-1 16,0 18-16,-9 0 16,0 0-16,0 0 15,0 17-15,-9-8 16</inkml:trace>
  <inkml:trace contextRef="#ctx0" brushRef="#br0" timeOffset="184070.03">10994 11354 0,'-9'0'0,"9"9"0,0-9 15,-8 0-15,-1 0 16,0 0 0,1 0-16,-1 0 0,0 0 15,1 0 1,-10 0-16,1 0 0,-9 8 15,0 10 1,0-1-16,0 0 16,0 0-16,8 1 15,1 8-15,0 8 16,-1 1 0,10-9-16,8 0 0,0 9 15,17 8 1,9 9-16,26 17 15,9 1-15,-18-27 16,1-8-16,-18-9 16,0-18-1,-18 1-15,1-9 16,0 0-16,0-9 16,-1 1-16,10-1 15,-10-8-15,1-1 16,0 1-16,8 0 15,0 8-15,1 0 16,16-8-16,1 0 16,9 8-1,8 0-15,-9-8 16,-17 8-16,0 1 16,0-1-16,0 0 15,-8 1-15,-1-10 16,0-8-16,-8-17 15,0-26-15,-18-18 16,-8 9 0,-35-8-16,-26-10 15,-1 10-15,19 16 16,16 27-16,18 8 16,9 1-16,17 25 15</inkml:trace>
  <inkml:trace contextRef="#ctx0" brushRef="#br0" timeOffset="184934.75">12184 11553 0,'0'0'0,"0"0"0,0 0 0,17 0 16,18 9-16,8-1 15,10 1-15,33-18 16,19 1-16,-1-1 16,-9-17-1,27 0-15,17-17 0,-35-9 16,-69 35 0</inkml:trace>
  <inkml:trace contextRef="#ctx0" brushRef="#br0" timeOffset="185311.62">13174 10704 0,'0'0'0,"0"0"16,0 0-16,0 0 16,9 0-16,8 18 15,0-1-15,1 18 16,-1 25-1,18 44-15,-9 9 16,9-1-16,8 36 16,0-1-16,-17-43 15,-8-9 1,-9 9-16,-9-52 16</inkml:trace>
  <inkml:trace contextRef="#ctx0" brushRef="#br0" timeOffset="185584.51">12575 10722 0,'0'0'0,"8"-9"15,27 0-15,17-8 16,35-9-16,69 0 16,-8 9-16,-18 8 15,35 0 1,-8 9-16,-36 9 0,-8-9 16,9 0-1,-62 0-15</inkml:trace>
  <inkml:trace contextRef="#ctx0" brushRef="#br0" timeOffset="186029.75">14016 11813 0,'0'0'0,"0"0"0,0 0 15,18 9-15,-1-1 16,0-8-16,1-8 16,-1-1-16,9-8 15,0-18-15,0-17 16,-8-26-16,-10-9 15,1 27 1,0 16-16,-9 10 0,-9 8 16,0 9-1,1-1-15,-1 18 16,0 0-16,1 0 16,-1 9-16,9 34 15,9 9-15,8 9 16,9-1-16,26 1 15,26 8 1,0-8-16,-8-18 16,-18 1-16,-26-18 0</inkml:trace>
  <inkml:trace contextRef="#ctx0" brushRef="#br0" timeOffset="186609.7">14954 11120 0,'0'0'0,"0"0"0,0 0 15,0 0-15,0 0 16,-9 17-16,9 9 15,0 18-15,18 25 16,17 26-16,-1-17 16,-8-17-16,9-9 15,0-9 1,8 0-16,-8-17 16,-9 0-16,0-17 0,-17 0 15,-1-9 1,1 0-16,-9 0 15,0 0-15,0-9 16,0 0-16,0 1 16,0-1-1,0 0-15,18-8 0,16 0 16,10-1 0,-1 10-16,1-1 15,16-8-15,1-1 16,-9-8-16,-8 0 15,-1 0-15,-17-8 16,-17-1 0,-9-8-16,-35-35 15,-17-26-15,0 9 16,-18 17-16,-16 17 16,-10 9-16,27 17 15,16 18-15,10 0 16,34 17-16</inkml:trace>
  <inkml:trace contextRef="#ctx0" brushRef="#br0" timeOffset="187164.81">16109 11311 0,'0'0'0,"0"0"0,26 0 15,26 17 1,18 0-16,8 1 15,26-1-15,18-8 16,-18-9-16,-17-9 16,52-8-16,-9-18 15,-87 26-15</inkml:trace>
  <inkml:trace contextRef="#ctx0" brushRef="#br0" timeOffset="187659.8">17785 10444 0,'0'0'0,"0"0"16,0 9 0,0 8-16,0 27 15,9 16-15,0 1 16,-9-9-16,8 17 16,10 26-16,8 9 15,0-8-15,-9-18 16,0-9-16,1 0 15,-9 18 1,-1-9-16,-16-18 16,-10-8-16,9-26 15</inkml:trace>
  <inkml:trace contextRef="#ctx0" brushRef="#br0" timeOffset="187899.79">17082 10566 0,'0'0'0,"0"-9"15,17 0-15,27-17 16,8 0-16,8 0 16,62 9-1,26 0-15,-27 8 16,44 9-16,-8 0 15,-45-9-15,10 9 16,17-8-16,-26-1 16,-70 9-16</inkml:trace>
  <inkml:trace contextRef="#ctx0" brushRef="#br0" timeOffset="188543.65">18784 11622 0,'0'0'0,"-9"0"0,1 0 15,-10 0-15,-17 0 0,-25 9 16,-19 0 0,19-1-16,16 1 15,10 0-15,16-1 0,1 1 16,8 8-1,9 1-15,9 8 16,8-9 0,1-8-16,8-1 15,0-16-15,0-1 16,0-26-16,0-25 16,0-36-16,-17 10 15,-18-1-15,-17-34 16,-9 8-16,0 27 15,1 25 1,16 18-16,1 8 0,-1 18 16,10-1-1,8 10-15,0 8 16,0 0-16,0 0 16,26 26-16,26 34 15,9 36-15,-18-18 16,9 26-16,9 26 15,0-1-15,8-25 16,-8 0 0,0 9-16,0-26 15,-18-18-15,-17-43 16</inkml:trace>
  <inkml:trace contextRef="#ctx0" brushRef="#br0" timeOffset="189109.73">19166 10921 0,'0'0'0,"0"0"0,0 0 16,0 8-16,9 18 16,8 18-16,18 16 15,0 1 1,-1-9-16,10 0 0,8 9 16,-9-1-1,1 1-15,-18-9 16,0-18-16,-18-8 15,1-17-15,0 0 16,-1-1-16,-8-8 16,0 0-1,0-8-15,0-1 0,9 0 16,9 1 0,-1-10-16,18 1 15,25 0-15,10-1 16,-1 18-16,-25-8 15,-1-1-15,1 0 16,-10 1-16,-8-9 16,-8-18-1,-10-43-15,-25-43 16,-35-9-16,-52-18 0,-18-16 16,27 43-1,-18 8-15,-9-26 16,-86-112-16</inkml:trace>
  <inkml:trace contextRef="#ctx0" brushRef="#br0" timeOffset="194860.03">8215 13935 0,'0'0'0,"0"0"0,18 0 16,-1 9 0,18-1-16,8 1 0,18 0 15,17-1 1,0 1-16,-8 0 16,-10-1-16,10-8 15,17 0-15,8-8 16,-17 8-16,-43 0 15</inkml:trace>
  <inkml:trace contextRef="#ctx0" brushRef="#br0" timeOffset="195121.45">8502 14489 0,'0'0'0,"0"0"0,8 0 0,27 18 16,17 8-1,18 0-15,17-18 0,17 1 16,17-35-16,-25 0 15,-61 17 1</inkml:trace>
  <inkml:trace contextRef="#ctx0" brushRef="#br0" timeOffset="200531.08">9622 13112 0,'0'0'0,"0"0"0,0 0 0,0 0 0,0 0 15,0 0 1,0 0-16,0 18 16,9-1-16,-1 9 15,10 8-15,-1 18 16,-8 0-16,0-8 15,-1-1 1,1 18-16,8 17 0,1 26 16,-1-9-1,0-26-15,9 26 16,9 44-16,0-9 16,-9-43-1,9 8-15,-1 17 16,-8-16-16,-8-27 15,-9-8-15,-9-9 16,0-9-16,0-17 16,0-17-16,0-9 15</inkml:trace>
  <inkml:trace contextRef="#ctx0" brushRef="#br0" timeOffset="200992.48">9422 12592 0,'0'0'0,"26"0"0,18 9 16,8 0-16,0 8 15,26 18 1,18 8-16,-1 26 0,-25-8 16,-18 0-1,-17-18-15,-9 9 16,-9 9-16,-8 17 15,-18 8-15,-8-8 16,-18-9-16,-9 1 16,-8 8-1,9 0-15,8-18 0,0-8 16,9-17 0,9-9-16,0-9 15,-1 0-15,18 1 0,0-1 16,0 0-1</inkml:trace>
  <inkml:trace contextRef="#ctx0" brushRef="#br0" timeOffset="201939.59">10082 14004 0,'-8'0'0,"8"0"0,0 0 0,0 0 16,0 18-1,0-1-15,8 18 16,10 8-16,-1 9 15,-8-9-15,-1 1 16,1-1-16,0-8 16,8 25-16,1 1 15,8-1-15,-9 1 16,9-9 0,-17-9-16,-1-17 0,1-17 15,0 0 1,-9-1-16,0-8 15,0-8-15,-9-10 16,0-16-16,1-10 16,-1 1-16,0 8 15,9-8-15,0 0 16,0-9-16,0 0 16,9 0-16,0 17 15,-1 1 1,1 16-16,8 1 15,1 0-15,-1 17 16,1 0-16,8 17 16,0 0-16,8 18 15,-8-9-15,0 0 16,-17-9 0,0 1-16,0-1 15,-1-9-15,1 1 0,-9 0 16,0-1-1,0-8-15,0 0 16,0 0-16,0 0 16,0-8-1,9-1-15,-1-8 16,1-9-16,8-9 0,1 1 16,-1-1-1,0 18-15,9-1 16,9 1-16,9 8 15,8 18-15,0 8 16,0 18-16,-9 8 16,-17-8-1,0 0-15,1-1 0,-10 18 16,9 26 0,-17-26-16</inkml:trace>
  <inkml:trace contextRef="#ctx0" brushRef="#br0" timeOffset="207479.81">11585 13935 0,'0'0'0,"0"0"0,0 0 16,8 0-16,18 9 15,18-1-15,25 1 16,-8 0-16,17-9 16,53-9-16,7 0 15,-33 1-15,42-1 16,201-17-16</inkml:trace>
  <inkml:trace contextRef="#ctx0" brushRef="#br0" timeOffset="210604.84">13174 12818 0,'0'0'0,"0"0"0,0-9 0,9 0 15,-1 1-15,-8-1 16,0 9-16,0 0 15,0 0 1,0 0-16,0 0 16,0 0-16,9 0 15,8 26-15,1 17 16,8 1-16,-18 8 16,10 26-16,8 34 15,0 9-15,-9-17 16,18 44-1,8 8-15,-8-35 0,0 9 16,17 17 0,-9-17-16,-8-35 15,-9 0-15,0-8 16,0-18 0,-17-17-16,0-17 15,-9-18-15,0-8 0,0-18 16,0 1-1</inkml:trace>
  <inkml:trace contextRef="#ctx0" brushRef="#br0" timeOffset="211009.59">13339 12757 0,'0'0'0,"0"0"0,26 0 0,26 17 15,18 1 1,8 16-16,-18 1 15,-7 0-15,-1 8 16,0 9-16,-9 0 16,1 17-1,-10 18-15,-25-1 0,-18-34 16,-17 0 0,0 0-16,0 0 15,-17-8-15,-18-1 0,-8-8 16,-1-9-1,18-18-15,17-16 16,27 8-16</inkml:trace>
  <inkml:trace contextRef="#ctx0" brushRef="#br0" timeOffset="211689.84">13938 14385 0,'0'0'0,"0"0"0,0 0 16,0 0-16,0 0 16,0 0-16,0 0 15,0 0-15,9 0 16,8 0-16,1 0 15,8-8 1,0-1-16,0 0 0,8 1 16,1-18-1,0-17-15,0-1 16,-1 1 0,1 0-16,-9 8 0,0 0 15,-17 9-15,0 0 16,-9 0-1,-9 9-15,0 0 0,1-1 16,-10 10 0,-8 8-16,-9 0 15,-25 8-15,-1 10 16,9-1 0,17 18-16,0-1 0,18 18 15,8 9 1,18 0-16,17-9 15,26 8-15,-9 1 16,10-18-16,16 0 16,18-17-16,0-8 15,-9-27-15,9-8 16,52-18 0,182-52-16</inkml:trace>
  <inkml:trace contextRef="#ctx0" brushRef="#br0" timeOffset="-207025.89">15475 13909 0,'0'0'0,"0"0"0,0 0 0,9 0 15,0 9-15,17-1 16,43 10-16,35-1 16,1-8-16,7-1 15,36-8-15,173-8 16</inkml:trace>
  <inkml:trace contextRef="#ctx0" brushRef="#br0" timeOffset="-205746.11">16483 12792 0,'0'0'0,"0"0"0,0 0 15,0 0 1,0 0-16,0 0 16,0 17-16,8 0 0,10 18 15,-1 0 1,0 8-16,1 9 15,16 43 1,1 26-16,-9-8 16,0 34-16,0 27 15,-8-10-15,-1 1 16,-8-1 0,-1-34-16,-8 9 0,0-27 15,0-42-15,0-10 16,9-25-16,0-9 15,-9-17-15</inkml:trace>
  <inkml:trace contextRef="#ctx0" brushRef="#br0" timeOffset="-205376.77">16491 12714 0,'0'0'0,"0"0"0,18-9 16,25 9-16,35 0 15,0 0-15,-8 17 16,8 9-16,18 18 15,16 16-15,-25 1 16,-35-18-16,-17-8 16,-9 17-16,0 17 15,-26 0 1,-26 9-16,-35 0 16,-25-17-16,7-9 0,-34-9 15,-17 9 1,35 0-16,25-26 15,53-17-15</inkml:trace>
  <inkml:trace contextRef="#ctx0" brushRef="#br0" timeOffset="-204543.13">17759 14654 0,'0'0'0,"0"0"0,0 0 0,0 0 15,0 0-15,0 0 16,0-9-16,-9 1 15,1-10 1,-18-8-16,-26-8 16,-18-1-16,9 18 15,1 8-15,-27 0 16,-17 9-16,8 0 16,35 0-16,9 18 15,17-1-15,9 0 16,9 9-1,0 9-15,8-9 16,9 0-16,9 0 0,17 0 16,26 0-1,9-17-15,-9-18 16,0-26 0,0-8-16,-9-9 0,1 0 15,-1-17 1,1-35-16,-18 0 15,-9 17-15,-8 9 16,-9 0-16,-9-17 16,-8 17-16,-1 9 15,1 17 1,-1 17-16,10 9 16,-1 9-16,0 0 15,9 8-15,0 9 16,0 0-16,0 0 15,0 26-15,26 43 16,9 18-16,26 34 16,26 35-16,-26-26 15,-18-9 1,0 18-16,-8-18 16,-17-43-16,-1-43 15</inkml:trace>
  <inkml:trace contextRef="#ctx0" brushRef="#br0" timeOffset="-190276.83">2084 14948 0,'0'0'0,"0"9"0,-8 0 0,-1 8 16,0 0-16,0 18 15,1 8 1,-1 9-16,9 0 0,-17 0 16,8 35-16,-8 17 15,8-9 1,9-17-16,0 17 15,0 27-15,9-10 16,-1-16-16,1-1 16,0 17-1,8-8-15,-17-17 0,9-26 16,-9-27 0,8-8-16,-8-8 15,0-10-15,0-8 16</inkml:trace>
  <inkml:trace contextRef="#ctx0" brushRef="#br0" timeOffset="-189853.14">1928 15000 0,'0'0'0,"0"-8"16,17-1-16,1 0 15,-1 1-15,18-10 16,17 10-16,26-1 16,-9 9-16,1 17 15,-9 9-15,-18 9 16,9 17-1,-8 9-15,-18-9 16,0 0-16,0 26 16,-17 17-16,-18 0 15,0-17-15,-26 0 16,-25 9-16,-27 17 16,9-26-16,26-26 15,-1-26-15,10 0 16,-9-18-16,35 1 15,-1-9 1,18 0-16,0 0 16,0 0-16</inkml:trace>
  <inkml:trace contextRef="#ctx0" brushRef="#br0" timeOffset="-189342.6">2649 16508 0,'0'0'0,"0"8"0,0 1 0,0 0 16,17-1-16,0 1 15,1 0 1,17-1-16,-9 1 0,0-18 15,0 1 1,0-10-16,0-8 16,0-17-1,-9 8-15,1 1 16,-10-1-16,1 0 16,0 9-16,-9 9 15,-9 0-15,0-1 0,1 10 16,-18-1-1,-1 9-15,-7 0 16,8 9 0,8-1-16,1 10 0,0-1 15,17 18 1,8 8-16,18 9 16,9-9-16,8 1 0,18-10 15,35 1 1,8-9-16,-17-17 15,-9-1-15,-26 1 16,44 0 0,-27-9-16</inkml:trace>
  <inkml:trace contextRef="#ctx0" brushRef="#br0" timeOffset="-188976.89">4177 15832 0,'0'0'0,"0"0"16,0 0-16,0 0 15,17 0-15,1-9 16,-1 1 0,27-1-16,16 0 0,19 1 15,7-1 1,-25 0-16,-9 1 15,-17 8-15,-9 0 16,-17 0-16,-1 0 16</inkml:trace>
  <inkml:trace contextRef="#ctx0" brushRef="#br0" timeOffset="-188755.08">4116 16386 0,'0'0'0,"9"0"0,17 9 0,17 0 16,44-1 0,52-8-16,-17 0 15,8-17-15,0 0 0,1-18 16,-27 0-1,-69 27-15</inkml:trace>
  <inkml:trace contextRef="#ctx0" brushRef="#br0" timeOffset="-188002.15">6122 14992 0,'0'8'0,"0"10"0,0 8 16,0-9-16,0 9 16,0 0-16,0 0 15,0 9-15,0 8 16,0 35-16,0 35 15,9-1 1,-9-17-16,0 35 16,9 9-16,-1-26 15,10-1-15,8 35 16,-9-17 0,1-43-16,-1 0 0,0 8 15,-8-17-15,0-44 16,-18 1-1,9-18-15</inkml:trace>
  <inkml:trace contextRef="#ctx0" brushRef="#br0" timeOffset="-187576.98">5957 14888 0,'0'0'0,"18"0"0,-1 0 16,0 0-16,18 0 15,35 0-15,25 9 0,1 8 16,-18 26-1,0 18-15,0 25 16,-8-8 0,-10 0-16,-7 9 0,-27 8 15,-26-8 1,-18-27-16,-16 10 16,-19 16-16,-16-8 0,-44 9 15,9-18 1,26-17-16,17-17 15,-9-9-15,18-9 16,18-8 0,16-1-16,18-8 15,0 0-15,9 0 0</inkml:trace>
  <inkml:trace contextRef="#ctx0" brushRef="#br0" timeOffset="-186587.19">7164 16031 0,'0'0'0,"0"0"16,0 0-16,0 0 15,0 0 1,0 0-16,0-8 0,0-1 16,9 0-1,0 9-15,-9 0 16,0 0-16,0 0 15,0 0-15,-9 9 16,-17 8-16,0 18 16,0-9-16,0 17 15,0 26-15,0 18 16,8 8 0,18-25-16,0-18 15,0 0-15,9 0 0,9 8 16,16 1-1,1-1-15,17-16 16,0-1 0,-8-17-16,-18-17 0,0-1 15,0 1 1,-18-9-16,1-9 16,0 1-16,0-1 0,-1-8 15,-8-9 1,-8 0-16,-1 0 15,0 0-15,0 8 16,1 1 0,8 0-16,0-9 15,0 9-15,8-1 0,10 1 16,-9 0 0,8 8-16,-8 0 15,-1 1-15,1 8 16,0 0-16,-1 0 15,1 0-15,0 0 16,-1 0 0,1 0-16,0 0 0,-1 0 15,1 0 1,0 0-16,-1 8 16,10 1-1,-1 0-15,1 8 0,-1 0 16,9 1-16,0 8 15,0 8 1,0-8-16,-9 0 0,10-9 16,-10 1-1</inkml:trace>
  <inkml:trace contextRef="#ctx0" brushRef="#br0" timeOffset="-178466.76">8085 15858 0,'0'0'0,"0"0"0,0 0 0,0 0 15,9 9-15,17 8 0,8 0 16,19 9 0,-1 0-16,26 0 15,26 9-15,0-9 16,-17 0-16,-17-9 15,-1-8-15,9-9 16,-26 0 0,9 0-16,-26 9 0</inkml:trace>
  <inkml:trace contextRef="#ctx0" brushRef="#br0" timeOffset="-178177.08">8337 15390 0,'0'0'0,"0"0"15,0 0-15,0 0 16,8 18-1,1-1-15,0 18 0,8 8 16,-8 17 0,0-16-16,-1 8 15,1 34 1,0 18-16,-18 0 16,9-17-16,0-52 15</inkml:trace>
  <inkml:trace contextRef="#ctx0" brushRef="#br0" timeOffset="-176815.46">8172 15572 0,'0'0'0,"0"0"0,0 0 0,0 0 16,0 0 0,0 9-16,8-1 0,1 1 15,0 0 1,0 8-16,-1 0 16,1 1-16,0-1 15,-1 9-15,1 17 16,0 35-16,-1 0 15,1-8-15,0 8 16,-1-9 0,1 9-16,8-9 15,1 9-15,-1 0 0,-8-52 16</inkml:trace>
  <inkml:trace contextRef="#ctx0" brushRef="#br0" timeOffset="-175646.94">7738 15806 0,'0'0'0,"0"0"15,0 0-15,0 0 16,0 0-16,0 0 16,0 0-16,0 0 15,0 0 1,0 0-16,8 9 15,10 8-15,-1 0 16,18 1-16,8-1 16,18 9-16,8 0 15,10 9-15,-1-9 16,-17 0 0,8 0-16,0-18 15,18 18-15,9 9 16,-35-27-16,-35 1 15</inkml:trace>
  <inkml:trace contextRef="#ctx0" brushRef="#br0" timeOffset="-175317.23">8189 15520 0,'0'0'0,"0"9"0,9 25 16,8 1-16,1 0 0,-10 25 15,10 27 1,-10 17 0,1-9-16,0 1 15,-1-10-15,1-8 16,8 0-16,-8-35 16</inkml:trace>
  <inkml:trace contextRef="#ctx0" brushRef="#br0" timeOffset="-146832.04">10265 15408 0,'0'0'0,"8"8"0,-8 1 0,0-9 15,0 0-15,0 9 16,0 8-16,0 18 16,0-9-16,0 8 15,9 1-15,8 8 16,1 9-16,-1 17 16,-8 27-16,8-10 15,-8 1 1,0 17-16,-1 8 15,-16-16-15,8-1 16,8 9-16,-8-17 16,9-44-1,0-34-15</inkml:trace>
  <inkml:trace contextRef="#ctx0" brushRef="#br0" timeOffset="-146407.06">9665 15364 0,'0'0'0,"0"0"16,0 0-16,0 0 15,0 0-15,27 0 0,33 0 16,36 0-1,-1 0 1,-8 0-16,43 9 16,9 8-16,-26 1 0,0 8 15,9 8 1,-1 1-16,-42-1 16,-19-8-16,-8-8 0,-17-1 15,-17-8 1</inkml:trace>
  <inkml:trace contextRef="#ctx0" brushRef="#br0" timeOffset="-146135.18">9857 16542 0,'0'0'0,"0"9"15,17 8-15,9 1 16,26 8-16,0-18 16,18 1-16,34-9 15,17-9-15,-25 9 16,-53 0-1</inkml:trace>
  <inkml:trace contextRef="#ctx0" brushRef="#br0" timeOffset="-144559.8">9978 16464 0,'0'0'15,"0"0"-15,0 0 0,9 9 0,8 0 16,1 8 0,-1 0-16,0-8 0,1 0 15,8-1 1,8 10-16,27-1 16,9 9-1,-1 0-15,-8-17 0,-18-1 16,1 1-1,-9 0-15,8-1 16,9 1-16,0 0 16,-8-1-16,-10 1 15,-8 0-15,9-9 16,17-9-16,-26 9 16</inkml:trace>
  <inkml:trace contextRef="#ctx0" brushRef="#br0" timeOffset="-143157.3">11567 16404 0,'0'0'0,"0"0"0,0 0 16,0 0-16,0 0 16,0 0-16,0 0 15,0 0 1,0 0-16,0 0 15,0 0-15,0 0 16,0 0-16,0 0 16,0 0-16,0 0 15,0 0-15,-8 0 16,-1 0-16,-8 0 16,-18 0-16,-17 17 15,-18 18-15,9 8 16,9-8-1,18-1-15,-1 1 16,0 8-16,18 18 16,-1 8-16,18 9 15,18-17-15,-1-9 16,18 0 0,17-9-16,-9 0 0,1-8 15,-18-9-15,0-17 16,0-1-1,0-8-15,0-8 16,-9-1-16,1 0 16,-9 1-16,-1-1 15,1 0 1,0 1-16,-1-18 0,1 0 16,0 0-16,-1 0 15,1 0 1,0 8-16,-1 1 0,10 0 15,-1-1 1,0 10-16,1 8 16,8 0-16,0 0 15,0 0-15,0 8 16,-9 10 0,9-1-16,1 0 15,-10 1-15,-8-1 0,-1 0 16,1 1-1,0-1-15,-1 0 16,1 1-16,0-1 16,-1 9-1,1 0-15,0 0 16,-9-9-16,8-8 0,1 0 16,-9-9-16,17-9 15,-8 0 1</inkml:trace>
  <inkml:trace contextRef="#ctx0" brushRef="#br0" timeOffset="-142017.04">11698 14948 0,'0'0'0,"0"0"15,0 0-15,0 0 16,0 0-16,0 0 16,0 0-16,8 9 15,1 8-15,0 1 16,-9-10 0,0 1-16,-9 8 0,0-8 15,1 0-15,-10-1 16,1 1-1,-1-9-15,1 0 16,0-9-16,-1 1 16,10-1-16,-1 0 15,0-8 1,1 8-16,8-8 0,0 8 16,0 1-16,0-1 15,0 0 1,17 1-16,18-9 0,-1 17 15,10 0 1,-1 8-16,1 18 16,-1 35-1,1 17-15,-18-18 0,-18 10 16,1 34 0,-18 0-16,1-18 15,-18-25-15,0-18 16,-9-17-1,-9 0-15,10-9 16,-1-8-16,9 0 16,0-18-16,0 0 15,0-17-15,0 0 16,8 0-16,1-8 16,0 8-16,17 0 15,0 0-15,0 9 16,0-1-16,17 10 15,9 8-15,26 8 16,26 27-16,9 17 16,-26 0-1,-9-9-15,0 0 16,0 1-16,0-1 16,0 0-16,-8 1 15,8-27-15,-9-17 16,-17 0-16</inkml:trace>
  <inkml:trace contextRef="#ctx0" brushRef="#br0" timeOffset="-141286.93">13052 15191 0,'0'0'0,"0"0"16,0 0-16,0 9 15,9 8-15,0 0 16,8 9-16,0 26 16,18 35-16,9 26 15,-18-18-15,8 35 16,-8 8-16,-8-25 15,-1 0-15,1 42 16,-1-16 0,-8-35-16,-1 9 15,1 8-15,-18-26 16,1-34-16,-1 8 16,0-26-16,9-17 15,0-8-15,0-10 16</inkml:trace>
  <inkml:trace contextRef="#ctx0" brushRef="#br0" timeOffset="-140666.87">13018 15434 0,'0'0'0,"0"0"0,17 0 16,9 0-16,17 0 16,1-9-16,8 9 15,9 0-15,26 0 16,8 17-1,-8 1-15,-26-1 16,-18 0-16,1 18 16,-1 17-16,-17 0 15,-9 17-15,-8 26 16,-18 9-16,-8-26 16,-18-8-16,-17-1 15,-9-9-15,9-8 16,0-8-16,17-18 15,1 0 1,16-18-16,1 1 0,0 0 16,17-9-1,0 0-15,0 0 16,0 0 0,0-9-16,17 0 0,26 9 15,27 18-15,-1 25 16,-8 9-1,9 0-15,-1 17 16,9 1-16,-8 8 16,-18-9-1,-17-17-15,-9-9 16,-18-17-16,10-9 16,-10-8-16,1 0 15</inkml:trace>
  <inkml:trace contextRef="#ctx0" brushRef="#br0" timeOffset="-139757.3">14780 16741 0,'0'0'0,"0"0"0,0 0 15,0 0-15,0-8 16,0-1-16,0 1 15,0-1 1,-8-26-16,-1-8 16,-8-9-16,-9 0 15,0 9-15,-9 8 16,-17 0-16,-9 18 16,-8 8-16,8 27 0,9-1 15,17 18 1,0-1-16,18-8 15,-1 9 1,1 0-16,0 8 0,17 26 16,0 9-1,17-9-15,18-8 16,8-18 0,9 1-16,0-18 0,-8 0 15,-9-18-15,-9 1 16,0-9-1,0-9-15,0 1 16,9-18-16,-1 0 16,-8-18-16,0 10 15,-17-1 1,0 0-16,-1 9 16,1 0-16,-9 9 15,0 0-15,0 8 16,0 0-16,0 9 15,0 0-15,0 0 16,0 9-16,17 17 16,10 26-16,7 9 15,1-1-15,8-16 16,-17-18 0,1 0-16,-1-18 15,0 1-15,0-9 16,8-9-16,1-34 15,-17 17-15</inkml:trace>
  <inkml:trace contextRef="#ctx0" brushRef="#br0" timeOffset="-127306.66">17143 16828 0,'0'0'0,"0"0"0,0 0 0,0 0 16,0 0-16,0 0 16,0 0-16,0 0 15,0 0 1,0 17-16,17 9 0,0 18 16,9 8-16,-8 8 15,-1 53 1,-8 17-16,-9-18 0,-9 10 15,0 8 1,1-18-16,-1-8 16,0-17-1,1-27-15,-1-8 0,9-26 16,-9-26 0,9 0-16</inkml:trace>
  <inkml:trace contextRef="#ctx0" brushRef="#br0" timeOffset="-126785.4">17368 16568 0,'0'0'0,"0"0"0,18 18 0,16-1 16,19 9 0,7 9-16,-16-1 15,-1 1-15,-17-9 16,-8 8-16,-10-8 15,1 0 1,-18 0-16,1 0 16,-18 0-16,0 0 15,-9 0-15,9-8 16,8-1-16,1-8 16,0-1-16,8 1 0,0 0 15,9-9 1,0 8-16,0 1 15,9 8 1,17 9-16,9 9 0,17 17 16,-9 0-1,1 0-15,-1-9 16,-17-8 0,9 8-16,0 0 0,-9-8 15,-18-18-15</inkml:trace>
  <inkml:trace contextRef="#ctx0" brushRef="#br0" timeOffset="-126187.1">18428 17400 0,'0'0'0,"0"0"0,0 0 15,-9 0-15,0 0 16,-17-9-16,-8 0 16,-27 1-1,-26-1-15,-8 0 16,16 9-16,27 9 16,18 8-16,-1 1 15,9-1-15,8-8 16,10-1-16,8 1 15,0 8-15,0 1 16,17-1-16,0 0 16,9 1-1,9-10-15,0 1 0,-9 0 16,0-9 0,0 0-16,0 0 15,-8 0-15,-10 0 16,1 0-16,8 17 15,1 0-15,-1 18 16,0 0 0,-8 17-16,0-9 0,-1-8 15,1-9 1,0-9-16</inkml:trace>
  <inkml:trace contextRef="#ctx0" brushRef="#br0" timeOffset="-125936.97">18628 17443 0,'0'0'0,"0"9"0,17-1 0,0 1 16,1 0 0,-1-1-16,18-8 15,0-8 1,8 8-16,-17 0 0</inkml:trace>
  <inkml:trace contextRef="#ctx0" brushRef="#br0" timeOffset="-125712.31">18410 17668 0,'0'0'0,"9"9"15,17 26-15,26 8 16,-8 0-16,-1-17 15,-8 0-15,17-8 16,17-10-16,1-16 16,-1 8-16,-25 0 15</inkml:trace>
  <inkml:trace contextRef="#ctx0" brushRef="#br0" timeOffset="-125336.95">19027 16967 0,'0'0'0,"0"0"0,0 0 16,0 0-16,0 8 16,9 1-1,-1 8-15,1 1 16,8 8-16,1 34 16,8 44-16,0-8 15,-9 7-15,1 27 16,-10 9-16,1-26 15,0-9 1,-1-1-16,-16 10 0,-1-26 16,9-53-1</inkml:trace>
  <inkml:trace contextRef="#ctx0" brushRef="#br0" timeOffset="-124870.02">18871 17019 0,'0'0'0,"8"0"16,27 17-16,0 0 0,8 1 15,9-1 1,18 0-16,8 18 15,0 8 1,-8 9-16,-18 0 0,-17 0 16,-27-9-1,-8 1-15,-8-10 16,-19 1 0,-16-9-16,0 0 0,8 0 15,0-17 1,0 8-16,1-8 15,8-1-15,8 1 16,1 0-16,8-9 16,1 8-16,8 10 15,0 16 1,17 18-16,9 0 16,17 9-16,18 8 15,0 0-15,-9-8 16,-9-18-16,-8-8 15,0 0-15,-18-18 16</inkml:trace>
  <inkml:trace contextRef="#ctx0" brushRef="#br0" timeOffset="-124307.18">20104 18015 0,'0'0'0,"0"0"0,0 0 15,0 0 1,0 0-16,0 0 16,0 0-1,-9 0-15,1 0 0,-10-9 16,-17 0 0,-17 1-16,0 8 15,0 0-15,17 0 16,18 0-16,0 0 15,17 8-15,0 10 16,17 25 0,18 9-16,-1 9 15,10-9-15,-18-18 16,-9-8-16,-8 0 16,0-17-16,-1 0 15,-8 8-15,-8-8 16,-1 8-16,-26 0 15,-26 9 1,1 0-16,8 0 0,-1-8 16,1-1-1,18-9-15,8 1 16,26-9-16,0 0 16</inkml:trace>
  <inkml:trace contextRef="#ctx0" brushRef="#br0" timeOffset="-123537.2">16700 16075 0,'0'0'0,"0"0"15,0 0-15,0 8 16,-9 1-16,0 8 16,1 9-16,-18 26 15,0 61-15,8 8 16,1 9-16,8 43 15,0 9 1,1 9-16,-10-1 0,1 9 16,8 1-1,-8-36-15,0 1 16,-1-35-16,10-26 16,-1-26-16,9-18 15,0-34 1</inkml:trace>
  <inkml:trace contextRef="#ctx0" brushRef="#br0" timeOffset="-122537.02">16613 16031 0,'0'0'0,"0"0"0,0 0 15,0 0-15,0-8 16,0-1-1,0 0-15,0 1 16,0-1-16,0 0 16,0 1-16,17-1 15,18 0 1,8 9-16,9 0 0,18 0 16,52 26-1,25 18-15,1 8 16,34-1-16,-8-7 15,17-1-15,17 18 16,-8 17-16,17 8 16,-17-8-16,0-8 15,-18-18-15,26 8 16,-17 9 0,-17 1-16,9-1 15,-53-17-15,-9 0 0,27-9 16,-35 1-1,-26-1-15,-9-8 16,0 17-16,0 0 16,0-9-1,-26-9-15,-17-8 16,-9 0-16,0-8 16,-17-10-16,0 1 15,-1 8-15,-16 1 16,-1 8-16,-17 17 15,0 35-15,-9 0 16,0 0 0,1-9-16,8 18 15,8 17-15,1 0 16,8-9-16,1-17 16,8 0-16,0 0 15,0-26-15,-9-9 16,0-17-16,0 0 15,1-9 1,-1-8-16,-17 0 16,-26-1-16,-18-16 15,-25-18-15,-1 0 16,-8 0-16,-35-9 16,0 0-16,-17 10 15,-26-10-15,-1 18 16,-25-9-1,-18 8-15,-8-8 16,-27-17-16,9 0 16,-17-9-16,17 8 15,0-8-15,9 0 16,17 0 0,-17-17-16,26 17 0,-130 9 15</inkml:trace>
  <inkml:trace contextRef="#ctx0" brushRef="#br0" timeOffset="-116162.22">9327 15252 0,'0'0'0,"0"0"0,0 0 0,0 0 15,0 0 1,0 0-16,0 0 0,0 8 16,0 10-1,0-1-15,0 26 16,0 18-16,0 17 16,0-9-16,0 0 15,17 27-15,1 34 16,-1-18-16,0-34 15,9 9 1,0 17-16,-8 0 16,-1-18-16,-8-16 15,-1-10-15,-8-8 16,0 0-16,0-8 16,9-18-1,0-18-15</inkml:trace>
  <inkml:trace contextRef="#ctx0" brushRef="#br0" timeOffset="-115268.53">11081 15156 0,'0'0'0,"0"0"16,0 0-16,0 0 15,0 0-15,0 0 16,0 18-16,0-1 15,0 0 1,0 18-16,9 34 0,-1 35 16,1-17-1,0-18-15,-1 9 16,-8 17-16,9 9 16,0-26-16,-1-8 15,-8-1-15,0-34 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37:37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3126 1462 0,'0'0'0,"0"0"0,0 0 0,-8 17 15,-1 35 1,0 18-16,1-1 16,8-8-1,0-9-15,0 0 0,0 17 16,0 17 0,0 1-16,0-18 15,-9-25-15,0 8 16,1 8-16,-1 18 15,-9 9 1,1-18-16,-9-8 0,0-9 16,-17-9-1,-18-8-15,-9-9 16,18 0-16,9-18 16,8 1-16,0 0 15,-8-1-15,-1-16 16,-16-10-16,-1-34 15,0-34-15,9-1 16,17 44-16</inkml:trace>
  <inkml:trace contextRef="#ctx0" brushRef="#br0" timeOffset="230.02">2371 1497 0,'0'0'0,"0"0"15,17 0-15,18 0 16,52 0-16,60 0 16,-8 0-16,35 0 15,8 8-15,-25-16 16,16-1-16,-34-17 15,-87 17 1</inkml:trace>
  <inkml:trace contextRef="#ctx0" brushRef="#br0" timeOffset="1560.01">3951 1939 0,'0'0'0,"0"0"0,0 0 15,0 0-15,0 0 0,0 0 16,0 0-16,0 0 16,-8 0-1,-1 0-15,0 8 16,1 1-16,-1-1 16,0 1-16,1 8 15,-1 1-15,0 8 16,0 17-16,9 0 15,0 1-15,9-1 16,17 18 0,26 17-16,26 26 15,9-18-15,-26-17 16,-17-25-16,-18-18 16,-9-9-16,0-8 15,1-1-15,-10 1 16,1 0-1,0-9-15,-1-9 16,1-26-16,-9-17 16,0-8-16,0 17 15,0 8-15,-9 9 16,9 0 0,0 9-16,0-1 15,0 18-15,0 0 16,9-8-16,43 8 15,26 8-15,1 10 16,-10 8-16,9 8 16,0-8-16,-8-8 15,-9-10 1,-9 1-16,-9-9 0,-17-9 16,0-17-16,-8 0 15,-10 0 1,-8-8-16,-26-36 15,-17-25-15,-18 8 16,9 18-16,17 26 16,9 8-16,0 0 15,9 18-15,-1 0 16,18 8 0,0 9-16,0 0 15</inkml:trace>
  <inkml:trace contextRef="#ctx0" brushRef="#br0" timeOffset="2369.98">6105 1904 0,'0'0'0,"0"0"16,-9 0-16,-8 26 0,-26 26 15,-1 26 1,9 0-16,1-18 16,8-8-16,8 0 0,10 18 15,16 16 1,10 1-16,16-18 15,1-8 1,8-18-16,-8 0 0,26 9 16,17-8-1,9-10-15,-18-16 16,-25-18 0,-1-9-16,-8-8 15,8-9-15,-8-9 16,9-43-16,-10-17 15,-16 8-15,-18 9 16,-9-8-16,-8-27 16,-9 9-16,-9 35 15,-35-1-15,-16 10 16,7 25-16,10 1 16,-18 8-16,-8 8 15,8 18 1,26 0-16,18 9 15,16 0-15,10-1 16,17 10-16,9 8 16,26 25-16,34 27 15,-8-26-15,0 0 16,17-8 0,26-18-16,-17-9 0,-26-8 15,-18-18-15,0 0 16,1-17-1,-18-17-15,-17-9 16,-1 26-16</inkml:trace>
  <inkml:trace contextRef="#ctx0" brushRef="#br0" timeOffset="2874.87">5593 1072 0,'0'0'0,"0"0"0,0 0 0,0 0 16,0 18-16,0 25 15,0 9 1,8-9-16,1-17 0,-9 0 16,0-8-1,0-10-15,0 1 16,0 0-16,0-1 0,0-8 16,0 0-1,0 0-15,0 0 16,0 0-1,0 0-15,9 0 0,8-17 16,0 0 0</inkml:trace>
  <inkml:trace contextRef="#ctx0" brushRef="#br0" timeOffset="3332.16">6522 1038 0,'0'0'0,"0"0"0,0 0 16,0 0-16,-9 0 15,0 0-15,-17 17 16,0 0-16,0 1 15,0-10-15,-8 1 16,7 0-16,1-9 16,9 0-1,0-9-15,-1 0 0,10 9 16,8 0 0,0 0-16,0-8 15,43-1-15,9-8 16,-26 8-16</inkml:trace>
  <inkml:trace contextRef="#ctx0" brushRef="#br0" timeOffset="3820.23">7929 1964 0,'0'0'0,"0"0"0,0 0 15,8 0 1,27 0-16,26 0 0,17 0 16,-17 0-1,-18 0-15,-8-8 16,8-1 0,-8 1-16,-18 8 15,-8-9-15,0 9 0</inkml:trace>
  <inkml:trace contextRef="#ctx0" brushRef="#br0" timeOffset="4080.57">7729 2363 0,'0'0'0,"0"0"0,9 0 15,8 0-15,26 17 16,44 9-16,52 9 16,-17 0-16,-9-27 15,43-16 1,-17-18-16,-35 0 16,26 0-16,1 0 15,-27-9-15,-61 26 16</inkml:trace>
  <inkml:trace contextRef="#ctx0" brushRef="#br0" timeOffset="4660.17">10108 1419 0,'0'0'0,"0"0"0,0 0 0,9 34 16,8 53-1,1 17-15,-1 0 16,1 43-16,8 9 16,-9-43-16,9 17 15,0 26-15,0-35 16,-9-17-1,1 17-15,-9 18 0,-9-44 16,0-17 0,-9-9-16,0-8 15,-8-18-15,8-26 16</inkml:trace>
  <inkml:trace contextRef="#ctx0" brushRef="#br0" timeOffset="5060.17">10299 1549 0,'0'0'0,"0"0"15,9-9-15,26 0 16,17 9-16,0 9 16,9 8-16,17 27 15,26 8 1,-8 8-16,-27-16 16,-17-1-16,-26-8 0,0 8 15,-8 9 1,-18 8-16,-44 18 15,-34 9-15,-9-26 16,-34 8-16,-36-8 16,36-1-1,34-8-15,0-8 0,18-18 16,25-1 0,27-16-16,17 0 15</inkml:trace>
  <inkml:trace contextRef="#ctx0" brushRef="#br0" timeOffset="6080.16">10838 2614 0,'0'0'0,"0"0"16,0 0-16,17 17 15,1 1-15,-1 8 16,0 0-16,-8 0 16,0 8-1,-1-8-15,1 9 16,0 8-16,-1 1 15,-8-1-15,0-8 16,0-1-16,0 10 16,0-18-16,0 0 15,0-18-15,0 1 16,0-1 0,0 1-16,0-9 0,0 0 15,0-9 1,0-8-16,18-26 15,-1-18-15,1 9 16,-1 18-16,0-10 16,1 1-16,8 0 15,0 8 1,0 9-16,9 9 16,-1 8-16,1 9 0,0 0 15,-9 17 1,0 1-16,0-1 15,0 18-15,0-1 16,-17 1-16,-1 8 16,1-17-1,0 0-15,-9 0 0,0-17 16,0 0 0,0-1-16,0-8 15,0-8-15,-9-1 0,9-17 16,0 0-1,0 0-15,9-9 16,-1 1-16,1-1 16,0 0-16,8 1 15,1 8 1,-1 8-16,0 10 16,9 8-16,0 8 0,0 10 15,0-1 1,1 18-16,7 8 15,1 9-15,0 0 16,-9-9-16,0 1 16,0-10-1,-9-8-15,1 0 0,-1-17 16,0 0 0,18-18-16,0-8 15,34-27-15,-25 10 16</inkml:trace>
  <inkml:trace contextRef="#ctx0" brushRef="#br0" timeOffset="6680.21">12566 2519 0,'0'0'0,"0"0"0,0 0 0,0 0 15,0 0 1,9 0-16,17 17 15,8 0-15,10 1 16,8-10-16,17-16 16,27-1-16,17 0 15,-26-8 1,-26 0-16,8-9 16,44-9-16,191-51 0</inkml:trace>
  <inkml:trace contextRef="#ctx0" brushRef="#br0" timeOffset="7269.99">14346 1557 0,'0'0'0,"0"0"16,0 0-16,0 0 15,9 18-15,8 25 16,9 18-16,0-1 16,9 27-16,9 34 15,-1 0-15,-17-17 16,9 18 0,-9 25-16,-9-26 0,1-17 15,-1 35 1,9-1-16,-9-34 15,1-9-15,-1 1 16,-8-10-16,-1-34 16,1-26-16,-18-8 15,9-10-15</inkml:trace>
  <inkml:trace contextRef="#ctx0" brushRef="#br0" timeOffset="7701.81">14728 1618 0,'0'0'0,"0"-9"0,26 1 16,35 8-16,9 8 16,-1 10-1,9 16-15,18 10 0,17 8 16,-26-9 0,-27-8-16,-16-1 15,-9 18-15,-9 17 0,0 1 16,-18-1-1,-8-17-15,-17 0 16,-44 17-16,-34-8 16,-1 0-1,-8-9-15,-9-26 16,17-9-16,27 0 16,26-25-16,17-10 0,17 18 15</inkml:trace>
  <inkml:trace contextRef="#ctx0" brushRef="#br0" timeOffset="8620.26">16005 3099 0,'0'0'0,"0"0"0,-9 0 16,-17-8-16,-26 8 15,-17 0-15,8 8 16,9 1 0,17 0-16,0 8 0,1-9 15,7 10 1,10-10-16,0 1 15,-1 0-15,18-1 16,0 10-16,0-1 16,0 9-16,18 0 15,-1 0-15,0-9 16,10-8 0,7 0-16,18-18 0,-8 0 15,-1-17-15,-8 0 16,0-17-1,-9-18-15,0-25 16,0 8-16,-17 26 16,-1 0-16,1-17 15,-9-1 1,0 18-16,0 0 0,0 9 16,0 8-16,0 18 15,0 0 1,0 8-16,0 9 15,0 0-15,0 0 16,0 26-16,9 17 16,-1 1-1,10 25-15,-1 26 0,18 9 16,-9-8 0,0-18-16,9-9 15,-1 0-15,1-8 16,0-1-1,-9-16-15,0-18 16,-9 0-16,1-9 16</inkml:trace>
  <inkml:trace contextRef="#ctx0" brushRef="#br0" timeOffset="9914.53">15571 3307 0,'0'0'0,"0"0"0,0 0 16,0 0-16,0 0 16,0 0-16,8 0 15,36 0-15,25 9 16,9-18-16,-17 0 16,9 1-16,25-10 15,18-8-15,-17-8 16,-27-1-16,-17-8 15,-8 0-15,-1-1 16,-17 10 0,0-1-16,-17 9 15,0 9-15,-9-1 16,0 1-16,-9 8 16,-17-8-16,-26 0 15,-26-1-15,8 18 16,9 0-16,27 9 15,-10 8 1,1 9-16,-1 18 0,10 8 16,16 0-1,18-9-15,0 17 16,9 10-16,8 16 16,1-8-16,16 0 15,18-17-15,18 0 16,-1-18-1,-16-17-15,-10-17 0,18-1 16,8 1 0,1 0-16,-1-18 15,-17-8-15,-17 17 16</inkml:trace>
  <inkml:trace contextRef="#ctx0" brushRef="#br0" timeOffset="10590">15605 3298 0,'0'0'0,"0"0"0,0 0 0,27 0 15,25 0 1,17 0-16,-8-8 15,0-1-15,17 0 16,17-17-16,1 0 16,-18-17-1,-8 0-15,-27-9 0,0 0 16,-17 0 0,0 17-16,-17 1 15,0 8-15,0 0 16,-9 8-16,-9-8 15,-9 9 1,-16 0-16,-36 8 16,1 9-16,17 9 15,0 8-15,8 9 16,-8 9-16,0 25 16,9 10-16,16-10 15,10-8-15,17 0 16,9 17-1,8 18-15,9 0 16,9-18-16,26-8 16,17-1-16,0-16 15,-17-10-15,-9-8 16,9-8-16,17-10 16,17 1-16,-16-18 15,-27 1-15,-9-10 16,-26 10-1</inkml:trace>
  <inkml:trace contextRef="#ctx0" brushRef="#br0" timeOffset="11222.32">15744 3350 0,'0'0'0,"0"0"15,0 0-15,9 0 0,17-8 16,9-1 0,8 0-16,1-8 15,-1-9 1,18-17-16,17-18 16,-8-17-16,-10 9 15,-8 8-15,-8 9 16,-18 18-16,0-1 15,-17 0-15,-18 1 16,0 8-16,-17 8 16,-17 1-1,-9 17-15,0 0 0,0 17 16,-35 18 0,-18 8-16,19 18 15,7 26-15,36-9 16,17-26-16,17-1 15,18 10-15,17 26 16,35 8 0,0-8-16,-1-27 15,27-8-15,35-8 16,-18-10-16,-34-25 16,-1 0-16,9-1 15,9 1-15,0-18 16,-18 1-16,-43 8 15</inkml:trace>
  <inkml:trace contextRef="#ctx0" brushRef="#br0" timeOffset="11731.99">17342 2372 0,'0'0'0,"0"0"15,18 0-15,51 0 16,35 0-16,-17 0 16,-9-9-16,27 0 15,7 1 1,-7-18-16,-18-18 15,-9-16-15,-35 16 16</inkml:trace>
  <inkml:trace contextRef="#ctx0" brushRef="#br0" timeOffset="12200.18">19001 1436 0,'0'0'0,"0"0"15,0 0-15,0 0 16,0 0-16,0 26 16,0 26-16,9 43 15,-1-8-15,1 0 16,0 34-16,8 0 15,-8-17-15,-1-17 16,1 17 0,9 17-16,-10-26 15,1-26-15,0 1 16,-9-10-16,-9-8 16,9-26-16,0-17 15,0-9-15</inkml:trace>
  <inkml:trace contextRef="#ctx0" brushRef="#br0" timeOffset="12569.96">18758 1350 0,'0'0'0,"9"-9"0,17-17 16,26-9 0,17 18-16,9 8 15,18 9 1,25 18-16,1 16 16,-35 1-16,-26-1 0,8 1 15,-8 17 1,-9 9-16,-17 8 15,-18 9-15,-26-17 16,-17-1-16,-8 18 16,-18 0-16,-35 9 15,-9-18-15,35-17 16,9-26 0,9 0-16,8 0 0,26-17 15</inkml:trace>
  <inkml:trace contextRef="#ctx0" brushRef="#br0" timeOffset="13370.4">20113 3039 0,'0'0'0,"0"0"0,0 0 16,0 0-16,0 0 15,0 0-15,0 0 16,-9-9 0,0 0-16,1 1 0,-10-1 15,-17-8 1,-8-1-16,-9 1 16,-9 8-16,0 9 15,27 18-15,-1-1 16,0 18-16,9-9 15,9 0-15,-1 0 16,10 0-16,8-1 16,0-7-1,0-1-15,0 0 16,17-8-16,18 0 16,8-1-16,9-16 15,0-1-15,-8-26 16,-1-16-16,1-19 15,-18 1-15,0 8 16,-18-17 0,1-17-16,0 8 15,-9 18-15,-9 17 16,0 9-16,-8 8 16,0 1-16,-9 8 15,0 8-15,8 1 16,1 8-16,8 9 15,9 0 1,0 0-16,0 9 16,18 26-16,16 43 15,1 8-15,-9-8 16,17 17 0,18 35-16,0-8 0,0-36 15,0-8-15,-9 0 16,-9-9-1,-17-8-15,0 0 0,-8-27 16</inkml:trace>
  <inkml:trace contextRef="#ctx0" brushRef="#br0" timeOffset="24100.04">9909 3541 0,'0'0'0,"0"0"0,0 0 16,0 17-16,0 1 15,0 16-15,0 10 16,-9 42-1,0 9-15,1-8 16,-1-18-16,0 9 16,1 52-1,8-9-15,0-25 16,0-1-16,17 35 16,0-9-16,1-43 15,8-9-15,8-25 16,-8-27-16,-17-8 15</inkml:trace>
  <inkml:trace contextRef="#ctx0" brushRef="#br0" timeOffset="24450.02">10273 3515 0,'0'0'0,"0"0"0,0 0 16,0 9 0,0 8-16,9 18 15,8 17-15,1 34 16,-1 18-16,1-17 15,-1-18-15,9 0 16,9 35 0,8 9-16,-8-18 0,-9-17 15,-9 0 1,1 17-16,-10-25 16,1-10-16,-9-25 15,0-18-15</inkml:trace>
  <inkml:trace contextRef="#ctx0" brushRef="#br0" timeOffset="24859.93">9257 4476 0,'0'0'0,"0"18"15,0-1-15,9 35 16,17 35-16,17 25 16,36-16-16,7-19 15,-7 1-15,7 9 16,36 8-1,0-8-15,-27-35 16,9-9-16,27 1 16,-10-18-16,-43-18 15,1 1-15,16-18 16,18 1 0,-26-10-16,-18-8 15,-8-17-15,-9-18 16,0 1-16,-8 8 15,-1-18-15,-17 10 16,-17 42-16</inkml:trace>
  <inkml:trace contextRef="#ctx0" brushRef="#br0" timeOffset="26530.43">12106 4381 0,'0'0'0,"0"0"0,0 0 0,0 0 0,-9 0 15,0 9 1,1-1-16,8 1 16,-9 0-1,0-1-15,1 1 0,-1 8 16,0-8 0,9 8-16,0 1 15,0-1-15,-8 0 0,8 27 16,0 25-1,8 9-15,10 0 16,-1-17 0,9-10-16,9 1 0,0 0 15,8 9 1,-8-9-16,-9-9 16,0-17-16,0-8 0,-17-10 15,-1 1 1,1-18-16,8 1 15,1-10 1,-1-8-16,0 9 0,1-9 16,8 9-1,9-1-15,-1 1 16,18 0-16,0-1 16,-8 18-16,8 0 15,0 0 1,18 0-16,16 9 15,-7 0-15,-19-1 16,-16-8-16,-18 0 16,0 0-16,-9-8 15,-8-1-15,0-8 16,-9-27 0,-18-34-16,-16 1 0,-19-1 15,1 8-15,0 10 16,-9-27-1,9 0-15,0 18 16,9 17-16,8 18 16,0-1-16,9 9 15,9 17-15</inkml:trace>
  <inkml:trace contextRef="#ctx0" brushRef="#br0" timeOffset="31794.75">13747 4502 0,'0'0'16,"0"0"-16,0 0 0,0 0 0,0 0 15,0 0 1,0 0-16,0 0 0,0 0 16,0 0-16,0 0 15,0-8 1,0-1-16,9 0 0,8-17 15,0 0 1,1 0-16,-1 0 16,18 9-1,8 0-15,9-1 0,-8 18 16,-1 0 0,1 18-16,-1 8 15,9 8-15,9 10 0,17-1 16,-17 0-1,0 1-15,-9-10 16,-9 10 0,1-18-16,-18 0 0,0 0 15,0-18 1,-17 1-16,-1-9 16,1-9-16,0 1 0,-1-1 15,1-17 1,0 0-16,-1 0 15,-8-17-15,0-1 16,0-16 0,0 8-16,0 17 15,0 0-15,0 9 16,0 9-16,0 8 16</inkml:trace>
  <inkml:trace contextRef="#ctx0" brushRef="#br0" timeOffset="32500.03">13895 5065 0,'0'0'0,"0"0"0,0 0 16,0 0-16,8 0 16,10 0-16,-1 0 15,0 0 1,1 0-16,-1 0 0,9 0 15,-8 0 1,-1 0-16,0 0 16,1 0-1,-1 0-15,0 0 0,18 0 16,9 0 0,16 18-16,10-1 15,8 18-15,-17 8 0,0 0 16,-9 1-1,0-1-15,-9-17 16,9 0-16,0 0 16,-8-9-16,-1-8 15,-8 0 1,-9-1-16,0-8 16,0-8-16,-8-1 0,-1-17 15,0-9 1,9-17-16,-8 0 15,-10 9-15,10 0 16,-10 8 0,-8 26-16</inkml:trace>
  <inkml:trace contextRef="#ctx0" brushRef="#br0" timeOffset="44130.23">15979 4814 0,'0'0'0,"0"0"0,0 0 0,0 0 16,0 0-16,0 0 16,0 0-16,0 0 15,0 0 1,0 9-16,-9 8 16,1 1-16,8 8 0,-9-1 15,9 1 1,0 9-16,0 17 0,0 26 15,17 0 1,1-17-16,-10-9 16,1-18-16,0-8 15,8 0-15,0-8 16,1-10 0,-1 1-16,9 0 0,0-18 15,0-17-15,0-9 16,0-17-1,0 9-15,0 8 16,1 1-16,-1 8 16,0 8-16,0 1 15,8 0 1,19 8-16,25 9 0,9 0 16,-18 0-16,-17 9 15,-17-1 1,-9 1-16,0-9 15,0-9-15,-17 1 16,-1-1-16,1-8 16,0-44-1,-18-43-15,-17-8 0,-9 16 16,-26-16 0,1 8-16,8 17 15,17 26-15,17 27 0,1 17 16,17 8-1,0 9-15,35 0 16,-9 0 0</inkml:trace>
  <inkml:trace contextRef="#ctx0" brushRef="#br0" timeOffset="44720.24">17803 5126 0,'0'0'0,"0"0"0,0 0 0,0 0 16,0 0-16,0-9 15,-9 1-15,-8-1 16,-18 0-1,-26-8-15,0 0 16,9 8-16,17 0 16,9 9-16,9 0 15,0 0-15,-1 0 16,10 18 0,8 8-16,8 17 0,18 18 15,26-1-15,-8 1 16,-1-18-1,-17-17-15,-8-8 0,-10-1 16,1-8 0,-18 8-16,-25 0 15,-19 1 1,-7-1-16,-1 0 16,-26-8-16,-8-1 0,16-16 15,27-1 1,18 0-16,16 9 0</inkml:trace>
  <inkml:trace contextRef="#ctx0" brushRef="#br0" timeOffset="84890.29">3387 6555 0,'0'0'16,"0"9"-16,9 52 0,8 34 0,0 26 16,18 9-16,0-26 0,8 9 15,18 42 1,8-16-16,-16-18 15,-10 18 1,-8-1-16,-9-34 16,-18 0-16,-16 35 15,-10-26-15,-34-27 16,-17-8 0,-18 0-16,9-9 0,-9-8 15,-17-18 1,8-8-16,27-26 15,17-18-15,-9-8 16,0-27-16,-17-25 16,8-52-16,-51-182 15</inkml:trace>
  <inkml:trace contextRef="#ctx0" brushRef="#br0" timeOffset="85149.98">2527 6477 0,'0'0'0,"9"-8"0,69-1 16,78 0-1,70 18-15,35 0 16,-18-1 0,-35-16-16,9-18 0,157-26 15</inkml:trace>
  <inkml:trace contextRef="#ctx0" brushRef="#br0" timeOffset="86454.01">4785 6997 0,'0'0'0,"0"0"15,0 0 1,0 9-16,0-1 0,0 10 15,-9-1 1,1 9-16,-1 0 16,0 0-16,1 17 15,-10 18 1,1 17-16,17 8 16,0-8-16,0 0 15,17-17-15,9 8 0,18 1 16,8-10-1,0-16-15,9-19 16,-18 1 0,1-17-16,-18 0 15,0-9-15,0-9 16,0 0-16,0 1 16,0-10-16,-9 1 0,9 0 15,0 8 1,0 1-16,9 8 15,9 0-15,-1 8 16,9 10-16,0-10 16,-8 1-1,-1-1-15,9-8 0,0-8 16,0-9 0,0-1-16,-8-8 15,-18 0-15,0-26 16,-9-43-1,-17-9-15,-17 17 16,-9 9-16,-18-26 16,-8 1-16,18 25 15,-1 26-15,9 17 16,8 0-16,1 18 16,0 8-16,8 9 15,9 0 1,0 0-16</inkml:trace>
  <inkml:trace contextRef="#ctx0" brushRef="#br0" timeOffset="86930.18">6531 7560 0,'0'0'0,"0"0"0,-9 0 15,0 0-15,0 0 16,-17 17-16,0 1 15,0-1 1,9 0-16,8 1 16,9 16-16,9 10 15,17 25-15,9 9 16,-9-18 0,0-8-16,0-8 0,-17-18 15,-1 0-15,1 0 16,-18 8-1,1-8-15,-18 0 16,-27 0-16,-7 0 16,-1-17-16,9 0 15,17-18 1,18 0-16,17 1 0,0 8 16</inkml:trace>
  <inkml:trace contextRef="#ctx0" brushRef="#br0" timeOffset="87689.83">7529 6737 0,'0'0'0,"0"0"16,-9 0-16,1 17 15,-1 18-15,-17 26 16,0 34-16,9 9 16,-1-26-16,10 17 15,8 9-15,17 0 16,-8-26-1,8-17-15,9-1 16,26 10-16,35-1 16,0-8-16,-9-27 15,0-25-15,26-9 16,-17-17-16,-9-18 16,-17-8-16,0-18 15,-18-34-15,-8-9 16,-26 8-16,-9-25 15,-18 0 1,-34 8-16,-17 27 16,-9 8-16,0 17 15,-35-17-15,-18 17 16,27 27 0,35 17-16,-1 17 0,1 17 15,17 0-15,8 0 16,27 1-1,8-10-15,9 10 16,18-1-16,34 9 16,69 9-16,9-9 15,-8-18 1,43-8-16,-17-17 0,-70 8 16,-52 9-16</inkml:trace>
  <inkml:trace contextRef="#ctx0" brushRef="#br0" timeOffset="88160.2">7460 5568 0,'0'0'0,"0"0"0,0 0 15,0 0-15,-9 17 16,0 18-16,1-9 16,-1 0-16,0-9 15,1-8-15,-1-1 16,9 1-16,0 0 15,0-9-15,0 0 16,0 0 0,0 0-16,0 0 15,0 0-15,0 0 16,9 8-16</inkml:trace>
  <inkml:trace contextRef="#ctx0" brushRef="#br0" timeOffset="88579.88">8007 5802 0,'0'0'0,"0"0"0,0 0 0,0 0 16,-9 8-16,0 1 15,1 8-15,-1-8 16,9 0-1,0-1-15,0 1 16,0-9-16,0 9 0,0-9 16,0 0-1,0 0-15,0 0 16,0 0 0,17-9-16,18 0 0,17 1 15,-8 8 1</inkml:trace>
  <inkml:trace contextRef="#ctx0" brushRef="#br0" timeOffset="89200.2">9709 7291 0,'0'0'0,"0"0"0,0 0 0,0 0 16,26 0-16,35 0 16,26 9-16,-18 0 0,-8-9 15,0 0 1,25 0-16,10 0 16,-18 8-16,-26-8 0,0 0 15,-26 0 1</inkml:trace>
  <inkml:trace contextRef="#ctx0" brushRef="#br0" timeOffset="89430.19">9613 7872 0,'0'0'0,"0"0"16,0 0-16,18 0 16,34 17-16,69 18 15,18-9 1,26-26-16,26 0 0,131 26 16</inkml:trace>
  <inkml:trace contextRef="#ctx0" brushRef="#br0" timeOffset="92405.07">11472 6157 0,'0'0'0,"0"0"16,0 8-1,0 27-15,0 17 0,8 35 16,1 51 0,0-16-16,8-1 15,1 35-15,-1-9 16,0 0-16,18 44 15,-9-35-15,0-26 16,9 17 0,-18-26-16,-8-43 0,0-26 15,-1-35 1</inkml:trace>
  <inkml:trace contextRef="#ctx0" brushRef="#br0" timeOffset="92790.23">11541 6096 0,'0'0'0,"9"-9"16,26 9-16,34 0 16,9 26-16,-17 9 15,9 17-15,-1-9 16,-17 1-16,-8 8 16,-18 26-16,-26 26 15,-9-18-15,-17-17 16,-9 27-1,-17 16-15,-26-8 16,0-26-16,17-17 16,9-9-16,17-17 15,18-18-15,8 0 16</inkml:trace>
  <inkml:trace contextRef="#ctx0" brushRef="#br0" timeOffset="93550.13">11993 7586 0,'0'0'0,"0"0"16,0 17-16,-9 18 16,0 26-1,9 25-15,0-8 0,0-9 16,0-25 0,0-10-16,0-8 15,0 0-15,0-17 0,0 0 16,0-1-1,0 1-15,0-9 16,0 0-16,0 0 16,0-9-16,0-8 15,9-18 1,9-17-16,-1 0 0,0 9 16,1 9-16,8-1 15,8 18 1,1-1-16,0 1 15,0 8-15,-9 9 16,0 0-16,0 18 16,0 16-1,0 1-15,0 8 0,-17-8 16,-1-9-16,1 0 16,0-9-1,-9-8-15,0-1 16,0-8-1,0 0-15,0-17 16,0-18-16,0 1 16,0-10-16,0 10 15,0-1-15,0 1 16,8-1-16,1 9 16,0 9-16,-1-1 15,10 18-15,8 0 16,9 0-1,8 18-15,9 8 16,0 26-16,-8 0 16,-18-9-16,0 0 15,0-17-15,-9 0 16,1 0-16,-10-17 16</inkml:trace>
  <inkml:trace contextRef="#ctx0" brushRef="#br0" timeOffset="93794.89">13278 7794 0,'0'0'0,"0"0"15,0 0-15,0 0 16,9 0-16,34 17 15,27 1 1,25-10-16,-8-8 16,0-8-16,34-18 15,-8-18-15,-17 10 16,-53 25 0</inkml:trace>
  <inkml:trace contextRef="#ctx0" brushRef="#br0" timeOffset="94179.81">14841 6451 0,'0'0'0,"0"0"16,0 0-1,0 0-15,0 18 0,18 8 16,-1 17 0,9 18-16,0-1 15,0-8-15,9 26 0,0 52 16,-9 0-1,0 9-15,0 34 16,-18-35 0,10 18-16,-9 9 0,-1-44 15,1 0 1,-9 35-16,-9-34 16,9-88-16</inkml:trace>
  <inkml:trace contextRef="#ctx0" brushRef="#br0" timeOffset="94555.86">14850 6365 0,'0'0'0,"9"-9"0,34 9 16,9 0-16,18 9 0,43 8 15,-1 18 1,-25 8-16,-26 9 16,-18 0-16,1 0 15,-18 0-15,-17-18 16,-1 27-16,-8 8 15,-34 18 1,-27 8-16,-17-17 16,-1-26-16,27-8 15,0 8-15,9-9 16,25-26 0,18-8-16</inkml:trace>
  <inkml:trace contextRef="#ctx0" brushRef="#br0" timeOffset="95090.18">15718 8140 0,'0'0'0,"0"0"16,0 0-16,0 0 15,0 0-15,18 0 16,16 9 0,1-9-16,0-9 15,0-8-15,-1-18 16,10-17-16,-1-8 15,1-10-15,-18 19 16,0 7-16,-9-8 16,-8 9-16,-18 0 15,0 8 1,1 9-16,-1 9 16,-8-1-16,-1 18 15,1 0-15,0 9 16,-1 8-16,1 1 15,0-1-15,17 18 16,0 25-16,17 10 16,9-1-1,26 0-15,35 9 0,0-26 16,-26-26 0,17 0-16,17 0 15,18-9-15,-17-8 16,-70-9-16</inkml:trace>
  <inkml:trace contextRef="#ctx0" brushRef="#br0" timeOffset="95403.31">17290 7603 0,'0'0'0,"0"0"0,18 0 16,34 0-16,35 0 15,8 9 1,1-18-16,16 1 16,36-44-16,-18 0 0,-86 43 15</inkml:trace>
  <inkml:trace contextRef="#ctx0" brushRef="#br0" timeOffset="95849.73">18819 6339 0,'0'0'0,"0"0"0,0 0 15,0 0-15,0 0 16,17 17-16,0 26 16,18 27-16,9 25 15,-18-17 1,8 8-16,1 36 16,8 8-16,-16-18 15,-10 18-15,9 17 16,-17-25-16,8-1 15,-8 18-15,-1-27 16,1-25-16,-9-35 16,-9-9-1,1-17-15,-1-17 0,0-1 16,-17-16-16,-8-36 16,-36-42-1,-8-1-15,8-17 0,10-43 16,25 8-1,26 79-15</inkml:trace>
  <inkml:trace contextRef="#ctx0" brushRef="#br0" timeOffset="96139.8">18706 6408 0,'0'0'0,"0"0"0,0-9 0,26 1 16,26-18-16,35 8 15,0 1 1,8 17-16,35 9 15,-8 8-15,-27 9 16,-25 35-16,-1 17 16,-16 8-1,-19-25-15,-25 17 16,-9 34-16,-9-8 16,-17-17-16,-17-26 15,-27-1-15,-17-8 16,9-9-16,18 1 15,-1-18 1,17-9-16,18-8 16,26-9-16</inkml:trace>
  <inkml:trace contextRef="#ctx0" brushRef="#br0" timeOffset="96730.07">20286 7915 0,'0'0'0,"0"0"0,0 0 0,-8 0 16,-1 17-1,-17 1-15,0-1 16,0 9-16,-18-9 16,-8 1-16,-26-10 15,0 1 1,0 0-16,17-1 16,26 1-16,18 0 15,-1-1-15,1 1 16,17 0-16,9 8 15,26 0-15,17 9 16,8-8-16,-7-10 16,-10-16-16,9-10 15,0-25 1,-8-35-16,-18-9 16,-18-8-16,-8-26 15,-17-9-15,0 17 16,-1 44-16,1 0 15,-1 8-15,1 1 16,0 16-16,-1 18 16,10 9-16,8 17 15,0 0 1,0 9-16,17 25 16,35 70-16,26 52 15,27 0-15,-10 0 16,-25-35-16,-18-26 15,-26-51-15</inkml:trace>
  <inkml:trace contextRef="#ctx0" brushRef="#br0" timeOffset="102084.93">11437 8426 0,'0'0'0,"0"0"0,0 0 0,0 0 15,0 0 1,0 0-16,0 9 0,0 0 16,9 8-16,-1 0 15,1 0 1,0 18-16,8 17 15,1 26-15,-1 9 16,9-1-16,0 1 16,9 17-16,8 34 15,1-25 1,-10-35-16,1 9 16,0 8-16,0-8 0,-1-27 15,-8-17 1,-17-17-16</inkml:trace>
  <inkml:trace contextRef="#ctx0" brushRef="#br0" timeOffset="102435.82">12132 8374 0,'0'0'0,"0"0"15,0 0-15,0 0 0,0 18 16,17 16 0,1 18-16,8 9 15,8 25-15,1 27 16,-9-18-16,-9-8 15,1 26 1,8 16-16,-9-25 16,-8-17-16,0 34 0,-1 9 15,1-17 1,0-27-16,-1-42 16,-8-27-16</inkml:trace>
  <inkml:trace contextRef="#ctx0" brushRef="#br0" timeOffset="102840">11168 9916 0,'9'9'0,"43"25"0,34 53 16,19 17-16,42 0 16,10 8-16,-27-8 15,0-8-15,9-27 16,-43-26-16,-1-25 15,18-18 1,0-35-16,-9-17 16,-26-17-16,0 8 15,9-43-15,0-26 16,-9 9-16,-17-26 16,-9-1-16,-17 27 15,0-17-15,-9-18 16,-9 95-1</inkml:trace>
  <inkml:trace contextRef="#ctx0" brushRef="#br0" timeOffset="117390.01">3595 11224 0,'0'0'0,"0"0"0,0 0 0,0 0 16,0 0-16,0 9 15,9 8 1,0 9-16,8 17 0,0 27 16,1-1-1,-1-9-15,0 1 16,10 0-16,-10 17 15,-8 8-15,-1 1 16,1-9-16,-18-18 16,-8-8-1,-9 18-15,-18-1 0,1 0 16,0-8-16,8-18 16,0-17-1,-8 0-15,-27-17 0,-8-26 16,0-18-1,17-8-15,0-27 16,-8-60 0,25-8-16,36 86 15</inkml:trace>
  <inkml:trace contextRef="#ctx0" brushRef="#br0" timeOffset="117640.07">2970 11016 0,'0'0'0,"0"0"0,9 0 0,51 0 15,45 9-15,8 8 16,43 0-1,9 1-15,-26-18 0,17-9 16,-8 0 0,-35-8-16,-53 0 15</inkml:trace>
  <inkml:trace contextRef="#ctx0" brushRef="#br0" timeOffset="118775.18">4455 11614 0,'0'0'0,"0"0"15,0 0-15,0 0 16,0 0-16,-9 0 15,1 0-15,8 0 16,-9 0-16,0 0 16,1 8-1,-1 1-15,0 8 16,1 1-16,-1-1 16,0 9-16,0 17 15,1 9-15,-1 18 16,9-10-16,0-16 15,0-1-15,0-17 16,0 0 0,9 0-16,-1-9 15,10 0-15,-1 9 16,1-17-16,-1 0 16,0-1-16,9 1 15,0-9-15,0-9 16,1 1-16,-1-1 15,0 0 1,0 1-16,-9-1 16,0 0-16,1 1 15,-1 8-15,1 0 16,16 0 0,18 0-16,0 8 0,1 1 15,-1-9 1,-9 0-16,-8 0 15,-9 0-15,0 0 16,-9-9-16,9-8 16,-8-18-16,-1-25 15,-8-9 1,-1 8-16,1-26 0,-18-17 16,1 0-16,-10 18 15,1 25 1,8 9-16,1 0 15,8 18-15,0 16 16,0 1-16,0 17 16,8 0-1,10 0-15,-10 9 0</inkml:trace>
  <inkml:trace contextRef="#ctx0" brushRef="#br0" timeOffset="119239.96">5975 11778 0,'0'0'0,"0"0"16,0 0-16,-9 0 0,-8 0 15,-9 9 1,-18 0-16,9-1 16,1 10-1,8-1-15,8 0 0,1 1 16,0-1 0,8 0-16,9 1 15,0 8-15,0 0 0,9 8 16,8 1-1,0-1-15,1 1 16,-10 0 0,1-1-16,0 1 15,-18 0-15,0 8 16,-8 0-16,-9 1 16,0-18-16,-9 0 15,-8-9-15,-9 0 16,17-8-16,0-9 15,18-9 1,8 9-16</inkml:trace>
  <inkml:trace contextRef="#ctx0" brushRef="#br0" timeOffset="120080.06">7173 11527 0,'0'0'0,"-9"17"0,-17 9 16,0 18-16,0 8 0,0 17 16,9 26-1,8-8-15,9-26 16,0-18-16,18-9 0,25 1 15,18 8 1,17-8-16,-17-26 16,0-1-1,8-16-15,9-1 0,9-8 16,-18-27 0,-8-16-16,-17-9 15,-18-1-15,-9 1 0,-17-26 16,-17-18-1,-18 18-15,-17 25 16,0 18-16,0 18 16,-9-1-1,-17 1-15,-18 16 16,9 1-16,27 17 0,16 0 16,9 0-1,1 9-15,16-1 16,1 1-16,8 8 15,9 1-15,0 16 16,35 1-16,34 17 16,18 8-1,-17-16-15,-18-18 0,0 0 16,9 0 0,0-18-16,-9 10 15,-9-10-15,-26 1 0</inkml:trace>
  <inkml:trace contextRef="#ctx0" brushRef="#br0" timeOffset="120570.2">7243 10401 0,'0'0'0,"0"0"0,0 0 16,0 0-16,0 0 15,0 9 1,0-1-16,-9 1 0,0 0 15,1-1 1,8 1-16,0 0 16,-9-1-16,9-8 15,0 0 1,0 0-16,0 0 16,26-8-16,26-1 15,-26 9-15</inkml:trace>
  <inkml:trace contextRef="#ctx0" brushRef="#br0" timeOffset="121019.84">7894 10436 0,'0'0'0,"0"0"0,0 0 15,0 0-15,-9 0 16,1 8 0,-1 1-16,0 0 15,0-1-15,9 1 16,0 0-16,0-1 16,0-8-16,0 0 15,0 0-15,0 0 16,0 0-16,0 0 15,0 0 1,0 0-16,0-8 16,9-1-16,0 9 15</inkml:trace>
  <inkml:trace contextRef="#ctx0" brushRef="#br0" timeOffset="121850.21">2527 12939 0,'0'0'0,"-9"0"15,1-9-15,-10 9 16,1 0-16,0 0 16,-1 0-16,1 0 15,8 0-15,9 0 0,0 0 16,9 0-1,43 0-15,70-8 16,51-1-16,44-8 16,44-1-1,8 10-15,61-1 16,0 0-16,-26 9 0,43 18 16,53 8-1,-27-9-15,-34-8 16,-26-1-1,34 10-15,35-1 16,-78-8-16,-52-9 16,26 0-16,-52 0 15,-44-9-15,0-8 16,-34 17-16,-61-9 16,-26 0-16,-18 1 15,-8-1-15,-18 9 16,-8-9-16,-9 1 15</inkml:trace>
  <inkml:trace contextRef="#ctx0" brushRef="#br0" timeOffset="122656.9">3665 13563 0,'0'0'0,"0"0"0,0 0 0,0 0 16,0 0 0,0 0-16,-9 0 15,-17 0-15,-17 0 0,-18 0 16,-43 17-1,-18 0-15,18 9 16,26 0-16,26 9 16,-1 0-1,19-1-15,16 1 16,10-1-16,8 1 0,26 17 16,52 26-1,35 26-15,-9-26 16,0-9-16,18-8 0,-27-26 15,-25-10 1,-36 1-16,-7-17 16,-19 0-1,1-1-15,-26 10 0,-27 16 16,-25 18 0,-10-8-16,-16 8 15,-27-9-15,27-8 16,34-9-1,18-18-15,8 1 16,18-9-16,-1 0 16,18 0-16,0-9 15,9-8-15,0 8 16</inkml:trace>
  <inkml:trace contextRef="#ctx0" brushRef="#br0" timeOffset="123329.87">4029 14359 0,'0'0'0,"0"0"0,0 0 0,18 18 16,17 8-1,-1 17-15,1 9 0,-9 9 16,0-1 0,0-8-16,-8-8 15,-10-1 1,1-17-16,0 0 16,-1-9-16,-8-8 15,0 0-15,0-9 16,0 0-16,0-18 0,0-25 15,0-18 1,9-8-16,8 0 16,1-1-1,-1-16-15,9-9 0,18 17 16,8 17 0,-9 18-16,1 25 15,-10 10-15,10-1 0,-27 9 16</inkml:trace>
  <inkml:trace contextRef="#ctx0" brushRef="#br0" timeOffset="123940.08">5124 14593 0,'0'0'0,"0"0"0,0-8 0,0-1 15,8 0-15,1-8 16,0 0 0,-1-1-16,1 1 15,-9 0-15,0-1 16,-9 10-16,1-10 16,-18 10-16,0-1 15,0 0-15,0 9 16,-9 0-16,9 0 15,8 9 1,1 0-16,8-1 0,1 1 16,8 0-1,0-1-15,0 1 16,0 0 0,0-1-16,8 1 0,1 0 15,0-9-15,8 0 16,0 0-1,1 8-15,-10 1 0,10 8 16,-1 1 0,9-1-16,0 18 15,9-1 1,-9-8-16,9-8 0,0-10 16,8 10-16,-8-1 15</inkml:trace>
  <inkml:trace contextRef="#ctx0" brushRef="#br0" timeOffset="124250.95">5593 13597 0,'0'0'0,"0"9"0,0 26 16,17 34-1,0 9-15,1 26 16,16 52-16,-7-18 16,7-16-16,10 33 15,-10-16-15,-8-52 16,-17-18-16,-9 0 15,-9-8 1,-8-1-16,0-25 16</inkml:trace>
  <inkml:trace contextRef="#ctx0" brushRef="#br0" timeOffset="124549.96">5471 14368 0,'0'0'0,"9"0"0,8 0 0,9 9 15,9-9 1,8 0-16,27 0 16,-1 0-16,9 0 15,-17 0-15,-17 0 16,-1 8-1,-17 1-15,9 0 16,-9-1-16,9 1 0,-9 8 16,0 1-1,0 8-15,0 8 16,0 1-16,-17-18 0</inkml:trace>
  <inkml:trace contextRef="#ctx0" brushRef="#br0" timeOffset="124952.84">6470 14256 0,'0'0'0,"0"0"15,8 17-15,1 0 16,0 1-16,-1 8 15,1 8 1,0 18-16,8 9 16,-8-1-1,0-16-15,-1-18 16,1 0-16,0-9 16,-9-8-16,8-1 0,-8-8 15,0 0-15,0-8 16,18-1-1,-1-8-15,0-1 0,-8-8 16,8 9 0,1 0-1,-1-1-15,1 1 16,16 8-16,10 9 16,-1 0-16,9-8 15,9-1-15,-26 9 16</inkml:trace>
  <inkml:trace contextRef="#ctx0" brushRef="#br0" timeOffset="125483.77">7651 14290 0,'0'0'0,"0"0"0,-9 0 15,0 0-15,-17 0 16,0 9-16,-8 8 15,-10 1-15,1-1 16,8 9 0,0 0-16,18 0 15,0-9-15,17 0 16,0 1-16,8-1 16,10 0-16,-1-8 15,0 0-15,1-1 16,-1 1-16,9 8 15,-9 1 1,9 8-16,1 17 0,-10 0 16,-8 18-1,-1 34-15,1 35 16,-9 0-16,-9 9 16,1 17-16,-10-18 15,1-17-15,-1 9 16,1-17-16,0-35 15,8-35-15,-8-8 16,-1-9 0,-8-9-16,0-8 0,9-9 15,-9-26 1,-9-26-16,18-9 16,-1-8-16,18-26 15,0-27-15,18 27 16,-1 9-16,0 16 15,1 36 1</inkml:trace>
  <inkml:trace contextRef="#ctx0" brushRef="#br0" timeOffset="125679.95">6296 14022 0,'0'0'0,"0"0"0,0 0 15,9-9 1,34 0-16,9 1 0,-26 8 16</inkml:trace>
  <inkml:trace contextRef="#ctx0" brushRef="#br0" timeOffset="126155.03">9622 12506 0,'0'0'0,"0"0"16,0 0-16,17 0 15,18 17-15,35 1 16,16 8-16,-7-9 15,-27-9-15,-9 1 16,-8 0 0,-9-1-16,-17-8 15,-1 0-15,1 0 16</inkml:trace>
  <inkml:trace contextRef="#ctx0" brushRef="#br0" timeOffset="126329.97">9249 13130 0,'0'0'0,"0"0"15,0 0-15,43-9 16,61 0-16,27 1 16,42-1-16,18 0 15,-60 1-15,-79 8 16</inkml:trace>
  <inkml:trace contextRef="#ctx0" brushRef="#br0" timeOffset="128040.13">11090 11414 0,'0'0'0,"0"0"0,0 0 15,0 0-15,0 0 16,0 0-16,0 0 15,0 0-15,0 0 16,0 26 0,0 18-16,8 16 15,1 10-15,8 51 16,1 35-16,8-18 16,17 53-16,9-9 15,-17-9-15,9 18 16,-18-35-16,0 8 15,0-17 1,-18-43-16,1-26 16,-18-17-16,1-18 15,8-25-15,-26-18 16,8 0 0</inkml:trace>
  <inkml:trace contextRef="#ctx0" brushRef="#br0" timeOffset="128419.76">10925 11423 0,'0'0'0,"0"-9"16,17 1-16,9-1 15,44 9-15,42 26 16,10 17-16,-26 27 16,-18-10-16,9 10 15,-9 16-15,-17 18 16,-27-8 0,-25-19-16,-26-7 15,-18 25-15,-9 18 0,1-27 16,-9-16-1,-35-10-15,0-16 16,9-1-16,26-9 16,17-16-1,18-1-15,-1 18 16,10-18-16</inkml:trace>
  <inkml:trace contextRef="#ctx0" brushRef="#br0" timeOffset="129116.17">11706 12731 0,'0'0'0,"0"0"0,0 0 15,0 26-15,18 35 16,-10-1 0,1-8-16,0 0 15,8 0-15,-8 9 16,-1-9-16,1-18 16,0-8-16,-9-8 15,0-10-15,0 1 16,0-9-16,-9-9 15,0 1 1,-8-18-16,0 0 0,-1 0 16,1-9-1,8-8-15,9-9 16,0 9-16,18 8 16,-1 18-1,9-1-15,-9 18 16,9 0-16,1 18 15,-1-1-15,0 0 16,-9 9-16,-8-8 16,-1-1-16,1-8 15,-9-1-15,0 1 16,0 0 0,0-1-16,0-8 0,0 0 15,0 0 1,0-8-16,17-27 15,1-17-15,17-9 16,-1 9-16,1 18 16,17-1-16,0 18 15,-8-1-15,-10 18 16,-8 18 0,9 8-16,0 17 0,-9 0 15,0-8-15,-9 8 16,9-8-1,0-9-15,1-9 0</inkml:trace>
  <inkml:trace contextRef="#ctx0" brushRef="#br0" timeOffset="129434.2">12861 11718 0,'0'0'0,"0"0"16,-8 0-16,-27 17 0,-17 35 15,-18 35-15,9 8 0,18-9 16,17 27-1,26 26-15,26-18 16,17-8-16,27 25 16,-9-17-1,0-43-15,34-8 16,-8-18-16,-9-18 16,-17-16-16,-35-10 15</inkml:trace>
  <inkml:trace contextRef="#ctx0" brushRef="#br0" timeOffset="129730.22">13417 11952 0,'0'0'0,"0"0"0,0 0 15,0 17-15,0 17 16,17 18-1,27 44-15,17 60 16,-9-9-16,0 9 16,-9 17-16,-17-26 15,0 9-15,0-9 16,-17-51-16,0-18 16,-1 0-16,1-18 15,-18-25 1,1-18-16,8-8 0,-18-18 15,10 1 1</inkml:trace>
  <inkml:trace contextRef="#ctx0" brushRef="#br0" timeOffset="130050.12">13295 11804 0,'0'0'0,"0"0"0,18 0 16,25 9-16,35 43 15,18 17-15,-27 0 16,-25-8-16,-9 8 16,-9 1-16,-9 8 15,-8-18 1,-18 1-16,-8-18 15,-18 1-15,-17-10 16,-18-8-16,18 0 16,17-9-1,1-8-15,8 0 0,8-9 16,18 0 0</inkml:trace>
  <inkml:trace contextRef="#ctx0" brushRef="#br0" timeOffset="130489.9">13895 12263 0,'0'0'0,"0"0"15,0 0-15,0 9 16,17 17-16,0 26 16,18 17-1,0-8-15,-9-18 16,0 1-16,0-19 16,0 1-16,-9 0 15,-8-17-15,0 0 0,0-9 16,-1 0-1,1 0-15,-9 0 16,9-9 0,-1 0-16,1-8 0,0-9 15,-1 9 1,-8 0-16,9-1 16,0 10-16,8 8 15,18 8 1,26 10-16,-1 7 15,-8 10-15,1 0 16,-27-18-16</inkml:trace>
  <inkml:trace contextRef="#ctx0" brushRef="#br0" timeOffset="130809.93">14381 11406 0,'9'0'0,"25"26"0,36 43 15,25 26 1,53 61-16,0 26 0,-53-17 15,-34 17 1,-26-35-16,-27-17 0,-8 17 16,-26-26-1,-26-34-15,-26-9 16,9-26 0,25-26-16,27-17 0</inkml:trace>
  <inkml:trace contextRef="#ctx0" brushRef="#br0" timeOffset="131050.1">15501 12662 0,'0'0'0,"26"0"0,35 17 16,43 18-16,1-9 15,-1-18-15,43-16 16,1-18-16,-96 17 16</inkml:trace>
  <inkml:trace contextRef="#ctx0" brushRef="#br0" timeOffset="131490.12">16769 11389 0,'0'0'0,"0"0"16,0 0-16,0 0 15,18 34-15,8 35 16,8 27 0,1 51-16,-9 9 0,9-9 15,8 35 1,-8-17-16,-9-35 16,0 8-16,-17-17 15,-18-43-15,0-34 16,1-1-1,-1-17-15,-8-9 16,8-8-16</inkml:trace>
  <inkml:trace contextRef="#ctx0" brushRef="#br0" timeOffset="131799.91">16960 11207 0,'9'0'0,"34"0"0,35 17 0,9 0 16,0 18-16,9 17 0,-9 17 15,-18 9 1,-26-9-16,-25-8 15,-10-9-15,-16 0 16,-18 17-16,-18 1 16,10-10-1,-10-8-15,1-9 0,-18-17 16,-26 0 0,44 0-16</inkml:trace>
  <inkml:trace contextRef="#ctx0" brushRef="#br0" timeOffset="132236.07">17360 12601 0,'0'0'16,"0"0"-16,0 0 0,0 0 0,0 0 15,0 9-15,0-1 16,17 1 0,0 0-16,18-9 15,17 0-15,-8-9 16,-1-17-16,1-8 16,-10-18-16,-8-9 15,-8 9-15,-10 17 16,-8 9-16,-8 9 15,-10 0 1,-8-1-16,0 18 16,0 9-16,0 17 15,9 17-15,-1 9 16,18 0-16,26 9 16,18 8-16,25 18 15,1-9-15,25 0 16,18-18-1,-17-16-15,-53-18 16</inkml:trace>
  <inkml:trace contextRef="#ctx0" brushRef="#br0" timeOffset="132549.99">18671 11692 0,'0'0'0,"0"0"0,-9 0 16,-25 8-16,-27 1 16,-9 8-16,18 9 15,17 18 1,1 8-16,16 17 15,1 0-15,26 0 16,25 18-16,27 34 16,17-17-16,-8-26 15,34-8-15,26-18 16,-69-35 0</inkml:trace>
  <inkml:trace contextRef="#ctx0" brushRef="#br0" timeOffset="132811.96">19166 11839 0,'0'0'0,"0"0"0,0 26 0,17 35 15,1 25 1,16 53-16,10 25 15,-18-25-15,9 8 16,-9 9-16,0-43 16,-18-9-1,-8-9-15,-8-8 0,-1-27 16,0-25 0,-8-1-16,0-16 15</inkml:trace>
  <inkml:trace contextRef="#ctx0" brushRef="#br0" timeOffset="133120">19088 11536 0,'0'0'0,"0"0"0,17 17 0,27 9 0,34 26 16,9 0-16,-9 9 16,-17 17-1,-27-9-15,-8-8 16,-17-18-16,-9-9 16,-17 1-16,-18 0 15,-35 8-15,1-8 16,0-1-16,-1-8 15,9 0 1,-17-8-16,43-10 16</inkml:trace>
  <inkml:trace contextRef="#ctx0" brushRef="#br0" timeOffset="133599.97">19592 12055 0,'0'0'0,"0"0"0,0 0 16,0 9-1,8 8-15,10 9 0,16 18 16,10-1 0,8 9-16,0-9 15,-9-8-15,-8-18 16,-9-8-16,0-18 16,-8 1-16,-1-10 15,0 1 1,-8 0-16,0-1 15,-1 1-15,1 0 16,0-1-16,-9 10 16,0 8-1,0 0-15,0 0 16,17 0-16,9 17 16,35 26-16,17 27 15,-17-1-15,-9-17 16,-9-9-16,-17-17 15</inkml:trace>
  <inkml:trace contextRef="#ctx0" brushRef="#br0" timeOffset="133910.73">20121 11146 0,'0'0'0,"9"0"0,26 26 16,34 17-16,18 44 16,17 51-16,18 10 15,8 34-15,-34-9 16,-36-35-16,-25 18 15,-18-17-15,-34-52 16,-26-1 0,-18 1-16,-9-18 15,18-8-15,18-27 16,16-16-16</inkml:trace>
  <inkml:trace contextRef="#ctx0" brushRef="#br0" timeOffset="134200.01">21415 12177 0,'0'0'0,"9"0"0,43 8 15,26 1-15,9-9 16,-9 0-16,35 0 16,9 0-16,-10 0 15,-51 0-15</inkml:trace>
  <inkml:trace contextRef="#ctx0" brushRef="#br0" timeOffset="134555.1">22692 10999 0,'0'0'0,"0"0"16,0 0-16,0 0 0,8 26 16,10 26-16,-1 34 15,9 44 1,9 35-16,8-1 15,9 10 1,-17-18-16,0-27 16,-9 36-16,-9-26 15,-8-44-15,-18 9 16,1-9-16,-27 0 16,18-43-16</inkml:trace>
  <inkml:trace contextRef="#ctx0" brushRef="#br0" timeOffset="134904.79">22640 10964 0,'0'0'0,"17"0"15,26 0 1,62 35-16,25 25 0,-9 18 16,1-953-1,8 1932-15,-17-936 16,-43-25-16,-36-27 16,-8 0-16,-26 1 15,-17 8-15,-44-9 16,-17-8-16,9-18 15,-44-9-15,-9 1 16,27-26 0,25-9-16,18 0 15,35 0-15,8 0 16</inkml:trace>
  <inkml:trace contextRef="#ctx0" brushRef="#br0" timeOffset="135470.19">23690 12670 0,'0'0'0,"0"0"16,0 0-1,0 0-15,-8 9 16,-10 8-16,-16 1 16,-27 16-16,0-8 15,9 0 1,0 0-16,17 0 16,18 0-16,-1-8 15,10-1-15,8 0 16,0 1-16,17-1 15,9 0-15,0-8 16,0-9-16,9-17 16,-9-35-1,0-9-15,-9-17 16,-8-17-16,-18-26 16,1 8-16,-1 26 15,0 18-15,-8 0 16,8 17-16,1 17 15,8 0-15,0 18 16,0 17-16,0 0 16,17 17-16,18 27 15,8 60 1,1 17-16,8 0 16,17 35-16,9-9 15,-17-43-15,-9-34 16,18 51-16,77 182 15</inkml:trace>
  <inkml:trace contextRef="#ctx0" brushRef="#br0" timeOffset="135930.03">25175 11700 0,'0'0'0,"-8"-8"15,-10-1-15,-8-8 16,-17-1-16,-9 1 0,-26 17 31,-9 9-31,17 8 0,18 9 16,9 9-1,8 25-15,9 18 16,17 9-16,18 8 16,43 26-16,26 18 15,0-26-15,-8-35 16,43-9 0,191 61-16</inkml:trace>
  <inkml:trace contextRef="#ctx0" brushRef="#br0" timeOffset="136200.15">25419 11761 0,'0'0'0,"0"9"0,17 51 0,0 36 15,9 59-15,18 36 16,-9-9-16,-1 0 16,-16-9-16,-10-52 15,-16 1 1,-10-10-16,1-43 16,-9-25-16,8-18 0,10-18 15</inkml:trace>
  <inkml:trace contextRef="#ctx0" brushRef="#br0" timeOffset="136499.94">25323 11735 0,'0'0'0,"0"0"0,17 0 0,18 26 16,61 52 0,17 35-16,-27-18 0,-25-9 15,-26 1 1,-18 0-16,-8-27 16,-18-16-16,-17-1 15,-17-8-15,-9-9 16,8-18-16,1-16 15,-1-10-15,1-16 16,34 16-16</inkml:trace>
  <inkml:trace contextRef="#ctx0" brushRef="#br0" timeOffset="136964.72">25914 12029 0,'0'0'0,"0"0"0,0 0 0,0 9 15,0 8-15,26 18 16,17 8-16,18 9 16,8 9-16,-17-18 15,-17-17-15,-9-17 16,0 0 0,-8-9-16,-10-9 15,1 0-15,0-8 16,-1 8-16,1-8 15,-9 8-15,0 1 16,0-1-16,0 0 16,0 9-16,0 0 15,0 0 1,9 9-16,25 17 0,36 35 16,8 8-16,-8-8 15,-10-18 1,-25-17-16</inkml:trace>
  <inkml:trace contextRef="#ctx0" brushRef="#br0" timeOffset="137220">26556 11440 0,'9'9'0,"26"26"0,25 34 0,27 52 15,52 79 1,18 68-16,-45 9 16,-51-8-16,-35 8 0,-43-69 15,-53-78 1,-42-35-16,51-60 15</inkml:trace>
  <inkml:trace contextRef="#ctx0" brushRef="#br0" timeOffset="148669.94">8389 15607 0,'0'0'15,"0"0"-15,17 8 0,1 27 0,34 43 0,26 35 16,-9-18-16,10-8 16,25-18-1,35 9-15,26 0 0,43 0 16,18-9-1,8-17-15,10 0 16,-19-17-16,10-18 16,-18 0-16,-9-8 15,-25 0 1,-36 17-16,-86-9 16</inkml:trace>
  <inkml:trace contextRef="#ctx0" brushRef="#br0" timeOffset="149099.71">10873 16014 0,'0'0'0,"26"35"16,26 17-16,9 25 16,43 36-1,9 17-15,-27-35 0,-25-8 16,-17 8-16,-10-8 15,-16-18 1,-10-17-16,-16-9 16,-18-8-16,-26 8 15,-9 1-15,-9-18 16,1-9 0,-1-8-16,1-18 0,8 0 15,0 1 1,9 8-16,44 0 15</inkml:trace>
  <inkml:trace contextRef="#ctx0" brushRef="#br0" timeOffset="149811.2">12201 17209 0,'0'0'0,"0"0"0,0 0 15,0 0-15,-8-8 16,-18-18 0,-9-26-16,-9-52 15,1-26-15,8 17 0,9-43 16,0 9-1,9 43-15,-1-9 16,1 1-16,17 17 16,0 25-16,0 27 15,9 8 1,8 18-16,0 0 0,27 17 16,25 17-1,18 26-15,-9 27 16,-26-10-16,-8 9 0,-1 27 15,-8 8 1,-9-18-16,-17-25 16,-1-18-1,1-17-15,-9 0 0,0-17 16,0 0 0,0-9-16,0-9 15,-9-26-15,1-43 0,-1-8 16,9-18-1,-9-18-15,9 10 16,9 25 0,0 18-16,-1 0 0,10 8 15,-1 18 1,1 25-16,8 1 16,8 26-16,18 8 0,1 18 15,-1 43 1,8 26-16,-16 0 15,-1 17 1,9 26-16,0-17 16,-8-35-16,-1-17 15,-8-26-15,0-17 16,-9-26-16,0-1 0,-9 1 16</inkml:trace>
  <inkml:trace contextRef="#ctx0" brushRef="#br0" timeOffset="150169.78">13174 16152 0,'0'0'0,"17"18"0,9 42 15,9 44-15,-9-8 16,9-1-1,26 18-15,8 25 16,1-25-16,-18-44 16,-18-34-16,-8-9 15,-17-18-15,0 1 16,0 0 0,-9-9-16,0-18 0,-9-42 15,0-27-15,-8-26 16,-9-34-1,0 9-15,8 34 16,10-9-16,8 9 16,17 35-16,9 0 15,17 8 1,-16 35-16,-19 26 0</inkml:trace>
  <inkml:trace contextRef="#ctx0" brushRef="#br0" timeOffset="150599.67">13964 17157 0,'0'0'0,"0"18"0,0-1 16,0-8 0,0-1-16,0 1 15,0-9-15,-9-9 0,1-43 16,-1-60-1,-8-18-15,17 0 16,0-35 0,0 18-16,8 34 0,1-8 15,-9 0 1,0 26-16,9 25 16,-1 18-16,1 18 15,0 8-15,0 8 16,8 1-16,0 17 15,18 9-15,8 34 16,18 52 0,9 27-16,17 51 15,-9 0-15,-26-60 16,-17 8-16,-18 9 16,-17-44-16,-9-25 15,-17-18-15,0-17 16,-17-8-16,25-10 15</inkml:trace>
  <inkml:trace contextRef="#ctx0" brushRef="#br0" timeOffset="150779.72">13773 16404 0,'0'0'0,"0"0"0,9 0 16,26 17-1,34 9-15,18 0 16,-9-17-16,0-1 16,26 1-16,9-9 15,-17-17-15,-53-1 16</inkml:trace>
  <inkml:trace contextRef="#ctx0" brushRef="#br0" timeOffset="151359.87">15736 15988 0,'0'0'0,"0"0"0,0 0 0,0 0 16,8 9-1,10 8-15,-1 18 16,9-1-16,9 35 16,0 27-1,-1 8-15,-8-18 16,-8-25-16,-9 0 0,-1-18 16,1-8-1,0-9-15,-9-9 16,0-8-16,0-9 15,0 0-15,0-18 16,0-34-16,8-43 16,-8 0-1,9-1-15,0-8 0,-1-8 16,10 8 0,8 35-16,8 17 15,10 8-15,8 10 0,-9 8 16,10 17-1,-10 9-15,-17 0 16</inkml:trace>
  <inkml:trace contextRef="#ctx0" brushRef="#br0" timeOffset="151949.88">17047 16482 0,'0'0'16,"0"0"-16,0-9 0,0 0 16,0-17-16,0 0 15,9 0 1,-1-8-16,1 8 15,-9 0-15,-9 0 16,-8-9-16,-9 0 16,0 9-16,-35 0 15,-26 0-15,-17 18 16,26 25 0,26 0-16,0 18 0,-9 26 15,18 17-15,25-18 16,18 1-1,0-26-15,18-9 16,-1 0-16,18-9 16,17-8-16,0-18 15,0-26-15,-9-8 16,1-9 0,-18 0-16,0 17 0,-17 9 15,-1 9-15,1 0 16,0 8-1,-9 9-15,0 0 0,17 17 16,0 35 0,9 26-16,9-8 15,9 8 1,8-18-16,0-16 0,0-27 16,-17-17-16,-18 0 15</inkml:trace>
  <inkml:trace contextRef="#ctx0" brushRef="#br0" timeOffset="152219.73">17073 15000 0,'0'0'0,"0"9"0,17 26 15,18 34-15,9 18 16,8 51 0,0 10-16,-17-10 15,-1 27-15,1-9 16,-9-44-16,0 9 16,0 9-16,-17-34 15,0-36-15,-18-16 16,0-18-16,1-9 15</inkml:trace>
  <inkml:trace contextRef="#ctx0" brushRef="#br0" timeOffset="152559.79">16925 16196 0,'0'0'0,"0"0"0,18 0 0,43 0 16,25-9 0,-7 0-16,-10 1 15,9-1-15,9 0 16,0 9 0,-9 0-16,-17 0 0,-18 9 15,-17 0-15,0-1 16,0 1-16,1 8 15,-1 1 1,0 16-16,0 18 16,-9 18-16,-8-1 15,-1-17-15,-8 0 16,9-9 0,0-17-16,-9-17 0,8 0 15</inkml:trace>
  <inkml:trace contextRef="#ctx0" brushRef="#br0" timeOffset="152939.81">18193 16144 0,'0'0'0,"0"17"0,18 9 15,-1 26 1,0-9-16,1-17 16,-9 0-1,-1-8-15,1-10 0,0 1 16,-9 0 0,0-9-16,0-9 0,8-8 15,1-1-15,0 1 16,-1 0-1,1-1-15,0 1 16,8 0-16,0-1 16,18 10-1,17 8-15,0 0 16,35 8-16,61 1 0,-9-18 16,-61 9-16,-43 0 15</inkml:trace>
  <inkml:trace contextRef="#ctx0" brushRef="#br0" timeOffset="153449.73">19262 15953 0,'0'0'0,"0"0"16,0 0-1,0 0-15,-9 0 0,0 18 16,-17-1 0,-9 0-16,-8 9 15,-9 9 1,0-9-16,17 0 15,18-9-15,-1-8 16,18-1-16,0 1 16,0 0-16,18-1 15,-1 1-15,0 0 16,9-9-16,-8 0 16,-1 0-16,9 0 15,0 0 1,9 17-16,0 0 15,17 27-15,0 34 16,0 17-16,-26 0 16,0 44-16,-8 17 15,-10-18-15,-16 27 16,-1-18 0,-17-60-16,0-9 0,0-9 15,0-17-15,0-17 16,8-18-1,1-8-15,-9-18 16,0-17-16,0-17 16,-9-53-16,9-25 15,9-17-15,17-27 16,17 26 0,0 27-16,1-9 0,16-9 15,-16 78-15</inkml:trace>
  <inkml:trace contextRef="#ctx0" brushRef="#br0" timeOffset="153669.78">17915 15312 0,'0'0'0,"0"0"16,0 0-16,9 0 16,35 0-16,25 9 15,18 0 1,87-9-16,199 0 16</inkml:trace>
  <inkml:trace contextRef="#ctx0" brushRef="#br0" timeOffset="154084.91">20564 15997 0,'0'0'0,"0"0"0,0 17 15,18 0-15,-1 9 16,0 0 0,1 0-16,16 9 15,18-1-15,-8-8 16,-9-17-16,-9 0 16,0-9-16,8-9 15,10-8-15,-1-18 16,-17-17-16,-17-17 15,-18 0 1,1 17-16,-18 8 16,-26-8-16,-35 0 15,0 18-15,26 16 16,9 18-16,9 0 16,8 9-16,17 8 15,10-8-15,8 0 16,8-1-16</inkml:trace>
  <inkml:trace contextRef="#ctx0" brushRef="#br0" timeOffset="154382.71">21268 15052 0,'0'0'15,"0"0"-15,0 0 16,0 0-16,0 18 0,8 25 16,10 52-1,16 87-15,10 17 16,-1 27 0,18-10-16,-9 1 0,-17-27 15,-26-68-15,-1 16 16,-16-25-1,-10-53-15,-8-8 0,9-17 16,-1-26 0,18-9-16</inkml:trace>
  <inkml:trace contextRef="#ctx0" brushRef="#br0" timeOffset="154549.59">21337 16005 0,'0'0'0,"9"0"0,34 0 16,44 0-1,26-8-15,-18-10 0,-8-8 16,-35 9 0</inkml:trace>
  <inkml:trace contextRef="#ctx0" brushRef="#br0" timeOffset="154909.88">22770 14715 0,'0'0'0,"0"0"16,17 17-16,18 9 16,17 26-16,26 61 15,0 25-15,-17 1 16,-17 43-16,-10-18 15,-16-8 1,-10 9-16,-8-53 16,-8-25-16,-1-9 15,0-26-15,9-44 16,0-8-16</inkml:trace>
  <inkml:trace contextRef="#ctx0" brushRef="#br0" timeOffset="155340.13">22692 14697 0,'0'0'0,"0"-8"16,8-1-16,10 0 16,25-8-16,27 8 15,25 35-15,-8 26 16,9 18-1,34 68-15,-9 9 0,-34-34 16,-17 17 0,-18 0-16,-17-35 15,-9-26-15,0-8 16,-18-9-16,1-9 16,0-17-16,-9-8 15,0-10-15,0-8 16,0 0-1,0-8-15,0-1 16,-9-17-16,9-9 16,0-8-16,0 8 15,0 1-15,17 16 16,1 1 0,25 8-16,9 27 0,9 8 15,0 17-15,-9 0 16,-26-25-1</inkml:trace>
  <inkml:trace contextRef="#ctx0" brushRef="#br0" timeOffset="155649.87">24446 16049 0,'0'0'0,"0"0"16,0 0-16,9-9 0,-1 0 15,10-17 1,-10-17-16,1 8 16,0-8-1,-18-9-15,-17-17 16,-17-9-16,-1 17 0,9 18 16,1 8-1,8 18-15,8 0 16,1 17-16,17 0 15,9 34-15,17 27 16,34 34 0,27 44-16,9-1 15,34-34-15,174 69 16</inkml:trace>
  <inkml:trace contextRef="#ctx0" brushRef="#br0" timeOffset="156320.06">25497 15295 0,'0'0'0,"34"35"0,36 43 15,17 34-15,-26-17 16,-18 1 0,0 25-16,-17-17 0,-17-35 15,0-25 1,0-18 0,-9 0-16,0-18 0,-9 1 15,0-18-15,-26-17 16,-25-34-16,8-10 15,8-16 1,9-18-16,1-9 16,16 26-16,10 27 15,8 25-15,17 1 16,0 16 0,18 1-16,0 17 0,0 17 15,8 18-15,0 17 16,-8 8-1,-9-16-15,0 8 0,0-9 16,-8 0 0,-1-17-16,-8 0 15,-1-8 1,1-10-16,0 1 0,8-9 16,9-9-16,18-8 15,-1-18 1,9-17-16,-8-17 15,-1 0-15,-17 17 16,9 17-16,-1 18 16,19 8-1,-1 18-15,8 34 16,1 9-16,-17 0 16,-10 0-16,-8-17 15,-8-9-15</inkml:trace>
  <inkml:trace contextRef="#ctx0" brushRef="#br0" timeOffset="156742.07">27208 15373 0,'0'0'0,"0"0"15,0 0-15,0 0 16,0 0-16,0 0 16,0 0-1,-9-9-15,-17 1 0,-9 8 16,-8 0 0,-1 17-16,9 9 15,1 9-15,16 8 16,1 9-16,17-9 15,0-17-15,9 0 16,-1-9 0,1 1-16,0-10 0,-1 1 15,-8 0 1,0-1-16,9 1 16,0-9-16,8 9 15,1-1-15,8 1 16,0 0-16,8-9 15,27 8 1,-26 1-16</inkml:trace>
  <inkml:trace contextRef="#ctx0" brushRef="#br0" timeOffset="157349.9">27737 15468 0,'0'0'0,"0"0"0,0 0 0,0 0 16,0 0-16,0 0 15,-8 18-15,-1 16 16,9 1 0,0 8-16,26 9 0,17 0 15,27 0 1,-1-17-16,-8-27 0,-9-16 15,9-18 1,17-61-16,-17-26 16,-26-25-16,-27-53 15,-25 18-15,-9 0 16,-9 8 0,0 53-16,-8 16 15,0 10-15,8 25 16,9 35-16,8 18 15,18 8-15,0 25 16,18 79 0,17 52-16,17 52 0,26 0 15,-9-35 1,1-17-16,-9-43 16,-18-27-16,-17-34 15,0-17-15,-9-9 16,-8 0-16,0-17 15,0-1-15,-1 1 16,1-9 0,0-9-16,-1 1 15,1-18-15,8-9 0,1 0 16,8 1 0,8 16-16,10 10 15,8 16-15,0 18 16,18 26-16,-18-17 15,-26-18-15</inkml:trace>
  <inkml:trace contextRef="#ctx0" brushRef="#br0" timeOffset="157629.78">29179 15347 0,'0'0'0,"0"0"0,0 0 16,0 0-16,0 0 15,0 0-15,0 0 0,17 17 16,27 44 0,8 34-16,0-8 15,-17-9-15,-9 26 16,0-18-16,-9-25 15,-8-26-15,-1-1 16,1-16 0</inkml:trace>
  <inkml:trace contextRef="#ctx0" brushRef="#br0" timeOffset="157990.2">29578 15200 0,'0'0'0,"18"17"0,16 9 0,27 26 15,9 35-15,-10 17 16,-16-9-16,-18-26 16,0-8-1,-17-9-15,-1-26 16,1-9-16,-9-8 15,0-9-15,0 0 16,0-9-16,0-26 16,0-34-16,-9-18 15,9 9 1,0 35-16,0 9 16,0 16-16,0 1 15,0 17-15,26 9 16,18 43-16,34 34 15,9-25-15,-52-35 16</inkml:trace>
  <inkml:trace contextRef="#ctx0" brushRef="#br0" timeOffset="158329.97">30473 15823 0,'0'0'0,"0"0"0,0 0 15,17 0-15,1-8 16,16-1-16,1-17 16,8 0-16,-8-26 15,0-9 1,-9 1-16,-17-1 16,-1 27-16,-8 8 0,-8 0 15,-1 8 1,0 1-16,1 8 15,-1 9-15,9 0 16,0 9 0,0 26-16,17 25 15,1 9-15,8-8 0,8 8 16,1 18 0,17-9-16,18 9 15,-27-44-15</inkml:trace>
  <inkml:trace contextRef="#ctx0" brushRef="#br0" timeOffset="158569.87">29361 15243 0,'0'0'0,"0"0"0,0 9 0,9 8 16,8-8-16,1-1 15</inkml:trace>
  <inkml:trace contextRef="#ctx0" brushRef="#br0" timeOffset="197221.28">4681 15745 0,'0'0'0,"0"0"0,0 0 0,0 0 0,0 0 0,-9 0 16,0 0-16,-17 0 16,-17 0-1,0 0-15,-1-8 16,1-1-16,-1 0 16,-17-8-16,-34-9 15,-1 9-15,18-1 16,-9-8-16,-43 0 15,-17 9-15,25 8 16,-8-17 0,-18 1-16,9-10 15,18 0-15,-27-8 16,9-9-16,26 9 16,-43-35-16,-1-9 15,45 9-15,16 0 16,-52-17-16,9-35 15,27 9 1,-1-9-16,-18-26 0,27 9 16,17 8-1,0-26-15,1 1 16,7 8-16,1-9 16,26 18-16,-17-26 15,25-9-15,18 26 16,9-26-16,-9 18 15,26-10 1,-18-8-16,18 9 16,0-26-16,0 8 15,18-8-15,-9 9 16,25-1-16,-8-8 16,26 43-16,9-26 15,9 26 1,-18 26-16,9-26 0,-1 9 15,19 34 1,25-8-16,-9-17 16,-8 25-16,0 26 15,35 1 1,8 8-16,-26-9 0,26 1 16,9 8-16,-26 26 15,17 17 1,27 0-16,-44 18 15,-1 8-15,36 9 0,-9 0 16,-35 9 0,18 8-16,17 27 15,-18-1 1,-25 0-16,8 18 0,26 0 16,-34-9-16,-27-9 15,10 0 1,16 35-16,18 17 0,-18-8 15,-25-35 1,-18 0 0,0 17-16,0 18 15,9-1-15,0 1 16,0-26-16,-9-1 16,9 18-16,-1 9 15,-16-9-15,-1-9 16,1 0-16,8 9 15,17 18-15,1 8 16,-1-9 0,-17-26-16,-17-8 15,8 34-15,9 9 16,9 0-16,0-26 16,0 9-16,0 8 15,-1 9-15,-7-18 16,-19-16-16,10 8 15,16 17 1,19 18-16,-10-9 0,-17-35 16,0-9-1,0 18-15,1 9 16,25 8-16,0-8 16,0-26-16,-17-9 15,0-1-15,17 10 16,9 0-16,17 8 15,-17-8-15,-18-18 16,1-8 0,25-1-16,9-8 0,-8 0 15,-35-17 1,-1 8-16,27 9 16,17 0-16,1 0 0,-36 0 15,-8 0 1,-9 9-16,0-1 15,18 1 1,-10 0-16,1 8 16,-9-17-16,-8 0 15,-18 0-15,8 9 16,-7-1-16,-1 10 0,0 8 16,0 8-1,-9 1 1,-8-18-16,-1 0 15,-8-8-15,9 17 0,-9 9 16,9 25 0,-9-8-16,-9-17 15,0 0 1,1-18-16,-1 9 0,0 8 16,-17 10-16,0-10 15,0 10-15,-9-10 16,-8-8-16,0-8 15,-1-1 1,1-8-16,-1-1 16,-16 10-1,-10 7-15,-17 1 0,-8 0 16,25 0 0,-8 0-16,-35-8 15,-8-1-15,8-8 16,-9-1-16,-34 10 15,17-10-15,-9-8 16,-25 0-16,16 0 16,-8-17-16,-8-9 15,8 9 1,-26-9-16,17 17 16,0-9-16,-8 1 15,26 0-15,-1 8 16,10 0-16,34 1 15,69-10-15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41:07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24550 683 0,'0'0'0,"0"0"0,0 8 0,-9 44 16,9 9 0,0-9-16,-8 17 15,8 26-15,0 18 16,8-18-16,1-17 16,-9 26-16,18 26 15,-10-17-15,1-27 16,8 36-16,-8 16 15,0-34-15,8-35 16,0-8-16,1-9 16,-10-17-1,1-27-15</inkml:trace>
  <inkml:trace contextRef="#ctx0" brushRef="#br0" timeOffset="384.68">25306 994 0,'0'0'0,"0"0"16,0 0-16,0 0 15,0 0-15,8 0 16,1 0-16,0 9 16,8 8-16,0 18 15,1 26-15,-1 8 16,1-8-16,-10-1 16,10 18-16,-10 35 15,1-1-15,0-8 16,8-8-1,0 25-15,-8 0 16,0-43-16,-9-35 16,0-8-16,-9-18 15,9-8 1</inkml:trace>
  <inkml:trace contextRef="#ctx0" brushRef="#br0" timeOffset="629.26">24559 1488 0,'0'0'0,"0"0"16,0 0-1,0 0-15,17 0 16,35 9-16,26-1 15,1 1-15,-10-18 16,18 1-16,26-1 16,0-8-16,-35-1 15,-43 18 1</inkml:trace>
  <inkml:trace contextRef="#ctx0" brushRef="#br0" timeOffset="946.32">26226 1731 0,'0'0'0,"0"0"16,18-9-16,-1 0 16,26 9-16,18-8 0,9-1 15,-10 0 1,1-17-16,-17 9 15</inkml:trace>
  <inkml:trace contextRef="#ctx0" brushRef="#br0" timeOffset="1156.27">26105 1904 0,'0'0'0,"0"0"0,26 9 15,17 8-15,35 9 16,70-9 0,191-26-16</inkml:trace>
  <inkml:trace contextRef="#ctx0" brushRef="#br0" timeOffset="4166.05">28085 1098 0,'0'0'0,"0"0"0,0 0 16,0 0-16,0 26 15,8 9 1,-16 8-16,-1 1 0,-8 8 16,-27 0-1,1-9 1,-9-17-16,8-9 16,9-8-16,-8-1 0,0-8 15,-1-8-15,-8-1 16,0-26-1,0-16-15,17-10 0,9 0 16,9 9 0,17 0-16,17-26 15,9 0 1,9 9-16,0 0 0,-9 17 16,0 17-16,8 1 15,10 16 1,17 18-16,8 18 0,9 34 15,-8 17 1,-9 0-16,8 52 16,-8 18-1,-18-26-15,1-1 0,-18 35 16,-9-17 0,-26-43-16,-17 17 15,0 26-15,-8-35 16,8-17-16,-27-17 15,-25-1-15,-9-16 16,9-18 0,26-9-16,17-8 0,1-1 15,-1-16 1,9-10-16,9-8 16,8-52-16,9 18 0</inkml:trace>
  <inkml:trace contextRef="#ctx0" brushRef="#br0" timeOffset="4616.04">28719 1419 0,'0'0'0,"0"0"0,0 0 16,0 17-16,0 35 16,8 26-16,-16 0 15,-1-26-15,0-26 16,1 0-16,-1-17 16,9-1-16,0 1 15,0 0-15,0-9 16,-9-9-16,0-17 15,1-17 1,8-1-16,0 10 16,0-1-16,17 0 15,27 1-15,8-1 16,8 18-16,-7 17 16,-10 0-16,9 8 15,9 18-15,8 35 16,-8 17-1,-9 0-15,-8-17 0,-18-9 16,-18 8 0,10 1-16,-1-27 15</inkml:trace>
  <inkml:trace contextRef="#ctx0" brushRef="#br0" timeOffset="5129.78">29769 1904 0,'0'0'0,"0"0"16,0 0-16,9-9 16,8 1-16,1-1 15,-1 0 1,1-17-16,8-26 0,0-8 16,-18-10-16,1 1 15,-18 0 1,-17-18-16,-8 1 15,-19 8-15,1 26 16,0 8-16,17 36 16,9 16-1,-17 18-15,-9 26 0,8 9 16,10 17 0,16 34-16,27 1 15,8-26-15,1-9 16,34 17-16,43 0 15,1-17-15,-27-35 16,1-34 0,-1-26-16,36-18 0,-19-8 15,-60 25 1</inkml:trace>
  <inkml:trace contextRef="#ctx0" brushRef="#br0" timeOffset="5416.03">30195 1575 0,'0'0'0,"0"0"15,0 0-15,9 17 16,17 26-16,8 18 16,-8 0-16,0-9 15,1 0 1,-10-9-16,-8-17 15,-1 0-15,1-9 16,0-8-16,-1-9 16,10-9-16,-1 0 15,9 1-15,9-35 16,8-35-16,18-26 16,-18 43-16</inkml:trace>
  <inkml:trace contextRef="#ctx0" brushRef="#br0" timeOffset="5716.42">30864 613 0,'0'0'0,"0"0"15,0 18-15,8 60 16,10 25-16,25 53 16,18 26-16,-18-34 15,9 7 1,0 1-16,-17-43 0,-9 0 16,0-1-16,-17-25 15,-9-18 1,-9-26-16,-8 1 0,-9-10 15,0-8 1</inkml:trace>
  <inkml:trace contextRef="#ctx0" brushRef="#br0" timeOffset="5987.98">30655 1921 0,'0'0'0,"9"-8"15,17-10-15,9-16 16,25-18-16,19 0 16,25 0-16,-9 26 15,-17 8 1,-8 10-16,-1 8 16,10 0-16,-10 17 0,-8 0 15,-18 9 1,1 0-16,-18 0 15,0 0 1,-9 9-16,1-9 0,-1 0 16,-8-9-1</inkml:trace>
  <inkml:trace contextRef="#ctx0" brushRef="#br0" timeOffset="6436.15">32583 1514 0,'0'0'0,"0"0"16,0 0-16,-17 9 16,-18 17-16,-26 8 15,-8 10 1,17-18-16,17 0 15,0 0-15,18-18 16,-1 1-16,10 0 16,-1-9-16,9 0 15,0 0-15,0 0 16,0 0-16,17 8 16,9 10-16,9-10 15,9 1-15,-1-9 16,-8 0-1,-9 0-15,0 0 16,0 0-16,-9 9 16,1-1-16,-1 10 15,0-10-15,1 10 16,-1-1-16,0 18 16,18 17-16,0-1 15,-9-7 1,-17-27-16</inkml:trace>
  <inkml:trace contextRef="#ctx0" brushRef="#br0" timeOffset="6636.21">31940 527 0,'0'0'0,"0"0"0,0 0 16,9 26-16,8 43 15,18 26 1,-17-43-16</inkml:trace>
  <inkml:trace contextRef="#ctx0" brushRef="#br0" timeOffset="7226.13">27520 2796 0,'0'0'0,"0"0"0,0 0 16,0 9 0,26 60-16,9 44 15,-9 17 1,9 34-16,-9-17 0,-9-17 16,18 18-16,-9-19 15,0-33-15,-17-36 16,-1-16-16,1-1 15,-9-17 1,-9-17-16,1-1 0,8-8 16</inkml:trace>
  <inkml:trace contextRef="#ctx0" brushRef="#br0" timeOffset="7429.27">26869 3194 0,'0'0'0,"0"-8"0,35-27 15,51-25-15,27-1 16,35 0-16,17 9 16,9 9-16,34 0 15,-52-1-15,-95 36 16</inkml:trace>
  <inkml:trace contextRef="#ctx0" brushRef="#br0" timeOffset="7778.8">28258 3290 0,'0'0'0,"0"0"0,0 8 16,18 36-16,16 34 15,1 8-15,-9-25 16,9 8-16,-9 9 15,0-9-15,0-8 16,-9-18-16,1 1 16,-1-18-1,-8 0-15,0-18 16,-1 10-16,1-10 16,0 1-16</inkml:trace>
  <inkml:trace contextRef="#ctx0" brushRef="#br0" timeOffset="8447.2">28771 3463 0,'0'0'0,"0"0"16,0 0-16,26 26 0,8 17 15,10 1 1,-9 8-16,-9 8 15,0 1 1,0-1-16,-18-25 0,1-9 16,0-17-1,0-1-15,-9-8 16,0-8 0,0-1-16,0-17 0,0 0 15,0-17-15,0-1 16,0-7-1,8-1-15,1 17 16,8 0-16,1 1 16,16 16-16,18 10 15,1 16 1,7 18-16,-8 0 0,-8 0 16,-18 0-16,0 9 15,0 8 1,-17 0-16,-1-8 0,1-9 15,0-9 1,-1-8-16,-8 0 16,0-9-1,0 0-15,0-9 0,9 0 16,0-8 0,0 0-16,-1 8 0,1 0 15,0-8-15,-1 0 16,1 0-1,0 8-15,8 0 16,0 9-16,1 0 16,16 0-16,1 18 15,0-1 1,8 17-16,-8 1 0,-9 0 16,0-9-16,0 8 15,-8-8 1,-10-8-16,1-18 0</inkml:trace>
  <inkml:trace contextRef="#ctx0" brushRef="#br0" timeOffset="8747.45">30065 3731 0,'0'0'0,"0"0"0,0 0 16,0 0-16,0 0 15,0 0-15,0 0 16,8-8-16,1-1 15,0-8-15,-9-9 16,-9-9 0,0-8-16,-8 0 15,0 8-15,-1 0 16,10 18-16,-1 8 16,9 9-16,-9 0 15,9 18-15,0 16 16,9 18-16,43 9 15,35 26 1,0-1-16,-1-25 0,10-9 16,0-18-1,-44-8-15</inkml:trace>
  <inkml:trace contextRef="#ctx0" brushRef="#br0" timeOffset="8937.07">29023 2389 0,'0'0'0,"0"0"0,0 0 15,8 17-15,10 53 16,-10-18-16</inkml:trace>
  <inkml:trace contextRef="#ctx0" brushRef="#br0" timeOffset="9495.92">27737 4243 0,'-8'0'0,"-18"0"0,-44 8 0,-34 36 0,8 7 15,18 10 1,0 0-16,9-1 16,8 18-16,17 9 15,18 0-15,26-9 16,9-1-1,26 36-15,17 8 16,-9-25-16,9-27 16,26-17-16,-25-26 15</inkml:trace>
  <inkml:trace contextRef="#ctx0" brushRef="#br0" timeOffset="10096.82">28128 5247 0,'0'0'0,"0"0"15,0 0-15,0 9 16,17 17-16,1 9 16,-1-9-16,1 0 15,-10 0-15,1-18 16,-9 1-16,0-9 15,0 0 1,-9-9-16,1-17 16,-10-26-16,1-17 15,-1 17-15,10 9 16,-1-9-16,9 0 16,0 0-16,0 17 15,17 0-15,1 18 16,25 0-1,18 17-15,8 17 0,1 9 16,-27-9 0,-8 18-16,0 0 15,-9 17-15,0 0 16,-9-9-16,-8 0 16,0-17-16,-1 0 15,-8-17-15,0 0 16,0-9-16,0 0 15,0-9 1,0-17-16,9 0 16,8-9-16,1 9 15,17 0-15,17 9 16,8 0-16,-7 17 16,-10 8-1,-8 18-15,-1 18 0,10 8 16,-1-9-1,-8 0-15,-9-8 16,-9-18-16</inkml:trace>
  <inkml:trace contextRef="#ctx0" brushRef="#br0" timeOffset="10649.28">29474 4788 0,'0'0'0,"0"0"0,0 0 0,0 0 16,0 0-1,0 0-15,0 0 16,17 18-16,10 25 16,16 0-16,9 18 15,0 17-15,9 17 0,-18-26 16,-17-8-1,-8-18-15,-10-17 16,-8 0 0,-8-8-16,-1-1 0,-17-8 15,-9-1 1,-8-16-16,-1-36 16,-8-25-16,18-9 15,-1-9-15,0-43 16,9 1-16,26 25 15,0 26 1,17-18-16,1 1 16,-1 34-16,18 9 15,17 18-15,9 8 16,-9 17-16,9 26 16,-9 27-16,17 8 15,9 26-15,9 26 16,0 17-1,-17-26-15,-27-8 16,0 17-16,-8 0 16,-9-18-16,-17-34 15,0-17-15,-9-9 16,0 0-16,0-17 16</inkml:trace>
  <inkml:trace contextRef="#ctx0" brushRef="#br0" timeOffset="10816.35">29969 5126 0,'0'0'0,"0"-9"0,35 1 16,52-18-16,8 8 16,1 1-16,25 0 15,10-9-15,-62 17 16</inkml:trace>
  <inkml:trace contextRef="#ctx0" brushRef="#br0" timeOffset="11275.96">31020 5057 0,'0'0'0,"0"0"0,0 0 16,0-9 0,-9-8-16,1-18 15,-19-8-15,1-9 0,0 0 16,0 0-1,0 17 1,0 9-16,0 9 16,0 0-16,0 17 0,9 0 15,-1 0 1,10 8-16,8 18 16,17 9-16,0 17 15,9-17-15,-8-9 16,-1-1-16,1-7 15,-1-1 1,0-8-16,-8-1 0,0 1 16,-1 0-1,1-9-15,0 0 16,-1 0-16,-8 0 16</inkml:trace>
  <inkml:trace contextRef="#ctx0" brushRef="#br0" timeOffset="11935.98">31324 4884 0,'0'0'0,"0"0"16,0 0-16,0 0 15,0 17-15,9 0 16,-1 0-16,1-8 16,0 0-16,-9-1 15,0 1-15,0 0 16,0-9 0,0 0-16,0 0 0,0 0 15,0 0 1,0-9-16,0-8 15,0-9-15,0 0 16,0 9-16,8-1 16,10 1-16,25 17 15,18 0 1,0 17-16,-18-8 0,0 0 16,10-1-16,-1 1 15,-9-18 1,-8 1-16,-9-18 15,0-18-15,-17 1 16,-9-18-16,-18-25 16,-8-18-16,0 8 15,9 18-15,-1 27 16,1 16 0,0 0-16,-1 18 15,10 0-15,8 17 0,0 0 16,0 0-1,17 43-15,35 52 16,18 26-16,16 44 16,-7-9-1,-36-43-15,-8-10 16,-9-7-16,-9-10 0,-8-34 16,-9-8-16,0-18 15,0 0 1,0-18-16</inkml:trace>
  <inkml:trace contextRef="#ctx0" brushRef="#br0" timeOffset="12081.91">31862 4944 0,'0'0'16,"0"-9"-16,9-8 0,34-17 16,27-18-1,17 8-15,43-8 0,9 18 16,-26 8-1,-61 17-15</inkml:trace>
  <inkml:trace contextRef="#ctx0" brushRef="#br0" timeOffset="12856.32">30872 4624 0,'0'0'0,"0"0"0,0 0 16,0-9-16,-8 0 16,-1 1-16,0-10 15,-8 1 1,-9 8-16,0 1 15,-9 8-15,0 0 16,1 0-16,7 8 16,10 10-16,0-1 15,-1 18 1,10 25-16,8 10 0,17-10 16,0-8-1,1-9-15,-1-17 16,1 0-16,-1-8 15,-8-10-15,-1 1 16,1 0-16,0-9 31,-1 0-31,-8-9 0,9 0 0,0 1 16,-9-1 0,8 0-16,1 1 15,0 8-15,-1 0 0,10 0 16,25 17-1,27 0-15,34 9 16,-9 0 0,-42-8-16</inkml:trace>
  <inkml:trace contextRef="#ctx0" brushRef="#br0" timeOffset="21586.21">5202 1783 0,'0'0'0,"0"0"0,-18 0 0,-16 8 16,-27 10-16,-9-10 15,-8 1-15,-17 0 16,-44-1-16,17 1 16,9 0-16,-52-1 15,9-8-15,17 9 16,-52 0-16,26 8 15,17 0-15,-25 18 16,42 8 0,45 0-16,16 1 0,27-10 15,17-8 1,8-8-16,18-1 16,0 0-16,35 9 0,61 9 15,25-9 1,44-9-1,18 9-15,-36-17 16,18 8-16,-9-8 16,-60 0-16,-18 8 15,18 9-15,-9 9 16,-18-1-16,-17 1 16,-17-9-1,-18 8-15,-17 1 16,-17 0-16,-27 8 15,-16 18-15,-10 8 16,-51 26-16,-10 1 16,27-18-16,-44 8 15,-17 9 1,44 1-16,17-1 0,-18-8 16,27-27-16,25-8 15,27-8 1,8-1-16,18 0 15,17-8-15,26 17 16,43 0-16,9-9 16,61 0-16,44-8 15,8-18-15,17-8 16,-26 0-16,27-9 16,-35 0-1,-18 0-15,9 8 0,-52-8 16,-35-8-1,-35 8-15,-25 8 16</inkml:trace>
  <inkml:trace contextRef="#ctx0" brushRef="#br0" timeOffset="24385.97">6201 1713 0,'0'0'0,"0"0"0,0 9 0,0 26 15,0 8-15,0 35 16,8 43-16,1-8 15,8-9 1,1 34-16,8 27 16,-9-35-16,18 34 15,-9-8 1,0-26-16,9 35 16,-9-9-16,-18-44 15,1 1-15,0-1 16,-9-34-16,0-26 15,-9-17-15,0-9 16,1-17-16,-1-18 16,-26-17-16,-17-26 15,-9-17 1,44 34-16</inkml:trace>
  <inkml:trace contextRef="#ctx0" brushRef="#br0" timeOffset="24746.01">6209 1462 0,'0'0'0,"9"0"0,26-9 15,25 9-15,10 0 16,-1 18-16,27 16 15,17 36-15,-9 8 16,-26-9-16,-34-26 16,-18 1-1,8 16-15,-8 18 16,-8 9-16,-10-1 16,-34-16-16,-52 34 0,-35 17 15,0 0 1,-34-26-16,8-34 15,43-18-15,10-8 16,-1-9-16,35-9 16,43-17-1,9 0-15</inkml:trace>
  <inkml:trace contextRef="#ctx0" brushRef="#br0" timeOffset="26312.08">7738 2883 0,'0'0'0,"0"0"15,-9 0 1,0-9-16,1 0 16,-19 9-16,1 0 15,0 0-15,0 18 16,-8 16-16,-10 10 16,1 8-1,-1 8-15,-8-8 16,9 0-16,8 17 15,9 18-15,17 0 16,18-18-16,8-8 16,18-9-16,0 17 15,8 9-15,18-9 16,17-8-16,0-9 16,-8-9-16,-18-17 15,-17-9 1,-9-8-16,-9 0 15,-8-1-15,-1-8 16,1 0-16,-9 0 16,0-8-16,-9-18 15,1-18-15,-10 1 16,1 8-16,0 1 16,-1 8-16,18 0 15,0 0-15,9 0 16,8 0-1,9 9-15,-8-9 16,17 8-16,-1 1 16,18 0-16,0 17 15,1 0 1,-10 0-16,-8 0 0,-9 8 16,0 1-16,-9 8 15,1 1 1,-1 16-16,0 1 0,-8 17 15,0 8 1,-1 1-16,1-18 16,0 1-1,-1-10-15,1 1 0,-9 0 16,9-9-16,-1-9 16,-8-8-1,9-1-15,-9-8 0,9 0 16</inkml:trace>
  <inkml:trace contextRef="#ctx0" brushRef="#br0" timeOffset="26556">8771 3697 0,'0'0'0,"0"0"0,0 0 16,0 26-16,17 52 0,-8 17 16,0-17-1,-1 17-15,10 27 0,-10-10 16,1-43-16,0-34 16,0-9-1,-9-9-15,0-8 16</inkml:trace>
  <inkml:trace contextRef="#ctx0" brushRef="#br0" timeOffset="26746.1">8623 3108 0,'0'0'0,"0"0"16,9 0-16,8 17 0,18 0 16,0 1-1,-26-10-15</inkml:trace>
  <inkml:trace contextRef="#ctx0" brushRef="#br0" timeOffset="27111.73">11350 2961 0,'0'0'0,"0"0"0,18 0 0,8 0 15,17 8 1,18 1-16,17 0 15,-9-1-15,-25-16 16,8-10-16,0-16 16,-26 25-16</inkml:trace>
  <inkml:trace contextRef="#ctx0" brushRef="#br0" timeOffset="27345.89">11168 3524 0,'0'0'0,"0"0"0,9 0 16,34 17-1,26 18-15,18-9 0,61 0 16,26 0-1,-18-35-15,26-34 16,166-27 0</inkml:trace>
  <inkml:trace contextRef="#ctx0" brushRef="#br0" timeOffset="29956.33">15032 1826 0,'0'0'0,"0"0"0,0 0 0,0 0 16,-8 0-16,-18 0 15,-35 9-15,-26-9 16,-17 0-16,-61 0 15,0-9-15,-18 0 16,-8 1-16,0 8 16,-8 0-16,16 0 15,-8 17-15,43-8 16,53 8-16,25-8 16,10-1-1,25 1-15,18 0 16,17-1-16,0 1 15,17 8-15,44 18 16,34 17-16,18-9 16,35 9-16,8 0 15,-43-9 1,-17-8-16,8 8 0,-17-17 16,-27 9-16,1 8 15,-26 9 1,-18 9-16,-17 8 15,-34-8-15,-19-9 16,-16 17-16,-35 26 16,-35 9-1,26-8-15,35-36 0,-9 9 16,9-8-16,17 0 16,18-1-1,25 1-15,18-18 0,9 1 16,26-1-1,17-8-15,69 8 16,18-8 0,26-1-16,26-16 0,-17-10 15,0 1 1,-1-9-16,-34 0 16,9 0-16,-9 0 0,-44-9 15,-34 9 1,-9 0-16,-17 0 15,-9 0 1,-17 0-16</inkml:trace>
  <inkml:trace contextRef="#ctx0" brushRef="#br0" timeOffset="30485.89">16326 2060 0,'0'0'0,"0"0"0,0 8 16,0 27-1,0 17-15,0-9 16,0 18-16,0 17 15,18 26-15,-1 0 16,0-9-16,1 26 16,-1 18-16,9-18 15,-8 0 1,-1 35-16,-8-26 0,-1-34 16,1 8-16,0 8 15,-9-17 1,0-43-16,-9-17 15,0-26-15,1-9 16,-10-26-16,-34-26 16,17 17-1</inkml:trace>
  <inkml:trace contextRef="#ctx0" brushRef="#br0" timeOffset="30835.97">16457 1921 0,'0'0'0,"0"0"16,26 0-16,26 9 0,35 25 16,8 27-16,-25 0 15,-10 8 1,1-8-16,-17-9 15,-1 0 1,-17 8-16,-17 10 0,-27 8 16,-16-9-1,-10 9-15,-60 17 0,-18 9 16,18-9 0,9-17-16,-1-17 15,9-9-15,26-26 16,27-18-16,16 1 15,18-9-15</inkml:trace>
  <inkml:trace contextRef="#ctx0" brushRef="#br0" timeOffset="31295.94">17160 3065 0,'0'0'0,"0"0"0,0 17 16,9 18-1,-1 16 1,10 36-16,-1 26 15,-8-27-15,-1-8 16,-8-8-16,0 25 16,0 0-16,-8-8 15,-1-27-15,0-16 16,1-1-16,8 0 16,0-8-1,0 8-15,8-17 16,1 0-16,8 0 15,1 0-15,-1-17 16,1 0-16,16-1 16,10-8-16,16-8 15,10-1-15,-1-8 16,-8-9-16,-17 8 16,-10 1-1,-16 17-15</inkml:trace>
  <inkml:trace contextRef="#ctx0" brushRef="#br0" timeOffset="31566.37">18237 3706 0,'0'0'0,"0"0"16,0 0-16,0 0 0,0 34 15,8 44 1,1 9-16,0-1 16,0 27-1,-1 17-15,1-35 0,0-34 16,-1-1-16,1-16 16,0-10-1,-1-8-15,1-17 0,-9-9 16,0 0-1</inkml:trace>
  <inkml:trace contextRef="#ctx0" brushRef="#br0" timeOffset="31746.3">18054 3298 0,'0'0'0,"0"0"15,0 0-15,26 9 16,9 17-16,9 43 16,-18-25-1</inkml:trace>
  <inkml:trace contextRef="#ctx0" brushRef="#br0" timeOffset="35906.44">18688 3160 0,'0'0'0,"0"0"0,0 0 0,9 0 0,26 17 16,43 0-1,26 9-15,-17-17 0,35 0 16,34-1 0,-26-16-16,0-1 15,27 0 1,-18-8-16,-44 0 16,-25-1-16,-44 10 0</inkml:trace>
  <inkml:trace contextRef="#ctx0" brushRef="#br0" timeOffset="36207.58">19227 2562 0,'0'0'0,"0"26"0,17 17 15,9 44 1,26 78-16,-17-18 16,-9-9-16,0 27 15,-8-35-15,-1-17 16,-8 8-16,8 0 15,-8-52-15</inkml:trace>
  <inkml:trace contextRef="#ctx0" brushRef="#br0" timeOffset="44266.11">20512 2398 0,'0'0'0,"0"0"0,-9-9 0,1-17 0,-1-9 16,9-17-1,0 0-15,0 0 16,0 18-16,0 8 16,0 8-1,0 18-15,0 0 0,0 9 16,9 34-16,-1 35 16,-8 78-1,0 26-15,-8 9 16,-18 25-16,0-25 15,0-1-15,8-16 16,9-1-16,-8-35 16,17-16-16,17-18 15,1-9 1,8-8-16,9-27 16,-1-17-16,1-17 0,0 0 15,17-8 1,43-10-16,1-16 15,-18-1-15,18-26 16,-9 1-16,-9 8 16,0 0-1,-9-9-15,-25 9 0,-27 18 16</inkml:trace>
  <inkml:trace contextRef="#ctx0" brushRef="#br0" timeOffset="44676.56">21389 3472 0,'0'0'0,"0"0"0,0 0 16,0 0-16,0 0 0,0 8 15,0 10 1,0 8-16,0 0 15,0 0 1,9-9-16,8 0 0,9 1 16,18-1-1,16 0-15,1-8 16,-17-9-16,-18 0 0,0-9 16,-18 1-1,1-1-15,-18-8 16,-8-9-1,-18 0-15,-8 8 0,8 1 16,0 17 0,9 9-16,0 8 15,9 0-15,0 1 16,17-1 0,26 18-16,52 8 15,-26-26-15</inkml:trace>
  <inkml:trace contextRef="#ctx0" brushRef="#br0" timeOffset="45077.71">22787 3264 0,'0'0'0,"0"0"0,-8-9 15,-10 0-15,-25 1 16,-53-1-16,9 9 16,27 0-16,-1 17 15,-17 1 1,8 16-16,18 10 0,17 8 16,18 8-16,8 1 15,9-9 1,18 9-16,8 34 15,0 0-15,0-8 16,-17-27-16,-1-16 16,1-10-1,-18 1-15,1 8 0,-27-8 16,-9 8 0,-8 1-16,9-10 15,8-8-15,18-17 0,17-9 16,0 0-1,0 0-15</inkml:trace>
  <inkml:trace contextRef="#ctx0" brushRef="#br0" timeOffset="45416.08">23169 3272 0,'0'0'0,"-8"0"0,-18 0 16,-26 0-16,-18 0 16,9 26-1,0 26-15,9 26 16,18 0-16,16 0 16,1 26-16,17 17 15,9-25-15,-1-36 16,10 10-16,-10-1 15,1 18 1,-18-9-16,1-18 16,-1-17-16,-17 1 0,-9-1 15,-26-17 1,1 0-16,-1 0 16,26-17-1,26-1-15</inkml:trace>
  <inkml:trace contextRef="#ctx0" brushRef="#br0" timeOffset="45976.06">23256 4424 0,'0'0'0,"0"-8"16,0-10-16,0-8 15,18 0-15,-1-17 16,0 9-16,1-10 16,-1-8-16,-8-17 15,-18-18 1,-17 9-16,9 18 0,-1 25 16,1 9-16,8 9 15,1-1 1,-10 10-16,9 8 15,-17 17-15,9 26 16,17 27-16,0-1 16,9 9-1,8 0-15,27 9 0,34-1 16,17-17 0,-25-25-16,-10-27 15,10-8-15,34-9 0,-8-26 16,-18 0-1,-17 0-15,-9-9 16,0 1-16,9 8 16,8 8-16,1 1 15,-10 26 1,1 17-16,-17 34 16,-10 1-16,-8-1 15,-8 18-15,-10 18 16,-16-10-16,-18-25 15,-18-9-15,-34-9 16,35-17-16</inkml:trace>
  <inkml:trace contextRef="#ctx0" brushRef="#br0" timeOffset="46557.49">23308 1072 0,'0'0'0,"9"0"0,26 26 16,43 35-1,9 34-15,8 9 16,53 52 0,0 0-16,-27-9 15,53 61-15,-9-9 16,17 27-16,27 25 15,-10-17-15,36 60 16,-9-17-16,8 18 16,53 25-16,-44-43 15,26 27-15,9 33 16,-44-51-16,27 0 16,-9 0-1,34-26-15,36 0 16,-62-44-16,61-17 15,62 9-15,-62-69 16,18-9-16,43 17 16,8-17-16,1-52 15,26-17-15,-17-9 16,-44-18-16,-44-16 16,1-10-1,-18-16-15,-52-18 16,113-26-16</inkml:trace>
  <inkml:trace contextRef="#ctx0" brushRef="#br0" timeOffset="68156.08">3204 4667 0,'0'0'0,"0"0"0,-8 0 15,-18 17-15,-9 18 0,0 17 16,-8 0 0,-9 0-16,-26 8 15,-27 18-15,1 26 16,35-8-16,-9-18 15,-18-9-15,-8-8 16,26 8 0,17 9-16,17-18 0,27-25 15,0-18 1,8 1-16,9-1 16,0-17-16</inkml:trace>
  <inkml:trace contextRef="#ctx0" brushRef="#br0" timeOffset="68456.14">3387 4546 0,'0'0'0,"0"0"0,0 0 0,0 0 15,0 0 1,0 0-16,0 17 15,9 18-15,-1 51 16,1 10-16,-18-18 16,-8 17-16,-27 43 15,1 1-15,-9-35 16,-9 0-16,9 17 16,17-26-16,18-25 15,0-10-15,-1-16 16,9-18-1,1-18-15,8 1 16</inkml:trace>
  <inkml:trace contextRef="#ctx0" brushRef="#br0" timeOffset="68756.2">2492 4736 0,'0'0'0,"0"-8"16,0-1-16,0 0 0,18 1 15,8-10 1,35 1-16,25 0 0,1 8 16,-9 9-16,35 0 15,26 26 1,-26 9-16,0 8 0,35 35 15,-9 0 1,-53-9-16,-16 44 16,-18 8-1,-26-17-15,-17-52 0</inkml:trace>
  <inkml:trace contextRef="#ctx0" brushRef="#br0" timeOffset="70066.06">1172 8573 0,'0'0'0,"0"0"0,0 0 0,0 0 16,0 0-1,0 0-15,0 0 0,0 0 16,-8-8 0,-1-10-16,-17-42 15,9-27-15,-9-8 16,-18-44-16,18-8 15,9 34-15,-1-25 16,10-9-16,8 34 16,8 35-16,10 0 15,-1 9 1,9 0-16,-9 17 16,10 8-16,-1 18 15,-9 9-15,-8 17 16,25 0-16,10 26 15,17 9 1,-9 8-16,0 9 16,0 26-16,-9 17 15,-8-17-15,-9-26 16,-17-9-16,-1-8 16,1-9-16,-9 0 15,0-9-15,0-8 16,0 0-16,0-9 15,0 0-15,-9-18 16,9-16 0,0-36-16,0-8 15,0 9-15,9 8 16,9 1-16,-18 8 16,8 9-16,1 8 15,0 18-15,-1-1 16,1 18-16,17 0 15,-17 18 1,25 16-16,1 35 16,17 44-16,-17 0 15,-9-18-15,9 26 16,-18 9-16,9-26 16,-17-35-16,0-8 15,8-18-15,-8-34 16,-1 0-1</inkml:trace>
  <inkml:trace contextRef="#ctx0" brushRef="#br0" timeOffset="70606.07">2171 7984 0,'0'0'0,"0"9"16,0 0-16,0-1 0,0 1 16,0 0-16,0-1 15,0 1-15,0-9 16,0 0-1,0 0-15,0-9 16,0-8-16,0-18 16,0-8-16,9-9 15,-9 9 1,0-18-16,8-17 0,-8 0 16,0 9-16,-8 17 15,-1 17 1,0 18-16,1 0 0,8 17 15,-9 0 1,9 17-16,-17 18 16,-1 17-1,1 0-15,8 34 0,9 27 16,0-9-16,0-26 16,18-18-1,-1-8-15,18-8 16,-1-10-16,19-8 15,7-8-15,-16-27 16,-18 0 0,0 1-16,-9 8 0</inkml:trace>
  <inkml:trace contextRef="#ctx0" brushRef="#br0" timeOffset="71295.98">2527 7690 0,'0'0'0,"0"0"0,0 0 16,0 0-16,0 0 15,0 0-15,0 9 16,0 17-16,0 26 16,17 0-16,10 8 15,7 1-15,18-18 16,0-8-16,9-9 15,-17-18 1,-18-8-16,8-8 16,1-27-16,9-17 15,-18-9-15,0 1 16,-9-35-16,-8-35 16,-18 17-16,0 35 15,1-9-15,-10-16 16,1 16-16,0 18 15,8 25 1,0 10-16,9 16 16,0 10-16,0 8 15,0 8-15,9 27 16,8 34 0,9 35-16,18 52 0,-1-26 15,1-35-15,-1 1 16,-8-10-1,-9-8-15,0-17 0,-17-18 16,-1-17 0,1 0-16,0-17 15,-9-1 1,0 1-16,0-18 0,0-8 16,17-26-16,0-1 15,1 1 1,-1 9-16,0-1 0,27 9 15,25 9 1,18-1-16,-17 18 16,-18 9-1,0 17-15,0 35 16,-9-1-16,-17 1 0,-8-1 16,-9-16-1,-1-27-15</inkml:trace>
  <inkml:trace contextRef="#ctx0" brushRef="#br0" timeOffset="71476.2">4264 7707 0,'0'0'0,"0"0"0,0 0 15,0 0-15,0 9 16,0-9-16</inkml:trace>
  <inkml:trace contextRef="#ctx0" brushRef="#br0" timeOffset="71986.2">1216 8859 0,'0'9'0,"0"8"0,0 18 16,0 26-16,26 51 16,0 9-16,-9-17 15,9-8 1,0 16-16,0 1 0,-8-27 15,-18-8 1,-18-8-16,10-18 16,-10-35-16</inkml:trace>
  <inkml:trace contextRef="#ctx0" brushRef="#br0" timeOffset="72286.39">1155 8764 0,'0'0'0,"0"0"0,0 0 15,0 9 1,17 8-16,35 0 0,18-8 15,17 0 1,-35-1-16,9-16 16,8-18-1,1 0-15,-1-9 16,-8 9-16,-18 9 16,-17-1-16,-8 10 15</inkml:trace>
  <inkml:trace contextRef="#ctx0" brushRef="#br0" timeOffset="72506.08">1242 9509 0,'0'0'0,"0"0"0,9 0 15,34 0 1,44 0-16,-18 0 15,18 0 1,26 9-16,0-9 16,-52 0-16,-27 0 15,-8-9-15,-8 9 16</inkml:trace>
  <inkml:trace contextRef="#ctx0" brushRef="#br0" timeOffset="72716.03">1320 9925 0,'0'0'0,"0"0"0,0 0 0,35 0 16,8 17-16,27-8 0,43 8 15,-1 0 1,10-8-1,-18-18-15,-60 1 16,-27 8-16</inkml:trace>
  <inkml:trace contextRef="#ctx0" brushRef="#br0" timeOffset="73176.38">2232 9223 0,'0'0'0,"0"0"16,0 17-16,0 18 0,17 17 15,9 0 1,9 35-16,-9 8 15,0-9-15,-17-16 16,-1-27-16,1-17 16,-9 0-1,0-17-15,0-1 0,-9 1 16,1-18 0,-18-8-16,0-18 15,0-8-15,8-9 0,18 9 16,9-9-1,8-26-15,18 9 16,0 17-16,0 0 16,-9 17-16,8 18 15,18 17 1,1 8-16,7 27 16,-8 0-16,1 8 0,-10-8 15,-26-18 1</inkml:trace>
  <inkml:trace contextRef="#ctx0" brushRef="#br0" timeOffset="73826.08">2961 9656 0,'0'0'0,"0"-9"0,9-8 15,8-9-15,1 0 16,16-26 0,1-17-16,-9-9 15,0 9-15,-17 8 16,-18 9-16,1 9 16,-1 8-16,-8 0 0,-1 18 15,1 0 1,-1 17-1,1 0-15,0 0 16,-9 17-16,0 9 0,8 35 16,1 8-1,17-8-15,0-18 16,0-8-16,9-9 0,-1 0 16,10-9-1,-1 0-15,18-8 16,8 0-1,9-1-15,-8 1 0,-1 0 16,1-9 0,-18 0-16,0 0 15,0 0-15,0 0 16,8 17 0,1 0-16,0 18 15,-9 0-15,-9-9 16,-8-1-16,0 1 15,-1-17-15,-8 0 16,0-9-16,0-9 16,0-8-1,0-9-15,0 0 0,9-9 16,8-34 0,10-26-16,25 8 15,0 26-15,0 18 16,-9 8-16,9 9 15,-26 18-15</inkml:trace>
  <inkml:trace contextRef="#ctx0" brushRef="#br0" timeOffset="74356.33">4299 9197 0,'0'0'0,"0"0"0,0 0 15,0 0-15,-9 0 16,-8 0-16,-18 17 16,-26 18-1,0 8-15,9 1 0,17-18 16,18 0-16,0 0 16,17-18-1,0 1-15,0 0 0,17-1 16,0 1-1,10 0-15,7-1 16,-8-8 0,0-8-16,0-1 0,-8 0 15,-1 1 1,-8-1-16,0 0 16,-1 9-16,1 0 0,-9 0 15,9 9 1,8 26-16,0 51 15,1 27 1,-10-1-16,10 18 0,-10 18 16,1-44-1,0-27-15,-18-7 16,9-10-16,-9-16 16,1-10-16,-1-16 15,9-10-15,-9-8 16,-8-17-1,-18-52-15,18-44 0,8 1 16,9 68 0</inkml:trace>
  <inkml:trace contextRef="#ctx0" brushRef="#br0" timeOffset="74829.45">4438 9015 0,'0'0'0,"0"0"0,0 0 0,0 0 16,0 0-1,0 18-15,8-1 16,1 9-16,8 0 16,1 0-1,-1 0-15,0-9 16,-8-8-16,9-1 15,-1-8-15,0-8 16,1-1-16,-1 0 16,-8 1-16,-1-1 15,1 0 1,0 1-16,-1 8 16,1 0-16,0 0 15,8 8-15,1 36 16,16 34-16,-8 0 15,0 17-15,0 44 16,-17-10-16,-18-16 16,1 17-1,-10 0-15,1-35 0,-9-34 16,-9-1 0,-8-16-16,-9-18 15,17-18-15,0-8 16,9-8-16,-9-36 15,18 1-15</inkml:trace>
  <inkml:trace contextRef="#ctx0" brushRef="#br0" timeOffset="74986.32">5471 9388 0,'0'0'0,"0"0"0,0 0 16,0 0-16,0 0 16,0 8-1</inkml:trace>
  <inkml:trace contextRef="#ctx0" brushRef="#br0" timeOffset="77606.33">1155 10444 0,'-17'9'16,"-9"8"-16,0 18 0,-18 17 16,1 9-1,-1-1-15,18 1 0,0 34 16,9 26-16,34 1 16,9-1-1,26 35-15,9-9 0,-9-17 16,18-9-1,-10-8-15,10-18 16,-9-60 0</inkml:trace>
  <inkml:trace contextRef="#ctx0" brushRef="#br0" timeOffset="78256.17">1702 10860 0,'0'0'0,"0"0"15,0 0-15,0 0 16,26 0-16,18 17 16,25 27-16,-8 8 15,0 17-15,-18-8 16,0-1-16,-8 18 16,-9 18-16,-17-1 15,0-26-15,-18-17 16,0-9-16,1-17 15,-1 0 1,0-17-16,-8 0 16,-9-27-16,0-34 15,0-26-15,8-8 16,18-44-16,0-9 16,18 35-16,-1 0 15,9-26-15,-17 9 16,8 26-1,1 34-15,-1 18 16,0 8-16,18 9 16,-18 9-16,9 0 15,9 17 1,0 8-16,17 36 0,0 42 16,0 1-1,-17-9-15,-9 26 16,0 8-16,-9-25 0,-8-26 15,0-1 1,-1-8-16,-8-8 16,0-18-1,0-18-15,0 1 0</inkml:trace>
  <inkml:trace contextRef="#ctx0" brushRef="#br0" timeOffset="78439.83">2319 11120 0,'0'0'0,"0"0"0,8 0 15,18-9 1,9 1-16,26-18 16,34-18-16,10 18 0,-18 0 15,-18-8 1,-34 25-16</inkml:trace>
  <inkml:trace contextRef="#ctx0" brushRef="#br0" timeOffset="79286.25">3057 11449 0,'0'0'0,"0"0"16,0-9-16,9 1 15,8-10-15,18-7 16,17-1-16,-9-9 16,1 0-16,-10-8 15,-8-9-15,0-9 16,-8 9-1,-10 0-15,1 18 16,0 8-16,-9 8 16,0 1-16,-9 0 15,0 8-15,-17 0 16,-8 9 0,-10 0-16,10 18 0,-1 8 15,0 17-15,0 18 16,18-9-1,0-9-15,8-17 16,9 0-16,0-9 16,0 1-16,17-1 15,18 0 1,17-8-16,-8 0 0,-1-1 16,-8-8-16,8 0 15,9-8 1,0-1-16,0 0 0,-8 1 15,-18-10 1,0 10-16,0-10 16,-17 10-16,-1-1 15,1 0-15,-9 1 16,-9-1 0,1 0-16,-18 1 15,0 8-15,8 0 0,1 8 16,-1 1-1,1 0-15,8-1 16,1 1-16,8 0 16,0-1-16,0 1 15,17 8 1,18 1-16,0-1 0,8-8 16,0-1-1,-17 1-15,1 0 16,-10-1-16,-8-8 0,-1 0 15,1 9 1,0 0-16,8 8 16,-8 9-1,-1 8-15,10 10 0,-10-1 16,1 0-16,8-17 16,-8-8-1</inkml:trace>
  <inkml:trace contextRef="#ctx0" brushRef="#br0" timeOffset="79936.22">3960 10895 0,'0'0'0,"0"0"0,0 0 16,0 0-16,0 0 15,0 0 1,17 26-16,9 26 0,9 17 16,0-8-1,-9-1-15,0-8 16,-9 0-16,1-8 0,-10-10 16,1-8-1,-9 0-15,0-17 16,0-1-1,0-8-15,-9 0 0,1-8 16,-1-1 0,-8-8-16,8 0 15,9-1-15,0-8 16,0 0-16,17 0 16,1 9-16,-1 0 15,9 8-15,-8 9 16,-1 0-1,9 0-15,0 9 16,0-1-16,-17 1 16,-1 0-16,1-1 15,-9-8-15,0 0 16,0 0 0,0 0-16,0 0 15,0 0-15,0-8 16,-9-10-16,9-25 15,0 0-15,0-9 16,18 17-16,-1 0 16,18 9-16,17 9 15,0 26 1,9 17-16,-9 17 0,-9 9 16,-17-9-16,-17 1 15,0-10 1,0-16-16</inkml:trace>
  <inkml:trace contextRef="#ctx0" brushRef="#br0" timeOffset="81874.11">5306 10609 0,'0'0'0,"0"0"0,0 0 0,17-9 15,1 1 1,-1-1-16,-8 9 15,0 0-15,-1 0 16,-8 0-16,-8 17 16,-19 27-1,-7 16-15,-27 61 0,-52 44 16,-9-9-16,10 26 16,7 0-1,-25 0-15,9 0 0,34-53 16,9 1-1,-1-8-15,-7-36 16,16-25-16,9-9 16,9-26-16,35-26 15</inkml:trace>
  <inkml:trace contextRef="#ctx0" brushRef="#br0" timeOffset="82455.92">1806 12636 0,'0'0'0,"0"0"0,0 26 15,18 34-15,16 36 16,10 8-16,-9 8 16,-1 27-16,-8-18 15,-8-17-15,-1 9 16,0 8-16,-8-34 16,0-27-1,0-8-15,-1-17 16,1-18-16,-9-8 15,0-9-15</inkml:trace>
  <inkml:trace contextRef="#ctx0" brushRef="#br0" timeOffset="82735.84">2579 12341 0,'0'9'0,"0"26"0,0 17 15,0 26 1,18 60-16,-10 18 16,10-26-16,16 17 0,-8-17 15,-8-35 1,-10-25-16,1-10 15,-9-8-15,-9-8 16,-17-10-16,9-25 16,8 0-1</inkml:trace>
  <inkml:trace contextRef="#ctx0" brushRef="#br0" timeOffset="82923.9">2049 13251 0,'0'0'0,"0"0"0,0 0 15,35-9 1,35-8-16,17 8 16,-9 0-16,-18-8 15,-25 8-15</inkml:trace>
  <inkml:trace contextRef="#ctx0" brushRef="#br0" timeOffset="84056.17">2961 13138 0,'0'0'0,"0"0"0,0 0 16,0 0-1,0 18-15,9 16 0,8 1 16,1-1 0,-1-8-16,18 0 15,0-17-15,17 0 16,-9-18-16,1 0 16,-18-17-16,0 0 15,0 0-15,-9 0 16,0 9-16,-8 0 15,0 0 1,-1-1-16,1 10 16,-9 8-16,0 0 15,0 0-15,0 0 16,0 8 0,0 44-16,9 17 0,0 18 15,-1 26-15,1 17 16,-9-9-1,-9-26-15,1 0 16,-19-17-16,1-17 16,0 0-1,-8-27-15,-10-8 16,9-17-16,-8-18 16,8-17-16,1-8 15,8-10-15,8-34 16,1-34-16,25-1 15,19 35-15,33-17 16,18-9-16,1 9 16,-10 8-1,27 18-15,8 17 16,-17 0-16,-18 9 16,-17-1-16,-8-8 15,-10 0-15,-8 18 16,-17 8-16,0 8 15,0 1-15,-9 17 16,0 0 0,-18 9-16,-17 17 0,-8 17 15,-9 0 1,17 9-16,0 0 16,18 0-16,17 17 15,17 1-15,18-10 16,-9-16-16,0-18 15,0 0-15,0-18 16,9 1-16,0-18 16,0-25-1,8-27-15,-17-8 0,-9-35 16,-17-43 0,-8 17-16,-10 17 15,-8-17-15,0 9 16,0 17-16,0 17 15,-9 1-15,1 16 16,8 18 0,-9 9-16,9 8 0,8 18 15,1 0 1,17 17-16,0 0 16,0 26-16,17 8 15,27 44-15,8 35 16,0 8-16,9-8 15,17 17 1,0 26-16,-17-35 0,-18-8 16,1 8-1,-18-26-15,-17-26 16,-1-25-16,-8-18 0,0 0 16,9-18-1,-9 1-15</inkml:trace>
  <inkml:trace contextRef="#ctx0" brushRef="#br0" timeOffset="84636.82">4394 12792 0,'0'0'0,"0"0"16,0 0-16,0 0 0,18 8 15,8 27 1,8 26-16,10-1 16,-1-8-1,-8 18-15,-9-10 0,0-8 16,-17-9 0,-1-17-16,1-17 15,0 0-15,-9-1 0,0-8 16,-9-8-1,-8-18-15,-9-18 16,-18-7-16,10-19 16,-1-8-1,26 18-15,18 16 16,26 10-16,8 16 16,26 18-16,53 26 15,26 9-15,-27 8 16,1-8-16,17-9 15,-44-9-15,-25-8 16,-27 0-16,-17-9 16,0-9-1,-8 0-15,-1-17 16,-8-26-16,-9-17 16,-35 0-16,-17-9 15,-9 8-15,9 10 16,9 25-16,8 18 15,9 17-15,0 0 16,0 17 0,0 18-16,0 34 0,8 26 15,9-8 1,9-61-16</inkml:trace>
  <inkml:trace contextRef="#ctx0" brushRef="#br0" timeOffset="84995.89">6070 12003 0,'0'0'0,"0"9"0,18 8 15,8 27-15,26 77 16,17 44-16,-17 34 15,-43 0 1,-52 0-16,-44 1 0,-78-19 16,-113 88-1</inkml:trace>
  <inkml:trace contextRef="#ctx0" brushRef="#br0" timeOffset="194155.83">1389 15364 0,'0'0'0,"0"0"0,0 0 0,0 0 16,0 9-1,0 0-15,0-1 16,0 1-16,0 0 16,0-9-16,0 0 15,-8 0 1,8-9-16,-26-17 0,0-17 16,-9-53-16,9-8 15,0 18 1,8 8-16,1-26 15,8-9-15,-8 18 16,17 26 0,0-1-16,0 10 15,17 8-15,-17 8 0,0 10 16,9 17 0,0 17-16,17 0 15,0 17-15,17 17 0,9 36 16,9 25-1,-17-8-15,-18-9 16,0-18 0,-9-8-16,0 0 15,-8-8-15,9-18 16,-18-1-16,0-16 16,0 0-16,0-9 0,0 0 15,0-9 1,0-8-16,0-26 15,0-44-15,0-8 16,0 25-16,8 10 16,1 8-1,0 17-15,-1 9 16,1 9-16,0-1 16,8 10-16,-8 8 15,25 8-15,1 18 16,17 44-1,9 25-15,-18-8 16,-8 17-16,0 17 16,-9-17-16,0-26 15,-17-18-15,8-16 16,-8-18-16,-1-18 16,1 1-16</inkml:trace>
  <inkml:trace contextRef="#ctx0" brushRef="#br0" timeOffset="194431.06">2518 14897 0,'0'0'0,"0"8"0,0 18 0,0 35 16,9 8 0,-9-8-16,0-1 15,0 10 1,9 8-16,-1 0 0,1-26 16,9-18-16,-1-16 15,-8-10 1</inkml:trace>
  <inkml:trace contextRef="#ctx0" brushRef="#br0" timeOffset="194885.95">3005 15035 0,'0'0'0,"0"17"0,0 1 0,0 16 15,0 10 1,0-10-16,0 1 16,0-9-16,0 0 0,0-17 15,0-1 1,0 1-16,0-9 15,0 0-15,-9-9 16,0-25 0,1-18-16,8-9 15,0 9-15,0 17 0,8 9 16,10 9 0,-1 0-16,9 8 15,18 18-15,16 25 16,1 18-1,-9 9-15,-17-18 16,-9 1-16,0-1 16,0 0-16,-8-25 15,-10-10-15,1 1 16</inkml:trace>
  <inkml:trace contextRef="#ctx0" brushRef="#br0" timeOffset="195329.63">3621 14836 0,'0'0'0,"0"0"16,0 0-16,0 0 15,0 17-15,0 27 16,18 7-1,-1 1-15,18 0 0,0-8 16,-9-18 0,0-9-16,-9-8 15,9-18-15,17-26 16,1-8-16,-1-9 16,1 9-16,-10 0 15,-7-1 1,-10 10-16,-8 16 15,-1 1-15,1 17 16,-9 0-16,0 0 16,0 0-16,0 17 15,9 27-15,8 16 16,0 9-16,9-8 16,0-9-16,-8-17 15,-1-18-15,1-8 16,-1-27-1,0 1-15</inkml:trace>
  <inkml:trace contextRef="#ctx0" brushRef="#br0" timeOffset="195576.14">4394 13632 0,'0'0'0,"0"0"0,0 0 15,0 26 1,0 35-16,0 25 16,0 35-1,18 53-15,-1-1 0,9 17 16,9-16-16,-1-27 16,1 9-1,9-35-15,-18-34 16,-9-35-16,9-18 15,-17-16-15</inkml:trace>
  <inkml:trace contextRef="#ctx0" brushRef="#br0" timeOffset="195795.76">4420 15000 0,'0'0'0,"9"0"0,26 0 15,17 9-15,9 0 16,8-1-16,27-16 16,34-10-16,-17-16 15,-79 25-15</inkml:trace>
  <inkml:trace contextRef="#ctx0" brushRef="#br0" timeOffset="196406.02">5315 15070 0,'0'0'0,"0"0"15,0 0-15,0 0 16,0 0-16,0 0 16,0-9-16,0-8 15,0-9-15,-9 0 16,0 0-1,1 0-15,-1 0 0,0 9 16,1-1 0,-1 1-16,0 17 15,9 0-15,-8 0 16,-1 9-16,0 34 16,9 35-16,9 0 15,0-18 1,8-8-16,0-8 0,9-18 15,0 0 1,9-18-16,0-8 16,8-17-16,1-18 15,-1-34-15,1-9 16,-18 17-16,0 18 16,-9 8-1,0 10-15,1 7 0,-1 10 16,18 8-1,0 8-15,8 44 16,18 26-16,-18 0 16,-17-17-16,-17-27 15,-18-8 1,1-8-16,-10-10 16,1 1-16</inkml:trace>
  <inkml:trace contextRef="#ctx0" brushRef="#br0" timeOffset="196656.03">6174 14030 0,'0'0'0,"9"9"0,26 26 0,34 43 15,18 26-15,-9 60 16,-17 35 0,-35 44-16,-8 34 0,-44-34 15,-53-18 1,-68-26-16,-62-17 16,-121 52-16</inkml:trace>
  <inkml:trace contextRef="#ctx0" brushRef="#br0" timeOffset="197165.87">677 14541 0,'-34'148'0,"-18"155"16,-18 26-16,-43 69 15</inkml:trace>
  <inkml:trace contextRef="#ctx0" brushRef="#br0" timeOffset="199006.2">643 14048 0,'0'0'16,"0"0"-16,0 0 15,0 0-15,0 0 0,0 0 16,0 0 0,-9 17-16,9 18 15,-17 25 1,17 1-16,-26 17 0,-18 26 16,18 43-16,-9 9 15,27-43 1,34 16-16,17 1 15,9-43-15,9-26 16,52 51-16,43 27 16,-17-35-1,61-18-15,156 36 0</inkml:trace>
  <inkml:trace contextRef="#ctx0" brushRef="#br0" timeOffset="211621.47">17195 6113 0,'0'0'0,"0"0"0,17 0 0,0 0 15,1 18-15,8-10 16,-9-16-16,1-1 16,-10-8-16,1 8 15</inkml:trace>
  <inkml:trace contextRef="#ctx0" brushRef="#br0" timeOffset="212086.31">16752 4970 0,'0'0'0,"0"0"0,0 0 15,0 0 1,0 0-16,0 0 0,0 0 16,8 17-16,10 1 15,-1 25 1,9 18-16,0 17 15,0-18 1,-8 1-16,8 0 16,17 43-16,9 17 15,9-17-15,-9-18 0,0 18 16,9 18 0,-17-19-16,-18-33 15,0-10-15,0-8 0,-9-17 16,0-18-1,-8-8-15,-9-9 16</inkml:trace>
  <inkml:trace contextRef="#ctx0" brushRef="#br0" timeOffset="212386.21">17108 4961 0,'0'0'0,"0"0"15,0 0-15,9 0 16,17 26-16,26 26 16,8 44-16,10 16 15,-1-16 1,18 8-16,9 17 15,-18-9-15,-26-25 16,0 8-16,18 35 16,-1-9-16,9-34 15,-8-26-15,-44-44 16</inkml:trace>
  <inkml:trace contextRef="#ctx0" brushRef="#br0" timeOffset="212735.98">16474 6460 0,'0'9'0,"0"17"0,17 26 15,18 8-15,52 9 0,0-17 16,17 0 0,44 9-16,-10-9 15,-25-17 1,18-27-16,8-8 0,-27-17 16,-7-9-16,34-17 15,0-9 1,-35-18-16,-26-16 0,-9 8 15,1 9 1,-9-9-16,17-35 16,-35 44-1</inkml:trace>
  <inkml:trace contextRef="#ctx0" brushRef="#br0" timeOffset="-196130.87">16743 9128 0,'0'0'0,"0"0"0,9 0 0,-1 0 15,1-9-15,9 0 16,-1-25-1,9-35-15,0-35 16,-9 8 0,-8-8-16,0-52 0,-1 18 15,1 51 1,0-8-16,-9-26 16,0 17-16,0 34 0,0 27 15,0 9 1,0 16-16,8 1 15,1 0 1,9 8-16,16 9 0,27 9 16,9 25-1,8 27-15,-18 8 0,-7-8 16,25 17 0,17 26-16,9 17 15,-34-26-15,-27-26 16,-8 27-16,-9 8 15,0-9-15,-8-34 16,-10-9 0,1-26-16,-9-9 0</inkml:trace>
  <inkml:trace contextRef="#ctx0" brushRef="#br0" timeOffset="-195893.17">16899 8236 0,'0'0'0,"0"0"16,0 0-16,9 0 16,43 8-16,52 18 15,-8 0-15,-1-8 16,18-10-1,-8-8-15,-19-17 16,-7-18-16,-45 27 16</inkml:trace>
  <inkml:trace contextRef="#ctx0" brushRef="#br0" timeOffset="-195610.75">17777 7751 0,'0'0'0,"0"0"0,0 0 15,0 0-15,0 0 16,0 8-16,0 27 16,0 34-16,8 9 15,1-17 1,8 8-16,27 35 15,16 17-15,19-17 0,-10-35 16,-17-25 0,0-1-16,9 0 15,26-25 1,-35-10-16</inkml:trace>
  <inkml:trace contextRef="#ctx0" brushRef="#br0" timeOffset="-195350.56">18280 7629 0,'0'0'0,"0"0"0,0 0 16,0 0-1,0 9-15,18 17 0,25 52 16,9 35-1,9-10-15,-9-7 16,0 16 0,0 18-16,-17-34 0,8-19 15,18 19 1,26 8-16,9-9 16,-44-52-16</inkml:trace>
  <inkml:trace contextRef="#ctx0" brushRef="#br0" timeOffset="-195030.84">19965 6876 0,'0'0'0,"0"0"0,0 0 16,0 0-16,0 8 16,17 44-16,1 26 15,-1 9-15,9 26 16,18 51-16,-1-17 16,18 9-16,17 18 15,-26-27-15,-9 9 16,-8 8-16,-26-42 15,0 33 1,8-25-16,-8-86 16</inkml:trace>
  <inkml:trace contextRef="#ctx0" brushRef="#br0" timeOffset="-194560.58">19652 7343 0,'0'0'0,"0"-8"0,18-1 15,16-17 1,27 0-16,9 9 0,-10 8 16,1 9-16,43 17 15,18 9 1,-18 35-16,-8 26 0,-9-1 15,8 10 1,9 34-16,-17-1 16,-35-33-1,-8 16-15,-10 18 16,-16-34-16,-9-36 0,-9-16 16,0-10-1,0-8-15,0-17 16,0-1-16,0-8 15,0 0-15,0-8 16,0-18-16,8 0 16,1 0-16,0 0 15,-1 9 1,10-1-16,16 18 16,1 18-16,35 16 0,8 18 15,-52-35 1</inkml:trace>
  <inkml:trace contextRef="#ctx0" brushRef="#br0" timeOffset="-194205.5">21459 8617 0,'0'0'0,"0"0"15,0 0-15,0 0 0,8-9 16,10-8-1,-1-27-15,0-25 16,-8-9 0,-18 0-16,-17-26 0,0-8 15,0 8 1,9 34-16,0 27 16,-1 9-16,1 16 15,-1 1-15,18 17 16,0 26-16,18 43 15,25 26 1,61 53-16,27 8 16,-18-52-16,26-27 15,-1-16-15,-16-35 16,0-35-16,17-17 16,-9-52-16,-69 27 15</inkml:trace>
  <inkml:trace contextRef="#ctx0" brushRef="#br0" timeOffset="-193930.43">22787 6815 0,'0'0'0,"0"0"15,0 0 1,9 9-16,43 51 0,18 53 15,8 17 1,-9 34-16,-17-8 16,-8-17-16,-10 26 15,-8-27-15,1-43 16,-10-8-16,0 17 16,-8-17-1,-18-18-15,1-8 16,8-35-16</inkml:trace>
  <inkml:trace contextRef="#ctx0" brushRef="#br0" timeOffset="-193640.79">22440 8045 0,'0'0'0,"9"-9"0,17-8 0,26-26 0,9-9 15,8 0 1,27 9-16,25 8 16,-8 0-1,-35 9-15,18 9 0,8 0 16,-17 8-16,-18 9 16,-17 0-1,-17 9-15,0 17 16,8 43-16,1 17 15,-18 10-15,0 25 16,-9 35 0,-8 164-16</inkml:trace>
  <inkml:trace contextRef="#ctx0" brushRef="#br0" timeOffset="-193059.95">24038 8062 0,'0'0'0,"0"0"16,0 0-16,8 18 15,1 8-15,0 26 16,0-9-1,-1-8-15,1-9 16,0-9-16,-1-8 16,1-1-16,-9-16 15,17-1-15,1-17 16,-1 0-16,-8 0 16,-1-17-16,1 8 15,0 18 1,-9-1-16,0 18 0,0 0 15,0 0 1,17 0-16,1 18 16,16-1-16,1-8 15,-9-1-15,0 1 16,-9 0-16,1-1 16,-9 1-16,-1-9 15,1 0-15,0 0 16,-1-9-1,10 1-15,-1-10 0,0 1 16,-8 0 0,0-1-16,8 1 15,0 8 1,10 9-16,7 18 0,1-1 16,0 0-1,17 1-15,0-1 16,-26-8-16</inkml:trace>
  <inkml:trace contextRef="#ctx0" brushRef="#br0" timeOffset="-192720.88">25401 8418 0,'0'0'0,"0"0"15,0 0-15,0-9 16,0 0 0,0-25-16,-8-1 0,-10-8 15,-17-9 1,-17-26-16,0 8 16,9 18-16,8 9 0,18 17 15,-1 9 1,10 17-16,8 0 15,0 8-15,26 36 16,26 8-16,17 8 16,-8 27-1,9 0-15,34-1 16,0-25-16,-52-35 0</inkml:trace>
  <inkml:trace contextRef="#ctx0" brushRef="#br0" timeOffset="-192561.01">24177 6495 0,'0'0'0,"0"0"0,0 0 15,-9 8 1,0 27-16,9-9 15</inkml:trace>
  <inkml:trace contextRef="#ctx0" brushRef="#br0" timeOffset="-192075.27">16821 9699 0,'-17'0'0,"-18"9"0,-26 17 15,1 9-15,7 8 0,19 18 16,-1 34 0,18 35-16,34 0 15,52 34 1,44 18-16,0-34 0,35 25 16,0-26-1,-88-86-15</inkml:trace>
  <inkml:trace contextRef="#ctx0" brushRef="#br0" timeOffset="-191709.72">17733 9821 0,'0'0'0,"0"17"16,17 61 0,18 87-16,26 94 15,26-16-15,8-61 16,-8 0-16,-26-61 16,-18-52-16,1-17 15,8-8-15,17-18 16,1-18-16,-9-25 15,-9-26 1,-9-35-16,-17-18 0,0 1 16,0-43-1,-17 25-15,0 44 16,-1 8-16,-8 9 0,0 35 16</inkml:trace>
  <inkml:trace contextRef="#ctx0" brushRef="#br0" timeOffset="-190611.05">19479 11077 0,'0'0'0,"0"0"0,0-9 16,0-8-16,8-27 15,-16-8-15,-18-52 16,-18-34-16,-8 34 16,17 43-16,1 9 15,8 18-15,8 8 16,1 8-1,17 18-15,0 0 16,0 9-16,17 43 16,35 52-16,18 9 15,8-1 1,-9 1-16,1-18 0,-9-17 16,-18-35-16,-17-17 15,0-17 1,0 0-16,-17-18 0,0-26 15,-1-17 1,-16 0-16,-1-8 16,-8-10-1,-1 1-15,1 17 16,17 9-16,0 8 0,0 9 16,17 9-1,1 0-15,16-1 16,18 18-16,-8 18 15,-1-1-15,-8 9 16,8 0 0,-8 0-16,0 9 0,0-1 15,-1 9 1,-8 1-16,0-18 16,-8 0-16,-10-18 15,1 1-15,9-18 16,-1 1-16,0-18 15,1 0 1,-10-18-16,1 1 16,0-9-16,-9 0 15,0 18-15,0-1 0,0 18 16,0-1 0,0 1-16,8 8 15,10 9-15,8 0 16,9 0-16,17 0 15,17-8-15,1-1 16,8 0 0,-17-17-16,-9 0 15,-18 9-15,-8-9 16,0 0-16,-8 0 16,-9 0-16,-1 0 15,1 9-15,0-1 16,-9 18-1,0 0-15,0 0 16,0 26-16,8 52 16,10 52-16,-1 9 15,18 25-15,-9 1 16,0-26 0,-17 17-16,-18-9 0,0-52 15,-17-17-15,0 9 16,0-18-1,-26-8-15,-9-9 0,-8-18 16,8-34 0,26-17-16,9-18 15,9 18-15</inkml:trace>
  <inkml:trace contextRef="#ctx0" brushRef="#br0" timeOffset="-190294">22535 8963 0,'0'0'0,"0"0"0,-8 9 0,-10 34 16,1 78-1,0 35-15,17 44 0,8 16 16,18 18 0,0-17-16,-8-10 15,8-25 1,-17-34-16,-18 7 16,-9-16-16,-8-52 0,-8-35 15,-1-18 1,-8-8-16,25-17 15</inkml:trace>
  <inkml:trace contextRef="#ctx0" brushRef="#br0" timeOffset="-190130.57">21650 10444 0,'0'0'0,"0"0"0,17-8 15,18-1-15,43-17 16,52-9-16,9 9 15,9 0-15,34 0 16,-34 0 0,-35 0-16,-61 9 0</inkml:trace>
  <inkml:trace contextRef="#ctx0" brushRef="#br0" timeOffset="-189177.54">23456 10696 0,'0'0'0,"0"0"0,-9-9 15,-8-26-15,-27-8 16,-8 8 0,0 1-16,-9-1 15,-17 18-15,9-1 16,17 18-16,17 0 16,0 0-16,18 18 15,0-1-15,-1 26 16,18 9-16,9-8 15,8-10 1,18-8-16,-9 0 16,9-17-16,-9 0 15,0-1-15,0-8 16,-9-8-16,1-1 16,-1 0-16,0-17 15,1-17 1,-1 8-16,0 1 15,1-1-15,-1 18 0,9-9 16,0 8 0,9-8-16,8-8 15,1-1 1,-1-26-16,-17 1 0,-8 34 16,-1 0-16,0 9 15,1-1 1,-1 1-16,9 17 0,18 9 15,34 34 1,0 9-16,-17 34 16,0 27-1,-18 0-15,-17-18 16,-17 9-16,-1 8 0,1-25 16,-9-35-1,-9-26-15,1-9 0,-1-8 16,0-18-1,-17-25-15,0-18 16,0-52-16,9-61 16,17 9-16,9-26 15,8 9 1,0 43-16,1-17 16,-1 26-16,9 34 0,-9 26 15,1 27 1,-10-1-16,1 18 15,0 0-15,8 17 16,18 17-16,52 61 16,17 34-1,-17 27-15,-18 26 16,-8-18-16,-9 17 0,-8-8 16,-18-52-1,-9-8-15,-17 33 16,-35 183-1</inkml:trace>
  <inkml:trace contextRef="#ctx0" brushRef="#br0" timeOffset="-189005.85">24159 10366 0,'0'0'0,"9"0"0,52-8 0,26-1 15,26-8 1,43-1-16,-8 1 16,-18-18-16,-61 18 15</inkml:trace>
  <inkml:trace contextRef="#ctx0" brushRef="#br0" timeOffset="-188760.75">25922 9743 0,'0'0'0,"18"8"16,34 44-16,52 104 15,9 78 1,-44 26-16,-34 61 0,-52-53 15,-79-25 1,-25-36-16,77-155 16</inkml:trace>
  <inkml:trace contextRef="#ctx0" brushRef="#br0" timeOffset="-186750.66">18645 12367 0,'0'0'0,"0"0"0,0 0 0,-9-8 15,-8-1 1,-27-8-16,-16-1 16,-1 10-16,9 16 15,0 10-15,0 16 16,-1 18 0,27-8-16,18 8 15,16 34-15,18 35 16,44 9-16,43-8 15,-9-10-15,-34-17 16,-10-8-16,-25-35 16,-18-17-1,-8-9-15,-18 0 16,-8 0-16,-35 8 16,-52 1-16,8-9 15,-17-9-15,-17-8 16,8 0-16,53-9 15,26 0-15,17 0 16,8-9 0,18 9-16,0-9 15,0 9-15</inkml:trace>
  <inkml:trace contextRef="#ctx0" brushRef="#br0" timeOffset="-186350.78">19175 13034 0,'0'0'0,"0"0"0,0 0 16,0 0-16,0 18 15,0 16-15,0 1 16,0 8-16,8-17 15,1 0 1,0-17-16,-9-1 0,0-8 16,0-8-1,17-1-15,9-17 16,26-17-16,18-18 16,-9 9-16,-18 18 15,0-1-15,9 18 16,9 17-1,9 17-15,-9 9 16,-1 9-16,-16-1 16,-10 1-16,-7 8 15,-1-8-15,-18-18 16,1-17-16,0 0 16</inkml:trace>
  <inkml:trace contextRef="#ctx0" brushRef="#br0" timeOffset="-185930.45">19757 11657 0,'0'0'0,"0"0"16,0 0-16,0 0 0,0 9 16,0 43-1,17 60-15,0 36 16,27 25-1,8 9-15,-9-35 16,1 0-16,-18-8 16,0-44-16,-9-34 15,9-18 1,9 0-16,0-8 16,17-9-16,0-9 15,-9-8-15,1-9 16,-18 0-16,0 0 15,0 0-15,-9 9 16,1 8-16,-10 0 16,1 18-1,0 17-15,-18 0 16,-8 0-16,-36 0 16,-16-9-16,8-8 15,18-18-15,-9-8 16,17-1-16</inkml:trace>
  <inkml:trace contextRef="#ctx0" brushRef="#br0" timeOffset="-185725.78">20946 13130 0,'0'0'0,"0"0"0,9 0 16,17 0-16,17-9 16,18 0-1,0 1-15,-9-10 16,-8 1-16,-27 8 0</inkml:trace>
  <inkml:trace contextRef="#ctx0" brushRef="#br0" timeOffset="-185325.77">22179 12237 0,'0'0'0,"0"0"0,0 0 0,-8 0 15,-27 18 1,-17-1-16,0 26 0,0 18 16,0 0-1,17 8-15,9 17 16,8 27-16,18-9 16,9-35-16,-9-17 15,0 0-15,9 9 16,-9-9-1,-9 0-15,-17-9 16,-26-8-16,-18-1 16,-8-8-16,26-17 15,0-9 1,9-9-16,8 1 0,18-10 16,17 1-16,0 17 15</inkml:trace>
  <inkml:trace contextRef="#ctx0" brushRef="#br0" timeOffset="-184980.81">22049 13069 0,'0'0'0,"0"0"0,0 0 15,0 0-15,17-9 16,18 1-16,0-18 15,0-9-15,-1-17 16,-7-17-16,-1 8 16,-18 9-16,1 9 15,0-1 1,-9 10-16,-9 8 16,0 8-16,1 10 15,-1 8-15,0 0 16,1 0-16,8 26 15,8 34-15,10 27 16,16 0-16,27-18 16,35 0-1,8-8-15,-43-18 16,-35-34-16</inkml:trace>
  <inkml:trace contextRef="#ctx0" brushRef="#br0" timeOffset="-184705.65">23152 12281 0,'0'0'0,"0"0"16,-9 0-16,1 0 16,-10 17-16,-8 9 0,-17 17 15,-9 18 1,17 0-16,18 17 15,-1 8 1,18 1-16,18-9 16,-1-9-16,9-26 15,0-17-15,0-17 16,0 8-16,0-8 0,18-52 16,-18-1-1</inkml:trace>
  <inkml:trace contextRef="#ctx0" brushRef="#br0" timeOffset="-184175.69">23378 12636 0,'0'0'0,"0"0"0,0 8 15,17 10-15,9 25 16,9 9-16,8 9 16,-8-9-16,-9-26 15,0 0 1,-8 0-16,-10-18 0,1 1 15,-9-9 1,0-9-16,0-17 16,0-17-16,0 0 15,0-1-15,0 10 16,0-1-16,0 0 16,0 9-1,9 9-15,-1 0 16,10 17-16,8 0 15,35 8-15,17 44 16,0 35-16,-26-9 16,-17-17-16,-9-18 15,-18-8 1,1-1-16,0-8 16,-9-8-16,0-10 15,0 1-15,0-9 16,0 0-16,0-9 15,0-25-15,17-27 16,-8 0-16,0 27 16,8-1-1,0 18-15,9-1 16,18 18-16,8 26 0,9 9 16,-18 8-1,0-8-15,-8 0 16,0-9-16,-18-18 15</inkml:trace>
  <inkml:trace contextRef="#ctx0" brushRef="#br0" timeOffset="-183678.77">25002 12844 0,'0'0'0,"0"0"0,-9 0 16,-8 0-16,-27 8 16,-17 10-1,-8-1-15,17 9 16,17 0-16,18 0 16,-1-9-16,18 1 15,0 8-15,18-9 16,17-8-16,-1-1 15,10-25 1,-10-35-16,10-35 16,-18 1-16,-26-27 0,-17-25 15,-10 16 1,-16 27-16,-9 0 16,0-1-16,17 27 15,18 17-15,-1 17 16,1 18-16,17 0 15,0 17 1,0 9-16,9 34 16,51 69-16,27 62 15,-9-18-15,-8-1 16,-1 1-16,10-34 0,-1-27 16,17 18-1,-17 16 1,-52-77-16</inkml:trace>
  <inkml:trace contextRef="#ctx0" brushRef="#br0" timeOffset="-183359.5">25662 12393 0,'0'0'0,"0"0"15,-9 0-15,0 9 16,-8 8-16,-9 18 16,9 0-16,8 8 15,18 43-15,25 27 16,18 0-16,-8-35 16,-1-18-1,-17-8-15,-8-8 16,-10-18-16,-16 0 15,-18 0-15,-26-1 16,-18-16-16,-8 0 16,-35-18-16,-17-8 15,43 8 1,61 9-16</inkml:trace>
  <inkml:trace contextRef="#ctx0" brushRef="#br0" timeOffset="-182499.6">17907 14013 0,'0'0'0,"0"0"0,8 0 15,45 9-15,25-1 0,35-8 16,52 9 0,0 0-16,52-9 15,26-9-15,9 0 16,69 1-16,-26-18 15,18 0-15,78-9 16,-9 0-16,-17-8 16,8-18-1,18 1-15,8 17 16,-8 8-16,17 0 16,26 9-16,1 18 15,-19 8-15,-25 0 16,-52 8-16,-35 1 15,35 0-15,-53-9 16,-77-9-16,-10-8 16,36-9-1,147-18-15</inkml:trace>
  <inkml:trace contextRef="#ctx0" brushRef="#br0" timeOffset="-143200.96">18176 13996 0,'0'0'0,"0"0"0,0 0 0,-9 0 0,1-9 16,-10 0-16,-8 1 16,-9-1-1,-8 0-15,0 1 0,-1-10 16,-17-8-1,1-8-15,-19-10 0,1 1 16,9 0 0,-1-9-16,10 9 15,-19-1 1,1 1-16,0 0 16,9-9-16,-1-9 15,1-8-15,8 8 16,0 9-16,-8-8 15,-10-18-15,1-18 16,18 10-16,7-1 16,1 9-16,0-26 15,-9-8-15,9 8 16,0 17-16,-9-17 16,9-17-1,0 8-15,0 1 16,0-10-16,0 1 15,8 8-15,1 9 16,8-8-16,1-9 16,-1 8-1,17 35-15,1-9 16,8-25-16,9 8 16,0 26-16,9 0 15,8-9-15,18-25 16,-9-1-16,0 18 15,9 0-15,-9-18 16,9 0-16,0 18 16,-1 9-1,10-27-15,8-8 0,9 17 16,-1 0-16,1 8 16,-9-16-1,9-1-15,-9 18 0,18-26 16,17-27-1,-1 27-15,-16 26 16,-1-35 0,27-9-16,17 9 15,0 18-15,8-18 16,18-9-16,9 35 16,-1 9-16,10-17 15,25 8-15,0 17 16,-17 18-16,44-9 15,17 0 1,-1 17-16,-7-8 0,25 17 16,0 0-1,-17 17-15,17-8 16,9 0-16,0 8 0,-1 0 16,1 9-1,9 9-15,-1 0 16,-17 8-1,9 0-15,-9 1 0,9 8 16,-17 17 0,-1 0-16,18 1 15,-18-1-15,10 9 16,-19-9-16,1 18 16,0 26-16,0 8 15,0 9-15,-27 8 16,10-16-16,-10-10 15,1 44 1,9 18-16,-44-27 16,26 17-16,-26 18 15,8 9-15,1 0 16,-35 25 0,-9-8-16,9 9 15,-17 17-15,-35-18 16,-1 27-16,1-9 15,0-9-15,-9 9 16,-17-9-16,-17 18 16,-10-10-1,-8 19-15,-8-18 16,-1 17-16,-8 0 16,-9 0-16,-9 9 15,-8-26-15,-9 17 16,-18-26-16,-8-17 15,-17 26-15,-1-35 16,9 9-16,-8 9 16,-1-26-1,-25-1-15,-9 18 16,26-26-16,-27-9 0,-34 18 16,9-1-1,17-25-15,-26 8 16,-8 18-16,25-27 15,-26-16-15,-17-18 16,0 8 0,-34 10-16,34-10 0,-26-16 15,-9-10-15,0-8 16,-17-9 0,0-8-16,-18 8 15,-16 9-15,-10-8 16,18 8-16,-44-9 15,18 0-15,-43-8 16,-18 0-16,43-18 16,-34-8-1,-53-9-15,-8-9 0,-17-8 16,-1-35-16,35-52 16,-17-44-1</inkml:trace>
  <inkml:trace contextRef="#ctx0" brushRef="#br0" timeOffset="-138870.71">2423 16213 0,'0'0'0,"0"0"0,0 0 0,0 0 16,0 0-16,0 0 15,0 0 1,0 0-16,0 0 15,0 0-15,0 0 16,0 0-16,-9 0 16,-8 9-16,-9-9 15,-18 0-15,1 0 16,0 0-16,-10 0 16,10 0-16,-18-9 15,-17 0 1,9 1-16,8-1 15,-9 0-15,1-17 16,-18 0-16,-9-8 16,10-9-1,7-9-15,10-9 0,0 0 16,-10-17-16,1-17 16,0-9-1,9 18-15,8-10 0,-9-25 16,1 8-1,-18 1-15,26 16 16,-8-7-16,-1-19 16,1 1-1,25 43-15,18 9 16,0-9-16,26-9 0,26-8 16,18 17-1,-1 0-15,9 0 16,35 0-16,-17 17 0,-10 9 15,36-17 1,-9 0-16,26 0 16,-18-1-1,18 1-15,17 0 16,-8 8-16,8 0 0,9 9 16,17 18-1,1-1-15,16 9 0,1 9 16,8 17-1,18 9-15,0-9 16,0 17 0,-9 0-16,8 1 0,-25-1 15,0 0 1,-9-8-16,-9-1 16,9 10-16,-9-1 15,-8 0-15,17 1 16,-9 16-1,-17 1-15,18 0 16,-10-1-16,-25 1 16,17 0-16,0-9 15,-35 8-15,18 10 16,8 8-16,-9 17 16,-25-9-16,-18 1 15,0-9-15,9 0 16,-9 0-16,-17 17 15,0 1-15,-18-1 16,1-8 0,-18-9-16,0-1 15,0 19-15,0 16 16,-9-8-16,-8-17 16,0-18-16,-9 9 15,-9 0-15,0 9 16,1 17-16,-10 0 15,-8-18 1,-9 1-16,-17 0 0,-26-9 16,-9 8-1,0 18-15,-17 18 16,-9-10-16,-8-17 16,-1 1-16,-43-1 15,-8 9-15,-36 9 16,-8-18-1,-17-17-15,-44-17 0,0-27 16,-35-16 0,-52-18-16,-51-35 15,-10-26 1</inkml:trace>
  <inkml:trace contextRef="#ctx0" brushRef="#br0" timeOffset="-116961">4316 5594 0,'0'0'0,"0"0"0,-9 8 0,1 1 15,-1 0-15,0-1 16,-17 10-16,0-1 0,-9 9 16,1-9-1,16 9-15,1-8 16,17-1-1,0 0-15,26 18 0,9 8 16,0-17 0,34 9-16,35 0 15,0 8-15,-25-17 16,-19 0-16,-16 0 16,-1 8-16,-17-8 15,-8 0 1,-10 0-16,1 0 15,-9 0-15,-9 0 16,1 9-16,-10-9 16,-8 0-16,0 9 15,9-9-15,-1-18 16,18 1-16,0-9 16,0 0-16</inkml:trace>
  <inkml:trace contextRef="#ctx0" brushRef="#br0" timeOffset="-116620.81">4698 5117 0,'0'0'0,"0"0"16,0 0-16,0 0 16,0 9-1,9 34-15,8 9 0,1 0 16,-1-8-16,0 8 16,27 0-1,25 34-15,27 9 0,-18-8 16,-26-35-1,-9-9-15,1 1 16,-1-1 0,1-8-16,-27-9 0,-17-18 15</inkml:trace>
  <inkml:trace contextRef="#ctx0" brushRef="#br0" timeOffset="-115371.03">4854 5862 0,'0'0'0,"0"0"16,0 0-16,0 0 0,0 0 16,9-8-16,17-1 15,18-17 1,16-9-16,-16-8 15,-1 8-15,1 1 16,-10-1-16,1 0 16,0 1-1,0-10-15,-9 10 16,-9 25-16,-17 9 0,0 0 16,0 0-1,9 0-15,-1 0 0,1 9 16,8-1-1,1 1-15,-1 0 16,1-1-16,-1 10 16,9-1-16,9 0 15,-9-8 1,0 0-16,0-1 16,9-16-16,17-1 0,0 0 15,9 1 1,-9-10-16,-9 1 15,-17 0-15,0-1 16,-17 10 0,0-1-16,-27 1 15,-8-18-15,-9 8 16,-8 1-16,-9 0 16,-26-1-16,8 10 15,10 8-15,25-9 16,17 0-16,1 1 15,17-1-15,9-17 16,17 0 0,9-9-16,8-8 15,18 8-15,34 1 16,1 16-16,-18 10 16,-17 8-16,-9 8 15,17 18 1,1 9-16,-9 8 0,-18 1 15,0-18 1,-17 0-16,1 0 16,-19-18-16,1 1 15,-9-9-15,0-17 16,-9-18-16,1-8 16,-10-9-16,1 0 15,-1 8-15,10-8 16,8-17-1,0 17-15,17 9 0,9 0 16,18 8 0,-10 0-16,-16 27 15</inkml:trace>
  <inkml:trace contextRef="#ctx0" brushRef="#br0" timeOffset="-114560.78">6756 5083 0,'0'0'0,"0"0"0,0 0 16,0 0-16,0 0 15,0 0-15,0 0 16,0-9-1,0 0-15,0-25 16,0-36-16,-8-16 16,-1 8-16,-8 9 15,-9 17 1,8 0-16,1 8 0,-1 10 16,1 16-1,8 18-15,-17 0 16,0 18-16,-8 16 15,-1 27-15,17 34 16,18-8-16,18-26 16,-10-18-1,10-17-15,17 8 0,34-8 16,35-8-16,-17-10 16,9-16-1,25-27-15,1-26 16,-18 1-16,-35-9 15,-25 17-15,-18 17 16,0 0 0,-9 9-16,-8 9 15,0 0-15,-1-1 16,-8 18-16,0 0 16,0 0-16,0 0 15,-8 0-15,-1 26 16,-8 9-16,-1 17 15,18-9-15,0 1 16,9-18 0,0 0-16,-1-18 15,-8 1-15,0-9 16,0-9-16,9-25 16,-9-10-16,0-8 15,-9-26-15,-8-26 16,-26-8-16,-10 25 15,-7 18-15,8 26 16,17 8 0,0 18-16,18-1 15,-1 18-15,18 0 16,0 0-16,26 44 16,61 59-16,0 10 15,-9 26 1,0 8-16,-52-78 0</inkml:trace>
  <inkml:trace contextRef="#ctx0" brushRef="#br0" timeOffset="-113360.83">5454 6676 0,'0'0'0,"0"0"16,0 0-16,0 0 15,0 0-15,0 0 16,0 0 0,0 0-16,0-8 15,8-1-15,1-17 16,0-8-16,-18-1 16,0 0-16,-17 1 15,0-1-15,-8 0 16,7 9-16,1 9 15,-8 0-15,-10 17 16,1 0 0,-9 17-16,17 0 0,9 18 15,9 8 1,17 18-16,17 0 16,0-18-16,9 0 15,9-17-15,17 9 16,26-9-16,18-18 15,-27 1 1,-17 0-16,-8-18 16,-9 0-16,8-8 15,0-9-15,1-9 16,-18-8-16,0 0 0,-9 8 16,-8 1-1,0 8-15,-1 8 16,10 1-1,-1 0-15,1-1 0,-1 1 16,9 8 0,0 9-16,0 0 15,0 0-15,0 0 16,-8 18-16,8-1 16,0 0-16,-9 9 15,-8 0 1,-1-17-16,1 0 15,-9-1-15,0-8 16,0-8-16,0-1 16,0-17-16,0 0 15,0 0-15,0 0 16,9-9-16,-1 1 16,1-1-16,8 0 15,1 9-15,17 9 16,17 17-1,8 9-15,1 8 0,-17 0 16,-1 1 0,9 16-1,9 1-15,8 0 16,-34-27-16</inkml:trace>
  <inkml:trace contextRef="#ctx0" brushRef="#br0" timeOffset="-112903.43">6921 6278 0,'0'0'0,"0"0"0,0 0 15,0 0-15,0-9 16,0 1 0,9-1-16,0-17 0,-1 0 15,1-17 1,-9 8-16,-9 0 16,1 1-16,-1-1 15,-17 1-15,-9-1 16,-8 18-16,8-1 15,0 18 1,9 0-16,9 9 16,0 8-16,-1 27 15,18 25-15,26 9 16,18-18-16,16-8 16,1-17-16,0-9 15,35-17-15,16-9 16,-16-35-16,-27-17 15,-25-9-15,-18 27 16</inkml:trace>
  <inkml:trace contextRef="#ctx0" brushRef="#br0" timeOffset="-112585.02">7286 5646 0,'0'0'0,"0"0"0,26 17 0,9 26 16,8 1-1,-17-10-15,0 1 16,0-9-16,0 0 16,-17-17-16,0-1 15,-1 1-15,-8-9 16,0 0-1,0 0-15,0 0 0,0-17 16,0-35 0,0-18-16,18-16 15,8-10 1,52-59-16,18-1 0,-53 95 16,-26 44-16</inkml:trace>
  <inkml:trace contextRef="#ctx0" brushRef="#br0" timeOffset="-111670.83">7755 5265 0,'0'8'0,"-9"18"0,1 9 16,-18 0 0,8-1-16,1 1 15,17-9-15,0 0 16,8-9-16,10-8 15,-1-1-15,9 1 16,0-18-16,0 1 16,0-10-16,0-7 15,1-1 1,-1-9-16,0 18 0,-9-1 16,0 18-1,18 9-15,9 8 16,25 27-16,0 51 15,1 17-15,-27-25 16,-8 8 0,9 35-16,-10-9 15,-8-34-15,-17-26 0,0-9 16,-9 0 0,-9-9-16,0-8 15,1-9-15,-18-18 16,-9-16-16,-26-10 15,-8-16-15,8-36 16,0-34 0,18 9-16,25 0 0,10-44 15,16 18 1,10 34-16,16 18 16,18 0-16,-8 0 0,-1 17 15,-17 8 1,0 18-16,0 9 15,-8 0 1,8 17-16,-9 0 16,1 0-16,-10 0 15,1 0-15,0 0 16,-1 0-16,1-9 16,-9 0-16,0-17 15,0 0-15,0-8 16,0 8-1,0 0-15,17 0 0,27-9 16,25 9 0,1 9-16,34 34 15,61 52-15,-17 44 16,-27 8-16,27 61 16,-27 9-16,-25-1 15,-35 1-15,-44-35 16,-17-9-1,-17-34-15,-18-27 16,-26-25-16,0-18 16,1-17-16,-36-17 15,-34-35 1,17-52-16,26-9 0,18-17 16,16-43-16,19-18 15,25 10 1,18-19-16,8 44 15,-8 78-15</inkml:trace>
  <inkml:trace contextRef="#ctx0" brushRef="#br0" timeOffset="-105590.68">5923 7430 0,'0'0'0,"0"0"0,0 0 0,0 0 16,0 0-16,0 0 15,0 0-15,0 0 16,0 17-1,0 18-15,8 8 16,10 1-16,-1-10 16,9 1-16,0-9 15,-8 0 1,-1-9-16,0 1 0,-8-10 16,8 1-16,-8 0 15,0-1 1,-1-8-16,1 0 15,0-8-15,8-1 16,-8 0-16,8-17 16,1-8-1,-10-10-15,1 1 0,0 8 16,-1 1-16,1 16 16,0 1-1,-1 0-15,1 17 0,8 0 16,1 17-1,16 9-15,10 9 16,-9-1-16,-9-8 16,-9 0-16,0-8 15,-8-1 1,0-8-16,-1-1 0,1 1 16,-9 0-16,9-9 15,-9 0 1,0 0-16,0 0 15,0-9-15,9 0 16,-1-17-16,1-17 16,0 0-1,-1-1-15,1 10 0,8-1 16,1 18 0,16-1-16,19 18 15,16 9-15,-8 17 0,-9 9 16,-9 8-1,1 0-15,-1-8 16,1-9 0,-18 0-16,0 0 0,-18-17 15,1-1 1,-18-8-16,1 0 16,8 0-16</inkml:trace>
  <inkml:trace contextRef="#ctx0" brushRef="#br0" timeOffset="-105420.63">5905 6945 0,'0'0'0,"0"0"0,0 0 15,0 0-15,9 0 16,26-9-1,-9 1-15</inkml:trace>
  <inkml:trace contextRef="#ctx0" brushRef="#br0" timeOffset="-104200.84">7547 7066 0,'0'0'0,"0"18"0,8-1 16,18 9-16,18 9 16,8 8-1,0 0-15,-9 9 16,1 0-16,-10 17 15,-7-8-15,-1-18 16,-18-17 0,1 0-16,0 0 0,-1 0 15,-8-17 1,0 0-16,0-1 16,0-8-1,0-8-15,-8-10 16,-1-25-16,-8-18 15,-1 1-15,18 8 16,0-9-16,0 9 16,0 0-16,0 18 15,0 8-15,9 8 16,-9 18-16,9 0 16,8 0-16,26 18 15,36-1 1,-1 9-16,-9 0 15,-17-18-15,18 1 16,8 0-16,0-1 16,-8-16-16,-18-1 15,-9 0 1,-17 1-16,-9-18 0,-8 0 16,-9-9-16,-17-8 15,-18 8 1,-8 1-16,-1 16 0,9 18 15,-8 18 1,-9 8-16,-9 8 16,9 1-16,9-9 15,25 0-15,1 0 16,17-17-16,9-1 16,-1-8-1,1 0-15</inkml:trace>
  <inkml:trace contextRef="#ctx0" brushRef="#br0" timeOffset="-103860.61">8415 6269 0,'0'0'0,"0"0"0,0 0 16,0 0-16,0 18 16,17 8-1,1 17-15,25 44 0,9 8 16,9-8 0,-18-27-16,1-8 15,-9 17-15,8 18 16,-17-9-16,9-9 15,-9-25-15,0-1 16,-9-8 0,-8-9-16,-9-18 0,0 1 15,0 0 1</inkml:trace>
  <inkml:trace contextRef="#ctx0" brushRef="#br0" timeOffset="-103070.59">8580 6945 0,'0'0'0,"0"0"0,0-9 16,0 1-16,0-1 16,9 0-16,8 1 15,0-1-15,1 0 16,8 9-16,0-8 16,-9 8-16,18 0 15,17 0-15,26 0 16,9 0-1,-9 8-15,-17 1 16,-9 0-16,9 8 16,8-8-16,1 8 15,-1-8-15,-17-1 16,-17 1-16,-9-9 16,-8 0-16,-10 0 15,1 0-15,-18-9 16,1 1-1,-27-10-15,-9 1 16,10 0-16,-1-1 16,9 10-16,0-1 15,8 0 1,1 9-16,8 0 0,9 0 16,0 0-16,0-8 15,0-1 1,18-8-16,25-9 15,27-9-15,8 18 16,-17 8-16,-1 9 16,10 0-1,8 17-15,-8 1 0,-18-1 16,-9-8-16,-17-1 16,0 1-1,-17 0-15,0-1 0,-1-8 16,-8 0-1,0 0-15,0 0 16,0-8-16,0-10 16,0-25-16,0-26 15,18-9-15,-1 17 16,0 9-16,-8 18 16,0-1-16,-1 9 15,1 17 1</inkml:trace>
  <inkml:trace contextRef="#ctx0" brushRef="#br0" timeOffset="-101940.89">7086 8236 0,'0'0'0,"0"0"16,-8 0-16,8 0 16,-9 0-16,0 17 15,1 0 1,8 9-16,0 9 15,0 0-15,17-1 16,18 10-16,17-1 16,9-9-1,-1 1-15,-16-9 0,-9 9 16,-9 8-16,0 9 16,0 0-16,-18-9 15,1-17 1,0 0-16,-9 0 15,0-17-15,-9 0 0,0-18 16,-8-8 0,-18-18-16,1-17 15,-1-9-15,-9-34 16,10-18-16,16 10 16,1 33-16,17 1 15,0-18 1,0 1-16,9 25 15,8 9-15,0 17 16,1 18 0,8 17-16,8 9 15,10 25-15,17 18 0,25 18 16,10 16 0,-9 18-16,-18-8 15,-34-27-15,-9-26 0,-9 0 16,1 1-1,-9-18-15,-1 0 16,1-9 0,-9-8-16,0-1 0,0-8 15,0 0 1,0-8-16,0-1 16,0-8-16,0-18 0,0-8 15,0-18 1,9 9-16,-9 0 15,8 18 1,10 8-16,-1 8 0,18 1 16,8 17-1,9 17-15,-8 18 16,-1 8-16,1 1 16,-18-19-16,0 1 15,-18-17 1</inkml:trace>
  <inkml:trace contextRef="#ctx0" brushRef="#br0" timeOffset="-101460.38">8424 8244 0,'0'0'0,"0"0"15,0 0-15,0 0 16,0-8-16,0 8 16,0-9-16,0 0 15,0 1-15,0-1 16,0 9-16,0-9 16,0 1-16,0-1 15,0 9-15,0-9 16,-9 9-1,0 0-15,1 0 16,-1 0-16,0 0 16,1 0-16,8 0 15,0 9 1,0 0-16,0-1 0,0 1 16,0 0-16,8-1 15,1 1 1,0 0-16,-1-1 15,10-8-15,-1 9 16,0 0-16,1 8 16,16 0-1,1 18-15,0 0 0,0-1 16,-1-8 0,-8 0-16,1-9 15,-10-8-15</inkml:trace>
  <inkml:trace contextRef="#ctx0" brushRef="#br0" timeOffset="-100890.66">9075 7439 0,'0'0'0,"-9"-9"0,-8 0 16,-9 9-1,0 0-15,0 18 0,0 25 16,8 0-16,10 9 16,8 18-1,26 42-15,17 9 0,9-25 16,0-18-1,0 8-15,-8 10 16,-1-10 0,-8-25-16,-9-9 0,0-9 15,-9-17 1,-8 0-16,0 0 16,-18-17-16,0-1 15,1-8-15,-1 0 16,-17 0-16,-26 0 15,-26-8 1,17-1-16,18-8 16,17-1-16,-9 1 15,17 0-15,1-9 16,0 0-16,17-9 16,26-8-16,17 0 15,9-9 1,18 8-16,8-25 15,52-35-15,0-9 16,-60 53-16,-44 43 16</inkml:trace>
  <inkml:trace contextRef="#ctx0" brushRef="#br0" timeOffset="-100526.33">9266 7222 0,'0'0'0,"0"0"0,0 0 15,0 0-15,0 0 16,17 18-16,18 25 16,35 26-16,8 26 15,-9-8 1,-17-26-16,0 25 0,1 27 16,-10-9-16,-17-18 15,0-8 1,0 9-16,-9 0 15,-17-9-15,-8-18 16,8-34-16</inkml:trace>
  <inkml:trace contextRef="#ctx0" brushRef="#br0" timeOffset="-100310.75">9500 7967 0,'0'0'0,"9"0"16,26-9-16,26-17 16,52-8-16,34-18 0,-34 9 15,-78 25 1</inkml:trace>
  <inkml:trace contextRef="#ctx0" brushRef="#br0" timeOffset="-95890.77">8172 9154 0,'0'0'0,"0"0"0,0 0 0,8 17 16,10 0-16,-1 18 15,9 17-15,0 0 16,0-9-16,-8 9 16,25 35-16,9 17 15,18-9-15,8-8 16,-17-27-1,-18 1-15,-8-9 0,-9-17 16,-9-18 0</inkml:trace>
  <inkml:trace contextRef="#ctx0" brushRef="#br0" timeOffset="-95558.28">8632 9180 0,'0'0'0,"0"0"15,17 8-15,9 27 16,9 26-16,-9-9 15,9 8 1,26 36-16,26 34 16,-9-27-16,-9-16 15,-25-26-15,-1 8 16,-8 18-16,-9-18 16,-17-17-16,-1-9 15,1-17-15,-9-9 16</inkml:trace>
  <inkml:trace contextRef="#ctx0" brushRef="#br0" timeOffset="-95185.97">7877 10037 0,'0'0'0,"0"9"0,0 17 16,17 17-16,9 9 0,35 17 15,34 1 1,9-18-16,9 0 16,52 8-16,-8-16 15,8-27-15,8-8 16,-25-18-16,8-17 15,1-9 1,-62 1-16,-8-1 16,9-34-16,-10-9 15,-16 0-15,-35 26 16,-18-17-16,-17-9 16,-26-9-16,-9 0 15,0 18-15,27 43 16</inkml:trace>
  <inkml:trace contextRef="#ctx0" brushRef="#br0" timeOffset="-92135.7">8328 11094 0,'0'0'0,"0"0"0,0 0 16,0 17-16,9 1 16,-1 8-16,10 8 15,8 18-15,17 44 16,9 25-16,1-17 16,-1 8-16,0 27 15,-9-18-15,-8-34 16,-9-1-1,0 10-15,-9-10 0,1-34 16,-10-17 0,1-9-16</inkml:trace>
  <inkml:trace contextRef="#ctx0" brushRef="#br0" timeOffset="-91679.1">9275 11207 0,'0'0'0,"0"0"0,-9 0 16,0 17-1,-25 0-15,-27 18 16,-26 8-16,9 1 16,0-1-16,-9-9 15,0-8 1,9 0-16,26-17 0,17 0 16,18-1-16,-1 1 15,18 0 1,0-9-16,9 17 15,26 9-15,17 9 16,0-1 0,17 10-16,36 25 15,16 35-15,-25-17 16,-36-18-16,19 26 16,16 35-16,-8-17 15,-18-35-15,1-9 0,-18-17 16,-26-35-1</inkml:trace>
  <inkml:trace contextRef="#ctx0" brushRef="#br0" timeOffset="-91329.19">9700 11293 0,'0'0'0,"0"0"0,0 0 0,0 0 0,0 26 15,9 35-15,0 34 16,-1-17-1,1 9-15,8 34 16,1 9-16,-1-43 16,0-1-16,1-8 15,-10 0-15,1-26 16,0-17-16,-18-1 16,9-16-16,0-18 15</inkml:trace>
  <inkml:trace contextRef="#ctx0" brushRef="#br0" timeOffset="-91057.43">9744 11146 0,'0'0'0,"0"0"0,17 0 0,35 0 16,18 17-16,-1-8 15,-17 0 1,-8-1-16,-10-8 0,18 9 16,-8-9-16,8 0 15,9 9 1,-27-1-16</inkml:trace>
  <inkml:trace contextRef="#ctx0" brushRef="#br0" timeOffset="-90830.73">9909 11804 0,'0'0'0,"0"0"15,8 0-15,18 0 16,9 9 0,9 0-16,-10-1 0,18 1 15,9 0-15,26-9 16,0-18 0,-26 1-16,-35 8 0</inkml:trace>
  <inkml:trace contextRef="#ctx0" brushRef="#br0" timeOffset="-90610.79">10074 12315 0,'0'0'0,"0"0"0,0 0 15,17 0 1,18-8-16,34-1 16,27 0-16,-18 1 15,0-10-15,-43 10 16</inkml:trace>
  <inkml:trace contextRef="#ctx0" brushRef="#br0" timeOffset="-90030.77">8571 13900 0,'0'0'0,"0"0"0,9 0 0,17 0 15,9 0-15,17-8 16,17 8-16,36-9 16,7 9-16,-25 0 15,0 0 1,0-9-16,8 1 15,-8-1-15,-52 9 16</inkml:trace>
  <inkml:trace contextRef="#ctx0" brushRef="#br0" timeOffset="-89811.06">8702 14377 0,'0'0'0,"0"0"0,0 0 15,17 0-15,0 0 16,53 8-16,51 1 16,1-9-16,17-9 15,43 1-15,148 16 16</inkml:trace>
  <inkml:trace contextRef="#ctx0" brushRef="#br0" timeOffset="-87310.65">10317 13017 0,'0'0'0,"0"0"0,0 0 0,0 0 16,0 0-1,0 0-15,0 9 16,17 8-16,1 0 15,-1 27-15,9 25 16,9 17 0,-9-16-16,-9-10 0,-8 18 15,8 9 1,-8-9-16,0-9 16,-9-8-16,8-18 0,1-17 15,0-9 1</inkml:trace>
  <inkml:trace contextRef="#ctx0" brushRef="#br0" timeOffset="-87030.71">9900 14299 0,'0'0'0,"17"9"16,9-1-16,9 1 15,9 0-15,25-9 0,35 0 16,18 0 0,-27-9-16,-17 0 0,18 1 15,8-10 1,-17 1-16,-17 8 15,-18 9 1,-26 9-16</inkml:trace>
  <inkml:trace contextRef="#ctx0" brushRef="#br0" timeOffset="-86579.39">10352 14723 0,'0'0'0,"17"9"15,18 8-15,8 1 16,-8-1-16,0 0 15,-1 1-15,-8-1 16,0 0-16,0 18 16,-17 17-16,-9 26 15,-17-9-15,-27 9 16,-16 0-16,-1-9 16,-9 1-1,18-10-15,17-8 16,18-9-16,0-17 15,8 0-15,9 0 16,26 0-16,35 0 16,17 0-16,26-8 15,61-10 1,-17-16-16,-18-18 0,18-18 16,-9 1-1,-79 17-15</inkml:trace>
  <inkml:trace contextRef="#ctx0" brushRef="#br0" timeOffset="-83680.52">11654 13346 0,'0'0'0,"0"0"0,26 26 16,26 9-16,-8-1 16,8 36-16,0 25 15,-9 9 1,1-9-16,8 0 0,0 35 16,0-8-16,-35-36 15,-8-16 1,-18-1-16,-17 9 0,-8 0 15,-10-18 1,-17-16-16,-34-10 16,-9-25-1,17-26-15,0-27 16,-26-16-16,9-1 0,26 0 16,17-17-1,9-17-15,17 9 16,9 25-16,17 35 15</inkml:trace>
  <inkml:trace contextRef="#ctx0" brushRef="#br0" timeOffset="-83479.16">11472 13355 0,'0'0'0,"0"0"0,35 0 0,51 0 16,27 8-16,9 1 16,34 8-1,0-8-15,-51 8 0,25-8 16,191 17-16</inkml:trace>
  <inkml:trace contextRef="#ctx0" brushRef="#br0" timeOffset="-82651.14">12905 13892 0,'0'0'0,"0"0"0,0 0 0,0 0 16,0 8-1,0 10-15,0-1 16,0 18-16,0 25 16,0 10-16,17-1 15,9-8 1,9-18-16,0 0 0,8-17 16,0 0-16,-17 0 15,1-17 1,-1-1-16,0 1 15,-9-9-15,-8 0 0,8 0 16,0 0 0,1 0-16,-1 0 15,27 9 1,16-1-16,10 10 0,-9-1 16,-9 0-16,-9-8 15,-8 0 1,0-1-16,-9 1 0,0-9 15,-9-9 1,-8 1-16,-1-1 16,1-8-1,-9-9-15,-9-26 16,1-17-16,-18-1 0,0 10 16,0 8-1,8 17-15,1 0 16,0 18-16,8 0 15,9-1-15,9 10 16,-1 8 0</inkml:trace>
  <inkml:trace contextRef="#ctx0" brushRef="#br0" timeOffset="-82141.03">14242 14385 0,'0'0'0,"0"0"0,0 0 15,0 0-15,0 0 16,0 0-16,0 0 15,0 0 1,0 0-16,0 0 16,0 0-16,-9 0 15,1 0-15,-1 0 16,0 0-16,1 0 16,8 9-16,0 8 15,0 27-15,17 16 16,26 18-1,27 0-15,-9-17 16,-18-18-16,-8-17 16,-9 0-16,-17-8 15,-1-10-15,-16 10 16,-18-1-16,-18 0 16,1-8-16,-9 0 15,-27-18 1,-16 0-16,17-8 15,17 0-15,18-1 16,16 10-16,19 8 16</inkml:trace>
  <inkml:trace contextRef="#ctx0" brushRef="#br0" timeOffset="-80995.38">14016 13060 0,'0'0'0,"0"0"16,0 0-16,0 0 15,0 0-15,0 0 16,0 0-16,0 0 16,0 0-16,0 0 15,0 0 1,0 0-16,-8 0 15,-1 0-15,-17 0 16,0 0-16,8 0 16,1 0-16,0-8 15,-1-1-15,1 0 16,0-17-16,8 0 16,0 0-16,1-8 15,-1-1 1,9 0-16,0 9 15,9 9-15,8 0 16,0 8-16,1 9 16,25 26-16,9 26 15,9 17 1,-18 18-16,1 26 0,-18 8 16,-17-35-16,-1 1 15,-16-9 1,-1-9-16,-17-17 15,-9-8-15,-8-18 0,-1-9 16,1-8 0,-1-18-16,1-17 15,0 0 1,-1 0-16,1-9 0,8 9 16,18 0-16,-1 0 15,18 0 1,18 9-16,-1 0 0,9 8 15,43 9 1,36 9 0,-18 8-16,8 26 15,-34-17-15</inkml:trace>
  <inkml:trace contextRef="#ctx0" brushRef="#br0" timeOffset="-79185.73">13955 13320 0,'0'0'0,"0"0"0,0 0 16,0 9-16,0-1 15,9 10 1,9 8-16,16 0 0,1 8 16,17 10-1,9-1-15,-35-26 0</inkml:trace>
  <inkml:trace contextRef="#ctx0" brushRef="#br0" timeOffset="-77745.01">13999 13407 0,'0'0'0,"0"0"0,17 17 15,18 0-15,0 9 16,8 0-16,9 0 15,0 9 1,9 0-16,0-9 16,-9 0-16,9 17 15,-18-17-15</inkml:trace>
  <inkml:trace contextRef="#ctx0" brushRef="#br0" timeOffset="-62001.25">18350 15555 0,'0'0'0,"0"0"0,0 8 0,-9 1 15,0 8-15,1 1 16,-1-1-16,-17 0 15,-18 1 1,-42-1-16,-10-8 16,1 8-16,-36 0 15,-8-8-15,26 8 16,9 1-16,-9-10 16,0 10-16,27-1 15,25 0 1,17 9-16,18 0 15,9 0-15,0 0 0,-1 0 16,18 0 0,9 9-16,26 8 15,25 1 1,1-10-16,9 1 0,8-1 16,26 10-16,0-1 15,-26 0 1,-8 1-16,-27-10 0,-17-8 15,0 0 1,1 0-16,-19-8 16,1-1-16,-18 0 15,-8 1-15,-44 8 16,-17 8-16,-9 1 16,-17 8-1,-18 18-15,1-1 0,25 1 16,27-9-1,17-9-15,8-8 16,9-9 0,18-9-16,8-8 15,9 0-15,0 8 16,35 0-16,52 18 16,26-9-16,17-17 15,44-1-15,-18 1 16,-26-18-16,27 1 15,-18-1-15,-35 0 16,0 1-16,-17-1 16,-9 0-1,-35 9-15</inkml:trace>
  <inkml:trace contextRef="#ctx0" brushRef="#br0" timeOffset="-61330.55">19010 15477 0,'0'0'0,"0"0"0,0 0 15,0 0 1,0 0-16,0 0 16,0 0-16,0 0 15,0 9-15,17 34 16,0 17-16,1 36 16,-1 42-16,9 10 15,-8-1-15,-1 35 16,9-26-1,0-18-15,9 27 0,-9-44 16,0-34 0,0-27-16,0-16 15,-9-18 1,1-9-16,-1-8 0,-8-9 16,-9 0-16</inkml:trace>
  <inkml:trace contextRef="#ctx0" brushRef="#br0" timeOffset="-60930.89">19887 16075 0,'0'0'0,"0"0"0,0 0 0,0 0 16,0 0-1,0 0-15,-18 0 16,-16 8 0,-27 10-16,-35-1 0,-43 0 15,18 0 1,43-8-16,8 8 16,9-8-16,9 0 15,18-1-15,16 1 16,1 0-16,17-9 15,0 17-15,17 9 16,1 9 0,34 25-16,43 18 15,9-8-15,-34-27 16,-9-8-16,17 8 16,9 9-16,-9-9 15,0 18-15,0 17 16,-43-35-16</inkml:trace>
  <inkml:trace contextRef="#ctx0" brushRef="#br0" timeOffset="-60630.86">20434 15555 0,'0'0'0,"0"0"16,0 0-16,0 0 0,0 17 16,0 0-1,9 18-15,8 17 16,0 61-16,-8 25 16,0 1-16,8 17 15,-8-9-15,-1-52 16,-8-8-1,9-9-15,-9-26 0,-9-17 16,9-18 0,0-17-16,0 0 15</inkml:trace>
  <inkml:trace contextRef="#ctx0" brushRef="#br0" timeOffset="-60351.15">20078 15737 0,'0'0'0,"0"0"16,0 0-16,17 0 16,27 8-16,25 1 15,9-9-15,-17 0 16,9-9-1,34 9-15,9-8 16,-18-1-16,-25 0 16,-10 1-16,1-1 15,-9 0 1,-34 1-16,-10 8 0</inkml:trace>
  <inkml:trace contextRef="#ctx0" brushRef="#br0" timeOffset="-60141.02">20495 16170 0,'0'0'0,"0"0"0,8 0 0,27 17 16,26-8-1,17-1-15,-17-8 16,-9 0-1,-9-8-15,1-1 16,-18 9-16,-17 0 16,-1 0-16</inkml:trace>
  <inkml:trace contextRef="#ctx0" brushRef="#br0" timeOffset="-59920.93">20590 16837 0,'0'0'0,"9"17"0,34 18 16,27-9-16,-1 0 16,-8-18-16,0-25 15,26-18-15,0 1 16,-9-18-1,-35 26-15</inkml:trace>
  <inkml:trace contextRef="#ctx0" brushRef="#br0" timeOffset="-59591.11">21563 16594 0,'0'0'0,"0"0"0,17 9 16,1 0-1,-1-1-15,9 10 16,-9-1-16,1 0 16,-10 27-16,1 16 15,-18 9-15,-8-8 16,-9 0-1,9-9-15,-1 8 0,1 1 16,17-9 0,0-9-16,9-17 15,8-8 1,9-18-16,17-18 0,-17 10 16</inkml:trace>
  <inkml:trace contextRef="#ctx0" brushRef="#br0" timeOffset="-59399.43">21485 15771 0,'0'0'0,"0"0"15,0 0-15,17 9 0,9 8 16,18-8-1,8 0-15,8-1 16,-25-8-16</inkml:trace>
  <inkml:trace contextRef="#ctx0" brushRef="#br0" timeOffset="-59150.77">22692 15875 0,'0'0'0,"0"0"0,8 9 0,10 0 16,17-9-16,8-9 15,18 0-15,8-17 16,1 9-1,-18 0-15,-17-1 0,-9 10 16,-9-1 0</inkml:trace>
  <inkml:trace contextRef="#ctx0" brushRef="#br0" timeOffset="-58919.1">22640 16291 0,'0'0'0,"17"17"16,18 18-16,17 0 16,43-9-16,1-18 15,-9-16-15,-9-18 16,35-18-1,8-8-15,-51 35 16</inkml:trace>
  <inkml:trace contextRef="#ctx0" brushRef="#br0" timeOffset="-58441.12">23968 15182 0,'0'0'0,"0"0"15,0 0-15,9 18 16,8-1-16,1 35 0,-1 52 15,9 26 1,-17 0 0,0 43-16,-9-17 15,-9-9-15,-9 18 16,1-27-16,0-25 16,-1-35-16,18-26 15,0-35-15,9-17 16</inkml:trace>
  <inkml:trace contextRef="#ctx0" brushRef="#br0" timeOffset="-58140.03">23986 15312 0,'0'0'0,"0"0"15,0 0-15,8 0 16,10 0-16,-1-8 16,35-1-16,35 0 15,9 1-15,-10-10 16,-16 10-1,8-10-15,18 10 0,-10 8 16,-7 8 0,-53 1-16</inkml:trace>
  <inkml:trace contextRef="#ctx0" brushRef="#br0" timeOffset="-57917.95">24020 15945 0,'0'0'0,"9"8"0,8 10 15,10-1-15,33-8 16,18-1-16,1 1 16,-19 0-1,-7-1-15,-1 1 16,-18 8-16,-16 1 15,-10-10-15</inkml:trace>
  <inkml:trace contextRef="#ctx0" brushRef="#br0" timeOffset="-57727.29">24142 16629 0,'0'0'0,"9"0"0,34 17 16,35 9-16,0-17 16,-8-9-1,8-9-15,18-17 0,8-8 16,-52 25-16</inkml:trace>
  <inkml:trace contextRef="#ctx0" brushRef="#br0" timeOffset="-57296.09">24854 15867 0,'0'0'0,"0"8"15,9 18-15,8 18 16,1-1-16,-1 0 15,-8 1-15,-1 7 16,1 1 0,0 0-16,-1-8 15,1-18-15,-9-9 16,0-8-16,0-1 16,0-8-16,0 0 15,0-8-15,0-1 16,9-17-16,8-9 15,0-8-15,1-9 16,17 0 0,-1 18-16,18 8 15,-8 17-15,-1 9 16,1 17-16,-18-8 16,0 8-16,-18 1 15,10-1-15,-10 0 16,1-8-16</inkml:trace>
  <inkml:trace contextRef="#ctx0" brushRef="#br0" timeOffset="-56740.84">25540 16265 0,'0'0'0,"9"0"0,17-9 16,17 1-1,1-1-15,-1 0 0,-17-17 16,0 0 0,-17-26-16,-9-8 15,-26-9-15,-18 17 16,-8 0-16,9 17 16,8 18-16,0-1 15,9 1 1,9 17-16,8 0 0,9 0 15,0 9 1,9 17-16,26 34 16,43 18-16,9-8 15,-26-18-15,-18-27 16,-8 1-16,8-8 16,1-10-1,-18 1-15,0 0 0,0-1 16,-9 1-1,0-9-15,-8 0 16,0 9-16,0-1 16,-1 1-1,1 0-15,0-1 16,-1 1-16,1-9 0,0 0 16,-1 0-16,10 0 15,16-9 1,1-8-16,17-26 15,18-44-15,34-17 16,18 18-16,-18 16 16,0 10-1,35-1-15,182-69 0</inkml:trace>
  <inkml:trace contextRef="#ctx0" brushRef="#br0" timeOffset="-56328.79">27260 15685 0,'-9'8'0,"0"10"16,-8 8-16,-9 17 15,-18 18-15,1 8 16,0 0 0,8-17-16,17-8 15,1-18-15,17-1 16,17 1-16,10 0 16,7 0-16,10-8 15,-10-10-15,19-8 16,-1 0-16,-9-8 15,0-1 1,-8 0-16,-9 9 16,0 0-16,0 0 15,-8 0-15,-1 18 16,0 34-16,10 43 16,-19 18-16,1 8 15,-18 35-15,-8-35 16,-9-26-1,-9-17-15,-8-8 0,8-18 16,-9-18 0,-8-16-16,-26-18 15,-9-26-15,18-18 16,8-25-16,9-26 16,9-9-16,25 60 15</inkml:trace>
  <inkml:trace contextRef="#ctx0" brushRef="#br0" timeOffset="-55911.22">27442 15771 0,'0'0'0,"0"0"0,17 26 0,18 18 0,0 16 16,0-8 0,-9 0-16,0-17 15,-9-9 1,0-17-16,1-1 0,8-16 16,9-10-16,-1-8 15,-8 0 1,0 0-16,0 0 0,-17 9 15,0 0 1,0 17-16,-1 0 16,10 17-1,16 35-15,10 26 0,-10 17 16,-7 26-16,-19-17 16,1-26-1,-18-34-15,1-18 0,-1 0 16,0-9-1,-8-8-15,8-1 16</inkml:trace>
  <inkml:trace contextRef="#ctx0" brushRef="#br0" timeOffset="-55361.11">28996 14403 0,'0'0'0,"0"0"16,0 34-16,18 53 15,-9 26-15,8 17 16,0 51-16,-8-25 15,8-8-15,18 8 16,-9-35 0,0-43-16,0-18 15,-8-16-15,-1-10 16,-8-8-16,-1-8 16,1-10-16,0 1 15,-1 0-15,1-9 16,8 0-16,1 0 15,8 0 1,0 0-16,0 0 0,0 8 16,9 18-1,8 26-15,-17 0 16,-17-8-16,-18-1 16,1-8-16,-19-1 15,-33-8-15,-18 0 16,8-17-1,18-1-15,9-16 0,8-18 16,0-26 0,18-9-16,17 18 15,0 17 1</inkml:trace>
  <inkml:trace contextRef="#ctx0" brushRef="#br0" timeOffset="-55051.12">29648 15486 0,'0'0'0,"0"0"0,17 17 15,1 17-15,8 10 16,8-1-16,1 0 16,0 9-1,-9-8-15,0-1 0,0-17 16,-9 0-1,1-9-15,-1-8 16,0 0-16,1-9 16,8 0-16,0-9 15,-9 0 1,1 1-16,-1 8 16,9-9-16,0 9 15,9 0-15,8 0 16,1 17-16,-18-8 0</inkml:trace>
  <inkml:trace contextRef="#ctx0" brushRef="#br0" timeOffset="-54760.8">30516 14446 0,'0'0'0,"0"0"0,0 0 16,0 0-1,0 35-15,9 51 16,8 62-16,9 77 16,26 69-16,1-16 15,-10-10-15,-8-17 16,-9-34-16,-18-44 15,-16-34 1,-1-18-16,0-9 0,1-25 16,8-61-1</inkml:trace>
  <inkml:trace contextRef="#ctx0" brushRef="#br0" timeOffset="-54560.12">30508 15633 0,'0'0'0,"17"0"16,35-9-16,35-26 15,43-25-15,-60 17 16</inkml:trace>
  <inkml:trace contextRef="#ctx0" brushRef="#br0" timeOffset="-54351.03">30924 14429 0,'0'0'0,"0"8"15,0 27-15,18 43 16,8 43-1,17 61-15,18 26 16,17 43-16,-17-17 16,-26-35-16,-9-17 15,-9-52 1,-8 17-16,17 183 0</inkml:trace>
  <inkml:trace contextRef="#ctx0" brushRef="#br0" timeOffset="-54131">30777 15659 0,'0'0'0,"0"0"16,17 8-16,18 10 15,60-10-15,18 1 16,-17-18-16,-18 9 16,-35 0-1</inkml:trace>
  <inkml:trace contextRef="#ctx0" brushRef="#br0" timeOffset="-53520.86">31697 15633 0,'0'0'0,"0"0"16,9 0-16,0 0 15,8-9-15,0-26 16,-8-8-16,0-9 15,-9 9-15,-9 0 16,0-9 0,-8 17-16,0 0 15,-1 18-15,10 17 16,8 0-16,0 0 16,0 0-16,0 17 15,17 27-15,26 16 16,18 18-16,17-9 15,-8-17 1,-9-17-16,-27-9 0,-8-9 16,0-8-1,-8 0-15,-1-1 16,1 1-16,-10 0 0,1-1 16,0 1-1,-1 0-15,1-1 16,0 1-1,-1 0-15,1-1 0,-9 1 16,0 0 0,9-1-16,-1-8 15,10 0 1,16-8-16,19-1 0,-1-8 16,-9-9-16,1 0 15,-18-9 1,0 0-16,0 1 0,-9-1 15,0 18 1,-8-1-16,0 18 16</inkml:trace>
  <inkml:trace contextRef="#ctx0" brushRef="#br0" timeOffset="-52851.18">32001 15252 0,'0'0'0,"0"0"0,0 8 16,9 1-16,8 8 15,18 27-15,8 34 16,10 26-16,16-9 16,18-9-1,-9 1-15,-17-9 16,-18-35-16,-17-8 16,-8-9-16,-10-17 15,1-1-15,0-16 16,-1-10-16,1-8 15,8-17-15,1-9 16,-1-35 0,1-17-16,-1 18 15,9 17-15,17 17 16,36-9-16,-27 35 16</inkml:trace>
  <inkml:trace contextRef="#ctx0" brushRef="#br0" timeOffset="-51999.48">31706 15910 0,'0'0'0,"0"0"0,0 9 16,9-1-1,-1 1-15,10-9 16,8 0-16,8-9 16,1 1-16,0-10 15,8-8-15,-17 0 16,0 0-1,-8-17-15,-9-18 0,-18-8 16,-17 0 0,0 17-16,-9 9 0,0 8 15,18 18 1,0-1-16,-1 18 16,-8 9-16,0 34 15,9 9-15,8 9 16,9 17-16,17 26 15,18 17 1,43-17-16,9-35 0,9-17 16,-36-26-1</inkml:trace>
  <inkml:trace contextRef="#ctx0" brushRef="#br0" timeOffset="-17899.65">21875 17642 0,'0'0'0,"0"0"0,-8 0 15,-1 0-15,-8 0 16,-9 0-16,-18 0 0,1 9 16,-1 0-1,1-1-15,-9 1 16,0 0-16,-9-1 15,-17 18-15,-18 0 16,27-8 0,-9 8-16,0-18 15,-27 10-15,1-1 16,9-8-16,-1-1 16,-26-8-16,1 9 0,-1 0 15,1-9 1,-10 0-16,1 8 15,-9 1 1,-8-9-16,16 0 16,1 9-16,-18-1 15,18-8-15,9 9 16,-18-18-16,8 1 16,10-10-1,-9 1-15,-9-9 16,8 9-16,10-9 15,-27 0-15,1 0 16,-10 8-16,1-8 16,8-8-16,-8-1 15,-26-8-15,34-1 16,-8 1-16,-9 0 16,43 8-16,9 9 15,-26-26 1,18-8-16,25-18 15,1-9-15,8 9 16,-9 0-16,1-35 16,17-8-16,43 35 15,9-10-15,8-34 16,10 0-16,16 18 16,27-9-16,26-18 15,8 18-15,1 8 16,25-8-1,27-26-15,0 25 16,-1 27-16,27-18 16,8 9-1,0 1-15,18 16 16,0 9-16,25 0 0,-7-9 16,16 1-16,26 16 15,-8 19 1,0-1-16,-18 0 0,18 17 15,-17 0 1,8 9-16,0 0 16,-9 18-1,1-10-15,-1 10 0,9-1 16,-8 0-16,16 9 16,1-8-1,9-1-15,-10 0 0,19-8 16,-1 8-1,0 1-15,26-10 16,-26 1 0,18 8-16,-18 1 0,9-1 15,8 9-15,-8-9 16,17 9 0,-17 0-16,9-8 0,-9-1 15,-1 0 1,19-8-16,-19 0 15,19-9-15,-18 0 16,17 0-16,-26-9 16,17 1-1,1 8-15,-27 0 16,18 8-16,0 10 0,0-1 16,-18-8-1,1 8-15,-9-8 16,-9 8-16,0 0 15,-9 9-15,9 0 16,-26-8 0,9 8-16,-9 0 0,9 0 15,0 8-15,-18-8 16,9 18 0,-26-1-16,18 18 15,-10 8-15,-34 0 16,17 9-16,-8 0 15,-35-17 1,0-1-16,17 1 16,-26-9-16,-25 9 15,16 8-15,9 26 16,0 1-16,-17-10 16,-35-16-1,-8-1-15,-18-9 16,0 10-16,0 25 15,0 0-15,-17 1 16,-1-10-16,-16 1 16,-1 8-16,-17 27 15,-9 16-15,-8-17 16,-1 9-16,-16 26 16,-1 0-16,17-35 15,1 1 1,-9 8-16,-9 8 15,-17-16-15,0-18 16,-9-9-16,-9-9 16,-16 10-16,-10-10 15,0 1-15,-8 8 16,-26-8-16,8-18 16,-17 1-1,-17-1-15,8 9 0,-26 0 16,-8 8-1,-9 10-15,-9-1 16,-8-26-16,-10 9 16,-7-8-16,-19-1 15,1-8 1,-9 8-16,-17-8 0,8-1 16,1 10-16,-18 7 15,-9-25 1,9 0-16,-26 9 15,-17-9-15,17 0 16,17 0-16,-25 0 16,8 0-1,-9 0-15,18-9 0,-18-8 16,18 8-16,8 1 16,-8-18-1,17 0-15,9 8 0,-1-8 16,1-34-1,17-1-15,-8-8 16,-105-18 0</inkml:trace>
  <inkml:trace contextRef="#ctx0" brushRef="#br0" timeOffset="68399.03">29379 6018 0,'0'0'0,"0"9"0,0 51 16,8 18-16,1-8 16,8 8-16,1 26 15,-1 8-15,-8-25 16,-1-1-1,10 36-15,-1 16 16,-8-34-16,8-8 16,1 25-16,8-17 15,-9-35-15,0-17 0,1-35 16</inkml:trace>
  <inkml:trace contextRef="#ctx0" brushRef="#br0" timeOffset="68728.93">29986 6131 0,'0'0'0,"0"0"15,0 0-15,0 0 0,0 17 16,18 18 0,-1 8-16,1 9 15,8 17-15,8 18 0,10 8 16,-9-8 0,-9-27-16,0 10 15,8 34 1,-8 8-16,-8-16 0,-18-10 15,0-8 1,8-43-16</inkml:trace>
  <inkml:trace contextRef="#ctx0" brushRef="#br0" timeOffset="69077.5">28649 6581 0,'0'0'0,"0"0"0,9 26 15,34 26-15,44 17 16,17 27-16,27 34 15,34-18-15,-44-42 16,-8-27-16,35 0 16,-18-25-1,-26-10-15,18 1 16,17-26-16,-26-18 16,-27-26-16,1-25 15,-9-1-15,1-26 16,7-34-16,97-139 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49:28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3630 1401 0,'0'9'0,"9"26"16,25 86-16,10 78 0,8 9 16,-9-9-16,-8 1 15,9-27-15,-10-26 16,18 26-16,-8-34 15,-1-52 1,-17-27-16,-8-17 0,-18-25 16,8-10-1</inkml:trace>
  <inkml:trace contextRef="#ctx0" brushRef="#br0" timeOffset="319.68">4316 1315 0,'0'0'0,"0"0"16,0 0-16,0 17 15,26 26-15,18 53 16,25 34-16,-8-9 15,8 9 1,1 26-16,-27-35 16,-8-26-16,0 44 15,-9-9-15,0-44 16,-9-25-16,-8 0 16,-9-18-16,-9-26 15,9-8-15</inkml:trace>
  <inkml:trace contextRef="#ctx0" brushRef="#br0" timeOffset="535.54">3925 2311 0,'0'0'0,"0"0"16,0 0-16,26 0 0,52 0 15,9 9 1,26-9-16,35-18 16,-18-16-1,-8-18-15,17-35 0,-9 0 16,-78 61-16</inkml:trace>
  <inkml:trace contextRef="#ctx0" brushRef="#br0" timeOffset="729.51">5610 1878 0,'0'0'0,"0"0"0,0 0 15,17 0-15,44 0 16,43 9-1,1-1-15,-36 1 16,-43-9-16</inkml:trace>
  <inkml:trace contextRef="#ctx0" brushRef="#br0" timeOffset="929.41">5662 2389 0,'0'0'0,"0"0"0,0 0 15,44 0 1,68 17-16,27 1 16,52-27-16,165-43 15</inkml:trace>
  <inkml:trace contextRef="#ctx0" brushRef="#br0" timeOffset="1602.74">8233 1419 0,'0'0'0,"0"0"0,0 0 15,-9 8 1,0 10-16,1 8 15,-10 0-15,-8 8 16,0-8-16,0 0 16,0 0-1,0-17-15,0 0 0,-18-18 16,-25-8-16,-18-9 16,0 0-16,18 0 15,17-9-15,-9-17 16,0-17-1,0-9-15,35 26 16,18 0-16,8 17 16,17 1-16,9 8 15,61-9 1,26 18-16,0 25 16,17 44-16,26 52 15,-34 0-15,-35 35 16,-18 25-16,-17-16 15,-26 25-15,-17-9 16,-18-42 0,1 16-16,-18-8 15,-1-35-15,-25-17 16,-17-8-16,-1-10 16,10-16-16,8-18 15,-1-18-15,10-16 16,8-10-16,9-8 15,26-60-15,9-226 16</inkml:trace>
  <inkml:trace contextRef="#ctx0" brushRef="#br0" timeOffset="2009.98">9188 1964 0,'0'0'0,"0"0"0,0 35 16,0 34-1,9 9-15,-1 9 16,-8 8-16,-8-17 16,8-17-16,-9-26 15,9-9-15,-9-18 16,0 1-1,1-9-15,-1-9 16,0 1-16,1-18 16,8 0-16,17-9 15,0-8-15,10-1 16,7 10-16,10 8 16,34 17-16,9 9 15,-18 17 1,-8 9-16,0 18 0,8 34 15,1 8 1,-18-34-16,-17-17 16,-9-1-16,-9-16 15</inkml:trace>
  <inkml:trace contextRef="#ctx0" brushRef="#br0" timeOffset="2730.04">10395 2528 0,'0'0'0,"0"-9"16,17 0-16,9-8 15,0 0-15,0-1 16,1-8-16,-1-8 16,0-44-1,-18-35-15,-8 26 0,-8 9 16,-27-8-16,-35-9 16,1 17-1,8 34-15,26 27 16,9 17-16,-8 17 15,-1 18-15,18 0 16,-1 34 0,9 35-16,18-9 15,43-17-15,35 0 16,9-26-16,-10-9 16,10-8-16,8-18 15,-17-8-15,-17-18 16,-27 1-16,0-1 15,-8-26-15,-9-8 16,0-9-16,-17 0 16,0 9-1,-1 17-15,-8 8 0,0 18 16,0 0 0,26 35-16,18 17 15,25 17-15,9 27 16,-8 8-16,-27-35 15,-17-17 1,0-26-16,-17 0 16,0-18-16,-1 1 0,-8-9 15,0-17 1,9-27-16,0-25 16,-9-26-16,0-35 0,8 9 15,10 17 1,-1 17-1,1-43-15,34-190 16</inkml:trace>
  <inkml:trace contextRef="#ctx0" brushRef="#br0" timeOffset="2959.93">11854 1124 0,'0'0'0,"0"0"16,0 9-1,17 43-15,9 26 0,18 60 16,25 53 0,1 26-16,-1-1 15,-8-8-15,0 0 0,-27-44 16,-7-16 0,-1-18-16,-18-44 15,1-25 1,-18-26-16,1-9 0,8-18 15</inkml:trace>
  <inkml:trace contextRef="#ctx0" brushRef="#br0" timeOffset="3229.86">11906 2363 0,'0'0'16,"0"0"-16,0 0 15,0 0-15,26-9 16,17 1-16,18-1 16,9 0-1,-1 1-15,-8 8 16,-18 0-16,-8 0 16,17 0-16,0 8 15,0 10-15,9-1 16,-17 18-16,-10-1 15,10 10-15,-1 16 16,-25-34-16</inkml:trace>
  <inkml:trace contextRef="#ctx0" brushRef="#br0" timeOffset="3659.65">13678 2094 0,'0'0'15,"0"0"-15,-9 0 16,-35 26-16,-25 26 16,8-8-16,9-10 15,9-8-15,8 0 16,18-8-16,-1-10 15,10 1-15,-1 0 16,9-9-16,0 0 16,0 0-1,0 0-15,17 0 16,18-9-16,8 0 16,9 1-16,-8-1 15,-1 9-15,1 0 16,-18 9-16,0-1 15,9 10-15,8 16 16,9 18 0,-8 0-16,-1 0 15,-8-9-15,-9-25 16,-9-1-16,0-8 16</inkml:trace>
  <inkml:trace contextRef="#ctx0" brushRef="#br0" timeOffset="3839.47">12705 1324 0,'0'0'0,"0"0"0,26 17 16,17 17-1,-8-16-15</inkml:trace>
  <inkml:trace contextRef="#ctx0" brushRef="#br0" timeOffset="4214.85">15883 1410 0,'0'0'0,"0"0"15,-8 35-15,-10 60 16,1 26 0,17 9-16,9 9 0,17-9 15,0-35 1,0-17-16,0 9 16,0 8-16,0-8 15,0-36-15,-17-25 16,-9 0-16,0-17 15</inkml:trace>
  <inkml:trace contextRef="#ctx0" brushRef="#br0" timeOffset="4439.84">14624 1635 0,'0'0'0,"0"0"0,9-8 0,43-18 16,61 0 0,61 0-16,34 0 0,9 8 15,9 1 1,-18 0-16,-17-1 16,-26 1-16,-52-9 0,-43 9 15,-44 17 1</inkml:trace>
  <inkml:trace contextRef="#ctx0" brushRef="#br0" timeOffset="4799.96">16491 2294 0,'0'0'0,"0"0"0,0 0 16,0 0-1,0 26-15,9 17 16,0 18-16,8 8 16,-8-9-16,-1-8 15,1-8-15,0-18 16,-1 0-16,-8-18 16,0 1-16</inkml:trace>
  <inkml:trace contextRef="#ctx0" brushRef="#br0" timeOffset="5397.06">16856 2042 0,'0'0'0,"0"0"0,9 26 15,8 35-15,18 17 16,17 17-16,0 9 15,0 0-15,-17-35 16,-9-25-16,-17-18 16,-1-9-1,1-8-15,0-1 16,-9-8-16,-9-17 16,0-18-16,-8-25 15,17-1-15,0 18 16,0-9-16,9 17 15,-1 9-15,10 9 16,-1 0 0,0 17-16,9 0 0,9 8 15,0 18 1,17 18-16,0 8 16,-8-9-16,-18 0 15,0-8-15,-9-9 16,-8-18-16,-1 1 15,1 0 1,-9-18-16,9 0 0,8-17 16,0 0-1,1-17-15,8 9 16,0 8-16,0 8 0,0 1 16,-9 0-1,1 8-15,8 9 16,9 17-16,17 9 15,0 26-15,-9 9 16,-17-27 0,-8 1-16,8 0 0,-9-18 15</inkml:trace>
  <inkml:trace contextRef="#ctx0" brushRef="#br0" timeOffset="5697.05">18428 2545 0,'0'0'0,"0"0"15,0 0-15,0-9 16,0 1-16,-9-18 0,0 0 16,-17 0-1,9-18-15,0 10 16,-1-1-1,1 9-15,0 9 0,17 8 16,0 9 0,0 0-16,8 9 15,36 25 1,51 53-16,18 0 0,26-1 16,17-17-16,-8-34 15,34-26 1,183 8-16</inkml:trace>
  <inkml:trace contextRef="#ctx0" brushRef="#br0" timeOffset="6049.82">21207 1029 0,'0'0'0,"0"0"0,-9 0 15,-26 26 1,-25 26-16,-10 17 16,-17 9-16,-8-8 15,17-27-15,17 0 16,17 9-16,10 0 15,-1 0-15,18 0 16,-1 9-16,18-9 16,26 17-1,44 35-15,25 0 0,-8-35 16,-17-26-16,-27-34 16,-17-9-1</inkml:trace>
  <inkml:trace contextRef="#ctx0" brushRef="#br0" timeOffset="6579.67">21372 1843 0,'0'0'0,"0"0"0,0 0 15,0 0 1,0 0-16,0 18 16,0 16-16,0 1 0,8 8 15,1-8 1,-9-9-16,0-9 15,0-8 1,0-1-16,0-8 0,0 0 16,-9-8-1,1-18-15,-10 0 16,1-9-16,17-8 0,0 8 16,0 1-1,9 8-15,8 8 16,18 10-1,34 16-15,18 10 16,-9 16-16,-17 1 16,-18 17-16,-16 0 15,-1-9-15,-18 0 16,1-17-16,0 0 16,-9-17-16,-9 0 15,9-1-15,-9-8 16,1-8-16,8-18 15,0 0 1,0-9-16,8 9 16,1 9-16,8-1 15,35 1-15,35 34 16,9 27-16,-9 8 16,-27-9-1,1 9-15,0-9 16,-26-25-16</inkml:trace>
  <inkml:trace contextRef="#ctx0" brushRef="#br0" timeOffset="7289.36">22423 1930 0,'0'0'0,"0"0"0,0 0 16,17-9-16,18 1 15,17-1-15,-9 9 16,1 0-16,-1 0 16,0 17-1,1 1-15,-18 16 0,0 18 16,-17 0-16,-1-9 16,-16 1-1,-1-10-15,0-8 0,-8 0 16,-9-8-1,-18-10-15,1-8 16,-18-43 0,0-26-16,18-18 0,8-8 15,1-44 1,25 9-16,18 26 16,17-8-16,17 8 0,9 26 15,-8 26 1,-1 26-16,9 26 15,26 35-15,9 17 16,-9 25-16,9 53 16,-9 0-1,-34-17-15,-1 26 16,-8-10-16,-9-25 0,9-8 16,-9-18-1,0-18-15,0-16 16,-18-18-16,1-18 15,-9 1-15,0-9 16,-9-9 0,1 1-16,-18-18 0,0 0 15,0 8 1,-27-16-16,1-1 16,9 18-16,17 8 0,9 0 31,17 1-31,0-1 15,8 0-15,27-17 16,26-8-16,52-27 16,8-8-16,-17 17 15,9-17-15,35-27 16,-26-16-16,-79 68 16</inkml:trace>
  <inkml:trace contextRef="#ctx0" brushRef="#br0" timeOffset="7893.23">24541 1921 0,'0'0'0,"0"0"0,0 0 0,-17 0 16,-26 0 0,-44 0-16,9 0 15,8 9 1,-8 0-16,0 8 0,-9 0 16,18 0-16,16 9 15,1 0 1,18 0-16,16 0 15,1 0-15,8 0 16,9 9-16,26 0 16,18-1-1,16-8-15,-16-8 0,-1-10 16,9 1-16,1 0 16,-1-1-1,-9 1-15,-8-9 16,-9 0-16,0 0 15,-17 0-15,-1 0 16,10 0 0,-1 0-16,0 0 0,9 0 15,-17 0-15</inkml:trace>
  <inkml:trace contextRef="#ctx0" brushRef="#br0" timeOffset="8533.4">24924 2008 0,'0'0'0,"0"0"0,8 26 0,10 26 0,-1 8 16,-8 1-1,-1 0-15,1-1 16,0-16-1,-9-18-15,0-9 16,0-8-16,0-9 16,0 0-16,0-9 15,-9-8-15,0-35 16,-8-26-16,0-9 16,8 26-16,9 27 15,0-1 1,0 18-16,9-1 15,8 1-15,35 17 16,35 9-16,0 8 16,-18 9-16,-8-9 15,0-8-15,-9 0 16,-9-18-16,-8-8 16,-9-9-16,0-18 15,0-42-15,-17-35 16,-18 8-1,-8 9-15,-9-35 0,0 10 16,8 51 0,1 26-16,8 17 15,9 18-15,0-1 16,0 10-16,0 8 16,9 17-16,26 52 15,17 35 1,26 17-16,0 35 0,-17-26 15,-18-34 1,-8 8-16,-9 8 16,-8-25-1,-10-27-15,1-16 0,0-10 16,-1-16-16</inkml:trace>
  <inkml:trace contextRef="#ctx0" brushRef="#br0" timeOffset="8709.74">25497 1731 0,'0'-9'0,"43"0"0,44 9 15,43 0 1,70-43-16,165-70 15</inkml:trace>
  <inkml:trace contextRef="#ctx0" brushRef="#br0" timeOffset="25920.29">10508 3298 0,'0'0'0,"0"0"0,0 0 16,0 0-16,0 0 16,0 18-1,0 25-15,-9 18 16,0 17-16,1 26 15,-10 51-15,10-7 16,8-18-16,8 34 16,18-17-1,-8-51-15,17 8 16,-1-18-16,1-25 16,-18-26-16</inkml:trace>
  <inkml:trace contextRef="#ctx0" brushRef="#br0" timeOffset="26209.62">11003 3420 0,'0'0'0,"0"0"0,0 0 15,0 26-15,0 34 16,0 27 0,0 26-16,17 8 0,-8-26 15,0-26-15,-1 1 16,10-1 0,-1 0-16,0-8 15,1-18-15,-10-26 16,1-8-16,-9 0 15</inkml:trace>
  <inkml:trace contextRef="#ctx0" brushRef="#br0" timeOffset="26521.64">9665 4234 0,'0'0'0,"0"0"15,0 0-15,9 35 0,17 34 16,44 26 0,51 35-16,18 0 15,26-17-15,0-27 16,-26-43-16,35-8 16,-18-35-16,-8-17 15,25-18 1,-34-34-16,-26-9 0,0-9 15,0 9 1,-26-17-16,-26 8 16,-27 27-16,-7 8 15,-19 9-15,1 34 16</inkml:trace>
  <inkml:trace contextRef="#ctx0" brushRef="#br0" timeOffset="27239.73">4776 5447 0,'0'0'0,"0"0"0,0 0 0,0 0 16,0 8 0,0 53-16,18 43 0,-1 8 31,26 44-31,1 26 0,8 0 16,0 26-16,0-35 15,-17 0-15,0 1 16,-9-53-16,-9-34 15,-8-35 1,-1-35-16,1-9 0</inkml:trace>
  <inkml:trace contextRef="#ctx0" brushRef="#br0" timeOffset="27649.36">6036 5984 0,'0'0'0,"-9"0"0,-17 17 16,-35 9 0,-8 26-16,-10 0 15,-25-9 1,-9-8-16,9-9 0,35-18 15,-1 1 1,18-9-16,0 0 16,17 0-1,18 0-15,-1 0 0,18 0 16,0 0-16,18 17 16,17 9-1,60 18-15,27 34 0,-1 17 16,9 9-1,9-26-15,-34-9 16,-19 0-16,10 18 16,-9-9-1,-9-26-15,0 0 0,-43-35 16</inkml:trace>
  <inkml:trace contextRef="#ctx0" brushRef="#br0" timeOffset="27939.52">6313 5568 0,'0'0'0,"0"0"0,0 0 15,9 52-15,26 52 16,0 34-16,8 36 15,-8 7-15,-1 27 16,-16-34 0,-1-36-16,1 18 15,-10-43-15,1-35 16,0-18-16,-1-8 16,-8-26-16,0-8 15,0-18-15</inkml:trace>
  <inkml:trace contextRef="#ctx0" brushRef="#br0" timeOffset="28239.68">6392 5854 0,'0'0'0,"17"0"0,0 0 0,9 0 15,0 0-15,18-9 16,25 0 0,18-8-16,-9-9 15,-8 9-15,-9-9 16,8 0-16,1-9 15,8 18 1,0-9-16,-26 8 16</inkml:trace>
  <inkml:trace contextRef="#ctx0" brushRef="#br0" timeOffset="28474.72">6574 6417 0,'0'0'0,"0"0"15,0 0-15,43 8 0,53 18 16,8 9 0,-26-9-16,9 0 15,0-9 1,-9-17-16,0-26 0,-26 9 15,-26 8 1</inkml:trace>
  <inkml:trace contextRef="#ctx0" brushRef="#br0" timeOffset="28661.49">6539 7118 0,'0'0'0,"35"-8"15,95-10-15,131 1 0,8 0 16,78 8 0</inkml:trace>
  <inkml:trace contextRef="#ctx0" brushRef="#br0" timeOffset="29444.78">9179 5906 0,'0'0'0,"0"0"0,35 0 0,69 8 0,44 1 15,17 0-15,17-1 16,-26-8 0,1 0-16,16 0 0,-51-8 15,-87 8 1</inkml:trace>
  <inkml:trace contextRef="#ctx0" brushRef="#br0" timeOffset="29678.42">9275 6521 0,'0'0'0,"0"0"0,52 0 0,61 8 16,86 27 0,19 0-16,-10-18 15,0-17-15,-25-17 16,25-35-16,-43-9 16,-113 44-16</inkml:trace>
  <inkml:trace contextRef="#ctx0" brushRef="#br0" timeOffset="29969.7">10160 5490 0,'0'0'0,"0"0"0,53 17 0,68 61 0,62 52 16,25 52 0,-43 0-16,-61 0 0,-26 26 15,-43-1 1,-35-7-16,-26-10 16,-43-16-16,-44-19 15,-9-42-15,-26-44 16,-25-17-16,34-17 15,78-26 1</inkml:trace>
  <inkml:trace contextRef="#ctx0" brushRef="#br0" timeOffset="47762.05">12436 5585 0,'0'0'0,"0"0"0,0 0 0,0 0 16,0 0-1,0 0-15,0 0 0,0 0 16,0 0-16,0 0 16,0 0-1,0 0-15,0 0 16,0 0-16,0 0 15,0 9-15,0 43 16,0 8 0,0 10-16,8 51 15,10 35-15,-1-18 0,27 27 16,-1 8 0,9-43-16,9 17 0,-9-8 15,-9-35 1,-8-35-16,-9-34 15,0-18-15,9-17 16,8-26-16,53-60 16,-9-27-1,-52 61-15</inkml:trace>
  <inkml:trace contextRef="#ctx0" brushRef="#br0" timeOffset="48019.75">13122 5117 0,'0'0'0,"0"0"15,0 0-15,0 0 16,0 9-16,0 26 16,17 43-16,1 17 15,25 44 1,0 25-16,-8-17 0,17 27 15,-8-1 1,8-35-16,0 27 0,0-18 16,-26-34-1,9-1-15,-18-51 16</inkml:trace>
  <inkml:trace contextRef="#ctx0" brushRef="#br0" timeOffset="49052.13">12479 6694 0,'0'0'0,"0"0"0,35-9 15,34 9-15,18-9 16,17-8-16,35-26 16,-8 0-16,-18-1 15,17 1-15,17-9 16,-34 17-16,-26 9 16,0-8-1,0 16-15,-18 10 16,-17 8-16,-17 8 15,-9 10-15,0 25 16,-17 26-16,0 18 16,-1-18-16,10-8 15,-1-18-15,0 0 16,9 1-16,18-10 16,34 1-1,9-9-15,-9-17 16,-17-18-16,-18 0 15,-8 1-15,-9-10 16,0-8-16,-17-8 16,-9-10-1,-26-25-15,-26 0 0,-18 8 16,9 18-16,18 8 16,8 18-1,18 0-15,-1-1 16,10 1-16,-1-9 15,9 0-15,17-17 16,18-9 0,26 0-16,17 0 0,-17 17 15,-9 0-15,18 10 16,-1 7 0,0 1-16,-8 17 0,0 17 15,-18 9 1,1 9-16,-18 17 15,0-9 1,-9 0-16,1-8 0,-1 8 16,9-8-1,0-9-15,-8 0 16,-1 0-16,9-17 0,-9-1 16,1 1-1,8-18-15,9 1 16,-1-1-1,1 0-15,-9 1 16,0-1-16,9-8 16,8-1-16,27 10 15,34-1-15,-17 0 0,-18 9 16,-8 0 0,0-8-16,0-1 15,-9-8-15,-9-9 16,-17-18-16,-17 1 15,-9-18 1,-9 9-16,-17-8 16,0-27-16,0-8 15,9 8-15,-1 27 16,10 8 0,8 8-16,0 10 15,0 25-15</inkml:trace>
  <inkml:trace contextRef="#ctx0" brushRef="#br0" timeOffset="49689.53">17143 5559 0,'0'0'0,"0"0"16,8 17-16,27 53 16,8 25-1,1 18-15,8 34 0,-9-26 16,-8-43-16,-9-17 16,0-1-1,-8-25-15,-10-9 16,1-17-16,0-1 15,-9 1-15,0-9 16,-9-9 0,0 1-16,-17-10 0,0-42 15,-9-36-15,18 10 16,0 25 0,17 9-16,0 9 15,0 0-15,17 8 16,9 18-1,44-1-15,8 18 0,-9 18 16,-25-1-16,-1 18 16,0-1-1,-16 10-15,-1-18 16,-18 0-16,1-9 0,0-9 16,-9 1-1,0-9-15,8-9 16,10-16-16,-1-1 15,26-9-15,10-8 16,16 8 0,-8 18-16,0 17 15,34 8-15,1 18 0,-18 18 16,-26 8 0,-17-9-16,-9 0 15,-9-8-15,0-18 16</inkml:trace>
  <inkml:trace contextRef="#ctx0" brushRef="#br0" timeOffset="50119.49">19157 5602 0,'0'0'0,"0"0"0,-8 0 0,-18 26 16,-53 26 0,-25 9-16,17 0 15,1-9 1,-1-9-16,26-17 16,17 0-16,27-17 15,0-1-15,17 1 16,0-9-16,0 0 15,17-9-15,0 1 16,1-1-16,-1 0 16,-8 1-1,0 8-15,-1 0 0,1 0 16,0 0 0,8 0-16,18 0 15,17 8-15,0 10 16,9 16-16,-9-8 15,-9 0-15,-8-8 16,-9-10-16,-9-8 16</inkml:trace>
  <inkml:trace contextRef="#ctx0" brushRef="#br0" timeOffset="50389.46">19175 5594 0,'0'0'0,"0"0"16,26 26-16,35 43 16,17 26-1,-9 9-15,-17 0 0,-17-17 16,-9-27-16,-9-8 16,-8-26-1,0-8-15,-1-10 0,-8 1 16,0-18-1,0-17-15,0-34 16,0-18 0,0 0-16,9-26 0,9 0 15,-10 69 1</inkml:trace>
  <inkml:trace contextRef="#ctx0" brushRef="#br0" timeOffset="50819.62">20008 5932 0,'0'0'0,"0"0"0,0 8 0,9 27 16,8 26-1,1-1-15,-1-17 16,1-8-16,8-9 0,8-17 16,1-9-1,8-26-15,10-26 16,-10-9-1,-17-17-15,-17-8 0,-9-10 16,-9 27 0,0 26-16,-8 17 15,8 17-15,1 9 0,8 35 32,0 51-32,34 79 15,18 34-15,1 18 0,-10-9 16,-8-44-1,-1 9-15,-7-43 16,-19-34-16,-16-10 16,-1-17-16,0-17 15,-17-34-15,-35-18 16,-26-35 0,-8-17-16,17-43 15,8-26-15,44 60 16</inkml:trace>
  <inkml:trace contextRef="#ctx0" brushRef="#br0" timeOffset="51189.82">22205 4736 0,'0'0'0,"-8"0"15,-10 35-15,-25 26 0,-9 25 16,17 44-16,26 17 16,18-17-1,35 0-15,8 9 16,-18-44-16,-8-26 15,-17-25-15,0-18 16,-18 8 0,-26 1-16,-17 0 15,-17-9-15,-1 0 0,-34-18 16,0 1 0,17 0-16,26-9 0,27-9 15,25 9 1</inkml:trace>
  <inkml:trace contextRef="#ctx0" brushRef="#br0" timeOffset="51555.54">22657 5914 0,'0'0'0,"0"0"0,0-8 15,0-1-15,9 0 16,-1-17 0,10-26-16,-10-8 0,1-10 15,-9 10-15,-9-27 16,-25-8 0,-10-9-16,-8 17 15,0 27-15,17 25 16,1 18-16,16-1 15,1 18 1,8 9-16,18 34 16,34 44-16,35 8 15,9-8-15,17 8 16,27 9-16,-10-26 16,-43-26-1,-43-26-15</inkml:trace>
  <inkml:trace contextRef="#ctx0" brushRef="#br0" timeOffset="52374.58">19722 5585 0,'0'0'0,"0"0"0,0 0 0,26 17 16,43 53-1,9 25-15,-25-26 16,-10 18-16,0 8 15,-17-17-15,-17-9 16,0-17-16,-9-26 16</inkml:trace>
  <inkml:trace contextRef="#ctx0" brushRef="#br0" timeOffset="53140.03">23578 4944 0,'0'0'0,"-18"0"0,-25 17 0,-27 1 16,-8 16-1,-26 10-15,-9 16 16,17 27-16,18-9 16,35-17-16,17-9 15,8 8-15,36 18 16,34 17-1,26-8-15,0-26 16,18-27-16,17-8 16,0 0-16,-70-17 15</inkml:trace>
  <inkml:trace contextRef="#ctx0" brushRef="#br0" timeOffset="53689.7">23864 5689 0,'0'0'0,"0"0"0,0 0 16,9 9-1,8 17-15,9 0 16,0 0-16,0 0 16,0-18-16,-17 1 15,0 0-15,-1-18 16,1-17-16,-9-26 15,-9 0-15,1-9 16,-1-17 0,0-17-16,-8 0 15,17 26-15,0 25 16,9 10-16,8 8 16,0 8-16,1 10 15,25 16-15,44 44 16,9 18-16,-18-1 15,-17 0 1,-18 9-16,0 0 0,-17-9 16,0-17-1,-17-17-15,0-9 16,0-17-16,-9-1 16,0-8-16,0-8 15,0-27-15,8-8 16,1-1-1,0 10-15,8 8 0,0 8 16,18 1 0,0 0-16,17 17 15,0 8-15,0 18 0,0 18 16,9 8 0,0-18-16,17 10 15,0-10-15,-43-16 16</inkml:trace>
  <inkml:trace contextRef="#ctx0" brushRef="#br0" timeOffset="54189.57">25879 5403 0,'0'0'0,"0"0"0,0 0 0,-9 0 16,-17 0-1,-35 0-15,-17 18 16,17-1-1,9 0-15,0 18 0,9 8 16,8 9 0,18 9-16,17-9 15,8 0-15,1-26 0,8 0 16,1-9 0,8-8-16,9-27 15,-9-34 1,-9-8-16,-17-53 0,-35-69 15,-8 26 1,8 0-16,-26-17 16,9 43-1,-9 18-15,9-1 16,18 26-16,7 35 16,10 26-16,17 9 15,0 17-15,26 26 16,26 35-16,9 51 15,9 44-15,-18-26 16,17 26-16,9 9 16,0-35-16,-8-18 15,8 1-15,-8-27 16,-27-25 0,18 0-16,43-1 15,-43-34-15</inkml:trace>
  <inkml:trace contextRef="#ctx0" brushRef="#br0" timeOffset="54509.39">26643 5360 0,'0'0'0,"0"0"0,-9 0 0,1-9 16,-10 1-16,-8 8 15,-8 0-15,7 17 16,10 0-16,0 1 15,17 16-15,8 18 16,27 26 0,17 9-16,-8-18 15,-18-17-15,-18-26 0,-8 0 16,-8-9 0,-27 1-16,-17 8 15,0-18-15,8 1 16,1 0-16,-9-1 15,17-8 1,26 0-16,9 0 0,9-8 16,78-18-1,-18 8-15</inkml:trace>
  <inkml:trace contextRef="#ctx0" brushRef="#br0" timeOffset="54839.75">27685 5481 0,'0'0'0,"0"0"0,0 0 0,0 0 16,0 9 0,0 17-16,9 26 15,17 0-15,17 8 16,27-8-16,-9-26 15,-18-17 1,-17-18-16,0-17 16,0-8-16,-26-1 15,-17-8-15,-44-27 16,-8 10-16,-1 8 16,-17 9-16,9 8 15,26 18-15,26 17 16,26 0-1,0 0-15</inkml:trace>
  <inkml:trace contextRef="#ctx0" brushRef="#br0" timeOffset="55144.75">28649 4251 0,'0'0'16,"0"-8"-16,-9-1 0,-17 0 16,-17 9-1,-9 35-15,0 43 16,17 52-16,35 78 16,43 60-16,10-17 15,-10-8-15,0-9 16,9-9-16,1-9 15,-27-25-15,-9-18 16,-17-60 0,-9-27-16,1-34 0,-10-17 15,10-26 1</inkml:trace>
  <inkml:trace contextRef="#ctx0" brushRef="#br0" timeOffset="55354.57">28415 5854 0,'0'0'0,"0"0"0,0 0 16,0-9-16,17 0 16,9 1-16,26-18 15,70-9-15,34-8 16,44-35-16,-9 8 15,-122 44-15</inkml:trace>
  <inkml:trace contextRef="#ctx0" brushRef="#br0" timeOffset="58769.93">11845 7950 0,'0'0'0,"0"0"0,0 0 0,9 8 0,17 36 0,9 16 16,17 27-1,17 26-15,-8-1 16,-18-25-1,1-27-15,-1 10 0,-17-10 16,0-8 0,-17-26-16,0-17 15,-1 0-15,-8-18 0,0 0 16,-8-25 0,-1-53-16,0-34 15,1 26 1,8-1-16,8-25 15,10 8-15,-1 44 16,1 17-16,16 9 16,1 8-16,-9 18 15,26 0-15,-17 8 16</inkml:trace>
  <inkml:trace contextRef="#ctx0" brushRef="#br0" timeOffset="59219.39">13348 8331 0,'0'0'0,"0"0"16,0-9-16,0 1 0,0-1 15,-9 0 1,0-8-16,-8 0 16,-27-9-1,-25-9-15,-1 18 0,10-1 16,25 10-16,9-1 16,9 9-1,-1 0-15,9 0 0,1 0 16,8 0-1,0 0-15,0 0 16,0 0 0,0 0-16,0 0 15,8 0-15,10 0 16,-1 0-16,1 0 16,16 0-16,1 0 15,17 17-15,9 9 16,43 44-16,44 34 15,130 77-15</inkml:trace>
  <inkml:trace contextRef="#ctx0" brushRef="#br0" timeOffset="59519.68">13782 7343 0,'0'0'0,"0"35"16,0 34-16,8 35 16,19 44-16,7 25 15,1-35-15,8 1 16,1 0-16,-9-35 15,-9-44 1,-18-17-16,1-8 0,-9-18 16,-26-8-1,-9 0-15,18-9 16</inkml:trace>
  <inkml:trace contextRef="#ctx0" brushRef="#br0" timeOffset="59669.83">13617 8227 0,'0'0'0,"8"0"0,19-9 16,51 1-16,69-1 15,-8 0-15,-26 1 16,-9-1-16,-52 9 16</inkml:trace>
  <inkml:trace contextRef="#ctx0" brushRef="#br0" timeOffset="60539.56">14737 8340 0,'0'0'0,"0"0"0,0-9 16,0 0-16,0-8 0,17-9 16,1 0-16,-1-17 15,-8-18 1,-9-17-16,-9 0 15,-17 17-15,9 18 16,-1 9-16,1 16 16,0 1-1,-1 17-15,1 0 0,8 9 16,1 25-16,8 18 16,8 0-1,10-9-15,8 9 16,34 0-1,36 0-15,-9-17 16,8-9-16,44-17 16,-8-18-16,-36 0 15,1 1-15,8-18 16,-17 0-16,-27 0 16,-25-9-16,-17 9 15,-18 0-15,-18 9 16,-8-1-16,-9 18 15,-8 0 1,-27 18-16,-8 8 16,9 0-16,17 0 15,26 0-15,8-9 16,18-8-16,18 8 16,16 9-16,1-9 15,9-8-15,8-18 16,0 1-1,-9-10-15,1-25 0,-18-26 16,-26-18 0,-18-8-16,-16-26 15,-27-9-15,-9 8 16,-25 27-16,-1 17 16,35 17-16,27 27 15,-1 8-15,18 17 16,17 9-16,0 0 15,8 35 1,70 77-16,27 36 16,-1 8-16,35 26 15,-18-35-15,1 26 16,-35-17-16,-52-104 16</inkml:trace>
  <inkml:trace contextRef="#ctx0" brushRef="#br0" timeOffset="60839.6">17308 7664 0,'0'0'0,"0"0"0,8 52 16,10 69-1,16 26-15,18 44 0,9 0 16,0-36-16,0 19 16,-9-53-1,-26-34-15,-17-27 0,-1-16 16,1-27-1</inkml:trace>
  <inkml:trace contextRef="#ctx0" brushRef="#br0" timeOffset="61119.44">17255 7447 0,'0'0'0,"0"-8"16,18 8-16,34 17 15,35 35-15,0 9 16,-27 8-16,-7 26 16,-19 9-16,-25-26 15,-18-9-15,-17-25 16,0-18-16,0 0 15,9-18-15,-1 1 16,1 0 0,17-9-16</inkml:trace>
  <inkml:trace contextRef="#ctx0" brushRef="#br0" timeOffset="61819.48">18254 7898 0,'0'0'0,"0"0"15,0 0-15,0 34 16,18 18-16,-1 0 16,18 0-16,-1 0 15,-8-17-15,-8-26 16,-10-1-1,-8-8-15,-8-8 0,-1-10 16,-17-34 0,-17-34-16,-18-10 15,-17 27-15,-9 9 0,26 16 16,18 10 0,17 16-16,8 1 15,1 8 1,17 9-16,9-8 15,25-1-15,27 9 16,0 9-16,0-1 16,8 10-16,18-1 15,-9 9-15,0 9 16,-17 8-16,-18 0 16,-16-17-1,-1 0-15,-18 0 0,1-17 16,0-1-1,-1 1-15,1-9 16,-9 0-16,0 0 16,0 0-16,0 0 15,9-9-15,8 9 16,0 0-16,27 0 16,8 18-16,9-1 15,0 9 1,-9-9-16,-18-8 15,-8 0-15,0-18 16,1 0-16,7-25 16,-8-10-1,0 1-15,-8-9 0,-10 9 16,1-18-16,0-8 16,-18-9-1,9 9-15,0 43 0</inkml:trace>
  <inkml:trace contextRef="#ctx0" brushRef="#br0" timeOffset="62406.06">19895 7880 0,'0'0'0,"0"0"16,-8-8-16,-1-1 15,-8 1-15,-1-10 16,-8 1-16,0 0 16,9-1-16,0 1 15,-1 8-15,-8-17 16,0-8-16,0-10 15,-9-8 1,-8 18-16,-1-1 16,1 9-16,0 17 15,8 9-15,0 18 16,0 8-16,18 8 16,17 10-16,26 25 15,35 44-15,8-10 16,9-16-1,27-18-15,8-17 16,-27-17-16,-25-26 16,0-1-16,-18 1 15,-17-9-15,-17 0 16</inkml:trace>
  <inkml:trace contextRef="#ctx0" brushRef="#br0" timeOffset="62739.86">20121 7664 0,'0'0'0,"0"0"0,0 0 15,26 0-15,18 26 0,8 26 16,9 35-1,-18-1-15,-8-17 16,-18-17 0,-8-8-16,0-18 0,-1-9 15,-8-8-15,0-1 16,0-8 0,0 0-16,0-17 0,9-44 15,8-17 1,1 9-16,8-26 15,26-9 1,69-26-16,140-113 0</inkml:trace>
  <inkml:trace contextRef="#ctx0" brushRef="#br0" timeOffset="63249.68">22110 7482 0,'0'0'0,"0"0"0,0 0 16,-9 9-16,1 25 15,-10 18-15,18 35 16,18 26-1,16-1-15,10-34 16,-18-26-16,0-26 16,0 0-16,0-9 15,-9-8-15,9 0 16,0-1-16,0-16 16,-8-27-16,8-8 15,-9-9-15,-8 8 16,8 10-1,1 8-15,-1 9 16,9-1-16,9 1 16,8 0-16,-17 8 15,0 0-15,0 1 16,0-1-16,0 0 16,1 1-16,-19-1 15,1-17 1,0-26-16,-18-17 0,0 8 15,1 0 1,8 9-16,0 18 16,0 25-1</inkml:trace>
  <inkml:trace contextRef="#ctx0" brushRef="#br0" timeOffset="63599.87">23221 8140 0,'0'0'0,"0"0"0,0 0 16,0 0-16,0-8 0,0-27 16,0-17-16,0-26 15,0 17 1,0 1-16,0-18 15,-8 0-15,8 17 16,0 18-16,0 8 16,0 18-1,0 8-15,0 9 0,0 9 16,35 34-16,60 18 16,27 26-1,25 8-15,36 0 16,-18-26-16,26-17 15,-35-17 1,-104-18-16</inkml:trace>
  <inkml:trace contextRef="#ctx0" brushRef="#br0" timeOffset="63889.41">25662 7006 0,'0'0'0,"-9"0"0,-8 0 15,-27 0-15,-8 17 16,-26 18-16,0-1 16,8 10-16,18-1 15,26-17-15,9 0 16,26 17-1,17 26-15,26 9 16,8-8-16,19-10 16,25-16-16,0-10 15,-61-25-15</inkml:trace>
  <inkml:trace contextRef="#ctx0" brushRef="#br0" timeOffset="64293.53">26339 6988 0,'0'0'0,"-9"0"0,-25 0 16,-62 9-16,9 26 15,27-1-15,7 1 16,1 8-1,18-17-15,16 0 0,1 0 16,17-8 0,0-1-16,9 0 15,8 0-15,0 1 16,18-1-16,0-8 16,-1-1-16,10 1 15,-1-9 1,1 0-16,-10 9 15,-7-9-15,-1 0 16,0 8-16,8 1 16,18 8-1,9-8-15,-17 0 0,25-18 16,1 0 0,-44 9-16</inkml:trace>
  <inkml:trace contextRef="#ctx0" brushRef="#br0" timeOffset="64619.65">26739 7066 0,'0'0'0,"0"0"0,0 0 0,0 0 15,8 18 1,10 8-16,8 17 16,8 18-16,10 25 15,-1 1-15,-17-18 16,0-26-16,-17-17 15,0-8 1,-1-10-16,1 1 16,-9-18-16,9 1 15,8-18-15,1-9 16,-1 0-16,0 1 16,9 16-16,0 1 15,-8 0-15,8 17 16,17 8-16,18 27 15,0 8-15,17 9 16,0 0 0,-43-34-16</inkml:trace>
  <inkml:trace contextRef="#ctx0" brushRef="#br0" timeOffset="65719.55">28666 6763 0,'0'0'0,"0"0"0,0 0 0,0 0 16,0 0 0,0 0-16,-8 0 15,-1 0-15,0 17 16,-8 1-16,0 42 16,-1 36-16,18 16 15,0 10 1,18 25-16,-10-17 0,10-26 15,-1 0 1,-8-9-16,-9-26 16,-9-26-1,0-17-15,-17-17 0,0-9 16,-17-17-16,-9-18 16,8 1-1,10-10-15,8-25 0,8-9 16,27-9-1,17 18-15,9 17 16,8 0-16,9 17 16,26 1-16,18 8 15,-18 8 1,-17 18-16,-26 0 0,-9 0 16,0 0-16,-9 18 15,9 8 1,0 8-16,9 18 15,0 0-15,17 0 16,0-8 0,0-10-16,-9-8 15,-8-17-15,-9-18 0,0-8 16,0-18 0,0-17-16,-17 0 15,-18 9-15,1-18 16,-18 1-16,0 8 15,-1 17-15,10 1 16,0 16 0,8 10-16,9 8 15,0 0-15,26 17 16,9 18-16,17-1 16,0 18-16,18-9 15,-1 1-15,9-10 16,-17-8-16,-18-17 15,-17-9 1,0-9-16,-8-8 16,-1-9-16,-8 0 15,0-9-15,-1-17 16,-16-8-16,-1 8 16,0 17-16,1 18 15,-1 0-15,9 17 16,0 0-1,0 8-15,17 36 0,9 51 16,9 43 0,8 18-16,10 9 15,7 8-15,-25-43 16,0 9-16,-18 8 16,-8-52-16,-18-43 15,-8-17 1,-9-9-16,0-9 0,17-8 15</inkml:trace>
  <inkml:trace contextRef="#ctx0" brushRef="#br0" timeOffset="65989.7">29622 7014 0,'0'-8'0,"8"-1"0,27-17 0,17-9 16,9 18-1,-18 0-15,18 17 16,17 17-16,9 26 16,-17 18-16,-18 0 15,-35-18-15,-8-8 16,-26-1-16,-10 10 16,-16-1-1,8-17-15,-8-18 16,-1 1-16,18-9 15,18-9-15,8 1 16,0 8-16</inkml:trace>
  <inkml:trace contextRef="#ctx0" brushRef="#br0" timeOffset="66219.42">30343 7032 0,'0'0'0,"0"0"0,0 0 16,0 0-1,8 17-15,10 9 16,8 26 0,17 61-16,27 42 15,-10 10-15,1 8 0,-9-17 16,-34-43 0,-10 8-16,-16 0 15,-1-43-15,-17-26 16,-9-17-16,-8 0 15,25-18 1</inkml:trace>
  <inkml:trace contextRef="#ctx0" brushRef="#br0" timeOffset="66469.52">30264 7188 0,'0'-9'15,"18"-8"-15,-1-27 0,9-8 16,0 18-16,9-1 15,26 26-15,8 27 16,9 34 0,-17 8-16,-26-8 15,-18 18-15,-17-1 16,-17-9-16,-18 1 16,-17-18-16,9-17 15,8-17-15,-9-18 16,1-17-1,17-17-15,17 17 16</inkml:trace>
  <inkml:trace contextRef="#ctx0" brushRef="#br0" timeOffset="67139.56">30646 6304 0,'0'0'0,"0"0"0,0 9 16,18 43 0,25 69-16,18 44 15,-9 16-15,9 1 0,8-34 16,-8-19 0,-9-33-16,-8-27 15,-18-34 1,-18-27-16,1-16 0,0-10 15,0-16 1,-1-18-16,1 8 16,0 1-16,-18 8 15,0 10-15,9 25 16,0 0-16,9 8 16,8 18-1,18 26-15,17 17 16,0-17-16,-8-8 15,-1-18-15,0 0 16,-16-18-16,-1-16 16,8-27-16,1-8 15,-9-9-15,-9-9 16,-8 0-16,0 1 16,-9 25-16,0 9 15,0 18 1,0 8-16,0 26 15,17 69 1,9 43-16,-8 18 16,-1 26-16,-8-52 15,-9-52-15,-9-26 16,0-9-16,1-17 16,-18 0-16,-18-8 15,1-10-15,-9-16 16,8-10-16,1-16 15,8-36-15,9 1 16,17 8 0,18-8-16,60-52 15,123-165-15</inkml:trace>
  <inkml:trace contextRef="#ctx0" brushRef="#br0" timeOffset="67559.48">32574 6711 0,'0'0'0,"0"0"16,-8 0-16,-10 26 15,-16 9-15,-10-1 16,-8-8-1,9 0-15,8-17 0,18 0 16,-1-9 0,1-9-16,8 0 15,0-8-15,9-9 0,18-9 16,25 1 0,27 16-16,-10 18 15,10 18-15,8 25 16,18 18-16,-18 34 15,-35 0 1,-25-17-16,-18 0 16,-35 9-16,-9 8 15,1 0-15,-26-17 16,-27-8-16,0-18 16,18 26-16,44-18 15</inkml:trace>
  <inkml:trace contextRef="#ctx0" brushRef="#br0" timeOffset="67690.82">32244 8374 0,'0'0'0,"0"0"0,0 0 15,9 0 1</inkml:trace>
  <inkml:trace contextRef="#ctx0" brushRef="#br0" timeOffset="76103.3">5306 7872 0,'0'0'0,"0"0"0,0 17 16,0 35-1,0 9-15,17 34 0,1 52 16,8-8 0,0-18-16,9 35 15,-9 0-15,0-9 16,-18 0-16,18-17 15,1-34-15,-19-53 16</inkml:trace>
  <inkml:trace contextRef="#ctx0" brushRef="#br0" timeOffset="76423">5810 8184 0,'0'0'15,"0"0"-15,0 17 0,0 35 16,17 35-16,0 8 15,1 9-15,17 26 16,-9 0 0,0-18-16,0 18 15,0 9-15,-18-9 16,-16-18-16,-1 18 16,0-60-16</inkml:trace>
  <inkml:trace contextRef="#ctx0" brushRef="#br0" timeOffset="76759.63">4750 9128 0,'0'0'0,"0"0"0,0 0 16,9 8-1,52 36-15,43 51 16,0 0-16,9 9 16,52 52-16,-17-26 15,-27-52-15,36-17 16,-18-18-16,-35-26 16,26-8-1,0-9-15,-17-9 16,-35-17-16,18-17 15,-1-35-15,-16 9 16,-27-1-16,-18-7 16,1-19-1,-18 53-15</inkml:trace>
  <inkml:trace contextRef="#ctx0" brushRef="#br0" timeOffset="77551.03">3969 10185 0,'0'0'0,"0"0"0,0 0 0,0 0 15,0 17-15,0 9 16,8 8-16,10 18 15,16 35 1,19 43-16,-10-17 16,-8-18-16,-1 35 15,-7 0-15,-10-26 16,-8 0-16,-9-44 16,8-42-16</inkml:trace>
  <inkml:trace contextRef="#ctx0" brushRef="#br0" timeOffset="77789.92">3561 11700 0,'0'0'0,"0"0"0,17 0 15,35-8-15,35-10 16,60 1-16,27 8 15,-9 9-15,35 0 16,-35 0-16,-9 9 16,9 0-1,-61-1-15,-51 1 16,-19 0-16,-8-1 16,-17 1-16</inkml:trace>
  <inkml:trace contextRef="#ctx0" brushRef="#br0" timeOffset="78189.62">4264 12142 0,'0'0'0,"0"0"0,0 0 16,17 0-16,35 17 15,35 1-15,0 16 16,-26 18-16,-9 9 16,-17 8-1,-18-8-15,-8-18 16,-27 9-16,-25 9 16,-26 8-16,-10 9 15,1-17-15,-9-1 16,-8-8-16,25-17 15,27-9-15,26-17 16,8-1 0,26 10-16,35-1 0,87 9 15,61 9 1,26-18-16,0-8 16,17-18-16,-26 0 15,-148 9-15</inkml:trace>
  <inkml:trace contextRef="#ctx0" brushRef="#br0" timeOffset="78553.28">6426 11449 0,'0'9'0,"18"34"0,8 9 16,0 17-16,0 35 15,0 26 1,-17-34-16,-18-19 0,0 1 15,-17 9 1,-17-9-16,-9 0 16,-18-17-1,1-27-15,-18-25 16,-43-44-16,-1-34 16,36 0-16,69 43 15</inkml:trace>
  <inkml:trace contextRef="#ctx0" brushRef="#br0" timeOffset="78749.64">5766 11380 0,'0'0'0,"0"0"0,26-9 0,35 1 16,17-10-16,35 18 15,52 0-15,-26 9 16,-9-9-16,44 17 15,-44-8-15,-17 0 16,44-18-16,173-34 16</inkml:trace>
  <inkml:trace contextRef="#ctx0" brushRef="#br0" timeOffset="79334.07">7225 11683 0,'0'0'0,"0"0"0,0 0 0,0 0 15,0 0 1,0 0-16,0 17 15,18 18 1,-1 26-16,18 17 0,-1 8 16,-7-17-1,-1-17-15,0-8 16,-9-10-16,-8-8 0,8-8 16,-8-10-1,-1 1-15,1-9 16,0 0-1,-9-9-15,8 1 0,1-1 16,0 0 0,8-17-16,1 9 15,25 0-15,9-1 0,9 18 16,-9 0 0,0 0-16,9 0 15,8 0-15,9-8 16,-25-10-16,-10-8 15,-8 0 1,-9-17-16,-18-9 16,-16 9-16,-18-35 15,-26-35-15,0-8 16,8 26 0,18 34-16,0 1 15,9 8-15,-1 17 16,18-17-16,0 26 15</inkml:trace>
  <inkml:trace contextRef="#ctx0" brushRef="#br0" timeOffset="79731.69">8945 11978 0,'0'0'0,"0"0"0,-9 0 16,0 17-1,-17 9-15,-8 8 0,-19 10 16,-7-10-16,-1 1 16,26 0-1,9-1-15,35 27 16,17 8-16,9-8 15,8-18-15,9 1 16,9-1 0,-9-17-16,-17 0 0,-18-18 15,-26 10 1,-8-1-16,-18 9 16,-34 9-16,-35-9 15,-1 0-15,10-9 16,-1 9-16,9-17 15,27-1-15,8 10 16,26-10 0</inkml:trace>
  <inkml:trace contextRef="#ctx0" brushRef="#br0" timeOffset="80219.48">9179 10687 0,'0'0'0,"0"0"16,0 0-16,18 17 0,-1 1 16,0-1-1,1 18-15,-10 25 16,1 18-1,-18 0-15,1-17 16,-10-9-16,-16-9 16,-10-8-16,1-9 15,8 0-15,9-18 16,9 1-16,17 0 16,8-9-1,27 0-15,69 0 16,70 0-16,78 0 15,138 8-15</inkml:trace>
  <inkml:trace contextRef="#ctx0" brushRef="#br0" timeOffset="90699.99">10803 11761 0,'0'0'0,"0"0"0,0 0 0,0 0 16,0 0-16,0 0 16,0 0-1,0 0-15,9 0 16,8 9-16,1-1 15,8 1-15,0 0 16,8-1 0,1 1-16,26-9 0,17 0 15,0 0-15,-8 0 16,-18 9 0,-9-9-16,-8-9 0,-9 0 15,-9 9 1</inkml:trace>
  <inkml:trace contextRef="#ctx0" brushRef="#br0" timeOffset="90923.18">10664 12125 0,'0'0'0,"0"0"0,0 0 0,9 0 16,43 8 0,26 10-16,0-10 15,26 1-15,18 0 0,-9-18 16,-18 0 0,-60 9-1</inkml:trace>
  <inkml:trace contextRef="#ctx0" brushRef="#br0" timeOffset="91469.51">11958 10869 0,'0'0'0,"0"8"16,0 10-16,0 8 15,0 17-15,0 18 16,9-1 0,-1 10-16,1 34 0,9 34 15,-1-17-15,9-25 16,9 34 0,8-9-16,-8-43 0,0-18 15,-9-25 1,0-9-16,-18-17 15</inkml:trace>
  <inkml:trace contextRef="#ctx0" brushRef="#br0" timeOffset="91799.65">11810 10825 0,'0'0'0,"0"0"16,0 0-16,0 0 15,18 0 1,-1 0-16,1 0 15,25 0-15,18 0 16,34 0-16,1 0 16,-18 0-16,-17 0 15,8-8-15,1-1 16,-18 1-16,-17 8 16,-9 0-1</inkml:trace>
  <inkml:trace contextRef="#ctx0" brushRef="#br0" timeOffset="92010.66">12054 11328 0,'0'0'0,"0"0"0,26 0 16,26 0-16,17 17 15,1 1-15,8 16 16,0 1-16,-8-9 16,-10-18-1,10 10-15,-44-10 0</inkml:trace>
  <inkml:trace contextRef="#ctx0" brushRef="#br0" timeOffset="92236.18">12080 11830 0,'0'0'0,"0"0"0,0 0 16,43 0-16,27 9 15,25 0 1,35-1-16,1-8 15,-36-8-15,1-10 16,-53 10-16</inkml:trace>
  <inkml:trace contextRef="#ctx0" brushRef="#br0" timeOffset="92664.17">12905 11181 0,'0'0'0,"0"0"16,0 8-16,17 18 0,9 52 15,18 26 1,-10 0-16,-8-35 15,-17-17 1,0-8-16,-1-18 16,1 0-16,-9-18 15,0 1-15,0 0 16,0-9-16,0 0 16,0 0-1,0-9-15,0-8 16,0-18-16,0 0 15,9 1-15,8 8 16,0 8-16,1 1 16,8 17-16,0 17 15,9 1-15,-9-1 16,78 26-16,226 61 16</inkml:trace>
  <inkml:trace contextRef="#ctx0" brushRef="#br0" timeOffset="93379.66">13808 11761 0,'0'0'0,"0"0"0,0 0 16,0 0-16,0 0 15,0 0 1,0-9-16,17 1 0,1-18 16,-1-18-16,-8-16 15,-9-1 1,-9 0-16,0 18 0,-8 8 15,-9 1 1,0-1-16,-9 18 16,-17 0-1,0 17-15,0 0 16,17 0-16,18 17 0,-1 0 16,18 27-1,26 16-15,18 1 0,-1-9 16,18-9-1,17 0-15,9-17 16,0-8 0,-26-10-16,-18-8 0,-17 0 15,0-8 1,-9-1-16,1 0 16,-9 1-16,-1 8 0,1 0 15,0 0 1,-1 0-16,10 17 15,25 26 1,18 44-16,8 17 0,-8-26 16,-17-26-1,-18-18-15,-9-8 16,-8-17-16,-1 0 0,1-1 16,0-8-1,-9-8-15,0-18 16,8-44-16,10-16 15,-10-27-15,10-17 16,8 9 0,0 26-16,-9 60 15</inkml:trace>
  <inkml:trace contextRef="#ctx0" brushRef="#br0" timeOffset="94199.56">15163 11406 0,'0'0'0,"0"0"0,-9 17 16,0 0-16,1 18 15,-10 0-15,1-9 16,8 0-16,9-9 16,0-8-16,0-1 15,0 1-15,0 0 16,0-1-1,0-8-15,9 0 16,8 18-16,9-1 16,9 0-16,17 18 15,9 17-15,0 35 16,-9-1-16,-18-8 16,-16 9-16,-9 17 15,-1 0 1,-16-18-16,-1-34 0,0-8 15,-17-18 1,0-9-16,0-8 16,-17-9-1,-1-26-15,1-35 0,-1-8 16,18-9-16,9-44 16,0-16-1,17 25-15,17 9 16,18-8-16,17-1 15,9 26-15,-1 27 16,-16 16-16,-1 27 16,-8 0-16,8 0 15,9 17 1,1 17-16,7 17 16,1 1-16,-9 8 0,-8-8 15,-18-9 1,0-9-16,-18-8 15,1 0-15,0-1 16,-1 1-16,1-18 16,0 1-1,0-18-15,-1 0 16,1-9-16,0 9 0,-1 9 16,-8-1-1,9 10-15,-9 8 0,26 17 16,9 35-1,8 26-15,-8 9 16,-9 25 0,-26 10-16,-17-36 15,-9-17-15,-9 1 0,-9-18 16,-34-18 0,-17-16-16,-1-27 0,18 0 15,52 1 1</inkml:trace>
  <inkml:trace contextRef="#ctx0" brushRef="#br0" timeOffset="100334.62">11724 9058 0,'0'0'0,"0"0"0,17 0 15,9 0-15,17 9 16,10-9-16,7 0 16,27 0-16,26 9 15,-17-1-15,-1-8 16,27 0-16,17 0 15,-18 0 1,36 0-16,25-8 0,-8 8 16,25 0-1,1-9-15,9 0 16,-10-8-16,18 0 16,18-9-16,-1 17 15,9 1-15,-8 8 16,17 0-1,-9 0-15,-9 0 0,1 0 16,8 8 0,-17-8-16,8-8 15,1 8-15,-9 0 0,-9 0 16,0 0 0,9 0-16,-27-9 15,10 9 1,-36 0-16,10 9 0,-18-9 15,-9 0 1,18 0-16,-35-9 16,-9 0-1,18 9-15,-9 0 0,-44 0 16,1-8-16,8-1 16,-17 0-1,-18 9-15,1 9 0,-44 0 16</inkml:trace>
  <inkml:trace contextRef="#ctx0" brushRef="#br0" timeOffset="111613.71">12193 13259 0,'0'0'0,"-9"18"0,0 25 15,-8 35 1,17 43-16,9 35 0,8-9 16,26 35-1,18 0-15,-9 0 16,-8 0-16,-10-35 0,10 18 16,8-1-1,0-34-15,-9-17 16,-8-26-16,0-27 15,0-34 1,-9-26-16,-9-8 16</inkml:trace>
  <inkml:trace contextRef="#ctx0" brushRef="#br0" timeOffset="111899.31">13191 13095 0,'0'0'0,"0"17"16,0 35-16,0 43 16,9 1-16,8 25 15,18 44-15,-9-36 16,0 1-1,26 44-15,9-27 16,-9-17-16,9 8 16,-26-34-16,-18-34 15,-8-18-15,-1-26 16</inkml:trace>
  <inkml:trace contextRef="#ctx0" brushRef="#br0" timeOffset="112109.74">12549 14143 0,'0'0'0,"8"0"0,36 9 0,17-9 15,25-9-15,36 0 16,17 1-1,-9-1-15,70-17 16,-18-9-16,-130 27 16</inkml:trace>
  <inkml:trace contextRef="#ctx0" brushRef="#br0" timeOffset="112349.56">14989 13892 0,'0'0'0,"17"0"0,9 8 0,35 10 16,43-1-1,9-8-15,-35-1 0,-8 10 16,-1-1-1,-34-8-15</inkml:trace>
  <inkml:trace contextRef="#ctx0" brushRef="#br0" timeOffset="112554.57">14972 14784 0,'0'0'0,"8"0"15,36-9-15,69-8 16,43-9-16,18-17 0,34-18 16,131-60-1</inkml:trace>
  <inkml:trace contextRef="#ctx0" brushRef="#br0" timeOffset="113699.85">18350 11449 0,'0'0'0,"0"17"0,0 18 0,0 8 16,0 9-16,8 18 15,10 34-15,-1 8 16,9-25-16,0-18 16,9 0-16,0-8 15,8-26 1,-26-18-16</inkml:trace>
  <inkml:trace contextRef="#ctx0" brushRef="#br0" timeOffset="114019.54">19583 11285 0,'0'0'0,"0"0"0,0 0 0,-9 34 0,-17 27 16,-9 34 0,-25 18-16,-10 8 0,1 35 15,8-26 1,9 17-16,-9 26 15,0-17-15,-17 0 16,0-9-16,8-34 16,10-9-1,7-17-15,45-61 16</inkml:trace>
  <inkml:trace contextRef="#ctx0" brushRef="#br0" timeOffset="114430.4">19513 12229 0,'0'0'0,"0"0"0,18 0 0,-1-9 16,27 9-16,8 0 15,8 0 1,-7 9-16,-10 8 0,-17 0 16,0 9-1,0 9-15,-17 0 16,-9 8-16,-18 0 16,-25 1-16,-9-1 15,0-8-15,8-1 16,-8 9-1,9 1-15,8-1 16,18 9-16,25 0 16,10 0-16,25 0 15,61 9-15,27-9 16,-1-18-16,26 1 16,-25-26-16,-62-9 15</inkml:trace>
  <inkml:trace contextRef="#ctx0" brushRef="#br0" timeOffset="114849.32">21320 11770 0,'0'0'0,"0"0"0,17 17 0,9 9 15,35 26 1,26 35-16,-9-1 15,-17 18-15,-1 26 16,-25-17-16,-17-9 16,-18-1-1,-18 10-15,-17-9 0,-25-26 16,-1-26-16,0-9 16,-17-17-1,-35-26-15,18-26 16,-1-52-16,18-17 15,52 60-15</inkml:trace>
  <inkml:trace contextRef="#ctx0" brushRef="#br0" timeOffset="115049.39">21016 11666 0,'0'0'0,"0"0"0,8 0 15,27-9 1,26 9-16,17 0 0,9 0 16,43 0-1,9 0-15,-35 0 16,1-9-16,7-8 0,-59 8 16</inkml:trace>
  <inkml:trace contextRef="#ctx0" brushRef="#br0" timeOffset="115735.7">22266 12298 0,'0'0'0,"0"0"0,0 0 0,0 0 16,0 0-1,9 17-15,8 9 16,18 26-16,0 9 16,17 0-16,0 8 15,9 9-15,-18-18 16,-17-25-16,0-9 16,-8-17-16,-10-1 15,1 1 1,0-18-16,8-8 0,-8-9 15,-1 0 1,1-17-16,0-18 16,-1 1-1,-8 16-15,0 18 0,9 9 16,0 17-16,8 0 16,35 9-1,26 8-15,1 9 0,-10 0 16,-25-17-1,-10-1-15,-8 1 16,0-1-16,0 1 16,-8-18-16,-10-8 15,1-17-15,0-27 16,-18-8 0,9-1-16,-9 1 0,-17-26 15,0-1 1,9 18-16,0 35 15,17 9-15,8 8 16,1 17-16</inkml:trace>
  <inkml:trace contextRef="#ctx0" brushRef="#br0" timeOffset="116214.5">23855 12757 0,'-8'0'0,"-1"0"0,0 0 16,1 0-16,-1 0 15,-8 0-15,8 9 16,0 8-16,9 9 16,18 17-1,16 18-15,10-18 0,-1 1 16,-17-10-1,0-8-15,-17 0 16,0 0-16,-18-8 16,-26 8-16,-17 8 15,-17-8-15,-1 0 16,-34-17-16,0-1 16,17 1-16,44 0 15,8-18 1,17 0-16,10 9 0</inkml:trace>
  <inkml:trace contextRef="#ctx0" brushRef="#br0" timeOffset="116729.82">24099 10955 0,'0'0'0,"0"0"0,8 0 16,18 18-16,9 8 16,8 17-1,-16 9-15,-19-9 0,-16 9 31,-10 9-31,-8 8 0,0-8 16,0-1 0,0-16-16,9-1 0,-1-17 15,1 0 1,-1 0-16,18-9 16,0-8-16,0 0 15,18 8-15,51 9 16,36 0-16,16 0 15,79-17-15,182 8 16</inkml:trace>
  <inkml:trace contextRef="#ctx0" brushRef="#br0" timeOffset="117479.42">17464 14074 0,'0'0'0,"0"0"0,9-9 15,43 0 1,26-17-16,43 0 16,70-8-1,35 8-15,9-9 0,69-8 16,52-9-16,-9 8 16,27 1-1,34 9-15,35 16 16,-1 1-16,1 17 15,18 9-15,-10-1 16,-34 10 0,0-1-16,-9-8 0,-52-1 15,-78-16-15,0-1 16,-35 0 0,-61 1-16,-17-10 0,-69 1 15,-44 8 1,-17 1-1,-9-1-15,-18 0 16,1 9-16</inkml:trace>
  <inkml:trace contextRef="#ctx0" brushRef="#br0" timeOffset="118149.61">20252 14723 0,'0'0'0,"0"0"0,0-8 15,0-10-15,-9-8 16,-9-17-1,-8-9-15,-17 17 16,-44-8-16,-43 8 16,17 9-16,0 18 15,-26 8-15,18 0 16,34 17-16,35 18 16,0 17-16,25 17 15,10 9 1,34 17-16,70 61 0,26 0 15,-26-35 1,26 9-16,-9 0 16,-17-26-1,-35-35-15,-26 1 0,-17-1 16,-18 0-16,-34 9 16,-18-8-1,9-18-15,-9 0 0,-17-9 16,-9-17-1,9-9-15,17-8 16,26-18-16,18 0 16,8-17-16,44-43 15,35-35-15,-44 70 16</inkml:trace>
  <inkml:trace contextRef="#ctx0" brushRef="#br0" timeOffset="118469.56">20234 15260 0,'0'0'0,"0"0"0,0 18 16,18 8-16,8 34 15,17 27-15,0-1 16,-17-16-16,1-10 15,-10 1-15,-8-9 16,-1-9 0,1-17-16,0-17 0,-9 0 15,0-9 1,0 0-16,0-9 16,0-8-16,17-27 15,0-42-15,18-1 16,26 9-16,8 9 15,-34 43 1</inkml:trace>
  <inkml:trace contextRef="#ctx0" brushRef="#br0" timeOffset="118979.55">21606 15399 0,'0'0'0,"-8"0"0,-10 0 16,-8 0-16,-9 0 15,-17 9 1,-26 8-16,-9 9 16,9 9-16,17 8 15,18 0-15,8-8 16,18-9-16,-1 0 16,10-9-16,8 0 15,8 1-15,19-1 16,16-8-1,18-1-15,-18-16 16,1-1-16,-10-17 16,1 0-16,0-9 15,-9 9-15,0 9 16,0 0-16,-9 17 16,1 0-16,-1 8 15,0 10 1,27 25-16,25 0 0,-25-17 15,-27-8 1</inkml:trace>
  <inkml:trace contextRef="#ctx0" brushRef="#br0" timeOffset="119229.56">21867 14715 0,'0'0'0,"0"8"0,0 10 16,0 16-16,17 36 15,27 68 1,8 1-16,8 8 16,19 26-16,-27-43 15,-18-9-15,-7 1 16,-19-36-16,-8-25 15,0-9-15,0-35 16</inkml:trace>
  <inkml:trace contextRef="#ctx0" brushRef="#br0" timeOffset="119548.09">21875 15659 0,'0'0'0,"0"0"0,0 0 0,27 8 0,33-8 15,10-8-15,-1-1 16,-8 0 0,-9 1-16,9-1 0,8-8 15,-8 8 1,0 9-16,-18 0 15,1 0 1,-18 9-16,0-1 0,0 10 16,-17-1-1,-1 0-15,-8 27 16,0-1-16,9-26 0</inkml:trace>
  <inkml:trace contextRef="#ctx0" brushRef="#br0" timeOffset="120529.38">22831 15607 0,'0'8'0,"17"10"0,0 8 0,9 8 16,1-8-16,-10 0 16,0 0-16,-8 0 15,0-17-15,-9 0 16,0-9-1,0 0-15,0 0 16,0-9-16,0 0 16,0-8-16,0-18 15,0-8 1,0 0-16,8 8 16,10 0-16,-1 18 15,0 8-15,18 9 16,0 18-16,0 16 15,-1 1-15,10-9 16,8 0-16,0 0 16,-9-9-1,1-8-15,-1-18 0,1 1 16,-10-10-16,27-42 16,9-36-1,8 36-15,-17 17 16,-44 17-16,-8 8 15,-9 10-15,-9-1 16,0 0-16,1 9 16,-1 0-16,-8 0 15,-9 18-15,-1 8 16,-7 8 0,-1 1-16,18-9 15,-1 0-15,18 0 16,0 0-16,9 0 15,0-18-15,8 1 16,26 0-16,10-1 16,-10-16-1,0-1-15,-17 9 16,0 0-16,-8 0 0,-1 0 16,1 17-1,-1 18-15,0 60 16,-8 44-16,0 34 15,-1 26 1,1 1-16,-9-1 16,9-35-16,-18-42 15,-17-18-15,0-18 16,0-34-16,0-17 16,-9-9-16,9-17 15,0-27-15,-9-8 16,1-17-16,7-52 15,-7-44 1,16 0-16,1-25 16,17-1-16,0 53 15,0-1-15,0 18 16,9 60-16</inkml:trace>
  <inkml:trace contextRef="#ctx0" brushRef="#br0" timeOffset="120723.38">22475 14853 0,'0'0'0,"0"0"15,0 0 1,17 0-16,26 18 0,10-1 15,-27-8 1</inkml:trace>
  <inkml:trace contextRef="#ctx0" brushRef="#br0" timeOffset="124846.26">11394 12471 0,'0'0'0,"0"9"0,8 8 16,1-8-16,-9 0 16,0-1-16,0 10 15,0-1-15,-9 0 16,1 0-1,-18 18-15,-18 17 16,1 17 0,-9 9-16,17 0 0,0 0 15,9 35-15,9 17 16,-1-9 0,18 52-16,0 9 0,9 0 15,34 26 1,36 35-16,16-1 0,1-17 15,25 9 1,44 26-16,-17-35 16,8-8-1,9-1-15,-35-51 0,27 17 16,-18-18-16,-35-51 16,-17-18-1,0-8-15,-18-27 16,-17-34-16,-8-26 15,-10-8-15</inkml:trace>
  <inkml:trace contextRef="#ctx0" brushRef="#br0" timeOffset="126879.4">11376 12870 0,'9'0'0,"17"8"0,52 18 16,44 0-16,8 0 15,0-8-15,27-1 16,-1 9-16,-8-17 16,8-9-16,-9-9 15,18 0-15,18-8 16,-27 0-1,27-9-15,8-18 16,-26 1-16,17-9 16,-17 9-16,26-1 15,0-8-15,-9 9 16,27-9-16,-9-17 16,8-18-16,-8 9 15,17 9 1,-17 8-16,-1-17 15,10-17-15,-1-9 16,-8 18-16,-9-10 16,17-16-1,-25-10-15,-1 10 0,0-1 16,-17-34-16,9 8 16,-18 9-1,9-25-15,18-1 0,-44 17 16,26-26-1,0 18-15,-18 26 16,36-26-16,-18 8 16,8 53-16,19 8 15,7-9-15,18 9 16,0 9 0,18 17-16,17 26 0,-9 8 15,35 36 1,0 25-16,-18 9 15,36 9-15,-45-9 16,19 0-16,-10-9 16,-17 35-1,26 8-15,-17 1 0,26 0 16,-35-18-16,18 26 16,8 18-1,-43-9-15,-9-26 16,0 0-1,-26 0-15,-17 8 16,8 1-16,-43-26 16,-17-9-16,25 25 15,-16 19-15,-45-1 16,-16-8-16,-9 8 16,-1 52-16,-7-8 15,-27 17-15,-9 34 16,-8-8-16,-18 26 15,-17 9 1,0-1-16,0-8 16,-9 0-16,-8-9 15,-9 9-15,-18-9 16,-17-8-16,0 8 16,9-34-16,-17 16 15,-27-7-15,1-53 16,-10 9-1,-34 17-15,18-26 16,-1-25-16,-26 8 16,9 8-16,-17-8 15,0-17-15,8-18 16,-17-8-16,26 8 16,-17 18-16,17 8 15,43-26 1,-17 9-16,0 35 0,35 8 15,26-26 1,8 1-16,1 16 16,-1 18-16,18-26 15,0-26-15,-9 9 16,9-1-16,9-8 16,-9-17-16,-18-1 15,-34 1 1,0-18-16,-9 1 15,-43-18-15,-9 0 16,-9-9-16,-26-8 16,18-9-16,-18-9 15,0-8 1,-17-9-16,9 0 0,-1-26 16,10 0-16,16-9 15,-16-8 1,34 17-16,-9 9 15,0-1-15,27 18 16,-18 9-16,17 0 16,18-1-1,-35 10-15,17 8 0,35 0 16,-35 0-16,1 0 16,43 0-1,-1 0-15,-25 17 0,9-8 16,25-1-1,-8 1-15,-18 0 16,1-1 0,25 1-16,1 0 0,-27 8 15,-8-8-15,34-1 16,-8 10 0,-26-1-16,0 0 15,25 1-15,1-1 16,-26 18-16,8-1 15,27-8 1,-9 9-16,-27-9 16,10 0-16,16-18 15,-25 1-15,-17 0 16,16-18-16,-25-17 16,-26-17-16,25-9 15,-25-17-15,8 8 16,9-17-1,-34-35-15,34-25 16,8-1-16,18-8 16,18 0-16,69 77 15</inkml:trace>
  <inkml:trace contextRef="#ctx0" brushRef="#br0" timeOffset="-200283.25">28831 9232 0,'-8'0'0,"-10"8"0,-16 27 0,-10 17 0,10 0 16,-1 9 0,0 25-16,18 27 15,-1-9-15,18-26 16,0 8-16,18 27 16,-1-18-16,18-25 15,0-19 1,8-7-16,0-18 0,-8 0 15,-9-18 1,0 1-16,0 0 16,0-18-1,0 0-15,-8-17 16,8-17-16,0-9 16,-9 0-16,1 9 15,16 8-15,10 1 16,8 16-16,0 1 15,9 0-15,-18 17 16,-17 0 0,0 0-16,-8 0 0,-1 8 15,9 10-15,-9-1 16,-8-8 0,0-1-16,-1-8 15,1 0-15,0-8 16,0-1-16,-1 0 15,-8 1-15</inkml:trace>
  <inkml:trace contextRef="#ctx0" brushRef="#br0" timeOffset="-200007.46">29848 9474 0,'0'0'0,"0"0"0,0 0 0,8 0 16,10 9-1,-1 17-15,0 17 16,1 9 0,-1 9-16,-8-18 15,-1-8-15,1-9 0,0 0 16,-9-18 0,0 1-16,0 0 15,0-18-15,17-8 16,1-27-16,16-8 15,1-8 1,17-9-16,-17 43 16</inkml:trace>
  <inkml:trace contextRef="#ctx0" brushRef="#br0" timeOffset="-199767.27">30429 9249 0,'0'0'0,"0"0"15,0 0-15,0 0 0,0 26 16,18 17 0,-1 9-16,18 35 15,17 34 1,-9 0-16,1-34 0,-1 0 15,-8-18 1,-18-43-16</inkml:trace>
  <inkml:trace contextRef="#ctx0" brushRef="#br0" timeOffset="-199247.17">31663 9665 0,'0'0'0,"0"0"0,-9-9 15,-26 9-15,-26 0 16,-8 17-16,-18 18 16,-17 0-1,0 17-15,34-18 16,27-8-16,8-17 15,18 0-15,17-1 16,0-8-16,17 9 16,18 0-1,8-9-15,1-18 0,-10-16 16,10-27-16,-10-8 16,-8 8-1,-17-17-15,0-43 16,-18 8-16,0 27 15,1 8-15,-18 0 16,0 9 0,-9 8-16,18 18 0,-1 8 15,10 18-15,8 17 16,0 8 0,17 18-16,9 35 0,26 69 15,26 26 1,18-9-16,-1 26 15,-34-34 1,-18-1-16,-8 18 0,-17-43 16,-10-70-1</inkml:trace>
  <inkml:trace contextRef="#ctx0" brushRef="#br0" timeOffset="-199037.4">29821 8452 0,'0'0'0,"0"0"0,0 0 16,0 9-16,18 8 15,-1 26-15,9 9 16,-17-34-16</inkml:trace>
  <inkml:trace contextRef="#ctx0" brushRef="#br0" timeOffset="-198580.45">28649 10427 0,'0'0'0,"0"0"0,0 9 0,9 43 16,17 43-1,43 61-15,18 52 16,-9-9-16,-17 18 15,-17-10-15,-10-7 16,-16-10-16,-1-8 16,-8-17-16,-9-61 15,-9-9-15,0-52 16,9-34-16</inkml:trace>
  <inkml:trace contextRef="#ctx0" brushRef="#br0" timeOffset="-197307.42">28528 11163 0,'0'0'0,"0"0"15,0 0-15,26 0 0,52 0 16,35 0 0,-18 9-16,1-9 0,34 17 15,0 1 1,-34-1-16,-35 0 15,8 1 1,0-1-16,1 0 16,-9 1-16,-18-1 15,-8 9-15,-9 0 16,0 0-16,-17 0 16,-1 0-16,1-9 15,-9-8-15,0-1 16,0 1-16,0-9 15,0 0-15,0-9 16,-9 1 0,1-18-16,-10 0 15,-8 0-15,0-17 16,-9-9-16,1-9 16,-1 9-16,9 0 15,0 0 1,0 9-16,8 8 15,1 9-15,8 9 16,9-1-16,0 10 16,0-1-16,9 0 15,8 9-15,18 0 16,9 0-16,8 18 16,0 8-16,0 17 15,-9 0 1,-17-8-16,0-9 15,-8 0-15,-9 0 16,-1-9-16,1-8 16,0 0-16,-9-1 15,0 1-15,0 0 16,0-1-16,0 1 16,-9 0-16,0-1 15,1 10 1,-1-1-16,0 9 15,9 9-15,0 8 16,18 9-16,-1-9 16,0 0-1,1-17-15,-1 0 0,9-17 16,-17 0-16,-1-9 16,1-9-1,0 0-15,-18-17 16,-8-8-16,-18-18 15,-34 0-15,-18 0 16,26 17 0,9 18-16,17 0 0,0-1 15,18 1-15,0 8 16,8 1 0,9-1-16,0 0 15,26-17-15,26 9 16,35 0-16,-9-1 15,0 18 1,9 18-16,0-1 0,-9 0 16,-17 9-1,-18-8-15,-8 16 16,-9 1-16,0 17 0,0-9 16,-17 0-1,0-17-15,-1 0 16,-8 0-16,0-17 15,0 0-15,0-9 16,0-9 0,-8-17-16,8-17 15,0-1-15,0-25 0,0-17 16,8-18 0,10 26-16,-1 17 15,-8 44-15</inkml:trace>
  <inkml:trace contextRef="#ctx0" brushRef="#br0" timeOffset="-196642.28">30794 11172 0,'0'0'0,"0"0"16,0 0-16,0 0 15,0 0-15,0 17 16,0 1-16,9-1 16,-9 9-1,0 9-15,0-1 16,0-8-16,0 0 15,0 0-15,0-17 16,0-1-16,0 1 16,0-9-16,-9 0 15,0-9-15,1 1 16,8-1-16,0 1 16,0-1-16,0 0 15,8 1 1,1-1-16,0 0 15,8 9-15,1 0 16,8 0-16,8 18 16,1 25-16,0 0 15,-9 0-15,-17-17 16,-1 0-16,-8-17 16,0 0-16,0-1 15,0-8 1,0-8-16,0-10 15,0-8-15,0-8 16,18-1-16,-1 0 16,18 10-1,-1-1-15,1 8 0,0 10 16,26 16-16,17 18 16,9 35-1,-18 8-15,-25-17 16,-1-9-16,0 1 15,-17-18-15,-17-18 16</inkml:trace>
  <inkml:trace contextRef="#ctx0" brushRef="#br0" timeOffset="-196377.25">31532 11033 0,'0'0'0,"0"0"0,0 0 15,9 9-15,8 17 16,18 9-16,0 17 0,0 8 16,-9 10-1,8-1-15,-8 0 16,9-8-1,-9-27-15,-8-16 0,-10-10 16,1-16 0,0 8-16</inkml:trace>
  <inkml:trace contextRef="#ctx0" brushRef="#br0" timeOffset="-196096.1">32010 11224 0,'0'0'0,"0"0"0,17 9 15,1 8-15,-1 0 16,0 18-16,9 0 16,0 8-16,-8 0 15,-9-17-15,-1 0 16,1-9-16,0-8 16,-9 0-16,0-9 15,0 0 1,0-9-16,8-8 15,1-9-15,0 8 16,8 1-16,18-9 16,26 0-16,17 0 15,43 9-15,201-9 16</inkml:trace>
  <inkml:trace contextRef="#ctx0" brushRef="#br0" timeOffset="-195617.23">33026 11302 0,'0'0'0,"0"0"15,0 0-15,0 0 0,0 9 16,0-9-1,0 8-15,9-8 16,-9 0 0,8 0-16,1 0 0,0 0 15,-1 0-15,1 0 16,0 0 0,-1 0-16,10 9 0,-1 34 15,9 61 1,-8 43-16,8 44 15,-18-1-15,-8 18 16,-8-17-16,-18-26 16,0-10-1,-18-51-15,-25-17 0,-27-18 16,18-34 0,0-18-16,-18-17 15,-25-26-15,8-52 16,26-17-16,35-9 15,0-43-15,26-9 16,26 9 0,17-27-16,35-137 0</inkml:trace>
  <inkml:trace contextRef="#ctx0" brushRef="#br0" timeOffset="-195427.7">31636 10098 0,'0'0'0,"0"0"0,0 0 0,9 26 16,9 35-1,8 16-15,-9-33 16</inkml:trace>
  <inkml:trace contextRef="#ctx0" brushRef="#br0" timeOffset="-194397.42">27737 13026 0,'0'-9'0,"9"0"0,-9 1 16,0-1-16,0 0 16,0 9-16,0 0 15,0 0-15,0 0 16,0 0 0,0 0-16,0 0 0,-9 0 15,1 18 1,-1-1-16,-17 9 15,-18 0-15,-16 0 16,-1-17-16,0-1 31,26-8-31,1-8 0,-10-10 16,-8-16-16,-9-36 0,9-8 16,17 9-1,18 17-15,8-17 16,9-27-1,18 10-15,8 17 0,0 17 16,17 17 0,18 18-16,35 17 15,-1 34-15,1 36 16,17 16-16,8 53 16,-17 8-16,-34-8 15,-9 17 1,-27-1-16,-25-25 15,8 18-15,-8-10 16,-9-51-16,-9-9 16,1 8-16,-1-8 15,0-8-15,1-27 16,-10-8-16,-8-9 16,-9 0-16,-8-18 15,0-25 1,-1-18-16,1-17 15,-1 0-15,36 26 0</inkml:trace>
  <inkml:trace contextRef="#ctx0" brushRef="#br0" timeOffset="-193993.44">28640 13537 0,'0'0'0,"0"0"0,0 17 16,9 9-16,0 35 15,-1 17-15,1-18 16,-9-17-16,-9-17 16,1 0-1,-1-17-15,9 0 16,0-1-16,0 1 15,-9-18-15,1-8 16,-1-18 0,-8-17-16,17 1 0,0 7 15,0 10-15,26 8 16,17 8 0,18 1-16,17 17 0,-17 26 15,0 17 1,-18 9-16,-8 0 15,-9-9-15,0 1 16,-17-18 0,-1 0-16,-8-9 15</inkml:trace>
  <inkml:trace contextRef="#ctx0" brushRef="#br0" timeOffset="-193581.46">29135 13147 0,'0'0'0,"0"0"0,0 9 15,18 25 1,17 44-1,-1 17-15,18 9 16,0 26-16,1-8 16,-19-45-16,-8-16 15,0 0-15,0-18 16,1-17-16,-1 0 16,-9-17-16,0-1 15,1-8-15,8-8 16,-9-10-16,9-25 15,0-26 1,-8-1-16,-10 10 16,1-1-16,8 9 15,9 18-15,0-1 16,-17 26-16</inkml:trace>
  <inkml:trace contextRef="#ctx0" brushRef="#br0" timeOffset="-192687.17">30013 13900 0,'0'0'0,"0"0"15,0 0 1,0 0-16,0 0 0,0 0 15,0 0 1,17 9-16,0-9 16,9 9-1,9-9-15,0-9 0,0 0 16,-1-17-16,1-17 16,0-18-1,-9 10-15,-18-1 16,1 8-16,-18-16 15,-8-1-15,-18 9 16,-8 17 0,0 18-16,-1 17 0,9 17 15,1 1 1,-1 8-16,0 17 16,18 18-16,8 25 0,18 1 15,26-18 1,43 9-16,9-9 15,-9-17 1,-9-17-16,1-18 0,8-8 16,0-26-1,-9-1-15,-34-8 16,0-17-16,8-44 16,-17-8-16,-26 35 15,-8 16-15,-18 1 16,-9 0-16,18-1 15,17 36 1,0 8-16,0 0 16,0 0-16,17 0 15,18 26-15,8 26 16,18 34-16,0 1 16,-1-9-16,-7 0 15,-10-9-15,-17-8 16,0-27-16,-17-8 15,-1-17 1,-8 0-16,0-18 16,0-8-16,0-9 15,0-35-15,0-43 16,18-9-16,8 18 16,9-35-16,-1 9 15,-16 95-15</inkml:trace>
  <inkml:trace contextRef="#ctx0" brushRef="#br0" timeOffset="-192417.31">31211 12800 0,'0'0'0,"0"0"15,0 0 1,17 26-16,1 18 0,16 34 15,36 43 1,25 43-16,-8-25 16,-9 8-1,-25 1-15,-19-45 0,-16-25 16,-1 0 0,-8-8-16,-1-18 0,-8-26 15,0-26 1,0 0-16,0 0 15</inkml:trace>
  <inkml:trace contextRef="#ctx0" brushRef="#br0" timeOffset="-192237.44">31367 13693 0,'0'0'0,"0"0"0,0 0 15,26-9 1,35 0-16,9 1 15,-1-10-15,9 1 16,9 0-16,-9-9 16,0 8-16,-43 10 15</inkml:trace>
  <inkml:trace contextRef="#ctx0" brushRef="#br0" timeOffset="-191647.1">32071 13900 0,'0'0'0,"0"0"16,0 0 0,8 0-16,10-8 0,-1-18 15,-8-18 1,-1-8-16,1-8 15,-18 17 1,1-1-16,-18 10 0,8-1 16,1 18-1,0-1-15,8 10 16,9 8-16,0 0 16,0 0-16,9 17 15,17 18 1,8 17-16,10 0 15,8 0-15,0-9 16,9-9-16,-9-16 16,-9-10-16,-8 1 15,-9 0-15,0-1 16,-8-8-16,-10 9 16,1-9-16,0 9 15,-1 8 1,1 0-16,0 1 15,-1 8-15,1 0 16,0 0-16,-1-9 16,1-8-16,-9-1 15,0-8-15,0 0 16,9-8-16,8-18 16,9-35-1,9-34-15,0 8 16,17 18-16,0 17 15,0 9-15,-17 25 16</inkml:trace>
  <inkml:trace contextRef="#ctx0" brushRef="#br0" timeOffset="-191325.43">33130 13719 0,'0'0'16,"0"8"-16,-9 35 16,1 1-16,8 25 15,0 26-15,0 1 16,8-18-16,-8-26 15,0-18-15,0-8 16,0 0 0,0-17-16,-8 0 0,-1-1 15,-17-16-15,-17-10 16,8-25 0,18 17-16</inkml:trace>
  <inkml:trace contextRef="#ctx0" brushRef="#br0" timeOffset="-189817.42">27572 14741 0,'0'0'0,"0"0"0,0 0 15,0 8-15,0-8 16,9 9-16,0 0 16,8-1-16,0 1 15,9 8 1,44 1-16,51-1 0,10 9 15,25-9 1,35 1-16,44-1 16,77 0-16,-8 0 15,-17 1-15,8-1 16,-17 0-16,26 1 16,0-1-16,-18 9 15,10-9 1,-36-17-16,9-8 15,1-18-15,-36 0 16,-26-9-16,-16 9 16,-27 9-16,-35 0 15,-9-1-15,10-8 16,-10 0-16,-17-17 16,-25-18-16,-36-17 15,-17 0 1,-17 0-16,-1-26 0,-8-34 15,0-1 1,-8 1-16,-18-18 16,0-9-1,-18 1-15,-17-10 0,-8-16 16,8-18-16,9-9 16,0 1-1,17-35-15,9 8 16,0 1-16,9 8 15,8 9 1,-8 8-16,8-8 16,9 8-16,0 27 15,0-1-15,0 35 16,0-8-16,9 8 16,-1 34-16,-8 19 15,0-10-15,-8 18 16,-1 17-16,0 26 15,-17 8 1,-8-8-16,-19 0 16,-16 1-16,8 7 15,-17-8-15,-35-8 16,-8 8-16,-1 0 16,-26 8-16,-25 10 15,-1-1-15,-26 9 16,-8 0-16,-27 0 15,-8-17-15,9 8 16,-9-8 0,17 8-16,-17 1 15,8 8-15,9 8 0,9 10 16,17 8 0,1 8-16,51 27 15,18 0-15,-9-1 16,17 1-16,44 8 15,0-8 1,0 34-16,-9 35 0,18 17 16,-1 35-1,1 35-15,16 25 16,10 18-16,8 17 16,-8 35-16,-1-9 15,-25 27 1,0 7-16,-10-7 15,1 25-15,17-9 0,9-34 16,9 26 0,17 0-16,26-44 15,26 44-15,0 17 0,9-69 16,-1-35 0,27-8-16,61 103 15</inkml:trace>
  <inkml:trace contextRef="#ctx0" brushRef="#br0" timeOffset="-16037.7">9839 14351 0,'9'0'0,"43"-9"0,52 1 0,70-10 16,0 1 0,-36 8-16,19-25 15,-18-1-15,-18 0 16,-69 18-16</inkml:trace>
  <inkml:trace contextRef="#ctx0" brushRef="#br0" timeOffset="-15776.04">9995 14931 0,'0'0'0,"9"0"0,0 0 0,8 0 16,9 0 0,44-8-16,51-1 15,10-8 1,-10-18-16,35-8 0,174-27 15</inkml:trace>
  <inkml:trace contextRef="#ctx0" brushRef="#br0" timeOffset="-15367.54">9830 13285 0,'0'0'0,"0"0"0,0 0 15,0 9-15,18 17 16,-1 26-16,1 35 15,-1 51-15,-17 1 16,-9-9-16,-17 43 16,-9-26-1,9 1-15,0 7 0,9-33 16,0-36 0,-1 1-16,18 26 15,18-1-15,8-17 16,34 1-16,36 8 15,34 8-15,35-25 16,-8-1 0,68-8-16,157 9 15</inkml:trace>
  <inkml:trace contextRef="#ctx0" brushRef="#br0" timeOffset="-11967.63">1129 14152 0,'0'0'0,"0"0"0,0 17 0,0 9 16,0 9-16,0-9 16,0 8-16,0 1 15,0-1 1,0 10-16,9 16 0,8 10 16,0-10-1,-8 1-15,8-9 16,-17 0-16,0 9 15,9 17-15,0 17 16,-9-17 0,-9-18-16,0-8 15,9 0-15,-17 0 0,0 0 16,-9 0 0,0-8-16,0-1 15,-9-17-15,0 0 16,-8-9-16,-1-8 15,1-18 1,-1-8-16,1-9 16,-9-17-16,-35-27 15,26 1-15,35-18 16,-17-181-16</inkml:trace>
  <inkml:trace contextRef="#ctx0" brushRef="#br0" timeOffset="-11673.76">729 14169 0,'0'0'0,"0"-9"0,18 1 16,34-10-16,35-8 15,0 0-15,26 0 16,52-8-16,-27 16 16,-25 1-1,9-9-15,0 0 16,-62 26-16</inkml:trace>
  <inkml:trace contextRef="#ctx0" brushRef="#br0" timeOffset="-10925.36">1650 14732 0,'0'0'0,"0"-9"0,0 1 0,0-1 16,0 0 0,0 1-16,0-1 15,0 0-15,0 9 16,0 0-16,0 0 16,0 0-16,0-8 15,9-1-15,-1 0 16,18 1-1,0-1-15,18 0 16,-1 9-16,1-8 16,-1 8-16,-17-9 15,9 9-15,0-9 16,8 9-16,-17 0 16,18 0-16,-1 0 15,-8 0-15,-1 0 16</inkml:trace>
  <inkml:trace contextRef="#ctx0" brushRef="#br0" timeOffset="-10677.43">1728 15061 0,'0'0'0,"0"0"0,0 0 16,0 9-1,18 8-15,25 0 0,18 9 16,8-17-16,1-18 16,34-17-1,26-26-15,-17 0 16,-70 35-16</inkml:trace>
  <inkml:trace contextRef="#ctx0" brushRef="#br0" timeOffset="-8557.56">3118 13415 0,'0'0'0,"-9"0"0,0 9 15,1 0-15,-1-1 16,0 10-16,1-1 16,8 26-16,8 27 15,10 16-15,-1-8 16,0 0-16,9 0 15,0 17-15,0 1 16,-8-10 0,-1-8-16,-8-8 0,0 16 15,-1-8 1,1-17-16,0-27 16,-9-25-16,0 0 15,17-18-15,-8 0 16</inkml:trace>
  <inkml:trace contextRef="#ctx0" brushRef="#br0" timeOffset="-8247.33">3482 13485 0,'0'0'16,"0"0"-16,0 0 16,0 0-16,0 17 15,18 18-15,16 60 16,-7 9-16,-1-9 16,8 35-16,-8 9 15,0-18 1,-8-17-16,-10 0 0,1-26 15,-9-18 1,9-8-16,0 0 16,-1-26-16,1-17 15</inkml:trace>
  <inkml:trace contextRef="#ctx0" brushRef="#br0" timeOffset="-8038.31">3231 14030 0,'0'0'0,"0"0"15,0 0-15,0 0 16,17 0-16,18 9 16,17 8-1,43 1-15,27-10 16,-18-8-16,-61 0 0</inkml:trace>
  <inkml:trace contextRef="#ctx0" brushRef="#br0" timeOffset="-7557.71">4637 13719 0,'0'0'0,"0"0"0,0 0 16,-8-9 0,-18 0-16,-18 9 0,-8 0 15,0 9 1,-17 8-1,-10 1-15,19 7 16,16 1-16,27 0 16,8-8-16,9 8 15,17 8-15,1 10 16,17 25-16,8 18 16,9-9-16,0-18 15,-8-8-15,-1-8 16,-17-10-16,0-8 15,-17 0-15,0 0 16,-18 0 0,-9 0-16,-8 9 15,-8-9-15,8-18 16,0 1-16,0 0 16,-1-18-16,19-8 15,8 8-15</inkml:trace>
  <inkml:trace contextRef="#ctx0" brushRef="#br0" timeOffset="-7237.83">4846 14463 0,'0'0'0,"0"9"0,-9 34 0,9 9 16,0 9 0,0-18-16,0-8 15,0-9-15,0 0 16,0-17-16,0-1 16,0-8-16,0 0 15,-9-26 1,9-26-16,0 0 0,0 0 15,18 0 1,17 0-16,17 9 16,8 8-1,-25 18-15</inkml:trace>
  <inkml:trace contextRef="#ctx0" brushRef="#br0" timeOffset="-6788.58">5549 14420 0,'0'0'0,"0"0"16,0 0-16,0 0 15,0 0-15,-8 0 16,-10 9-16,-8-1 16,-17 10-1,8-1-15,0 0 16,9 1-16,9-1 0,-1 0 16,1 1-1,8-1-15,9 0 16,0-8-16,0 0 15,9-1 1,0 1-16,-1 0 16,10-1-16,-1 1 15,9 0-15,0-9 16,0 0-16,0 8 16,0 1-16,0 0 15,9-9-15,-9 0 16,-8 8-16</inkml:trace>
  <inkml:trace contextRef="#ctx0" brushRef="#br0" timeOffset="-6497.57">5940 13615 0,'0'0'0,"0"0"0,0 0 16,0 0 0,0 0-16,0 0 15,26 34-15,9 44 16,0 9-16,-1 43 16,10 17-16,-18-26 15,8-34 1,-7 8-16,-1-17 15,-18-9-15,1-34 16,-18 8-16,-8 9 16,0-26-16,8-8 15</inkml:trace>
  <inkml:trace contextRef="#ctx0" brushRef="#br0" timeOffset="-6207.37">5714 14446 0,'0'0'0,"0"0"0,0 0 0,0 0 16,0 0 0,0-9-16,18 1 15,16-1-15,27-8 16,9-1-16,-10 1 16,-8 17-1,9 0-15,9 9 16,8 8-16,-17 0 0,-9-8 15,-9 8 1,-17 18-16,0 8 16,0 1-1,-17-10-15,0 1 0,-1-9 16,1 0-16,0-17 16</inkml:trace>
  <inkml:trace contextRef="#ctx0" brushRef="#br0" timeOffset="-5856.67">6930 14403 0,'0'0'0,"0"17"0,9 9 15,-1 17 1,1 18-16,0-9 15,-1-17 1,-8-9-16,0 0 0,0-18 16,0 1-1,0-9-15,-8-9 16,-1-8-16,-8-18 16,8 1-16,-8-1 15,8 9-15,-8 9 16,8-1-16,9 10 15,0 8 1,0 0-16,0 0 16,9 0-16,25 17 15,-16 0-15</inkml:trace>
  <inkml:trace contextRef="#ctx0" brushRef="#br0" timeOffset="-5397.94">7416 14256 0,'0'0'0,"0"0"0,-8 17 15,-1 0 1,-8 9-16,-1 9 16,1-1-16,8 1 15,9 17-15,9 0 16,8-9-1,1-8-15,-1 0 0,0-9 16,1 0 0,-1-9-16,0-8 15,1 8-15,-1-8 16,-8-1-16,-1 1 16,1 0-16,0 8 15,0 0 1,-18 35-16,0 26 0,0 17 15,-8-17 1,0 0-16,-1 9 16,1-9-16,0-17 15,-1-9-15,1-18 16,-9-8-16,0-17 16,0-1-1,0-16-15,0-18 0,-9-17 16,18-44-1,8-60-15,18-165 16</inkml:trace>
  <inkml:trace contextRef="#ctx0" brushRef="#br0" timeOffset="-5217.9">7017 13554 0,'0'0'0,"0"0"0,0 0 0,0 17 15,17 27-15,1-10 16</inkml:trace>
  <inkml:trace contextRef="#ctx0" brushRef="#br0" timeOffset="-3819.06">20130 13398 0,'0'0'0,"9"0"0,-1 0 15,10 0-15,8 17 0,8 9 16,-7-8 0,-10-10-16</inkml:trace>
  <inkml:trace contextRef="#ctx0" brushRef="#br0" timeOffset="1212.43">8085 13762 0,'0'0'0,"0"8"0,0 10 0,0-1 0,0 9 16,9-9-1,-9 9-15,0-8 16,0-1-16,-9 0 15,0 1-15,1 8 16,-10 0 0,1-9-16,-1-8 0,10-1 15,-10 1-15,10 0 16,-1-9 0,0 0-16,1 0 15,-1 0-15,9-9 16,0 9-16,0-9 15,0 1 1,0-1-16,0 0 0,17 1 16,27-18-1,8 8-15,9 10 16,-1 8-16,-16 0 0,-1 0 31,-8 0-31,0 8 0,0 18 16,8 18-1,0 25-15,-17 18 0,-17-18 16,-9 0 0,-9 18-16,-8 8 15,0-8-15,-1-35 16,1-9-16,0-17 16,-9 0-1,-1-9-15,-7-8 16,-10 0-16,1-1 15,-9-16-15,17-1 16,0-17-16,1 0 16,8 0-16,8-9 15,1 1-15,-1 8 16,10 8-16,8 1 16,0 0-1,8 8-15,18 0 16,35 9-16,0 9 15,0 17-15,0 9 16,8 17-16,1 0 16,-1-9-16,-8 0 15,-9-17-15,-9 0 16,-17 0-16,-8-8 16,-10-1-1,10-8-15,-9-9 16,-1 0-16,1 0 15</inkml:trace>
  <inkml:trace contextRef="#ctx0" brushRef="#br0" timeOffset="1982.31">3656 15373 0,'0'0'0,"0"0"15,17 0 1,9 9-16,18-9 16,51 0-16,44 0 15,35 0-15,43 8 16,18 1-16,-1-9 16,35 0-16,-8 0 15,25 0-15,-8 0 16,-35-9-1,53 9-15,-44 9 0,17-9 16,-9 9 0,-25 8-16,-27-8 15,-17-9-15,0 0 16,-52 8-16,9-8 16,-18 0-1,-52-8-15,-17-1 16,-18 0-16,-16 1 15,-1-1-15,-18 9 16</inkml:trace>
  <inkml:trace contextRef="#ctx0" brushRef="#br0" timeOffset="3162.22">5158 15841 0,'0'0'0,"0"0"16,0 0-16,0 0 15,-8 0 1,-1 17-16,0 9 0,-8 9 15,0 17 1,-1 8-16,-8 10 16,9 25-1,-1 26-15,18-8 16,9-35-16,9 0 16,8 0-16,0-18 15,0 1-15,0-27 16,-9-8-16,-8 0 15,-1-17-15,1 0 16,9-1-16,-1-8 16,18-8-16,-1-1 15,18 0 1,-8 1-16,-1-1 16,1 0-16,-10 1 15,1-1-15,0 0 16,17 9-16,0 0 15,0 0-15,9 9 16,-9 0-16,-8-1 16,-18 1-16,0-9 15,0-9-15,-9 1 16,0-10 0,1-8-16,-9-8 15,-1-18-15,1-35 16,-18-17-16,1 18 15,-10-1-15,-8-26 16,-9 9 0,9 18-16,9 25 0,0 18 15,-1 26-15,18-1 16,0 18 0</inkml:trace>
  <inkml:trace contextRef="#ctx0" brushRef="#br0" timeOffset="3672.13">6383 16404 0,'0'0'0,"0"0"0,0 0 0,0 0 15,0 0-15,0 0 16,0 0 0,-9 17-16,1 0 15,-1 1-15,-9 8 16,1 0-16,0 0 15,8 0 1,0 8-16,9 18 0,18 9 16,8 17-16,9-18 15,-9 1 1,0-18-16,0 1 16,0-18-16,-9 0 15,-8-9-15,-1-8 16,-8-1-1,0 1-15,-8 0 0,-10-1 16,-16 1 0,-10-9-16,-8-9 15,9 1-15,8 8 0,9 0 16,9 0 0,17 0-16</inkml:trace>
  <inkml:trace contextRef="#ctx0" brushRef="#br0" timeOffset="4509.04">6513 15728 0,'0'0'0,"0"0"15,0 0-15,0 0 16,0 0-16,0 0 15,-9 0-15,1 0 16,-18 9 0,0-9-16,-9 0 0,0 0 15,0 0-15,18 0 16,0 0 0,-1 0-16,10 0 15,-1 0-15,9 0 16,0 0-16,0 0 15,17 0 1,1 0-16,16 8 0,1 10 16,-9-1-16,9 9 15,8 26 1,-17 9-16,1-1 0,-19-8 16,1-8-1,-18-10-15,1-8 16,-1 0-1,-9 0-15,1-17 0,-9-1 16,0 1 0,0-9-16,9-9 15,-1 1-15,1-1 0,17-8 16,0-1 0,0 1-16,17 8 15,1-8 1,-1 17-16,18 9 0,8 8 15,18 18 1,17 25-16,26 18 16,-8 0-16,-61-43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2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24575,'0'0'0,"0"0"0,0 0 0,2 0 0,6-4 0,11-7 0,9-5 0,-1 0-8191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56:56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5497 2025 0,'0'0'0,"0"0"0,0 0 0,0 0 16,0 9-16,17 17 15,10 17-15,-1 9 16,0-9-16,-9 9 15,9 18 1,9 25-16,8 9 16,-8-18-16,8-8 15,1 18-15,-1 25 16,-25-17-16,-10-26 16,-16 8-16,-18 18 15,-18 0-15,9-17 16,1-26-16,-18-18 15,-18 0 1,-25-17-16,8 0 0,26-17 16,17 0-1,-8-18-15,0-26 16,-9-25-16,18-10 16,0-16-16,8-27 15,26 52-15</inkml:trace>
  <inkml:trace contextRef="#ctx0" brushRef="#br0" timeOffset="214.4">4828 2311 0,'0'0'0,"0"0"0,0-9 0,9-8 15,26-26 1,34-18-16,18 9 0,26 0 15,43 0 1,-8 17-16,-18 9 16,35 1-16,-8 7 0,-45 10 15,-7-1 1,-53 9-16</inkml:trace>
  <inkml:trace contextRef="#ctx0" brushRef="#br0" timeOffset="1519.89">6947 2562 0,'0'0'0,"0"0"0,0 0 0,0 0 16,0 0-16,0 0 15,0 0-15,0 17 16,0 18-16,0 17 16,9 17-16,-9 44 15,17 0 1,-8-35-16,0-18 15,8 1-15,1 8 16,-1 0 0,9-8-16,-9-18 15,1-17-15,-1-17 16,0 0-16,9-1 16,9-16-16,0-1 15,-9-17-15,0 0 16,0 9-16,0-1 15,-8 1-15,-1 8 16,0 1 0,1-1-16,16 9 15,18 0-15,9 9 16,9 8-16,-10-8 16,-16-1-16,-18-8 15,0-8-15,-9-1 16,1-8-16,-1-9 15,-8-9 1,-1-26-16,-16-34 0,-18 9 16,-9 8-16,-26-18 15,-8 10 1,17 16-16,8 10 16,9 16-16,18 18 15,0 1-15,17 7 16,0 18-1</inkml:trace>
  <inkml:trace contextRef="#ctx0" brushRef="#br0" timeOffset="1916.08">9032 3177 0,'0'0'0,"0"0"0,-9 0 16,-17 0-16,-18 17 0,1 18 16,-35 17-1,-9 9-15,17-1 16,27 1-16,17-26 16,26-9-1,9 8-15,25 10 0,10 8 16,8 17-1,9 0-15,-9-8 16,-9-9-16,-25-18 16,-10-8-16,-16 0 15,-1 0-15,-17 0 16,-9 9-16,-43 0 16,-9 8-16,9-17 15,35 0 1,8-17-16,17-1 15,18-8-15,35-8 16,0-1-16</inkml:trace>
  <inkml:trace contextRef="#ctx0" brushRef="#br0" timeOffset="2669.99">10160 2302 0,'0'0'0,"0"0"0,0 0 0,-8 35 16,-1 69-16,-8 34 15,17 27-15,0 8 16,0-34-16,17-1 15,0 10 1,10-44-16,16-18 16,26 10-16,18-18 15,-17-9-15,-1-35 16,35-16-16,18-18 16,-18-26-16,-17-18 15,26-25-15,0-52 16,-26 8-16,-27 18 15,-16-35 1,-18 0-16,-17 35 0,-27 0 16,-25-18-1,-27 0-15,10 27 16,-1 25-16,-26 9 16,-35 18-16,18 8 15,26 17-15,-9 9 16,-8 9-1,16 8-15,27 0 0,18 1 16,16-1 0,1 0-16,17 9 15,26 9-15,17-1 16,1 10-16,25-10 16,44 1-16,17 0 15,-34-18 1,8 0-16,18 1 15,-18-10-15,-26 1 16,-26 0-16,-26-9 16</inkml:trace>
  <inkml:trace contextRef="#ctx0" brushRef="#br0" timeOffset="3068.82">10065 1531 0,'0'0'0,"0"0"0,-9 0 15,-8 9-15,-9 8 16,0 1-16,-9-1 16,0-8-1,18-1-15,0 1 0,8 0 16,9-9-1,0 0 1,9 0-16,17 8 16,26 1-16,0 0 15,-26 8-15</inkml:trace>
  <inkml:trace contextRef="#ctx0" brushRef="#br0" timeOffset="3380.08">10812 1497 0,'0'0'0,"0"0"15,-9 0-15,0 26 16,1 8-1,-18 10-15,0-1 0,8-17 16,1-17 0,8-1-16,1 1 15,8-9-15,-9-9 16,9 1-16,0-1 16,17-8-16,35-1 15,35 1-15,-35 0 16</inkml:trace>
  <inkml:trace contextRef="#ctx0" brushRef="#br0" timeOffset="3830.51">12922 2770 0,'0'0'0,"0"0"0,26 0 16,35 0-1,17 9-15,-17-1 0,-9-8 16,0 0-1,18 0-15,-1-8 16,-17-1 0,-17 0-16,-9-8 0,-17 0 15,-1 17-15</inkml:trace>
  <inkml:trace contextRef="#ctx0" brushRef="#br0" timeOffset="4031.03">12592 3281 0,'0'0'0,"9"0"0,25 0 0,45 9 16,68 8-16,27 9 15,0-9 1,25-25-16,-34-10 0,52-8 15,174-26 1</inkml:trace>
  <inkml:trace contextRef="#ctx0" brushRef="#br0" timeOffset="4480.01">14737 1748 0,'0'0'0,"0"0"0,0 9 16,17 34-16,27 78 15,8 35 1,-9 9-16,-8 25 0,0-25 15,-18-1 1,9 1-16,-8-52 16,-10-10-16,1 27 15,0-17-15,-1-35 16,-16-35-16,-1-8 16,9-18-1</inkml:trace>
  <inkml:trace contextRef="#ctx0" brushRef="#br0" timeOffset="4799.96">14546 1783 0,'0'0'0,"9"-9"16,17-17-16,35 0 15,69 26-15,0 26 16,-8 17 0,8 9-16,-9 26 15,-25 17-15,-44-8 0,-26-26 16,-26-1-16,-35 10 16,-34 25-1,-18 9-15,0-9 0,-34-17 16,-1-26-1,27 0-15,25 0 16,27-26 0,34-17-16</inkml:trace>
  <inkml:trace contextRef="#ctx0" brushRef="#br0" timeOffset="5499.99">15701 2874 0,'0'0'0,"0"0"16,-9 35-1,1 25-15,-1 10 0,9-10 16,0-8 0,0 0-16,9-9 15,-1-8-15,1-9 16,-9-9-16,0-8 16,0 0-16,0-9 15,0 0-15,-9-9 16,1 0-16,-1 1 15,9-18 1,0-26-16,17-9 16,1 1-16,16 8 0,10 0 15,-1 17 1,1 18-16,-1 17 16,9 8-16,9 27 15,-18 17-15,-8-9 16,-9-8-1,-17-1-15,0 1 0,-18-9 16,0 0 0,1-9-16,-1-8 15,9-9-15,0 0 16,0 0-16,0-17 16,0-18-16,17-17 15,1-8 1,16 25-16,1 0 15,0 27-15,0 16 16,8 18-16,-8 9 16,17 17-1,17 34-15,-8 27 0,-9-18 16,-8-34-16,-10 0 16,1-18-1,-9-26-15,-9-8 0</inkml:trace>
  <inkml:trace contextRef="#ctx0" brushRef="#br0" timeOffset="5780.02">17169 3142 0,'0'0'0,"0"0"0,26 0 16,8 9-16,27 0 16,43-1-16,18-16 15,-18-10-15,18-25 16,8-26-1,0 8-15,-34 1 16,-61 42-16</inkml:trace>
  <inkml:trace contextRef="#ctx0" brushRef="#br0" timeOffset="6121.91">18680 1653 0,'0'0'0,"0"0"16,0 0-16,0 26 16,0 26-16,0 26 15,17 52 1,0 8-16,9-25 15,18 34-15,17 18 16,-9-44-16,0 26 16,9 18-16,-9-44 15,-17 17-15,-9 1 16,0-26-16,-18-27 16,-8 10-16,0-44 15,0-44 1</inkml:trace>
  <inkml:trace contextRef="#ctx0" brushRef="#br0" timeOffset="6461.96">18680 1852 0,'0'0'0,"0"-9"0,17 1 0,53 8 0,42 8 15,-7 10-15,8 8 16,8 8 0,-8 18-16,-35 9 0,-26-1 15,-17-16 1,-18-1-16,-17-8 15,-17 17-15,-44 26 16,-17 8-16,9-8 16,-10 0-1,-7-9-15,25-25 0,26-18 16,26-18-16</inkml:trace>
  <inkml:trace contextRef="#ctx0" brushRef="#br0" timeOffset="6907.07">19730 3324 0,'0'0'0,"0"0"0,0 0 16,0 0-16,0 0 0,18-8 16,8-1-16,9 0 15,-1-17 1,1-8-16,0-18 0,-9-26 31,0 9-31,-17 17 16,-9 17-16,-9 9 15,-17 0-15,0 0 16,-18 9-16,1 8 16,8 9-16,1 26 15,-1 17-15,17 27 16,10-10-16,25-8 16,35 17-16,26 18 15,9-18 1,0-8-16,9-9 15,-1-35-15,-43-8 16</inkml:trace>
  <inkml:trace contextRef="#ctx0" brushRef="#br0" timeOffset="7162.26">21024 3160 0,'0'0'0,"0"0"0,18 0 16,34 17-16,35 18 16,8-1-16,44 10 15,0-18 1,0-18-16,17-8 0,1-17 15,-53-9 1,-69 17-16</inkml:trace>
  <inkml:trace contextRef="#ctx0" brushRef="#br0" timeOffset="7500.36">22336 1895 0,'0'0'0,"0"0"16,0 0-16,17 9 0,9 43 15,18 34 1,8 10-16,0-18 15,0 8-15,9 27 16,-18 0 0,-17-36-16,9 10 15,-9 43-15,0-9 16,-9-17-16,-8-9 16,0 18-16,-9 0 15,-9-53-15</inkml:trace>
  <inkml:trace contextRef="#ctx0" brushRef="#br0" timeOffset="7832.75">22674 1670 0,'0'0'0,"26"0"0,-26 0 0,87 26 0,61 26 15,8 9-15,9 17 16,-17 25-16,-53 1 16,-43-34-16,-25-18 15,-19 8 1,-25 18-16,-35 9 15,-26 0-15,-9-10 16,-17-16-16,-18-9 16,18-17-16,43-9 15,18 0-15,34-18 16</inkml:trace>
  <inkml:trace contextRef="#ctx0" brushRef="#br0" timeOffset="8484.29">24125 3550 0,'0'0'0,"0"0"16,-9 0-16,-8 0 16,-36 8-16,-25 1 15,0 0 1,17-1-16,18-8 15,-9 9-15,0 0 16,0-1 0,17 1-16,0 0 0,18-1 15,17 1-15,0-9 16,0 0-16,17 9 16,1-1-1,16 1-15,18-9 16,0-17-16,1-18 15,-1-34-15,0-9 16,-9 0 0,-17-26-16,-17-26 0,-18 26 15,1 17-15,-18 1 16,-1-1 0,-7 18-16,8 17 0,8 17 15,1 18 1,8 17-16,1 8 15,8 27 1,8 52-16,27 60 16,17 9-16,9 17 15,8 0-15,-17-51 16,18 16-16,34 9 16,0-34-16,-52-70 15</inkml:trace>
  <inkml:trace contextRef="#ctx0" brushRef="#br0" timeOffset="15410.02">4368 5498 0,'0'0'0,"0"0"0,0 0 0,0 0 16,-9 18 0,1-1-16,-10 18 0,-8-1 15,-8 1-15,-18 0 16,-1-1 0,1-8-16,9-17 15,8 0-15,0-9 16,1-9-16,-1 0 15,0 1 1,18-10-16,-1 1 0,1 0 16,17-9-16,0 8 15,0-8 1,9 9-16,8-9 16,27 9-16,16-1 15,10 1-15,-9 17 16,-18 17-1,9 18-15,18 43 0,-1 9 16,-17-9 0,-8 8-16,-27 36 15,-17-19-15,-9-33 0,-17-10 16,0 10 0,0 8-16,-9-18 15,-17 1 1,-26-9-16,0-17 15,26-9-15,8-18 16,1-16-16,0-1 16,8-8-16,0-9 15,18 0-15,-1 0 16,18 0-16,0 0 16,18-9-16,-1-8 15,27-18 1,16 9-16,10 9 15,-9 25-15,-18 18 16,0 0-16,-8 18 16,9-1-16,8 18 15,9-1-15,-9 27 16,8 8-16,-7 9 16,-10-8-1,-17-18-15,0-9 16,0-17-16,0 0 15,0-18-15,-17 1 16</inkml:trace>
  <inkml:trace contextRef="#ctx0" brushRef="#br0" timeOffset="15760.91">4985 5429 0,'0'0'0,"0"0"0,0 0 16,0 0 0,0 9-16,17 17 0,9 43 15,9 26 1,-9-17-16,-9-17 15,1 8 1,-1 27-16,0 8 0,-8-9 16,0-26-16,-1 9 15,1 9 1,9 17-16,-10-18 0,1-34 16,0-17-1,-1-9-15,-8-9 16,0-8-16</inkml:trace>
  <inkml:trace contextRef="#ctx0" brushRef="#br0" timeOffset="16100.1">5367 5247 0,'0'0'0,"0"0"0,0 0 0,0 0 16,9 0-16,17 26 15,26 9 1,-9 17-16,1 0 16,-10 17-1,18 26-15,0 1 0,-8-10 16,-1-16-1,1 16-15,-1 18 16,-8-17-16,-26-18 16,-1-26-16,-16 1 15,-1-18-15,-17 0 16,0-9 0,17-8-16</inkml:trace>
  <inkml:trace contextRef="#ctx0" brushRef="#br0" timeOffset="16269.93">5063 6105 0,'0'0'0,"0"0"16,0 0-16,9 0 0,17-9 16,43 0-1,70-16-15,9-1 16,25-9-16,1 0 15,-113 18-15</inkml:trace>
  <inkml:trace contextRef="#ctx0" brushRef="#br0" timeOffset="17580.28">7208 5005 0,'-9'0'0,"-8"0"15,-9 0-15,-9 0 0,-26 0 16,-34 17 0,-1 0-16,18 9 15,26 18-15,9 25 0,16-8 16,19-1 0,16-8-16,36 18 15,34 25-15,0 0 16,-17-8-16,-9-27 15,0-16 1,0-1-16,-8 0 0,-18 1 16,-18 16-1,-8 10-15,-26-10 16,0 1-16,-17-9 0,-9-9 16,-26 0-1,8-8-15,9-9 16,18-9-1,8-8-15,18 0 0,8-9 16,9 0 0,0 0-16,9-9 15,34 0-15,-8 1 0</inkml:trace>
  <inkml:trace contextRef="#ctx0" brushRef="#br0" timeOffset="21339.9">3960 5767 0,'0'0'0,"0"0"0,0-9 0,0-8 16,9-9-1,25-17-15,45-1 0,7-8 16,71-8 0,25-1-16,27 1 15,16-18-15,27 8 16,0 10-16,-9 16 16,9 1-16,-26 26 15,-26-1 1,-27 10-16,-8 8 0,-61 0 15,-25 0 1,-19 0-16,-25 8 16,-18 1-1,-8 8-15,-26 27 0,-44 16 16,-61 27-16,-69 8 16,-8-8-1,-36 25-15,-34 36 0,17 8 16,0 0-1,35-27-15,35 19 16,43-44 0,35-26-16,25-26 0,36-18 15,34-8-15,18-8 16,26-1 0,86-8-16,79-27 0,52-34 15,61-17 1,-36 0-16,27 17 15,-17 0-15,-53-9 16,18-17-16,-52 9 16,-61 25-16,-43 10 15,-36 8 1,-25 9-16,-26 17 0,-18-9 16,-52 0-1,-78-8-15,-104 8 16,-43 9-16,25 18 15,-69-10-15,35-8 16,52 9 0,17-9-16,26-9 15,61 1-15,70-1 0,34 0 16,26 9 0</inkml:trace>
  <inkml:trace contextRef="#ctx0" brushRef="#br0" timeOffset="22059.96">5714 3991 0,'0'0'0,"0"0"0,0 0 16,0 0 0,0 0-16,0 0 0,26 18 15,26-1 1,35 0-16,17 1 15,70-1 1,35-8-16,42 8 0,62-8 16,-18-1-16,18 1 15,78 0-15,-1 8 16,-68-8-16,-27-1 16,35 10-1,-26-1-15,-78 0 16,-9 9-16,-26-8 15,-35 8-15,-60-9 16,-27 0 0,-25 0-16,-36-8 0</inkml:trace>
  <inkml:trace contextRef="#ctx0" brushRef="#br0" timeOffset="22930.96">8467 4979 0,'0'0'0,"-9"0"16,-8 0-16,-52 0 15,-36 8-15,1 10 16,17-1-16,-8 0 16,-9 1-16,25 16 15,19 1-15,25 0 16,17 17-16,27 0 16,35 8-1,8 1-15,17 8 0,44 35 16,0 0-1,-44-35-15,-25-25 16,-18-18 0,-17 0-16,-18-9 0,-17 18 15,-26-1-15,0 1 16,-9-9 0,-9 0-16,-16 0 0,16-9 15,9-8 1,27-9-16,25 0 15,9-9 1,0 1-16,9-10 0,-1 10 16</inkml:trace>
  <inkml:trace contextRef="#ctx0" brushRef="#br0" timeOffset="23254.23">8545 5784 0,'0'0'0,"0"0"0,0 0 15,0 18-15,9-1 0,8 18 16,1 8 0,-10 9-16,1 0 15,0-9-15,-1-17 16,1-9-16,-9-8 15,0 0 1,0-9-16,0-9 16,17-17-16,1 0 15,17-17-15,-1-9 16,1-17-16,0-1 16,-1 18-1,19 9-15,7-9 16,-25 35-16</inkml:trace>
  <inkml:trace contextRef="#ctx0" brushRef="#br0" timeOffset="23820.96">9457 5940 0,'0'0'0,"0"0"0,17-8 16,1-1-16,17 0 16,-1-8-1,-8 0-15,0-1 16,-8 1-16,-10 0 15,1-1-15,0 1 16,-18 8 0,-8-8-16,-18 17 0,-8 0 15,-10 17-15,10 9 16,8 0 0,9-8-16,9-1 0,0 0 15,17 18 1,17 0-16,9-1 15,9-8-15,-9 0 16,0-8 0,0-10-16,-9 1 15,-8-9-15,0 0 16,-1 0-16,-8 0 0,0 0 16,0 0-1,0 0-15,0 0 16,0 8-16,0 10 15,18 16-15,-1-8 16,9 9 0,0-9-16,0 0 0,-17-17 15</inkml:trace>
  <inkml:trace contextRef="#ctx0" brushRef="#br0" timeOffset="24129.89">9830 4927 0,'0'0'0,"0"0"0,0 0 16,0 0-16,0 8 15,27 18-15,16 35 16,9 43-1,9 17-15,-18-17 0,1 26 16,-18 0 0,0-35-16,-9-17 15,1 18-15,-1-1 0,-8-8 16,-1-36 0,-16 1-16,-1-17 15,0-9 1,9-17-16</inkml:trace>
  <inkml:trace contextRef="#ctx0" brushRef="#br0" timeOffset="24409.91">9778 5750 0,'0'0'0,"0"-9"0,18-17 16,8 0-16,35 0 15,-1 9-15,-8 8 16,1 0-16,-1 9 16,0 0-16,0 0 15,9 9-15,-9 8 16,0 1 0,-9 8-16,-8 8 15,-9-8-15,0 0 16,-17 0-16,0 0 15,-1-17-15,1 0 16</inkml:trace>
  <inkml:trace contextRef="#ctx0" brushRef="#br0" timeOffset="24761.09">10864 5576 0,'0'0'0,"0"9"16,26 26-16,9 34 0,-9 9 15,0 0-15,0 0 16,-17-9 0,-1-25-16,1-18 0,0-18 15,-9 1 1,0-9-16,0-9 15,0 1 1,0-10-16,0-8 16,0-17-16,0 0 15,0 8-15,8 0 16,-8 18-16,9 0 0,8 8 16,53 0-1,-18 9-15,278 61 16,-330-61-16</inkml:trace>
  <inkml:trace contextRef="#ctx0" brushRef="#br0" timeOffset="25179.89">11958 5559 0,'0'0'0,"0"9"0,0-1 16,0 1 0,-9 17-16,-8 9 15,-9 8-15,-9 0 16,-8 1-16,8-10 15,0-8 1,18 0-16,0-8 0,8-1 16,9-8-1,0-1-15,0 10 16,17-1-16,1 0 16,-1 1-1,9-1-15,0 9 16,0 9-16,0 16 15,0 1-15,-8 0 16,-1 35-16,0 43 16,-8-9-16,0-25 15,-18 16-15,0-8 16,1-26 0,-1-26-16,0-9 15,1-17-15,-18 0 16,-9-26-16,-9-26 15,-8-43-15,0-52 16,9-44-16,8 9 16,26 96-16</inkml:trace>
  <inkml:trace contextRef="#ctx0" brushRef="#br0" timeOffset="25309.94">11906 5421 0,'0'0'0,"0"0"15,0 0-15,-9 0 16,-8 17-16,-18 0 16,9-8-16</inkml:trace>
  <inkml:trace contextRef="#ctx0" brushRef="#br0" timeOffset="30409.77">3639 8807 0,'0'0'0,"0"0"0,8 18 0,10-1 16,-1 9-1,-8 0-15,-1 0 0,1-9 16,-9 1 0,-9-1-16,1 0 15,-18 1 1,0-1-16,-9 9 16,0-9-16,0-8 15,1-1-15,-10 1 16,-8-9-16,0 0 15,0-9-15,17 1 16,9-1-16,9 0 16,-1 1-1,18-27-15,9-8 0,26-9 16,0 0-16,8 0 16,0 17-1,36 1-15,25 16 16,-17 18-16,-27 26 15,10 18-15,8 16 16,0 18 0,0 0-16,-17 26 0,-9 9 15,-17-18-15,-26-8 16,-1 17 0,-16 0-16,-18-27 0,0-16 15,-9-18 1,0 1-16,0-18 15,1 0-15,-10-9 16,-8 0-16,-9-8 16,1 0-16,7-18 15,10 0 1,8 1-16,18-1 0,-9 0 16,9-17-1,-1 0-15,18 0 16,0-8-16,18-1 15,-1 0-15,18 9 16,8 9 0,0 0-16,-8 17 0,9 17 15,16 9-15,10 9 16,-1 17 0,-8-9-16,-17 0 15,-1-8-15,-17 8 16,0 1-16,-9-27 15,-8-8 1,0-9-16</inkml:trace>
  <inkml:trace contextRef="#ctx0" brushRef="#br0" timeOffset="32020.17">4820 8859 0,'0'0'0,"0"0"0,0 0 0,0 0 15,0 0-15,0 0 16,0 9 0,0 8-16,0 1 0,0-1 15,0 0 1,0 1-16,8 8 15,1 17 1,0 17-16,-1 36 0,1-10 16,0-16-1,8 8-15,1 43 16,-1 0-16,0-34 0,1-18 16,16-8-1,1-18-15,9-17 16,-10-9-1,-16-8-15</inkml:trace>
  <inkml:trace contextRef="#ctx0" brushRef="#br0" timeOffset="32335.36">5514 8920 0,'0'0'0,"0"0"0,0 0 15,0 9 1,18 8-16,-1 26 16,1 26-1,8 18-15,-9 8 16,-8-17-16,-1-8 15,10 16-15,-10 10 16,1-10-16,0-17 16,-9-25-16,0-10 15,0-8-15,0-17 16,0 0-16</inkml:trace>
  <inkml:trace contextRef="#ctx0" brushRef="#br0" timeOffset="32530.18">5089 9448 0,'0'0'0,"0"0"16,17 0-16,1 0 15,34 0-15,43 9 16,18 0-1,-61-9-15</inkml:trace>
  <inkml:trace contextRef="#ctx0" brushRef="#br0" timeOffset="33491.72">7364 8322 0,'0'0'0,"0"0"0,-8-8 0,-10-1 16,-25-17-16,-18 0 16,-9 9-16,1-1 15,-35 10 1,-9-1-16,35 9 15,17 0-15,26 17 16,9 9-16,9 18 16,-1 25-16,27-8 15,35 16-15,42 45 16,10 8-16,-27-35 16,-8-26-16,-17-17 15,-10 9 1,-8-9-16,-17 8 15,-18 10-15,-8-10 16,-9-16-16,-9 8 16,-34-9-16,-1-17 15,9 0-15,18-17 16,26-1-16,-9-8 16,17 0-1,9 0-15</inkml:trace>
  <inkml:trace contextRef="#ctx0" brushRef="#br0" timeOffset="33820.08">7651 9110 0,'0'0'16,"0"0"-16,0 0 0,0 26 0,0 26 0,17 26 16,0-17-1,-8-18-15,0-17 16,0 0-16,-1-17 16,1 0-16,-9-1 15,0 1-15,0-9 16,9-9-1,8-25-15,0-18 0,9 0 16,0-9 0,0 18-16,1 8 15,-19 26-15</inkml:trace>
  <inkml:trace contextRef="#ctx0" brushRef="#br0" timeOffset="34193.72">8580 9084 0,'0'0'0,"0"0"16,-9 0-16,-8 0 16,-9 0-16,0 18 15,-9-1-15,0 9 16,1 0-1,-1 9-15,17-9 16,1 0-16,17-9 16,0 9-16,0 0 15,9-9-15,-1-8 16,1 0-16,0-1 16,0 1-16,8 0 15,0-1 1,1-16-16,-1-1 0,0 0 15,9 1 1,18 8-16,8 0 16,-9 0-16,-25 0 15</inkml:trace>
  <inkml:trace contextRef="#ctx0" brushRef="#br0" timeOffset="34479.97">8884 8218 0,'0'0'0,"0"0"0,0 0 16,0 0-16,0 35 15,17 52 1,18 25-16,8 35 15,10 18-15,-10-44 16,-8 1-16,-9-1 16,-9-35-16,-8-25 15,-18-18-15,0-17 16,-8 0-16,8-8 16</inkml:trace>
  <inkml:trace contextRef="#ctx0" brushRef="#br0" timeOffset="34884.75">8788 9232 0,'0'0'0,"0"0"16,0-9-16,0 0 16,26 1-16,27-18 15,42 8-15,-8 1 16,-18 17-16,1 9 15,8 17 1,0 8-16,-8 18 16,-18-8-16,-9-1 15,-17-17-15,-17 0 16,0-17-16,-1-1 16,-8 1-16,0 0 15,0-1-15,0 1 16,0-9-1,0 0-15,0 0 16,0 0-16,9-9 16,8 1-16,1-10 15,8 1-15,-9 0 16,18-1-16,8 18 16,9 0-16,0 0 15,9 18-15,0-10 16,-35 1-16</inkml:trace>
  <inkml:trace contextRef="#ctx0" brushRef="#br0" timeOffset="35056.78">10569 8963 0,'-9'-8'0,"-8"8"0,17 0 0</inkml:trace>
  <inkml:trace contextRef="#ctx0" brushRef="#br0" timeOffset="35860.18">10595 8920 0,'0'0'0,"0"0"0,0 0 0,-9 0 15,-17 9-15,-35 8 16,-8 0-1,8 1-15,17-1 0,10-8 16,8-1 0,8 1-16,10 0 15,-1-1-15,9 1 16,0-1-16,17 1 16,18 0-16,0-1 15,8 1-15,-8-9 16,-9 0-16,-9 0 15,-8 0 1,0 0-16,-1 0 16,-8 9-16,9 43 15,0 34-15,-18 18 16,9 61-16,-9 8 16,-8 9-16,-9 9 15,9-35 1,-1-35-16,1-9 15,-9-25-15,8-26 16,1-35-16,0-9 16,8-8-16,0-27 15,-8-25-15,0-35 16,-1-61-16,18 9 16,0 44-16,0 51 15</inkml:trace>
  <inkml:trace contextRef="#ctx0" brushRef="#br0" timeOffset="36345.91">2909 10488 0,'0'0'0,"0"-9"0,35 0 0,95-25 16,165-10-1,88 10-15,16-10 16,53-8-16,51 1 16,18 7-16,0-8 15,-8 0-15,77 0 16,-8 26-16,-61 18 15,-43-1 1,-18 0-16,-34 9 16,-62 9-16,-94 0 15,-62-9-15,-8 8 16,-79-16-16,-86 8 16</inkml:trace>
  <inkml:trace contextRef="#ctx0" brushRef="#br0" timeOffset="37130.04">5393 11207 0,'0'0'0,"0"0"0,0 0 0,0 0 0,-9 0 16,9 0-1,0 0-15,0 0 16,0 8-16,18 10 16,8 25-16,17 18 15,9 16-15,-8-7 16,-1-10 0,-8-16-16,8-1 0,1-17 15,-10 0 1,1-17-16,0-1 15,-9 1-15,0-9 16,0-9-16,9 1 16,-9-1-1,8-8-15,1-9 16,17 0-16,18-9 16,8 0-16,0 9 15,-17 0-15,-18 0 16,-17 0-16,0 0 15,0 1-15,-8-10 16,-9-34 0,-18-35-16,-26 0 15,-17 26-15,-26 0 16,17 8-16,9 10 16,17 8-16,9 17 15,17 1-15,9 25 16</inkml:trace>
  <inkml:trace contextRef="#ctx0" brushRef="#br0" timeOffset="37541.78">7260 11475 0,'0'0'0,"0"0"0,-9 0 16,-17 17-16,0 18 15,-9-9-15,18 0 0,0 0 16,-1 0 0,18 0-16,0 9 15,18 8 1,25 18-16,18 8 0,0-8 15,-18-18 1,-17 0-16,-8-17 16,-10 0-16,-16-9 15,-27 1-15,-35 8 16,1 0-16,-9-9 16,-18-8-1,-8-1-15,26-8 16,26 0-16,26-8 15,0 8-15,8 0 16,18 0-16</inkml:trace>
  <inkml:trace contextRef="#ctx0" brushRef="#br0" timeOffset="38049.86">7321 10436 0,'0'0'0,"0"0"0,0 0 16,17 0-16,1 17 15,16 9-15,1 17 16,-9 9-16,0 0 15,-17-17 1,-1-9-16,-8 0 0,-8 0 16,-1 0-16,-17 9 15,-17-1 1,-1-8-16,1 0 16,8 0-16,18-9 15,8 1-15,18-1 16,25 18-16,27 8 15,61-8-15,43-9 16,8-18 0,157-16-16</inkml:trace>
  <inkml:trace contextRef="#ctx0" brushRef="#br0" timeOffset="40420.01">11915 9535 0,'0'0'0,"0"0"0,0 35 0,0 34 16,-9 17 0,9 1-16,0 0 15,0-1-15,0-8 0,9-26 16,-1-8 0,1-18-16,0-18 15,-1 1 1,-8 0-16,0-18 15,0-8-15,9-9 16,0-9-16,8-8 16,1 8-16,-1 0 15,0 9-15,1 0 16,8 9 0,17 8-16,9 9 15,0 0-15,0 9 16,1 0-16,-1-1 15,0 1-15,-9-9 16,1-9-16,-18 1 16,0-10-16,-18-34 15,-16-34-15,-18-1 16,0 18-16,-9-18 16,-26-25-1,-8 8-15,-1 26 16,18 26-16,17 17 15,18 18-15,8 8 16,9 9-16</inkml:trace>
  <inkml:trace contextRef="#ctx0" brushRef="#br0" timeOffset="40810.08">13400 9959 0,'0'0'0,"0"0"0,-9 0 0,0 9 0,-17 17 16,0 26 0,-17 0-16,8 0 15,0-9-15,18 0 16,17-8-16,0 0 15,17 8 1,1 9-16,16 17 0,-8-8 16,1-18-1,-19-8-15,1-9 16,-18 0-16,-8 0 0,-27 9 16,-25-9-1,-9 0-15,8-18 16,1 1-1,17 0-15,0-1 0,17-16 16,26 8 0,9 0-16,0 0 15</inkml:trace>
  <inkml:trace contextRef="#ctx0" brushRef="#br0" timeOffset="41479.81">14416 9284 0,'0'0'0,"-9"0"0,0 17 16,-17 9-16,0 9 15,0 34-15,0 44 16,9 8 0,-1-9-16,18 10 15,18 25-15,17-26 16,25-17-16,10 0 15,-1-9-15,-8-25 16,9-27-16,16-8 16,1-35-16,-9-26 15,-8-26-15,-9-18 16,-1-51-16,-7-35 16,-27-17-1,-26-18-15,-9 44 16,-26-9-16,-17 0 15,-26 26-15,-18 35 16,1 17-16,-18 0 16,-9 18-16,18 34 15,43 26-15,9 0 16,18 17-16,-1 0 16,17 1-16,1-1 15,17 26 1,35 26-16,43 27 15,26-1-15,-17-26 16,-9-25-16,9-1 16,0-17-16,-35-9 15,-17-8 1,-9 0-16,0-9 0,-18 0 16</inkml:trace>
  <inkml:trace contextRef="#ctx0" brushRef="#br0" timeOffset="41760.96">14242 8106 0,'0'0'0,"0"0"0,0 0 16,0 0-16,0 17 15,-9 0-15,9 1 16,0-1-16,0-8 0,0-1 16,0-8-1,0 0-15,0 0 16,0 0-1</inkml:trace>
  <inkml:trace contextRef="#ctx0" brushRef="#br0" timeOffset="41968.71">15102 8080 0,'0'0'0,"0"0"0,0 0 16,0 0-16,-9 17 15,-8 18-15,-27 17 16,18-26 0</inkml:trace>
  <inkml:trace contextRef="#ctx0" brushRef="#br0" timeOffset="44478.28">8154 10202 0,'0'0'0,"0"0"0,0 0 0,-8 0 0,-1 17 15,-17 0-15,0 1 16,-17 8 0,-1 8-16,-25 1 15,-27 26-15,1 8 16,8 0-16,0 9 15,-9-17-15,-8-18 16,17 1-16,18-18 16,17-1-1,0 1-15,17-8 0,18-10 16,17-8 0,0 0-16</inkml:trace>
  <inkml:trace contextRef="#ctx0" brushRef="#br0" timeOffset="45340.07">13704 9076 0,'0'0'0,"0"0"0,-9 0 16,-26 34-16,-52 44 15,-8 26 1,-9-8-16,-35 25 0,8 26 16,27-8-1,17 17-15,-17 17 16,-9-17-16,0 17 15,27-8-15,-27-27 16,-35 18 0,18-9-16,-9-25 0,-18 8 15,19-18 1,25-17-16,61-51 16</inkml:trace>
  <inkml:trace contextRef="#ctx0" brushRef="#br0" timeOffset="49340.3">9796 11363 0,'0'0'0,"-9"0"0,0-9 16,1 0 0,-27 1-16,-26-1 0,-34-8 15,8-1 1,26 18-16,18 0 16,-1 9-16,1 8 0,8 9 15,9 18 1,9 16-16,17 9 15,17 1 1,9 8-16,43 43 0,27 0 16,-18-34-1,-34-35-15,-10-18 16,-8-8-16,-17 0 0,-9-8 16,-17-1-1,-27 9-15,-17 0 16,-8 0-1,-18 0-15,-17-17 16,8-1-16,27 1 16,26-9-16,16 0 15,10-9-15,26 1 16,26-10-16,-18 10 16</inkml:trace>
  <inkml:trace contextRef="#ctx0" brushRef="#br0" timeOffset="49650.07">9830 12047 0,'0'0'0,"0"0"0,0 0 16,0 0-1,9 17-15,0 0 16,8 18-16,1 0 15,-10 8-15,1-17 16,0 0-16,-1-17 16,-8-1-16,0-8 15,0 0-15,0-8 16,0-1-16,0-17 16,18-26-1,-1-9-15,26-17 16,10 1-16,-1 33 15,-26 27-15</inkml:trace>
  <inkml:trace contextRef="#ctx0" brushRef="#br0" timeOffset="49999.8">10786 11882 0,'0'0'0,"0"0"15,-9 0-15,0 9 0,-17 8 16,0 9-1,-17 9-15,-18-1 16,-8 10 0,16-18-16,10 0 0,8-9 15,18-8-15,17-1 16,0 1 0,17 8-16,1 1 0,8-10 15,-9 1 1,0-9-16,-8 0 15,9 0 1,-10-9-16,1 1 0,0-1 16,-1 0-16,1 9 15,8 0 1,18 0-16,8 0 0,18 0 16,26 9-1,-9 8-15,-52-8 16</inkml:trace>
  <inkml:trace contextRef="#ctx0" brushRef="#br0" timeOffset="50290.28">11090 11224 0,'0'0'0,"0"0"15,0 0 1,0 0-16,-9 17 0,9 35 16,0 35-1,9 17-15,8 0 16,18 17-16,-9-8 0,0-18 16,-17-43-1,-1-18-15,-16-8 16,8-17-1,-9 8-15,-8-8 0,8 0 16</inkml:trace>
  <inkml:trace contextRef="#ctx0" brushRef="#br0" timeOffset="50540.08">10977 11917 0,'0'0'0,"0"0"0,0 0 15,26 0-15,26 0 16,26 0-16,9 17 16,-9 1-1,-17-1-15,-18 9 0,1 8 16,-1-8-16,-8 0 16,-9 0-1,0-8-15,-17-10 16,-1 1-16,1 0 15,0-1-15,-1-8 16,-8 0 0</inkml:trace>
  <inkml:trace contextRef="#ctx0" brushRef="#br0" timeOffset="50940.16">12375 11952 0,'0'0'0,"0"0"0,0 0 16,0 0-16,0 17 16,-9 0-1,1 0-15,-10 9 0,1-8 16,-1-1-16,1-8 16,8-1-1,1 1-15,-1 0 0,9-9 16,0 0-1,0 0-15,0 0 16,0 0 0,0 0-16,0 0 0,0 0 15,0 8-15,0 10 16,17 8 0,1 17-16,17 26 0,-9 1 15,0-1 1,-9-8-16,0 17 15,1 17 1,-10 0-16,-8-17 0,-8-26 16,-1-9-1,9-25-15</inkml:trace>
  <inkml:trace contextRef="#ctx0" brushRef="#br0" timeOffset="51259.93">12688 11414 0,'0'0'0,"0"0"0,-18 0 0,-17 18 16,-43 8-1,-69 34-15,-36 18 16,-25 9-16,-27 26 16,-34 43-16,-17-18 15,16 9-15,-25 27 16,43-53-16,27 0 16,-1 9-16,26-35 15,9-17-15,87-34 16,78-27-1</inkml:trace>
  <inkml:trace contextRef="#ctx0" brushRef="#br0" timeOffset="51792.46">10560 8192 0,'-17'0'0,"-62"44"0,-60 42 16,-78 36-1,-34 7-15,7 36 16,-16-9-16,25-17 0,-16 34 16,16-26-1,-8-26-15,0 27 16,17-10-1,26-25-15,35-18 16,-43 44-16,-87 94 16</inkml:trace>
  <inkml:trace contextRef="#ctx0" brushRef="#br0" timeOffset="55610.37">16387 9440 0,'0'0'0,"0"0"0,17 0 0,1 0 16,34 0 0,17 8-16,10-8 15,-10 0-15,-17-8 16,-17 8-16,-9 0 16,-9 0-16</inkml:trace>
  <inkml:trace contextRef="#ctx0" brushRef="#br0" timeOffset="56060.27">16656 10176 0,'0'0'0,"9"0"0,26 17 15,34 1-15,27-1 0,34 9 32,-8 8-32,-70-16 0</inkml:trace>
  <inkml:trace contextRef="#ctx0" brushRef="#br0" timeOffset="56559.99">17933 8599 0,'0'0'0,"0"0"0,0 9 15,26 69 1,17 43-16,9 35 16,18 43-16,-18-25 15,-17 8-15,-1-9 16,-16-17-16,8 8 15,-17-34 1,-9-26-16,-9-35 16,0-43-16,9-8 15</inkml:trace>
  <inkml:trace contextRef="#ctx0" brushRef="#br0" timeOffset="56902.01">18115 8539 0,'0'0'0,"18"0"0,16 8 0,18 10 16,44 16-1,-1 27-15,-16 8 16,-27-8-16,-18-9 16,-7-9-16,-19 1 15,-16-10-15,-36 27 16,-25 17-16,-1 0 16,-8-9-16,-18-8 15,10-9 1,7-18-16,19-8 0,42-17 15</inkml:trace>
  <inkml:trace contextRef="#ctx0" brushRef="#br0" timeOffset="57489.98">18827 9483 0,'0'0'0,"0"0"0,0 0 16,18 35-16,-1 51 15,0 9-15,-8-25 16,0-18-16,-9-9 16,0-8-1,0-9-15,0-18 16,0 1-16,-9 0 15,0-9 1,1-9-16,-18-26 16,0-25-16,8-18 15,1 8-15,17 27 16,0 9-16,0-1 16,17 18-16,9-1 15,18 1-15,8 17 16,0 9-16,0 17 15,0 17 1,0 17-16,0 1 16,-17-18-16,-9-17 15,-17 0-15,0-17 16,-1 0-16,-8-1 16,0-8-16,0 0 15,0 0-15,0-17 16,0-9-16,0-9 15,0 1 1,18 8-16,-1 0 0,18 8 16,17 18-16,0 18 15,0 16 1,0 18-16,9-8 16,8-1-16,1-8 15,-35-18-15</inkml:trace>
  <inkml:trace contextRef="#ctx0" brushRef="#br0" timeOffset="57719.75">20147 9639 0,'0'0'0,"0"0"0,26 0 16,35 0-16,26 8 15,17 1-15,18 0 16,8-9 0,-60 0-16</inkml:trace>
  <inkml:trace contextRef="#ctx0" brushRef="#br0" timeOffset="58049.81">21415 8582 0,'0'0'0,"0"0"0,0 0 16,0 0-16,0 0 16,9 17-1,17 44-15,26 43 0,-9 0 16,10 9-16,-1 34 16,-9-17-1,-17-26-15,0 17 16,-8 18-16,-10-36 15,-16-16-15,-19 17 16,-25 26 0,-78 164-16</inkml:trace>
  <inkml:trace contextRef="#ctx0" brushRef="#br0" timeOffset="58360.02">21815 8218 0,'0'0'0,"0"0"15,8 0-15,18 9 16,27 34-16,25 27 15,-18-1 1,-16-17-16,-18-9 16,-17 9-16,-1 0 0,-16 9 15,-18 8 1,-18 0-16,-8-8 16,9-18-16,17-17 15</inkml:trace>
  <inkml:trace contextRef="#ctx0" brushRef="#br0" timeOffset="58770.17">22310 9942 0,'0'0'0,"0"0"0,0 0 0,0 0 16,0 0 0,8 0-16,10 0 15,-1-9-15,9-17 16,0-26-16,0-26 16,-17 9-16,0 8 15,-18-8 1,0 0-16,-17 8 0,9 18 15,-1 26 1,-8 17-16,0 0 16,0 17-16,-8 9 15,-1 9-15,17 17 16,18 34 0,18 1-16,8-18 15,17-17-15,35 0 0,35 0 16,-17-26-1,-53-17-15</inkml:trace>
  <inkml:trace contextRef="#ctx0" brushRef="#br0" timeOffset="58989.89">23248 9518 0,'0'0'0,"0"0"0,8 0 15,44 0-15,26 0 0,1 8 16,16-8 0,61 0-16,-17-8 15,-104 8-15</inkml:trace>
  <inkml:trace contextRef="#ctx0" brushRef="#br0" timeOffset="59322.85">24620 8201 0,'0'0'0,"0"0"0,0 0 15,8 35 1,27 60-16,8 35 16,18 43-16,-9 0 15,-17-8-15,9 8 16,-18-43-1,-18-17-15,1 17 16,-18-26-16,1-18 16,-18-25-16,-9-1 15,17-34-15</inkml:trace>
  <inkml:trace contextRef="#ctx0" brushRef="#br0" timeOffset="59629.94">24307 8140 0,'0'0'0,"9"-8"16,25-1-16,19 9 15,25 17-15,61 35 16,8 26-1,-16 9-15,-19 8 16,-7-17-16,-36-17 16,-17 8-16,-17 0 15,-35 1-15,-17-10 16,-27-8 0,-17-8-16,-25 8 15,-36 8-15,9-17 16,61-17-16</inkml:trace>
  <inkml:trace contextRef="#ctx0" brushRef="#br0" timeOffset="60159.9">25740 9855 0,'0'0'0,"-9"0"0,-8 0 0,-18 0 16,-17 9 0,9 0-16,-1 8 0,1-8 15,8-1 1,0 10-16,18-10 15,8 1 1,9 8-16,0-8 16,0 0-16,18-1 0,-1 1 15,18-18 1,17-8-16,-9-35 0,1-35 16,-18 1-1,-18 8-15,1-26 16,-18-17-16,-8 8 15,0 35 1,8 17-16,0 18 16,1 8-16,8 18 15,0 8-15,0 9 16,26 26-16,26 87 16,26 60-16,-9 27 15,-8 7-15,0 10 16,-9-18-16,9-17 15,17-17 1,104 120-16</inkml:trace>
  <inkml:trace contextRef="#ctx0" brushRef="#br0" timeOffset="61395.21">5376 14463 0,'0'0'0,"0"0"0,0 0 0,0 0 0,0 0 16,0 0 0,0 0-16,0 9 15,0 0-15,0 8 16,-9 0-16,0 1 15,-8-10 1,-1 1-16,-8-18 16,0 1-16,-8-10 0,-1-8 15,0-8 1,0-18-16,9-9 16,9-8-16,26 8 15,8 9-15,9 0 16,0 18-1,18-1-15,25 0 16,18 18-16,-9 17 16,-17 9-16,8 34 15,18 52-15,-17 18 16,-27 8-16,-17 35 16,-43-17-1,-18-1-15,-8 27 16,-10-44-16,-33-26 15,-19-8-15,27-18 16,9-25-16,-1-18 16,1-18-16,-1-8 15,18-8-15,17-10 16,1-8-16,16-8 16,18-36-1,18-16-15,25 16 0,1 10 16,-1 16-1,9 10-15,26 16 16,18 1-16,-18 17 16,-17 17-16,-9 27 15,-9 16-15,1 10 16,-18-10-16,8 18 16,1 18-16,-9-10 15,0-34 1,9 0-16,8 0 15,-25-35-15</inkml:trace>
  <inkml:trace contextRef="#ctx0" brushRef="#br0" timeOffset="61709.93">6331 13667 0,'0'0'0,"0"0"0,0 8 15,0 18-15,0 26 0,8 17 16,1 18 0,17 60-16,9 1 0,0-18 15,-1 25 1,-8-25-16,1-26 15,-10 0 1,0 0-16,9-17 0,-17-35 16,0-26-16,-1-9 15,-8-8 1,0-9-16</inkml:trace>
  <inkml:trace contextRef="#ctx0" brushRef="#br0" timeOffset="61960.15">6913 13693 0,'0'0'0,"0"0"0,0 0 15,0 0-15,0 0 16,0 0 0,0 17-16,17 26 15,0 26-15,1 27 16,-1 34-1,0-9-15,1 0 16,8 18-16,-17-9 16,-1-35-16,-16-34 15,-1-27-15,0-8 16,9-17-16</inkml:trace>
  <inkml:trace contextRef="#ctx0" brushRef="#br0" timeOffset="62159.86">6131 14446 0,'0'0'0,"0"0"0,43-9 16,62 1-16,8-10 15,43 1 1,18 0-16,-27-1 15,36 10-15,173 16 16</inkml:trace>
  <inkml:trace contextRef="#ctx0" brushRef="#br0" timeOffset="62509.98">5462 15832 0,'0'0'0,"0"0"15,18 0-15,16 9 16,53-18-16,70 0 16,34-8-1,34-9-15,45-17 16,-10-1-16,44-8 0,-9 0 16,-69 0-1,43 1-15,-25 7 16,77-16-16</inkml:trace>
  <inkml:trace contextRef="#ctx0" brushRef="#br0" timeOffset="63290.11">6305 16040 0,'0'0'0,"0"0"16,0 17-16,-9 1 15,9 8-15,0 17 16,0 26-16,17 35 16,9-9-16,1-17 15,-1-17-15,0-9 16,0-9-16,0-17 16,0-17-1,0-9-15,9-9 0,-1-17 16,18-17-1,1-9-15,-10 0 16,-17 17-16,-9 18 16,-8 0-16,8 17 15,1 17-15,17 0 16,-1 18-16,10 17 16,8 0-16,9 9 15,17-1 1,0-17-16,-17-25 15,-18-18-15,1-18 16,-1-8-16,0-25 16,1-62-16,-18-8 15,-18 25-15,-16 1 16,-1 0-16,-8 8 16,-9 27-1,-9 16-15,-8 18 16,-1 9-16,-8 17 15,0 17-15,9 18 16,25-9 0</inkml:trace>
  <inkml:trace contextRef="#ctx0" brushRef="#br0" timeOffset="63675.14">7764 16421 0,'0'0'0,"8"0"0,10 9 15,-1-1 1,9 1-16,-9-9 0,-8 0 16,0 0-1,0 9-15,-1 8 16,-8 0-16,-8 9 0,-1 0 16,-17 9-1,0 8-15,0 9 16,8 26-1,18 0-15,9-9 16,8-17-16,-8-8 16,0-10-16,-1-8 15,1 0-15,0-8 16,-9-10-16,-9 1 16,-8 0-16,-35-1 15,-9-16 1,-9-1-16,10 0 15,-19-17-15,1-8 16,18 16-16,25 18 16</inkml:trace>
  <inkml:trace contextRef="#ctx0" brushRef="#br0" timeOffset="64429.85">9822 14446 0,'0'0'0,"-9"9"0,0 25 15,-8 36-15,-9 16 16,0-8 0,9 26-16,-1 17 0,18-8 15,0-26-15,9-1 16,8 18 0,18-8-16,8-18 0,10-27 15,7-16 1,1-9-16,0-17 15,17-35-15,26-26 16,-8-17 0,-18-9-16,-9-26 15,-25-9-15,-18 0 16,-17 9-16,-27-17 0,-34 0 16,-26 26-1,8 25-15,-16 18 16,-36 0-16,0 26 15,18 9-15,9 17 16,-9 9 0,8-1-16,35 10 0,18-1 15,17 9 1,17 9-16,26 8 16,36 26-16,25-17 15,35 0 1,26 0-16,-18-26 15,-8-8-15,0-1 16,-18-8-16,-25-9 16,-35 0-16</inkml:trace>
  <inkml:trace contextRef="#ctx0" brushRef="#br0" timeOffset="64810.31">9718 13796 0,'0'0'0,"0"0"16,-9 0-16,0 9 16,-17 0-16,-17-1 15,8-8-15,0 0 16,18 0-1,8 0-15,9 0 16,0-8-16,26 16 16,-8 1-16</inkml:trace>
  <inkml:trace contextRef="#ctx0" brushRef="#br0" timeOffset="65135.63">10612 13883 0,'0'0'0,"0"0"0,0 0 16,0 0 0,-9 0-16,1 9 0,-18-1 15,0 1-15,-9-9 16,17-9 0,1 1-16,17-1 15,0-8-15,9-18 16,8 18-16</inkml:trace>
  <inkml:trace contextRef="#ctx0" brushRef="#br0" timeOffset="65499.81">12766 14593 0,'0'0'0,"0"0"15,17-8-15,27 8 16,25 0-16,9 0 16,-17 8-16,-9 1 15,-26-9 1</inkml:trace>
  <inkml:trace contextRef="#ctx0" brushRef="#br0" timeOffset="65713.12">12488 15226 0,'0'0'0,"35"0"16,34 0-16,35 8 16,44-16-1,34-10-15,-17 1 0,35 0 16,156-1-16</inkml:trace>
  <inkml:trace contextRef="#ctx0" brushRef="#br0" timeOffset="66121.45">14442 13909 0,'0'0'0,"0"0"0,0 0 0,0 0 16,8 0-1,10 17-15,8 27 16,26 51-16,-9 18 15,-8 8 1,17 43-16,-8-8 16,-10-26-16,1 44 0,-17-27 15,-10-43 1,1-9-16,-18-8 16,1-35-16,-10 0 15,-8-26-15,26-26 16</inkml:trace>
  <inkml:trace contextRef="#ctx0" brushRef="#br0" timeOffset="66430.16">14572 13381 0,'0'0'0,"17"8"16,9 10-16,44 16 16,25 10-16,10 34 15,-18 8-15,-27 10 16,-16-27 0,-18 0-16,0 9 15,-17 9-15,-18 8 16,-9-26-16,-25-8 15,-44 0-15,0-18 16,1 0-16,25-17 16,43-17-16</inkml:trace>
  <inkml:trace contextRef="#ctx0" brushRef="#br0" timeOffset="67040.2">15536 14741 0,'0'0'0,"0"17"0,0 0 16,0 9-16,9 26 15,-1 18 1,1 7-16,0-16 15,-9-18-15,0-17 16,0-8-16,0-10 16,0 1-1,-9-18-15,0-25 0,-17-18 16,0 0-16,0-9 16,-9-25-1,9-1-15,18 26 16,8 27-16,0 8 15,17 8 1,0 18-16,1 9 16,25 17-16,35 9 0,1 8 15,-10 0 1,-8-8-16,-18-9 16,-17 0-16,0 0 15,-17-9-15,0-8 16,-9-9-16,-9 0 15,-17-9 1,0 1-16,-9-10 0,18 1 16,-1 0-1,10-1-15,8 1 16,8 0-16,10-1 0,17 18 16,8 0-1,9 9-15,18 8 16,16 18-16,1-9 15,-17-17 1,-18-1-16,-26-8 16</inkml:trace>
  <inkml:trace contextRef="#ctx0" brushRef="#br0" timeOffset="67260.32">16891 14862 0,'0'0'0,"0"0"0,34 9 16,45-1-16,16 1 16,1-18-16,25 1 15,18-1-15,174-8 16</inkml:trace>
  <inkml:trace contextRef="#ctx0" brushRef="#br0" timeOffset="67574.23">18150 13649 0,'0'0'0,"0"9"16,17 17-1,1 26-15,8 8 0,-9 44 16,9 70-16,9 8 16,8 25-1,-8-16-15,0 0 0,0-1 16,-27-60-1,-16 9-15,-1-18 16,0-43 0,-8-26-16,-18-9 15,18-26-15,8-8 0</inkml:trace>
  <inkml:trace contextRef="#ctx0" brushRef="#br0" timeOffset="67877.13">18245 13441 0,'0'0'0,"18"0"16,60 18-16,18 8 15,-10 8-15,1 27 16,9 34-16,-35-8 15,-18-1 1,-17 1-16,-17 17 16,-27-9-16,-8-17 15,0-17-15,0-9 16,-17-9-16,-18-8 16,9-9-16,8-18 15,27 1-15</inkml:trace>
  <inkml:trace contextRef="#ctx0" brushRef="#br0" timeOffset="68320.2">19149 15312 0,'0'0'0,"0"0"0,0 9 16,0-9-16,0 9 15,0-9-15,0 0 16,17-9-16,26 0 16,18-17-16,9-26 15,-10-8 1,-16-10-16,-9 10 0,-18 16 15,-8 10 1,-18-1-16,0 9 16,-17 9-16,-17 8 15,-1 9-15,1 0 16,8 18-16,9 8 16,9 17-16,-1 26 15,18-8-15,27-1 16,25 10-1,26-10-15,-9-25 16,27 0-16,43-27 16,-9-25-1,-87 17-15</inkml:trace>
  <inkml:trace contextRef="#ctx0" brushRef="#br0" timeOffset="68519.88">20538 14914 0,'0'0'0,"17"9"0,36 8 0,33 17 16,1-8-1,9 0-15,25-8 0,1-1 16,-9-17-1,-52 0 1</inkml:trace>
  <inkml:trace contextRef="#ctx0" brushRef="#br0" timeOffset="68860.1">21893 13649 0,'0'0'0,"0"0"16,0 0-16,17 0 16,9 26-16,18 35 15,8 34-15,9 61 16,8 26-1,-17 17-15,-17 0 16,-18-34-16,-8 17 16,0-35-16,-18-26 15,0-8-15,1-18 16,-18-43-16,8 0 16,18-26-16</inkml:trace>
  <inkml:trace contextRef="#ctx0" brushRef="#br0" timeOffset="69169.82">21867 13476 0,'0'0'0,"17"0"0,53 17 15,25 1-15,1-1 16,34 44-16,44 43 16,-44-1-16,-43-7 15,17 25-15,-26 9 16,-26-43-16,-34-27 16,-18-8-1,-27 17-15,-25 9 16,-26-17-16,-43-9 0,-10-17 15,-8-9 1,-17 8-16,-139 70 16</inkml:trace>
  <inkml:trace contextRef="#ctx0" brushRef="#br0" timeOffset="69750.23">23317 15555 0,'0'0'0,"0"0"0,-9 0 16,1 8-16,-10 1 15,-16 0-15,-19-1 16,-25 1-16,9 0 16,8-1-1,26 1-15,1 0 16,16-1-16,9 1 16,9-9-16,0 0 15,18 17-15,17-8 16,17 0-1,-9-18-15,9-34 16,-8-35-16,-10 0 16,-8-26-16,0-52 15,-17 17-15,0 18 16,-18-26-16,-8 26 16,17 43-16,-9 26 15,0 17-15,1 0 16,8 18-16,0 17 15,0 0 1,0 9-16,8 60 0,10 52 16,17 53-1,25 33-15,27 19 16,0-27-16,-26-35 0,-9-8 31,-17-34-31,-18-62 0</inkml:trace>
  <inkml:trace contextRef="#ctx0" brushRef="#br0" timeOffset="70829.81">4073 13190 0,'0'0'0,"0"0"0,0 0 0,0 0 16,0 0-16,0 26 15,0 26 1,-9 17-16,1 44 0,-1 43 15,-9 0 1,1 17-16,8 26 16,9 9-16,0 9 15,9 17-15,0 17 16,8 17-16,9-17 16,-8-8-1,-1-18-15,-8-26 0,-1-25 16,-8-53-1,-8-8-15,-1-18 0,9-43 16,0-18 0,0-16-16,0-10 15,0-8-15,9-8 16</inkml:trace>
  <inkml:trace contextRef="#ctx0" brushRef="#br0" timeOffset="72653.25">3578 12740 0,'0'0'0,"0"0"0,0 0 16,9 0 0,43 8-16,17 10 15,27-1-15,51 9 16,1 0-16,52-9 15,34 1 1,18-27-16,35-17 0,-18-9 16,69 1-16,27 8 15,-43 0 1,8 8-16,43-8 0,26 9 16,27 8-1,-9 1-15,-18-1 16,1 0-16,-1 1 15,9-1 1,9 9-16,17 9 16,-8-9-16,17 8 15,8 1-15,-25 0 16,17-1-16,8 10 16,-16-1-16,7-8 15,-7-1-15,-1 10 16,9-1-16,-9-8 15,9-9 1,-18 0-16,-16-18 16,7 1-16,-25 8 0,-9 1 15,-8-10 1,-10-8-16,36 9 0,-1 8 16,-25 1-1,-53-10-15,-8-7 16,43 7-1,0-8-15,-61 9 16,9 17-16,9 0 16,-70 0-16,0 0 15,-17 9-15,-53-18 16,10 9-16,-44-9 16,-35 1-16,0 8 15,-8 0 1,-18 0-16,-17 8 0,-18 1 15,-17 0 1,0-1-16,-8 1 16,-1 0-16,-8-1 15,8 10 1,0 7-16,1 45 16,-1 34-16,-8 17 15,8 18-15,-8 34 16,8 0-16,1 26 15,-1 9-15,18 17 16,-9 9-16,0 9 16,0 8-1,0-9-15,0 10 0,0-18 16,-9 8 0,9-17-16,-8-17 15,-1 0-15,1-43 16,-10-1-16,-8-25 15,9-44-15,-18-43 16,1-9-16,-19-8 16,1-9-1,-17 0-15,0-17 0,-1-1 16,1-8-16,-27-8 16,-43-1-1,0 0-15,18-17 16,-35 9-16,-27-9 15,1 9-15,-26 8 16,-1 9 0,-8-9-16,-17 9 0,-27-8 15,1 8 1,-18 8-16,0 1 16,-8 0-16,-9-1 15,17 10-15,-52-1 16,26-8-16,0 8 15,-61 0 1,35-8-16,18 0 0,-79-1 16,9-8-16,52 9 15,-26-18 1,-43 9-16,-18 0 0,78 9 16,35-9-1,-86 0-15,7 9 16,62-1-16,-17 1 15,-44 0-15,26-9 16,34 8 0,-34-8-16,-34-8 15,42-1-15,36 0 16,-62 1-16,1-1 16,52 9-16,-18 0 15,-34 0 1,51 9-16,27-1 0,-52 10 15,52 8 1,8 0-16,-25 17 16,25-8-16,-26-9 0,10-1 15,25 1 1,-35-8-16,35-10 16,-34 1-16,16 0 15,19-9-15,-27 0 16,17 0-1,-17 0-15,18 0 16,-1-9-16,-17 0 16,27 9-16,-19-8 15,36-1-15,8-8 16,18 8-16,60 0 16,0-16-1,18 7-15,43-8 16,27 9-16,25-9 0,17-9 15,18 18 1</inkml:trace>
  <inkml:trace contextRef="#ctx0" brushRef="#br0" timeOffset="77100.03">26886 12125 0,'0'0'0,"0"0"0,0 0 16,0 0-16,0-9 15,-8 0-15,-1 1 0,-17-1 16,-9 0 0,-43 1-16,-26 16 15,26 10 1,-9-1-16,-9 18 0,18 8 15,17 18 1,35 17-16,17 0 0,36 0 16,16 17-1,18 26-15,26-8 16,8-27-16,-25-25 0,-27-26 16,-17-9-1,-9 0-15,-8-9 16,-18 0-1,-8 1-15,-18 8 16,-17 0-16,0-1 16,-17 1-16,-10-8 15,1-1-15,18-8 16,33-1 0,19 1-16,8-9 15</inkml:trace>
  <inkml:trace contextRef="#ctx0" brushRef="#br0" timeOffset="77720.05">27251 12766 0,'0'0'0,"0"0"15,0 0-15,0 0 16,0 0 0,0 17-16,0 0 0,0 18 15,0 8 1,9 1-16,8-1 0,18 9 15,-1 9 1,19-9-16,-10-9 16,-8-9-1,-9-16-15,0-10 0,-9 1 16,-8-9-16,0-9 16,-1 1-1,1-10-15,0 1 0,-9 8 16,8 1-1,1-1-15,0 1 16,8-1 0,35 0-16,35 9 15,17 0-15,-17 9 0,-17-9 16,-10 9 0,-8-9-16,-17-9 15,-9 0-15,-17 1 16,0-18-16,-18-18 15,-26-51 1,-17-9-16,-17 9 0,-27-1 16,18 1-16,17 9 15,18 25 1,17 9-16,8 17 0,18 18 16</inkml:trace>
  <inkml:trace contextRef="#ctx0" brushRef="#br0" timeOffset="78029.92">28241 12575 0,'0'0'0,"0"0"0,0 0 16,17 17-16,1 27 15,16 34-15,-8 0 16,1-9-16,-1-17 16,-9-9-16,-8-8 15,-1-9 1,1 9-16,8-9 15,1-18-15,-10 1 16</inkml:trace>
  <inkml:trace contextRef="#ctx0" brushRef="#br0" timeOffset="78351.7">28866 12688 0,'0'0'16,"0"8"-16,18 10 0,-1 25 16,9 18-16,0-1 15,-9-16-15,-8-10 16,0-8-16,-1 0 16,-8-17-1,0 0-15,0-1 0,0-8 16,0-8-1,9-18-15,0-18 16,0-8 0,8 0-16,0 18 0,18 8 15,17 8-15,26 10 16,0 25 0,-34 9-16</inkml:trace>
  <inkml:trace contextRef="#ctx0" brushRef="#br0" timeOffset="78799.92">30004 12688 0,'0'0'0,"0"0"0,0 0 0,-9 17 16,0 26-1,-8 9-15,0-8 16,8-1-16,0-8 15,9-9-15,0 0 16,0-18 0,0 1-16,0 0 15,0-1-15,9 1 0,8 0 16,1 8 0,-1 0-16,18 18 15,8 43-15,18 34 16,-17 1-16,-1 52 15,-8-1 1,-18 1-16,-8 8 16,-18-43-16,-17-35 15,-9-8-15,-8-27 16,8-8-16,0-26 16,1-17-16,-1-9 15,-9-17 1,1-18-16,-18-43 15,18-43-15,17-35 16,26 0-16,17 9 16,70-165-16</inkml:trace>
  <inkml:trace contextRef="#ctx0" brushRef="#br0" timeOffset="79019.97">29040 11544 0,'0'0'16,"0"0"-16,0 0 0,0 9 15,17 34-15,1 1 16,-10-27-1</inkml:trace>
  <inkml:trace contextRef="#ctx0" brushRef="#br0" timeOffset="79529.98">25558 14230 0,'0'0'0,"0"0"0,0 0 16,8 17-1,10 18-15,-1 8 16,18 35-16,17 34 16,-9 1-16,1 0 15,-10 8-15,-8 0 16,-8-26-1,-10-25-15,1-36 16</inkml:trace>
  <inkml:trace contextRef="#ctx0" brushRef="#br0" timeOffset="79810.05">25827 14489 0,'0'0'16,"0"0"-16,0 0 0,8 0 15,10 0 1,25 0-16,18 0 15,8 0-15,-8 0 16,-9-8-16,-8 8 16,-9-9-16,-18 9 15</inkml:trace>
  <inkml:trace contextRef="#ctx0" brushRef="#br0" timeOffset="80005.6">25644 14923 0,'0'0'0,"9"0"0,26 0 15,17 0-15,17 0 16,53 0-16,0 0 16,-36 0-1,-16 8-15,-35-8 0</inkml:trace>
  <inkml:trace contextRef="#ctx0" brushRef="#br0" timeOffset="80199.89">25888 15598 0,'0'0'0,"0"0"0,17 9 16,26-1-16,44 1 0,17-18 16,1 1-16,25-1 15,191-17 1</inkml:trace>
  <inkml:trace contextRef="#ctx0" brushRef="#br0" timeOffset="80724.86">27173 15208 0,'0'0'0,"0"0"0,0 0 0,0-8 0,0-10 16,8-16-16,-16-10 16,-10 1-16,-16 8 15,-10 1-15,-8-1 16,9 18-16,8 0 16,9 17-16,0 0 15,9 0-15,-1 17 16,9 0-1,1 18-15,8-1 16,8 18-16,27-8 16,17-1-16,9-8 15,0-9-15,-18 0 16,-8-18-16,0 1 16,-9 8-16,9 1 15,-1-1-15,1 18 16,0 17-16,8 34 15,-8-8 1,-9-9-16,0 18 16,0 8-16,0-8 15,-8-9-15,16-17 16,-8-27-16,-17-16 16</inkml:trace>
  <inkml:trace contextRef="#ctx0" brushRef="#br0" timeOffset="81109.83">27650 14775 0,'0'0'0,"0"0"15,0 0-15,9 9 16,-9 8-16,17 27 0,1 34 15,-1 17 1,9-17-16,-8-18 16,8-16-1,0-18-15,0 0 0,0-9 16,0-8-16,0-1 16,0-16-1,0-1-15,0 0 16,0-8-16,-8 0 15,-1-1-15,-8 1 16,-1 17 0,10 0-16,-1 17 0,26 9 15,18 9-15,0 17 16,8-17 0,-8-27-16,-35 1 15</inkml:trace>
  <inkml:trace contextRef="#ctx0" brushRef="#br0" timeOffset="81545.06">29049 14801 0,'0'0'0,"0"0"0,0 0 0,0 0 15,0 0-15,-18 0 16,-25 0 0,-44 18-16,0-1 15,26-8-15,1 8 16,-10 0-16,18 9 16,9 0-16,25 0 15,9 9-15,9-1 16,18-8-16,-1 0 15,1-17 1,-1 0-16,18-18 16,8 0-16,1 1 15,-1-1-15,-8 0 16,-9 1-16,0 8 16,0 0-16,0 0 15,-9 17-15,9 18 16,0 8-1,-8-8-15,-1 17 16,0 17-16,1-26 16</inkml:trace>
  <inkml:trace contextRef="#ctx0" brushRef="#br0" timeOffset="81839.98">29335 14100 0,'0'0'0,"0"0"16,0 8-16,18 27 16,16 26-1,1 17-15,0 43 16,8 35-16,1-9 15,8 9-15,0 8 16,-9-25 0,-17 0-16,-8-1 0,-18-43 15,0-34-15,8-35 16</inkml:trace>
  <inkml:trace contextRef="#ctx0" brushRef="#br0" timeOffset="82070.13">29361 14948 0,'0'0'0,"0"0"16,18 0-16,-1-8 16,0 8-16,27 0 15,17 8-15,25 18 16,1 18-1,-9 8-15,-26 0 16,-8-9-16,-1 0 16,9 1-16,-8-1 15,8-8-15,-26-27 16</inkml:trace>
  <inkml:trace contextRef="#ctx0" brushRef="#br0" timeOffset="82671.17">30438 15217 0,'0'0'0,"0"9"16,17 8-16,18 9 15,0 17-15,8 9 16,1 9-1,-10-9-15,-7-17 0,-19-18 16,1-9 0,-9-8-16,-9-17 15,1-9-15,-19-17 0,-7-18 16,-10-8 0,10-9-16,-1 0 15,17 17 1,1 18-16,8 8 0,9 18 15,0 0 1,18 17-16,25 8 16,18 18-16,17 26 0,-17-8 31,-18-1-31,1-8 0,-9-1 16,-9-8-1,0 0-15,-18-8 0,1-10 16,0 1-1,-9-9-15,0 0 16,0 0-16,0-9 16,0-8-16,17-18 15,0-8-15,1 0 16,-1 8 0,9 9-16,9 9 15,0-1-15,-9 18 16,8 0-16,1 18 15,-9 16 1,9 10-16,8-10 16,-25-16-16</inkml:trace>
  <inkml:trace contextRef="#ctx0" brushRef="#br0" timeOffset="83059.86">32010 14948 0,'0'0'0,"-9"0"16,-17 18-16,0-1 15,-9 18-15,1-1 16,-1 10-16,18-1 15,-1-8 1,18-1-16,0 1 0,26 17 16,18 17-16,16 9 15,-7-8 1,-19-27-16,-8-17 16,-17 0-16,-18-9 15,-25 0-15,-19 9 16,-7-8-1,-18-10-15,-35 1 0,8-18 16,19 9 0,25 0-16,35 0 15</inkml:trace>
  <inkml:trace contextRef="#ctx0" brushRef="#br0" timeOffset="83280.2">29952 14715 0,'0'0'0,"0"0"0,0 0 15,17 0-15,0 8 0</inkml:trace>
  <inkml:trace contextRef="#ctx0" brushRef="#br0" timeOffset="87371.42">7555 14533 0,'0'0'0,"0"0"0,0 0 0,9 0 15,8-9 1,1 0-16,-1 1 16,9 8-1,0 0-15,0 8 0,-8 10 16,8-1-16,-9 18 16,-8 8-1,-1 0-15,-8 9 16,0-8-16,0-1 15,0 9-15,0-9 16,18 0-16,-1 1 16,9-1-16,0-17 15,0-9-15,18-8 16,8-18 0,26-17-16,9-26 15,-35 18-15,-35 25 16</inkml:trace>
  <inkml:trace contextRef="#ctx0" brushRef="#br0" timeOffset="87594.77">7625 13961 0,'0'0'0,"0"0"0,0 0 16,0 0-16,0 0 15,0 0-15,17 17 16,35 1-16,-17-10 16</inkml:trace>
  <inkml:trace contextRef="#ctx0" brushRef="#br0" timeOffset="88529.8">10699 15278 0,'0'0'0,"0"0"0,0 0 0,0 0 16,0 0 0,0 0-16,0 0 15,0 0-15,17 0 16,9 8-16,9 1 16,0 0-16,0 8 15,-9 0-15,0 9 16,0 0-16,-18 9 15,1 0 1,-18 17-16,-8-9 0,-9 0 16,-9-8-1,0-9-15,9 0 16,9-9-16,0-8 16,17-1-16,8 10 15,18 16-15,27 1 16,16 0-1,9-1-15,-34-16 16</inkml:trace>
  <inkml:trace contextRef="#ctx0" brushRef="#br0" timeOffset="88750.3">11020 14585 0,'0'0'0,"0"0"0,0 17 16,0 0-16,0 9 16,9 9-16,0-9 15,8 0-15,-8-9 16</inkml:trace>
  <inkml:trace contextRef="#ctx0" brushRef="#br0" timeOffset="89804.99">16378 15321 0,'0'0'0,"0"0"0,0 0 15,0 0-15,9 9 0,8-1 16,1 1 0,-1 8-16,9 1 15,0-1 1,9 0-16,0 9 0,-9 9 15,0 8 1,-17-8-16,-1-1 16,-16 1-16,-1 0 0,-9-1 15,-8 18 1,9 0-16,0 0 16,-1-8-1,18-1-15,0-17 0,0 9 16,18-9-1,16-9-15,1-8 16,17-1 0,0-16-16,-26-1 0</inkml:trace>
  <inkml:trace contextRef="#ctx0" brushRef="#br0" timeOffset="90009.72">16404 15139 0,'0'0'0,"0"0"0,0 0 16,0 0-16,0 9 16,0 8-16,0 0 15,9-8-15,0 8 16,8 1-16</inkml:trace>
  <inkml:trace contextRef="#ctx0" brushRef="#br0" timeOffset="90890.32">19930 15615 0,'0'0'0,"9"0"15,8 18-15,1-1 0,-1 0 16,0 1-16,1-1 16,-1 0-1,0 18-15,-8 8 16,0 9-16,0 9 15,-1-9-15,-8-9 16,0-17 0,0 0-16,0 0 0,0-8 15,0-10-15,0 1 16,9-1 0,8 1-16,1 0 15,16-1-15,27 1 16,-26-9-16</inkml:trace>
  <inkml:trace contextRef="#ctx0" brushRef="#br0" timeOffset="91079.87">20087 15252 0,'0'0'0,"0"0"0,0 0 16,0 0 0,0-953-16,0 1906 15,0-953-15,0 0 0</inkml:trace>
  <inkml:trace contextRef="#ctx0" brushRef="#br0" timeOffset="92020.33">23812 16023 0,'0'0'0,"0"0"0,17 8 0,1 10 0,8-10 16,0 1 0,0 0-16,-9-1 15,-8 1 1,0 0-16,-9-9 15,0 8-15,-9 1 16,0 8-16,-8 0 16,0 9-16,-1 9 15,1 0-15,-1 17 16,1 0-16,17 0 16,0-9-16,17-17 15,1 0-15,8-9 16,0 1-1,9-1-15,-18-8 16</inkml:trace>
  <inkml:trace contextRef="#ctx0" brushRef="#br0" timeOffset="92220.18">23786 15512 0,'0'0'0,"9"8"0,8 9 15,0 1-15,1 8 16,8-9-16,0 0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6:58:5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6748 1791 0,'0'0'0,"-9"0"0,0 35 16,-8 43-16,0 17 15,8 0-15,0 27 0,9 34 16,0-18 0,18-43-16,16-8 15,18 17 1,18 17-16,-9-25 0,-9-36 15,17 1 1,35-1-16,-17-16 0,-26-27 16,-9-8-1,9-9-15,8-9 16,1-8-16,-1-18 16,-8-17-1,0-17-15,-18 0 16,-17 8-16,0 0 15,-8-8-15,-10-26 16,-8 8-16,-8 18 16,-27 8-16,-17 1 15,-9-1-15,0 0 16,1 1-16,-19-1 16,-16 0-16,-18 9 15,35 26 1,26 9-16,0 8 15,8 9-15,1 0 16,8 9-16,18 8 16,-1 1-1,18 8-15,0 8 0,18 1 16,8 0-16,26 17 16,43 0-1,1-9-15,-18-8 0,-8-18 16,16-8-1,-7-18-15,-19-8 16,-8-9-16,-17 17 16</inkml:trace>
  <inkml:trace contextRef="#ctx0" brushRef="#br0" timeOffset="299.8">7026 994 0,'0'0'0,"0"0"0,-9 0 0,-9 0 16,-25 9 0,-18 8-16,0-8 15,27 0-15,-1-9 0,18 0 16,17 0 0,0 0-16</inkml:trace>
  <inkml:trace contextRef="#ctx0" brushRef="#br0" timeOffset="650.14">9231 2285 0,'0'0'0,"0"0"0,0-9 15,26 1-15,44 8 16,25 0-16,-8 0 16,-35 0-16,-17 8 15,-18-8-15</inkml:trace>
  <inkml:trace contextRef="#ctx0" brushRef="#br0" timeOffset="849.95">9066 2735 0,'0'0'0,"9"0"0,26 0 0,52 18 15,60-1 1,9 0-16,-34-8 0,-61-9 15</inkml:trace>
  <inkml:trace contextRef="#ctx0" brushRef="#br0" timeOffset="2030.03">10959 1921 0,'-8'0'0,"8"0"0,0 0 16,-9 0-16,9 0 16,0 0-16,0 0 15,0 0-15,0 0 16,-9 0-16,9 0 16,-8 0-16,-1 0 15,0 0 1,1 0-16,-1 0 15,0 9-15,1 17 16,-1 26-16,9 26 16,0-9-16,17-8 15,9 8-15,9 26 16,8 9-16,-16-26 16,7-17-1,1-9-15,8-9 0,-8-17 16,-9 0-1,0-9-15,-8-8 16,-1 0-16,0-1 16,1-8-16,-1 0 15,9-8-15,-8-1 16,8-8 0,0-1-16,0 1 0,17 0 15,35-1 1,9 18-16,0 0 15,-18 9-15,-8 0 16,-9-1-16,-8-8 16,-18 0-1,0 0-15,-17 0 0,-1-8 16,-16-18 0,-1-26-16,-17-18 15,-26-7-15,-18-1 0,-8-18 16,9 10-1,8 8-15,26 17 16,18 26 0,8 9-16,9 9 0,0 0 15,61-18-15,0 18 16</inkml:trace>
  <inkml:trace contextRef="#ctx0" brushRef="#br0" timeOffset="2308.48">12879 2458 0,'0'0'0,"17"-8"0,44-1 16,43 0-16,0 1 16,-60-1-1</inkml:trace>
  <inkml:trace contextRef="#ctx0" brushRef="#br0" timeOffset="3004.76">14364 1722 0,'0'0'0,"0"0"0,0 9 0,17 25 0,0 27 16,18 43 0,-9 8-16,0-25 15,-17-26-15,8-18 0,1 9 16,-1-9 0,0 1-16,1-1 15,-1-17-15,-8 0 16,-1-17-16,1-1 15,-9 1-15,9-9 16,-9 0 0,9 0-16,8-9 15,9 1-15,17-1 0,18 0 16,17 1 0,0-1-16,27 9 15,25 0-15,-8 0 16,-36-9-16,-16 1 15,-1-1 1,-8 0-16,-17-8 0,-18 8 16,0-17-1,-26-26-15,-18-34 16,-8-1-16,-17 9 16,-9 0-16,-26-8 15,8 8-15,9 17 16,27 26-1,7 9-15,19 9 0,25 0 16,35-18 0,-17 18-16</inkml:trace>
  <inkml:trace contextRef="#ctx0" brushRef="#br0" timeOffset="3460.2">16491 2562 0,'0'0'0,"-8"0"16,-1 0-16,-17 0 16,-9 0-16,-8 0 15,-1 9-15,10 8 16,-1 9-16,17 0 16,10 9-16,16 8 15,18 35 1,27 17-16,-10-8 0,0-26 15,-17-9 1,1-26-16,-19-1 16,-8-7-16,-8-1 15,-36 0-15,-43 9 16,-26-8-16,-8-10 16,-27 1-1,35-18-15,44 9 0,34-8 16,18 8-1</inkml:trace>
  <inkml:trace contextRef="#ctx0" brushRef="#br0" timeOffset="7004.8">19296 1913 0,'0'0'0,"0"0"0,18 0 15,34 8-15,9 1 16,8-9-16,44 17 16,26-8-16,-35-1 15,-17-16 1,43-1-16,0 1 15,-34-10-15,-18 10 16,-17-10-16,-26 10 16,-27 8-16</inkml:trace>
  <inkml:trace contextRef="#ctx0" brushRef="#br0" timeOffset="7250.15">19296 2787 0,'0'0'0,"0"0"0,9 0 0,34 18 16,36-1-16,59 26 16,45 18-1,-18-9-15,9-26 0,-18-9 16,-17-34-1,0-9-15,-18-26 16,-25 0 0,-53 26-16</inkml:trace>
  <inkml:trace contextRef="#ctx0" brushRef="#br0" timeOffset="7579.79">20034 1401 0,'0'0'0,"0"0"16,9 0-16,69 26 15,61 26-15,44 61 16,16 8-16,-51-34 15,-9-9-15,17 34 16,-34-8 0,-44-34-16,-17-10 15,-18 18-15,-17 26 16,-26 18-16,-17-1 16,-61 52-16,-44 9 15,1-44-15,51-68 16</inkml:trace>
  <inkml:trace contextRef="#ctx0" brushRef="#br0" timeOffset="9182.66">22944 1791 0,'0'0'0,"0"0"0,-9 0 16,0 0-1,1 18-15,-10-1 0,1 0 16,-1 18 0,1 26-16,0 16 15,-1 1-15,18-17 16,0 0-16,18 17 16,8 26-16,26 8 15,0-25 1,9-18-16,-18-26 0,-17-17 15,0 0 1,-8-17-16,-1 0 16,0-1-1,1-8-15,8-8 0,-9-1 16,9-17-16,-8-9 16,-1 1-1,0 8-15,1 8 0,-1 1 16,9 8-1,18 9-15,8 18 16,0-1 0,26 18-16,17-1 0,18-8 15,-26-8-15,-35-10 16,-8-8 0,-1 0-16,-17-8 0,0-1 15,0-26 1,0-17-16,-26-17 15,0 9-15,-17-10 16,-18-25-16,-26-18 16,-17 9-1,17 35-15,9 17 0,18 17 16,8 9 0,8 1-16,18 25 15</inkml:trace>
  <inkml:trace contextRef="#ctx0" brushRef="#br0" timeOffset="9520.16">25123 1627 0,'0'0'0,"-8"0"0,-18 8 15,-44 18-15,-34 26 16,0 9-16,26-18 16,17 18-16,0 25 15,0 27-15,26-18 16,18 1-1,17 34-15,17-18 16,18-25-16,52-1 16,35 10-16,-10-27 15,-51-34-15</inkml:trace>
  <inkml:trace contextRef="#ctx0" brushRef="#br0" timeOffset="9839.79">25393 2216 0,'0'0'0,"0"0"0,0 8 16,8 18-1,10 52-15,8 44 16,8-10-16,1-17 16,9 18-16,16 17 15,-8-17-15,-8-18 16,-9 9-16,8 17 16,-17-17-16,-17-26 15,8-17 1,-8-18-16,-1-26 15</inkml:trace>
  <inkml:trace contextRef="#ctx0" brushRef="#br0" timeOffset="10220.12">25488 2172 0,'0'0'0,"0"0"0,17-8 0,9 8 15,18 8 1,25 10-16,-8 8 15,-17 0 1,-18 0-16,0 0 16,0 17-16,0 9 15,-18 17-15,1-8 16,-9-1-16,-9-16 16,-17-10-16,0 1 15,-8-9-15,-1 0 16,0-17-1,18-1-15</inkml:trace>
  <inkml:trace contextRef="#ctx0" brushRef="#br0" timeOffset="10669.85">26131 2337 0,'0'0'0,"0"0"15,0 0-15,17 9 16,9 25-16,26 44 16,-8 0-16,-10-17 15,18-9-15,1-9 16,7-17-1,-16 0-15,-18-17 16,0-1-16,0 1 16,-17-18-16,-1 1 15,1-27-15,-18-17 16,-17-17-16,0 17 16,-9 9-16,9 8 15,9 18 1,0-1-16,8 10 0,9 8 15,0 0 1,26 0-16,26 34 16,26 27-16,-8-1 15,-9-16-15,-1-1 16,19-8-16,-19-9 16</inkml:trace>
  <inkml:trace contextRef="#ctx0" brushRef="#br0" timeOffset="10965.63">26643 1601 0,'0'0'0,"9"0"15,17 26-15,52 34 16,70 53-16,17 34 16,-26 18-1,17 8-15,-26 9 16,-60-18-16,-36-16 16,-25-1-16,-35-43 15,-52 8-15,-26 18 16,-105 139-16</inkml:trace>
  <inkml:trace contextRef="#ctx0" brushRef="#br0" timeOffset="14569.92">28180 1982 0,'0'0'0,"0"0"0,0 0 16,26 0-16,26 8 16,18 1-16,-9 0 15,-9-9-15,0-9 16,0 0 0,0 1-16,-35-10 0,-8 18 15</inkml:trace>
  <inkml:trace contextRef="#ctx0" brushRef="#br0" timeOffset="14766.14">28154 2415 0,'0'0'15,"0"0"-15,0 0 0,52 0 16,44 17 0,8-8-16,-52-9 0</inkml:trace>
  <inkml:trace contextRef="#ctx0" brushRef="#br0" timeOffset="15899.6">29761 1142 0,'0'0'0,"0"0"0,0 0 0,0 0 16,0 0-1,0 0-15,0 0 0,0 0 16,0 0 0,-9 17-16,9 0 15,0 18-15,0 0 16,0 8-16,9-8 16,8 8-16,0 17 15,9 27-15,9 0 16,-9-18-1,0-17-15,-17-17 16,0-9-16,-1 0 16,1-18-16,0 1 15,-1 0-15,-8-9 16,0-9-16,18-8 16,-1-27-16,18-8 15,0 0-15,17 0 16,9 18-1,-9 16-15,0 1 0,9 0 16,8 8 0,9 9-16,-17 0 15,-18 0-15,-17 0 16,0 0-16,-17-9 16,0 1-16,0-10 15,-27-25 1,-25-43-16,-9-18 0,8 34 15,9 18 1,1 0-16,-10-8 16,10 8-1,8 0-15,26 26 0</inkml:trace>
  <inkml:trace contextRef="#ctx0" brushRef="#br0" timeOffset="16251.03">29509 2597 0,'0'0'0,"0"-9"0,35-8 0,69-18 16,43-17 0,71 9-16,16 0 15,0-1-15,27 10 16,-44-10-16,-26-8 15,-17 0-15,-27 0 16,-42 0 0,-71 44-16</inkml:trace>
  <inkml:trace contextRef="#ctx0" brushRef="#br0" timeOffset="16999.87">30108 3229 0,'0'0'0,"0"0"0,0 9 0,0 34 0,0 61 15,17 9 1,9 17-16,27 25 16,-10-33-16,-8-36 0,-1-8 15,1-8 1,0-10-16,0-8 16,8-17-16,1-9 15,-18-18-15,0-8 16,0-8-1,0-18-15,0 0 16,0-9-16,-9-17 16,9-8-16,-8-10 15,-1 18-15,0 0 16,1 18 0,16 16-16,19 1 15,25 8-15,0 9 16,-9 9-16,-25-9 15,-18 0-15,0 0 16,-9-9-16,-8 1 16,0-10-1,-1-8-15,-16-8 0,-36-44 16,-25-35-16,-1 9 16,9 26-1,18 18-15,-9-18 16,0-9-16,17 27 15,26 8-15,9 8 16,9 27 0</inkml:trace>
  <inkml:trace contextRef="#ctx0" brushRef="#br0" timeOffset="17420.04">31949 3983 0,'0'0'0,"0"0"0,0 0 16,-9 0-16,-8 0 15,-9 17-15,0-8 16,0-1-1,0 10-15,-9-1 0,0-8 16,18-1 0,0 1-16,-1 8 15,18 9-15,18 18 0,16 34 16,27 8 0,17 1-16,-17-35 15,-26-9-15,-18-17 16,-17 0-16,-17 9 15,-18-1 1,-26-8-16,-43 0 16,-35-17-16,35-9 15,34-9-15,27 1 16,26-10-16,8 10 16</inkml:trace>
  <inkml:trace contextRef="#ctx0" brushRef="#br0" timeOffset="26059.86">9327 5464 0,'0'0'0,"0"0"0,0 0 0,0 0 15,17 0-15,27 9 16,16-1 0,10 1-16,-9-18 0,-9 1 15,9-18-15,-1-18 16,1 1 0,9-18-16,-10 1 0,-34 34 15</inkml:trace>
  <inkml:trace contextRef="#ctx0" brushRef="#br0" timeOffset="26279.99">9301 5819 0,'0'0'0,"0"0"0,8 0 16,45 17-16,59 18 16,36 0-16,26-1 15,-18-16-15,-86-18 16</inkml:trace>
  <inkml:trace contextRef="#ctx0" brushRef="#br0" timeOffset="28979.51">11046 5239 0,'0'0'0,"0"0"0,0 26 15,0 34-15,0-8 16,0 18-16,0 25 15,9-9 1,0-8-16,-1-26 0,10 0 16,25 9-1,9 8-15,18-8 0,-18-9 16,-17-18 0,-9-25-16,0 0 15,-9-18-15,0 0 16,-8-16-16,0-1 15,-1 0-15,1 0 16,0 0 0,-1 0-16,1-9 0,0 18 15,8-1 1,1 1-16,25 17 16,26 0-16,10 9 15,-19-1-15,-16-8 16,-1 0-16,1-8 15,-18-1 1,0-17-16,0 0 0,-17-17 16,-1-9-16,-16 0 15,-1 0 1,-26-35-16,-17-8 0,-17 8 16,-1 18-1,9 8-15,27 27 16,16 16-1,1 1-15,8 8 0</inkml:trace>
  <inkml:trace contextRef="#ctx0" brushRef="#br0" timeOffset="29309.99">12809 4589 0,'0'0'0,"-9"0"0,-8 0 0,-35 17 16,-17 9-16,-1 18 15,9 16 1,-17 10-16,0 8 15,8-9-15,18 9 16,18 8-16,16 10 16,27-18-16,26 0 15,25 8 1,19 9-16,25-17 16,0-8-16,-43-36 15</inkml:trace>
  <inkml:trace contextRef="#ctx0" brushRef="#br0" timeOffset="29643.86">12800 5135 0,'0'0'0,"0"0"0,0 0 16,0 8 0,18 27-16,-1 26 0,18 8 15,0 18-15,25 42 16,-7 1 0,-10-17-16,0 8 0,1 27 15,-18-19 1,0-16-16,-9 0 15,-8-9 1,0-26-16,-1-26 16,-16-18-16,-1-8 15,9-17-15</inkml:trace>
  <inkml:trace contextRef="#ctx0" brushRef="#br0" timeOffset="29949.73">12809 5135 0,'0'-9'0,"0"0"0,18 1 16,25-10-16,26 1 15,18 17-15,-17 0 16,-18 17-16,-9 9 15,1 26 1,-10 9-16,-8 0 0,-17-9 16,0 8-16,-18 10 15,0-10 1,-8-8-16,-9-9 0,-17-8 16,8-9-1,0-9-15,9-8 16</inkml:trace>
  <inkml:trace contextRef="#ctx0" brushRef="#br0" timeOffset="30359.85">13721 5481 0,'0'0'0,"0"0"0,0 0 0,0 26 0,9 35 15,8 17-15,-8-18 16,8-16 0,0-18-16,-8 0 15,0-18-15,8 1 16,1-18-16,-1 1 15,9-18-15,-9-18 16,-8 1-16,0 8 16,-1 9-16,1 9 15,-9 0-15,9 8 16,-1 9 0,10 0-16,17 17 15,17 18-15,-9 17 16,9-9-16,0 1 15,-8-18-15,-36-18 16</inkml:trace>
  <inkml:trace contextRef="#ctx0" brushRef="#br0" timeOffset="30679.83">14233 4693 0,'0'0'0,"0"0"16,35 9 0,52 51-16,17 27 15,-8-1-15,-1 36 16,9 16-16,-25-25 15,-19-18 1,-16 18-16,-9-1 16,-35-25-16,-18-18 0,-17 9 15,-25 9 1,-1-9-16,9-9 0,26-34 16</inkml:trace>
  <inkml:trace contextRef="#ctx0" brushRef="#br0" timeOffset="30947.05">15579 5602 0,'0'0'0,"18"-8"0,43-1 16,34 9-16,1-9 15,-53 1 1</inkml:trace>
  <inkml:trace contextRef="#ctx0" brushRef="#br0" timeOffset="32160.28">16517 4884 0,'0'0'0,"0"0"0,0 0 16,0 17-16,0 0 15,-8 18 1,8 34-16,0 26 15,0 9 1,8-26-16,10 18 16,-1 16-16,-8 1 0,-1-27 15,1-25-15,0-18 16,-9-25-16</inkml:trace>
  <inkml:trace contextRef="#ctx0" brushRef="#br0" timeOffset="32519.57">17525 4554 0,'8'0'0,"27"35"0,35 69 15,8 69-15,-17 61 16,-18 61-1,-17-10-15,-35-7 16,-60 25-16,-61-26 16,-27 0-16,-51-34 15,-113-18-15</inkml:trace>
  <inkml:trace contextRef="#ctx0" brushRef="#br0" timeOffset="32999.81">10820 4277 0,'0'0'16,"-8"9"-16,-27 34 15,-8 70-15,8 77 16,9 87-16,26 9 15,43 35-15,35 8 16,18-35 0,60 79-16</inkml:trace>
  <inkml:trace contextRef="#ctx0" brushRef="#br0" timeOffset="34580.87">18575 5265 0,'0'0'0,"0"0"0,0 0 15,0 0 1,0 0-16,0 0 15,9 8 1,-9 1-16,0 0 0,0 8 16,9 0-16,-9 9 15,0 0 1,0-8-16,9 25 0,-1 26 16,10 18-1,-1-9-15,0-18 16,1-16-1,-1 8-15,18 0 0,0-9 16,-9-8 0,0-9-16,0-18 15,-9 1-15,0-9 16,1-9-16,-1 1 16,1-1-16,-1-8 15,0-1 1,1 10-16,8-10 15,-9 10-15,9-1 16,9 0-16,8 9 16,18 0-16,26 0 15,-9-8-15,-17-1 16,-18 0-16,1 1 16,-10-27-16,-8-17 15,1-9 1,-19 1-16,1-1 15,-18-34-15,-26-18 16,-25 1-16,-18 25 16,-1 18-16,27 8 15,-9 0-15,9 1 16,9 8-16,17 26 16,17 0-16,9 0 15,9 9 1</inkml:trace>
  <inkml:trace contextRef="#ctx0" brushRef="#br0" timeOffset="35034.98">20217 5576 0,'0'0'0,"0"0"0,-9 0 16,0 0 0,-8 0-16,0 0 15,-1 0-15,1 0 16,0 9-16,-1 0 15,1-1-15,-1 10 16,1-1 0,0 9-16,17 9 0,8 8 15,1 0 1,8 1-16,10 16 16,-1 1-16,0-9 15,-9-9-15,-8 0 16,-9-8-1,-9 0-15,0-9 0,-17 0 16,-17 8 0,-53-8-16,1-8 15,25-10-15,27-8 0,26 0 16</inkml:trace>
  <inkml:trace contextRef="#ctx0" brushRef="#br0" timeOffset="45079.92">9709 8054 0,'0'0'0,"0"0"0,9 0 0,25 8 16,36 10-16,17-10 15,-9 1-15,0 0 16,-9-9-16,27 0 16,-1 8-16,-16-16 15,-53 8-15</inkml:trace>
  <inkml:trace contextRef="#ctx0" brushRef="#br0" timeOffset="45289.8">9909 8487 0,'0'0'0,"0"0"0,26 0 0,34 17 15,45 0-15,34 9 16,-9-17-16,-78 0 16</inkml:trace>
  <inkml:trace contextRef="#ctx0" brushRef="#br0" timeOffset="48259.96">11975 7118 0,'0'0'0,"-8"0"0,-10 0 0,-16 0 15,-18 9 1,-1 17-16,1 9 16,-8 8-1,-1 35-15,9 26 16,17 0-16,9-9 15,9 26-15,17 1 16,17-19-16,26 10 16,-8-52-16</inkml:trace>
  <inkml:trace contextRef="#ctx0" brushRef="#br0" timeOffset="49090.02">12583 7499 0,'0'0'0,"-8"0"0,-1 0 15,0 9-15,1 8 16,-1 1-16,-8 8 16,8 0-16,0 8 15,1 10-15,-1 16 16,9 10-1,9 7-15,8-7 16,18-18-16,-1-9 16,10 0-16,-9-17 0,-9-8 15,0-1 1,0-8-16,-9-1 16,0 1-16,1-9 15,-1 0-15,-8-9 16,0 1-16,8-1 15,-8 0 1,8 1-16,18-1 0,17 9 16,17 0-1,1 0-15,-9 9 16,-9-1-16,17 1 16,1 0-1,-10-1-15,1-8 16,-26-8-16,-9-1 15,0-17-15,-17-17 16,-18-35-16,-17 8 16,-9-7-16,-17-10 15,9-8-15,-1-1 16,-8 10-16,0 34 16,0 0-16,0 17 15,17 18 1,9-1-16,9 18 0,17 0 15</inkml:trace>
  <inkml:trace contextRef="#ctx0" brushRef="#br0" timeOffset="49480.1">14147 8080 0,'0'0'0,"0"0"16,0 0-16,17 0 15,35 0-15,26 8 16,9-16-16,-9 8 15,-17 0-15,-35-9 16</inkml:trace>
  <inkml:trace contextRef="#ctx0" brushRef="#br0" timeOffset="49760.03">15058 7361 0,'0'0'0,"0"0"16,0 0-16,18 34 0,-1 36 16,0 16-1,10 27 1,7 43-16,-8-35 15,0-43-15,9-9 16,-9-8-16,0-9 16,9-26-16,-18-17 15</inkml:trace>
  <inkml:trace contextRef="#ctx0" brushRef="#br0" timeOffset="50059.73">15180 6824 0,'0'0'0,"0"0"0,17 0 16,44 8-16,35 27 15,51 78-15,53 34 16,-44 0-1,-25 26-15,-1 9 16,-26 0-16,-52-35 16,-34-25-16,-45 25 15,-25-26-15,-8-34 16,-10-9-16,-34-9 16,43-34-16</inkml:trace>
  <inkml:trace contextRef="#ctx0" brushRef="#br0" timeOffset="50729.73">16708 7707 0,'0'0'0,"0"0"0,0 0 15,0 18 1,9 60-16,8 34 0,1-17 16,-1 9-16,18 9 15,-9-26 1,0-18-16,-9-26 0,1-17 16,-1 0-1,-8-17-15,8-1 16,1 1-16,-1-9 15,9-9 1,0-17-16,0 1 16,0-1-16,0 8 0,9 1 15,8 8 1,9 9-16,1 0 16,7 0-16,18 0 15,1 9-15,-19-9 16,-7-9-16,-10-8 15,-17-9 1,0 0-16,-9 0 16,-8-26-16,-9-43 15,-26-18-15,-17 18 16,-18 8-16,0-8 16,9 17-16,17 9 15,9 8-15,9 26 16,17 1-1,0 25-15</inkml:trace>
  <inkml:trace contextRef="#ctx0" brushRef="#br0" timeOffset="51109.95">18758 8201 0,'0'0'0,"0"0"0,-9 0 15,-43 17-15,-35 18 16,-17 8-16,26 9 16,26-8-1,8-1-15,18-9 16,9 1-16,17 8 15,9 18-15,43 17 16,26 0 0,-9-9-16,-17-17 0,-26-26 15,-17 0-15,-9-8 16,-43-1 0,-27 9-16,-51-9 0,-53-8 15,9-9 1,0-9-16,0 1 15,43 8-15,70 0 16</inkml:trace>
  <inkml:trace contextRef="#ctx0" brushRef="#br0" timeOffset="52039.75">7312 7829 0,'0'0'0,"-9"8"0,1 27 16,-10 17-16,1 8 15,17 18-15,17 35 16,18 8-1,9-25-15,-1-36 16,18-8-16,34 9 16,9-18-16,-25-17 15,7-17-15,27-18 16,0-8-16,-17-9 16,-18-26-16,-17-35 15,-18 9 1,-17 9-16,0-18 0,-17-25 15,-18 8 1,-8 34-16,-44 1 16,-26 9-1,0 16-15,1 10 0,-45 16 16,10 1-16,34 17 16,26 0-1,18 0-15,8 9 16,18-1-16,-1 1 15,18 8-15,9 1 16,52 25 0,25 0-16,19-8 0,8-9 15,17-35-15,-26-17 16,-69 18 0</inkml:trace>
  <inkml:trace contextRef="#ctx0" brushRef="#br0" timeOffset="52293.07">7321 6841 0,'0'0'0,"-9"0"0,0 17 16,-17 44-16,-17 34 15,0-17-15,8-17 16,17-18-16,10-34 16</inkml:trace>
  <inkml:trace contextRef="#ctx0" brushRef="#br0" timeOffset="73682.45">25462 6997 0,'0'0'0,"0"0"0,0 0 0,0 0 16,0 0 0,9 9-16,-1-9 15,1 0-15,0 0 16,-1-9-16,1 0 15,0 1 1,-1-1-16,-8 0 0,0 1 16,0-1-16,0 0 15,-8 1 1,-1-1-16,9 9 16,-9 0-16,1 0 15,-1 0-15,0 0 16,-17 17-16,0 9 15,0 26-15,9-8 16,-1 8 0,18 0-16,0 8 0,18 18 15,-1 9 1,9-9-16,0-18 16,9-8-16,17 0 15,18-8-15,-1-10 16,-8-8-16,8-17 15,10 0 1,7-18-16,1-17 16,-9-26-16,-17-26 0,-9-9 15,-8 9 1,-18-26-16,-18-17 16,-16 17-16,-10 9 15,-42-18-15,-27-8 16,0 17-1,9 26-15,-26 9 16,-18 17-16,26 17 16,27 18-16,-1 0 15,1 8-15,8 9 16,9 0-16,26 0 16,9 17-1,17 1-15,8 25 16,18 26-16,9 1 0,0-10 15,17-8 1,26 0-16,9 0 16,-18-9-1,-8-17-15,-9 0 0,0-17 16,9 0-16,26-18 16,-26 0-1</inkml:trace>
  <inkml:trace contextRef="#ctx0" brushRef="#br0" timeOffset="74439.64">25132 5663 0,'0'0'0,"0"0"0,0 0 15,0 0 1,0 0-16,0 0 0,0 0 16,0 0-16,0 0 15,0 9 1,0-1-16,0-8 16,0 0-16,0 9 15,0-9-15,9 0 16,-1 0-1,1 0-15,0 9 0,-1-1 16,1 1 0,0 0-16,-1-9 15,1 0-15,0 0 0,0 0 16,-1 0 0,1 0-16,0 0 15,-9 0 1,0 0-16,0 0 0,0 0 15,0 0 1,0 0-16,0 0 16,0 0-16,0 0 0,0 0 15,0 0 1,0 0 0,0 0-16,0-9 15,0 9-15</inkml:trace>
  <inkml:trace contextRef="#ctx0" brushRef="#br0" timeOffset="76093.02">25983 6754 0,'0'0'0,"-17"-8"0,-35-27 16,-44-8-16,-17-9 16,18 0-1,8 9-15,-26 8 16,17 0-16,36 18 15,25 0-15,17 8 16,10 9 0,16-9-16,27 1 0,26-10 15,61 1-15,43 17 16,-35 0 0,17 0-16,1 0 15,-35 17-15,-35-8 16,-26 0-16,-26-1 15,-17-8 1,0 0-16,-27 0 0,-51 9 16,-27 8-16,-17 1 15,-43 16 1,26 1-16,34 0 0,18 8 16,9 0-1,8 0-15,26-8 16,18-9-16,17 9 15,17 17 1,27 26-16,60 34 16,26-16-16,-26-36 15,9 1-15,17 25 16,-17-8-16,-35-8 16,-34-27-16,-18-17 15,-17 0-15,-1-17 16,-16 8-16,-10 0 15,-34 1 1,-17-10-16,8-8 16,0-8-16,-17-18 15,0 0-15,17 8 16,18 1-16,17 0 16,8-1-16,18 10 15,18-10 1,8 1-16,8 0 15,18-1-15,18 1 16,8 8-16,-26 9 16,-26 0-16,-17 0 15,-9 0-15,-9 0 16,-26 0-16,-25 0 16,-53 0-16,9 0 15,17 18 1,35-18-16,17-9 0,26 9 15</inkml:trace>
  <inkml:trace contextRef="#ctx0" brushRef="#br0" timeOffset="77839.69">27494 6183 0,'0'0'0,"0"0"15,0 0-15,0 0 16,0 0-16,0 0 16,0 0-16,0 0 15,0 0 1,0 17-16,0 0 0,0 9 16,0 9-1,9 26-15,8 17 16,1 17-16,-1-8 15,0-27-15,9 9 16,0 1 0,9 8-16,0-18 15,8 1-15,1-26 16,-1-9-16,1-18 16,-10-16-16,1-1 15,-9-17-15,0 0 16,0-9-16,-17 9 15,0 0 1,-1 9-16,1 0 16,0-1-16,-1 1 15,10 8-15,8 9 16,34 0-16,36 9 16,0 0-16,-36-9 15,-16-9-15,-10 0 16,-7-8-1,-1-26-15,0-35 0,-18-9 16,-16 1 0,-44-44-16,-35-18 15,0 36-15,26 43 16,0 8-16,0 9 16,9 17-16,18 18 15,16 8 1,18 9-16,0 0 0</inkml:trace>
  <inkml:trace contextRef="#ctx0" brushRef="#br0" timeOffset="78149.95">27390 7387 0,'0'0'0,"0"0"16,0 0-16,0 0 16,26-9-1,35 0-15,17-8 16,70-9-16,25-9 0,10-8 15,25-17 1,-26-10-16,9 1 16,-34 17-16,-53 17 15,-43 27-15</inkml:trace>
  <inkml:trace contextRef="#ctx0" brushRef="#br0" timeOffset="78809.72">27685 8184 0,'0'0'0,"0"0"0,0 8 15,18 53-15,8 34 16,8 9-1,10-9-15,8-8 16,0-9-16,-9-26 16,-17-17-16,0-9 15,-17-18-15,0 1 16,8-18-16,1-17 16,-1-17-16,0 0 15,1-9-15,-10 17 16,1 0-16,8 9 15,-8 9 1,8 17-16,27 0 16,25 0-16,10 17 15,-19-8-15,-8 0 16,1-1-16,-10-8 16,0 0-16,1-8 15,-18-1-15,0-17 16,-17-35-1,-18-16-15,-8-1 0,-18-9 16,-17-34 0,-26-9-16,-1 34 15,19 36-15,16 25 16,18 9-16,9 9 16,8 8-16,9 9 15</inkml:trace>
  <inkml:trace contextRef="#ctx0" brushRef="#br0" timeOffset="79199.85">29483 8625 0,'0'0'0,"0"0"0,-18 0 0,-25-8 16,-35-1-16,0 9 16,26 9-16,17-1 15,0 10-15,9 16 16,9 10 0,17 25-16,0-17 15,17 0-15,18 0 16,-9-9-16,0 1 15,-17-19 1,-9 1-16,-18 9 0,-8 8 16,-9-8-16,-34-9 15,-27-17 1,1-1-16,34-16 16,9-1-16,26-8 15,9-1-15,17 10 16</inkml:trace>
  <inkml:trace contextRef="#ctx0" brushRef="#br0" timeOffset="81149.81">29500 6737 0,'0'0'0,"0"0"16,0 0-16,0 0 0,0 0 15,0 0-15,0 0 16,9 0 0,0 0-16,17 9 15,26-1-15,17 1 16,-8-9-16,0 0 15,-18-9 1,9 1-16,0-1 16,0-8-16,1 8 15,-27 9-15</inkml:trace>
  <inkml:trace contextRef="#ctx0" brushRef="#br0" timeOffset="81359.67">29882 7248 0,'0'0'0,"0"0"15,9 0 1,17 0-16,43 9 0,27-1 15,0-8 1,-62 0-16</inkml:trace>
  <inkml:trace contextRef="#ctx0" brushRef="#br0" timeOffset="82519.9">30898 7014 0,'0'0'0,"0"0"0,0 0 15,0 26-15,18 18 16,8 16-16,17 36 16,9 7-16,9 1 15,-18-34-15,1-18 16,-18-9-1,9 0-15,8 1 16,-17-18-16,0 0 16,-8-18-16,-1 1 15,-8 0-15,-1-9 16,1-9 0,0 0-16,-1 1 15,1-10-15,0 1 16,8 0-16,0 8 15,18 0-15,0 1 16,0-1-16,-9 0 16,0 1-16,0-1 15,-9 0-15,1 1 16,-10-18-16,1-18 16,0-8-1,-18-8-15,-8-1 16,-36-34-16,-25-18 15,9 18-15,25 34 16,10 18 0,16 8-16,1 18 0,17 8 15,0 9-15</inkml:trace>
  <inkml:trace contextRef="#ctx0" brushRef="#br0" timeOffset="82779.97">32201 6884 0,'0'0'0,"0"0"0,0 0 16,0 0 0,-9 0-16,1 18 15,-10 8-15,-8 17 16,0 26-16,9 9 15,8 9 1,18 25-16,25 1 16,1-44-16,35 1 0,34-1 15,-35-43-15</inkml:trace>
  <inkml:trace contextRef="#ctx0" brushRef="#br0" timeOffset="83043.75">32635 7274 0,'0'0'0,"0"0"0,0 0 16,0 9-16,0 51 15,9 36-15,0 34 16,8 26-1,0-1-15,1-33 16,16 8-16,-8 0 16,-17-44-16,0-42 15,-9-27-15,-9 0 16,0-8-16,9-9 16</inkml:trace>
  <inkml:trace contextRef="#ctx0" brushRef="#br0" timeOffset="83315.73">32705 7309 0,'0'0'0,"0"0"15,0 0-15,17 0 0,0 17 16,1 18-1,8 17-15,0 17 16,-17-17-16,-18-9 16,0 1-16,0-18 15,1 0-15,-1-18 16,9 1-16,0 0 16,0-9-1,0 0-15</inkml:trace>
  <inkml:trace contextRef="#ctx0" brushRef="#br0" timeOffset="83589.89">33078 7768 0,'0'0'0,"0"0"0,0 0 15,0 0-15,0 0 16,0 0 0,0 0-16,0 0 0,0 0 15,0 0-15,0-9 16,0 9 0,9 0-16,-1 0 15,1 0-15,8-8 16,-8 8-16</inkml:trace>
  <inkml:trace contextRef="#ctx0" brushRef="#br0" timeOffset="83830.09">33556 7162 0,'8'112'0,"10"122"0,-18 17 0,-35 0 0,-52-34 15,-34-9-15,-79 121 16</inkml:trace>
  <inkml:trace contextRef="#ctx0" brushRef="#br0" timeOffset="84689.85">32939 7447 0,'0'0'15,"0"0"-15,9 18 0,8 8 16,9 17-16,0 9 15,0 17-15,0 18 16,0-18 0,0-8-16,-8-27 15,-9-16-15,-1-10 16,1-8-16,8-8 16,9-18-16,0 0 15,0-9-15,-8 9 16,-10 9-16,-8 0 15,9-9 1,9 0-16,8 8 16,-9 1-16,18 17 15,17 17-15,0 44 16,0 51-16,-26 10 16,-26 34-16,9 121 15</inkml:trace>
  <inkml:trace contextRef="#ctx0" brushRef="#br0" timeOffset="87019.93">2631 11726 0,'0'-8'0,"9"8"16,-9 0-16,0 0 16,0 0-16,0-9 15,0-8-15,0-18 16,9-8-1,8-1-15,18-8 16,17 0-16,0 18 16,0-1-16,0 1 15,26 16 1,18 1-16,-9 17 16,-26 17-16,-18 9 15,0 35-15,-8 8 16,-18 0-16,-17 9 15,-17 26-15,-35 9 16,-9-18-16,9-34 16,9-18-16,8 0 15,0-17-15,18 0 16,-1 0-16,10 0 16,8-17-1,8 8-15,27 1 16,52 8-16,26 0 15,26-9-15,9 0 16,-27-8 0,-8 0-16,9-27 0,-1-16 15,-77 25-15</inkml:trace>
  <inkml:trace contextRef="#ctx0" brushRef="#br0" timeOffset="87329.82">4038 11302 0,'0'0'0,"0"0"0,0 0 15,0 0-15,18 9 16,-1 17-1,18 34-15,8 18 16,0-9-16,-8 9 16,0 18-16,-9 25 15,0-17-15,0-26 0,0 0 16,0-9 0,0 0-16,0-17 15,0-8-15,-8-27 16</inkml:trace>
  <inkml:trace contextRef="#ctx0" brushRef="#br0" timeOffset="87607.43">4802 11094 0,'0'0'0,"0"0"0,0 0 16,0 17-16,9 18 16,8 26-16,27 51 15,-1 35-15,1-17 16,-10 18-16,1 8 16,-26-53-1,0-7-15,-18-1 16,0-26-16,-8-25 15,-18-10-15,18-8 16</inkml:trace>
  <inkml:trace contextRef="#ctx0" brushRef="#br0" timeOffset="87799.57">4221 11692 0,'0'0'0,"0"0"16,0 0-16,26 0 16,69 0-16,44 8 15,0 1-15,26 0 16,0-9 0,-96 8-16</inkml:trace>
  <inkml:trace contextRef="#ctx0" brushRef="#br0" timeOffset="88144.96">3369 12861 0,'0'0'0,"0"0"0,0 0 15,9 0-15,43 9 16,79 17 0,68-9-16,18-8 15,44-1-15,-9-8 16,8-8-16,-17-18 15,-17-9 1,-26 0-16,-52 9 0,17-8 16,-35-1-16,-87 26 15</inkml:trace>
  <inkml:trace contextRef="#ctx0" brushRef="#br0" timeOffset="88794.54">4003 13303 0,'0'0'0,"0"0"0,0 0 0,0 0 16,0 0-16,0 0 16,0 8-1,9 18-15,8 9 16,18 17-16,9 26 15,-1 35-15,0-9 16,-16-35-16,-1-9 16,-9-8-16,9-8 15,0-1-15,0-17 16,0-9-16,0-8 16,9-18-1,0-8-15,8-9 16,9-9-16,-8 1 15,-1-1-15,-8 9 16,0 9 0,-1-1-16,1 10 0,8 8 15,-17 0-15,1 0 16,-10-9-16,-8 0 16,-1 1-1,1-10-15,-18-16 16,-17-18-16,0-9 15,-9-25-15,-8-27 16,0 26 0,8 27-16,9 8 0,8 8 15,18 19-15,9 7 16,0 10 0</inkml:trace>
  <inkml:trace contextRef="#ctx0" brushRef="#br0" timeOffset="89153.28">5514 13554 0,'0'0'0,"0"0"0,0 0 0,-8 0 15,-18 9-15,-18 8 16,10 0-1,-1 18-15,0 17 0,18 0 16,-1-9 0,18 9-16,18 0 15,34 26-15,17 17 0,-8-8 16,-9-35 0,-26-17-16,-17-9 15,0 0-15,-27-9 16,-25 9-16,-35 0 15,-9-9 1,-17-8-16,-1-1 16,27-16-16,35-1 15,25-8-15,10 17 16</inkml:trace>
  <inkml:trace contextRef="#ctx0" brushRef="#br0" timeOffset="89980.68">7052 11406 0,'0'0'0,"0"0"0,-9 0 15,-8 26-15,-10 34 16,-7 18-16,-10 0 16,10 35-16,25 17 15,9-35 1,17 0-16,18 18 0,0-9 16,8-17-1,27-27-15,25-8 16,-8-17-16,-18-26 15,10-27 1,7-16-16,-7-27 16,-10-17-16,-17 0 15,-26-17-15,-17-18 0,-26 18 16,-18 26 0,-17-1-16,0 1 15,-18 0-15,-17-1 16,0 27-16,18 8 15,8 18 1,26 17-16,1 0 0,16 0 16,1 17-16,0 1 15,17 8 1,8 0-16,27 8 16,35 10-1,8-10-15,-9-8 16,1-17-16,-1 0 15,-34-1-15,-27-8 16</inkml:trace>
  <inkml:trace contextRef="#ctx0" brushRef="#br0" timeOffset="90314.6">6782 10652 0,'0'0'0,"0"0"16,0 0-16,0 18 15,-8 8-15,-1 0 16,0-9-16,-8 0 16,0-8-16,8 0 15,0-1-15,1 1 16,8-9 0,0 0-16,0 0 15,0 0-15</inkml:trace>
  <inkml:trace contextRef="#ctx0" brushRef="#br0" timeOffset="90519.62">7520 10540 0,'0'0'0,"0"0"0,0 0 0,-8 0 16,-10 17 0,-16 0-16,-27 9 0,26-8 15</inkml:trace>
  <inkml:trace contextRef="#ctx0" brushRef="#br0" timeOffset="90856.1">9283 11770 0,'0'0'0,"0"0"0,26 0 16,35 0-16,26 8 15,-9 1 1,-8 0-16,-10-1 15,-25-16-15,-17 8 16</inkml:trace>
  <inkml:trace contextRef="#ctx0" brushRef="#br0" timeOffset="91050.01">8971 12203 0,'0'0'0,"0"0"16,43-9-16,35 0 16,79 9-16,42 0 15,18-8-15,1-1 16,-53 0-16,-96 9 16</inkml:trace>
  <inkml:trace contextRef="#ctx0" brushRef="#br0" timeOffset="91369.86">11081 10574 0,'0'0'0,"0"0"0,0 0 16,0 0-16,0 18 16,0 34-16,0 34 15,17 61 1,1 18-16,25 8 16,1 26-16,-10-17 15,1 18-15,-18-36 16,-8-43-16,-9 1 15,-9-44 1,-17-9-16,-8-8 0,25-44 16</inkml:trace>
  <inkml:trace contextRef="#ctx0" brushRef="#br0" timeOffset="91671.99">11090 10470 0,'0'0'0,"0"0"16,17 0-16,26 26 16,27 35-16,-1 17 15,-16-17 1,-10 17-16,-17 8 15,-17 9-15,-1-17 16,-16-17-16,-10-18 16,-8 1-16,-17-1 15,8-17-15,0 0 16,9-17-16,18-1 16</inkml:trace>
  <inkml:trace contextRef="#ctx0" brushRef="#br0" timeOffset="92219.49">12028 11726 0,'0'0'0,"0"0"15,0 9 1,0 43-16,0 35 0,0 8 15,0-43 1,0-18-16,0-8 16,0 0-16,0-17 0,0 0 15,0-9 1,0 0-16,-9-18 16,0-42-16,1-18 15,8 17 1,0 9-16,0 18 15,17 8-15,9 8 16,17 1-16,27 17 16,-9 17-16,-9 9 15,-9 18-15,-8-1 16,-9 0-16,0-17 16,-17 0-1,-1-9-15,1-8 16,-9 0-16,0-9 0,0-9 15,-9-8 1,1-9-16,-1-17 16,9 8-16,0 0 15,9 1-15,8 8 16,9 8 0,26 1-16,18 17 15,-10 17-15,19 27 16,-10 16-16,-43-16 15</inkml:trace>
  <inkml:trace contextRef="#ctx0" brushRef="#br0" timeOffset="92439.93">13330 11830 0,'0'0'0,"0"0"0,35 0 16,34 18-1,27-1-15,-9 9 16,26-9-16,17-25 16,-8-27-16,-79 18 15</inkml:trace>
  <inkml:trace contextRef="#ctx0" brushRef="#br0" timeOffset="92756.47">14607 10514 0,'0'0'0,"0"0"16,0 0-16,0 17 0,17 35 16,1 43-16,25 61 15,9 43 1,0 18-16,0-1 16,-17-34-16,-9 0 15,-9-34 1,-25-53-16,-1-17 15,0-9-15,1-34 0,-18-18 16,8-26 0,10 9-16</inkml:trace>
  <inkml:trace contextRef="#ctx0" brushRef="#br0" timeOffset="93039.9">14537 10366 0,'0'0'0,"0"0"0,18 0 0,8 0 15,43 18 1,44 8-16,9 34 16,-18 27-1,-26 0-15,-17-18 0,-26-8 16,-18-1-1,-17 1-15,-17-1 16,-18 1-16,-35 0 16,-25-9-1,8-18-15,0-8 16,26 0-16,53-17 16</inkml:trace>
  <inkml:trace contextRef="#ctx0" brushRef="#br0" timeOffset="93469.48">15701 11908 0,'0'0'0,"0"0"0,0 0 16,0 0-16,0 0 15,0 0-15,0 0 16,0 0-16,17-8 16,1-18-16,16-18 15,-7-34-15,-10-17 16,-8 8 0,-9 27-16,-9 8 15,0 17-15,-17 18 16,0 0-16,9-1 15,-1 18 1,1 18-16,0 25 0,8 17 16,9 10-16,26-1 15,26 18 1,18 8-16,-1-34 0,27-9 16,16-18-1,-16-25-15,-18-26 16,-17-9-1,-35 8-15</inkml:trace>
  <inkml:trace contextRef="#ctx0" brushRef="#br0" timeOffset="93669.6">16925 11579 0,'0'0'0,"0"0"16,18 0-16,34 9 0,17 8 15,10-8 1,-19 8-16,-25-8 16</inkml:trace>
  <inkml:trace contextRef="#ctx0" brushRef="#br0" timeOffset="94024.61">18011 10410 0,'0'0'0,"0"0"0,0 0 0,9 0 0,8 0 15,0 8-15,18 44 16,17 44-16,-8 8 16,-10 26-1,-8 25-15,1-25 16,-10-8-16,0 16 15,1-17-15,-10-34 16,1-26 0,0-18-16,-9-8 0,0-27 15,0 1-15</inkml:trace>
  <inkml:trace contextRef="#ctx0" brushRef="#br0" timeOffset="94309.57">18280 10228 0,'0'0'0,"18"0"0,34 26 16,35 8-1,-9 18-15,-18 18 16,-7 16-1,-19 1-15,-16-18 0,-10-25 16,1-1 0,-18 0-16,-8-8 15,-26-1-15,-18 1 0,-9-9 16,10 0 0,16-17-16,35-9 15</inkml:trace>
  <inkml:trace contextRef="#ctx0" brushRef="#br0" timeOffset="94824.69">19209 11770 0,'0'0'0,"0"0"0,-8 0 0,-10 8 16,-34 10-16,-26-1 15,0 0-15,17 1 16,26-10-16,1 1 16,16 0-16,1-1 15,8 1 1,9 0-16,0-1 15,9 10-15,34-1 16,9-8-16,-8-18 16,-1-8-16,-17-27 15,0 1-15,0-35 16,-17-35-16,-9 9 16,-9 18-1,-25-27-15,-18-17 16,0 35-16,8 26 15,9 25-15,18 18 16,17 9 0,0 17-16,9 26 0,43 69 15,43 87-15,1 26 16,-1 17 0,10 1-16,-10-45 15,1 1-15,34 121 16</inkml:trace>
  <inkml:trace contextRef="#ctx0" brushRef="#br0" timeOffset="97669.74">8345 9994 0,'0'0'0,"0"0"0,-8 0 0,-1-9 16,0 1-16,-8-10 15,-9-25-15,-17 0 0,-18-18 16,9 9 0,0 0-16,17 17 15,0 1 1,-8 8-16,-27 0 0,-25-9 15,17 18 1,-1-9-16,-25 0 0,-35 9 16,18 8-1,25 9-15,-17 0 16,-26 9 0,35-1-16,17 10 15,-8-1-15,-18 0 16,17 18-16,18 17 15,17 17-15,18-8 16,8-1-16,9 10 16,9 34-16,8 26 15,9-35-15,0 0 16,9 26-16,-1-8 16,1-18-16,0-25 15,0 16 1,-1 18-16,1 0 15,-18-17-15,1-18 16,-1 26-16,-9 9 16,1 0-16,-9-26 15,-9 0-15,-17 0 16,-9 9-16,1 8 16,8-17-1,8-18-15,9-16 0,1-10 16,8 10-1,-18-10-15,1 1 16,-9 8 0,-9-8-16,0 0 0,9-1 15,9 1-15,-1-9 16,1 0 0,-9 0-16,-9 9 15,-17-9-15,8 0 16,9-9-16,9-8 15,0 8-15,-35-9 16,-8 1-16,-1 0 16,18-1-16,17 1 15,-26 0-15,-25-1 16,7 1-16,27-9 16,-17 9-1,-27 8-15,1 0 16,34 9-16,9 9 15,-1 8-15,1 9 16,-9 0 0,9 0-16,26-8 0,0 8 15,9 17-15,8 9 16,9 0 0,8-18-16,1-8 15,0 9-15,8 17 16,9 26-16,0-9 15,9-17 1,8 0-16,9 17 0,9 18 16,8-18-16,9-17 15,9 17 1,9 9-16,-1-8 0,9-18 16,18 0-1,8-9-15,0 9 16,18 17-1,17 0-15,-9-17 0,-8-17 16,17 0 0,-1-18-16,1-8 15,18-9-15,-10-18 16,-25 1 0,17-9-16,0-9 15,-35-8-15,9 0 16,17-9-16,-8-18 15,-18 1-15,-17-26 16,17-1-16,9 1 16,-26 17-16,-9-8 15,-9-10-15,10-25 16,7 8-16,1 1 16,-9 8-1,-17-9-15,0-8 16,0 0-16,0 17 15,8 0-15,9-18 16,-8 1-16,-10 0 16,-16 17-16,-1 9 15,9-27-15,9-8 16,9 9 0,8 17-16,-17 26 15,-9 0-15,0-8 16,0-18-16,9 8 0,8 18 15,-8 0 1,0 18-16,-9-1 16,-9 9-16,-8 0 15,0-17-15,-1-27 16,10-7-16,-9-10 16,8 9-1,9-9-15,0-25 0,9-18 16,-18 26-1,1 0-15,-1-35 16,-17 9 0,0 18-16,-8-9 0,8-18 15,-17 26-15,-1 9 16,1-26 0,-18 1-16,1 25 15,-1 0-15,-17-26 16,-9 0-16,-17 26 15,-26-17 1,-9 8-16,9 9 0,0 17 16,-9 18-16,-17 9 15,25 8 1,1-35-16,35 26 0</inkml:trace>
  <inkml:trace contextRef="#ctx0" brushRef="#br0" timeOffset="106069.92">24368 10808 0,'0'0'0,"-9"0"0,-17 43 0,-26 44 15,9 26-15,16 8 0,19 9 16,16 0-16,27-26 16,9-18-1,16 10-15,1-1 16,0-8-1,8-27-15,27-8 0,0-17 16,-10-27 0,1-16-16,17-27 0,9-17 15,-26-8 1,-17-1-16,-10 0 16,-16-34-16,-9-9 15,-18 9-15,-17 0 16,-17-18-16,-27-8 15,-43 8 1,0 35-16,-8 17 16,-44-8-16,-9 26 15,44 8-15,-17 27 16,-18 8-16,43 17 16,35-8-16,27-1 15,-1 1-15,17 8 16,1 0-1,17 9-15,35 18 16,34 25-16,18 0 16,-17-25-16,34-1 15,9-17-15,-26-26 16,-27 0-16,-8-26 16,-8-26-16,-27 26 15</inkml:trace>
  <inkml:trace contextRef="#ctx0" brushRef="#br0" timeOffset="106431.55">24437 9725 0,'0'0'0,"0"0"16,0 0-16,0 0 16,9 9-16,-9 8 15,0 1 1,0-1-16,0-8 15,0-1-15,0 1 16,0 0-16,0-9 16,0 0-16,0 0 15,0 0-15,0 0 16,0 0-16,9 8 16,-1-8-1</inkml:trace>
  <inkml:trace contextRef="#ctx0" brushRef="#br0" timeOffset="106744.57">25193 9855 0,'0'0'0,"0"0"0,0 0 16,-9 0-16,0 0 15,1 0-15,-1 0 16,0 0-16,1 0 16,-1 0-16,0 0 15,1 0-15,-1 0 16,9 0-1,0 0-15,0 0 0,0 0 16,0 0 0</inkml:trace>
  <inkml:trace contextRef="#ctx0" brushRef="#br0" timeOffset="107070">26443 11181 0,'0'0'0,"0"0"0,0-9 16,18 0-16,16 1 15,19-10-15,7 10 0,-8-1 16,1 0 0,7 1-16,-25 8 15</inkml:trace>
  <inkml:trace contextRef="#ctx0" brushRef="#br0" timeOffset="107275.13">26435 11692 0,'0'0'0,"0"0"0,0 0 15,34 0-15,36 0 16,8 0-16,9 0 16,34-9-16,10 0 15,-71 9-15</inkml:trace>
  <inkml:trace contextRef="#ctx0" brushRef="#br0" timeOffset="107979.77">27746 10921 0,'0'0'0,"0"0"0,0 0 15,0 0-15,0 0 16,-9 17-16,1 35 15,8 17 1,0 1-16,17-1 0,18 26 16,17 9-16,9 0 15,-18-35 1,0-25-16,-8-10 16,-9-8-16,-8-8 15,-10-10-15,1 1 16,0 0-1,-1-9-15,1 0 0,-9 0 16,0 0 0,0 0-16,9 0 15,-1 0-15,10 0 0,34-9 16,26 9 0,18 0-16,-18 9 15,0-1-15,35 1 16,-9 0-1,-17-1-15,-35 1 16,-17-18-16,-9 1 16,0-1-16,-9 0 15,-8-25-15,-1-36 16,-25-16-16,-18 16 16,-17-16-1,-9-1-15,1 18 0,8 8 16,8 9-1,18 9-15,9 0 16,17 25-16</inkml:trace>
  <inkml:trace contextRef="#ctx0" brushRef="#br0" timeOffset="108424.88">27998 10410 0,'0'0'0,"0"0"0,0 0 16,0 0-16,0 0 15,0 0-15,0 0 16,0 0-16,0 8 16,-9 1-16,0 0 15,1-9-15,-1 0 16,0 0-16,1 0 15,8 0 1,0 0-16,0 0 0,0 0 16,0 0-1,0 0-15,0 0 16,0 0-16,8 0 16,10 0-16</inkml:trace>
  <inkml:trace contextRef="#ctx0" brushRef="#br0" timeOffset="113985.9">27963 10340 0,'0'0'0,"0"0"0,9 9 0,-1 0 16,1-1-16,0 1 15,-1 0-15,1-9 16,0 0 0,0 0-16,-9 0 0,8 0 15,-8 0-15,0 0 16,0 0 0,0 0-16,-8 0 15,-1 0-15,0 0 16,-8 0-16,-1 0 15,10 0-15,8 0 16,0 0-16,0 0 16,0 0-16,0 0 15,17 0 1,0 0-16,-8 0 0,0 0 16,0 8-1,-1-8-15,1 0 16,-9 0-16,0 0 15,0 0-15,0 0 16</inkml:trace>
  <inkml:trace contextRef="#ctx0" brushRef="#br0" timeOffset="119429.57">8675 14576 0,'0'0'0,"0"0"0,0 9 0,9 17 16,0 8-16,-18 10 15,0-18 1,-8 0-16,-9 0 0,-17 0 16,8-18-1,0 1-15,0-18 16,-8-8-1,0-18-15,8 1 16,17-1-16,1 0 16,17 9-16,0 0 15,9 0-15,8 9 16,18 0-16,34 17 16,27 26-1,-9 26-15,0 17 16,-1 0-16,10 27 15,-9 42-15,-26-8 16,-27 0-16,-34 35 16,-26-18-1,-26-9-15,-17 10 0,17-44 16,-9-35-16,-17-17 16,-1-17-1,19-27-15,8 1 0,17-18 16,9-8-1,-9-18-15,9-8 16,9-9-16,17 0 16,8 0-16,18-9 15,26-8-15,9 17 16,0 9 0,-18 25-16,10 1 0,7 17 15,10 17 1,8 18-16,0 8 15,-17 9-15,0 26 16,0 18-16,-18-10 16,0-16-1,1 7-15,-1-7 16,1-18-16,-1-35 0,9-17 16,-26 0-1</inkml:trace>
  <inkml:trace contextRef="#ctx0" brushRef="#br0" timeOffset="119749.64">9935 14793 0,'0'0'0,"0"0"15,0 0 1,0 17-16,0 18 0,17 43 16,0 25-1,1 1-15,-1 0 16,1 35-16,8-9 16,0-26-16,0-9 15,-9 0 1,0-25-16,1-18 15,-1-26-15,9-9 16,44-43-16,17-26 16,-61 35-16</inkml:trace>
  <inkml:trace contextRef="#ctx0" brushRef="#br0" timeOffset="120019.34">10629 14394 0,'0'0'0,"0"0"0,0 0 15,0 9-15,18 51 16,17 53-16,8 8 16,18 27-16,0 25 15,-9-17-15,-9 0 16,-8-9-1,-27-43-15,1-18 16,-18-16-16,-8-18 16,-18-18-16,18-16 15</inkml:trace>
  <inkml:trace contextRef="#ctx0" brushRef="#br0" timeOffset="120189.84">10108 15330 0,'0'0'0,"0"0"0,0 0 16,0 0-16,0 0 15,9 0-15,43 0 16,52 8-16,1 1 16,-10 0-1,-43-9-15</inkml:trace>
  <inkml:trace contextRef="#ctx0" brushRef="#br0" timeOffset="120904.48">11576 15156 0,'0'0'0,"0"0"0,0 0 16,0 0-16,-9 9 16,1 8-16,-1 9 15,0 9-15,1 17 16,-1 17-16,9 1 16,0-1-1,9-17-15,-1-9 0,10-17 16,-1 0-1,0 0-15,1-17 16,-10-1-16,1 1 16,0 0-16,-1-9 15,1-9-15,0 0 16,0 1-16,-1-1 16,10 0-16,-1 9 15,18 0-15,17 18 16,9-1-1,25 26-15,36 9 16,-18 9-16,-17-18 16,-26-17-16,8 0 15,-17-8-15,-8-10 16,-18-16-16,0-1 16,0-17-16,-9-9 15,-8-25 1,-18-36-16,-17-16 15,0 16-15,9 19 16,0-10-16,-1 9 16,9 9-16,9 8 15,0 26-15,9 18 16</inkml:trace>
  <inkml:trace contextRef="#ctx0" brushRef="#br0" timeOffset="121589.62">12010 14048 0,'0'0'0,"0"0"16,0 0 0,0 0-16,0 0 15,0 8-15,-8 10 16,-1-1-16,0 0 16,0 1-16,1-10 15,-1 1-15,0 0 16,-8-9-16,8 0 15,1 0 1,8 0-16,0 0 16,0 0-16,0 0 15,0 0-15,0 0 16,0 0-16,0 0 16,0 0-16,0 0 15,8 0-15,1 8 16,-9 1-1,0 0-15,0-1 0,0 1 16,0 0 0,-9-1-16,1-8 15,-1 0-15,0 0 16,1-8-16,-1-1 16,9 0-16,0 1 15,0-1 1,9 0-16,-1 9 15</inkml:trace>
  <inkml:trace contextRef="#ctx0" brushRef="#br0" timeOffset="122183.01">13747 14758 0,'0'0'0,"0"0"16,0 0 0,0 0-16,9 9 0,17-1 15,26 10 1,26-10-16,0 1 15,-17 0 1,8-1-16,27-8 0,0 9 16,-10-9-16,-16 0 15,-27-9-15,-17 9 16,-8 0 0,-10 0-16</inkml:trace>
  <inkml:trace contextRef="#ctx0" brushRef="#br0" timeOffset="122400.14">13843 15416 0,'0'0'0,"0"0"0,26 0 0,34 0 15,10 9 1,17-18-16,52 1 16,0 8-16,-18-9 15,62-17-15,181-17 16</inkml:trace>
  <inkml:trace contextRef="#ctx0" brushRef="#br0" timeOffset="122949.9">15883 13675 0,'0'0'0,"0"0"0,0 0 15,0 0-15,0 0 16,0 18 0,9 25-16,8 9 0,1 34 15,-1 53 1,9 17-16,-8 17 15,8 18-15,-9-1 16,9 18-16,-9-26 16,-8 0-16,-9-17 15,0-53-15,-9-17 16,1-8 0,-1-44-16,0-25 15,9-10-15,0-8 16</inkml:trace>
  <inkml:trace contextRef="#ctx0" brushRef="#br0" timeOffset="123268.08">15684 13675 0,'0'0'15,"8"0"-15,36 18 16,17 8-16,8 8 0,18 18 16,26 17-1,0 9-15,-27 18 16,-16 8-16,-35-9 16,-9 17-16,-26 10 15,-18-10-15,-34-16 16,-26-27-1,9-8-15,-10-1 0,-16-8 16,17-17 0,-9 8-16,44-17 15</inkml:trace>
  <inkml:trace contextRef="#ctx0" brushRef="#br0" timeOffset="123909.77">16509 15122 0,'0'0'0,"0"8"0,8 10 0,10-1 0,-1 26 16,0 9-1,1 18-15,-1 8 16,-8-18-16,0-16 16,-1-19-16,-8 1 15,0-17-15,0 0 16,0-1 0,0-8-16,0 0 0,0-8 15,0-18 1,0-9-16,9 1 15,8-1-15,9 0 16,9 9-16,0 0 16,-9 9-1,0 8-15,9 9 16,-1 0-16,18 26 16,1 26-16,-1 18 15,-18-10-15,-25-17 16,0-8-16,-9-9 15,-9 0-15,0-9 16,1-8 0,-1 0-16,0-1 15,1-8-15,-1-8 16,0-10-16,1-16 16,8-18-16,0 0 15,0 9-15,17 8 16,0 9-16,9 9 15,9 8 1,17 26-16,0 35 16,0 9-16,-8-1 0,-1 18 15,9 9 1,-17-9-16,-17-52 16</inkml:trace>
  <inkml:trace contextRef="#ctx0" brushRef="#br0" timeOffset="124189.89">18020 15408 0,'0'0'0,"8"0"0,36 17 16,8 0-16,17 1 0,53-1 15,8 0 1,-8-25-16,43-27 16,0-8-16,-104 34 15</inkml:trace>
  <inkml:trace contextRef="#ctx0" brushRef="#br0" timeOffset="124554.79">19505 13909 0,'0'0'0,"0"0"0,0 9 16,8 8-16,10 18 16,-1 43-1,9 34-15,9 1 16,17 34-16,9 18 15,8-9-15,-8 8 16,-9-8-16,-17-26 16,-18 0-1,-17-17-15,-8-44 16,-18-17-16,-27-9 16,-7-8-16,42-27 15</inkml:trace>
  <inkml:trace contextRef="#ctx0" brushRef="#br0" timeOffset="124869.92">19592 13545 0,'0'0'0,"34"9"0,62 34 15,25 27 1,-25 8-16,-1-1 16,-25 1-16,-18 0 0,-17 9 15,-18-9-15,-26-17 16,-17-1 0,0-16-16,-8 7 15,-36-7-15,-17-1 16,0-17-16,18 0 15,8-9 1,18-8-16,34-9 16</inkml:trace>
  <inkml:trace contextRef="#ctx0" brushRef="#br0" timeOffset="125354.96">20260 15529 0,'0'0'0,"0"0"16,9 0-16,8 8 0,1 1 15,-1-18 1,9 1-16,9-27 16,0-8-16,-1 0 15,1-27-15,8-16 16,-17-10-16,-17 27 16,0 17-1,-18 17-15,0 1 0,1 8 16,-1 9-1,0-1-15,-17 18 16,-17 9-16,0 25 16,8 36-16,0 8 15,18 0-15,25 34 16,36 18-16,-1-26 16,9-26-16,35-9 15,9-17 1,-18-26-16,9-17 15,-18 0-15,-34-9 16</inkml:trace>
  <inkml:trace contextRef="#ctx0" brushRef="#br0" timeOffset="125619.79">21606 15104 0,'0'0'0,"0"0"16,9 0-16,17-8 15,9-1-15,25 0 16,27 1-16,26-10 15,9 1 1,-61 8-16</inkml:trace>
  <inkml:trace contextRef="#ctx0" brushRef="#br0" timeOffset="125989.56">23152 13736 0,'0'0'0,"17"17"16,1 18-16,16 17 0,10 43 16,25 44-16,1 8 15,-18 9 1,0 26-16,-9-26 16,-16 26-16,-10-18 15,-8-43-15,-18 1 16,0-27-1,-17-43-15,-9 0 0,18-18 16</inkml:trace>
  <inkml:trace contextRef="#ctx0" brushRef="#br0" timeOffset="126313.69">22865 13528 0,'0'0'0,"9"0"0,26 0 15,34 0-15,1 0 16,51 9 0,44 25-16,-34 27 15,-1 26-15,-9 8 16,-34-17-16,-35-9 15,-17 0-15,-35 9 16,-26 0-16,-17-17 16,-9-9-16,-35 0 15,-35-9-15,1-17 16,25 0 0,9 0-16,9-9 0,52-17 15</inkml:trace>
  <inkml:trace contextRef="#ctx0" brushRef="#br0" timeOffset="126919.93">24628 15321 0,'0'0'0,"0"0"0,0 0 16,-8 0-16,-1 0 0,-17 0 15,-35 9 1,-34-9-16,16 0 15,19 0 1,16 0-16,9 0 16,9 0-16,9 0 15,0 0-15,17 0 16,0 0-16,0 0 16,26 17-16,35 9 15,-1-9-15,1-17 16,-17-17-1,-1-9-15,-8-35 0,-1-43 16,-8 0 0,-17 0-16,0-34 15,-9 8-15,-9 35 16,0 17-16,1 0 16,-10 8-16,1 10 15,0 25 1,8 18-16,9 17 15,0 0-15,0 17 16,17 44-16,18 77 16,17 27-16,44 34 15,17 0-15,-27-60 16,-16 34-16,52 156 16</inkml:trace>
  <inkml:trace contextRef="#ctx0" brushRef="#br0" timeOffset="131679.9">12349 16187 0,'-9'-9'0,"1"9"0,8 0 0,0 0 16,0 0-16,0 0 16,0 0-16,0 0 15,0 0-15,0 0 16,0 0-16,0 0 15,0 0 1,0 26-16,0 18 16,8 25-16,1-8 15,-9-1-15,0 1 16,17 0-16,1-1 16,25 36-16,18-1 15,34 0 1,18-17-16,52 9 15,26-1-15,26-8 0,27 0 16,7-9 0,19-25-16,8-10 15,25-8-15,10 9 16,-9-9-16,9 0 16,8 0-16,-34 0 15,25 17 1,1 18-16,-53 0 15,18 8-15,-43-17 16,-18-9-16,-9-8 16,-51-9-16,8 0 15,-26-18-15,-44 1 16,-8-9-16,-26 0 16,-27-9-1,-16 9-15</inkml:trace>
  <inkml:trace contextRef="#ctx0" brushRef="#br0" timeOffset="132099.6">18280 17356 0,'0'9'0,"18"17"0,16 17 16,18 9-16,-8 18 15,-9 8-15,-18 17 16,-17-17 0,-35 9-16,-17 8 15,-26 17-15,0-16 16,-9-10-16,9-25 16,8-18-16,18-17 15,17-17-15,18 0 16,8-9-16,9 0 15</inkml:trace>
  <inkml:trace contextRef="#ctx0" brushRef="#br0" timeOffset="132951.97">19505 16932 0,'0'0'0,"0"0"0,0 0 16,0 0-16,0 9 16,0-9-16,0 8 15,0 1 1,0 8-16,0 1 0,0-1 15,0 0 1,0 18-16,17 17 16,0 0-16,1 9 15,-1-18 1,9-8-16,0-10 16,0 1-16,0-17 15,0-18-15,0 1 0,1-18 16,-1 9-1,0-1-15,-9 1 16,0 0 0,1-1-16,-1 10 15,0 8-15,10 0 16,7 0-16,10 17 16,16 0-16,10 1 15,-9 8-15,0-18 16,-18 1-16,-17-18 15,0 1 1,0-18-16,-9 0 16,-8 0-16,0-9 15,-18-17-15,-26-35 16,-8 1-16,0 8 16,8 17-16,17 18 15,-8 8-15,18 26 16</inkml:trace>
  <inkml:trace contextRef="#ctx0" brushRef="#br0" timeOffset="133279.64">21285 16360 0,'0'0'0,"0"0"16,0 0-16,0 0 16,0 0-16,0 0 0,-9 18 15,-25 34 1,-27 17-16,0 26 16,-17 52-16,-9 9 15,-17 0-15,0 18 16,17-36-1,9 1-15,8 8 0,9-43 16,9-26 0,9-17-16,8-18 15,9-9-15,9-16 0</inkml:trace>
  <inkml:trace contextRef="#ctx0" brushRef="#br0" timeOffset="133829.93">21268 17097 0,'0'0'0,"0"0"0,0 0 15,0 17-15,0 9 16,0 9-16,0 17 16,0 8-16,17 1 15,0-9-15,1-18 16,-1 18 0,9-8-16,0-10 0,-8-8 15,-1-8 1,9-10-16,0 1 15,-9-9-15,9 0 16,-8 0 0,8 0-16,0-9 15,0 9-15,9 0 16,-1 0-16,1 0 16,9 9-16,8 0 15,0-1-15,0 1 16,-9-18-16,1 1 15,-18-10-15,0-16 16,0-18 0,-17-44-16,-18-8 15,-26-8-15,-8-27 16,8 18-16,9 34 16,9 35-16,-1 18 15,1 16-15,8 1 16,9 17-16</inkml:trace>
  <inkml:trace contextRef="#ctx0" brushRef="#br0" timeOffset="134279.64">22735 17434 0,'0'0'0,"0"0"0,0 0 0,0 9 15,0 0 1,-9-1-16,1 10 0,-27-1 15,-8 0 1,-9 1-16,8 8 16,9-9-16,18 0 15,0 18-15,-1 8 16,18 9-16,0-8 16,18-1-16,-10-17 15,1 0-15,0-17 16,-9-1-1,-9 1-15,0 0 16,-17-1-16,0 1 16,-9-18-16,-34-17 15,-18-26-15,35 18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2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0,2-2 0,2-2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3 0,0 2 0,0 1 0,2 2 0,0 1 0,1 1 0,-1-3-8191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83 24575,'0'0'0,"-7"-6"0,4 4 0,0 0 0,0 0 0,0 0 0,-1 0 0,1 1 0,-1 0 0,1-1 0,-1 1 0,-4 0 0,5 0 0,0 1 0,0-1 0,0 0 0,0 0 0,0 0 0,0 0 0,0 0 0,1-1 0,-1 1 0,0-1 0,1 0 0,-1 0 0,1 0 0,-4-3 0,2-1-341,-1 1 0,1 0-1,-11-9 1,4 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5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0,0 0 0,2 0 0,2 2 0,3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5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24575,'0'0'0,"0"0"0,-2 5 0,-4 14 0,0 0 0,1 0 0,-3 37 0,1 63 0,6-106 0,0 101-534,5 0-1,4 0 0,6-1 1,5-1-1,37 127 1,77 131-604,-71-225-2708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15:55:09.8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9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3-02-02T15:59:45.372"/>
    </inkml:context>
  </inkml:definitions>
  <inkml:trace contextRef="#ctx0" brushRef="#br0">20026 4840 0,'0'0'0,"0"9"0,0 17 0,0 8 16,0 18-16,0 18 15,17 34 1,-8 0-16,-1-26 16,10 17-16,17 52 15,-1-17 1,1-26-16,17 26 15,0 17-15,-17-34 16,-9-18-16,0 26 16,-17-25-16,-1-36 15,10-8-15,-9-34 16</inkml:trace>
  <inkml:trace contextRef="#ctx0" brushRef="#br0" timeOffset="324.76">20599 4918 0,'0'0'0,"0"0"0,0 0 15,0 0-15,0 17 0,0 9 16,9 35 0,8 34-16,0 9 15,1-26-15,-1-8 16,9 25 0,9 26-16,-9-17 0,-17-26 15,-1-9 1,1 1-16,0-10 15,8 1-15,-8-26 16</inkml:trace>
  <inkml:trace contextRef="#ctx0" brushRef="#br0" timeOffset="664.8">19157 5369 0,'0'0'0,"0"0"0,0 0 0,9-9 15,43 0 1,52-8-16,1 8 15,33-17-15,36 9 16,-18-9-16,9 9 16,0 8-16,-26 0 15,18 9-15,-10 18 16,-51-1-16,-18 0 16,-17 1-1,-35-10-15</inkml:trace>
  <inkml:trace contextRef="#ctx0" brushRef="#br0" timeOffset="940.01">19531 6036 0,'0'0'0,"0"0"16,43 8-16,87 27 15,27 17-15,16-35 16,18-17-16,-17-26 16,0-9-16,-18 1 15,-43-1-15,26-17 16,191-69-1</inkml:trace>
  <inkml:trace contextRef="#ctx0" brushRef="#br0" timeOffset="1324.95">21632 5048 0,'0'0'0,"0"0"16,0 0-16,0 0 15,9 0 1,8 9-16,1 8 15,-1 0-15,9 1 16,0 25-16,0 9 16,0 9-16,-8-9 15,-1 17-15,9 61 16,0 8-16,9-16 16,0 34-16,-9-1 15,8-33 1,-8 8-16,-26 0 0,-8-35 15,8-60 1</inkml:trace>
  <inkml:trace contextRef="#ctx0" brushRef="#br0" timeOffset="1665.06">21875 5230 0,'0'0'0,"9"-9"16,26 1 0,34 8-16,9 8 15,-8 18-15,-9 9 16,0 0-16,-1 8 15,-16-17-15,-18 0 16,-18 0 0,-8 9-16,-17 16 0,-18 10 15,-34 8-15,-35 1 16,-9-27 0,26 0-16,52-25 15</inkml:trace>
  <inkml:trace contextRef="#ctx0" brushRef="#br0" timeOffset="2025">22865 6339 0,'0'0'0,"0"0"0,0 0 15,18 17 1,8 0-16,9 9 0,-1 0 16,-8-8-16,0-10 15,0-8 1,-8-8-16,-9-1 16,-1-8-16,-8-18 15,-17-26-15,-27-17 16,-8 9-1,0 8-15,17 27 16,1 17-16,-1-1 16,-8 18-16,8 0 15,17 9-15,1 8 16,8-8-16,9 8 16,9-8-16</inkml:trace>
  <inkml:trace contextRef="#ctx0" brushRef="#br0" timeOffset="2324.83">23352 4961 0,'0'0'0,"0"0"0,0 0 16,0 9-16,17 17 16,27 61-16,8 34 15,-9 9-15,0 9 16,-8 8-16,-17-35 16,-1 10-16,0 25 15,-8-26 1,8-26-16,1 1 15,-1 25-15,-17-52 16</inkml:trace>
  <inkml:trace contextRef="#ctx0" brushRef="#br0" timeOffset="2998.12">23899 6217 0,'0'0'0,"9"9"0,8 0 0,0-9 15,1-9 1,-1-8-16,18-27 16,-9-8-16,0 9 0,-17 9 15,-1-10 1,1-8-16,-9 0 16,0 0-16,-9 18 15,1 16-15,-1 1 16,-17 17-16,-9 17 15,-17 18-15,9 0 16,16 8 0,19 26-16,16 1 15,19-10-15,7 1 0,10-18 16,-1-8 0,44-9-16,26-9 15,-26-17-15,-27-9 16,1-25-16,9-10 15,-1-8 1,9 0-16,-17 18 0,-9-1 16,-8 18-16,-18 0 15,0-1 1,-9 18-16,1 0 16,-1 9-16,0 17 15,9 17-15,-17 26 16,0-17-1,-18-8-15,0-18 16,1 0-16,-10-9 16,10-8-16,-18-1 15,17 1-15</inkml:trace>
  <inkml:trace contextRef="#ctx0" brushRef="#br0" timeOffset="3347.63">25410 5654 0,'0'0'0,"0"0"0,0 0 15,0 0-15,0 0 16,17-8-16,27-1 16,16 0-1,27-8-15,-17 8 16,-9-8-16,-9 0 15,8-1-15,1 10 16,9-1-16,-27 9 16</inkml:trace>
  <inkml:trace contextRef="#ctx0" brushRef="#br0" timeOffset="3550.54">25089 6010 0,'0'0'0,"0"0"16,43-9-16,35 9 16,44 0-16,69-9 15,-9-8-15,-112 17 16</inkml:trace>
  <inkml:trace contextRef="#ctx0" brushRef="#br0" timeOffset="19805.12">7547 1012 0,'0'0'0,"0"0"0,0-9 0,0-8 16,26-18-1,34-17-15,19 0 0,-10 0 16,27 0-16,34 0 16,-9 18-1,-25 8-15,25 8 16,10 10-16,-27 8 15,-43 0-15,-18 17 16,-8 9 0,-9 17-16,0 27 15,-26-10-15,-26-8 0,-44 17 16,-8 18 0,9 8-16,25-25 15,10-18-15,16-9 16,1-17-16,17 0 15,0 0 1,9-9-16,25 18 0,36 17 16,17-9-1,-27 0-15,10 9 16,-1-8-16,-16-1 16,-19-17-16,-16 0 15,-18-9-15,-9 1 16,-17-1-1,-44 18-15,-51-9 16,17 0-16,25-9 16,-7 0-16,25-8 15,17 8-15,18-8 16,18 8-16,16 18 16,27 8-16,26 9 15,52 0 1,-44-26-16</inkml:trace>
  <inkml:trace contextRef="#ctx0" brushRef="#br0" timeOffset="20284.68">9718 1497 0,'0'0'0,"0"0"0,0 17 0,0 26 15,8 18 1,10-9-16,-1-9 0,35 1 15,26-1 1,0-17-16,-17-17 16,9-1-16,34-25 15,0-9-15,-34-17 16,-10-1-16,-25-8 16,-9 18-1,-17-1-15,-9 9 0,-26-9 16,-26-17-1,-18 9-15,9 8 16,-17 18-16,-35 0 16,9 17-16,35 8 15,34 1 1,0 0-16,18-1 16,-1 1-16,18-9 0,0 0 15</inkml:trace>
  <inkml:trace contextRef="#ctx0" brushRef="#br0" timeOffset="20574.98">10056 258 0,'0'0'0,"-8"9"16,-27 34 0,-9 70-16,1 86 15,0 26-15,17-8 16,8 8-16,-8-17 16,9 0-16,-1 17 15,1-17-15,0 0 16,-1-1-1,1 1-15,-18 156 16</inkml:trace>
  <inkml:trace contextRef="#ctx0" brushRef="#br0" timeOffset="22105.28">10152 1202 0,'0'0'0,"-9"0"0,0 0 0,1 0 16,-1-8-16,-17-1 16,-17 0-1,-1 1-15,1-1 0,-1 0 16,1 1-1,-1-1-15,-34 0 16,-17 1 0,-1 8-16,18 17 15,26 0-15,0 18 16,0 17-16,0 0 16,17-9-16,18 9 15,17 17-15,17 18 16,26-9-16,36-9 15,42 9 1,-17-34-16,27-18 16,216 26-16</inkml:trace>
  <inkml:trace contextRef="#ctx0" brushRef="#br0" timeOffset="63904.91">25063 5516 0,'0'0'0,"0"0"0,17 0 0,35 0 16,17-9-16,-8 0 15,0 1-15,17-1 16,35 1 0,-9-1-16,-17 0 0,-17 1 15,-1-1 1,-8 0-16,0 9 16,-18 9-16,-17 0 15</inkml:trace>
  <inkml:trace contextRef="#ctx0" brushRef="#br0" timeOffset="64324.93">25462 6018 0,'0'0'0,"0"0"0,0 0 16,17 0 0,62 0-16,33 18 15,27-10 1,44-25-16,-36-9 0,-86 17 15</inkml:trace>
  <inkml:trace contextRef="#ctx0" brushRef="#br0" timeOffset="101086.28">27659 4987 0,'0'0'0,"0"0"0,0 0 16,0 18 0,0 8-16,0 17 0,-9 9 15,1 0-15,-18-9 16,0 1 0,-18-1-16,1-17 15,8 0-15,-8-17 16,-1-1-16,-25-16 15,-27-10 1,9-8-16,9-17 16,17 8-16,27 1 0,16-10 15,1 1 1,8-9-16,18-35 16,26-16-1,17 25-15,0 17 16,0 9-16,-9 17 15,1 1-15,17 16 16,17 1-16,0 17 16,-9 0-16,-16 17 15,7 35-15,10 44 16,-9-10-16,-18-17 16,-17 18-1,-9 34-15,-25-17 16,-10-26-16,-8 9 15,-17 17-15,-9 0 16,-26-9-16,-9-26 16,17-8-16,10-18 15,-1-8-15,-9-18 16,1-8-16,8 0 16,18-18-1,8 0-15,17 1 16,18-10-16,0-16 15,27-10-15,16-8 16,0 0 0,9 18-16,18-1 0,25 9 15,-8 17-15,-9 18 16,9 26 0,26 25-16,9 10 0,-27-18 15,-25 8 1,-9 10-16,8 16 15,-26-17-15,-25-34 16</inkml:trace>
  <inkml:trace contextRef="#ctx0" brushRef="#br0" timeOffset="102674.74">21024 7300 0,'0'0'0,"0"0"0,0 0 0,0 0 16,0 17-16,-8 18 15,-1 8-15,0 1 16,-17-1-16,0 0 16,-17-8-1,-18-9-15,9-9 16,0-8-16,17 0 15,0-18-15,9 0 16,0-17 0,0 0-16,9-17 0,-1 8 15,18 1-15,0 8 16,0-9 0,18 9-16,8 0 15,26 0-15,9 0 16,0 9-16,-18 17 15,0 0 1,10 8-16,7 18 0,18 52 16,-8 26-16,-18-8 15,-26 16 1,-26 27-16,-26-18 0,-9-26 16,-8 9-1,-1 9-15,-16-35 16,-10-17-1,-17-9-15,9-27 0,17-16 16,1-18 0,-10-16-16,18-19 15,0-8-15,26 18 0,9-10 32,17-16-32,8-18 0,10 0 15,8 8 1,8 18-16,18 9 15,27 17-15,-1 18 16,0 25-16,-9 26 16,18 26-16,17 1 15,-17-1-15,-9 9 16,-8 9-16,-27-27 16,-8-16-1,-26-10-15,-1-16 16</inkml:trace>
  <inkml:trace contextRef="#ctx0" brushRef="#br0" timeOffset="102934.88">21763 7950 0,'0'0'0,"0"0"0,0 0 16,17 8-16,18 10 16,43-10-1,26-8-15,-17-8 16,-44 8-16</inkml:trace>
  <inkml:trace contextRef="#ctx0" brushRef="#br0" timeOffset="103248.75">22787 7326 0,'0'0'0,"0"0"16,0 43-16,18 44 0,8 34 16,34 53-1,-7-10-15,-10-34 16,9 26-1,-8-17-15,-18-27 0,8 1 16,-8 8 0,0-17-16,-17 0 15,0-35-15,-9-43 0</inkml:trace>
  <inkml:trace contextRef="#ctx0" brushRef="#br0" timeOffset="103584.56">23100 7447 0,'0'0'0,"0"0"16,9 9-16,8 8 16,0 18-16,1-9 15,-1 0-15,-8 0 16,-1 0-16,1 0 16,0 0-1,-1 17-15,-16 18 16,-27 8-16,-26 0 15,-34 9-15,17-26 16,52-34-16</inkml:trace>
  <inkml:trace contextRef="#ctx0" brushRef="#br0" timeOffset="103948.06">23673 8097 0,'0'0'0,"0"0"15,0 0-15,0 0 16,0 0 0,17 9-16,9-1 0,9 1 15,17-9 1,-8-9-16,-1-25 15,-8-10-15,-9-16 16,-9 8-16,-17 17 16,-17 1-1,-35-1-15,0 9 0,8 26 16,-8 17-16,-9 27 16,1 25-1,25-9-15,18-16 16,25-10-16,10-8 15,-1-17-15</inkml:trace>
  <inkml:trace contextRef="#ctx0" brushRef="#br0" timeOffset="104267.16">24125 6633 0,'0'0'0,"0"9"0,0 17 16,0 52-16,26 86 15,8 1-15,1 8 16,9 0-1,-10-43-15,1 9 0,8 0 16,-16-18 0,-10-26-16,0 0 15,1 1-15,-1-18 0,-8-44 16</inkml:trace>
  <inkml:trace contextRef="#ctx0" brushRef="#br0" timeOffset="104674.81">24733 7898 0,'0'0'0,"0"0"0,0 0 16,17 0-16,18 0 15,-1 0-15,-8-9 16,0 0-16,1-8 16,-1-9-16,0 0 15,0 0-15,-18 0 16,1-8-16,0-1 16,-1 9-1,-8 9-15,0-1 16,0 18-16,-8 0 15,-1 18-15,9 8 16,0 34-16,17 36 16,1-10-16,25-969 15,44 1896-15,0-961 16,8-26-16,36-9 16,8-17-1,-35 0-15,-69 0 0</inkml:trace>
  <inkml:trace contextRef="#ctx0" brushRef="#br0" timeOffset="105365.01">26556 7170 0,'0'0'0,"0"0"15,0 0-15,0 18 16,0 8-16,9 51 16,8 27-16,1-8 15,-1-27 1,0-8-16,1-18 0,-10 0 16,1-17-1,0 0-15,-1-17 16,-8 0-16,0-9 15,0 0-15,-8-9 16,-10 0 0,-8-17-16,0-8 15,-8-27-15,16 0 0,1-8 16,17 17 0,9 17-16,8 1 15,18 8-15,-1 0 16,1 8-16,9 18 15,16 9 1,18 26-16,1 34 0,-19 0 16,-25-8-16,-9-18 15,-17-8 1,0-9 0,-9 0-16,0-17 15,0-1-15,0-8 16,0 0-16,0-8 15,-9-18-15,9-35 16,17-8-16,9 8 16,0 9-16,0 17 15,0 1-15,18 16 16,8 1-16,17 17 16,1 9-16,-9 17 15,0 26 1,-18 0-16,-8 0 15,-9-9-15,-9 0 16,0 1-16,-8-10 16,0-25-16,-9 0 15</inkml:trace>
  <inkml:trace contextRef="#ctx0" brushRef="#br0" timeOffset="105774.87">28606 7343 0,'0'0'0,"0"0"0,0 0 16,0-8 0,-9-1-16,-52 0 15,-34-8-15,17 8 16,-1 9-16,1 9 15,-9 8-15,18 1 16,17 16-16,8 1 16,18-9-16,18 0 15,8 0-15,17 0 16,9 0-16,9 0 16,-9-9-1,0-8-15,-9 0 16,1-9-16,-1 0 15,0 0-15,1 0 16,8 0 0,9 8-16,8 1 0,0 0 15,1 8-15,-1-8 16,1-1 0,-27 1-16</inkml:trace>
  <inkml:trace contextRef="#ctx0" brushRef="#br0" timeOffset="106456.85">29066 7014 0,'0'0'0,"0"0"15,0 9-15,-9 17 16,1 17-1,-1-8-15,9 0 0,0 8 16,0 0 0,9-17-16,8 0 15,9-9-15,17-8 16,10 0-16,7-18 16,1-17-16,-17 0 15,-1-26-15,-17-34 16,0-1-1,-17 18-15,-1-27 16,-16-16-16,-1-1 16,0 35-16,1 26 15,-10 18-15,10-1 16,8 18-16,0 8 16,0 9-1,8 9-15,18 60 16,18 35-16,17 60 15,17 10-15,0-36 16,-17 1-16,-1-18 16,-16-26-16,-9-34 15,-9-18-15,-9-17 16,0 0 0,1-17-16,-1 0 0,9-1 15,0-16 1,9-27-16,0-8 15,8-9-15,-8 0 16,0 17-16,-9 0 16,0 18-16,0 0 15,-9-1-15,9 10 16,9 8-16,17 8 16,0 18-1,9 9-15,8 26 0,-8-1 16,-17-16-1,-18-10-15,-9-16 16</inkml:trace>
  <inkml:trace contextRef="#ctx0" brushRef="#br0" timeOffset="106694.59">30924 7162 0,'0'0'0,"0"0"0,0 8 16,0 18-16,18 61 15,-1 25 1,9-16-16,0-27 0,-8-26 16,-1 1-1,0-18-15,1-18 16,-10-8-16,1 0 15</inkml:trace>
  <inkml:trace contextRef="#ctx0" brushRef="#br0" timeOffset="106865.87">30412 6581 0,'0'0'0,"0"0"0,0 0 0,0 0 15,0 0 1,26 18-16,17-1 16,27 18-16,8-1 0,-52-25 15</inkml:trace>
  <inkml:trace contextRef="#ctx0" brushRef="#br0" timeOffset="107241.69">31289 7188 0,'0'0'0,"0"0"0,0 0 16,0 0-16,0 8 16,0 1-1,0 0-15,17 8 0,1 0 16,-1 18 0,18 17-16,-9 8 15,0-16 1,-17-1-16,-1-17 15,1 0-15,-9-17 16,0-1-16,0 1 16,0 0-16,0-9 15,0 0-15,0-9 16,17-17 0,1 0-16,-1 0 15,1 0-15,8 9 16,0-1-16,-9 18 15,9 9-15,9 17 16,8 9-16,9 8 16,-8 0-1,-18-17-15</inkml:trace>
  <inkml:trace contextRef="#ctx0" brushRef="#br0" timeOffset="107584.54">32079 7707 0,'0'0'0,"0"0"0,0 0 15,9-8-15,8-1 16,1-8-16,-1-18 16,1-34-1,-1-1-15,-8 10 16,-1 16-16,1-25 15,0-9-15,-18-8 16,0 25 0,1 18-16,-1 8 0,0 18 15,-8-1-15,-1 18 16,10 18 0,-10 25-16,18 9 15,18 9-15,8 25 16,35 18-16,52 0 15,-1-17 1,-59-53-16</inkml:trace>
  <inkml:trace contextRef="#ctx0" brushRef="#br0" timeOffset="108484.76">24698 8028 0,'0'0'0,"0"0"0,0-9 0,8 0 15,19 1-15,16-10 16,0 1 0,9-9-16,1-9 15,-1-8-15,0 9 0,17-10 16,-8 1 0,0-18-16,-18 1 0,-8-10 15,-9 18 1,-17 9-16,-1 8 15,-16 18 1,-1 0-16,-26-1 0,-8 18 16,-18 9-16,0 26 15,-17 25 1,9 1-16,25 0 0,10 17 16,25 43-1,26 0-15,18-26 16,26-8-16,69 17 15,18-9-15,-1-34 16,10-18 0,155 52-16</inkml:trace>
  <inkml:trace contextRef="#ctx0" brushRef="#br0" timeOffset="128504.9">22232 9855 0,'0'0'0,"0"0"0,0 0 16,0 0-16,0 0 15,0 0-15,0 0 16,0 9-16,0 0 15,-9 8 1,0 9-16,-8 26 0,-9 43 16,-9 1-1,18-19-15,-1-7 16,1-1-16,17-8 16,0-18-16,9-17 15,-1 0-15,1-17 16,0-1-1,-1 1-15,1 0 0,0-9 16,-1 0 0,10-9-16,-10 0 15,1 1-15,8-1 0,1 9 16,17 0 0,17 9-16,26 17 15,17 17 1,-8 0-16,-26-8 0,17 0 15,9-9 1,8 0-16,-16-18 16,-19 1-16,-16-18 15,-18 1-15,0-27 16,0-17-16,0-17 16,-17 8-16,-9-17 15,-18-35-15,-16-8 16,-10 35-1,9 25-15,1 26 0,8 1 16,8 16 0,10 1-16,8 17 15,26-9-15,0 9 16</inkml:trace>
  <inkml:trace contextRef="#ctx0" brushRef="#br0" timeOffset="129484.92">23265 10583 0,'0'0'0,"0"0"0,0 0 0,0 17 15,0 1-15,0 8 16,9 0-16,-1 0 15,1 0-15,0 0 16,8 0 0,0 0-16,1-1 0,-1 1 15,0 0 1,-8 0-16,0-17 16,0 0-16,-1-1 15,1-8-15,-9 0 16,0 0-1,9-8-15,-1-1 16,1 0-16,0-17 0,8 0 16,0-17-16,1 9 15,-1-1 1,0 9-16,-8 9 16,0 8-16,0 9 15,-1 0-15,10 17 16,-1 1-1,0-1-15,1 9 0,8 9 16,0-1 0,0-8-16,-9 0 15,-8-9-15,0-8 0,-1 0 16,1-1 0,-9-8-16,9-8 15,-1-1 1,1 0-16,8-17 0,1-17 15,-1-9 1,0 0-16,10 0 16,-1 18-16,-9 8 15,9 8-15,-9 1 16,1 17-16,-1 0 16,0 17-1,10 18-15,-1-9 0,0 0 16,0 0-1,-9 0-15,-8-9 16,-1-8-16,10 8 16,17-8-16,-9 0 15</inkml:trace>
  <inkml:trace contextRef="#ctx0" brushRef="#br0" timeOffset="129864.92">24585 10167 0,'0'0'0,"0"0"0,9 0 16,8 0-16,26 0 16,27 9-16,-9 0 15,-1-9-15,-7-9 16,-1 0-16,17-8 15,-8 0 1,0-1-16,-27 10 0,10-10 16,-9 1-16,-18 8 15</inkml:trace>
  <inkml:trace contextRef="#ctx0" brushRef="#br0" timeOffset="130075.08">24541 10496 0,'0'0'0,"0"0"16,9 0-16,26 0 16,52 9-16,8 0 15,9-9 1,27 0-16,-1-9 15,-26-8-15,-60 17 16</inkml:trace>
  <inkml:trace contextRef="#ctx0" brushRef="#br0" timeOffset="140034.94">25809 9180 0,'-8'0'0,"8"8"0,0-8 0,0 9 16,0 0-16,0 8 16,8 9-16,1 9 15,0-1-15,-1 10 16,1-10-16,0 1 16,8 26-16,1 17 15,-1-1-15,-8-7 16,-1-10-1,10 10-15,-1 16 16,18 27-16,-9-18 16,9-34-16,-9-1 15,0-16-15,0-10 16,-18-8-16,10-8 16,-1-10-16,-8-8 15</inkml:trace>
  <inkml:trace contextRef="#ctx0" brushRef="#br0" timeOffset="140614.51">26391 9630 0,'0'0'0,"0"0"16,0 0-16,0 0 16,0 0-16,18 0 15,16 0 1,18 0-16,-8 0 15,-1 9-15,1-1 16,-10 1-16,-8 8 16,1 1-16,-1-1 15,0 9 1,-9 0-16,-8 9 0,-1-1 16,-8 18-1,-8 9-15,-1 17 0,-17-9 16,-17 9-1,-1-26-15,1-9 16,-1-17-16,10 0 0,7-8 16,10-10-1,0 1-15,8 0 16,9-1 0,0-8-16,9 9 0,34 0 15,9-1 1,0 1-16,18-9 15,8-9 1,18 1-16,-10-1 0,-16 0 16,-27 1-16,-17 8 15</inkml:trace>
  <inkml:trace contextRef="#ctx0" brushRef="#br0" timeOffset="141094.51">27277 9951 0,'0'0'0,"0"0"0,0 0 15,9 8-15,8 18 16,18 18-16,17 8 16,9 8-16,-1-8 15,-16-9-15,-1-17 16,18 0-16,17-8 16,0-10-16,1-16 15,-27-1-15,-9-8 16,-8-9-1,-9-17-15,0 8 16,-17 0-16,-9 1 16,-9-1-16,-34-8 15,-18-9-15,-9 17 16,9 0-16,1 1 16,-1 16-16,-9 1 15,18 17 1,0 0-16,17 9 0,18-1 15,8 1 1,18 8-16,8-8 16</inkml:trace>
  <inkml:trace contextRef="#ctx0" brushRef="#br0" timeOffset="149355.07">23239 9466 0,'0'-9'0,"-9"0"0,0 1 15,-25-18-15,-10 0 0,-16 0 16,-10-9 0,18 18-16,0 8 15,0 0-15,0 9 0,0 18 32,-1-1-32,1 9 0,0 0 15,17 0 1,9 9-16,0 25 0,9 36 15,0 7 1,17-25-16,17 18 16,0 34-1,18 0-15,-9-27 16,9 19-16,0 25 16,-1-26-16,-8-34 15,-8 17-15,8 26 16,-17-35-16,-1-26 15,1 1-15,-9 8 16,0 8-16,0-17 16,-9-8-16,1-18 15,-1-8-15,-17 0 16,0-9-16,0 0 16,0-9-1,-9-8-15,0-1 16,0-8-16,9-8 15,0-1-15,0-8 16,0-18-16,-9-17 16,27 26-16</inkml:trace>
  <inkml:trace contextRef="#ctx0" brushRef="#br0" timeOffset="149694.93">21980 10635 0,'0'0'0,"-9"9"0,0-1 16,9 1 0,0-9-16,0 0 15,0 0-15,9 0 16,17 9-1,35-1-15,8 1 16,9-18-16,35 1 0,18-10 16,-19-8-1,1 0-15,18 0 16,-10-8-16,-34 16 0,-17 1 16,-1 0-1,9-1-15,-17 1 16,-9 0-1,-26 8-15</inkml:trace>
  <inkml:trace contextRef="#ctx0" brushRef="#br0" timeOffset="156611.34">28875 8920 0,'0'0'0,"0"0"0,-9 0 16,1 9-16,-10-1 0,1 1 15,-9 8 1,0 1-16,0 8 16,0 0-16,0 25 0,-1 19 15,10 8 1,0-9-16,8 0 16,9 44-1,0 17-15,17-26 0,9-18 16,18 36-1,8 8-15,9-18 16,-18-25-16,1-18 16,-18 0-16,0 9 15,0-8 1,-18-10-16,1-16 0,-18-10 16,1 1-1,-18-9-15,-9 0 16,-8 0-16,8-9 15,0-8-15,0-1 16,1-8-16,-1-8 16,26 8-16</inkml:trace>
  <inkml:trace contextRef="#ctx0" brushRef="#br0" timeOffset="156868.64">28536 9951 0,'0'0'0,"0"0"0,0 0 15,26 0-15,35 0 16,26 8-16,-9 1 15,-8 0 1,-1-9-16,-8-9 0,26 0 16,34 1-16,-69-1 15</inkml:trace>
  <inkml:trace contextRef="#ctx0" brushRef="#br0" timeOffset="157455.01">29509 10297 0,'0'0'0,"0"0"16,0 0-16,0-9 15,0 1-15,9-18 16,-1 0-1,1-9-15,0 1 0,-1-10 16,-8 10 0,0-1-16,0 0 15,0 9-15,-8 9 16,-1 0-16,0-1 16,1 1-16,-1 8 15,0 1 1,0 8-16,-8 0 0,0 0 15,-1 17 1,1 18-16,8 25 16,9 27-16,0-9 0,0-9 15,18-8 1,-1-18-16,0 0 16,18 1-1,26-1-15,8-8 0,-8-18 16,0-17-1,0-9-15,-35 1 16</inkml:trace>
  <inkml:trace contextRef="#ctx0" brushRef="#br0" timeOffset="158354.59">26270 10903 0,'0'0'0,"0"0"0,0 0 0,0 0 16,0 0-16,0 0 16,17 9-16,18 0 0,43-1 15,35 1 1,-9-18-16,52 1 16,18 8-1,-9-9-15,26 0 16,9 1-16,26 8 15,-1 0-15,1 0 16,17 8-16,-17 1 16,-9 0-16,-17-1 15,-18 1-15,-25 0 16,8-9-16,-35 0 16,-17-9-16,0 0 15,0 1 1,-27-1-16,-25 0 15,0 1-15,-26-1 16,-9 0 0,-18 9-16</inkml:trace>
  <inkml:trace contextRef="#ctx0" brushRef="#br0" timeOffset="160299.57">27885 11111 0,'0'0'0,"-9"9"0,1 0 15,-1 8-15,0 0 16,-8 9-16,-1 9 16,10 0-1,-1 25-15,9 27 16,0-9-16,9-9 15,8 0-15,0 27 16,1 25 0,8-17-16,-9-26 0,1 8 15,-10 18-15,-8-8 16,9-36 0,-9-16-16,9 8 0,8-18 15,-17-16 1</inkml:trace>
  <inkml:trace contextRef="#ctx0" brushRef="#br0" timeOffset="160749.81">28033 11215 0,'0'0'0,"0"0"0,8 0 16,10 0-1,-1 0-15,9 9 16,17 8-16,10 1 16,-1-1-16,0 0 15,-9 1-15,1-1 16,-18 9-16,0 9 16,0 8-16,-18 9 15,-25 0 1,-18 0-16,-25 17 15,-19-8-15,-7-1 16,-27 1-16,0-26 16,35-27-16,17-25 15,43 8-15</inkml:trace>
  <inkml:trace contextRef="#ctx0" brushRef="#br0" timeOffset="169354.7">29622 10808 0,'0'0'0,"8"0"0,1 0 0,0 0 16,-1 0-16,1 9 16,0-1-1,-9 1-15,-9 8 16,0 1-1,-17-1-15,-8-8 0,-36-9 16,1-26 0,-1-18-16,-8-16 15,-17 8-15,-1-9 0,1-17 16,-10-8 0,18-10-16,18-16 15,0 17-15,16 8 16,-7 0-1,8 1-15,34-10 16,1-16-16,-1 8 0,27 26 16,26 26-16,0 17 15,17-8 1,17 8-16,9 18 16,9 17-16,-9 17 15,0 18-15,-8 8 16,-1 9-1,-16 9-15,-19 8 0,-8 18 16,-17-1 0,-9 18-16,-17 9 15,-9-18-15,-9-8 0,-17-1 16,0-16 0,-9-10-16,-17-16 15,8-10 1,18-16-16,9-10 0,8-16 15,0-1 1,0-8-16,1-9 16,8-44-16,0-34 15,17 1 1,9-10-16,9-26 16,-1 9-16,10 26 15,-1 9-15,18-9 16,17 0-16,9 26 15,-9 35-15,-9 8 16,1 18-16,-18 8 16,8 18-16,19 26 15,7 25-15,10 1 16,-1 17 0,1 35-16,-1 8 15,-25-17-15,-10-9 16,-8 26-16,-8-17 15,-10-34-15,1-10 16,-18-17-16,1-17 16,-10 0-16,-16 0 15,-36-8-15,1-10 16,8-16-16,-9-10 16,-34-42-1,-17-27-15,25 1 16,35 16-16,9-25 15,9-18-15,17 9 16,17 26 0,9 1-16,17-19 0,18 1 15,17 17-15,0 35 16,1 8 0,-10 18-16,-8 25 15,17 27-15,17 17 16,18 17-1,0 18-15,-9 52 16,-8-1-16,-10 27 0,-8 17 16,27 121-16</inkml:trace>
  <inkml:trace contextRef="#ctx0" brushRef="#br0" timeOffset="175354.77">22883 13156 0,'0'0'0,"0"0"0,0 0 15,0 0-15,0 0 0,0 0 16,-9 17 0,0 26-16,9 9 15,0 0-15,0 0 0,9 9 16,0 34 0,-1 0-16,-8-8 15,9-27-15,0-25 16,0-9-16,-9-17 15,0-1 1,0 1-16,0 0 16,8-1-16,-8-8 0,18-8 15,16-1 1,1 0-16,17-8 16,0 0-16,18-9 15,34 0 1,-9 9-16,-16 8 15,-10-8-15,9-9 16,0-9-16,-17 9 16,-9 0-16,-17-9 15,-9-25-15,-17-27 16,-27-8 0,-16 25-16,-1 1 15,-8-9-15,-10 0 16,1 18-16,18 16 15,-1 18-15,17 18 16,10 8-16,8 8 16,17 10-16,-8-1 15</inkml:trace>
  <inkml:trace contextRef="#ctx0" brushRef="#br0" timeOffset="176190.74">24064 13346 0,'0'0'0,"0"17"15,0 1-15,0 8 16,0 8-16,9 27 15,8 8-15,0 1 16,1-10-16,-10-16 16,1-1-1,0-17-15,-1 0 0,-8-9 16,0-8 0,0-1-16,0 1 15,0-9-15,0-9 16,-8-8-16,8-26 15,0-1 1,0 1-16,0 0 0,8 8 16,1 9-16,8 9 15,1 0 1,-1-1-16,18 18 0,8 0 16,1 18-1,-10 8-15,10 17 16,-9 9-1,-9-9-15,-9-17 0,-8 0 16,-1-9 0,1-8-16,-9 0 15,0-1-15,0-8 0,0-8 16,-9-10 0,9-16-16,0-9 15,0-1 1,9-8-16,8 18 0,1-1 15,-1 9 1,18 0-16,8 9 16,27-1-16,-9 18 0,-1 0 15,-7 18 1,7-1 0,10 18-16,-9-1 15,-18 10-15,9 8 16,-17-9-16,-18-26 15</inkml:trace>
  <inkml:trace contextRef="#ctx0" brushRef="#br0" timeOffset="176424.93">25853 13130 0,'0'0'0,"0"0"0,0 0 0,17-9 16,35 0-16,26 9 15,1 0-15,-10 0 16,-8 9-16,-18-9 16,-17 0-1,-17 0-15</inkml:trace>
  <inkml:trace contextRef="#ctx0" brushRef="#br0" timeOffset="176624.87">26061 13606 0,'0'0'0,"18"0"15,34-9 1,26 1-16,69-18 0,10-9 16,-44 18-16,-70 17 15</inkml:trace>
  <inkml:trace contextRef="#ctx0" brushRef="#br0" timeOffset="177324.66">28345 12133 0,'0'0'0,"0"0"0,0 0 0,18 18 15,8 16-15,17 44 16,0 18-16,-17-10 16,1 1-16,-10 34 15,9-8 1,-17-27-16,-1-16 0,1-27 15,0-26 1</inkml:trace>
  <inkml:trace contextRef="#ctx0" brushRef="#br0" timeOffset="177704.7">28232 12281 0,'0'0'0,"0"0"16,0 0-1,9 8-15,60 36 16,44 34-16,9 8 16,26-8-1,-27-17-15,-51-27 16,-1-8-16,-8 0 15,0-17-15,-18 0 16,-17-9-16,0-9 16,-17 0-16,0 1 15,-9-1-15,-9-26 16,-9-17-16,-8-8 16,9-9-1,0 17-15,-1 8 16,10 1-16,8 8 15,0 9-15,0 18 16</inkml:trace>
  <inkml:trace contextRef="#ctx0" brushRef="#br0" timeOffset="177958.47">29561 12255 0,'0'0'0,"0"0"0,0 0 16,9 8-16,17 27 16,26 26-16,9 17 15,-9-9-15,-9 0 16,1 26-16,-1 18 16,-17-18-16,-9-25 15,1 8-15,-1 17 16,-8-9-1,-9-25-15,0-44 16</inkml:trace>
  <inkml:trace contextRef="#ctx0" brushRef="#br0" timeOffset="178248.62">29561 12142 0,'0'0'0,"0"0"0,0 0 16,9-9-16,43 1 0,17 8 15,1 0 1,-10 8-16,1 1 16,0 0-1,-9-1-15,-17 1 0,-26 0 16,-18-1-1,0 10-15,-52 25 16,-60 18-16,-27 8 0,-17-8 16,9 8-1,95-34-15</inkml:trace>
  <inkml:trace contextRef="#ctx0" brushRef="#br0" timeOffset="178594.18">28293 13511 0,'0'0'0,"35"0"16,34-9-16,79-8 0,43-9 15,17 0-15,1 8 16,-9-16 0,-1-1-16,-16 0 0,-18 9 15,8 0 1,-42 9-16,8 8 15,8-17 1,-34 0-16,-78 18 0</inkml:trace>
  <inkml:trace contextRef="#ctx0" brushRef="#br0" timeOffset="178954.8">28571 13779 0,'0'0'0,"0"0"0,0 0 16,0 0-16,0 17 16,9 1-16,-1 8 15,1 17-15,8 44 16,1 34-16,-10-8 16,1 17-16,0 8 15,-1-8-15,1-17 16,-9 8-1,-9-17-15,9-61 0</inkml:trace>
  <inkml:trace contextRef="#ctx0" brushRef="#br0" timeOffset="179438.36">29379 13961 0,'0'0'0,"0"0"0,17 0 0,9-9 16,17 9-1,18 0-15,9 0 16,-10 0 0,-7 9-16,-19 0 0,-8 8 15,0 0-15,-8 9 16,-10 18 0,-25 8-16,-26 17 0,-18 0 15,0 1 1,0-1-16,9-9 15,0-8-15,17-8 16,18-18-16,8-9 16,9 0-16,18 1 15,8-10-15,43 1 16,53-18-16,-18 1 16,9-18-1,43-26-15,-34 8 16,-87 36-16</inkml:trace>
  <inkml:trace contextRef="#ctx0" brushRef="#br0" timeOffset="179864.73">30707 14074 0,'0'0'0,"0"0"0,0 0 15,0 0-15,9 17 16,0 18-16,8 8 16,0-8-16,1-1 15,-1-8-15,-8 0 16,-1-17-1,10 0-15,-1-1 0,18-16 16,8-18 0,1-18-16,-9 1 15,-27 0-15,-16-1 16,-19 1-16,-7 0 16,-18-9-16,-35 0 15,-17 26 1,25 17-16,27 9 15,9 0-15,8 9 16,9 8-16,17 0 16,9-8-16,0 0 0</inkml:trace>
  <inkml:trace contextRef="#ctx0" brushRef="#br0" timeOffset="182725.2">22544 10271 0,'0'0'0,"0"0"0,17 0 0,27-9 16,25 1-1,70-10-15,9 1 16,26-17 0,34-18-16,70 0 0,26 8 15,-9 1-15,79 8 16,51 9 0,18 0-16,0 9 15,-9 0-15,-8 17 16,-44 8-1,-61 1-15,-17-9 16,-17 9-16,-62-9 0,-60 0 16,-34-9-16,-36 9 15,-43 9 1,-43-9-16,0 0 16,-18 0-1,-26 17-15,-86 9 16,-44 9-16,-70-9 15,-8 0-15,0 8 16,-157 44-16,-103 61 16,503-139-16</inkml:trace>
  <inkml:trace contextRef="#ctx0" brushRef="#br0" timeOffset="183104.6">25497 10375 0,'-52'0'0,"-87"0"16,-113 26-1,-61 17-15,18-8 16,-26 0-16,25 8 15,97 26-15,25-8 16,61-18-16,9-17 16,34 0-16,44-17 15,18 0-15,8-9 16,52 17-16,87 0 16,147 0-1,44-8-15,-26-9 16,61 0-16,34 9 15,1 8-15,-35 0 16,-35 1-16,-9 8 16,52 17-16,-34 0 15,-96-8-15,35 0 16,-35 8-16,-60-17 16,-10 0-16,-60-9 15,-26-8 1,-44 0-16,-16-1 15,-19 1-15,-8-9 16,-43 9-16,-53 8 16,53-8-16</inkml:trace>
  <inkml:trace contextRef="#ctx0" brushRef="#br0" timeOffset="183340.81">26122 11744 0,'-26'0'0,"-17"8"0,8 1 16,0 0-16,18-9 16,8 0-16,9 0 15,61 0-15,78-9 16,87 0 0,43 1-16,-9-1 0,18 0 15,-26-8 1,0 8-16,0 1 15,-27 8 1,-51 0-16,-113 8 16</inkml:trace>
  <inkml:trace contextRef="#ctx0" brushRef="#br0" timeOffset="185441.1">29491 12081 0,'0'0'0,"0"0"0,0 0 15,0 0-15,0 0 0,18 0 16,34 18 0,35-1-16,-9-8 15,-17-1 1,8 1-16,9 0 0,18 8 15,-27 0 1,-25 1-16,-9-1 16,-9 18-16,-18 8 15,-16 18-15,-27 8 16,-17 18-16,-18 8 16,-17 0-1,-17-8-15,35-35 16,8-9-16,26-17 15</inkml:trace>
  <inkml:trace contextRef="#ctx0" brushRef="#br0" timeOffset="198354.95">23230 13502 0,'0'0'0,"0"0"0,9 0 0,34 17 0,44 1 15,17-1-15,70 9 16,26 0 0,34 9-16,44 8 0,0 0 15,52 18-15,-35-9 16,-17-9 0,17 0-16,-51 1 0,-45-10 15,-25 10 1,-61-10-16,-26-8 15,-44-8 1,-17-27-16,-17 0 16,0 1-16</inkml:trace>
  <inkml:trace contextRef="#ctx0" brushRef="#br0" timeOffset="198604.8">24576 12792 0,'0'0'0,"0"0"0,18 17 15,77 44-15,114 34 16,68 9-16,88 43 16,61 26-16,8-17 15,35 44 1,-44-27-16,18 17 15,-43 10-15,-36-27 16,-25 9-16,-52-44 16,77 18-16</inkml:trace>
  <inkml:trace contextRef="#ctx0" brushRef="#br0" timeOffset="198904.65">27841 12237 0,'0'0'0,"0"0"16,9 0-16,35 35 16,34 34-16,78 35 15,44 26 1,52 52-16,-1-9 15,36 18-15,8 8 16,-78-52-16,-8 1 16,-35-27-16,-44-52 15,-61-52-15,-25-17 16,-1-34 0,-17-35-16,-17 25 15</inkml:trace>
  <inkml:trace contextRef="#ctx0" brushRef="#br0" timeOffset="199104.43">28996 11848 0,'0'0'0,"0"0"16,9 8-16,52 36 0,69 42 15,44 61 1,60 61-16,-8 26 15,0 0 1,8 26-16,1-35 0,78 35 16</inkml:trace>
  <inkml:trace contextRef="#ctx0" brushRef="#br0" timeOffset="200489.43">21137 15156 0,'0'0'0,"0"0"0,0-8 0,0-18 16,18-18-1,8 1-15,17-9 0,1 0 16,8 0 0,17 9-16,35 0 15,1 34 1,-27 18-16,-18 8 0,-16 18 15,-1 43 1,-25 34-16,-36 18 16,-69 17-16,-43 27 15,-9-19-15,0-7 16,26-27 0,35-43-16,35-26 15,17-17-15,8-9 16,18-18-16,27 9 15,59 9-15,79 0 16,44-17-16,8-26 16,-9-1-16,140 27 15</inkml:trace>
  <inkml:trace contextRef="#ctx0" brushRef="#br0" timeOffset="200840.83">23100 15364 0,'0'0'0,"0"0"0,0 26 16,17 35-1,1 25-15,-1 36 16,0 51 0,9 0-16,-8 26 0,8 1 15,0-10-15,0-8 16,9-69 0,-9-35-16,0-26 0,-18-35 15,-8-17 1,-8-9-16,-27-60 15,-8-26 1,25 51-16</inkml:trace>
  <inkml:trace contextRef="#ctx0" brushRef="#br0" timeOffset="201077.33">22883 15615 0,'0'0'0,"0"-8"0,0-10 16,26-16-1,26-9-15,17-9 16,1 0-1,25 17-15,36 26 0,-36 18 16,-25 26 0,-1 25-16,-17 18 15,-26-9-15,-26 9 0,-17 18 16,-44 8 0,-26-18-16,0-25 15,9-18-15,0-17 16,0-17-16,0-1 15,43 1 1</inkml:trace>
  <inkml:trace contextRef="#ctx0" brushRef="#br0" timeOffset="201384.69">24290 16256 0,'0'0'0,"26"9"0,8 0 15,-8-9 1,1-9-16,-1 0 16,-18 1-16,-8-27 15,-43-52-15,-35-16 16,0 33-16,-27 10 15,-25 8-15,26 26 16,34 17-16,18 9 16,18 0-16,-1 17 15,26-8-15,9 0 16</inkml:trace>
  <inkml:trace contextRef="#ctx0" brushRef="#br0" timeOffset="201664.77">24185 14585 0,'0'0'0,"0"0"0,0 0 15,0 0-15,0 26 16,0 26-16,26 43 15,44 87 1,8 26-16,9 17 0,-26-9 16,-18-8-16,-8-26 15,0-43 1,-9-1-16,-9-51 16,0-52-16,9 8 15,-8-17-15</inkml:trace>
  <inkml:trace contextRef="#ctx0" brushRef="#br0" timeOffset="201961.9">24845 16040 0,'0'0'0,"9"0"0,8 9 16,1-9-16,8-9 15,17-17-15,9-17 16,1-1-16,-10 10 15,-17 8 1,-17 0-16,-1 0 0,-16-9 16,-10 18-1,1-1-15,8 18 16,1 0-16,-10 18 16,-8 16-16,9 53 15,17 0-15,8-18 16,27 9-1,43 8-15,18 10 0,-44-44 16</inkml:trace>
  <inkml:trace contextRef="#ctx0" brushRef="#br0" timeOffset="202205.95">25879 15486 0,'0'0'0,"0"0"16,0 0-16,17 8 15,27 1-15,25 0 16,9-1-16,-17-8 16,-18 0-1,1-8-15,-18-1 16,0 0-16,-9 1 15,-8-1-15,0 9 16</inkml:trace>
  <inkml:trace contextRef="#ctx0" brushRef="#br0" timeOffset="202384.72">25792 15893 0,'0'0'0,"9"8"0,17 1 15,35 8-15,43-8 16,17-9-16,-16-17 16,33-18-1,-7-8-15,-36 8 0,-60 18 16</inkml:trace>
  <inkml:trace contextRef="#ctx0" brushRef="#br0" timeOffset="202664.45">26270 14853 0,'0'0'0,"8"0"0,10 18 0,34 42 15,43 44-15,1 17 16,-9 1-16,-18 25 15,-25-9 1,-10 10-16,-16 16 0,-18-25 16,-18-1-16,-34 27 15,-17-44 1,-1-43-16,9-17 16,9-18-16,35-34 15,8 0-15</inkml:trace>
  <inkml:trace contextRef="#ctx0" brushRef="#br0" timeOffset="203235.53">27442 15667 0,'0'0'0,"0"0"0,9 18 0,8 8 16,9 34-16,9 36 16,8-1-1,-17-26-15,-8-8 0,-1-1 16,-8-8-1,-1 0-15,1-8 0,0-18 16,-1 0 0,1-18-16,0 1 15,8-18-15,18 1 16,0-1-16,17-17 16,0 9-16,-9-1 15,1 1 1,-10 8-16,1 9 0,9 0 15,8 0 1,9 0-16,-1 9 16,1 0-16,-17-9 0,-18 0 15,0-9 1,-18 0-16,1-8 16,-9-26-1,-35-52-15,-26-18 0,9 18 16,9-1-1,-9 1-15,17 26 16,18 25-16,17 10 0,0 8 16,0 17-1</inkml:trace>
  <inkml:trace contextRef="#ctx0" brushRef="#br0" timeOffset="204555.54">27581 15607 0,'0'0'0,"0"0"0,0 0 0,9 0 15,8 0-15,35-9 16,35-8-16,17 8 16,-17 0-16,-26 1 15,0-1 1,-18 9-16,-17 0 0,-17 0 15,-1 9 1,-25-1-16,-44 27 16,-43 17-16,-18 17 15,-8-8-15,-9 17 16,35-9-16,43-8 16,18-18-1,25-17-15,18-8 0,35-1 16,52 9-1,69-9-15,44-8 16,-35-18-16,-17 0 16,-18 1-16,-43 8 15,-35 8-15,-17 1 16,-27 0 0,-8-1-16,-26 18 0,-34 9 15,33-9 1</inkml:trace>
  <inkml:trace contextRef="#ctx0" brushRef="#br0" timeOffset="204928.23">29769 15234 0,'0'0'0,"0"0"0,-8 0 15,-18-8-15,-9 8 16,-9 0 0,1 0-16,-18 8 0,-8 10 15,-1 8 1,10 34-16,7 44 15,27 17 1,9 1-16,26 51 16,8-17-16,0-9 15,1 9-15,-10-35 16,1-34-16,-18 0 16,1-9-16,-10-27 15,-16 1 1,16-26-16</inkml:trace>
  <inkml:trace contextRef="#ctx0" brushRef="#br0" timeOffset="205124.79">29023 16040 0,'0'0'0,"0"0"15,0 0-15,8 0 16,10 9-16,34-1 16,26 1-16,0-18 15,0 1-15,-43 8 16</inkml:trace>
  <inkml:trace contextRef="#ctx0" brushRef="#br0" timeOffset="205815.11">29735 16144 0,'0'0'0,"8"17"16,10 0-16,-1 18 0,9 8 15,0 9 1,0 9-16,0 0 16,-17-9-16,0-9 15,-1 0-15,1 1 16,-9 8-16,0-9 16,0-9-1,0-8-15,0-17 0,0 0 16,-9-9-1,-8-9-15,-9-26 16,-18-16 0,-8-36-16,18-8 0,-1 8 15,18 26-15,-1 9 16,18 18 0,0 8-16,9 8 0,8-8 15,1 9 1,-1 17-16,18 0 15,-9 9 1,0 8-16,9 9 0,8 9 16,-17 8-16,0-17 15,-17 0 1,-1-17-16,-8-1 0,0-8 16,0-8-1,0-18-15,0 0 16,0-9-16,9-17 15,0-17-15,-1 0 16,1 8 0,9 26-16,-1 9 15,0 9-15,18 17 0,17 17 16,0 18 0,-8 8-16,-1 9 15,-17 0 1,9 26-16,-9 9 15,-17-53-15</inkml:trace>
  <inkml:trace contextRef="#ctx0" brushRef="#br0" timeOffset="206074.39">30881 15598 0,'0'0'0,"0"0"0,17 9 15,27 8 1,8-8-16,9-1 15,-9-16-15,-26 8 16</inkml:trace>
  <inkml:trace contextRef="#ctx0" brushRef="#br0" timeOffset="206284.62">30681 16178 0,'0'0'0,"9"0"16,8 0-16,18 0 15,26 0-15,52-8 16,8-1 0,-25-8-16,-53 17 0</inkml:trace>
  <inkml:trace contextRef="#ctx0" brushRef="#br0" timeOffset="207014.69">31880 14862 0,'0'0'0,"0"0"0,0 0 16,0 0-16,-9 0 16,0 0-16,-17 35 15,0 42 1,9 19-16,-1 25 15,1 44-15,8-9 16,9-35-16,0 17 16,9-16-16,8-44 15,1-26-15,8-9 16,0-17-16,9 0 16,-9-18-1,0 1-15,0-18 0,-9-16 16,-8-27-1,-9-18-15,-35 1 16,-8 0-16,8 8 16,0 9-16,-8 17 15,-1 1-15,1 16 16,8 10-16,27 8 16</inkml:trace>
  <inkml:trace contextRef="#ctx0" brushRef="#br0" timeOffset="207404.92">32227 15442 0,'0'0'15,"0"9"-15,0 8 0,17 27 16,9 7-16,35 10 16,17 0-16,-8-18 15,-9-17-15,8-9 16,18-8 0,-9-9-16,-17-9 0,-26 1 15,-9-18 1,-18-9-16,-25-17 15,-26-17-15,-18 0 16,-26 17-16,-43 8 16,-1 18-16,45 26 15,-1 18 1,9 8-16,8 17 0,9 17 16,27-16-1</inkml:trace>
  <inkml:trace contextRef="#ctx0" brushRef="#br0" timeOffset="208264.47">32826 14732 0,'0'0'0,"0"0"0,0 0 0,0 9 0,0 8 16,18 35-16,8 35 15,8 34 1,1-9-16,0 18 15,0 26-15,-1-35 0,-16-17 16,16 18 0,-8-18-16,-8-35 15,-1-26-15,1-17 0,-10-8 32</inkml:trace>
  <inkml:trace contextRef="#ctx0" brushRef="#br0" timeOffset="208534.65">33582 15234 0,'0'0'0,"0"35"0,8 60 0,1 35 0,-9-26 0,-9-43 0,-34-1 0,43-60 0,-26 35 0,17-35 15,9 0-15</inkml:trace>
  <inkml:trace contextRef="#ctx0" brushRef="#br0" timeOffset="208739.12">33182 15330 0,'9'0'16,"34"8"-16,18 1 16,0-18-16,104-8 15</inkml:trace>
  <inkml:trace contextRef="#ctx0" brushRef="#br0" timeOffset="209224.78">33860 15382 0,'0'0'0,"0"0"0,0 8 0,0 1 0,0 17 0,0 17 0,0-25 0,-18 16 0,-8 1 0,0 8 0,9-17 0,-1 0 0,10 0 0,8-17 0,0-1 0,-9 1 0,-8 0 0,17-9 15,0 0-15</inkml:trace>
  <inkml:trace contextRef="#ctx0" brushRef="#br0" timeOffset="209407.65">33721 15607 0,'0'0'0,"8"-9"0,27 0 16,61-34-1</inkml:trace>
  <inkml:trace contextRef="#ctx0" brushRef="#br0" timeOffset="209836.34">33269 14836 0,'9'9'0,"34"69"15,35 69-15,-17 26 16,-17-8-16,-36-10 15,-16 53 1</inkml:trace>
  <inkml:trace contextRef="#ctx0" brushRef="#br0" timeOffset="214604.61">21120 17053 0,'0'0'16,"0"0"-16,0 0 0,0-8 0,0-1 15,0 0 1,0 9-16,0 0 0,-9 0 16,1 0-1,-1 0-15,0 0 16,-8 9-1,-1 0-15,10-9 0,-1 0 16,9 0 0,0 0-16,0 0 15,17 8-15,27 10 16,8-1-16,9 0 16,0-8-1,-9 0-15,8 8 16,1-8-16,-17-1 15,-10 1-15,1 0 16,0-9-16,-18 0 16</inkml:trace>
  <inkml:trace contextRef="#ctx0" brushRef="#br0" timeOffset="-214642.11">20512 17504 0,'0'0'0,"0"0"0,0 8 15,0 10-15,17-1 16,18 0-16,43 9 16,18-17-16,8-9 15,9-9 1,9-17-16,-10 0 15,1-17-15,-8 0 16,16-1-16,-60 18 16</inkml:trace>
  <inkml:trace contextRef="#ctx0" brushRef="#br0" timeOffset="-214341.49">21250 16733 0,'0'0'0,"9"8"16,17 36-16,26 16 0,0 10 15,26-1 1,9 18-16,-9 8 15,-8 9 1,-18-9-16,-26-8 0,0 25 16,-17-8-16,-27-34 15,-25-1 1,-35 0-16,0-17 0,43-35 16</inkml:trace>
  <inkml:trace contextRef="#ctx0" brushRef="#br0" timeOffset="-212451.92">22396 17140 0,'0'0'0,"0"0"0,0 0 0,0 0 16,0 0-16,0 0 15,0 0 1,0 0-16,0 0 0,0 0 16,0 9-1,0 8 1,0 35-16,18 9 15,-1-1-15,18 1 16,-9-1-16,0 1 16,0 17-16,0 9 15,-17-27-15,0-16 16,-9-10-16,0-8 16,8-8-16,-8-10 15,0 1 1</inkml:trace>
  <inkml:trace contextRef="#ctx0" brushRef="#br0" timeOffset="-212011.95">22214 16819 0,'0'0'0,"0"0"15,0 0-15,0 0 16,18 26-16,16 9 16,1 17-16,34 9 15,18 25-15,0 27 16,0-9-16,-18-18 16,18-8-16,0 0 15,0-8 1,-26-10-16,-9-16 0,-9-18 15,-17-18 1,9-8-16,0-8 16,-9-18-16,0 0 15,0 0 1,-17-18-16,-1-16 0,-16-27 16,-10 9-1,1 17-15,8 10 16,1 16-16,-10 0 15,9 9-15,-8-8 16,0 8 0,8 8-16,9 10 0,0 8 15</inkml:trace>
  <inkml:trace contextRef="#ctx0" brushRef="#br0" timeOffset="-211512.14">23743 17209 0,'0'0'0,"0"0"15,0 0-15,17 18 16,9-1-16,17 9 16,1 0-16,-1-17 15,9-1-15,0-8 16,9-8-1,17-1-15,18-8 16,-18-18-16,-26 18 16,-26 8-16</inkml:trace>
  <inkml:trace contextRef="#ctx0" brushRef="#br0" timeOffset="-211262.38">23725 17616 0,'0'0'0,"0"0"0,18 18 0,25-1 16,26-8-1,1-1-15,25-16 16,18 8-16,9-18 16,-18 1-16,-60 8 15</inkml:trace>
  <inkml:trace contextRef="#ctx0" brushRef="#br0" timeOffset="-204038.47">25245 16897 0,'0'0'0,"0"-8"0,0-1 0,0 0 0,0-8 16,0 8-16,0-8 15,0 8 1,-9 1-16,1 8 0,-1 8 16,-17 27-1,-9 17-15,0 0 16,9 17-1,-8 35-15,16 9 0,1-18 16,17-34 0,0-1-16,17-8 15,18-8-15,8-10 16,9-8 0,1-17-16,-10-18 0,0 1 15,-8-10 1,-9 1-16,0-9 15,0-9-15,-17 1 16,0-1-16,-18 0 16,-26 9-16,-17-8 15,-17 16-15,8 18 16,9 18-16,17-1 16,9 0-1,9-8-15,8 8 16,9-8-16,26 8 15,43 9-15,-16-8 16</inkml:trace>
  <inkml:trace contextRef="#ctx0" brushRef="#br0" timeOffset="-203721.94">25801 17356 0,'0'0'0,"8"18"0,10-1 15,-1 9-15,0 0 16,10-9-16,16 9 16,26 0-16,-8 0 15,0-17-15,-18 0 16,-17-18-16,1 0 16,-10 1-1,-8-18-15,-1 0 16,-16-18-16,-27-8 15,-9 18-15,-8 8 16,0 9-16,9 17 16,-9 8-16,0 9 15,8 1-15,18-1 16,26 9 0,9-9-16</inkml:trace>
  <inkml:trace contextRef="#ctx0" brushRef="#br0" timeOffset="-203381.91">26608 17027 0,'0'0'0,"0"0"0,18 18 16,-1 8 0,9 8-16,9 18 15,0 9-15,17 0 16,8-1-16,1-8 15,0-9 1,0-17-16,0 0 0,-27 0 16,-16-17-16</inkml:trace>
  <inkml:trace contextRef="#ctx0" brushRef="#br0" timeOffset="-203139.92">26782 17010 0,'0'0'0,"0"0"15,0 9-15,0-1 0,0 1 16,0 8 0,0 27-16,0 16 15,9 18 1,-18 0-16,0-9 0,1 1 15,-10 8 1,10 26-16,8 0 16,0-61-16</inkml:trace>
  <inkml:trace contextRef="#ctx0" brushRef="#br0" timeOffset="-202681.87">27442 16932 0,'0'0'0,"0"17"0,0 18 15,0 8-15,0 18 16,0 26-16,0 8 16,0-26-16,9-8 15,8-18 1,9 9-16,0-9 0,0 1 16,0-18-1,0-9-15,-17-8 16,0-9-16,-1 0 15,1 0-15,-9 0 16,0 0 0,0 0-16,-9 0 0,1-9 15,-18 0 1,0 9-16,0 0 16,8 0-16,18 0 15,0 0-15,18-8 16,-10 8-16</inkml:trace>
  <inkml:trace contextRef="#ctx0" brushRef="#br0" timeOffset="-202371.28">27980 17305 0,'0'0'0,"0"0"15,0 8-15,18 9 16,-1 1-16,1 8 16,-1-9-16,0 0 15,1 1-15,-1-10 16,0 1-16,1 0 16,-1-1-16,-8-8 15,-1 0 1,1 0-16,-9 0 0,0 0 15,-9-8 1,-25-10-16,-18 1 16,-18 0-16,18 8 0,9 0 15,25 18 1</inkml:trace>
  <inkml:trace contextRef="#ctx0" brushRef="#br0" timeOffset="-202081.89">28501 17391 0,'0'0'0,"0"9"0,18 8 16,-1 0-16,1 1 16,16-1-16,10-8 15,8-1-15,-9 1 16,9-9 0,-8 0-16,-18 0 15,-9 0-15</inkml:trace>
  <inkml:trace contextRef="#ctx0" brushRef="#br0" timeOffset="-201902.35">28458 17677 0,'0'0'0,"0"0"16,17 17-16,9 9 0,9 0 15,26 0 1,35-17-16,-10-9 15,-7-9 1,-1-17-16,-44 9 0</inkml:trace>
  <inkml:trace contextRef="#ctx0" brushRef="#br0" timeOffset="-201401.81">29361 17149 0,'0'0'0,"0"0"15,18 8-15,-1 1 16,0-9-16,-8 0 15,0 0 1,-1 0-16,1 0 16,0 0-16,-1 0 0,-8 0 15,0 17 1,-8 1-16,8-1 16,0 18-16,0-1 15,8 18 1,10-9-16,-1 1 15,1-1-15,16 9 0,10-9 16,-1 9 0,1-8-16,-18-10 15,0-8-15,-18 0 16,-16 0 0,-1 0-16,-17 0 15,-9-8-15,-8-1 16,-9-8-16,-9-1 15,0-16-15,9 8 16,26 8-16</inkml:trace>
  <inkml:trace contextRef="#ctx0" brushRef="#br0" timeOffset="-200952.32">30047 16984 0,'0'0'0,"0"0"0,0 0 15,0 0 1,-8 9-16,-1-1 15,0 10 1,1-1-16,-1 35 0,9 26 16,0 9-16,17-10 15,18-7 1,0-10-16,17 1 0,-9 0 16,1-18-1,-18-17-15,-9-17 16,-8-1-16,-1-8 15,1 0-15,-9 0 16,0-8 0,-9-1-16,-8 0 15,-9-8-15,-17 0 16,8-1-16,0 10 16,0 8-16,18 0 15,17 0-15</inkml:trace>
  <inkml:trace contextRef="#ctx0" brushRef="#br0" timeOffset="-200261.72">30777 17149 0,'-9'0'0,"0"17"0,1 26 16,-10 9-16,10 17 15,8-8 1,0-18-16,8 9 0,1 0 15,8-8 1,-8-18-16,0 0 16,-1-18-16,-8-8 0,0 0 15,0-8 1,-8-1-16,-1-17 16,-17-9-1,0-25-15,0-1 0,0 9 16,8 0-1,1 18-15,8 16 16,9 1-16,0 8 16,0 9-16,18 0 15,17 26 1,8 17-16,0 9 16,9 0-16,9 26 15,26 9-15,-9-9 16,-8-26-16,-27-17 15,-17-18-15,0-8 16,0-18-16,0-17 16,-8 0-16,-10-9 15,1-8-15,-18 0 16,-8-18-16,-35 0 16,-18-8-1,1 26-15,17 25 16,8 10-16,1 8 15,0 0-15,8 8 16,18 10 0,17 8-16,8-9 0</inkml:trace>
  <inkml:trace contextRef="#ctx0" brushRef="#br0" timeOffset="-199802.14">31489 17114 0,'0'0'0,"0"0"0,0 0 0,0 9 15,0 8 1,17 26-16,1 18 16,-1 0-16,9 8 0,0 9 15,0 8 1,0 10-16,-8-18 16,-1-9-16,-8-8 15,-1-18 1,1-17-16,0-9 15,-9-8-15</inkml:trace>
  <inkml:trace contextRef="#ctx0" brushRef="#br0" timeOffset="-199410.66">31367 17045 0,'0'-9'0,"9"0"0,-9 1 15,9-1-15,8-8 16,18-1-16,8 10 16,9 8-16,0 0 15,-8 8-15,-1 10 16,1-1-16,-18 0 16,-18-8-1,1 0-15,-9-1 16,-9 1-16,1 0 15,-27 8-15,-17-8 16,-18-1 0,18-8-16,18 0 0,-1 9 15,17 0-15,10-1 16,8 10 0,8 16-16,36 27 0,8 8 15,9-8 1,8-1-16,9 18 15,27-8 1,-1 8-16,-61-35 0</inkml:trace>
  <inkml:trace contextRef="#ctx0" brushRef="#br0" timeOffset="-198962.26">32210 17634 0,'0'0'0,"0"0"16,0 0-16,0 0 15,0 0-15,0-9 16,0 0-16,0-25 15,0-18 1,-9-26-16,9 0 0,0 17 16,0 9-16,0 18 15,9 8 1,-1 8-16,10 1 16,8 0-16,8 17 15,10 0-15,-1 17 16,-17 9-1,0 9-15,0-1 0,-17 1 16,-18-9 0,-8 0-16,-18 0 15,1-18-15,-10 1 0,-17-18 16,18 1 0,34-1-1</inkml:trace>
  <inkml:trace contextRef="#ctx0" brushRef="#br0" timeOffset="-198361.9">32800 17833 0,'0'0'0,"-9"0"0,1 0 0,-1-9 16,-17-8-16,0-26 15,-9-18-15,9 0 16,9-8 0,-1-18-16,10 1 15,8 25-15,0 9 16,8 18-16,1-1 15,0 18-15,0-1 16,-1 10-16,1 8 16,-9 0-16,17 17 15,1 18 1,-1 17-16,-8-9 16,-1 0-16,1-17 15,0 0-15,-1-17 16,-8-1-16,0 1 15,0-9-15,0-9 16,9-17-16,0-17 16,-1-9-16,1 9 15,0 0 1,0-1-16,8-8 16,-8 18-16,-1-1 15,10 18-15,-1-1 16,0 18-16,9 18 15,9 8 1,9 52-16,-1 8 0,-17-8 16,0-9-16,-17-25 15,-1-18 1</inkml:trace>
  <inkml:trace contextRef="#ctx0" brushRef="#br0" timeOffset="-197451.97">30047 16750 0,'0'0'0,"0"0"15,0 0-15,0 0 16,0 0 0,-8 0-16,-1 9 0,0 8 15,1 9-15,-10 9 16,1 8 0,-1 0-16,1 1 0,8 8 15,1 17 1,8 26-16,8-8 15,1-18 1,0-8-16,8-9 0,9 0 16,9 8-16,8-16 15,1-1 1,-10-17-16,1 0 0,-9-17 16,0-1-1,-8-8-15,-1-8 16,-8-1-16,-1 0 15,1-8-15,0 8 16,-18-8 0,-8-9-16,-18 0 15,-17 9-15,17-1 0,0 10 16,9 8 0,9 0-16,8 0 15,9 8-15</inkml:trace>
  <inkml:trace contextRef="#ctx0" brushRef="#br0" timeOffset="-196632.11">30447 17131 0,'0'0'0,"0"0"16,0 0-16,0 0 15,0 0-15,-9 0 16,0 0-16,1 9 16,-1 8-16,0 9 15,1 9 1,8 17-16,0 0 0,0-9 16,0 0-1,0-17-15,0 0 16,0 0-16,8-8 15,1-10-15,0 1 16,8 0 0,0-1-16,9-16 0,1-1 15,-10-17-15,0 0 16,-8-17 0,0-1-16,-18 1 0,0 9 15,-8-1 1,0 9-16,-1 9 15,1-1 1,-1 1-16,10 17 0,8 0 16,0 0-16,0 0 15</inkml:trace>
  <inkml:trace contextRef="#ctx0" brushRef="#br0" timeOffset="-196001.83">30916 17218 0,'0'0'0,"0"0"16,0 0-16,0 9 15,-9-1-15,0 1 16,1 8-16,-1 1 16,9-1-16,0 9 15,0 0 1,0 0-16,0 0 15,9 0-15,8 8 16,18 1-16,-1-9 16,10 0-16,-1-17 15,-8-1-15,0-16 16,-9-1 0,0-17-16,0 0 15,-17-17-15,-1-9 16,-16 0-16,-27 0 15,-9 0-15,-8 17 16,0 9-16,9 9 16,8 8-16,18 9 15,8 0-15</inkml:trace>
  <inkml:trace contextRef="#ctx0" brushRef="#br0" timeOffset="-195311.93">30221 17244 0,'0'0'0,"0"0"0,0 0 15,0 9-15,0 8 16,17 18-16,1 8 16,-1 0-16,0 0 15,1-8-15,-1-9 16,1 0 0,-1-9-16,0 1 15,9-10-15,0 1 16,0 0-16,0-9 15,1 0-15,-1-9 16,-9 0-16,-8 1 16,-1-18-16,-16-9 15,-10-8-15,-8-9 16,0 17-16,0 0 16,-9 18-1,9 0-15,0 17 16,18 0-16</inkml:trace>
  <inkml:trace contextRef="#ctx0" brushRef="#br0" timeOffset="-194502.12">29413 18067 0,'0'0'0,"18"0"0,25 0 15,35 0 1,53 8-16,25-8 0,9 0 15,35 9 1,43 0-16,-26-1 16,0-8-16,0 0 15,9-8 1,-18-10-16,9 1 0,9-9 16,-9 0-1,0 0-15,-17 0 16,-9 0-16,-35 9 15,27 8-15,-1-8 16,-34 0-16,-1-1 16,-86 10-16,-61 8 15,0 8-15</inkml:trace>
  <inkml:trace contextRef="#ctx0" brushRef="#br0" timeOffset="-190911.94">19322 15096 0,'0'0'0,"0"0"0,0 0 0,0 0 16,0 0-1,0 0-15,0 0 16,0 0-16,0 0 16,9 0-16,26 0 15,17 0-15,0-9 16,35 0-16,26-8 16,-9 0-16,-9-1 15,-8 10 1,0 8-16,0-9 0,-26-8 15,-44 8 1</inkml:trace>
  <inkml:trace contextRef="#ctx0" brushRef="#br0" timeOffset="-190661.95">19027 15494 0,'0'0'0,"0"0"16,17 18-16,1 7 15,17 10-15,25 0 16,45 8 0,-1-17-16,-9-17 15,9-1-15,27-25 16,-27-9-16,-26 0 15,-8-17-15,-27-9 16,-17 26-16</inkml:trace>
  <inkml:trace contextRef="#ctx0" brushRef="#br0" timeOffset="-190297.41">19157 14359 0,'0'0'15,"0"0"-15,0 0 0,0 0 16,0 18 0,0 34-16,-8 52 0,-1 8 15,-26 27 1,-17 25-16,-26-16 15,0-18 1,8 8-16,18-25 0,17-27 16,1-25-16,16-18 15,1 1 1,0-1-16,25 18 0,10-1 16,60 18-1,43 0-15,53-26 16,43 9-16,139 17 15</inkml:trace>
  <inkml:trace contextRef="#ctx0" brushRef="#br0" timeOffset="-189542.23">12766 14619 0,'0'0'0,"0"0"0,0 18 15,0 25-15,0 9 16,8 26-16,10 52 16,-1 8-16,-8-16 15,8 16 1,1 1-16,-10-44 0,10-8 16,-1-1-1,-8 10-15,-1-36 16,1-25-16,-18-9 15,1-9-15,8-8 16</inkml:trace>
  <inkml:trace contextRef="#ctx0" brushRef="#br0" timeOffset="-189278.96">11967 14879 0,'0'0'0,"0"0"0,0 0 16,0-8-16,26-1 15,43-26 1,36-8-16,25-18 16,43-8-16,-16 17 15,8 0-15,26 0 16,-44 17-1,-8-17-15,0 9 16,-69 26-16</inkml:trace>
  <inkml:trace contextRef="#ctx0" brushRef="#br0" timeOffset="-188632.22">13547 14948 0,'0'0'0,"0"0"0,0 0 0,0 0 16,0 26-1,0 35-15,9 8 16,0-8-16,8 8 15,0 9-15,1 0 16,8 0-16,-9-17 16,1-27-16,-10-8 15,1 0-15,0-17 16,-1 0-16,1-18 16,8-8-1,1-18-15,-10-8 16,1 0-16,0-1 15,-1 10-15,1-1 16,-9 0 0,9 1-16,0 8 0,8 0 15,0 8-15,1 10 16,16 8 0,10 17-16,-1 0 0,1 9 15,-10 9 1,-8 8-16,0 1 15,1-1 1,-10 9-16,-8-18 0,-1-16 16,1-10-16</inkml:trace>
  <inkml:trace contextRef="#ctx0" brushRef="#br0" timeOffset="-188308.25">14207 14931 0,'-8'0'0,"8"9"0,0-9 16,0 0 0,0 8-16,0 10 15,17-1-15,9 26 16,17 9-16,18 9 16,0 0-16,0-18 15,-18 0-15,-17-17 16,0 0-16,-17-17 15,0 0 1,-1-1-16,-8-8 16,0 0-16,0-8 0,0-1 15,9-26 1,0-43-16,-1-17 16,10 8-1,8-17-15,17-17 0,-8 0 16,-18 60-1</inkml:trace>
  <inkml:trace contextRef="#ctx0" brushRef="#br0" timeOffset="-187812.27">14893 14056 0,'0'0'0,"18"35"16,16 43-16,1 26 0,17 43 15,-17 9-15,-9-35 16,9 27-16,-9 7 16,-9-51-1,-8-17-15,0-9 16,-1-9-16,-8-25 15,0-18-15,0-9 16,0-8-16,0-9 16,0-9-16,0 0 15,0-8 1,0-9-16,9-17 16,17-27-16,9 18 0,17 9 15,-9 8 1,-8 18-16,-9 8 15,0 9-15,0 18 16,0-1-16,-8 9 16,-10 9-16,1-1 15,-9 27-15,-9 8 16,-17-8-16,-8 0 16,-1-27-1,0-17-15,9 1 16,9-1-16</inkml:trace>
  <inkml:trace contextRef="#ctx0" brushRef="#br0" timeOffset="-187480.87">16014 15243 0,'0'0'16,"0"0"-16,8 0 0,18 9 15,26 8 1,18-8-16,-9-1 0,-18-16 16,1-1-16,-18-8 15,0-9 1,0-26-16,-18 0 16,1 0-16,-18 17 15,-8 9-15,-18 0 16,-25-9-1,-10 18-15,18 17 16,9 0-16,-10 17 0,10 18 16,17 8-1,9 1-15,17-1 16,0-17-16</inkml:trace>
  <inkml:trace contextRef="#ctx0" brushRef="#br0" timeOffset="-186622.08">13487 16386 0,'0'0'0,"8"0"0,18-8 15,18-1-15,8-17 16,0 0 0,17 9-16,1-1 15,-1 10-15,-8 8 16,-17 17-16,-1 26 15,-8 9 1,-9 0-16,-18 0 0,-8 18 16,-8-1-16,-18 0 15,8 9 1,1-9-16,0-17 0,17-8 16,0-18-1,8 0-15,10 0 16,-1 0-1,9 0-15,0-9 16,0-8-16,9-1 16,-9 1-16,0 0 15,0-1-15,-9 10 16,-8-1-16,0 9 16,-18 17-16,0 1 15,-17 7-15,-17 10 16,-18 0-16,0-1 15,9-8 1,0-8-16,17-10 0,18-25 16,0-9-16,17 0 15</inkml:trace>
  <inkml:trace contextRef="#ctx0" brushRef="#br0" timeOffset="-186149.22">14607 15884 0,'0'0'0,"0"0"0,0 0 15,0 0-15,0 26 16,8 17-16,10 9 16,-9 18-16,8 25 15,18 26-15,-9-8 16,0-35-16,8-9 16,-7 0-1,-1 9-15,0-17 0,0-1 16,-9-25-1,-8-9-15,-1-9 16,1-8-16,0 0 0,-9-18 16,0-8-1,8-9 1,-8 0-16,-8-9 16,-1 0-16,-8 1 15,-9 8-15,0 9 16,0-1-16,8 1 15,1 8-15,8 9 16,0 0-16,9 0 16</inkml:trace>
  <inkml:trace contextRef="#ctx0" brushRef="#br0" timeOffset="-185147.23">15189 16256 0,'0'0'0,"-9"0"16,9 26-16,0 35 15,0 0 1,17-9-16,18 8 0,17 10 15,9-1 1,0-8-16,0-10 16,-9-7-16,17-18 0,-8-18 15,0 1 1,-18-18-16,-17 1 16,0-18-1,-17 0-15,-26-18 0,-10-16 16,-16-1-1,-18-17-15,9 18 16,0 8-16,0 0 16,9 17-16,16 9 15,10 9-15,17-1 16,9 1-16,8 0 16,9-1-16,26 1 15,35 0 1,17 17-16,-17 8 15,-26 1-15,-9 8 16,9 18-16,0 0 16,-9 8-16,0 18 15,-9-9-15,-8-9 16,-9 0 0,0-17-16,0 0 15,0-8-15,-8-10 16,-1 1-16,9-9 15,9-9-15,0-25 16,8-27 0,-17-8-16,-9 8 15,-8 9-15,-18 0 16,1 0-16,-27-9 16,-17 1-16,-35 8 15,-9 26-15,10 26 16,-10 9-16,-8 8 15,17 9 1,18-9-16,16 9 16,36-17-16</inkml:trace>
  <inkml:trace contextRef="#ctx0" brushRef="#br0" timeOffset="-184450.6">14511 16083 0,'0'0'0,"0"18"16,0 16-16,0 9 16,-8 18-16,-1 26 15,0-1 1,9-8-16,0-8 0,18 8 15,-1 25 1,18-16-16,-9-18 16,8-8-16,10-18 0,8 1 15,9-10 1,0-16-16,-9-10 16,-9-16-1,-8-18-15,0 0 0,-9-18 16,0-8-1,-18 9-15,-16 8 16,-10 1 0,-16-1-16,-27 18 0,-9 8 15,10 18-15,-27 25 16,0 27 0,9 0-16,26 8 0,-1 9 15,27-43 1</inkml:trace>
  <inkml:trace contextRef="#ctx0" brushRef="#br0" timeOffset="-183912.23">14615 17460 0,'0'0'0,"0"0"15,0 9-15,9 0 0,9 8 16,-1 0-16,0 1 16,9 16-1,9 18-15,0 9 16,8 8-16,9 9 16,-17-8-16,8 7 15,-16-7 1,-1-1-16,0 0 0,-18-25 15,1-27 1</inkml:trace>
  <inkml:trace contextRef="#ctx0" brushRef="#br0" timeOffset="-183502.09">14780 17348 0,'0'0'0,"0"-9"0,18 0 16,8 1-16,9-9 0,17-1 16,0 10-1,0 8-15,0 8 16,-9 10-16,1-1 16,-18 9-1,-17 0-15,-1 8 16,-16 1-16,-10 17 15,-8-9-15,-17 1 16,-1-10-16,-8-8 16,0 0-16,17-8 15,1-10-15,16 1 16,10 0-16,8-9 16,0 0-1,17 0-15,26 17 16,18 0-16,26 1 15,17-1-15,-17 0 16,0 18 0,-18 0-16,-25-9 15,-27-18-15</inkml:trace>
  <inkml:trace contextRef="#ctx0" brushRef="#br0" timeOffset="-183062.14">16014 17937 0,'0'0'0,"0"0"15,0 0-15,0 0 16,0-9-1,0-8-15,-9-35 0,0-17 16,-8-18 0,0-17-16,-1-17 15,1 17-15,-1 0 16,1 9-16,17 17 16,0 26-16,0 26 15,9 8 1,8 18-16,9 9 0,9 26 15,17 17 1,0 26-16,-8 8 16,-10-8-16,-16-9 0,-10-8 15,-16-9 1,-18-9-16,0 1 16,-1-10-1,-16-8-15,8-17 0,27-9 16</inkml:trace>
  <inkml:trace contextRef="#ctx0" brushRef="#br0" timeOffset="-182410.25">16674 17876 0,'0'0'0,"0"9"16,0 0-1,0-9-15,0 0 0,-9-9 16,-17-17-16,0-35 16,-9-25-1,0-27-15,1 0 16,16 1-16,1 8 15,0 17-15,8 9 16,9 18 0,0 25-16,0 18 15,0 8-15,0 9 16,17 0-16,9 26 16,35 17-16,9 27 15,-1 8-15,-8 0 16,-18-18-16,-17-25 15,-8-9 1,-10 0-16,1-18 16,0 1-16,-9-9 15,0 0-15,0-17 16,0-27-16,0-16 16,-9-9-16,0-9 15,9-9-15,0 9 16,0 17-16,9 27 15,0 8-15,-1 8 16,1 18 0,8 0-16,9 26 15,27 26-15,16 18 16,1 16-16,-10 18 16,-8 0-16,-26-26 15,1 0-15,-10-9 16,9 1-16,-17 8 15,-1-18 1,1-34-16</inkml:trace>
  <inkml:trace contextRef="#ctx0" brushRef="#br0" timeOffset="-181912.17">14954 18344 0,'0'0'0,"9"0"0,8 0 16,27 9-1,25-18-15,18-8 0,43 8 16,18-8-1,17-1-15,0 1 16,17 0-16,1-9 0,16 0 16,1 0-1,-18-18-15,1-16 16,-10 8-16,1-9 16,-18 9-16,-8-8 15,-9 8 1,0 0-16,-17 0 15,-79 34-15</inkml:trace>
  <inkml:trace contextRef="#ctx0" brushRef="#br0" timeOffset="-158552.25">12913 9552 0,'0'9'0,"0"34"0,18 61 0,8 52 0,-9-9 15,1-25 1,-1-1-16,-8 17 16,-1-8-16,18-17 15,0 34-15,-8-8 16,-1-35-1,0-61-15</inkml:trace>
  <inkml:trace contextRef="#ctx1" brushRef="#br0">13132 11075 0</inkml:trace>
  <inkml:trace contextRef="#ctx1" brushRef="#br0" timeOffset="3856.29">13965 10095 0</inkml:trace>
  <inkml:trace contextRef="#ctx0" brushRef="#br0" timeOffset="-145992.31">11298 15382 0,'0'0'0,"0"0"16,17 0-16,1 0 0,8 0 16,9 0-1,17 0-15,17 0 0,27 0 16,-9 0-1,-18-9-15,9 0 16,18 1-16,25-1 16,-25 0-16,-44 1 15,-17-1-15,-18 9 16</inkml:trace>
  <inkml:trace contextRef="#ctx0" brushRef="#br0" timeOffset="-145741.75">11394 15719 0,'0'0'0,"8"9"15,1 8-15,8-8 16,1 0-16,16 8 15,36 0 1,25 1-16,-16-10 16,16 1-16,53-18 15,-9-8-15,-52 0 16,-53 17-16</inkml:trace>
  <inkml:trace contextRef="#ctx0" brushRef="#br0" timeOffset="-145284.52">11550 14897 0,'0'0'0,"0"0"0,0 0 16,-9 0-16,1 8 16,-1 10-16,-17-1 15,0 0-15,-18 18 16,-16 17-16,7-9 16,1 0-16,9 1 15,0 8 1,-1 26-16,1 17 0,8 9 15,0 8 1,18 1-16,17-9 16,17-9-16,1-25 15,25-1-15,26 0 16,27-17-16,-18-17 16,18-9-1,17-18-15,-9 1 0,-26-18 16,-9-8-1,-16 0-15,-27 8 16</inkml:trace>
  <inkml:trace contextRef="#ctx0" brushRef="#br0" timeOffset="-126592">5575 15823 0,'-8'0'0,"8"9"0,0 8 0,0 9 0,8 9 16,10 8-16,-1 1 15,-8 8 1,8-9-16,0 9 15,1 8-15,17 18 16,-9 0-16,8-17 16,-8-9-16,0-9 15,0-8-15,-17-18 16,0-8-16,0 0 16,-1-9-1</inkml:trace>
  <inkml:trace contextRef="#ctx0" brushRef="#br0" timeOffset="-126321.27">5228 15537 0,'0'0'0,"0"0"16,26-8-16,35-9 0,26-9 16,-1 0-16,36-9 15,17 18 1,-17-1-16,-27 1 0,-17 0 16,0-1-1,-26 10-15</inkml:trace>
  <inkml:trace contextRef="#ctx0" brushRef="#br0" timeOffset="-125691.14">5558 16170 0,'0'0'0,"0"0"0,0 0 15,17 8-15,1-16 16,16-1 0,36-8-16,17-9 0,8-9 15,1-17 1,-44 26-16</inkml:trace>
  <inkml:trace contextRef="#ctx0" brushRef="#br0" timeOffset="-125182.27">6617 15901 0,'0'0'0,"0"0"0,0 0 16,-8 0-16,-1 9 15,0 8 1,1 1-16,-1-1 0,9 0 16,0 9-16,0 0 15,17 0 1,9 0-16,18 0 0,17 0 16,-1-17-1,-16-1-15,-18-16 16,0-1-1,0 0-15,-17-16 0,-1-19 16,-8 1 0,-26 0-16,-26-9 15,-17 8-15,17 18 0,-1 9 16,10 0 0,8-1-16,9 18 15,26 0 1,0 0-16,0 0 0</inkml:trace>
  <inkml:trace contextRef="#ctx0" brushRef="#br0" timeOffset="-124690.15">7781 15477 0,'0'0'0,"0"0"0,-9 0 0,-17 0 15,-17 17 1,-9 9-16,8 9 15,10-1-15,-1-8 16,9 9-16,0 0 16,8-1-16,18 10 15,0 25-15,18-8 16,-1-9-16,0-9 16,10 0-1,-1-17-15,-9 0 16,-8 0-16,-1-9 15,-16 1-15,-18-1 16,0 9 0,-1 0-16,-16 0 0,-18-17 15,9-1-15,9-8 16,17-8 0,8-1-16,10 0 0,34 1 15,-9-1 1</inkml:trace>
  <inkml:trace contextRef="#ctx0" brushRef="#br0" timeOffset="-124292.43">8259 15425 0,'0'0'0,"0"0"0,0 0 16,-9 0-16,-8 0 15,-18 17-15,-17 9 16,0 9-16,8 8 16,9 0-1,1-8-15,8 0 0,8-9 16,10 0 0,8 8-16,0 10 15,26-1 1,26 9-16,17 0 0,-8-9 15,-18-17 1,-8 0-16,-9-17 16,-17 0-16,0-1 15,-9-8-15,-9 0 16,-26 18-16,-8-1 16,-9-8-16,0-1 15,-1 1-15,1-9 16,26 0-1,26 0-15,0 0 0</inkml:trace>
  <inkml:trace contextRef="#ctx0" brushRef="#br0" timeOffset="-124014.7">8693 15347 0,'0'0'0,"0"0"15,0 0-15,0 9 0,9 8 16,-1 26-16,1 9 16,0 9-1,-1-18-15,1 0 16,0 1-16,-1-10 15,1 1-15,8-9 16,-8 0-16,0-17 16,-1-1-16</inkml:trace>
  <inkml:trace contextRef="#ctx0" brushRef="#br0" timeOffset="-123670.7">8971 14697 0,'0'0'0,"-9"0"15,0 9-15,1 8 16,-1 1-16,0-1 15,9 18-15,0 25 16,26 35-16,9 9 16,9-8-16,8-10 15,0 18-15,-9 9 16,-17-27 0,0-25-16,9 8 15,0 18-15,-9 8 16,-18-17-16,1-43 15</inkml:trace>
  <inkml:trace contextRef="#ctx0" brushRef="#br0" timeOffset="-123442.13">8111 14775 0,'0'0'0,"0"0"0,0 0 16,9 9 0,17 8-16,17 1 15,9-1 1,-34-8-16</inkml:trace>
  <inkml:trace contextRef="#ctx0" brushRef="#br0" timeOffset="-122721.84">6947 16741 0,'-8'0'0,"8"9"15,0 0 1,0 8-16,0 0 16,0 18-16,8 8 0,1 1 15,0-10 1,8 10-16,-8-1 16,8 0-16,1 18 15,-1 0-15,0-9 16,-8-9-1,0-9-15,-1 1 0,-8 0 16,0-9-16,0 0 16,-8-18-1,-1 1-15,0-9 0,1 0 16,8 0 0</inkml:trace>
  <inkml:trace contextRef="#ctx0" brushRef="#br0" timeOffset="-122472.1">6869 17062 0,'0'-26'0,"-8"-26"16,8 9-16,0-9 0,17-9 16,0 9-16,1 17 15,-1 1 1,9 17-16,0-1 16,18 1-16,16 17 15,1 0-15,-9 17 16,-8 9-1,-18 9-15,0 17 16,-18 8-16,-16-16 16,-10-1-16,-8-17 15,0-9-15,-8-8 16,-1-18 0,0-34-16,18 17 15</inkml:trace>
  <inkml:trace contextRef="#ctx0" brushRef="#br0" timeOffset="-122222.13">7182 16101 0,'0'0'0,"0"8"0,17 9 16,1 18-1,25 34-15,9 44 16,0-9 0,-8 0-16,-10 17 0,10 0 15,-10-25-15,10 16 16,-1-25 0,-17-61-16</inkml:trace>
  <inkml:trace contextRef="#ctx0" brushRef="#br0" timeOffset="-121772.14">8276 16793 0,'0'0'0,"0"0"0,0 0 0,0 0 16,0 0 0,-9 0-16,-8-8 0,-35-1 15,-18 9-15,18 0 16,0 17 0,-9 1-16,9 16 15,18 1-15,7-9 16,10 0-16,17-9 15,0 1 1,9-10-16,-1 1 16,10 0-16,-1-1 0,1-8 15,16-8 1,10 8-16,8 0 0,-9-9 16,1 9-1,-10 0-15,-8 0 16,1 0-1,-1 0-15,0 0 0,0 0 16,-18 9-16,1-9 16</inkml:trace>
  <inkml:trace contextRef="#ctx0" brushRef="#br0" timeOffset="-121392.34">8493 16560 0,'0'0'0,"0"0"16,0 8-16,17 10 16,1 8-16,17 8 0,-1 18 15,10 9 1,-18-9 0,0-9-16,-17-17 15,-1-9-15,1-8 16,0 0-16,-9-18 15,0-8-15,0-18 16,0-8-16,0-18 16,0 1-16,0 8 15,0 17-15,0 9 16,0 9 0,0 17-16,17 0 15,18 17-15,34 26 16,1 18-16,-10-18 15,10-8-15,-9 8 16,-9-17-16,-35-26 16</inkml:trace>
  <inkml:trace contextRef="#ctx0" brushRef="#br0" timeOffset="-121136.59">9075 15875 0,'0'0'0,"0"9"0,17 34 0,18 27 16,0 16 0,17 35-16,9 27 0,-1-27 15,1 0 1,0 1-16,-9-10 15,-26-43 1,-8-8-16,-1-26 0,-8-18 16,-9-8-16</inkml:trace>
  <inkml:trace contextRef="#ctx0" brushRef="#br0" timeOffset="-120934.52">9327 16456 0,'0'0'0,"0"8"0,17 10 0,18-10 16,17 1 0,9-18-16,-9 1 15,0-27-15,-9 0 16,-25 27-1</inkml:trace>
  <inkml:trace contextRef="#ctx0" brushRef="#br0" timeOffset="-120611.91">10013 16135 0,'0'0'0,"0"0"0,0 0 0,0 9 0,0-1 0,-9 10 16,0-1-1,-17 9-15,0 9 0,0 8 16,9 0 0,0 9-1,25-8-15,18 8 0,18-9 16,-1 0 0,1-17-16,-10 0 15,-8-8-15,-8-10 16,-10 1-16,-16 0 15,-27 8-15,-61 0 16,-25 1-16,-35-10 16,-1-8-16,44 0 15,53-8-15,34-1 16,17 9-16</inkml:trace>
  <inkml:trace contextRef="#ctx0" brushRef="#br0" timeOffset="-120012.02">5141 16603 0,'0'0'0,"9"0"0,25 9 16,19-1-1,25-8-15,0 0 0,-9 0 16,-17 0-16,-17 0 16,-17 0-1</inkml:trace>
  <inkml:trace contextRef="#ctx0" brushRef="#br0" timeOffset="-119832.04">5028 16984 0,'0'0'0,"26"17"0,18 9 0,51 0 16,35-26 0,18-26-16,26 9 15,147 26-15</inkml:trace>
  <inkml:trace contextRef="#ctx0" brushRef="#br0" timeOffset="-119438.81">5115 16170 0,'0'0'0,"0"0"0,0 0 16,0 8-1,-9 10-15,1 25 0,-10 26 16,1 1-1,0-1-15,17 0 16,0 1 0,17-1-16,0 17 0,18 1 15,0-18-15,26 1 16,17 8 0,17-18-16,9-16 0,18-27 15,17-26 1,174-8-16</inkml:trace>
  <inkml:trace contextRef="#ctx0" brushRef="#br0" timeOffset="-118752">5541 15884 0,'-9'0'0,"9"9"0,0-9 16,0 0-16,0 0 15,0 0-15,0 0 16,0 0 0,0 0-16,0-9 15,0 0-15,0 1 16,0-18-16,0 0 15,0-9-15,0-8 16,0-1-16,0 1 16,0 8-16,0 9 15,0 9-15,0 0 16,9-1-16,-1 1 16,10 9-1,-1-1-15,35 9 16,35 0-16,17 9 15,-8-1-15,-10-8 16,10-8-16,17-18 16,-9-9-16,-43 9 15,-35 17-15</inkml:trace>
  <inkml:trace contextRef="#ctx0" brushRef="#br0" timeOffset="-117709.39">1086 16005 0,'0'0'0,"0"0"15,0 18-15,8-1 16,10 9-16,-18 0 16,17 0-1,-17 0-15,0 17 0,0 18 16,9 25-1,8-8-15,-17-8 16,9-10 0,8 18-16,0 18 0,1-1 15,8-26-15,-17 9 16,8-17 0,-17-18-16,0-26 0</inkml:trace>
  <inkml:trace contextRef="#ctx0" brushRef="#br0" timeOffset="-117183.35">747 15901 0,'0'0'0,"0"0"0,9-8 16,34-1-1,26 9-15,1 17 16,8 9-16,18 26 16,-1 18-16,9-1 15,-26 17 1,1 10-16,-36-1 0,-8-8 15,0 8 1,-27 0-16,1-8 16,0-27-16,-9-16 0,0-18 15,0-9 1,0-8-16,0-9 16,0-9-1,0 0-15,0-17 16,8-17-16,10-9 15,-1 0-15,9 9 16,9 8-16,17 1 16,9 16-16,-9 18 15,0 0-15,17 18 16,18 16 0,0 1-16,-17 8 15,-10-8-15,-16-1 16,-1 10-16,-25-18 15</inkml:trace>
  <inkml:trace contextRef="#ctx0" brushRef="#br0" timeOffset="-116792.25">2414 16655 0,'0'0'0,"0"0"0,0 0 15,0 0-15,0-9 16,18-8 0,-1-26-16,9-27 0,0 1 15,-9 0 1,-8 17-16,0-9 16,-9 9-16,-9 0 0,0 17 15,1 18 1,8 0-16,0 17 15,-9 0 1,9 17-16,0 0 0,0 27 16,9 34-16,8 17 15,0-17 1,18-9-16,0-8 0,8-9 16,-8-17-1,-9-9-15,9-18 16,0-16-16,-18-1 15,0 0 1,-8 1-16</inkml:trace>
  <inkml:trace contextRef="#ctx0" brushRef="#br0" timeOffset="-116472.29">2727 16265 0,'0'0'0,"0"0"16,17 17-16,18 27 15,8 8 1,1 0-16,-1-9 0,-8 0 16,-9-8-16,0-9 15,0 0 1,-17-17-16,-1-1 16,1 1-16,-9-9 15,0 0-15,0-9 16,-9-25-1,1-27-15,-1-8 0,9-1 16,0 10 0,0 8-16,9 8 15,8-8-15,1 18 16,8-1-16,-9 18 16</inkml:trace>
  <inkml:trace contextRef="#ctx0" brushRef="#br0" timeOffset="-115722.06">3491 16274 0,'0'0'0,"0"0"0,0 0 16,0 0-16,0 17 16,17 9-16,9 17 15,1 18-15,7 0 16,1-1-16,-9-8 15,0 0-15,0 0 16,-17-9-16,0-8 16,-9-9-16,-9-17 15,0-1-15,-17-16 16,-9-1-16,1-17 16,-1 0-1,0-8-15,0-10 16,9 1-16,9 0 15,0-1-15,17 10 16,0-1-16,8 9 16,10 9-16,16-1 15,10 10 1,8 16-16,9 10 16,-9 8-16,-9 0 15,-17 0-15,0-9 16,-17-8-16,0-1 15,-1 1 1,1 0-16,0-1 0,-9-8 16,0 0-16,0-8 15,8-1 1,1-17-16,0-17 16,8 8-16,1 0 15,-1 9-15,0 9 16,9 0-1,0-1-15,9 18 16,0 18-16,0 8 0,8 8 16,-17 1-1,0 8-15,0-8 0,0 0 16,-17-18 0</inkml:trace>
  <inkml:trace contextRef="#ctx0" brushRef="#br0" timeOffset="-114622.22">4802 16239 0,'0'0'15,"0"0"-15,0 0 0,0 0 16,0 0 0,0 0-16,0 0 15,0 0-15,0 0 16,0 0-16,0 0 16,0 0-16,-8 0 15,-1 0-15,0-9 16,-8 1-16,-9-1 15,-18 9 1,1 0-16,0 0 0,8 9 16,0 8-16,9 0 15,9 27 1,8 8-16,9 0 16,17-9-16,1-17 15,-1 0-15,1 0 16,-10-17-1,1-1-15,0-8 0,-1-8 16,1-18-16,-18-9 16,1-8-1,-18 8-15,-1 0 16,10 1-16,0 16 16,8 1-16,0 0 15,9 17-15,0 0 16,0-9-16,18 0 15,16 1 1,-7 8-16,-1-9 16,8 0-16,-8 1 0,0-18 15,0-35 1,-17-17-16,0-8 16,-18-1-16,-8-26 15,-27 1-15,1 16 16,0 19-1,-10 25-15,19 8 16,8 10-16,8 16 0,1 1 16,8 8-1,1 9-15,-1 0 16,0 9-16,0 34 16,18 44-16,17 25 15,18 18 1,25 35-16,1 0 0,-18-27 15,-9-8 1,-8-9-16,-9-17 16,-17 18-16,-1 7 0,1-68 15</inkml:trace>
  <inkml:trace contextRef="#ctx0" brushRef="#br0" timeOffset="-112792.13">4438 16291 0,'0'0'0,"0"0"0,0 0 15,0 0-15,0 0 0,0 0 16,0 0 0,0 0-16,0 0 15,-9 0 1,0 0-16,1-9 0,-1 9 15,0-8 1,1-1-16,-10 0 16,1 1-16,-1-1 0,-8 9 15,0 0 1,0 0-16,0 0 16,-9 0-1,18 0-15,0 9 16,-1 8-16,18 0 15,0 18-15,0 0 0,18 8 16,-1-8 0,0-9-16,1-9 15,-9-8-15,-1-1 16,1 1-16,0 0 16,-1-9-16,1-9 15,0-8 1,8-9-16,-8 0 0,-1 0 15,1 8 1,0 1-16,-1 0 16,1-1-16,-9 10 15,0-1-15,0 9 16,0 0-16,0 0 16,17 26-1,1 9-15,-1 17 0,27 0 16,16 8-1,-34-34-15</inkml:trace>
  <inkml:trace contextRef="#ctx0" brushRef="#br0" timeOffset="-110740.53">1112 17149 0,'0'0'0,"0"0"0,0 8 0,0 1 0,0 0 15,17-1 1,9 1-16,0 0 16,35-1-16,17 1 15,0 0-15,18-18 16,-9 0-1,25 1-15,10-1 16,0 0-16,17 1 0,17-1 16,-17 0-1,17 1-15,9-10 16,-35 10 0,18-10-16,17 1 0,-43 8 15,17-8 1,17 0-16,-35-1 15,-25 1-15,-1-9 16,18 0-16,-26 9 16,-26-1-16,0-8 15,8 0-15,18 0 16,0 9-16,-9 0 16,-17-1-1,-9 10-15,17-1 0,1 0 16,-1 9-1,-8 9-15,-17-9 16,-10 0 0,-8 0-16,0 0 0,-17 0 15,0 0-15,0 0 16,-1 0 0,-8 0-16,0 0 15,0 0-15,0 0 16,0 0-16,0 0 15,9 0 1,0 0-16,-9 0 16,8-9-16,1 1 15,0-1-15,-1-17 16,1-8-16,0-18 16,-9-26-16,0 8 15,0 1-15,0 0 16,-9-27-1,9-16-15,0 8 0,0 17 16,0-17 0,0-8-16,9-1 15,-1 18-15,1 17 16,0-17-16,-1-18 16,-8 26-16,0 18 15,0 17-15,0 9 16,-8 8-16,-1 9 15,0 0 1,1 0-16,-10 0 16,1 9-16,0 0 15,-9 8-15,-1 0 16,-7 1-16,-10 8 16,1 0-16,-9 0 15,-44 0-15,-25 8 16,16 1-1,-7 0-15,-36 8 0,0 0 16,-17 1-16,-26-1 16,9 9-1,-18-9-15,9 0 0,-17 9 16,8 0 0,0-8-16,-8-1 15,34 9 1,-8 0-16,25-9 0,1 1 15,0-1 1,34-8-16,-8-1 16,0 10-16,8-1 0,35-8 15,18-1 1,-1 1-16,-17 0 16,-8-1-1,8 1-15,0 8 0,18-8 16,43 0-1,0-1-15,-9 10 16,26-1-16,-8 0 0,-9 1 31,26 8-31,-18 17 16,18 18-16,0 8 16,18-9-16,-18 10 15,26 8-15,-9 43 16,9 0-16,18-8 15,8 17-15,-9 17 16,-25-17-16,-10 9 16,-8-1-1,0-17-15,18 1 16,-1-27-16,-17-17 16,9-26-16,8-17 15,0-1-15,-17-25 16,9-1-16,9 1 15,8 0-15,0-1 16,34-16-16,10-1 16,43-34-16,0-9 15,-70 35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24575,'1'26'0,"1"-1"0,1 0 0,7 25 0,-5-23 0,28 118-795,6-2 0,88 214 1,153 246-823,-250-546-2573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0 0,8 0 0,5 0 0,0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24575,'1'7'0,"2"7"0,1-1 0,1 1 0,0-1 0,0 0 0,2-1 0,8 15 0,5 5 0,0-1 0,2-1 0,1-2 0,1 0 0,2-1 0,41 34 0,-59-54 0,1-1 0,-1 0 0,1-1 0,0 0 0,1 0 0,-1-1 0,12 3 0,-17-6 0,0 0 0,0 0 0,0 0 0,0-1 0,0 1 0,1-1 0,-1 0 0,0-1 0,0 1 0,1-1 0,-1 0 0,0 0 0,0 0 0,0 0 0,0-1 0,0 0 0,-1 1 0,1-2 0,6-3 0,-3 0 0,-1 0 0,1-1 0,-1 1 0,0-2 0,-1 1 0,1 0 0,-2-1 0,1 0 0,5-15 0,-3 7 0,-2 0 0,0 0 0,0-1 0,1-22 0,-5 23 0,-1 11 0,0 8 0,0 70 0,33 328-674,-1-46 115,-25-105 559,-9-171 0,-13 89 0,14-156 0,-1 0 0,-1-1 0,0 1 0,0-1 0,-1 0 0,-1 0 0,-6 12 0,9-21 0,1 1 0,-1-1 0,0 1 0,0-1 0,0 0 0,0 1 0,0-1 0,0 0 0,-1 0 0,1-1 0,-1 1 0,0 0 0,1-1 0,-1 0 0,0 0 0,0 1 0,0-2 0,0 1 0,0 0 0,0-1 0,0 1 0,0-1 0,0 0 0,0 0 0,0 0 0,0 0 0,0 0 0,0-1 0,0 0 0,0 1 0,-4-3 0,-2 0 41,0-1 0,1 0 0,-1 0 0,1-1 1,0 0-1,0-1 0,0 0 0,1 0 0,0 0 0,0-1 0,1 0 0,0-1 0,0 1 1,-6-10-1,4 3 36,1-1 0,0 1 0,0-1 0,2 0 0,0 0 0,0-1 0,-3-29 0,5 20-125,2 0 0,1 0-1,0 1 1,2-1 0,1 0-1,1 1 1,2 0 0,12-40 0,-6 34-15,1 1 1,1 0 0,1 1 0,1 0 0,2 1 0,26-30 0,53-44-1159,-6 21-4788,-89 79 5916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682 982 24575,'-11'2'0,"4"0"0,-52 16 0,-266 89 0,325-107 0,-68 27 0,-104 58 0,169-84 0,-1 1 0,0 1 0,0-1 0,1 1 0,-1-1 0,1 1 0,-1 0 0,-5 7 0,9-10 0,0 0 0,0 1 0,0-1 0,-1 0 0,1 0 0,0 1 0,0-1 0,0 0 0,0 0 0,0 1 0,-1-1 0,1 0 0,0 1 0,0-1 0,0 0 0,0 1 0,0-1 0,0 0 0,0 1 0,0-1 0,0 0 0,0 1 0,0-1 0,0 0 0,0 1 0,1-1 0,-1 0 0,0 0 0,0 1 0,0-1 0,0 0 0,0 1 0,1-1 0,-1 0 0,0 0 0,0 1 0,0-1 0,1 0 0,-1 0 0,0 0 0,0 1 0,1-1 0,-1 0 0,0 0 0,1 0 0,-1 0 0,0 0 0,1 0 0,-1 1 0,0-1 0,0 0 0,1 0 0,-1 0 0,0 0 0,1 0 0,-1 0 0,0 0 0,1 0 0,2 0 0,0 0 0,0 0 0,0-1 0,0 1 0,4-1 0,6-3-1,0 0 0,0-1 1,-1-1-1,0 0 0,0 0 0,0-1 0,20-16 0,-18 11 4,0-1 0,-1 0 0,-1-1 0,0-1 0,13-20 0,-11 11-20,0-1 0,-2 0 0,-1-1 1,-1-1-1,-1 1 0,-2-1 0,8-51 0,-11 37-64,-1 0 0,-3-1 1,-1 1-1,-8-49 0,-2 28 9,-2 2-1,-23-67 1,19 79 72,-30-61 0,35 85 0,-2 1 0,0 0 0,-1 1 0,-22-24 0,33 41 0,0 0 0,-1 1 0,1 0 0,-1 0 0,0 0 0,0 0 0,0 1 0,-9-5 0,14 8-1,0-1 0,-1 1 1,1 0-1,-1 0 0,1 0 0,0 0 1,-1 0-1,1 0 0,-1 0 1,1 0-1,-1 0 0,1 0 0,0 0 1,-1 0-1,1 0 0,-1 0 1,1 0-1,-1 0 0,1 0 1,0 0-1,-1 1 0,1-1 0,-1 0 1,1 0-1,0 0 0,-1 1 1,1-1-1,0 0 0,-1 1 0,1-1 1,0 0-1,0 1 0,-1-1 1,1 0-1,0 1 0,0-1 1,-1 0-1,1 1 0,0-1 0,0 1 1,0-1-1,0 0 0,0 2 1,-1 1 25,1 0 1,0 1 0,0-1 0,0 0 0,1 5 0,3 17 98,2-1 0,1 0 1,1 0-1,12 27 0,40 77-458,77 112-711,13-3 426,-138-218 615,295 433-1028,-230-348-4125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24575,'17'17'0,"0"0"0,28 40 0,-33-40 0,53 73 0,-5 3 0,93 193 0,-143-263 0,0-1 0,10 41 0,-19-51 0,-1-12 0,0 0 0,0 0 0,0 0 0,-1 0 0,1 0 0,0 0 0,0 0 0,0 0 0,0 0 0,0 1 0,0-1 0,0 0 0,-1 0 0,1 0 0,0 0 0,0 0 0,0 0 0,0 0 0,0 0 0,0 0 0,0 0 0,-1 0 0,1 0 0,0 0 0,0 0 0,0 0 0,0 0 0,0 0 0,0 0 0,0 0 0,-1 0 0,1-1 0,0 1 0,0 0 0,0 0 0,0 0 0,0 0 0,0 0 0,0 0 0,0 0 0,-1 0 0,1 0 0,0 0 0,-15-17 0,14 16 0,-18-25 0,1-1 0,2-1 0,0 0 0,2-1 0,1-1 0,-12-40 0,18 47 0,-5-26 0,11 40 0,-1-1 0,2 1 0,-1-1 0,1 1 0,2-16 0,-1 23 0,-1 0 0,0 0 0,1 0 0,-1 0 0,1 0 0,0 0 0,0 0 0,-1 0 0,1 0 0,1 0 0,-1 1 0,0-1 0,0 0 0,1 1 0,-1-1 0,1 1 0,-1-1 0,1 1 0,-1 0 0,1 0 0,0-1 0,0 1 0,2-1 0,1 1 0,0 0 0,0 0 0,0 0 0,0 0 0,0 1 0,0 0 0,0 0 0,0 0 0,5 2 0,15 1 0,0 2 0,0 1 0,26 11 0,72 33 0,-118-48 0,134 61 0,137 55 0,-265-115 0,24 8 0,-33-10 0,1 0 0,0-1 0,0 0 0,-1 0 0,1 1 0,0-2 0,-1 1 0,1 0 0,0 0 0,3-2 0,-5 2 0,0-1 0,0 1 0,0-1 0,0 1 0,-1 0 0,1-1 0,0 0 0,0 1 0,-1-1 0,1 1 0,0-1 0,-1 0 0,1 1 0,-1-1 0,1 0 0,-1 0 0,1 0 0,-1 0 0,1-2 0,0 1 0,-1 0 0,1 0 0,-1 0 0,0 0 0,0-1 0,0-1 0,0-6 0,-1 0 0,0 0 0,-1 0 0,-1 0 0,-4-12 0,-22-47 0,19 48 0,-1 1 0,0 0 0,-2 1 0,0 1 0,-1 0 0,-19-19 0,25 29 0,0 1 0,-1 0 0,0 0 0,0 0 0,0 1 0,-1 1 0,0 0 0,0 0 0,0 1 0,-1 0 0,1 0 0,-1 1 0,0 1 0,-17-2 0,23 4 7,0 0 0,0 0 0,0 0 0,0 1 0,0 0 1,0 0-1,0 0 0,1 0 0,-1 1 0,0 0 0,1 0 0,-1 0 0,1 1 0,0-1 0,0 1 0,-7 6 0,6-4-121,1 0 0,0 0-1,0 0 1,0 0 0,1 0 0,-1 1-1,1 0 1,1 0 0,-1 0 0,1 0-1,0 0 1,-1 9 0,-2 26-6712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1 0,11 4 0,10 2 0,18 3 0,21 3 0,25-2 0,14-4 0,2-5 0,0-5 0,-10-4 0,-15-2 0,-18-1 0,-19 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24575,'0'0'0,"5"0"0,20 0 0,28 0 0,37 4 0,40 3 0,26-2 0,10-5-1743,3-8 1743,-5-11 0,-9-14 0,-15-10 0,-24-5-811,-29 3 811,-28 9-5637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24575,'6'1'0,"0"-1"0,0 1 0,0 1 0,0-1 0,-1 1 0,1 0 0,0 0 0,10 7 0,-9-6 0,37 20 12,48 33 0,40 38-421,-42-24-8,-4 4-1,135 147 1,-170-161 282,-2 2 0,-4 2 0,-2 2 0,65 135 0,-91-159 135,-1 0 0,-2 1 0,-2 0 0,-2 1 0,5 51 0,-12-58 0,-1 0 0,-2 0 0,-2 0 0,-1 0 0,-2-1 0,-15 57 0,7-47-490,-23 47 0,-18 22-4409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24575,'0'10'0,"0"2"0,1 0 0,0 0 0,4 14 0,77 277-275,-39-160-672,10 56 668,66 211 314,-113-392-35,20 51 0,-21-57 0,0-1 0,1 0 0,12 17 0,-11-21 126,-3-7 185,-2-12 444,0 0-481,-1 9-274,0 0 0,0 0 0,0 1 0,1-1 0,0 0 0,-1 1 0,1-1 0,0 1 0,0 0 0,0 0 0,0 0 0,1 0 0,2-3 0,5-1 0,-1 1 0,14-7 0,5 0 0,1 1 0,0 2 0,48-10 0,93-6 0,-54 13 0,70-9 0,-186 21 0,29-5 0,34-8 0,-55 10 0,-1 1 0,1-1 0,-1 0 0,1-1 0,-1 1 0,0-2 0,0 1 0,-1-1 0,7-5 0,-10 7 0,-1 1 0,0-1 0,0 1 0,0-1 0,0 0 0,0 1 0,-1-1 0,1 0 0,-1 0 0,0 0 0,0-1 0,1-4 0,-1 2 0,-1 1 0,1 0 0,-1 0 0,-1-1 0,1 1 0,-1 0 0,-2-10 0,-3-3 0,0 0 0,-1 1 0,-10-20 0,-34-51 0,-126-162-544,-20 12-931,186 224-4697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528 419 24575,'0'-9'0,"-6"-36"0,-20-75 0,23 109 0,-1-1 0,0 1 0,-1 0 0,0 0 0,0 1 0,-1-1 0,-1 1 0,0 0 0,0 1 0,-1 0 0,0 0 0,0 0 0,-1 1 0,0 1 0,-15-10 0,4 4 0,0 2 0,-1 0 0,0 1 0,-24-7 0,32 13 0,-1 0 0,1 1 0,-1 1 0,0 0 0,0 0 0,0 1 0,-28 3 0,36-1 0,1 0 0,-1 0 0,1 0 0,-1 1 0,1 0 0,-1 0 0,1 1 0,0-1 0,0 1 0,0 0 0,0 1 0,1-1 0,0 1 0,-1 0 0,-3 5 0,5-5 0,0 0 0,0 0 0,1 0 0,-1 0 0,1 1 0,0-1 0,0 1 0,1 0 0,-1-1 0,1 1 0,0 0 0,1 0 0,-1 0 0,1 0 0,0 0 0,0 0 0,1 8 0,1-3 0,1 0 0,0 0 0,0 0 0,1 0 0,0-1 0,1 1 0,0-1 0,1 0 0,0 0 0,0-1 0,0 0 0,1 0 0,14 12 0,-9-10 0,0-1 0,0 0 0,1-1 0,0 0 0,0-1 0,1 0 0,0-1 0,28 8 0,-8-7 0,55 3 0,-21-3 0,152 31-1365,-152-24-5461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3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3 0,0 8 0,4 20 0,-2-17 0,42 290-45,17 118-1046,7-90 1091,14-5 0,-41-169 0,-38-150 16,1 11 70,4 19 1,-17-62 860,-9-53-947,3-1 0,4-1 0,3 0 0,3 0 0,8-108 0,2 122 0,3 0 0,2 1 0,30-101 0,-22 111 0,2 2 0,2 0 0,3 1 0,44-69 0,-58 104 0,0 1 0,0 0 0,2 1 0,15-15 0,-21 23 0,-1 1 0,1 0 0,0 0 0,0 1 0,0 0 0,1 0 0,-1 1 0,1 0 0,0 0 0,0 1 0,15-3 0,-10 4 0,0 1 0,1 0 0,-1 1 0,1 0 0,-1 1 0,0 1 0,0 0 0,0 1 0,0 0 0,-1 1 0,14 7 0,-5-2 0,-1 2 0,0 1 0,-1 0 0,0 1 0,25 26 0,-37-34 0,-1 1 0,0 0 0,0 1 0,0-1 0,-1 1 0,7 15 0,-10-19 0,0 0 0,-1 1 0,0-1 0,0 1 0,0-1 0,0 1 0,-1 0 0,0-1 0,0 1 0,0 0 0,0-1 0,-1 1 0,0-1 0,0 1 0,-2 6 0,-2 1 0,0 0 0,-1-1 0,0 0 0,-1 0 0,0-1 0,-16 19 0,-59 51 0,35-41 0,-1-3 0,-1-1 0,-65 32 0,33-26 0,-125 45 0,197-83 0,-7 4 0,-33 6 0,44-11 0,7 1 0,8 2 0,-6-3 0,50 24 0,4 2 0,78 51 0,133 135-1847,-263-209 1646,79 68-5942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24575,'0'0'0,"0"1"0,6 8 0,-1 1 0,0 0 0,-1 1 0,5 16 0,0 2 0,209 694-1761,-59-91 1615,-111-407-1507,-34-145-2978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24575,'2'0'0,"1"0"0,-1 0 0,0 0 0,1 0 0,-1 1 0,0-1 0,5 3 0,2-1 0,24 7 0,0-3 0,0 0 0,1-2 0,60-1 0,-57-7 0,1 0 0,-2-3 0,1-1 0,-1-2 0,0-1 0,-1-2 0,0-1 0,-1-2 0,-1-1 0,50-35 0,-70 44 0,-1-1 0,-1 0 0,1-1 0,-2-1 0,1 1 0,-1-2 0,10-15 0,-18 25 0,-1 0 0,0 0 0,0-1 0,0 1 0,0 0 0,0 0 0,-1-1 0,1 1 0,-1 0 0,1-1 0,-1 1 0,0 0 0,0-1 0,0-2 0,0 4 0,-1 0 0,1-1 0,-1 1 0,1 0 0,-1 0 0,1 0 0,-1 1 0,1-1 0,-1 0 0,0 0 0,1 0 0,-1 0 0,0 0 0,0 1 0,0-1 0,0 0 0,0 1 0,0-1 0,0 1 0,0-1 0,0 1 0,0-1 0,0 1 0,0 0 0,0 0 0,0-1 0,0 1 0,0 0 0,0 0 0,0 0 0,-2 0 0,-3 1 0,0-1 0,1 1 0,-1 0 0,1 0 0,-1 1 0,1 0 0,0 0 0,-1 0 0,1 1 0,0-1 0,0 1 0,-7 6 0,1 0 0,1-1 0,0 1 0,1 1 0,-11 14 0,15-19 0,1 1 0,0 1 0,0-1 0,1 1 0,0-1 0,0 1 0,0 0 0,1 0 0,0 0 0,-1 8 0,2-6 0,1 0 0,0 0 0,0 0 0,1-1 0,0 1 0,0 0 0,1 0 0,3 10 0,5 8-1,0-1 0,2-1 0,1 0 0,0-1 0,29 37 0,-11-21-193,2-2 1,47 43-1,-32-39 120,89 62 1,-99-79 80,2-2 0,0-2 1,52 20-1,-78-36 10,1 0 0,-1-1 0,1 0-1,0-1 1,0-1 0,27 0 0,-37-1 47,1-1 0,-1 1 0,0 0 0,1 0 0,-1 0 0,0 1 0,0-1 0,0 2 0,7 3 0,5 3-112,20 17 0,-10-7 91,-12-9-43,0-1 0,1 0 0,0-1 0,0-1 0,18 5 0,-27-10 0,0 0 0,-1-1 0,1 0 0,0 0 0,0-1 0,0 1 0,0-2 0,0 1 0,0-1 0,0 0 0,0 0 0,-1-1 0,1 0 0,0 0 0,-1-1 0,8-3 0,-5 0 0,0 0 0,0 0 0,-1-1 0,0 0 0,0-1 0,0 0 0,11-16 0,1-5 0,17-35 0,3-16-266,32-92-1,-58 135-565,3-7-5994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1:4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24575,'0'3'0,"7"15"0,0 0 0,1-1 0,1 0 0,21 30 0,-20-32 0,299 410-1283,-258-359 1373,-16-18-132,91 107-60,-120-151 228,-3-7 174,-2-13 349,-1 8-540,2-154 119,7-95-604,-5 216 254,1-1 1,3 1-1,1 1 1,16-44-1,-9 46-485,21-39 0,18-19-5461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24575,'7'16'0,"56"112"0,-10 6 0,-27-67 0,144 322-1044,20-11 1010,-92-202-1151,-65-122-4743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24575,'6'3'0,"37"19"6,69 45 0,33 38-127,-129-93 75,500 404-730,-511-411 783,-1-2 36,-1 0 0,1 0-1,0 0 1,0 0-1,0 0 1,7 2 0,-10-5-29,0 1 0,0-1 0,-1 0-1,1 0 1,0 0 0,0 0 0,0 0 0,0 0 0,0 0 0,0 0 0,0 0 0,0 0 0,0 0 0,-1 0 0,1-1 0,1 1 0,-1-1 2,1 0 1,-1 0 0,0 0-1,0 0 1,0 0 0,0 0-1,0 0 1,0 0 0,0 0-1,0 0 1,-1-1 0,1 1-1,0-2 1,4-9 7,0 1 0,-1-2 1,-1 1-1,0 0 0,-1-1 0,1-20 0,-2-83-39,-1 114 16,-25-318 88,0-74-1543,26 327-5372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24575,'0'0'0,"0"0"0,2-2 0,7-2 0,12-3 0,13-2 0,12-1 0,13-5 0,18-6 0,16-4 0,8-6 0,0-3 0,-7-4 0,-15-1 0,-18 4 0,-20 9-8191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24575,'0'0'0,"6"0"0,17 0 0,29-2 0,27-5 0,9 0 0,-10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24575,'0'0'0,"-1"1"0,1-1 0,-1 0 0,1 0 0,0 0 0,-1 0 0,1 0 0,0 1 0,-1-1 0,1 0 0,0 0 0,-1 1 0,1-1 0,0 0 0,-1 0 0,1 1 0,0-1 0,0 0 0,-1 1 0,1-1 0,0 1 0,-7 10 0,2 1 0,-1 0 0,1 0 0,1 0 0,-5 20 0,8-27 0,-15 57-69,3 1 0,3 0 0,2 1 0,3 0-1,5 86 1,4-103-2,1 0 0,3-1-1,14 48 1,-11-58 45,1-1 0,2 0 0,2-2 0,26 45 0,-26-54 26,1-1 0,1-1 0,1 0 0,1-1 0,1-1 0,1-1 0,41 28 0,-30-26 0,2-2 0,-1-1 0,2-2 0,0-1 0,43 11 0,-53-18 0,41 5 0,-54-12 0,-1 0 0,0-1 0,0 0 0,0-1 0,20-3 0,-28 3 14,-1 0-1,1 0 1,0 0-1,-1 0 0,1-1 1,-1 1-1,0-1 1,1 0-1,-1 0 1,0 0-1,0-1 1,0 1-1,0-1 1,-1 0-1,1 1 0,-1-1 1,3-4-1,-3 4 11,-1 0 0,0 0-1,1 0 1,-1-1 0,0 1-1,-1-1 1,1 1 0,-1-1-1,1 1 1,-1-1 0,0 1-1,0-1 1,0 1 0,-1-1-1,1 1 1,-1-1 0,0 1-1,-2-6 1,-1 0-7,0 0-1,-1 1 1,0-1 0,0 1 0,-1 0-1,0 0 1,0 0 0,-11-10-1,-2 2-20,0 0 0,-27-16 0,23 18 4,0 0 0,-1 2 0,-1 1 0,-33-10 0,15 9 0,-78-12 0,69 15-1365,41 7-5461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24575,'0'0'0,"-1"0"0,1 0 0,0 1 0,-1-1 0,1 0 0,-1 0 0,1 0 0,0 0 0,-1 1 0,1-1 0,-1 0 0,1 0 0,0 1 0,-1-1 0,1 0 0,0 1 0,0-1 0,-1 0 0,1 1 0,0-1 0,0 1 0,0-1 0,-1 1 0,1 2 0,0 0 0,-1 0 0,1 0 0,1 0 0,-1 0 0,0 0 0,1 0 0,0 0 0,-1 0 0,1 0 0,0 0 0,1-1 0,2 6 0,11 21 0,2-2 0,1 0 0,29 35 0,-29-40 0,40 49 0,85 82 0,-104-118 0,0-1 0,3-2 0,80 47 0,-109-71 0,1-1 0,16 5 0,-30-11 0,1-1 0,0 0 0,-1 0 0,1 1 0,0-1 0,-1 0 0,1 0 0,0 0 0,-1 0 0,1 0 0,-1 0 0,1 0 0,0 0 0,1 0 0,-2-1 0,0 1 0,0 0 0,0-1 0,0 1 0,1 0 0,-1-1 0,0 1 0,0-1 0,0 1 0,0 0 0,0-1 0,0 1 0,0-1 0,0 1 0,0 0 0,0-1 0,0 1 0,0-1 0,0 1 0,0 0 0,-1-1 0,1 1 0,0-1 0,0 1 0,0 0 0,-1-1 0,-7-18 0,-1-1 0,-2 2 0,-19-29 0,15 24 0,-89-124 0,-39-62 0,132 189 0,1 1 0,0-1 0,-8-29 0,15 41 0,1 1 0,1 0 0,-1-1 0,1 1 0,0-1 0,1 0 0,0 1 0,0-1 0,1 1 0,0-1 0,0 0 0,1 1 0,3-10 0,-4 13 0,1 0 0,1 0 0,-1 0 0,0 0 0,1 0 0,0 1 0,0-1 0,0 1 0,0 0 0,0 0 0,1 0 0,-1 0 0,1 0 0,0 1 0,0 0 0,0 0 0,0 0 0,0 0 0,1 0 0,-1 1 0,9-2 0,-1 1 0,0 1 0,0 1 0,1-1 0,-1 2 0,0 0 0,0 0 0,14 4 0,3 2 0,-1 1 0,0 2 0,0 0 0,-1 2 0,0 1 0,-1 1 0,44 33 0,-44-27 0,0 2 0,-2 1 0,0 1 0,-2 0 0,-1 2 0,32 50 0,0 23 0,15 24 0,-59-110 0,0 0 0,1-1 0,0 0 0,1 0 0,1-1 0,20 15 0,-19-17 0,-1-2 0,1 1 0,1-2 0,-1 0 0,1 0 0,0-2 0,0 1 0,1-2 0,-1 0 0,22 2 0,-27-5 0,-1 0 0,0 0 0,1-1 0,-1 0 0,0-1 0,0 0 0,0 0 0,14-6 0,-17 6 0,1-2 0,0 1 0,-1-1 0,1 1 0,-1-1 0,0-1 0,0 1 0,-1-1 0,0 0 0,1 0 0,-1 0 0,3-7 0,-3 6 0,-1 0 0,-1-1 0,1 1 0,-1-1 0,0 0 0,0 1 0,-1-1 0,0 0 0,0 0 0,0 0 0,-1 0 0,0 0 0,-1 0 0,1 0 0,-2 0 0,1 0 0,-1 1 0,-2-9 0,-2 0 0,0 1 0,-1-1 0,-1 1 0,0 0 0,-1 1 0,0 0 0,-12-12 0,-6-3-83,-1 1 0,0 2 0,-2 0 0,-1 2 0,-1 2 0,-55-29 0,37 26-19,-2 2 0,-1 2 1,-102-24-1,92 32-1111,18 7-4777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24575,'-1'2'0,"-1"1"0,0-1 0,1 1 0,0-1 0,-1 1 0,1 0 0,0 0 0,-1 3 0,0 1 0,-11 40 0,1 1 0,-8 73 0,7 101 0,23 62-285,14 0-5,2 21-1032,-23-247-4972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24575,'1'-2'0,"-1"1"0,1 0 0,0 0 0,-1 0 0,1-1 0,0 1 0,-1 0 0,1 0 0,0 0 0,0 0 0,0 0 0,0 0 0,0 1 0,0-1 0,0 0 0,2-1 0,0 1 0,6-6 0,1 2 0,0 0 0,0 0 0,0 1 0,1 0 0,0 0 0,-1 1 0,19-2 0,-10 3 0,0 0 0,0 1 0,0 1 0,25 4 0,-27-2 0,-1 1 0,1 1 0,0 1 0,23 10 0,-30-11 0,-1 1 0,1 0 0,-1 0 0,0 1 0,0 1 0,-1 0 0,0 0 0,9 10 0,-14-14 0,-1 0 0,0-1 0,0 1 0,0 1 0,0-1 0,0 0 0,-1 0 0,0 1 0,2 4 0,-3-6 0,1 0 0,-1 0 0,0 1 0,0-1 0,0 0 0,0 1 0,-1-1 0,1 0 0,0 0 0,-1 1 0,0-1 0,1 0 0,-1 0 0,0 0 0,0 0 0,-2 2 0,-1 3 0,-1-1 0,0 0 0,0-1 0,0 1 0,-1-1 0,0 0 0,-11 7 0,-49 26 0,59-35 0,-77 36 0,-38 20 0,117-56 0,-1 1 0,0-1 0,1 1 0,0 1 0,0-1 0,-6 7 0,9-8 0,1-1 0,-1 0 0,1 1 0,0-1 0,-1 0 0,1 1 0,1 0 0,-1-1 0,0 1 0,0 0 0,1-1 0,0 1 0,0 0 0,-1-1 0,1 1 0,1 0 0,-1 0 0,1 4 0,2 2 0,-1 0 0,1 0 0,1-1 0,-1 1 0,10 14 0,1-2 0,20 23 0,-1-6-210,2-2 0,44 35 0,87 57-510,-148-114 710,41 30 71,278 210-1261,-246-182-4492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1263 24575,'-3'-17'0,"0"6"0,-97-338-358,27 104-45,18-4 205,36 108 198,18 115 0,0-1 0,2 1 0,5-34 0,-5 52 0,0 0 0,1 0 0,1 0 0,-1 0 0,1 1 0,0-1 0,7-10 0,-8 15 0,0 0 0,0 0 0,0 1 0,1-1 0,-1 1 0,1-1 0,0 1 0,-1 0 0,1 0 0,0 0 0,0 0 0,0 1 0,1-1 0,-1 1 0,0 0 0,1 0 0,-1 0 0,0 0 0,6 0 0,-1 1 37,0 0 0,-1 1 0,1 0 0,0 0-1,0 0 1,-1 1 0,1 1 0,-1-1 0,1 1 0,-1 0 0,0 1 0,7 4 0,2 3 83,0 0-1,-1 0 1,26 27 0,-32-29-120,-1-1 0,-1 2 0,0-1 0,0 1 0,-1 0 0,0 0 0,7 19 0,-11-25 0,-1 1 0,1-1 0,-1 1 0,-1-1 0,1 0 0,0 1 0,-1-1 0,0 1 0,0-1 0,-1 1 0,1-1 0,-1 1 0,0-1 0,0 1 0,0-1 0,-1 0 0,1 0 0,-1 1 0,0-1 0,-1 0 0,1-1 0,0 1 0,-4 4 0,-2-1 0,1 0 0,-1 0 0,-1 0 0,1-1 0,-1 0 0,0 0 0,0-1 0,-1-1 0,0 1 0,-12 2 0,3-1 0,-1 0 0,-1-2 0,1-1 0,-27 2 0,29-5-682,-29-2-1,28-1-6143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1235 24575,'-10'-7'0,"-36"-27"-70,2-1-1,1-3 1,2-1 0,2-2-1,2-2 1,1-1 0,3-2-1,1-1 1,-41-85-1,54 92 71,2-1 0,-15-59 0,25 74 0,2-2 0,1 1 0,0 0 0,2-54 0,3 72 0,-1-1 0,1 1 0,1 0 0,0 0 0,0 0 0,1 0 0,7-14 0,-8 19 0,0 0 0,1 0 0,-1 0 0,1 0 0,0 1 0,0-1 0,1 1 0,-1 0 0,1 0 0,-1 0 0,1 0 0,0 1 0,0 0 0,0-1 0,0 1 0,9-2 0,-5 2 18,0 0-1,0 1 0,0 0 0,0 1 0,1-1 0,-1 1 0,0 1 0,0 0 0,0 0 1,1 1-1,10 3 0,2 2 78,-1 1 0,1 1 1,21 14-1,0 2-70,-2 3 1,-1 0 0,-1 3-1,41 42 1,-40-32-29,-2 1 0,-3 2 1,42 67-1,-65-93 3,0 0 0,-1 1 0,-1 0 0,-1 1 0,7 22 0,-15-39 0,1 0 0,-1 0 0,0-1 0,1 1 0,-1 0 0,-1 4 0,1-7 0,0 1 0,0-1 0,0 0 0,0 1 0,0-1 0,0 0 0,0 1 0,0-1 0,-1 0 0,1 1 0,0-1 0,0 0 0,0 1 0,-1-1 0,1 0 0,0 0 0,0 1 0,-1-1 0,1 0 0,0 0 0,0 0 0,-1 1 0,0-1 0,0 0 0,1 0 0,-1 0 0,1 0 0,-1 0 0,0 0 0,1 0 0,-1-1 0,1 1 0,-1 0 0,0 0 0,1 0 0,-1-1 0,1 1 0,-1 0 0,1-1 0,-2 0 0,-3-3 0,-1 0 0,1-1 0,0 0 0,1 0 0,-1 0 0,-5-8 0,-21-39 0,28 46 0,-11-21 0,1-1 0,2-1 0,0 0 0,-11-54 0,15 42 0,1-1 0,2 1 0,1-43 0,4 61 0,0 1 0,1-1 0,2 1 0,0 0 0,1 0 0,1 0 0,13-28 0,-14 39 0,1 0 0,0 1 0,0-1 0,1 1 0,1 1 0,12-13 0,-13 15 0,0 1 0,0 0 0,1 1 0,0-1 0,0 1 0,1 1 0,0 0 0,17-6 0,-20 8 0,0 1 0,0-1 0,0 2 0,0-1 0,0 1 0,0 0 0,0 0 0,0 0 0,0 1 0,0 0 0,0 0 0,0 1 0,-1-1 0,1 1 0,0 0 0,-1 1 0,1 0 0,8 5 0,0 3 0,0 0 0,-1 0 0,-1 1 0,0 0 0,15 21 0,11 19 1,44 76 0,21 64-611,-76-139 185,125 249 302,-16 3-1119,-101-217-4551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24575,'-10'0'0,"-96"3"0,-115 17 0,215-19 0,-24 3 0,-1 1 0,-30 10 0,53-12 0,-1 0 0,1 0 0,0 1 0,0 0 0,0 0 0,0 1 0,1 0 0,0 0 0,0 1 0,0 0 0,-10 12 0,12-11 0,0 0 0,0 1 0,1 0 0,0-1 0,1 1 0,-1 0 0,2 1 0,-1-1 0,1 0 0,0 1 0,1 0 0,0-1 0,0 1 0,1 0 0,1 13 0,2-6 0,-1 1 0,2-1 0,0 1 0,1-1 0,1 0 0,1-1 0,10 21 0,10 9-192,2 0-1,1-2 1,48 51-1,120 102-1359,-104-114-4317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24575,'0'5'0,"1"15"0,0 1 0,6 20 0,-3-17 0,41 200 0,-36-193 0,1 0 0,1-1 0,2-1 0,0 0 0,22 33 0,-18-38 0,0-1 0,1-1 0,34 31 0,-37-39 0,1-1 0,1 0 0,0-1 0,1-1 0,32 14 0,-46-23 0,1 0 0,0 0 0,0 0 0,0-1 0,0 0 0,0 0 0,6 0 0,-10-1 0,0 0 0,1 0 0,-1-1 0,0 1 0,0 0 0,1 0 0,-1-1 0,0 1 0,0 0 0,1-1 0,-1 0 0,0 1 0,0-1 0,0 0 0,0 1 0,0-1 0,0 0 0,0 0 0,0 0 0,0 0 0,0 0 0,0 0 0,-1 0 0,1 0 0,0 0 0,-1 0 0,1 0 0,-1-1 0,1 1 0,-1 0 0,1-3 0,0-4 0,0 0 0,0 0 0,-1 0 0,0 0 0,0 0 0,-2-10 0,-13-50 0,9 42 0,0 0 0,2 7 0,0 0 0,-3-35 0,7 52 0,0-1 0,0 0 0,1 1 0,-1-1 0,0 0 0,1 1 0,0-1 0,-1 0 0,1 1 0,2-4 0,-2 5 0,-1 0 0,1 0 0,0 0 0,0 0 0,0 0 0,0 0 0,0 0 0,0 0 0,0 0 0,0 1 0,0-1 0,0 0 0,0 1 0,1-1 0,-1 1 0,0-1 0,1 1 0,-1 0 0,0-1 0,0 1 0,1 0 0,1 0 0,2 0 0,0 0 0,-1 1 0,1-1 0,0 1 0,0 0 0,-1 0 0,1 1 0,7 3 0,4 2 0,15 11 0,-27-15 0,112 79 0,8 4 0,-123-85 0,-1-1 0,1 1 0,-1-1 0,1 1 0,0-1 0,0 0 0,-1 1 0,1-1 0,0 0 0,0 0 0,-1 1 0,1-1 0,0 0 0,0 0 0,0 0 0,-1 0 0,1 0 0,0 0 0,0 0 0,0 0 0,-1 0 0,1 0 0,0-1 0,0 1 0,-1 0 0,1-1 0,0 1 0,0 0 0,-1-1 0,1 1 0,0-1 0,-1 1 0,1-1 0,0 1 0,0-2 0,1-1 0,0 0 0,-1-1 0,1 1 0,-1-1 0,0 1 0,2-6 0,-2 3 0,6-18 0,44-135 0,-44 143 0,0 0 0,1 0 0,1 1 0,0 0 0,1 1 0,1 0 0,18-19 0,-25 29 0,0 1 0,0 0 0,0 0 0,0 0 0,1 0 0,-1 1 0,1-1 0,5-1 0,-8 3 0,0 1 0,0-1 0,0 1 0,0 0 0,0 0 0,0-1 0,0 1 0,0 1 0,0-1 0,0 0 0,0 0 0,0 1 0,1-1 0,-2 1 0,1 0 0,0-1 0,0 1 0,0 0 0,0 0 0,0 0 0,-1 1 0,4 1 0,2 5 0,1 0 0,-2 0 0,1 0 0,-1 1 0,-1 0 0,1 0 0,4 13 0,26 72 0,-36-92 0,27 93-1365,-18-58-5461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183 444 24575,'3'-14'0,"5"-5"0,2-6 0,9-27 0,-17 43 0,0 0 0,0 0 0,-1 0 0,0 0 0,-1-1 0,0 1 0,-1-9 0,-1 5 0,0 1 0,-1 0 0,-1 0 0,0 0 0,0 1 0,-2 0 0,1-1 0,-1 2 0,-11-16 0,6 12 0,1 1 0,-2 0 0,0 1 0,-1 0 0,0 1 0,-19-13 0,32 24 0,-6-4 0,0 1 0,0-1 0,-10-3 0,15 6 0,0 1 0,0-1 0,0 1 0,0 0 0,-1 0 0,1-1 0,0 1 0,0 0 0,0 0 0,0 0 0,0 0 0,0 0 0,0 0 0,0 0 0,0 1 0,-1-1 0,1 0 0,0 0 0,0 1 0,0-1 0,0 1 0,0-1 0,0 1 0,0-1 0,1 1 0,-1 0 0,0 0 0,0-1 0,0 1 0,1 0 0,-2 1 0,1 0 0,0 0 0,0 1 0,0-1 0,0 1 0,1-1 0,-1 1 0,1-1 0,0 1 0,-1-1 0,1 1 0,0-1 0,0 1 0,1 2 0,1 5 0,0-1 0,4 15 0,2-3 2,1 0-1,1-1 1,1 0-1,1 0 1,0-1-1,21 24 1,-6-12-47,1-2 1,57 46-1,-54-51-78,1-2-1,1-1 0,1-2 0,1-1 0,0-2 0,1-1 1,1-2-1,0-2 0,1-1 0,0-2 0,1-1 1,0-2-1,0-2 0,65-3 0,-41-5-6087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24575,'0'0'0,"0"0"0,0 5 0,3 2 0,0 0 0,0 0 0,1-1 0,-1 0 0,1 0 0,1 0 0,-1 0 0,1 0 0,6 5 0,10 10 0,1-2 0,0 0 0,1-2 0,1 0 0,1-1 0,38 17 0,-53-27 0,1-2 0,1 1 0,-1-2 0,0 1 0,22 2 0,-29-5 0,0-1 0,0 0 0,1 0 0,-1 0 0,0 0 0,0-1 0,0 0 0,0 0 0,0 0 0,0 0 0,-1-1 0,1 1 0,0-1 0,-1 0 0,1 0 0,-1 0 0,1 0 0,-1-1 0,0 0 0,4-4 0,-1 0 0,-1 0 0,0-1 0,0 0 0,0 1 0,-1-2 0,-1 1 0,1 0 0,-1-1 0,2-10 0,-1-1 0,-1 0 0,0-1 0,-1-23 0,-3 0-92,-2 0 0,-2 1 0,-1 0-1,-3 0 1,-15-48 0,2 26-93,-3 0 1,-51-93 0,-18 2 184,68 118 0,-60-64 0,81 97 0,4 6 0,9 13 0,-5-9 0,73 130-6,101 250 0,-19 128 6,-150-478 0,-6-29 151,0-7 192,5-10 262,-6 9-586,15-27-19,1 0 0,35-45 0,-41 60 0,2 1 0,-1 0 0,2 1 0,-1 1 0,2 0 0,27-16 0,-32 21 0,1 1 0,0 0 0,0 1 0,0 0 0,0 1 0,1 0 0,20-2 0,-23 4 0,0 1 0,0 1 0,-1-1 0,1 1 0,0 1 0,0-1 0,-1 2 0,1-1 0,-1 1 0,16 8 0,-8-2-170,0 1-1,0 1 0,-1 1 1,-1 0-1,0 1 0,0 1 1,11 15-1,1 5-6655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24575,'-2'-1'0,"1"0"0,-1 0 0,0 0 0,0 0 0,0 0 0,0 0 0,0 0 0,0 1 0,0-1 0,0 1 0,0 0 0,-3-1 0,1 0 0,-11 0 0,0 0 0,0 0 0,0 1 0,0 1 0,0 1 0,-22 4 0,-89 31 0,-63 40-377,142-53 285,-82 55 1,113-68 91,1 0 0,1 1 0,0 0 0,-19 24 0,30-33 0,1-1 0,0 1 0,0 0 0,1 0 0,-1 0 0,1 1 0,0-1 0,-1 0 0,1 0 0,-1 7 0,2-8 0,0-1 0,0 1 0,0 0 0,1-1 0,-1 1 0,0-1 0,1 1 0,-1-1 0,1 1 0,-1-1 0,1 1 0,-1-1 0,1 0 0,0 1 0,0-1 0,0 0 0,0 1 0,0-1 0,0 0 0,0 0 0,0 0 0,1 0 0,-1 0 0,0 0 0,2 0 0,3 2 39,-1 0 0,1-1 1,-1 0-1,1 0 1,0-1-1,0 0 0,0 0 1,0 0-1,0-1 1,12 0-1,-2-1-7,-1-1 0,1 0-1,17-6 1,-7 0-32,35-16 0,-7 1 0,-52 23 0,-1-1 0,1 0 0,0 1 0,-1-1 0,1 1 0,0 0 0,0 0 0,-1-1 0,1 1 0,0 0 0,-1 0 0,1 1 0,2-1 0,-3 1 0,1 0 0,0 0 0,0 0 0,-1 0 0,1 0 0,-1 0 0,1 1 0,-1-1 0,1 1 0,-1-1 0,0 1 0,2 1 0,43 64 0,5 6 0,59 58 0,-83-104 0,1-1 0,45 33 0,-66-53 0,-1-2 0,-1 0 0,13 6 0,-17-9 0,0-1 0,0 1 0,1-1 0,-1 1 0,0-1 0,1 1 0,-1-1 0,0 0 0,1 0 0,-1 0 0,0 0 0,1 0 0,-1 0 0,1 0 0,-1 0 0,0-1 0,1 1 0,-1 0 0,0-1 0,3 0 0,1-4 0,0 0 0,0 0 0,0 0 0,-1 0 0,1-1 0,6-11 0,17-32 0,-2-2 0,-3 0 0,19-58 0,-38 96 0,-2 8 0,0 1 0,-1 0 0,1-1 0,-1 1 0,0-1 0,-1 1 0,1-6 0,-3 12 0,0 5 0,3-4 0,0 1 0,-1 0 0,1 0 0,0 0 0,1-1 0,-1 1 0,1 0 0,4 6 0,-6-9 0,29 49 0,2-2 0,2-1 0,61 67 0,-91-111 0,1 2 0,0-1 0,0 1 0,1-1 0,-1 0 0,1-1 0,5 4 0,-10-7 0,1 0 0,-1 1 0,1-1 0,-1 0 0,0 0 0,1 0 0,-1 0 0,1 0 0,-1 0 0,1 0 0,-1 0 0,1 0 0,-1 0 0,0 0 0,1 0 0,-1 0 0,1 0 0,-1 0 0,1 0 0,-1-1 0,0 1 0,1 0 0,-1 0 0,1 0 0,-1-1 0,0 1 0,1 0 0,-1 0 0,0-1 0,1 1 0,-1 0 0,0-1 0,0 1 0,1-1 0,-1 1 0,0 0 0,0-1 0,0 1 0,1-1 0,-1 1 0,0 0 0,0-1 0,0 1 0,0-1 0,0 1 0,0-1 0,1-4 0,0 0 0,-1 0 0,1-6 0,-1 7 0,0-57 0,-1 27 0,6-59 0,-3 84 0,-1-1 0,2 0 0,-1 1 0,1-1 0,1 1 0,0 0 0,0 0 0,0 0 0,1 1 0,10-13 0,-12 17 0,1 0 0,-1 1 0,1-1 0,0 1 0,0 0 0,0 0 0,0 0 0,1 0 0,-1 1 0,1 0 0,-1 0 0,1 0 0,0 1 0,0-1 0,0 1 0,6 0 0,-4 0 0,0 1 0,0 0 0,0 1 0,0 0 0,0 0 0,0 0 0,0 1 0,-1 0 0,1 0 0,-1 1 0,9 4 0,1 2 24,0 1 0,-1 0 0,-1 1 0,17 17 0,-4-2-767,23 32 1,-22-22-6084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2 0,5 10 0,6 16 0,9 19 0,7 16 0,7 15 0,2 11 0,0 3 0,-1-3 0,-5-15 0,-7-16 0,-5-19 0,-7-16-8191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24575,'0'0'0,"2"2"0,2 0 0</inkml:trace>
  <inkml:trace contextRef="#ctx0" brushRef="#br0" timeOffset="1">1445 560 24575,'0'0'0,"-2"0"0,-2 0 0,-7 3 0,-7 6 0,-5 8 0,-4 11 0,0 11 0,2 7 0,5 6 0,11 3 0,13 3 0,18-4 0,15-5 0,7-9 0,-5-11-8191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5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114 750 24575,'0'0'0,"-8"7"0,6-4 0,-1 1 0,0-1 0,1 1 0,-1 0 0,1-1 0,0 1 0,0 0 0,1 1 0,-3 5 0,-1 5 0,4-13 0,0 0 0,0-1 0,0 1 0,0 0 0,0-1 0,-1 1 0,1-1 0,0 0 0,-1 1 0,1-1 0,-1 0 0,1 0 0,-1 0 0,0 0 0,-2 1 0,4-2 0,-1 1 0,0-1 0,0 0 0,0 0 0,1 1 0,-1-1 0,0 0 0,0 0 0,0 0 0,1 0 0,-1 0 0,0 0 0,0 0 0,0 0 0,0 0 0,1-1 0,-1 1 0,0 0 0,0 0 0,1-1 0,-1 1 0,0-1 0,0 1 0,1 0 0,-1-1 0,0 1 0,1-1 0,-1 0 0,1 1 0,-1-1 0,0 1 0,1-1 0,0 0 0,-1 1 0,1-1 0,-1 0 0,1-1 0,-6-11 0,0-1 0,-5-22 0,10 31 0,0 0 0,0-1 0,1 1 0,0 0 0,0 0 0,0 0 0,0-1 0,1 1 0,0 0 0,3-10 0,6-12 0,2 1 0,1 0 0,1 1 0,2 0 0,29-36 0,104-102 0,-146 161 0,53-51 0,102-72 0,-115 94 0,54-30 0,-75 50 0,-1 1 0,1 0 0,1 2 0,0 1 0,23-5 0,-9 6 0,64-2 0,39 9 0,-61 0 0,-66 0 0,22 3 0,-23-1 0,22 0 0,-26-3 0,-6-1 0,0 1 0,0 0 0,0 0 0,0 0 0,0 1 0,0-1 0,0 0 0,0 1 0,0-1 0,0 1 0,-1 0 0,1-1 0,3 3 0,45 27 0,-30-18 0,-1 0 0,0 1 0,29 26 0,-44-35 0,1 0 0,-1 0 0,0 0 0,4 7 0,-7-9 0,1 0 0,-2 0 0,1 0 0,0 0 0,0 0 0,-1 0 0,1 0 0,-1 1 0,1-1 0,-1 0 0,0 0 0,0 4 0,0-1 0,-1-1 0,1 0 0,-1 1 0,0-1 0,0 0 0,-1 1 0,-2 5 0,-2 0 0,-12 17 0,-3 4 0,-15 19 0,30-44 0,0 0 0,0 0 0,0-1 0,0 1 0,-12 6 0,-11 3 0,-1-1 0,-32 11 0,32-14 0,16-6 0,0 0 0,0-2 0,0 0 0,-28 3 0,-58-5 0,37-2 0,63 0 0,0 0 0,0 0 0,1 0 0,-1 0 0,1 0 0,-1 1 0,0-1 0,1 0 0,0 0 0,-1 0 0,2 0 0,11-14-1365,2-1-5461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1440 24575,'-27'1'0,"0"2"0,0 1 0,-34 9 0,32-7 0,-102 26 0,-167 63 0,284-90 0,3-1 0,-1 1 0,-19 10 0,26-10 0,6-2 0,12-3 0,6-1 0,-1-2 0,1 0 0,0-1 0,-1-1 0,0-1 0,0-1 0,-1 0 0,0-1 0,0-1 0,-1-1 0,0 0 0,0-1 0,-1 0 0,16-17 0,-27 24 0,0 1 0,0-1 0,1 1 0,0 0 0,-1 0 0,1 1 0,0-1 0,0 1 0,0 0 0,7-1 0,5-1 0,-1 1 0,18 0 0,-12 1 0,119-10 0,65-8 0,-181 17 0,1-1 0,-1-2 0,0 0 0,0-2 0,27-12 0,-43 16 0,-1-1 0,1 0 0,-1 0 0,0 0 0,0-1 0,-1 0 0,0-1 0,0 0 0,0 0 0,-1 0 0,0-1 0,0 0 0,-1 0 0,0-1 0,-1 1 0,0-1 0,4-10 0,-4 6 2,-1-1-1,0 0 0,-1 0 0,-1-1 1,0 1-1,-1-18 0,-3 4-109,0-1 1,-9-34-1,-1 16-165,-2 1 1,-2 1-1,-2 0 1,-1 1 0,-36-53-1,-3 7 304,-91-105 0,59 89-432,-116-106-1,199 204 350,-43-37-59,44 39 111,-1 1 1,-1-1-1,1 1 1,-11-4-1,18 8 0,-1 0 0,0 1 0,1-1 0,-1 1 0,0-1 0,0 1 0,-3 0 0,5 0 0,-1 0 0,0 0 0,1 0 0,-1 0 0,1 0 0,-1 0 0,0 0 0,1 1 0,-1-1 0,1 0 0,-1 0 0,1 1 0,-1-1 0,1 0 0,-1 1 0,1-1 0,-2 1 0,2 1 0,-1 0 0,0-1 0,0 1 0,1 0 0,-1 0 0,1-1 0,-1 1 0,1 0 0,0 0 0,0 0 0,0 0 0,0 0 0,0 0 0,0-1 0,0 1 0,1 3 0,3 11 0,0-1 0,1 1 0,8 18 0,49 93 0,31 36-172,5-8-117,7-3 1,238 261 0,-220-287-429,-25-29-2869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24575,'0'0'0,"4"0"0,13 10 0,35 33 0,42 51 0,31 58 0,19 64-3276,-1 56 1944,-25 35-1608,-47 22 2940,-72 9 0,-98 16 0,-32-53-643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24575,'0'0'0,"0"0"0,0 0 0,0 1 0,-4 18 0,-3 33 0,4-29 0,-12 147-622,6 1 0,16 199 0,3-271 676,4 0-1,46 171 0,-35-192-408,2 0 0,4-2-1,72 126 1,-57-129-4709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24575,'2'9'0,"0"-2"0,75 254 9,-41-131-238,87 342-848,-37 5-314,-77-400-4112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24575,'88'55'0,"9"5"0,42 22-546,14 2-352,168 66 0,-204-105 572,1-4 0,156 31 0,-164-52 153,215 12-1,-249-31 87,0-3 0,0-4 0,129-25 0,-146 15-52,0-2 0,-2-3-1,0-2 1,99-57 0,-61 23-3341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24575,'-1'0'0,"0"1"0,0-1 0,-1 1 0,1 0 0,0-1 0,0 1 0,0 0 0,0 0 0,0 0 0,0 0 0,-1 2 0,-2 0 0,-3 4 0,0 1 0,0 0 0,1 0 0,-10 15 0,1 5-57,0 0 0,2 1-1,2 0 1,0 1 0,2 1 0,1-1-1,2 1 1,0 1 0,-1 56-1,7-36-81,2 1 0,2-1 0,3-1-1,2 1 1,18 60 0,-7-47-309,3-1 0,3-1 1,2-1-1,73 115 0,-70-132 307,2-1 0,2-1 0,2-2 0,1-2 0,2-1 0,72 51-1,-83-69-50,63 32-1,-79-46 275,0 0 0,0-1 0,1-1 0,-1 0 0,1-1-1,0-1 1,24 2 0,-30-4 39,-1-1 0,0 1 0,1-1 0,-1-1 0,0 0-1,0 0 1,0 0 0,0-1 0,0 0 0,-1 0 0,1 0-1,-1-1 1,0 0 0,7-6 0,-10 7-41,1 0 0,-1 0-1,0 0 1,0 0 0,-1-1 0,1 1-1,0-1 1,-1 0 0,0 0 0,0 0 0,0 0-1,-1 0 1,1-1 0,-1 1 0,0 0-1,0-1 1,-1 1 0,1-1 0,-1 1-1,0-1 1,0 1 0,0-1 0,-1 1 0,-1-6-1,-1 2-36,0 0-1,0 0 0,-1 0 0,0 0 1,0 1-1,-1 0 0,0 0 0,-1 0 1,1 0-1,-1 1 0,0 0 0,-1 0 0,-13-9 1,2 3-50,1 2 0,-2 0 1,1 0-1,-38-11 0,21 11 7,-1 1 0,0 2 0,-1 1 0,-65-1 0,44 8 0,0 1 0,-74 15 0,69-4-1365,16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1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37 243 24575,'8'6'0,"-1"0"0,35 26 0,3-3 0,92 47 0,-77-49 0,1-3 0,66 17 0,-104-34 0,1-2 0,0 0 0,1-2 0,29 1 0,-49-3 0,0-2 0,0 1 0,0 0 0,1-1 0,-1 0 0,0 0 0,0-1 0,-1 0 0,1 1 0,0-2 0,8-4 0,-10 5 0,-1 0 0,0 0 0,0 0 0,0 0 0,0 0 0,-1-1 0,1 1 0,-1 0 0,1-1 0,-1 0 0,0 1 0,0-1 0,0 0 0,0 0 0,0 1 0,-1-1 0,1 0 0,-1 0 0,0 0 0,0 0 0,0 0 0,-1-3 0,0-4 0,0 1 0,-1-1 0,0 1 0,-1 0 0,0 0 0,-1 0 0,0 0 0,0 0 0,-1 1 0,0-1 0,-8-9 0,-2 0 0,0 1 0,-1 1 0,-31-26 0,10 15-88,-1 2-1,-1 1 0,-1 1 1,-2 3-1,1 1 0,-2 2 1,-1 2-1,0 2 0,0 2 1,-67-7-1,50 14-1114,18 5-4810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24575,'0'0'0,"0"1"0,-2 10 0,0 0 0,1 0 0,0 14 0,0-10 0,-1 109-402,5-1-1,5 0 0,6 0 0,5-1 1,66 225-1,119 221 44,-145-413-467,-23-61-3764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2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8 0,2 13 0,2 21 0,3 29 0,1 30 0,3 21 0,0 12-1096,0 10 1096,3 6 0,0-4 0,0-13 0,-1-19 0,0-15 0,-2-18 0,-4-23-7095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2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24575,'5'-2'0,"16"-3"0,0 1 0,1 1 0,-1 1 0,26 1 0,-39 0 0,118 4 0,-109-2 0,0 2 0,0 0 0,-1 1 0,1 0 0,22 11 0,-35-14 0,0 1 0,0 0 0,0 0 0,0 1 0,-1-1 0,1 1 0,-1 0 0,0 0 0,0 0 0,0 0 0,0 0 0,2 5 0,-3-4 0,0-1 0,-1 0 0,0 1 0,1 0 0,-1-1 0,-1 1 0,1 0 0,-1-1 0,1 1 0,-1 0 0,0 0 0,0-1 0,-1 1 0,-1 7 0,-2 8 0,-1 0 0,-1-1 0,-12 27 0,-32 51 0,45-87 0,-70 120 0,15-29 0,50-83 0,1 1 0,-13 37 0,19-47 0,1 1 0,0 0 0,0 0 0,1 1 0,0-1 0,1 0 0,0 0 0,2 15 0,1-10 0,0-1 0,1 1 0,1-1 0,0 1 0,1-1 0,0-1 0,1 1 0,14 18 0,-6-11 0,1 0 0,1-2 0,38 33 0,-35-36-170,1-1-1,0-1 0,1-1 1,0-1-1,1-1 0,0-1 1,39 10-1,6-2-6655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4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24575,'0'0'0,"7"7"0,-2-2 0,1-1 0,-1 0 0,1 0 0,0-1 0,0 0 0,0 0 0,0 0 0,0 0 0,1-1 0,12 3 0,4-2 0,43 2 0,-59-4 0,369-3 3,-209-2-132,134 1-676,456-16-564,50-53 125,-524 43 1095,581-24-676,4 40-269,-643 12 1022,1555-2 72,-1457 6 0,426-3 0,979-59 0,-590 21-99,0 17-566,-887 16 611,664 6 1189,-734-1-1606,-110-1-1882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0 0,20 2 0,28 4 0,28 4 0,34-1 0,29-7 0,0-6-1262,-23-2-5667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24575,'0'0'0,"2"0"0,6 0 0,12 2 0,17 0 0,33 0 0,38-2 0,16-1 0,-15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3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24575,'9'17'0,"-6"-6"0,1 0 0,-2 1 0,0-1 0,0 0 0,0 24 0,2 14 0,64 274-107,-37-194-361,80 405 343,-39 7 135,-66-438-1260,-5-74-5001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24575,'20'1'0,"0"0"0,-1 1 0,1 1 0,-1 1 0,0 1 0,0 1 0,0 1 0,0 0 0,-1 1 0,33 21 0,-33-17 0,-1 0 0,0 2 0,-1 0 0,-1 0 0,0 2 0,-1 0 0,0 1 0,-2 0 0,21 36 0,-28-42 0,1 0 0,-2 0 0,0 0 0,0 1 0,2 15 0,-5-20 0,0 0 0,0 0 0,-1 0 0,-1 0 0,1 1 0,-1-1 0,0 0 0,0 0 0,-1 0 0,-3 8 0,-1-1 0,-1-1 0,0 0 0,0 0 0,-1 0 0,-14 15 0,-55 53 0,67-71 0,-75 73 0,-110 119 0,185-190 0,1 0 0,1 0 0,-9 17 0,16-27 0,1-1 0,-1 1 0,0-1 0,1 1 0,-1-1 0,1 1 0,-1-1 0,1 1 0,0 0 0,-1-1 0,1 1 0,0-1 0,0 1 0,0 0 0,0-1 0,1 1 0,-1 0 0,0-1 0,1 1 0,0 2 0,1-2 0,0 0 0,0 1 0,0-1 0,0 0 0,0-1 0,0 1 0,0 0 0,1-1 0,-1 1 0,1-1 0,4 3 0,14 4 0,0 0 0,0-1 0,1-1 0,0-1 0,27 2 0,117 2 0,56-19-1365,-128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24575,'0'0'0,"0"0"0,0 0 0,5 0 0,14 2 0,17 3 0,17 0 0,13-2 0,22-6 0,69-14 0,7-4-8191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24575,'10'19'0,"18"26"0,-5-12 0,37 63 0,39 72-1219,91 211 0,-142-265 1205,-5 2-1,-5 2 0,23 126 0,-53-202-226,-2 0-1,-2 1 1,-1 63 0,-5-65-4488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 24575,'1'-1'0,"0"1"0,0 0 0,0 0 0,0 0 0,0 0 0,0 0 0,0 0 0,0 0 0,-1 0 0,1 0 0,0 0 0,2 1 0,2-1 0,10 3 0,0 0 0,0 0 0,0 2 0,0 0 0,21 10 0,67 42 0,-81-43 0,0 1 0,-1 1 0,-1 1 0,-1 1 0,0 1 0,24 31 0,-34-39 0,-2 1 0,0 0 0,0 0 0,-1 1 0,9 25 0,-13-28 0,1 0 0,-1 1 0,-1-1 0,0 0 0,0 1 0,-1-1 0,-1 1 0,-2 17 0,1-18-1,0-1 1,-1 0-1,0 1 0,-1-1 0,0-1 1,0 1-1,-8 11 0,4-9 4,-1 0 0,0 0 0,0-1 0,-17 14 0,1-5-32,-2 0 0,0-2 0,-50 24 1,19-15-570,-2-2 1,-91 24-1,95-34-5694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1273 24575,'6'10'0,"1"-4"0,-1-1 0,1 1 0,0-2 0,0 1 0,9 3 0,40 17 0,-30-16 0,-1-1 0,40 8 0,-48-14 0,1 0 0,-1 0 0,0-2 0,35-3 0,-45 3 0,-1-2 0,0 1 0,1 0 0,-1-1 0,0 0 0,0-1 0,0 1 0,0-1 0,0-1 0,-1 1 0,0-1 0,1 1 0,-1-2 0,0 1 0,-1 0 0,1-1 0,-1 0 0,0 0 0,0 0 0,-1-1 0,1 1 0,-1-1 0,0 0 0,-1 0 0,1 0 0,-1 0 0,-1-1 0,1 1 0,-1 0 0,0-1 0,0 1 0,-1-9 0,0 1 0,-1 0 0,-1 0 0,0 0 0,-1 0 0,0 0 0,-1 1 0,-1 0 0,0 0 0,-1 0 0,0 0 0,-1 1 0,0 0 0,-14-17 0,8 14 0,0 0 0,-1 1 0,0 0 0,-2 1 0,1 1 0,-1 0 0,-1 1 0,0 1 0,-21-9 0,18 10-85,0 2 0,0 0-1,-1 1 1,0 1 0,0 1-1,0 1 1,-1 0 0,1 2-1,-1 1 1,1 0 0,-1 2-1,1 0 1,-1 2 0,1 0-1,-23 8 1,-21 14-6741</inkml:trace>
  <inkml:trace contextRef="#ctx0" brushRef="#br0" timeOffset="1">400 1 24575,'0'0'0,"4"4"0,10 16 0,20 35 0,20 41 0,10 40 0,2 33-2630,-5 14 2630,-7 5 0,-7-2 0,-5-9 0,-5-22 0,-5-25 0,-3-30 248,-8-31-6057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24575,'0'0'0,"14"-7"0,28-11 0,50-23 0,-75 32 0,-1-1 0,1 0 0,18-17 0,-22 15 0,0-1 0,0 0 0,-1-1 0,-1-1 0,0 0 0,-1 0 0,16-34 0,-21 39 0,-1 0 0,0 0 0,-1-1 0,0 0 0,-1 1 0,0-1 0,-1 0 0,0 0 0,0 0 0,-1 0 0,-1 0 0,0 0 0,0 0 0,-5-17 0,4 22 0,-1 0 0,1 0 0,-1 0 0,0 0 0,0 0 0,-1 1 0,0-1 0,0 1 0,0 0 0,-7-6 0,9 9 0,0 1 0,0-1 0,-1 0 0,1 1 0,-1-1 0,1 1 0,-1 0 0,1 0 0,-1 0 0,0 0 0,1 1 0,-1-1 0,0 1 0,0-1 0,1 1 0,-1 0 0,0 0 0,0 0 0,0 0 0,1 1 0,-1-1 0,0 1 0,0 0 0,1 0 0,-1 0 0,-3 2 0,-1 0 0,0 1 0,1 1 0,0-1 0,0 1 0,0 1 0,1-1 0,-1 1 0,1-1 0,1 1 0,-9 14 0,4-4 0,0 2 0,2-1 0,-9 27 0,10-22-34,0 0 0,2 1 0,0 0 0,2 0 0,0 0 0,2 0 0,0 0 0,2 0 0,0 0 0,2 0-1,0-1 1,2 1 0,14 37 0,-12-40 22,2 0 1,0-2-1,1 1 0,0-1 0,2-1 0,0 0 0,1-1 1,0 0-1,2-1 0,0-1 0,0 0 0,1-1 0,1-1 1,0-1-1,31 15 0,-2-7-615,83 22 0,62 3-5644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1 0,1-1 0,0 0 0,0 0 0,0 0 0,0 0 0,3 5 0,0 1 0,60 161 0,91 257 0,-133-370 0,4 16 0,-24-67 0,-4-11 0,-4-11 0,-3-12 0,2 1 0,1-1 0,1 0 0,1-1 0,2 1 0,0-1 0,5-45 0,-3 62 0,2 1 0,0 0 0,0-1 0,1 1 0,0 0 0,0 1 0,1-1 0,1 1 0,6-12 0,-7 15 0,1 0 0,-1 0 0,1 1 0,1-1 0,-1 1 0,1 0 0,0 0 0,0 1 0,0 0 0,1 0 0,-1 1 0,1-1 0,10-2 0,-8 3 0,-1 0 0,1 1 0,0 1 0,-1-1 0,1 2 0,0-1 0,0 1 0,0 0 0,0 1 0,0 0 0,-1 0 0,1 1 0,14 5 0,-12-2 0,0-1 0,0 2 0,-1 0 0,0 0 0,0 0 0,-1 1 0,0 1 0,0 0 0,15 17 0,-12-9 0,0 0 0,-1 1 0,0 0 0,-1 1 0,13 33 0,-17-35 0,-1 0 0,-1 1 0,0-1 0,-1 1 0,-1-1 0,0 1 0,-2 23 0,0-37 0,0 0 0,0 1 0,0-1 0,-1 1 0,-1 5 0,2-9 0,0 0 0,0 0 0,0 1 0,0-1 0,0 0 0,0 0 0,0 0 0,0 0 0,0 0 0,0 0 0,0 1 0,-1-1 0,1 0 0,0 0 0,0 0 0,0 0 0,0 0 0,0 0 0,0 0 0,0 0 0,0 0 0,0 1 0,0-1 0,-1 0 0,1 0 0,0 0 0,0 0 0,0 0 0,0 0 0,0 0 0,0 0 0,-1 0 0,1 0 0,0 0 0,0 0 0,0 0 0,0 0 0,0 0 0,0 0 0,-1 0 0,1 0 0,0 0 0,0 0 0,0 0 0,0 0 0,-5-7 0,-3-11 0,3-2 0,1 0 0,1-1 0,1 1 0,0-34 0,3 24 0,1 1 0,11-49 0,-11 68 0,0 1 0,1-1 0,1 1 0,-1 0 0,8-13 0,-10 19 0,1 1 0,0-1 0,0 1 0,0-1 0,0 1 0,0 0 0,0-1 0,1 1 0,-1 0 0,1 1 0,0-1 0,-1 0 0,1 1 0,0-1 0,0 1 0,0 0 0,0 0 0,0 0 0,0 1 0,0-1 0,4 0 0,0 1 0,-1 1 0,1 0 0,-1 0 0,1 0 0,-1 1 0,1-1 0,-1 2 0,0-1 0,0 1 0,0 0 0,0 0 0,8 7 0,8 5 0,33 33 0,-53-45 0,51 51-682,88 116-1,-120-141-6143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3943 1011 24575,'1'9'0,"-1"-8"0,-1-7 0,0-17 0,-2-1 0,0 1 0,-2 0 0,0 0 0,-14-33 0,6 22 1,-1 1 0,-2 1 0,-2 0 0,0 1-1,-2 1 1,-2 1 0,0 1 0,-2 1 0,-28-25 0,7 13-22,-1 1 0,-3 3 0,0 2 0,-93-46 0,26 23-76,-3 6 1,-1 6 0,-3 4-1,-138-25 1,187 51-39,-1 4 1,0 3-1,-1 3 1,0 4-1,1 2 0,-1 4 1,-98 21-1,65 0 135,0 5 0,3 4 0,1 5 0,-128 69 0,142-58 0,3 3 0,2 4 0,2 4 0,4 4 0,2 2 0,4 5 0,-66 82 0,-103 175 0,198-258 0,4 1 0,-58 146 0,75-150 0,3 2 0,2 0 0,4 1 0,4 0 0,2 1 0,3 142 0,9-161 0,3-1 0,19 81 0,-7-64 0,39 92 0,6-20 0,95 155 0,-110-217 0,4-2 0,3-2 0,4-3 0,2-2 0,4-3 0,145 118 0,-99-103-333,3-5 0,211 108 0,-222-139 202,1-4 1,2-4-1,197 44 0,-166-58 137,156 10 0,-192-30-57,0-5 0,131-15-1,-174 6-185,-1-3-1,84-27 0,-67 12 243,92-46 0,62-55-27,-7-14-785,66-63 601,-8-13 247,-167 127-41,138-144 0,-201 180 0,55-80 0,-74 89 0,-1-1-1,31-74 1,-38 65 0,-2-1-1,-3 0 1,-2-2-1,-3 1 1,6-82-1,-13 59 1,-3 0-1,-4 0 1,-18-115 0,7 124-8,-2 1 1,-4 1 0,-28-69 0,11 53-29,-90-156 0,52 127-11,-6 2 0,-4 4 1,-129-127-1,-239-180-481,319 303-1826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11 24575,'0'0'0,"-2"-1"0,-16-2 0,-1 0 0,1 1 0,0 0 0,-1 2 0,1 0 0,0 2 0,-1 0 0,1 0 0,-34 11 0,41-9 0,0 0 0,-1 0 0,2 2 0,-1-1 0,1 1 0,-1 1 0,-12 10 0,17-11 0,0-1 0,1 1 0,-1 0 0,1 1 0,1-1 0,-1 1 0,1 0 0,0 0 0,0 1 0,1-1 0,-4 14 0,4-7 0,0 0 0,1 1 0,1-1 0,0 1 0,1-1 0,0 1 0,1-1 0,4 21 0,11-34 0,41 9-1365,-21-4-5461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1011 24575,'0'9'0,"2"89"0,0-81 0,0 1 0,2 0 0,7 25 0,-2-21 0,0-1 0,0-1 0,2 0 0,1 0 0,0-1 0,2-1 0,0 0 0,1 0 0,0-2 0,2 0 0,0-1 0,31 22 0,-38-31 0,0 0 0,-1 0 0,2-1 0,-1-1 0,1 0 0,18 5 0,-24-8 0,1 0 0,0 0 0,0-1 0,-1 0 0,1 0 0,0 0 0,0-1 0,-1 0 0,1 0 0,0 0 0,-1-1 0,1 0 0,-1 0 0,10-5 0,-6 1 0,0 0 0,0-1 0,-1 0 0,0 0 0,0-1 0,-1 0 0,0 0 0,0-1 0,10-18 0,-6 6 0,-1 0 0,-1 0 0,12-41 0,-11 20-287,-1 1 0,5-85 0,-12 58-66,-8-79 0,-1 85 355,-3-1 1,-2 1-1,-3 1 1,-46-117-1,30 105-44,-4 2-1,-4 1 1,-70-98-1,99 154 43,7 9 0,0 1 0,0-1 0,0 1 0,-1 0 0,1 0 0,-8-6 0,10 12 0,6 6 0,81 142 254,-7 3 0,89 241-1,-99-172-315,-21-62 244,-48-160-156,0 0-1,0 1 1,0-1 0,0 0 0,0 0-1,0 1 1,0-1 0,0 0 0,0 0-1,0 1 1,0-1 0,1 0 0,-1 0-1,0 1 1,0-1 0,0 0 0,0 0-1,1 1 1,-1-1 0,0 0 0,0 0 0,0 0-1,1 0 1,-1 1 0,0-1 0,1 0-1,3-5 140,0-2-181,1 1 25,1 0-1,-1 0 1,1 0-1,0 1 1,0 0 0,1 1-1,0-1 1,0 1-1,0 1 1,0-1-1,0 1 1,1 0-1,10-2 1,-7 2-158,0 1 1,-1 1-1,1 0 1,0 0-1,0 1 1,-1 1-1,1 0 1,0 0-1,14 4 1,9 5-6678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7 0,4 12 0,5 13 0,6 15 0,8 12 0,4 7 0,2-1 0,-2-11 0,-2-13 0,-4-11 0,-4-11-8191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24575,'1'3'0,"2"5"0,1 0 0,0-1 0,0 0 0,6 7 0,4 7 0,38 65 0,-4 3 0,56 146 0,-100-221 0,-2-9 0,-3-15 0,0 1 0,0 6 0,0-1 0,1 1 0,0 0 0,-1 0 0,1 0 0,0-1 0,1-3 0,-1 7-36,0 0 0,0 0 0,1 0 0,-1-1 0,0 1 0,0 0 0,0 0 0,0 0 0,1 0 0,-1 0 0,0 0 0,0 0 0,0 0 0,0 0 0,1 0 0,-1 0 0,0-1 0,0 1 0,0 0 0,0 0 0,1 0 0,-1 0 0,0 0 0,0 1-1,0-1 1,1 0 0,-1 0 0,0 0 0,0 0 0,0 0 0,0 0 0,1 0 0,-1 0 0,0 0 0,0 0 0,0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838 24575,'-2'-1'0,"-1"1"0,0-1 0,1 0 0,-1 1 0,1-1 0,0 0 0,-1 0 0,1-1 0,-3-1 0,-4-2 0,-14-7 0,-1 2 0,0 0 0,-1 1 0,0 2 0,0 0 0,-27-2 0,45 9 0,7 4 0,14 5 0,44 20-1365,-25-14-5461</inkml:trace>
  <inkml:trace contextRef="#ctx0" brushRef="#br0" timeOffset="1">0 1 24575,'0'0'0,"0"0"0,4 3 0,3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36 303 24575,'2'1'0,"0"-1"0,0 1 0,0-1 0,0 0 0,1 0 0,-1 0 0,0 0 0,2-1 0,5 0 0,-9 1 0,0 0 0,0 0 0,1 0 0,-1 0 0,0 0 0,1 0 0,-1-1 0,0 1 0,1 0 0,-1 0 0,0-1 0,0 1 0,0 0 0,1 0 0,-1-1 0,0 1 0,0 0 0,0 0 0,1-1 0,-1 1 0,0 0 0,0-1 0,0 1 0,0 0 0,0-1 0,0 1 0,0 0 0,0-1 0,0 1 0,0 0 0,0-1 0,0 1 0,0 0 0,0-1 0,0 1 0,-2-18 0,1 14 0,-10-57 0,-30-88 0,41 147 0,-16-58 0,24 97 0,2-1 0,1-1 0,1 0 0,2 0 0,2-2 0,1 1 0,28 39 0,-44-71 0,18 22 0,-17-22 0,0 0 0,0 0 0,-1 0 0,1-1 0,0 1 0,1-1 0,-1 1 0,0-1 0,3 2 0,-4-3 0,-1 0 0,0 0 0,1 0 0,-1 0 0,0-1 0,1 1 0,-1 0 0,0 0 0,0 0 0,1 0 0,-1 0 0,0 0 0,1 0 0,-1-1 0,0 1 0,0 0 0,1 0 0,-1 0 0,0-1 0,0 1 0,1 0 0,-1 0 0,0-1 0,0 1 0,0 0 0,0-1 0,1 1 0,-1 0 0,0 0 0,0-1 0,5-13 0,-4 9 0,10-26 0,-3 9 0,0 0 0,22-41 0,-28 60 0,-1 1 0,0 0 0,1 1 0,-1-1 0,1 0 0,0 0 0,-1 0 0,1 1 0,0-1 0,0 1 0,0 0 0,4-2 0,-4 2 0,-1 1 0,1-1 0,0 1 0,0 0 0,0 0 0,-1-1 0,1 1 0,0 1 0,0-1 0,0 0 0,-1 0 0,1 1 0,0-1 0,0 1 0,-1-1 0,1 1 0,0 0 0,1 1 0,8 4 11,0 1 0,-1 1 0,0 0 0,0 0 0,0 1 0,-1 0-1,-1 1 1,1 0 0,-2 0 0,13 22 0,-2 1-506,-3 0 0,19 53 0,-13-21-6331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4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0 528 24575,'1'-14'0,"0"9"0,0-1 0,1 0 0,-1 1 0,1-1 0,1 1 0,-1 0 0,1 0 0,3-6 0,30-37 0,-32 44 0,3-5 0,107-143 0,-103 133 0,0 0 0,-1 0 0,-1-1 0,-1 0 0,0-1 0,7-36 0,-14 49 0,1 0 0,-1-10 0,-1 16 0,0 0 0,0 0 0,0 0 0,-1 0 0,1 0 0,0 0 0,-1 0 0,0 0 0,1 0 0,-1 0 0,0 0 0,0 1 0,0-1 0,-1-2 0,1 4 0,1-1 0,-1 1 0,1-1 0,0 1 0,-1-1 0,1 1 0,-1 0 0,1-1 0,-1 1 0,1 0 0,-1-1 0,1 1 0,-1 0 0,1 0 0,-1 0 0,1-1 0,-1 1 0,1 0 0,-1 0 0,0 0 0,1 0 0,-1 0 0,1 0 0,-2 0 0,1 0 0,0 1 0,1-1 0,-1 1 0,0-1 0,0 1 0,1-1 0,-1 1 0,0-1 0,1 1 0,-1 0 0,0-1 0,1 1 0,-1 0 0,0 1 0,-1 0 0,1 1 0,0 0 0,-1 0 0,1 0 0,0 0 0,0 0 0,0 1 0,0 4 0,1 0 0,0 1 0,1 0 0,0-1 0,1 1 0,-1-1 0,5 12 0,22 49 0,-22-55 0,17 36 0,46 73 0,-50-94 0,1-2 0,1 0 0,44 43 0,14-6-1365,-6-12-5461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5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24575,'7'4'0,"-1"0"0,-1 0 0,1 1 0,-1 0 0,1-1 0,-1 2 0,-1-1 0,1 1 0,-1-1 0,4 8 0,-1-3 0,35 53 0,-4 1 0,-2 2 0,42 110 0,-32-46 0,31 139 0,-68-228-1365,-2-11-5461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5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24575,'0'0'0,"-2"2"0,-2 7 0,-5 8 0,-5 12 0,-1 14 0,-2 22 0,-2 27 0,2 17 0,4 6 0,8 6-613,7 4 613,5-2 0,3-7 0,3-9 0,4-18 0,-1-24-7578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2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24575,'4'5'0,"8"15"0,1-1 0,2-1 0,29 31 0,-6-11-149,2-2 0,82 58 0,-59-53-210,102 49-1,-104-62 360,2-2 0,1-4 0,1-2 0,1-3 0,0-2 0,1-4 0,0-3 0,1-2 0,83-5 0,-105-4 0,-1-3 0,1-2 0,-1-1 0,-1-3 0,0-1 0,0-3 0,61-30 0,-60 22 0,-1-2 0,-1-2 0,-1-2 0,-1-1 0,-2-2 0,53-59 0,93-143 51,-98 117-1273,-7 17-4632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3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2830 495 24575,'-3'-1'0,"1"0"0,-1 0 0,1 0 0,-1 0 0,0 0 0,1 0 0,0-1 0,-1 1 0,-3-4 0,-4-2 0,-56-31 0,-230-125 0,247 139 0,-318-142 0,317 148 0,0 2 0,-1 2 0,0 3 0,-1 2 0,-86-5 0,90 15 0,1 2 0,0 2 0,-53 12 0,-136 46 0,184-46 0,1 2 0,1 2 0,1 2 0,1 3 0,1 2 0,1 1 0,2 3 0,-76 70 0,62-44 0,-73 96 0,93-102 0,3 1 0,-42 84 0,-27 104 0,25-57 0,-6 28 0,78-188 0,0 1 0,2 0 0,1 0 0,0 0 0,2 0 0,3 51 0,1-60 0,1 0 0,0 0 0,2 0 0,0 0 0,1 0 0,0-1 0,1 0 0,18 28 0,-1-9 0,1-1 0,42 41 0,-31-37 0,3-3 0,60 43 0,97 45 0,-127-85 0,2-2 0,1-4 0,2-3 0,1-4 0,0-2 0,2-4 0,0-3 0,1-4 0,137 3 0,-138-16 15,139-19 1,-160 10-184,-1-1-1,0-4 1,61-25 0,-45 9 88,128-79 0,54-63 110,-215 147-28,249-197-2,-245 185 0,-1-1 0,-3-2 0,-1-2 0,42-67 0,-62 83 0,-1-1 0,-2-1 0,-1-1 0,-2 0 0,0-1 0,-2 0 0,-2 0 0,-1-1 0,-1 0 0,-2 0 0,-2 0 0,0 0 0,-6-38 0,1 44 0,-1 0 0,-2 0 0,0 1 0,-2 0 0,-1 0 0,-1 1 0,-1 0 0,-23-35 0,6 20 0,-1 0 0,-1 2 0,-69-63 0,59 65 77,-2 3 1,-1 1-1,-86-47 0,50 40-850,-126-45 0,126 58-5411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1 24575,'0'0'0,"-2"0"0,-141 1-278,0 7 0,-164 29 0,226-20 55,-124 41 0,147-36 282,0 3 1,-92 53-1,80-31-59,60-39 0,0 0 0,0 1 0,1 0 0,-8 11 0,15-18 0,-1 1 0,1-1 0,1 1 0,-1 0 0,0 0 0,1 0 0,0 0 0,-1 0 0,1 1 0,0-1 0,1 0 0,-1 0 0,0 1 0,1-1 0,0 1 0,0-1 0,0 0 0,0 1 0,1-1 0,-1 0 0,2 6 0,1-3 0,0 0 0,0 0 0,0 0 0,1 0 0,0-1 0,0 1 0,1-1 0,-1 0 0,1 0 0,6 4 0,9 8 0,38 22 0,275 136-1160,-266-143 1069,414 198 263,-464-222-24,16 7 208,34 23-1,-64-37-355,-1 1 0,1-1 0,-1 1 0,0 0 0,0 0 0,0 0 0,0 0 0,0 0 0,0 0 0,-1 1 0,1-1 0,0 0 0,-1 1 0,2 4 0,-2-4 0,-1-1 0,0 1 0,0 0 0,0-1 0,0 1 0,-1-1 0,1 1 0,-1-1 0,1 0 0,-1 1 0,0-1 0,0 1 0,0-1 0,0 0 0,0 0 0,-3 5 0,-6 7 125,0-1-1,-1 0 1,0 0-1,-17 14 1,-57 40 568,78-62-687,-78 56-6,-4-4 0,-135 65 0,197-108-1365,9-4-5461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542 205 24575,'-7'-5'0,"4"3"0,-61-40 0,-3 2 0,-122-52 0,177 87 0,0 0 0,0 1 0,-22-4 0,30 7 0,1 1 0,-1-1 0,0 1 0,0 0 0,0 0 0,1 1 0,-1-1 0,0 1 0,1 0 0,-1 0 0,0 0 0,1 0 0,-1 1 0,1-1 0,0 1 0,-7 4 0,4-1 0,1 1 0,-1 0 0,1 0 0,0 0 0,1 0 0,-1 1 0,1 0 0,1 0 0,-1 0 0,1 0 0,0 0 0,-2 9 0,1 2 0,0-1 0,1 1 0,1 0 0,-1 22 0,3-35 0,0 0 0,1-1 0,-1 1 0,1 0 0,0 0 0,0 0 0,0-1 0,0 1 0,1 0 0,0-1 0,0 1 0,0-1 0,4 4 0,-4-4 0,1-1 0,0 0 0,0 0 0,0-1 0,0 1 0,1-1 0,-1 1 0,1-1 0,-1 0 0,1 0 0,0-1 0,0 1 0,0-1 0,0 0 0,6 1 0,15 1 0,0-1 0,0-1 0,38-3 0,27 0 0,-84 2 0,-1 1 0,0 0 0,0 0 0,0 0 0,0 0 0,0 1 0,8 4 0,0 1 0,16 12 0,-19-12 0,1 0 0,21 10 0,-27-15 0,0 0 0,1-1 0,-1 1 0,1-1 0,-1-1 0,1 1 0,-1-1 0,1 0 0,5-1 0,6-1 0,25-6 0,-35 6 0,54-14-1365,-5-2-5461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24575,'0'0'0,"-2"3"0,0 5 0,0 0 0,1 0 0,0 0 0,1 1 0,0 13 0,0-9 0,2 34 5,2 0 0,11 53 0,32 93-208,82 211-407,22-9 281,-82-228-1123,-46-112-4160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9 0,0 19 0,3 27 0,6 21 0,7 13 0,8 13 0,7 8 0,5 0 0,1-11 0,1-14 0,1-13 0,-2-15 0,-8-18-8191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24575,'0'0'0,"8"-1"0,0 0 0,0-1 0,-1 0 0,1 0 0,0-1 0,-1 0 0,0 0 0,10-6 0,-3 1 0,-1-1 0,0 0 0,-1-1 0,0 0 0,0 0 0,-1-2 0,-1 1 0,15-22 0,-17 23 0,-1-2 0,-1 1 0,0-1 0,-1 1 0,0-2 0,0 1 0,-2 0 0,1-1 0,-2 0 0,3-22 0,-5 27 0,0-1 0,-1 1 0,0 0 0,0-1 0,-1 1 0,0 0 0,0 0 0,-1 1 0,0-1 0,-6-9 0,6 11 0,0 0 0,-1 1 0,0-1 0,0 1 0,0 0 0,-1 1 0,0-1 0,1 1 0,-2 0 0,1 0 0,0 0 0,-1 1 0,-8-4 0,11 5 0,0 1 0,0 0 0,0 1 0,0-1 0,0 0 0,0 1 0,0 0 0,0-1 0,0 1 0,0 0 0,0 1 0,0-1 0,0 1 0,0-1 0,0 1 0,-4 1 0,3 0 0,1 0 0,-1 0 0,1 0 0,0 0 0,0 1 0,0-1 0,0 1 0,0 0 0,0 0 0,1 0 0,-4 5 0,2-3 0,1 0 0,1 1 0,-1-1 0,1 1 0,0 0 0,0 0 0,0-1 0,1 1 0,0 0 0,0 1 0,0-1 0,1 0 0,0 0 0,0 0 0,1 0 0,2 9 0,-1-7 0,1 0 0,1-1 0,-1 0 0,1 0 0,1 0 0,-1 0 0,1-1 0,0 0 0,1 1 0,0-2 0,9 9 0,5 1 0,0-1 0,33 18 0,-34-22 0,1 0 0,0-2 0,0 0 0,30 7 0,-38-13 0,0 0 0,0 0 0,1-1 0,-1-1 0,1 0 0,-1 0 0,0-1 0,1-1 0,11-3 0,-14 2-115,-1 1-198,-1 0 1,1 0-1,12-1 1,-7 4-6514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3 0,22 26 0,-2 1 0,-1 1 0,19 38 0,-37-63 0,102 209 0,-57-111 0,-43-97 0,-4-14 0,-1-1 0,2-3 0,0-1 0,0 1 0,1-1 0,1 1 0,7-17 0,-2 10 0,0 0 0,17-23 0,-18 30 0,-1 1 0,1 1 0,1-1 0,0 1 0,0 1 0,20-15 0,-24 20 0,-1 0 0,0 1 0,1 0 0,-1 0 0,1 0 0,0 1 0,0 0 0,0-1 0,-1 2 0,1-1 0,0 0 0,0 1 0,0 0 0,0 0 0,0 1 0,0-1 0,0 1 0,0 0 0,0 1 0,7 2 0,2 2 17,-1 1 0,0 0 1,0 1-1,-1 1 0,14 12 0,54 56-1031,-71-68 560,30 32-6372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24575,'0'12'0,"1"0"0,0 0 0,1 0 0,6 19 0,21 47 0,133 259-953,-101-218 755,-24-45 191,247 476-164,-264-512-973,-7-13-4574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24575,'0'0'0,"3"0"0,12 2 0,14 3 0,13 1 0,14 1 0,15-3 0,21-6 0,11-3 0,-14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5 0,1 3 0,1-1 0,1 0 0,7 12 0,-7-11 0,43 69 0,36 64 0,-39-50-289,55 154 0,-3 109-290,-43-58 579,-26 3 0,-26-278 0,-1 0 0,-3 22 0,-1-27-1172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6:03:0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24575,'2'-1'0,"1"0"0,-1 1 0,0-1 0,1 1 0,-1-1 0,0 1 0,1 0 0,2 0 0,5 0 0,27-2-37,0 2 1,0 1-1,0 2 0,-1 1 0,1 2 0,-1 2 1,68 24-1,-66-17-39,-2 1-1,1 2 1,-2 2-1,0 1 1,-2 2 0,0 1-1,29 29 1,-47-39 76,-1 0 0,0 2 0,-1-1 0,15 25 0,-24-33 0,1 1 0,-2 0 0,1 0 0,-1 0 0,0 0 0,0 0 0,-1 1 0,-1 0 0,1-1 0,-1 1 0,-1 0 0,0 12 0,-1-11 0,0 0 0,-1-1 0,-1 0 0,1 1 0,-1-1 0,-1 0 0,0 0 0,-8 13 0,5-10 0,-1-1 0,-1 0 0,0-1 0,0 0 0,-17 14 0,8-10 0,1-2 0,-2 0 0,0-1 0,-1 0 0,1-2 0,-2 0 0,-29 7 0,-19-1-1215,13-9-4856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customXml" Target="../ink/ink23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customXml" Target="../ink/ink23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2.png"/><Relationship Id="rId42" Type="http://schemas.openxmlformats.org/officeDocument/2006/relationships/customXml" Target="../ink/ink26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59" Type="http://schemas.openxmlformats.org/officeDocument/2006/relationships/image" Target="../media/image79.png"/><Relationship Id="rId170" Type="http://schemas.openxmlformats.org/officeDocument/2006/relationships/customXml" Target="../ink/ink91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customXml" Target="../ink/ink8.xml"/><Relationship Id="rId32" Type="http://schemas.openxmlformats.org/officeDocument/2006/relationships/customXml" Target="../ink/ink20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74.png"/><Relationship Id="rId5" Type="http://schemas.openxmlformats.org/officeDocument/2006/relationships/customXml" Target="../ink/ink5.xml"/><Relationship Id="rId95" Type="http://schemas.openxmlformats.org/officeDocument/2006/relationships/image" Target="../media/image47.png"/><Relationship Id="rId160" Type="http://schemas.openxmlformats.org/officeDocument/2006/relationships/customXml" Target="../ink/ink86.xml"/><Relationship Id="rId181" Type="http://schemas.openxmlformats.org/officeDocument/2006/relationships/image" Target="../media/image90.png"/><Relationship Id="rId22" Type="http://schemas.openxmlformats.org/officeDocument/2006/relationships/customXml" Target="../ink/ink15.xml"/><Relationship Id="rId43" Type="http://schemas.openxmlformats.org/officeDocument/2006/relationships/image" Target="../media/image22.png"/><Relationship Id="rId64" Type="http://schemas.openxmlformats.org/officeDocument/2006/relationships/customXml" Target="../ink/ink38.xml"/><Relationship Id="rId118" Type="http://schemas.openxmlformats.org/officeDocument/2006/relationships/customXml" Target="../ink/ink65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81.xml"/><Relationship Id="rId171" Type="http://schemas.openxmlformats.org/officeDocument/2006/relationships/image" Target="../media/image85.png"/><Relationship Id="rId192" Type="http://schemas.openxmlformats.org/officeDocument/2006/relationships/customXml" Target="../ink/ink102.xml"/><Relationship Id="rId206" Type="http://schemas.openxmlformats.org/officeDocument/2006/relationships/customXml" Target="../ink/ink109.xml"/><Relationship Id="rId12" Type="http://schemas.openxmlformats.org/officeDocument/2006/relationships/image" Target="../media/image9.png"/><Relationship Id="rId33" Type="http://schemas.openxmlformats.org/officeDocument/2006/relationships/image" Target="../media/image18.png"/><Relationship Id="rId108" Type="http://schemas.openxmlformats.org/officeDocument/2006/relationships/customXml" Target="../ink/ink60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5" Type="http://schemas.openxmlformats.org/officeDocument/2006/relationships/image" Target="../media/image37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61" Type="http://schemas.openxmlformats.org/officeDocument/2006/relationships/image" Target="../media/image80.png"/><Relationship Id="rId182" Type="http://schemas.openxmlformats.org/officeDocument/2006/relationships/customXml" Target="../ink/ink97.xml"/><Relationship Id="rId6" Type="http://schemas.openxmlformats.org/officeDocument/2006/relationships/image" Target="../media/image6.png"/><Relationship Id="rId23" Type="http://schemas.openxmlformats.org/officeDocument/2006/relationships/image" Target="../media/image13.png"/><Relationship Id="rId119" Type="http://schemas.openxmlformats.org/officeDocument/2006/relationships/image" Target="../media/image59.png"/><Relationship Id="rId44" Type="http://schemas.openxmlformats.org/officeDocument/2006/relationships/customXml" Target="../ink/ink27.xml"/><Relationship Id="rId65" Type="http://schemas.openxmlformats.org/officeDocument/2006/relationships/image" Target="../media/image32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51" Type="http://schemas.openxmlformats.org/officeDocument/2006/relationships/image" Target="../media/image75.png"/><Relationship Id="rId172" Type="http://schemas.openxmlformats.org/officeDocument/2006/relationships/customXml" Target="../ink/ink92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customXml" Target="../ink/ink9.xml"/><Relationship Id="rId109" Type="http://schemas.openxmlformats.org/officeDocument/2006/relationships/image" Target="../media/image54.png"/><Relationship Id="rId34" Type="http://schemas.openxmlformats.org/officeDocument/2006/relationships/customXml" Target="../ink/ink2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20" Type="http://schemas.openxmlformats.org/officeDocument/2006/relationships/customXml" Target="../ink/ink66.xml"/><Relationship Id="rId141" Type="http://schemas.openxmlformats.org/officeDocument/2006/relationships/image" Target="../media/image70.png"/><Relationship Id="rId7" Type="http://schemas.openxmlformats.org/officeDocument/2006/relationships/customXml" Target="../ink/ink6.xml"/><Relationship Id="rId162" Type="http://schemas.openxmlformats.org/officeDocument/2006/relationships/customXml" Target="../ink/ink87.xml"/><Relationship Id="rId183" Type="http://schemas.openxmlformats.org/officeDocument/2006/relationships/image" Target="../media/image91.png"/><Relationship Id="rId24" Type="http://schemas.openxmlformats.org/officeDocument/2006/relationships/customXml" Target="../ink/ink16.xml"/><Relationship Id="rId40" Type="http://schemas.openxmlformats.org/officeDocument/2006/relationships/customXml" Target="../ink/ink25.xml"/><Relationship Id="rId45" Type="http://schemas.openxmlformats.org/officeDocument/2006/relationships/customXml" Target="../ink/ink28.xml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157" Type="http://schemas.openxmlformats.org/officeDocument/2006/relationships/image" Target="../media/image78.png"/><Relationship Id="rId178" Type="http://schemas.openxmlformats.org/officeDocument/2006/relationships/customXml" Target="../ink/ink95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52" Type="http://schemas.openxmlformats.org/officeDocument/2006/relationships/customXml" Target="../ink/ink82.xml"/><Relationship Id="rId173" Type="http://schemas.openxmlformats.org/officeDocument/2006/relationships/image" Target="../media/image86.png"/><Relationship Id="rId194" Type="http://schemas.openxmlformats.org/officeDocument/2006/relationships/customXml" Target="../ink/ink103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customXml" Target="../ink/ink13.xml"/><Relationship Id="rId14" Type="http://schemas.openxmlformats.org/officeDocument/2006/relationships/image" Target="../media/image10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168" Type="http://schemas.openxmlformats.org/officeDocument/2006/relationships/customXml" Target="../ink/ink90.xml"/><Relationship Id="rId8" Type="http://schemas.openxmlformats.org/officeDocument/2006/relationships/image" Target="../media/image7.png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163" Type="http://schemas.openxmlformats.org/officeDocument/2006/relationships/image" Target="../media/image81.png"/><Relationship Id="rId184" Type="http://schemas.openxmlformats.org/officeDocument/2006/relationships/customXml" Target="../ink/ink98.xml"/><Relationship Id="rId189" Type="http://schemas.openxmlformats.org/officeDocument/2006/relationships/image" Target="../media/image94.png"/><Relationship Id="rId3" Type="http://schemas.openxmlformats.org/officeDocument/2006/relationships/customXml" Target="../ink/ink4.xml"/><Relationship Id="rId25" Type="http://schemas.openxmlformats.org/officeDocument/2006/relationships/image" Target="../media/image14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158" Type="http://schemas.openxmlformats.org/officeDocument/2006/relationships/customXml" Target="../ink/ink85.xml"/><Relationship Id="rId20" Type="http://schemas.openxmlformats.org/officeDocument/2006/relationships/customXml" Target="../ink/ink14.xml"/><Relationship Id="rId41" Type="http://schemas.openxmlformats.org/officeDocument/2006/relationships/image" Target="../media/image21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3" Type="http://schemas.openxmlformats.org/officeDocument/2006/relationships/image" Target="../media/image76.png"/><Relationship Id="rId174" Type="http://schemas.openxmlformats.org/officeDocument/2006/relationships/customXml" Target="../ink/ink93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101.xml"/><Relationship Id="rId204" Type="http://schemas.openxmlformats.org/officeDocument/2006/relationships/customXml" Target="../ink/ink108.xml"/><Relationship Id="rId15" Type="http://schemas.openxmlformats.org/officeDocument/2006/relationships/customXml" Target="../ink/ink10.xml"/><Relationship Id="rId36" Type="http://schemas.openxmlformats.org/officeDocument/2006/relationships/customXml" Target="../ink/ink22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image" Target="../media/image8.png"/><Relationship Id="rId31" Type="http://schemas.openxmlformats.org/officeDocument/2006/relationships/image" Target="../media/image17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148" Type="http://schemas.openxmlformats.org/officeDocument/2006/relationships/customXml" Target="../ink/ink80.xml"/><Relationship Id="rId164" Type="http://schemas.openxmlformats.org/officeDocument/2006/relationships/customXml" Target="../ink/ink88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80" Type="http://schemas.openxmlformats.org/officeDocument/2006/relationships/customXml" Target="../ink/ink96.xml"/><Relationship Id="rId26" Type="http://schemas.openxmlformats.org/officeDocument/2006/relationships/customXml" Target="../ink/ink17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54" Type="http://schemas.openxmlformats.org/officeDocument/2006/relationships/customXml" Target="../ink/ink83.xml"/><Relationship Id="rId175" Type="http://schemas.openxmlformats.org/officeDocument/2006/relationships/image" Target="../media/image87.png"/><Relationship Id="rId196" Type="http://schemas.openxmlformats.org/officeDocument/2006/relationships/customXml" Target="../ink/ink104.xml"/><Relationship Id="rId200" Type="http://schemas.openxmlformats.org/officeDocument/2006/relationships/customXml" Target="../ink/ink106.xml"/><Relationship Id="rId16" Type="http://schemas.openxmlformats.org/officeDocument/2006/relationships/image" Target="../media/image11.png"/><Relationship Id="rId37" Type="http://schemas.openxmlformats.org/officeDocument/2006/relationships/customXml" Target="../ink/ink23.xml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Relationship Id="rId90" Type="http://schemas.openxmlformats.org/officeDocument/2006/relationships/customXml" Target="../ink/ink51.xml"/><Relationship Id="rId165" Type="http://schemas.openxmlformats.org/officeDocument/2006/relationships/image" Target="../media/image82.png"/><Relationship Id="rId186" Type="http://schemas.openxmlformats.org/officeDocument/2006/relationships/customXml" Target="../ink/ink99.xml"/><Relationship Id="rId27" Type="http://schemas.openxmlformats.org/officeDocument/2006/relationships/image" Target="../media/image15.png"/><Relationship Id="rId48" Type="http://schemas.openxmlformats.org/officeDocument/2006/relationships/customXml" Target="../ink/ink30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73.xml"/><Relationship Id="rId80" Type="http://schemas.openxmlformats.org/officeDocument/2006/relationships/customXml" Target="../ink/ink46.xml"/><Relationship Id="rId155" Type="http://schemas.openxmlformats.org/officeDocument/2006/relationships/image" Target="../media/image77.png"/><Relationship Id="rId176" Type="http://schemas.openxmlformats.org/officeDocument/2006/relationships/customXml" Target="../ink/ink94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customXml" Target="../ink/ink11.xml"/><Relationship Id="rId38" Type="http://schemas.openxmlformats.org/officeDocument/2006/relationships/image" Target="../media/image20.png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8.xml"/><Relationship Id="rId70" Type="http://schemas.openxmlformats.org/officeDocument/2006/relationships/customXml" Target="../ink/ink41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9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8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60" Type="http://schemas.openxmlformats.org/officeDocument/2006/relationships/customXml" Target="../ink/ink36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84.xml"/><Relationship Id="rId177" Type="http://schemas.openxmlformats.org/officeDocument/2006/relationships/image" Target="../media/image88.png"/><Relationship Id="rId198" Type="http://schemas.openxmlformats.org/officeDocument/2006/relationships/customXml" Target="../ink/ink105.xml"/><Relationship Id="rId202" Type="http://schemas.openxmlformats.org/officeDocument/2006/relationships/customXml" Target="../ink/ink107.xml"/><Relationship Id="rId18" Type="http://schemas.openxmlformats.org/officeDocument/2006/relationships/customXml" Target="../ink/ink12.xml"/><Relationship Id="rId39" Type="http://schemas.openxmlformats.org/officeDocument/2006/relationships/customXml" Target="../ink/ink24.xml"/><Relationship Id="rId50" Type="http://schemas.openxmlformats.org/officeDocument/2006/relationships/customXml" Target="../ink/ink31.xml"/><Relationship Id="rId104" Type="http://schemas.openxmlformats.org/officeDocument/2006/relationships/customXml" Target="../ink/ink58.xml"/><Relationship Id="rId125" Type="http://schemas.openxmlformats.org/officeDocument/2006/relationships/image" Target="../media/image62.png"/><Relationship Id="rId146" Type="http://schemas.openxmlformats.org/officeDocument/2006/relationships/customXml" Target="../ink/ink79.xml"/><Relationship Id="rId167" Type="http://schemas.openxmlformats.org/officeDocument/2006/relationships/image" Target="../media/image83.png"/><Relationship Id="rId188" Type="http://schemas.openxmlformats.org/officeDocument/2006/relationships/customXml" Target="../ink/ink100.xml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image" Target="../media/image1.emf"/><Relationship Id="rId2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7.xml"/><Relationship Id="rId21" Type="http://schemas.openxmlformats.org/officeDocument/2006/relationships/customXml" Target="../ink/ink119.xml"/><Relationship Id="rId42" Type="http://schemas.openxmlformats.org/officeDocument/2006/relationships/image" Target="../media/image123.png"/><Relationship Id="rId63" Type="http://schemas.openxmlformats.org/officeDocument/2006/relationships/customXml" Target="../ink/ink140.xml"/><Relationship Id="rId84" Type="http://schemas.openxmlformats.org/officeDocument/2006/relationships/image" Target="../media/image144.png"/><Relationship Id="rId138" Type="http://schemas.openxmlformats.org/officeDocument/2006/relationships/image" Target="../media/image171.png"/><Relationship Id="rId159" Type="http://schemas.openxmlformats.org/officeDocument/2006/relationships/customXml" Target="../ink/ink188.xml"/><Relationship Id="rId170" Type="http://schemas.openxmlformats.org/officeDocument/2006/relationships/image" Target="../media/image187.png"/><Relationship Id="rId191" Type="http://schemas.openxmlformats.org/officeDocument/2006/relationships/customXml" Target="../ink/ink204.xml"/><Relationship Id="rId205" Type="http://schemas.openxmlformats.org/officeDocument/2006/relationships/customXml" Target="../ink/ink211.xml"/><Relationship Id="rId226" Type="http://schemas.openxmlformats.org/officeDocument/2006/relationships/image" Target="../media/image215.png"/><Relationship Id="rId107" Type="http://schemas.openxmlformats.org/officeDocument/2006/relationships/customXml" Target="../ink/ink162.xml"/><Relationship Id="rId11" Type="http://schemas.openxmlformats.org/officeDocument/2006/relationships/customXml" Target="../ink/ink114.xml"/><Relationship Id="rId32" Type="http://schemas.openxmlformats.org/officeDocument/2006/relationships/image" Target="../media/image118.png"/><Relationship Id="rId53" Type="http://schemas.openxmlformats.org/officeDocument/2006/relationships/customXml" Target="../ink/ink135.xml"/><Relationship Id="rId74" Type="http://schemas.openxmlformats.org/officeDocument/2006/relationships/image" Target="../media/image139.png"/><Relationship Id="rId128" Type="http://schemas.openxmlformats.org/officeDocument/2006/relationships/image" Target="../media/image166.png"/><Relationship Id="rId149" Type="http://schemas.openxmlformats.org/officeDocument/2006/relationships/customXml" Target="../ink/ink183.xml"/><Relationship Id="rId5" Type="http://schemas.openxmlformats.org/officeDocument/2006/relationships/customXml" Target="../ink/ink111.xml"/><Relationship Id="rId95" Type="http://schemas.openxmlformats.org/officeDocument/2006/relationships/customXml" Target="../ink/ink156.xml"/><Relationship Id="rId160" Type="http://schemas.openxmlformats.org/officeDocument/2006/relationships/image" Target="../media/image182.png"/><Relationship Id="rId181" Type="http://schemas.openxmlformats.org/officeDocument/2006/relationships/customXml" Target="../ink/ink199.xml"/><Relationship Id="rId216" Type="http://schemas.openxmlformats.org/officeDocument/2006/relationships/image" Target="../media/image210.png"/><Relationship Id="rId22" Type="http://schemas.openxmlformats.org/officeDocument/2006/relationships/image" Target="../media/image113.png"/><Relationship Id="rId43" Type="http://schemas.openxmlformats.org/officeDocument/2006/relationships/customXml" Target="../ink/ink130.xml"/><Relationship Id="rId64" Type="http://schemas.openxmlformats.org/officeDocument/2006/relationships/image" Target="../media/image134.png"/><Relationship Id="rId118" Type="http://schemas.openxmlformats.org/officeDocument/2006/relationships/image" Target="../media/image161.png"/><Relationship Id="rId139" Type="http://schemas.openxmlformats.org/officeDocument/2006/relationships/customXml" Target="../ink/ink178.xml"/><Relationship Id="rId85" Type="http://schemas.openxmlformats.org/officeDocument/2006/relationships/customXml" Target="../ink/ink151.xml"/><Relationship Id="rId150" Type="http://schemas.openxmlformats.org/officeDocument/2006/relationships/image" Target="../media/image177.png"/><Relationship Id="rId171" Type="http://schemas.openxmlformats.org/officeDocument/2006/relationships/customXml" Target="../ink/ink194.xml"/><Relationship Id="rId192" Type="http://schemas.openxmlformats.org/officeDocument/2006/relationships/image" Target="../media/image198.png"/><Relationship Id="rId206" Type="http://schemas.openxmlformats.org/officeDocument/2006/relationships/image" Target="../media/image205.png"/><Relationship Id="rId227" Type="http://schemas.openxmlformats.org/officeDocument/2006/relationships/customXml" Target="../ink/ink222.xml"/><Relationship Id="rId12" Type="http://schemas.openxmlformats.org/officeDocument/2006/relationships/image" Target="../media/image108.png"/><Relationship Id="rId33" Type="http://schemas.openxmlformats.org/officeDocument/2006/relationships/customXml" Target="../ink/ink125.xml"/><Relationship Id="rId108" Type="http://schemas.openxmlformats.org/officeDocument/2006/relationships/image" Target="../media/image156.png"/><Relationship Id="rId129" Type="http://schemas.openxmlformats.org/officeDocument/2006/relationships/customXml" Target="../ink/ink173.xml"/><Relationship Id="rId54" Type="http://schemas.openxmlformats.org/officeDocument/2006/relationships/image" Target="../media/image129.png"/><Relationship Id="rId75" Type="http://schemas.openxmlformats.org/officeDocument/2006/relationships/customXml" Target="../ink/ink146.xml"/><Relationship Id="rId96" Type="http://schemas.openxmlformats.org/officeDocument/2006/relationships/image" Target="../media/image150.png"/><Relationship Id="rId140" Type="http://schemas.openxmlformats.org/officeDocument/2006/relationships/image" Target="../media/image172.png"/><Relationship Id="rId161" Type="http://schemas.openxmlformats.org/officeDocument/2006/relationships/customXml" Target="../ink/ink189.xml"/><Relationship Id="rId182" Type="http://schemas.openxmlformats.org/officeDocument/2006/relationships/image" Target="../media/image193.png"/><Relationship Id="rId217" Type="http://schemas.openxmlformats.org/officeDocument/2006/relationships/customXml" Target="../ink/ink217.xml"/><Relationship Id="rId6" Type="http://schemas.openxmlformats.org/officeDocument/2006/relationships/image" Target="../media/image105.png"/><Relationship Id="rId23" Type="http://schemas.openxmlformats.org/officeDocument/2006/relationships/customXml" Target="../ink/ink120.xml"/><Relationship Id="rId119" Type="http://schemas.openxmlformats.org/officeDocument/2006/relationships/customXml" Target="../ink/ink168.xml"/><Relationship Id="rId44" Type="http://schemas.openxmlformats.org/officeDocument/2006/relationships/image" Target="../media/image124.png"/><Relationship Id="rId65" Type="http://schemas.openxmlformats.org/officeDocument/2006/relationships/customXml" Target="../ink/ink141.xml"/><Relationship Id="rId86" Type="http://schemas.openxmlformats.org/officeDocument/2006/relationships/image" Target="../media/image145.png"/><Relationship Id="rId130" Type="http://schemas.openxmlformats.org/officeDocument/2006/relationships/image" Target="../media/image167.png"/><Relationship Id="rId151" Type="http://schemas.openxmlformats.org/officeDocument/2006/relationships/customXml" Target="../ink/ink184.xml"/><Relationship Id="rId172" Type="http://schemas.openxmlformats.org/officeDocument/2006/relationships/image" Target="../media/image188.png"/><Relationship Id="rId193" Type="http://schemas.openxmlformats.org/officeDocument/2006/relationships/customXml" Target="../ink/ink205.xml"/><Relationship Id="rId207" Type="http://schemas.openxmlformats.org/officeDocument/2006/relationships/customXml" Target="../ink/ink212.xml"/><Relationship Id="rId228" Type="http://schemas.openxmlformats.org/officeDocument/2006/relationships/image" Target="../media/image216.png"/><Relationship Id="rId13" Type="http://schemas.openxmlformats.org/officeDocument/2006/relationships/customXml" Target="../ink/ink115.xml"/><Relationship Id="rId109" Type="http://schemas.openxmlformats.org/officeDocument/2006/relationships/customXml" Target="../ink/ink163.xml"/><Relationship Id="rId34" Type="http://schemas.openxmlformats.org/officeDocument/2006/relationships/image" Target="../media/image119.png"/><Relationship Id="rId55" Type="http://schemas.openxmlformats.org/officeDocument/2006/relationships/customXml" Target="../ink/ink136.xml"/><Relationship Id="rId76" Type="http://schemas.openxmlformats.org/officeDocument/2006/relationships/image" Target="../media/image140.png"/><Relationship Id="rId97" Type="http://schemas.openxmlformats.org/officeDocument/2006/relationships/customXml" Target="../ink/ink157.xml"/><Relationship Id="rId120" Type="http://schemas.openxmlformats.org/officeDocument/2006/relationships/image" Target="../media/image162.png"/><Relationship Id="rId141" Type="http://schemas.openxmlformats.org/officeDocument/2006/relationships/customXml" Target="../ink/ink179.xml"/><Relationship Id="rId7" Type="http://schemas.openxmlformats.org/officeDocument/2006/relationships/customXml" Target="../ink/ink112.xml"/><Relationship Id="rId162" Type="http://schemas.openxmlformats.org/officeDocument/2006/relationships/image" Target="../media/image183.png"/><Relationship Id="rId183" Type="http://schemas.openxmlformats.org/officeDocument/2006/relationships/customXml" Target="../ink/ink200.xml"/><Relationship Id="rId218" Type="http://schemas.openxmlformats.org/officeDocument/2006/relationships/image" Target="../media/image211.png"/><Relationship Id="rId24" Type="http://schemas.openxmlformats.org/officeDocument/2006/relationships/image" Target="../media/image114.png"/><Relationship Id="rId45" Type="http://schemas.openxmlformats.org/officeDocument/2006/relationships/customXml" Target="../ink/ink131.xml"/><Relationship Id="rId66" Type="http://schemas.openxmlformats.org/officeDocument/2006/relationships/image" Target="../media/image135.png"/><Relationship Id="rId87" Type="http://schemas.openxmlformats.org/officeDocument/2006/relationships/customXml" Target="../ink/ink152.xml"/><Relationship Id="rId110" Type="http://schemas.openxmlformats.org/officeDocument/2006/relationships/image" Target="../media/image157.png"/><Relationship Id="rId131" Type="http://schemas.openxmlformats.org/officeDocument/2006/relationships/customXml" Target="../ink/ink174.xml"/><Relationship Id="rId152" Type="http://schemas.openxmlformats.org/officeDocument/2006/relationships/image" Target="../media/image178.png"/><Relationship Id="rId173" Type="http://schemas.openxmlformats.org/officeDocument/2006/relationships/customXml" Target="../ink/ink195.xml"/><Relationship Id="rId194" Type="http://schemas.openxmlformats.org/officeDocument/2006/relationships/image" Target="../media/image199.png"/><Relationship Id="rId208" Type="http://schemas.openxmlformats.org/officeDocument/2006/relationships/image" Target="../media/image206.png"/><Relationship Id="rId229" Type="http://schemas.openxmlformats.org/officeDocument/2006/relationships/customXml" Target="../ink/ink223.xml"/><Relationship Id="rId14" Type="http://schemas.openxmlformats.org/officeDocument/2006/relationships/image" Target="../media/image109.png"/><Relationship Id="rId35" Type="http://schemas.openxmlformats.org/officeDocument/2006/relationships/customXml" Target="../ink/ink126.xml"/><Relationship Id="rId56" Type="http://schemas.openxmlformats.org/officeDocument/2006/relationships/image" Target="../media/image130.png"/><Relationship Id="rId77" Type="http://schemas.openxmlformats.org/officeDocument/2006/relationships/customXml" Target="../ink/ink147.xml"/><Relationship Id="rId100" Type="http://schemas.openxmlformats.org/officeDocument/2006/relationships/image" Target="../media/image152.png"/><Relationship Id="rId8" Type="http://schemas.openxmlformats.org/officeDocument/2006/relationships/image" Target="../media/image106.png"/><Relationship Id="rId98" Type="http://schemas.openxmlformats.org/officeDocument/2006/relationships/image" Target="../media/image151.png"/><Relationship Id="rId121" Type="http://schemas.openxmlformats.org/officeDocument/2006/relationships/customXml" Target="../ink/ink169.xml"/><Relationship Id="rId142" Type="http://schemas.openxmlformats.org/officeDocument/2006/relationships/image" Target="../media/image173.png"/><Relationship Id="rId163" Type="http://schemas.openxmlformats.org/officeDocument/2006/relationships/customXml" Target="../ink/ink190.xml"/><Relationship Id="rId184" Type="http://schemas.openxmlformats.org/officeDocument/2006/relationships/image" Target="../media/image194.png"/><Relationship Id="rId219" Type="http://schemas.openxmlformats.org/officeDocument/2006/relationships/customXml" Target="../ink/ink218.xml"/><Relationship Id="rId230" Type="http://schemas.openxmlformats.org/officeDocument/2006/relationships/image" Target="../media/image217.png"/><Relationship Id="rId25" Type="http://schemas.openxmlformats.org/officeDocument/2006/relationships/customXml" Target="../ink/ink121.xml"/><Relationship Id="rId46" Type="http://schemas.openxmlformats.org/officeDocument/2006/relationships/image" Target="../media/image125.png"/><Relationship Id="rId67" Type="http://schemas.openxmlformats.org/officeDocument/2006/relationships/customXml" Target="../ink/ink142.xml"/><Relationship Id="rId116" Type="http://schemas.openxmlformats.org/officeDocument/2006/relationships/image" Target="../media/image160.png"/><Relationship Id="rId137" Type="http://schemas.openxmlformats.org/officeDocument/2006/relationships/customXml" Target="../ink/ink177.xml"/><Relationship Id="rId158" Type="http://schemas.openxmlformats.org/officeDocument/2006/relationships/image" Target="../media/image181.png"/><Relationship Id="rId20" Type="http://schemas.openxmlformats.org/officeDocument/2006/relationships/image" Target="../media/image112.png"/><Relationship Id="rId41" Type="http://schemas.openxmlformats.org/officeDocument/2006/relationships/customXml" Target="../ink/ink129.xml"/><Relationship Id="rId62" Type="http://schemas.openxmlformats.org/officeDocument/2006/relationships/image" Target="../media/image133.png"/><Relationship Id="rId83" Type="http://schemas.openxmlformats.org/officeDocument/2006/relationships/customXml" Target="../ink/ink150.xml"/><Relationship Id="rId88" Type="http://schemas.openxmlformats.org/officeDocument/2006/relationships/image" Target="../media/image146.png"/><Relationship Id="rId111" Type="http://schemas.openxmlformats.org/officeDocument/2006/relationships/customXml" Target="../ink/ink164.xml"/><Relationship Id="rId132" Type="http://schemas.openxmlformats.org/officeDocument/2006/relationships/image" Target="../media/image168.png"/><Relationship Id="rId153" Type="http://schemas.openxmlformats.org/officeDocument/2006/relationships/customXml" Target="../ink/ink185.xml"/><Relationship Id="rId174" Type="http://schemas.openxmlformats.org/officeDocument/2006/relationships/image" Target="../media/image189.png"/><Relationship Id="rId179" Type="http://schemas.openxmlformats.org/officeDocument/2006/relationships/customXml" Target="../ink/ink198.xml"/><Relationship Id="rId195" Type="http://schemas.openxmlformats.org/officeDocument/2006/relationships/customXml" Target="../ink/ink206.xml"/><Relationship Id="rId209" Type="http://schemas.openxmlformats.org/officeDocument/2006/relationships/customXml" Target="../ink/ink213.xml"/><Relationship Id="rId190" Type="http://schemas.openxmlformats.org/officeDocument/2006/relationships/image" Target="../media/image197.png"/><Relationship Id="rId204" Type="http://schemas.openxmlformats.org/officeDocument/2006/relationships/image" Target="../media/image204.png"/><Relationship Id="rId220" Type="http://schemas.openxmlformats.org/officeDocument/2006/relationships/image" Target="../media/image212.png"/><Relationship Id="rId225" Type="http://schemas.openxmlformats.org/officeDocument/2006/relationships/customXml" Target="../ink/ink221.xml"/><Relationship Id="rId15" Type="http://schemas.openxmlformats.org/officeDocument/2006/relationships/customXml" Target="../ink/ink116.xml"/><Relationship Id="rId36" Type="http://schemas.openxmlformats.org/officeDocument/2006/relationships/image" Target="../media/image120.png"/><Relationship Id="rId57" Type="http://schemas.openxmlformats.org/officeDocument/2006/relationships/customXml" Target="../ink/ink137.xml"/><Relationship Id="rId106" Type="http://schemas.openxmlformats.org/officeDocument/2006/relationships/image" Target="../media/image155.png"/><Relationship Id="rId127" Type="http://schemas.openxmlformats.org/officeDocument/2006/relationships/customXml" Target="../ink/ink172.xml"/><Relationship Id="rId10" Type="http://schemas.openxmlformats.org/officeDocument/2006/relationships/image" Target="../media/image107.png"/><Relationship Id="rId31" Type="http://schemas.openxmlformats.org/officeDocument/2006/relationships/customXml" Target="../ink/ink124.xml"/><Relationship Id="rId52" Type="http://schemas.openxmlformats.org/officeDocument/2006/relationships/image" Target="../media/image128.png"/><Relationship Id="rId73" Type="http://schemas.openxmlformats.org/officeDocument/2006/relationships/customXml" Target="../ink/ink145.xml"/><Relationship Id="rId78" Type="http://schemas.openxmlformats.org/officeDocument/2006/relationships/image" Target="../media/image141.png"/><Relationship Id="rId94" Type="http://schemas.openxmlformats.org/officeDocument/2006/relationships/image" Target="../media/image149.png"/><Relationship Id="rId99" Type="http://schemas.openxmlformats.org/officeDocument/2006/relationships/customXml" Target="../ink/ink158.xml"/><Relationship Id="rId101" Type="http://schemas.openxmlformats.org/officeDocument/2006/relationships/customXml" Target="../ink/ink159.xml"/><Relationship Id="rId122" Type="http://schemas.openxmlformats.org/officeDocument/2006/relationships/image" Target="../media/image163.png"/><Relationship Id="rId143" Type="http://schemas.openxmlformats.org/officeDocument/2006/relationships/customXml" Target="../ink/ink180.xml"/><Relationship Id="rId148" Type="http://schemas.openxmlformats.org/officeDocument/2006/relationships/image" Target="../media/image176.png"/><Relationship Id="rId164" Type="http://schemas.openxmlformats.org/officeDocument/2006/relationships/image" Target="../media/image184.png"/><Relationship Id="rId169" Type="http://schemas.openxmlformats.org/officeDocument/2006/relationships/customXml" Target="../ink/ink193.xml"/><Relationship Id="rId185" Type="http://schemas.openxmlformats.org/officeDocument/2006/relationships/customXml" Target="../ink/ink201.xml"/><Relationship Id="rId4" Type="http://schemas.openxmlformats.org/officeDocument/2006/relationships/image" Target="../media/image104.png"/><Relationship Id="rId9" Type="http://schemas.openxmlformats.org/officeDocument/2006/relationships/customXml" Target="../ink/ink113.xml"/><Relationship Id="rId180" Type="http://schemas.openxmlformats.org/officeDocument/2006/relationships/image" Target="../media/image192.png"/><Relationship Id="rId210" Type="http://schemas.openxmlformats.org/officeDocument/2006/relationships/image" Target="../media/image207.png"/><Relationship Id="rId215" Type="http://schemas.openxmlformats.org/officeDocument/2006/relationships/customXml" Target="../ink/ink216.xml"/><Relationship Id="rId26" Type="http://schemas.openxmlformats.org/officeDocument/2006/relationships/image" Target="../media/image115.png"/><Relationship Id="rId47" Type="http://schemas.openxmlformats.org/officeDocument/2006/relationships/customXml" Target="../ink/ink132.xml"/><Relationship Id="rId68" Type="http://schemas.openxmlformats.org/officeDocument/2006/relationships/image" Target="../media/image136.png"/><Relationship Id="rId89" Type="http://schemas.openxmlformats.org/officeDocument/2006/relationships/customXml" Target="../ink/ink153.xml"/><Relationship Id="rId112" Type="http://schemas.openxmlformats.org/officeDocument/2006/relationships/image" Target="../media/image158.png"/><Relationship Id="rId133" Type="http://schemas.openxmlformats.org/officeDocument/2006/relationships/customXml" Target="../ink/ink175.xml"/><Relationship Id="rId154" Type="http://schemas.openxmlformats.org/officeDocument/2006/relationships/image" Target="../media/image179.png"/><Relationship Id="rId175" Type="http://schemas.openxmlformats.org/officeDocument/2006/relationships/customXml" Target="../ink/ink196.xml"/><Relationship Id="rId196" Type="http://schemas.openxmlformats.org/officeDocument/2006/relationships/image" Target="../media/image200.png"/><Relationship Id="rId200" Type="http://schemas.openxmlformats.org/officeDocument/2006/relationships/image" Target="../media/image202.png"/><Relationship Id="rId16" Type="http://schemas.openxmlformats.org/officeDocument/2006/relationships/image" Target="../media/image110.png"/><Relationship Id="rId221" Type="http://schemas.openxmlformats.org/officeDocument/2006/relationships/customXml" Target="../ink/ink219.xml"/><Relationship Id="rId37" Type="http://schemas.openxmlformats.org/officeDocument/2006/relationships/customXml" Target="../ink/ink127.xml"/><Relationship Id="rId58" Type="http://schemas.openxmlformats.org/officeDocument/2006/relationships/image" Target="../media/image131.png"/><Relationship Id="rId79" Type="http://schemas.openxmlformats.org/officeDocument/2006/relationships/customXml" Target="../ink/ink148.xml"/><Relationship Id="rId102" Type="http://schemas.openxmlformats.org/officeDocument/2006/relationships/image" Target="../media/image153.png"/><Relationship Id="rId123" Type="http://schemas.openxmlformats.org/officeDocument/2006/relationships/customXml" Target="../ink/ink170.xml"/><Relationship Id="rId144" Type="http://schemas.openxmlformats.org/officeDocument/2006/relationships/image" Target="../media/image174.png"/><Relationship Id="rId90" Type="http://schemas.openxmlformats.org/officeDocument/2006/relationships/image" Target="../media/image147.png"/><Relationship Id="rId165" Type="http://schemas.openxmlformats.org/officeDocument/2006/relationships/customXml" Target="../ink/ink191.xml"/><Relationship Id="rId186" Type="http://schemas.openxmlformats.org/officeDocument/2006/relationships/image" Target="../media/image195.png"/><Relationship Id="rId211" Type="http://schemas.openxmlformats.org/officeDocument/2006/relationships/customXml" Target="../ink/ink214.xml"/><Relationship Id="rId27" Type="http://schemas.openxmlformats.org/officeDocument/2006/relationships/customXml" Target="../ink/ink122.xml"/><Relationship Id="rId48" Type="http://schemas.openxmlformats.org/officeDocument/2006/relationships/image" Target="../media/image126.png"/><Relationship Id="rId69" Type="http://schemas.openxmlformats.org/officeDocument/2006/relationships/customXml" Target="../ink/ink143.xml"/><Relationship Id="rId113" Type="http://schemas.openxmlformats.org/officeDocument/2006/relationships/customXml" Target="../ink/ink165.xml"/><Relationship Id="rId134" Type="http://schemas.openxmlformats.org/officeDocument/2006/relationships/image" Target="../media/image169.png"/><Relationship Id="rId80" Type="http://schemas.openxmlformats.org/officeDocument/2006/relationships/image" Target="../media/image142.png"/><Relationship Id="rId155" Type="http://schemas.openxmlformats.org/officeDocument/2006/relationships/customXml" Target="../ink/ink186.xml"/><Relationship Id="rId176" Type="http://schemas.openxmlformats.org/officeDocument/2006/relationships/image" Target="../media/image190.png"/><Relationship Id="rId197" Type="http://schemas.openxmlformats.org/officeDocument/2006/relationships/customXml" Target="../ink/ink207.xml"/><Relationship Id="rId201" Type="http://schemas.openxmlformats.org/officeDocument/2006/relationships/customXml" Target="../ink/ink209.xml"/><Relationship Id="rId222" Type="http://schemas.openxmlformats.org/officeDocument/2006/relationships/image" Target="../media/image213.png"/><Relationship Id="rId17" Type="http://schemas.openxmlformats.org/officeDocument/2006/relationships/customXml" Target="../ink/ink117.xml"/><Relationship Id="rId38" Type="http://schemas.openxmlformats.org/officeDocument/2006/relationships/image" Target="../media/image121.png"/><Relationship Id="rId59" Type="http://schemas.openxmlformats.org/officeDocument/2006/relationships/customXml" Target="../ink/ink138.xml"/><Relationship Id="rId103" Type="http://schemas.openxmlformats.org/officeDocument/2006/relationships/customXml" Target="../ink/ink160.xml"/><Relationship Id="rId124" Type="http://schemas.openxmlformats.org/officeDocument/2006/relationships/image" Target="../media/image164.png"/><Relationship Id="rId70" Type="http://schemas.openxmlformats.org/officeDocument/2006/relationships/image" Target="../media/image137.png"/><Relationship Id="rId91" Type="http://schemas.openxmlformats.org/officeDocument/2006/relationships/customXml" Target="../ink/ink154.xml"/><Relationship Id="rId145" Type="http://schemas.openxmlformats.org/officeDocument/2006/relationships/customXml" Target="../ink/ink181.xml"/><Relationship Id="rId166" Type="http://schemas.openxmlformats.org/officeDocument/2006/relationships/image" Target="../media/image185.png"/><Relationship Id="rId187" Type="http://schemas.openxmlformats.org/officeDocument/2006/relationships/customXml" Target="../ink/ink20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08.png"/><Relationship Id="rId28" Type="http://schemas.openxmlformats.org/officeDocument/2006/relationships/image" Target="../media/image116.png"/><Relationship Id="rId49" Type="http://schemas.openxmlformats.org/officeDocument/2006/relationships/customXml" Target="../ink/ink133.xml"/><Relationship Id="rId114" Type="http://schemas.openxmlformats.org/officeDocument/2006/relationships/image" Target="../media/image159.png"/><Relationship Id="rId60" Type="http://schemas.openxmlformats.org/officeDocument/2006/relationships/image" Target="../media/image132.png"/><Relationship Id="rId81" Type="http://schemas.openxmlformats.org/officeDocument/2006/relationships/customXml" Target="../ink/ink149.xml"/><Relationship Id="rId135" Type="http://schemas.openxmlformats.org/officeDocument/2006/relationships/customXml" Target="../ink/ink176.xml"/><Relationship Id="rId156" Type="http://schemas.openxmlformats.org/officeDocument/2006/relationships/image" Target="../media/image180.png"/><Relationship Id="rId177" Type="http://schemas.openxmlformats.org/officeDocument/2006/relationships/customXml" Target="../ink/ink197.xml"/><Relationship Id="rId198" Type="http://schemas.openxmlformats.org/officeDocument/2006/relationships/image" Target="../media/image201.png"/><Relationship Id="rId202" Type="http://schemas.openxmlformats.org/officeDocument/2006/relationships/image" Target="../media/image203.png"/><Relationship Id="rId223" Type="http://schemas.openxmlformats.org/officeDocument/2006/relationships/customXml" Target="../ink/ink220.xml"/><Relationship Id="rId18" Type="http://schemas.openxmlformats.org/officeDocument/2006/relationships/image" Target="../media/image111.png"/><Relationship Id="rId39" Type="http://schemas.openxmlformats.org/officeDocument/2006/relationships/customXml" Target="../ink/ink128.xml"/><Relationship Id="rId50" Type="http://schemas.openxmlformats.org/officeDocument/2006/relationships/image" Target="../media/image127.png"/><Relationship Id="rId104" Type="http://schemas.openxmlformats.org/officeDocument/2006/relationships/image" Target="../media/image154.png"/><Relationship Id="rId125" Type="http://schemas.openxmlformats.org/officeDocument/2006/relationships/customXml" Target="../ink/ink171.xml"/><Relationship Id="rId146" Type="http://schemas.openxmlformats.org/officeDocument/2006/relationships/image" Target="../media/image175.png"/><Relationship Id="rId167" Type="http://schemas.openxmlformats.org/officeDocument/2006/relationships/customXml" Target="../ink/ink192.xml"/><Relationship Id="rId188" Type="http://schemas.openxmlformats.org/officeDocument/2006/relationships/image" Target="../media/image196.png"/><Relationship Id="rId71" Type="http://schemas.openxmlformats.org/officeDocument/2006/relationships/customXml" Target="../ink/ink144.xml"/><Relationship Id="rId92" Type="http://schemas.openxmlformats.org/officeDocument/2006/relationships/image" Target="../media/image148.png"/><Relationship Id="rId213" Type="http://schemas.openxmlformats.org/officeDocument/2006/relationships/customXml" Target="../ink/ink215.xml"/><Relationship Id="rId2" Type="http://schemas.openxmlformats.org/officeDocument/2006/relationships/image" Target="../media/image1.emf"/><Relationship Id="rId29" Type="http://schemas.openxmlformats.org/officeDocument/2006/relationships/customXml" Target="../ink/ink123.xml"/><Relationship Id="rId40" Type="http://schemas.openxmlformats.org/officeDocument/2006/relationships/image" Target="../media/image122.png"/><Relationship Id="rId115" Type="http://schemas.openxmlformats.org/officeDocument/2006/relationships/customXml" Target="../ink/ink166.xml"/><Relationship Id="rId136" Type="http://schemas.openxmlformats.org/officeDocument/2006/relationships/image" Target="../media/image170.png"/><Relationship Id="rId157" Type="http://schemas.openxmlformats.org/officeDocument/2006/relationships/customXml" Target="../ink/ink187.xml"/><Relationship Id="rId178" Type="http://schemas.openxmlformats.org/officeDocument/2006/relationships/image" Target="../media/image191.png"/><Relationship Id="rId61" Type="http://schemas.openxmlformats.org/officeDocument/2006/relationships/customXml" Target="../ink/ink139.xml"/><Relationship Id="rId82" Type="http://schemas.openxmlformats.org/officeDocument/2006/relationships/image" Target="../media/image143.png"/><Relationship Id="rId199" Type="http://schemas.openxmlformats.org/officeDocument/2006/relationships/customXml" Target="../ink/ink208.xml"/><Relationship Id="rId203" Type="http://schemas.openxmlformats.org/officeDocument/2006/relationships/customXml" Target="../ink/ink210.xml"/><Relationship Id="rId19" Type="http://schemas.openxmlformats.org/officeDocument/2006/relationships/customXml" Target="../ink/ink118.xml"/><Relationship Id="rId224" Type="http://schemas.openxmlformats.org/officeDocument/2006/relationships/image" Target="../media/image214.png"/><Relationship Id="rId30" Type="http://schemas.openxmlformats.org/officeDocument/2006/relationships/image" Target="../media/image117.png"/><Relationship Id="rId105" Type="http://schemas.openxmlformats.org/officeDocument/2006/relationships/customXml" Target="../ink/ink161.xml"/><Relationship Id="rId126" Type="http://schemas.openxmlformats.org/officeDocument/2006/relationships/image" Target="../media/image165.png"/><Relationship Id="rId147" Type="http://schemas.openxmlformats.org/officeDocument/2006/relationships/customXml" Target="../ink/ink182.xml"/><Relationship Id="rId168" Type="http://schemas.openxmlformats.org/officeDocument/2006/relationships/image" Target="../media/image186.png"/><Relationship Id="rId51" Type="http://schemas.openxmlformats.org/officeDocument/2006/relationships/customXml" Target="../ink/ink134.xml"/><Relationship Id="rId72" Type="http://schemas.openxmlformats.org/officeDocument/2006/relationships/image" Target="../media/image138.png"/><Relationship Id="rId93" Type="http://schemas.openxmlformats.org/officeDocument/2006/relationships/customXml" Target="../ink/ink155.xml"/><Relationship Id="rId189" Type="http://schemas.openxmlformats.org/officeDocument/2006/relationships/customXml" Target="../ink/ink203.xml"/><Relationship Id="rId3" Type="http://schemas.openxmlformats.org/officeDocument/2006/relationships/customXml" Target="../ink/ink110.xml"/><Relationship Id="rId214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22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customXml" Target="../ink/ink22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6EAFDA-A130-F8EB-8612-DEB8201A9407}"/>
                  </a:ext>
                </a:extLst>
              </p14:cNvPr>
              <p14:cNvContentPartPr/>
              <p14:nvPr/>
            </p14:nvContentPartPr>
            <p14:xfrm>
              <a:off x="272160" y="99000"/>
              <a:ext cx="10982880" cy="634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6EAFDA-A130-F8EB-8612-DEB8201A9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0" y="89640"/>
                <a:ext cx="1100160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86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79F9A3-BBC4-F15D-B7E4-B0D62156C789}"/>
                  </a:ext>
                </a:extLst>
              </p14:cNvPr>
              <p14:cNvContentPartPr/>
              <p14:nvPr/>
            </p14:nvContentPartPr>
            <p14:xfrm>
              <a:off x="190800" y="370440"/>
              <a:ext cx="11901960" cy="596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79F9A3-BBC4-F15D-B7E4-B0D62156C7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40" y="361080"/>
                <a:ext cx="11920680" cy="59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997308-D519-21BE-02BD-9E148AB8D481}"/>
                  </a:ext>
                </a:extLst>
              </p14:cNvPr>
              <p14:cNvContentPartPr/>
              <p14:nvPr/>
            </p14:nvContentPartPr>
            <p14:xfrm>
              <a:off x="1047240" y="538920"/>
              <a:ext cx="10495440" cy="5725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997308-D519-21BE-02BD-9E148AB8D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880" y="529560"/>
                <a:ext cx="10514160" cy="57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19DB4EC-5B51-42F5-D6F6-329F3F3F9816}"/>
                  </a:ext>
                </a:extLst>
              </p14:cNvPr>
              <p14:cNvContentPartPr/>
              <p14:nvPr/>
            </p14:nvContentPartPr>
            <p14:xfrm>
              <a:off x="947160" y="317520"/>
              <a:ext cx="11142720" cy="6318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19DB4EC-5B51-42F5-D6F6-329F3F3F9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800" y="308160"/>
                <a:ext cx="11161440" cy="63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9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DBDEA1B-E4B9-A87C-1E18-16EA2A337940}"/>
                  </a:ext>
                </a:extLst>
              </p14:cNvPr>
              <p14:cNvContentPartPr/>
              <p14:nvPr/>
            </p14:nvContentPartPr>
            <p14:xfrm>
              <a:off x="8384760" y="55440"/>
              <a:ext cx="3686400" cy="1553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DBDEA1B-E4B9-A87C-1E18-16EA2A337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5400" y="46080"/>
                <a:ext cx="370512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C907004-86C4-27E3-FA26-E0609B9D7960}"/>
                  </a:ext>
                </a:extLst>
              </p14:cNvPr>
              <p14:cNvContentPartPr/>
              <p14:nvPr/>
            </p14:nvContentPartPr>
            <p14:xfrm>
              <a:off x="84240" y="92880"/>
              <a:ext cx="12105720" cy="6514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C907004-86C4-27E3-FA26-E0609B9D79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80" y="83520"/>
                <a:ext cx="12124440" cy="65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15BC54-B4A4-BB1C-1992-E507FAF449B9}"/>
                  </a:ext>
                </a:extLst>
              </p14:cNvPr>
              <p14:cNvContentPartPr/>
              <p14:nvPr/>
            </p14:nvContentPartPr>
            <p14:xfrm>
              <a:off x="9680026" y="1750350"/>
              <a:ext cx="367200" cy="600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15BC54-B4A4-BB1C-1992-E507FAF449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1386" y="1741350"/>
                <a:ext cx="3848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2C3E9D5-DAEE-2D51-7244-E9A73061469F}"/>
                  </a:ext>
                </a:extLst>
              </p14:cNvPr>
              <p14:cNvContentPartPr/>
              <p14:nvPr/>
            </p14:nvContentPartPr>
            <p14:xfrm>
              <a:off x="4073386" y="261039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2C3E9D5-DAEE-2D51-7244-E9A7306146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4746" y="2601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D6C6FC2-D046-55F6-0AFD-0D7FB3F7D5D3}"/>
                  </a:ext>
                </a:extLst>
              </p14:cNvPr>
              <p14:cNvContentPartPr/>
              <p14:nvPr/>
            </p14:nvContentPartPr>
            <p14:xfrm>
              <a:off x="5302786" y="5475270"/>
              <a:ext cx="525240" cy="302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D6C6FC2-D046-55F6-0AFD-0D7FB3F7D5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4146" y="5466630"/>
                <a:ext cx="542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50A7BA4-740C-0425-0633-BE7FB0E4E0C0}"/>
                  </a:ext>
                </a:extLst>
              </p14:cNvPr>
              <p14:cNvContentPartPr/>
              <p14:nvPr/>
            </p14:nvContentPartPr>
            <p14:xfrm>
              <a:off x="6991546" y="5951190"/>
              <a:ext cx="4717440" cy="11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50A7BA4-740C-0425-0633-BE7FB0E4E0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2546" y="5942550"/>
                <a:ext cx="47350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6E48A3-942C-C103-935E-D29E6FE62A8B}"/>
              </a:ext>
            </a:extLst>
          </p:cNvPr>
          <p:cNvGrpSpPr/>
          <p:nvPr/>
        </p:nvGrpSpPr>
        <p:grpSpPr>
          <a:xfrm>
            <a:off x="4741906" y="4971630"/>
            <a:ext cx="1860120" cy="1621800"/>
            <a:chOff x="4741906" y="4971630"/>
            <a:chExt cx="1860120" cy="16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07FF09-6263-B076-7006-570190E5F929}"/>
                    </a:ext>
                  </a:extLst>
                </p14:cNvPr>
                <p14:cNvContentPartPr/>
                <p14:nvPr/>
              </p14:nvContentPartPr>
              <p14:xfrm>
                <a:off x="4741906" y="4971630"/>
                <a:ext cx="1860120" cy="159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07FF09-6263-B076-7006-570190E5F9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3266" y="4962990"/>
                  <a:ext cx="1877760" cy="16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E213C4-40FD-A181-52CB-1B6AE84DBC69}"/>
                    </a:ext>
                  </a:extLst>
                </p14:cNvPr>
                <p14:cNvContentPartPr/>
                <p14:nvPr/>
              </p14:nvContentPartPr>
              <p14:xfrm>
                <a:off x="5021986" y="5241630"/>
                <a:ext cx="1154160" cy="906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E213C4-40FD-A181-52CB-1B6AE84DBC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12986" y="5232630"/>
                  <a:ext cx="117180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DC41B5-37C4-ECCA-D121-CE290EF681B0}"/>
                    </a:ext>
                  </a:extLst>
                </p14:cNvPr>
                <p14:cNvContentPartPr/>
                <p14:nvPr/>
              </p14:nvContentPartPr>
              <p14:xfrm>
                <a:off x="5528866" y="5114550"/>
                <a:ext cx="360" cy="13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DC41B5-37C4-ECCA-D121-CE290EF681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9866" y="5105550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E6B31C-1F4F-50FE-C879-A88CD6868540}"/>
                    </a:ext>
                  </a:extLst>
                </p14:cNvPr>
                <p14:cNvContentPartPr/>
                <p14:nvPr/>
              </p14:nvContentPartPr>
              <p14:xfrm>
                <a:off x="5359306" y="5247030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E6B31C-1F4F-50FE-C879-A88CD68685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50666" y="5238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B8FA80-BBB4-C57B-A37B-50B2ADDD295E}"/>
                    </a:ext>
                  </a:extLst>
                </p14:cNvPr>
                <p14:cNvContentPartPr/>
                <p14:nvPr/>
              </p14:nvContentPartPr>
              <p14:xfrm>
                <a:off x="5371546" y="5168910"/>
                <a:ext cx="1080" cy="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B8FA80-BBB4-C57B-A37B-50B2ADDD29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62546" y="516027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3990ED-D465-43F6-D165-03AF4B5F3CC6}"/>
                    </a:ext>
                  </a:extLst>
                </p14:cNvPr>
                <p14:cNvContentPartPr/>
                <p14:nvPr/>
              </p14:nvContentPartPr>
              <p14:xfrm>
                <a:off x="5234386" y="5170710"/>
                <a:ext cx="3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3990ED-D465-43F6-D165-03AF4B5F3C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25746" y="516171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A41B28-CB36-72F4-B32F-72C56F468FB6}"/>
                    </a:ext>
                  </a:extLst>
                </p14:cNvPr>
                <p14:cNvContentPartPr/>
                <p14:nvPr/>
              </p14:nvContentPartPr>
              <p14:xfrm>
                <a:off x="6077146" y="6449070"/>
                <a:ext cx="109080" cy="144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A41B28-CB36-72F4-B32F-72C56F468F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146" y="6440430"/>
                  <a:ext cx="126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4D61D6-5238-E289-DAE9-9AC7E31B07D1}"/>
                    </a:ext>
                  </a:extLst>
                </p14:cNvPr>
                <p14:cNvContentPartPr/>
                <p14:nvPr/>
              </p14:nvContentPartPr>
              <p14:xfrm>
                <a:off x="5657386" y="6271590"/>
                <a:ext cx="13680" cy="40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4D61D6-5238-E289-DAE9-9AC7E31B07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48746" y="6262590"/>
                  <a:ext cx="31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EBD2C8-B2F7-11B4-6F3C-B0A716575122}"/>
                    </a:ext>
                  </a:extLst>
                </p14:cNvPr>
                <p14:cNvContentPartPr/>
                <p14:nvPr/>
              </p14:nvContentPartPr>
              <p14:xfrm>
                <a:off x="5858986" y="6221190"/>
                <a:ext cx="29160" cy="2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EBD2C8-B2F7-11B4-6F3C-B0A7165751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0346" y="6212190"/>
                  <a:ext cx="46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266400-4D3B-00C6-773A-B07C1A32361D}"/>
                    </a:ext>
                  </a:extLst>
                </p14:cNvPr>
                <p14:cNvContentPartPr/>
                <p14:nvPr/>
              </p14:nvContentPartPr>
              <p14:xfrm>
                <a:off x="6091546" y="6153510"/>
                <a:ext cx="25920" cy="1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266400-4D3B-00C6-773A-B07C1A3236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82546" y="6144870"/>
                  <a:ext cx="4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590D2B-CF53-FFF3-D16F-5E0B0674E95E}"/>
                    </a:ext>
                  </a:extLst>
                </p14:cNvPr>
                <p14:cNvContentPartPr/>
                <p14:nvPr/>
              </p14:nvContentPartPr>
              <p14:xfrm>
                <a:off x="5335546" y="5608110"/>
                <a:ext cx="633600" cy="38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590D2B-CF53-FFF3-D16F-5E0B0674E9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6906" y="5599470"/>
                  <a:ext cx="6512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7061BE-EBA5-6B9C-F80B-23A68CFC8763}"/>
                    </a:ext>
                  </a:extLst>
                </p14:cNvPr>
                <p14:cNvContentPartPr/>
                <p14:nvPr/>
              </p14:nvContentPartPr>
              <p14:xfrm>
                <a:off x="5181826" y="5333790"/>
                <a:ext cx="652680" cy="533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7061BE-EBA5-6B9C-F80B-23A68CFC87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3186" y="5324790"/>
                  <a:ext cx="670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B7333B2-E7AA-91C1-91A0-03D1984A5708}"/>
                    </a:ext>
                  </a:extLst>
                </p14:cNvPr>
                <p14:cNvContentPartPr/>
                <p14:nvPr/>
              </p14:nvContentPartPr>
              <p14:xfrm>
                <a:off x="5630026" y="5496150"/>
                <a:ext cx="253800" cy="12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B7333B2-E7AA-91C1-91A0-03D1984A57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1386" y="5487510"/>
                  <a:ext cx="27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B13529-AC05-8EC7-BBC1-D2F2FDBB846F}"/>
                    </a:ext>
                  </a:extLst>
                </p14:cNvPr>
                <p14:cNvContentPartPr/>
                <p14:nvPr/>
              </p14:nvContentPartPr>
              <p14:xfrm>
                <a:off x="5154106" y="5548350"/>
                <a:ext cx="23400" cy="27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B13529-AC05-8EC7-BBC1-D2F2FDBB84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5106" y="5539350"/>
                  <a:ext cx="41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632B60-B626-9B3C-75D8-860783674D01}"/>
                    </a:ext>
                  </a:extLst>
                </p14:cNvPr>
                <p14:cNvContentPartPr/>
                <p14:nvPr/>
              </p14:nvContentPartPr>
              <p14:xfrm>
                <a:off x="5424106" y="5594790"/>
                <a:ext cx="360" cy="1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632B60-B626-9B3C-75D8-860783674D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5106" y="558615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F6287B-ADB4-8B72-05E7-8050D3BE135F}"/>
                    </a:ext>
                  </a:extLst>
                </p14:cNvPr>
                <p14:cNvContentPartPr/>
                <p14:nvPr/>
              </p14:nvContentPartPr>
              <p14:xfrm>
                <a:off x="5424106" y="5382390"/>
                <a:ext cx="30600" cy="17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F6287B-ADB4-8B72-05E7-8050D3BE13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15106" y="5373750"/>
                  <a:ext cx="48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F3E481A-AFDE-47FB-2AF5-BFD04B0986AB}"/>
                    </a:ext>
                  </a:extLst>
                </p14:cNvPr>
                <p14:cNvContentPartPr/>
                <p14:nvPr/>
              </p14:nvContentPartPr>
              <p14:xfrm>
                <a:off x="5666026" y="5405430"/>
                <a:ext cx="2520" cy="2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F3E481A-AFDE-47FB-2AF5-BFD04B0986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7026" y="5396790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1CE19F-A356-AD04-0818-0ECC4F23A959}"/>
                    </a:ext>
                  </a:extLst>
                </p14:cNvPr>
                <p14:cNvContentPartPr/>
                <p14:nvPr/>
              </p14:nvContentPartPr>
              <p14:xfrm>
                <a:off x="5359306" y="5423790"/>
                <a:ext cx="3600" cy="2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1CE19F-A356-AD04-0818-0ECC4F23A9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0666" y="5414790"/>
                  <a:ext cx="21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905108-D753-FEDC-6630-FF331B2061C7}"/>
                    </a:ext>
                  </a:extLst>
                </p14:cNvPr>
                <p14:cNvContentPartPr/>
                <p14:nvPr/>
              </p14:nvContentPartPr>
              <p14:xfrm>
                <a:off x="5192266" y="5309670"/>
                <a:ext cx="46800" cy="30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905108-D753-FEDC-6630-FF331B2061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3266" y="5301030"/>
                  <a:ext cx="64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C4EB807-E668-B79C-C198-658EC51DD655}"/>
                    </a:ext>
                  </a:extLst>
                </p14:cNvPr>
                <p14:cNvContentPartPr/>
                <p14:nvPr/>
              </p14:nvContentPartPr>
              <p14:xfrm>
                <a:off x="5020906" y="5359710"/>
                <a:ext cx="5040" cy="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C4EB807-E668-B79C-C198-658EC51DD6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2266" y="5350710"/>
                  <a:ext cx="22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2BF686-386A-0669-CE5B-C241581AFE8B}"/>
                    </a:ext>
                  </a:extLst>
                </p14:cNvPr>
                <p14:cNvContentPartPr/>
                <p14:nvPr/>
              </p14:nvContentPartPr>
              <p14:xfrm>
                <a:off x="4916146" y="5515950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2BF686-386A-0669-CE5B-C241581AFE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07506" y="5506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1DC7D46-318C-FC00-CBC5-00067CD36B72}"/>
              </a:ext>
            </a:extLst>
          </p:cNvPr>
          <p:cNvGrpSpPr/>
          <p:nvPr/>
        </p:nvGrpSpPr>
        <p:grpSpPr>
          <a:xfrm>
            <a:off x="6796066" y="276150"/>
            <a:ext cx="5472000" cy="5664240"/>
            <a:chOff x="6796066" y="276150"/>
            <a:chExt cx="5472000" cy="56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44E620-0588-5632-E395-CF541763188E}"/>
                    </a:ext>
                  </a:extLst>
                </p14:cNvPr>
                <p14:cNvContentPartPr/>
                <p14:nvPr/>
              </p14:nvContentPartPr>
              <p14:xfrm>
                <a:off x="7414186" y="857910"/>
                <a:ext cx="106920" cy="56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44E620-0588-5632-E395-CF54176318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05186" y="849270"/>
                  <a:ext cx="1245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60F754-10E3-5153-FC1E-C2FA1EE22EA8}"/>
                    </a:ext>
                  </a:extLst>
                </p14:cNvPr>
                <p14:cNvContentPartPr/>
                <p14:nvPr/>
              </p14:nvContentPartPr>
              <p14:xfrm>
                <a:off x="7608226" y="813990"/>
                <a:ext cx="191160" cy="525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60F754-10E3-5153-FC1E-C2FA1EE22E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9226" y="804990"/>
                  <a:ext cx="2088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E9A799-BD25-E361-C078-E3CBB13BED16}"/>
                    </a:ext>
                  </a:extLst>
                </p14:cNvPr>
                <p14:cNvContentPartPr/>
                <p14:nvPr/>
              </p14:nvContentPartPr>
              <p14:xfrm>
                <a:off x="7539826" y="1191630"/>
                <a:ext cx="172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E9A799-BD25-E361-C078-E3CBB13BED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31186" y="1182630"/>
                  <a:ext cx="3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5C9637-B385-CB92-609C-A5338E015430}"/>
                    </a:ext>
                  </a:extLst>
                </p14:cNvPr>
                <p14:cNvContentPartPr/>
                <p14:nvPr/>
              </p14:nvContentPartPr>
              <p14:xfrm>
                <a:off x="7862386" y="1131150"/>
                <a:ext cx="225000" cy="59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5C9637-B385-CB92-609C-A5338E0154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53386" y="1122510"/>
                  <a:ext cx="2426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27B649-1BEA-6072-153B-23C55F17F302}"/>
                    </a:ext>
                  </a:extLst>
                </p14:cNvPr>
                <p14:cNvContentPartPr/>
                <p14:nvPr/>
              </p14:nvContentPartPr>
              <p14:xfrm>
                <a:off x="8189266" y="770070"/>
                <a:ext cx="301320" cy="49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27B649-1BEA-6072-153B-23C55F17F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80266" y="761430"/>
                  <a:ext cx="3189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1BA9F4-0E1A-5C4E-FA16-B6BD24F34DDA}"/>
                    </a:ext>
                  </a:extLst>
                </p14:cNvPr>
                <p14:cNvContentPartPr/>
                <p14:nvPr/>
              </p14:nvContentPartPr>
              <p14:xfrm>
                <a:off x="8539186" y="962670"/>
                <a:ext cx="395280" cy="25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1BA9F4-0E1A-5C4E-FA16-B6BD24F34D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0546" y="954030"/>
                  <a:ext cx="412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9575DD-A0D6-94BA-004A-8B2EEBE0F0D0}"/>
                    </a:ext>
                  </a:extLst>
                </p14:cNvPr>
                <p14:cNvContentPartPr/>
                <p14:nvPr/>
              </p14:nvContentPartPr>
              <p14:xfrm>
                <a:off x="9196186" y="765750"/>
                <a:ext cx="304920" cy="2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9575DD-A0D6-94BA-004A-8B2EEBE0F0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87546" y="757110"/>
                  <a:ext cx="32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624D70-33AD-78BE-0FD8-8FEBA70952AF}"/>
                    </a:ext>
                  </a:extLst>
                </p14:cNvPr>
                <p14:cNvContentPartPr/>
                <p14:nvPr/>
              </p14:nvContentPartPr>
              <p14:xfrm>
                <a:off x="9099346" y="1013790"/>
                <a:ext cx="546120" cy="8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624D70-33AD-78BE-0FD8-8FEBA70952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90706" y="1004790"/>
                  <a:ext cx="563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41CD27-EEC5-3663-9994-73F0102A956B}"/>
                    </a:ext>
                  </a:extLst>
                </p14:cNvPr>
                <p14:cNvContentPartPr/>
                <p14:nvPr/>
              </p14:nvContentPartPr>
              <p14:xfrm>
                <a:off x="9349186" y="592950"/>
                <a:ext cx="403560" cy="68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41CD27-EEC5-3663-9994-73F0102A95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40546" y="584310"/>
                  <a:ext cx="4212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E36DAC-AC40-A935-EEC5-F8F3AAA11B1C}"/>
                    </a:ext>
                  </a:extLst>
                </p14:cNvPr>
                <p14:cNvContentPartPr/>
                <p14:nvPr/>
              </p14:nvContentPartPr>
              <p14:xfrm>
                <a:off x="10034626" y="882390"/>
                <a:ext cx="462600" cy="462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E36DAC-AC40-A935-EEC5-F8F3AAA11B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25986" y="873390"/>
                  <a:ext cx="4802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8D7E6E-70D7-778F-70AA-0A4D4A6F2BF8}"/>
                    </a:ext>
                  </a:extLst>
                </p14:cNvPr>
                <p14:cNvContentPartPr/>
                <p14:nvPr/>
              </p14:nvContentPartPr>
              <p14:xfrm>
                <a:off x="10598026" y="1177590"/>
                <a:ext cx="254880" cy="15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8D7E6E-70D7-778F-70AA-0A4D4A6F2B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9386" y="1168590"/>
                  <a:ext cx="272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940C78-AC6E-CD36-E26C-C73838D87FA4}"/>
                    </a:ext>
                  </a:extLst>
                </p14:cNvPr>
                <p14:cNvContentPartPr/>
                <p14:nvPr/>
              </p14:nvContentPartPr>
              <p14:xfrm>
                <a:off x="10824466" y="697350"/>
                <a:ext cx="172440" cy="63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940C78-AC6E-CD36-E26C-C73838D87F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15826" y="688710"/>
                  <a:ext cx="1900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749406-7F4E-CC8C-3BF8-A62F5DE97EB8}"/>
                    </a:ext>
                  </a:extLst>
                </p14:cNvPr>
                <p14:cNvContentPartPr/>
                <p14:nvPr/>
              </p14:nvContentPartPr>
              <p14:xfrm>
                <a:off x="10840306" y="1024590"/>
                <a:ext cx="734040" cy="36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749406-7F4E-CC8C-3BF8-A62F5DE97E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31666" y="1015590"/>
                  <a:ext cx="7516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97932D-64A0-283F-3C49-608D159ADF27}"/>
                    </a:ext>
                  </a:extLst>
                </p14:cNvPr>
                <p14:cNvContentPartPr/>
                <p14:nvPr/>
              </p14:nvContentPartPr>
              <p14:xfrm>
                <a:off x="11356546" y="1028910"/>
                <a:ext cx="278640" cy="32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97932D-64A0-283F-3C49-608D159ADF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47906" y="1020270"/>
                  <a:ext cx="296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57A220-837B-7E32-80D4-8C7F90FE2E55}"/>
                    </a:ext>
                  </a:extLst>
                </p14:cNvPr>
                <p14:cNvContentPartPr/>
                <p14:nvPr/>
              </p14:nvContentPartPr>
              <p14:xfrm>
                <a:off x="7564306" y="1906950"/>
                <a:ext cx="230760" cy="48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57A220-837B-7E32-80D4-8C7F90FE2E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5306" y="1898310"/>
                  <a:ext cx="2484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05C35D-004F-25CC-5D2E-8DFF63FD9DA3}"/>
                    </a:ext>
                  </a:extLst>
                </p14:cNvPr>
                <p14:cNvContentPartPr/>
                <p14:nvPr/>
              </p14:nvContentPartPr>
              <p14:xfrm>
                <a:off x="7717306" y="1786350"/>
                <a:ext cx="336240" cy="36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05C35D-004F-25CC-5D2E-8DFF63FD9D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08306" y="1777350"/>
                  <a:ext cx="353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3576C7-1F00-48DF-52D5-B3F6B600982D}"/>
                    </a:ext>
                  </a:extLst>
                </p14:cNvPr>
                <p14:cNvContentPartPr/>
                <p14:nvPr/>
              </p14:nvContentPartPr>
              <p14:xfrm>
                <a:off x="8120146" y="1893270"/>
                <a:ext cx="29484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3576C7-1F00-48DF-52D5-B3F6B60098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11146" y="1884270"/>
                  <a:ext cx="31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784282-0A0C-83D9-D945-0729156EA78D}"/>
                    </a:ext>
                  </a:extLst>
                </p14:cNvPr>
                <p14:cNvContentPartPr/>
                <p14:nvPr/>
              </p14:nvContentPartPr>
              <p14:xfrm>
                <a:off x="8229226" y="2192430"/>
                <a:ext cx="117720" cy="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784282-0A0C-83D9-D945-0729156EA7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20226" y="2183430"/>
                  <a:ext cx="135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C88E97-B734-A4F8-49B5-6899CB9A58A1}"/>
                    </a:ext>
                  </a:extLst>
                </p14:cNvPr>
                <p14:cNvContentPartPr/>
                <p14:nvPr/>
              </p14:nvContentPartPr>
              <p14:xfrm>
                <a:off x="8767066" y="1710030"/>
                <a:ext cx="302040" cy="48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C88E97-B734-A4F8-49B5-6899CB9A58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58066" y="1701030"/>
                  <a:ext cx="3196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029CE6-7F14-EAA4-C3C0-A756EF23B13A}"/>
                    </a:ext>
                  </a:extLst>
                </p14:cNvPr>
                <p14:cNvContentPartPr/>
                <p14:nvPr/>
              </p14:nvContentPartPr>
              <p14:xfrm>
                <a:off x="9128506" y="1903710"/>
                <a:ext cx="533160" cy="28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029CE6-7F14-EAA4-C3C0-A756EF23B1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19506" y="1894710"/>
                  <a:ext cx="550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0F32C0-CF2A-5472-F584-CC82BBE536A4}"/>
                    </a:ext>
                  </a:extLst>
                </p14:cNvPr>
                <p14:cNvContentPartPr/>
                <p14:nvPr/>
              </p14:nvContentPartPr>
              <p14:xfrm>
                <a:off x="9875146" y="1810470"/>
                <a:ext cx="26640" cy="505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0F32C0-CF2A-5472-F584-CC82BBE536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66146" y="1801830"/>
                  <a:ext cx="442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4467AB-B3EA-552A-152C-8FA9CEBEDB1D}"/>
                    </a:ext>
                  </a:extLst>
                </p14:cNvPr>
                <p14:cNvContentPartPr/>
                <p14:nvPr/>
              </p14:nvContentPartPr>
              <p14:xfrm>
                <a:off x="9728266" y="1855110"/>
                <a:ext cx="347400" cy="44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4467AB-B3EA-552A-152C-8FA9CEBEDB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19266" y="1846110"/>
                  <a:ext cx="3650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D0A2AA-F88B-5B05-682C-8AD917AE6417}"/>
                    </a:ext>
                  </a:extLst>
                </p14:cNvPr>
                <p14:cNvContentPartPr/>
                <p14:nvPr/>
              </p14:nvContentPartPr>
              <p14:xfrm>
                <a:off x="10176466" y="1894710"/>
                <a:ext cx="129240" cy="45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D0A2AA-F88B-5B05-682C-8AD917AE64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67466" y="1886070"/>
                  <a:ext cx="1468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DA13AF-DE6F-5EBF-9572-9087CE356C51}"/>
                    </a:ext>
                  </a:extLst>
                </p14:cNvPr>
                <p14:cNvContentPartPr/>
                <p14:nvPr/>
              </p14:nvContentPartPr>
              <p14:xfrm>
                <a:off x="10366186" y="1816230"/>
                <a:ext cx="569520" cy="44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DA13AF-DE6F-5EBF-9572-9087CE356C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57186" y="1807590"/>
                  <a:ext cx="5871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E6FB3C-80B9-0370-D4FB-9EDEC8BDFFB3}"/>
                    </a:ext>
                  </a:extLst>
                </p14:cNvPr>
                <p14:cNvContentPartPr/>
                <p14:nvPr/>
              </p14:nvContentPartPr>
              <p14:xfrm>
                <a:off x="8078386" y="2590230"/>
                <a:ext cx="219600" cy="32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E6FB3C-80B9-0370-D4FB-9EDEC8BDFF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9386" y="2581230"/>
                  <a:ext cx="237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D75CEC-3090-6C00-067D-6BAA6EC27DD9}"/>
                    </a:ext>
                  </a:extLst>
                </p14:cNvPr>
                <p14:cNvContentPartPr/>
                <p14:nvPr/>
              </p14:nvContentPartPr>
              <p14:xfrm>
                <a:off x="8434426" y="2558190"/>
                <a:ext cx="433800" cy="27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D75CEC-3090-6C00-067D-6BAA6EC27D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5786" y="2549550"/>
                  <a:ext cx="451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CB8B8B-840F-1F2A-93AE-029B54056322}"/>
                    </a:ext>
                  </a:extLst>
                </p14:cNvPr>
                <p14:cNvContentPartPr/>
                <p14:nvPr/>
              </p14:nvContentPartPr>
              <p14:xfrm>
                <a:off x="8925106" y="2647470"/>
                <a:ext cx="330120" cy="20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CB8B8B-840F-1F2A-93AE-029B540563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16106" y="2638830"/>
                  <a:ext cx="347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8930A0-D97C-EE03-63DE-E7F5F3699447}"/>
                    </a:ext>
                  </a:extLst>
                </p14:cNvPr>
                <p14:cNvContentPartPr/>
                <p14:nvPr/>
              </p14:nvContentPartPr>
              <p14:xfrm>
                <a:off x="9329026" y="2398350"/>
                <a:ext cx="401400" cy="40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8930A0-D97C-EE03-63DE-E7F5F369944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20386" y="2389710"/>
                  <a:ext cx="419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92173F-0AC3-EBBA-3A99-FF8D9124DD6C}"/>
                    </a:ext>
                  </a:extLst>
                </p14:cNvPr>
                <p14:cNvContentPartPr/>
                <p14:nvPr/>
              </p14:nvContentPartPr>
              <p14:xfrm>
                <a:off x="9784786" y="2508870"/>
                <a:ext cx="579960" cy="2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92173F-0AC3-EBBA-3A99-FF8D9124DD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75786" y="2499870"/>
                  <a:ext cx="597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C9C163-09E6-A043-92DF-D5C47158C9F7}"/>
                    </a:ext>
                  </a:extLst>
                </p14:cNvPr>
                <p14:cNvContentPartPr/>
                <p14:nvPr/>
              </p14:nvContentPartPr>
              <p14:xfrm>
                <a:off x="10514506" y="2462070"/>
                <a:ext cx="122040" cy="250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C9C163-09E6-A043-92DF-D5C47158C9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05506" y="2453070"/>
                  <a:ext cx="139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E85ED4-442D-194A-6EF9-CB5930BAEDC6}"/>
                    </a:ext>
                  </a:extLst>
                </p14:cNvPr>
                <p14:cNvContentPartPr/>
                <p14:nvPr/>
              </p14:nvContentPartPr>
              <p14:xfrm>
                <a:off x="10360786" y="2397270"/>
                <a:ext cx="520200" cy="37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E85ED4-442D-194A-6EF9-CB5930BAED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52146" y="2388630"/>
                  <a:ext cx="537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2A5B3C-75EB-C472-3F02-D524AD36D96D}"/>
                    </a:ext>
                  </a:extLst>
                </p14:cNvPr>
                <p14:cNvContentPartPr/>
                <p14:nvPr/>
              </p14:nvContentPartPr>
              <p14:xfrm>
                <a:off x="11057386" y="2096310"/>
                <a:ext cx="445680" cy="58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2A5B3C-75EB-C472-3F02-D524AD36D9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48746" y="2087670"/>
                  <a:ext cx="4633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E78C01-3093-5B07-BBB8-C5F1F986D2A4}"/>
                    </a:ext>
                  </a:extLst>
                </p14:cNvPr>
                <p14:cNvContentPartPr/>
                <p14:nvPr/>
              </p14:nvContentPartPr>
              <p14:xfrm>
                <a:off x="11541946" y="1975350"/>
                <a:ext cx="276840" cy="87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E78C01-3093-5B07-BBB8-C5F1F986D2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32946" y="1966350"/>
                  <a:ext cx="29448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F37C21-8076-3BDB-B030-3C73DAB02C0A}"/>
                    </a:ext>
                  </a:extLst>
                </p14:cNvPr>
                <p14:cNvContentPartPr/>
                <p14:nvPr/>
              </p14:nvContentPartPr>
              <p14:xfrm>
                <a:off x="9102226" y="3040230"/>
                <a:ext cx="116640" cy="641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F37C21-8076-3BDB-B030-3C73DAB02C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3226" y="3031590"/>
                  <a:ext cx="1342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E7D1B3-2B86-4B1B-ABEE-16FF12DDBD60}"/>
                    </a:ext>
                  </a:extLst>
                </p14:cNvPr>
                <p14:cNvContentPartPr/>
                <p14:nvPr/>
              </p14:nvContentPartPr>
              <p14:xfrm>
                <a:off x="9349186" y="3052470"/>
                <a:ext cx="120960" cy="51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E7D1B3-2B86-4B1B-ABEE-16FF12DDBD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40546" y="3043470"/>
                  <a:ext cx="1386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835EE7-3EAF-7A70-3220-CF61053A800E}"/>
                    </a:ext>
                  </a:extLst>
                </p14:cNvPr>
                <p14:cNvContentPartPr/>
                <p14:nvPr/>
              </p14:nvContentPartPr>
              <p14:xfrm>
                <a:off x="8732866" y="3615150"/>
                <a:ext cx="957240" cy="231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835EE7-3EAF-7A70-3220-CF61053A80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4226" y="3606510"/>
                  <a:ext cx="974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08C8BD-81B2-60D3-4907-1674D2B40947}"/>
                    </a:ext>
                  </a:extLst>
                </p14:cNvPr>
                <p14:cNvContentPartPr/>
                <p14:nvPr/>
              </p14:nvContentPartPr>
              <p14:xfrm>
                <a:off x="9968026" y="3362070"/>
                <a:ext cx="351360" cy="602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08C8BD-81B2-60D3-4907-1674D2B409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59026" y="3353430"/>
                  <a:ext cx="3690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41E19A-75D6-B061-A730-FA94ECA11E40}"/>
                    </a:ext>
                  </a:extLst>
                </p14:cNvPr>
                <p14:cNvContentPartPr/>
                <p14:nvPr/>
              </p14:nvContentPartPr>
              <p14:xfrm>
                <a:off x="10356106" y="3668430"/>
                <a:ext cx="276840" cy="18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41E19A-75D6-B061-A730-FA94ECA11E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7106" y="3659790"/>
                  <a:ext cx="294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52B6CF-C0D7-6007-2113-0814E8C7D481}"/>
                    </a:ext>
                  </a:extLst>
                </p14:cNvPr>
                <p14:cNvContentPartPr/>
                <p14:nvPr/>
              </p14:nvContentPartPr>
              <p14:xfrm>
                <a:off x="10788826" y="3281790"/>
                <a:ext cx="154800" cy="66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52B6CF-C0D7-6007-2113-0814E8C7D4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0186" y="3272790"/>
                  <a:ext cx="17244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7AB73E-C8A4-B6A9-F40E-57906CA36D0D}"/>
                    </a:ext>
                  </a:extLst>
                </p14:cNvPr>
                <p14:cNvContentPartPr/>
                <p14:nvPr/>
              </p14:nvContentPartPr>
              <p14:xfrm>
                <a:off x="11150986" y="3313830"/>
                <a:ext cx="50760" cy="52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7AB73E-C8A4-B6A9-F40E-57906CA36D0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2346" y="3305190"/>
                  <a:ext cx="684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6A53D6-780B-FC6D-502D-4CBA9F805480}"/>
                    </a:ext>
                  </a:extLst>
                </p14:cNvPr>
                <p14:cNvContentPartPr/>
                <p14:nvPr/>
              </p14:nvContentPartPr>
              <p14:xfrm>
                <a:off x="11392546" y="3592470"/>
                <a:ext cx="224280" cy="40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6A53D6-780B-FC6D-502D-4CBA9F8054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83906" y="3583470"/>
                  <a:ext cx="241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177FA-1764-772E-584F-595502EC9B74}"/>
                    </a:ext>
                  </a:extLst>
                </p14:cNvPr>
                <p14:cNvContentPartPr/>
                <p14:nvPr/>
              </p14:nvContentPartPr>
              <p14:xfrm>
                <a:off x="11392546" y="3707310"/>
                <a:ext cx="248040" cy="1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177FA-1764-772E-584F-595502EC9B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83906" y="3698670"/>
                  <a:ext cx="265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1360FC-FF64-8DA3-F7B9-E4D59245A398}"/>
                    </a:ext>
                  </a:extLst>
                </p14:cNvPr>
                <p14:cNvContentPartPr/>
                <p14:nvPr/>
              </p14:nvContentPartPr>
              <p14:xfrm>
                <a:off x="10856866" y="3615150"/>
                <a:ext cx="172080" cy="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1360FC-FF64-8DA3-F7B9-E4D59245A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47866" y="3606510"/>
                  <a:ext cx="189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A97362-DC73-3DE5-3C3D-D25FDACEAD30}"/>
                    </a:ext>
                  </a:extLst>
                </p14:cNvPr>
                <p14:cNvContentPartPr/>
                <p14:nvPr/>
              </p14:nvContentPartPr>
              <p14:xfrm>
                <a:off x="8152186" y="4194030"/>
                <a:ext cx="114480" cy="65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A97362-DC73-3DE5-3C3D-D25FDACEAD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43546" y="4185390"/>
                  <a:ext cx="1321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E4A2A2-9F50-20BB-1BBD-F22A07CBC53E}"/>
                    </a:ext>
                  </a:extLst>
                </p14:cNvPr>
                <p14:cNvContentPartPr/>
                <p14:nvPr/>
              </p14:nvContentPartPr>
              <p14:xfrm>
                <a:off x="8465026" y="4273950"/>
                <a:ext cx="242280" cy="38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E4A2A2-9F50-20BB-1BBD-F22A07CBC5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6026" y="4265310"/>
                  <a:ext cx="2599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C0781B-BE67-F330-D744-28E3B0AF8647}"/>
                    </a:ext>
                  </a:extLst>
                </p14:cNvPr>
                <p14:cNvContentPartPr/>
                <p14:nvPr/>
              </p14:nvContentPartPr>
              <p14:xfrm>
                <a:off x="8918266" y="4469790"/>
                <a:ext cx="212040" cy="1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C0781B-BE67-F330-D744-28E3B0AF86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09626" y="4460790"/>
                  <a:ext cx="229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4B5CD7-5DCE-D490-316C-24FC30A0C57B}"/>
                    </a:ext>
                  </a:extLst>
                </p14:cNvPr>
                <p14:cNvContentPartPr/>
                <p14:nvPr/>
              </p14:nvContentPartPr>
              <p14:xfrm>
                <a:off x="9300946" y="4254150"/>
                <a:ext cx="224280" cy="57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4B5CD7-5DCE-D490-316C-24FC30A0C5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2306" y="4245150"/>
                  <a:ext cx="241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53A2ED-9B18-C510-3D61-62BBFD2CC944}"/>
                    </a:ext>
                  </a:extLst>
                </p14:cNvPr>
                <p14:cNvContentPartPr/>
                <p14:nvPr/>
              </p14:nvContentPartPr>
              <p14:xfrm>
                <a:off x="9345946" y="4201590"/>
                <a:ext cx="209160" cy="29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53A2ED-9B18-C510-3D61-62BBFD2CC9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37306" y="4192950"/>
                  <a:ext cx="226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0642E2-A7EB-E022-8D94-C58B446D9337}"/>
                    </a:ext>
                  </a:extLst>
                </p14:cNvPr>
                <p14:cNvContentPartPr/>
                <p14:nvPr/>
              </p14:nvContentPartPr>
              <p14:xfrm>
                <a:off x="9620986" y="4000710"/>
                <a:ext cx="345240" cy="60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0642E2-A7EB-E022-8D94-C58B446D93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12346" y="3992070"/>
                  <a:ext cx="3628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E86F00-C238-3621-BF39-1C3C624D25F1}"/>
                    </a:ext>
                  </a:extLst>
                </p14:cNvPr>
                <p14:cNvContentPartPr/>
                <p14:nvPr/>
              </p14:nvContentPartPr>
              <p14:xfrm>
                <a:off x="10115266" y="4336230"/>
                <a:ext cx="276120" cy="323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E86F00-C238-3621-BF39-1C3C624D25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06266" y="4327590"/>
                  <a:ext cx="293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F0E17-9C65-B094-16C1-7F05EEF4C2CC}"/>
                    </a:ext>
                  </a:extLst>
                </p14:cNvPr>
                <p14:cNvContentPartPr/>
                <p14:nvPr/>
              </p14:nvContentPartPr>
              <p14:xfrm>
                <a:off x="10671466" y="4177830"/>
                <a:ext cx="421920" cy="28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F0E17-9C65-B094-16C1-7F05EEF4C2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62826" y="4168830"/>
                  <a:ext cx="4395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3B2616-7571-AC81-4E5E-09F3A92398FA}"/>
                    </a:ext>
                  </a:extLst>
                </p14:cNvPr>
                <p14:cNvContentPartPr/>
                <p14:nvPr/>
              </p14:nvContentPartPr>
              <p14:xfrm>
                <a:off x="11180506" y="4294830"/>
                <a:ext cx="140040" cy="11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3B2616-7571-AC81-4E5E-09F3A92398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71866" y="4285830"/>
                  <a:ext cx="157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97E6A5-A772-F562-2766-0BB6050515B8}"/>
                    </a:ext>
                  </a:extLst>
                </p14:cNvPr>
                <p14:cNvContentPartPr/>
                <p14:nvPr/>
              </p14:nvContentPartPr>
              <p14:xfrm>
                <a:off x="11392546" y="3938790"/>
                <a:ext cx="339480" cy="54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97E6A5-A772-F562-2766-0BB6050515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383906" y="3929790"/>
                  <a:ext cx="3571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5CDC1A-1D3A-7F4C-B670-0F22B8915E8E}"/>
                    </a:ext>
                  </a:extLst>
                </p14:cNvPr>
                <p14:cNvContentPartPr/>
                <p14:nvPr/>
              </p14:nvContentPartPr>
              <p14:xfrm>
                <a:off x="11787466" y="4242270"/>
                <a:ext cx="71280" cy="162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5CDC1A-1D3A-7F4C-B670-0F22B8915E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78826" y="4233630"/>
                  <a:ext cx="88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03F677-EFC2-1275-5AC5-7544ADCB70F4}"/>
                    </a:ext>
                  </a:extLst>
                </p14:cNvPr>
                <p14:cNvContentPartPr/>
                <p14:nvPr/>
              </p14:nvContentPartPr>
              <p14:xfrm>
                <a:off x="11908786" y="4137510"/>
                <a:ext cx="91080" cy="179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03F677-EFC2-1275-5AC5-7544ADCB70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99786" y="4128510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329163-90AA-6EFE-BF46-006B54886198}"/>
                    </a:ext>
                  </a:extLst>
                </p14:cNvPr>
                <p14:cNvContentPartPr/>
                <p14:nvPr/>
              </p14:nvContentPartPr>
              <p14:xfrm>
                <a:off x="11763706" y="4005030"/>
                <a:ext cx="407520" cy="301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329163-90AA-6EFE-BF46-006B548861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54706" y="3996390"/>
                  <a:ext cx="425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DA69F1-2494-CDDD-732B-2878EE010771}"/>
                    </a:ext>
                  </a:extLst>
                </p14:cNvPr>
                <p14:cNvContentPartPr/>
                <p14:nvPr/>
              </p14:nvContentPartPr>
              <p14:xfrm>
                <a:off x="11863786" y="4153350"/>
                <a:ext cx="184320" cy="185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DA69F1-2494-CDDD-732B-2878EE0107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854786" y="4144350"/>
                  <a:ext cx="201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E5ADEF-6B45-12B3-FE0A-416C159550A1}"/>
                    </a:ext>
                  </a:extLst>
                </p14:cNvPr>
                <p14:cNvContentPartPr/>
                <p14:nvPr/>
              </p14:nvContentPartPr>
              <p14:xfrm>
                <a:off x="12041626" y="4176750"/>
                <a:ext cx="226440" cy="23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E5ADEF-6B45-12B3-FE0A-416C159550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32626" y="4168110"/>
                  <a:ext cx="244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AA7A35-4ED6-E2BC-D752-FDD47F05233E}"/>
                    </a:ext>
                  </a:extLst>
                </p14:cNvPr>
                <p14:cNvContentPartPr/>
                <p14:nvPr/>
              </p14:nvContentPartPr>
              <p14:xfrm>
                <a:off x="8938426" y="4893150"/>
                <a:ext cx="144720" cy="327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AA7A35-4ED6-E2BC-D752-FDD47F0523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29426" y="4884150"/>
                  <a:ext cx="162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07B43A-5ADA-D8D3-76C1-3839CE08C9CC}"/>
                    </a:ext>
                  </a:extLst>
                </p14:cNvPr>
                <p14:cNvContentPartPr/>
                <p14:nvPr/>
              </p14:nvContentPartPr>
              <p14:xfrm>
                <a:off x="9159106" y="4772550"/>
                <a:ext cx="41760" cy="442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07B43A-5ADA-D8D3-76C1-3839CE08C9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50106" y="4763550"/>
                  <a:ext cx="59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30E2EB-1341-3ED9-35AD-0685596152F8}"/>
                    </a:ext>
                  </a:extLst>
                </p14:cNvPr>
                <p14:cNvContentPartPr/>
                <p14:nvPr/>
              </p14:nvContentPartPr>
              <p14:xfrm>
                <a:off x="8696506" y="5022030"/>
                <a:ext cx="853560" cy="299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30E2EB-1341-3ED9-35AD-0685596152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87506" y="5013390"/>
                  <a:ext cx="871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90E212-8918-3E79-42CC-CF2875A1A28F}"/>
                    </a:ext>
                  </a:extLst>
                </p14:cNvPr>
                <p14:cNvContentPartPr/>
                <p14:nvPr/>
              </p14:nvContentPartPr>
              <p14:xfrm>
                <a:off x="6852226" y="5307150"/>
                <a:ext cx="466200" cy="55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90E212-8918-3E79-42CC-CF2875A1A2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43586" y="5298510"/>
                  <a:ext cx="4838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E06BE9-9B51-C93D-CF70-2666295EF19B}"/>
                    </a:ext>
                  </a:extLst>
                </p14:cNvPr>
                <p14:cNvContentPartPr/>
                <p14:nvPr/>
              </p14:nvContentPartPr>
              <p14:xfrm>
                <a:off x="7429666" y="5635470"/>
                <a:ext cx="250920" cy="146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E06BE9-9B51-C93D-CF70-2666295EF1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0666" y="5626470"/>
                  <a:ext cx="26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83F656-0DB7-89D5-4382-76FCD339F95A}"/>
                    </a:ext>
                  </a:extLst>
                </p14:cNvPr>
                <p14:cNvContentPartPr/>
                <p14:nvPr/>
              </p14:nvContentPartPr>
              <p14:xfrm>
                <a:off x="7669786" y="5162790"/>
                <a:ext cx="158760" cy="535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83F656-0DB7-89D5-4382-76FCD339F95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1146" y="5153790"/>
                  <a:ext cx="176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0B070D-F29C-540E-EFDA-89A0FB4AA3D6}"/>
                    </a:ext>
                  </a:extLst>
                </p14:cNvPr>
                <p14:cNvContentPartPr/>
                <p14:nvPr/>
              </p14:nvContentPartPr>
              <p14:xfrm>
                <a:off x="7866346" y="5487870"/>
                <a:ext cx="108360" cy="355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0B070D-F29C-540E-EFDA-89A0FB4AA3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57706" y="5478870"/>
                  <a:ext cx="12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B5C720-CF21-3466-9489-B298B2635D60}"/>
                    </a:ext>
                  </a:extLst>
                </p14:cNvPr>
                <p14:cNvContentPartPr/>
                <p14:nvPr/>
              </p14:nvContentPartPr>
              <p14:xfrm>
                <a:off x="8063986" y="5585790"/>
                <a:ext cx="192960" cy="167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B5C720-CF21-3466-9489-B298B2635D6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54986" y="5576790"/>
                  <a:ext cx="210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A5FC00-AB3E-B835-FA1E-A814D483FE4E}"/>
                    </a:ext>
                  </a:extLst>
                </p14:cNvPr>
                <p14:cNvContentPartPr/>
                <p14:nvPr/>
              </p14:nvContentPartPr>
              <p14:xfrm>
                <a:off x="8241106" y="5487870"/>
                <a:ext cx="268560" cy="177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A5FC00-AB3E-B835-FA1E-A814D483FE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32466" y="5478870"/>
                  <a:ext cx="286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8B6B27-8043-ABCB-8B62-E96DAD734E46}"/>
                    </a:ext>
                  </a:extLst>
                </p14:cNvPr>
                <p14:cNvContentPartPr/>
                <p14:nvPr/>
              </p14:nvContentPartPr>
              <p14:xfrm>
                <a:off x="8490946" y="5214630"/>
                <a:ext cx="222840" cy="46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8B6B27-8043-ABCB-8B62-E96DAD734E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82306" y="5205630"/>
                  <a:ext cx="240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8FA8B2-D557-1A2E-6C88-4D2029426447}"/>
                    </a:ext>
                  </a:extLst>
                </p14:cNvPr>
                <p14:cNvContentPartPr/>
                <p14:nvPr/>
              </p14:nvContentPartPr>
              <p14:xfrm>
                <a:off x="8523346" y="5500110"/>
                <a:ext cx="18072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8FA8B2-D557-1A2E-6C88-4D20294264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14706" y="5491110"/>
                  <a:ext cx="198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064A8F-BBF8-29B3-BC23-AC3000258DF7}"/>
                    </a:ext>
                  </a:extLst>
                </p14:cNvPr>
                <p14:cNvContentPartPr/>
                <p14:nvPr/>
              </p14:nvContentPartPr>
              <p14:xfrm>
                <a:off x="9155866" y="5343150"/>
                <a:ext cx="171360" cy="597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064A8F-BBF8-29B3-BC23-AC3000258D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7226" y="5334510"/>
                  <a:ext cx="1890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B466FD-3953-2F3D-AF2F-8675188100B8}"/>
                    </a:ext>
                  </a:extLst>
                </p14:cNvPr>
                <p14:cNvContentPartPr/>
                <p14:nvPr/>
              </p14:nvContentPartPr>
              <p14:xfrm>
                <a:off x="9163786" y="5320830"/>
                <a:ext cx="295200" cy="27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B466FD-3953-2F3D-AF2F-8675188100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55146" y="5312190"/>
                  <a:ext cx="312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5DCE2-111C-2A1C-A66A-2C66C31697DD}"/>
                    </a:ext>
                  </a:extLst>
                </p14:cNvPr>
                <p14:cNvContentPartPr/>
                <p14:nvPr/>
              </p14:nvContentPartPr>
              <p14:xfrm>
                <a:off x="9511186" y="5516310"/>
                <a:ext cx="205920" cy="166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5DCE2-111C-2A1C-A66A-2C66C31697D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2546" y="5507310"/>
                  <a:ext cx="223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F37FDE-1758-6AA3-555C-9D795A823CD7}"/>
                    </a:ext>
                  </a:extLst>
                </p14:cNvPr>
                <p14:cNvContentPartPr/>
                <p14:nvPr/>
              </p14:nvContentPartPr>
              <p14:xfrm>
                <a:off x="9627466" y="5017710"/>
                <a:ext cx="231840" cy="691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F37FDE-1758-6AA3-555C-9D795A823C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18826" y="5008710"/>
                  <a:ext cx="249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97FB10-40A2-6810-64CD-90BCDF0D2111}"/>
                    </a:ext>
                  </a:extLst>
                </p14:cNvPr>
                <p14:cNvContentPartPr/>
                <p14:nvPr/>
              </p14:nvContentPartPr>
              <p14:xfrm>
                <a:off x="9913666" y="5458710"/>
                <a:ext cx="200160" cy="246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97FB10-40A2-6810-64CD-90BCDF0D21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04666" y="5450070"/>
                  <a:ext cx="217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A55B67-77E4-4CCB-89D4-96F9747E4DF8}"/>
                    </a:ext>
                  </a:extLst>
                </p14:cNvPr>
                <p14:cNvContentPartPr/>
                <p14:nvPr/>
              </p14:nvContentPartPr>
              <p14:xfrm>
                <a:off x="10332706" y="5271150"/>
                <a:ext cx="423000" cy="26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A55B67-77E4-4CCB-89D4-96F9747E4D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24066" y="5262510"/>
                  <a:ext cx="44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F9A02E-B04E-7E19-D704-8611C753C6AD}"/>
                    </a:ext>
                  </a:extLst>
                </p14:cNvPr>
                <p14:cNvContentPartPr/>
                <p14:nvPr/>
              </p14:nvContentPartPr>
              <p14:xfrm>
                <a:off x="11199226" y="5090790"/>
                <a:ext cx="445680" cy="422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F9A02E-B04E-7E19-D704-8611C753C6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90586" y="5082150"/>
                  <a:ext cx="463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AA520A-8CE8-9A25-C7C7-E9C2E08655AD}"/>
                    </a:ext>
                  </a:extLst>
                </p14:cNvPr>
                <p14:cNvContentPartPr/>
                <p14:nvPr/>
              </p14:nvContentPartPr>
              <p14:xfrm>
                <a:off x="10803226" y="5319390"/>
                <a:ext cx="233640" cy="148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AA520A-8CE8-9A25-C7C7-E9C2E08655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94586" y="5310390"/>
                  <a:ext cx="251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59B771-FB99-114D-8E4C-2A911B31C240}"/>
                    </a:ext>
                  </a:extLst>
                </p14:cNvPr>
                <p14:cNvContentPartPr/>
                <p14:nvPr/>
              </p14:nvContentPartPr>
              <p14:xfrm>
                <a:off x="11646706" y="5307150"/>
                <a:ext cx="68040" cy="173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59B771-FB99-114D-8E4C-2A911B31C2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37706" y="529851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BAA57B-80A3-3693-25A0-491D514F84B5}"/>
                    </a:ext>
                  </a:extLst>
                </p14:cNvPr>
                <p14:cNvContentPartPr/>
                <p14:nvPr/>
              </p14:nvContentPartPr>
              <p14:xfrm>
                <a:off x="11759386" y="5347470"/>
                <a:ext cx="329040" cy="213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BAA57B-80A3-3693-25A0-491D514F84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750746" y="5338470"/>
                  <a:ext cx="346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2EB231B-5DF2-17E6-7E42-9170169B5CFF}"/>
                    </a:ext>
                  </a:extLst>
                </p14:cNvPr>
                <p14:cNvContentPartPr/>
                <p14:nvPr/>
              </p14:nvContentPartPr>
              <p14:xfrm>
                <a:off x="11586226" y="5033910"/>
                <a:ext cx="47160" cy="34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2EB231B-5DF2-17E6-7E42-9170169B5C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77586" y="5025270"/>
                  <a:ext cx="64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CBF8564-5845-24ED-7C56-D5843CC6E017}"/>
                    </a:ext>
                  </a:extLst>
                </p14:cNvPr>
                <p14:cNvContentPartPr/>
                <p14:nvPr/>
              </p14:nvContentPartPr>
              <p14:xfrm>
                <a:off x="6796066" y="276150"/>
                <a:ext cx="2463480" cy="154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CBF8564-5845-24ED-7C56-D5843CC6E0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87066" y="267510"/>
                  <a:ext cx="2481120" cy="156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29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82120-DF00-E885-0355-AFC317430E29}"/>
              </a:ext>
            </a:extLst>
          </p:cNvPr>
          <p:cNvGrpSpPr/>
          <p:nvPr/>
        </p:nvGrpSpPr>
        <p:grpSpPr>
          <a:xfrm>
            <a:off x="7241746" y="150870"/>
            <a:ext cx="4776840" cy="1737720"/>
            <a:chOff x="7241746" y="150870"/>
            <a:chExt cx="4776840" cy="17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DFF076-B17C-A064-CBB9-67686B151421}"/>
                    </a:ext>
                  </a:extLst>
                </p14:cNvPr>
                <p14:cNvContentPartPr/>
                <p14:nvPr/>
              </p14:nvContentPartPr>
              <p14:xfrm>
                <a:off x="8503186" y="319350"/>
                <a:ext cx="101880" cy="696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DFF076-B17C-A064-CBB9-67686B1514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94546" y="310710"/>
                  <a:ext cx="1195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909AD5-1524-E80D-180B-8BE6E3C74B9F}"/>
                    </a:ext>
                  </a:extLst>
                </p14:cNvPr>
                <p14:cNvContentPartPr/>
                <p14:nvPr/>
              </p14:nvContentPartPr>
              <p14:xfrm>
                <a:off x="8515066" y="189390"/>
                <a:ext cx="250920" cy="47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909AD5-1524-E80D-180B-8BE6E3C74B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06066" y="180390"/>
                  <a:ext cx="2685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2D5DC8-1B7E-6416-DE5A-265686A61D1B}"/>
                    </a:ext>
                  </a:extLst>
                </p14:cNvPr>
                <p14:cNvContentPartPr/>
                <p14:nvPr/>
              </p14:nvContentPartPr>
              <p14:xfrm>
                <a:off x="8877946" y="543990"/>
                <a:ext cx="276480" cy="4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2D5DC8-1B7E-6416-DE5A-265686A61D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9306" y="534990"/>
                  <a:ext cx="294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ED6D57-B2CE-C0CA-BC69-D0223AE4E76E}"/>
                    </a:ext>
                  </a:extLst>
                </p14:cNvPr>
                <p14:cNvContentPartPr/>
                <p14:nvPr/>
              </p14:nvContentPartPr>
              <p14:xfrm>
                <a:off x="8889826" y="769350"/>
                <a:ext cx="37800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ED6D57-B2CE-C0CA-BC69-D0223AE4E7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80826" y="760710"/>
                  <a:ext cx="395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7BFD0B-016F-4320-6E4C-CD73051534E5}"/>
                    </a:ext>
                  </a:extLst>
                </p14:cNvPr>
                <p14:cNvContentPartPr/>
                <p14:nvPr/>
              </p14:nvContentPartPr>
              <p14:xfrm>
                <a:off x="9441706" y="385230"/>
                <a:ext cx="466560" cy="42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7BFD0B-016F-4320-6E4C-CD73051534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33066" y="376230"/>
                  <a:ext cx="484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908D9B-9B2B-5C04-6282-B231CD063B46}"/>
                    </a:ext>
                  </a:extLst>
                </p14:cNvPr>
                <p14:cNvContentPartPr/>
                <p14:nvPr/>
              </p14:nvContentPartPr>
              <p14:xfrm>
                <a:off x="10126066" y="173910"/>
                <a:ext cx="295920" cy="86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908D9B-9B2B-5C04-6282-B231CD063B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17426" y="164910"/>
                  <a:ext cx="313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D4A93B-A832-F2DB-043B-A83A674433DF}"/>
                    </a:ext>
                  </a:extLst>
                </p14:cNvPr>
                <p14:cNvContentPartPr/>
                <p14:nvPr/>
              </p14:nvContentPartPr>
              <p14:xfrm>
                <a:off x="10490026" y="480270"/>
                <a:ext cx="12600" cy="36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D4A93B-A832-F2DB-043B-A83A674433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81026" y="471630"/>
                  <a:ext cx="302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A963C5-A5B9-649E-8517-E263BF97BD9F}"/>
                    </a:ext>
                  </a:extLst>
                </p14:cNvPr>
                <p14:cNvContentPartPr/>
                <p14:nvPr/>
              </p14:nvContentPartPr>
              <p14:xfrm>
                <a:off x="10401106" y="408630"/>
                <a:ext cx="290520" cy="10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A963C5-A5B9-649E-8517-E263BF97BD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92106" y="399630"/>
                  <a:ext cx="308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C34881-9D50-C38B-F79D-3DD484E86739}"/>
                    </a:ext>
                  </a:extLst>
                </p14:cNvPr>
                <p14:cNvContentPartPr/>
                <p14:nvPr/>
              </p14:nvContentPartPr>
              <p14:xfrm>
                <a:off x="10518106" y="612750"/>
                <a:ext cx="109440" cy="8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C34881-9D50-C38B-F79D-3DD484E867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09106" y="604110"/>
                  <a:ext cx="127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D4613E-5F2A-2546-2FEB-41A2F2CD217D}"/>
                    </a:ext>
                  </a:extLst>
                </p14:cNvPr>
                <p14:cNvContentPartPr/>
                <p14:nvPr/>
              </p14:nvContentPartPr>
              <p14:xfrm>
                <a:off x="10518106" y="883110"/>
                <a:ext cx="332280" cy="2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D4613E-5F2A-2546-2FEB-41A2F2CD21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09106" y="874110"/>
                  <a:ext cx="349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0E155B-118C-956B-EDD7-DF76C54E0736}"/>
                    </a:ext>
                  </a:extLst>
                </p14:cNvPr>
                <p14:cNvContentPartPr/>
                <p14:nvPr/>
              </p14:nvContentPartPr>
              <p14:xfrm>
                <a:off x="10837786" y="398190"/>
                <a:ext cx="232560" cy="41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0E155B-118C-956B-EDD7-DF76C54E07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29146" y="389190"/>
                  <a:ext cx="250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07B928-AC8C-FD87-4106-AC074FFBD6B5}"/>
                    </a:ext>
                  </a:extLst>
                </p14:cNvPr>
                <p14:cNvContentPartPr/>
                <p14:nvPr/>
              </p14:nvContentPartPr>
              <p14:xfrm>
                <a:off x="10872706" y="576750"/>
                <a:ext cx="17856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07B928-AC8C-FD87-4106-AC074FFBD6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64066" y="567750"/>
                  <a:ext cx="19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62985D-42F5-10D1-18A9-82E704F0C364}"/>
                    </a:ext>
                  </a:extLst>
                </p14:cNvPr>
                <p14:cNvContentPartPr/>
                <p14:nvPr/>
              </p14:nvContentPartPr>
              <p14:xfrm>
                <a:off x="11183026" y="333750"/>
                <a:ext cx="23148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62985D-42F5-10D1-18A9-82E704F0C3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74026" y="325110"/>
                  <a:ext cx="2491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4915FF-A4B5-3F1C-78D7-1FF7E134D7F3}"/>
                    </a:ext>
                  </a:extLst>
                </p14:cNvPr>
                <p14:cNvContentPartPr/>
                <p14:nvPr/>
              </p14:nvContentPartPr>
              <p14:xfrm>
                <a:off x="11414506" y="384150"/>
                <a:ext cx="150840" cy="37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4915FF-A4B5-3F1C-78D7-1FF7E134D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05506" y="375150"/>
                  <a:ext cx="168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B241F7-E1CA-9B22-8C51-FC539F4DB4B1}"/>
                    </a:ext>
                  </a:extLst>
                </p14:cNvPr>
                <p14:cNvContentPartPr/>
                <p14:nvPr/>
              </p14:nvContentPartPr>
              <p14:xfrm>
                <a:off x="11715106" y="331590"/>
                <a:ext cx="113760" cy="38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B241F7-E1CA-9B22-8C51-FC539F4DB4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06106" y="322590"/>
                  <a:ext cx="131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0A3765-E310-7A85-3CB4-C8DACB55641A}"/>
                    </a:ext>
                  </a:extLst>
                </p14:cNvPr>
                <p14:cNvContentPartPr/>
                <p14:nvPr/>
              </p14:nvContentPartPr>
              <p14:xfrm>
                <a:off x="11832106" y="150870"/>
                <a:ext cx="186480" cy="813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0A3765-E310-7A85-3CB4-C8DACB5564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23106" y="142230"/>
                  <a:ext cx="20412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9C78DA-CA21-7ECF-E5BD-4E841BA4CB47}"/>
                    </a:ext>
                  </a:extLst>
                </p14:cNvPr>
                <p14:cNvContentPartPr/>
                <p14:nvPr/>
              </p14:nvContentPartPr>
              <p14:xfrm>
                <a:off x="7392946" y="1023150"/>
                <a:ext cx="144720" cy="772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9C78DA-CA21-7ECF-E5BD-4E841BA4CB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83946" y="1014150"/>
                  <a:ext cx="1623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4A277-82B6-70A8-B56D-774294767642}"/>
                    </a:ext>
                  </a:extLst>
                </p14:cNvPr>
                <p14:cNvContentPartPr/>
                <p14:nvPr/>
              </p14:nvContentPartPr>
              <p14:xfrm>
                <a:off x="7241746" y="1430310"/>
                <a:ext cx="331920" cy="38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4A277-82B6-70A8-B56D-7742947676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106" y="1421670"/>
                  <a:ext cx="349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4DBD8-B893-D168-0942-EDC83F24ED87}"/>
                    </a:ext>
                  </a:extLst>
                </p14:cNvPr>
                <p14:cNvContentPartPr/>
                <p14:nvPr/>
              </p14:nvContentPartPr>
              <p14:xfrm>
                <a:off x="7689226" y="1364790"/>
                <a:ext cx="668880" cy="24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4DBD8-B893-D168-0942-EDC83F24ED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80226" y="1355790"/>
                  <a:ext cx="686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2EA82F-74C3-A566-DE09-1EC9119F5DFF}"/>
                    </a:ext>
                  </a:extLst>
                </p14:cNvPr>
                <p14:cNvContentPartPr/>
                <p14:nvPr/>
              </p14:nvContentPartPr>
              <p14:xfrm>
                <a:off x="8636026" y="1346430"/>
                <a:ext cx="15804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2EA82F-74C3-A566-DE09-1EC9119F5D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27386" y="1337790"/>
                  <a:ext cx="175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607D5B-8180-E8CB-16D4-4639380E1E73}"/>
                    </a:ext>
                  </a:extLst>
                </p14:cNvPr>
                <p14:cNvContentPartPr/>
                <p14:nvPr/>
              </p14:nvContentPartPr>
              <p14:xfrm>
                <a:off x="8624146" y="1539750"/>
                <a:ext cx="150840" cy="3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607D5B-8180-E8CB-16D4-4639380E1E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15146" y="1530750"/>
                  <a:ext cx="168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46AC2B-7E1C-A939-2C12-D6F472B8038A}"/>
                    </a:ext>
                  </a:extLst>
                </p14:cNvPr>
                <p14:cNvContentPartPr/>
                <p14:nvPr/>
              </p14:nvContentPartPr>
              <p14:xfrm>
                <a:off x="9026626" y="1054830"/>
                <a:ext cx="93240" cy="83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46AC2B-7E1C-A939-2C12-D6F472B803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7986" y="1046190"/>
                  <a:ext cx="11088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DDCC60-9407-8CB5-176A-EE2F191ECC34}"/>
                    </a:ext>
                  </a:extLst>
                </p14:cNvPr>
                <p14:cNvContentPartPr/>
                <p14:nvPr/>
              </p14:nvContentPartPr>
              <p14:xfrm>
                <a:off x="8990986" y="1523190"/>
                <a:ext cx="270360" cy="58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DDCC60-9407-8CB5-176A-EE2F191ECC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81986" y="1514550"/>
                  <a:ext cx="28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AA3F50-5C0E-BE76-265D-7CA25BE5C669}"/>
                    </a:ext>
                  </a:extLst>
                </p14:cNvPr>
                <p14:cNvContentPartPr/>
                <p14:nvPr/>
              </p14:nvContentPartPr>
              <p14:xfrm>
                <a:off x="9329026" y="1445790"/>
                <a:ext cx="267840" cy="25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AA3F50-5C0E-BE76-265D-7CA25BE5C66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20386" y="1436790"/>
                  <a:ext cx="285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9F514C-4E1C-5491-B9BE-BB6E9ED01249}"/>
                    </a:ext>
                  </a:extLst>
                </p14:cNvPr>
                <p14:cNvContentPartPr/>
                <p14:nvPr/>
              </p14:nvContentPartPr>
              <p14:xfrm>
                <a:off x="9752746" y="1204230"/>
                <a:ext cx="283320" cy="7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9F514C-4E1C-5491-B9BE-BB6E9ED012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43746" y="1195590"/>
                  <a:ext cx="30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398C00-9046-8BCB-13A5-081004430D21}"/>
                    </a:ext>
                  </a:extLst>
                </p14:cNvPr>
                <p14:cNvContentPartPr/>
                <p14:nvPr/>
              </p14:nvContentPartPr>
              <p14:xfrm>
                <a:off x="9909706" y="1388550"/>
                <a:ext cx="18216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398C00-9046-8BCB-13A5-081004430D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01066" y="1379910"/>
                  <a:ext cx="199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280958-ED45-34C3-505B-C449BC326A8D}"/>
                    </a:ext>
                  </a:extLst>
                </p14:cNvPr>
                <p14:cNvContentPartPr/>
                <p14:nvPr/>
              </p14:nvContentPartPr>
              <p14:xfrm>
                <a:off x="10296706" y="1231950"/>
                <a:ext cx="21492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280958-ED45-34C3-505B-C449BC326A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88066" y="1222950"/>
                  <a:ext cx="232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E4A52A-E7CC-70D3-5366-B08C9B33E131}"/>
                    </a:ext>
                  </a:extLst>
                </p14:cNvPr>
                <p14:cNvContentPartPr/>
                <p14:nvPr/>
              </p14:nvContentPartPr>
              <p14:xfrm>
                <a:off x="10635106" y="1360470"/>
                <a:ext cx="198360" cy="149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E4A52A-E7CC-70D3-5366-B08C9B33E1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26106" y="1351830"/>
                  <a:ext cx="216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74596C-85D6-E53B-D566-D70D7CA872C0}"/>
                    </a:ext>
                  </a:extLst>
                </p14:cNvPr>
                <p14:cNvContentPartPr/>
                <p14:nvPr/>
              </p14:nvContentPartPr>
              <p14:xfrm>
                <a:off x="10957306" y="1054830"/>
                <a:ext cx="152640" cy="39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74596C-85D6-E53B-D566-D70D7CA872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48666" y="1046190"/>
                  <a:ext cx="170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4382C3-1018-36D5-D8EF-DBC640789E8D}"/>
                    </a:ext>
                  </a:extLst>
                </p14:cNvPr>
                <p14:cNvContentPartPr/>
                <p14:nvPr/>
              </p14:nvContentPartPr>
              <p14:xfrm>
                <a:off x="11175106" y="1014870"/>
                <a:ext cx="133560" cy="47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4382C3-1018-36D5-D8EF-DBC640789E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66106" y="1005870"/>
                  <a:ext cx="1512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BA7F38-04F7-C1AF-31A7-374959B73082}"/>
                    </a:ext>
                  </a:extLst>
                </p14:cNvPr>
                <p14:cNvContentPartPr/>
                <p14:nvPr/>
              </p14:nvContentPartPr>
              <p14:xfrm>
                <a:off x="11050186" y="1380630"/>
                <a:ext cx="88200" cy="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BA7F38-04F7-C1AF-31A7-374959B730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41186" y="1371630"/>
                  <a:ext cx="10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B011E6-B10E-F0E7-92FB-4559B4DB2F40}"/>
                    </a:ext>
                  </a:extLst>
                </p14:cNvPr>
                <p14:cNvContentPartPr/>
                <p14:nvPr/>
              </p14:nvContentPartPr>
              <p14:xfrm>
                <a:off x="11388946" y="1179750"/>
                <a:ext cx="158760" cy="34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B011E6-B10E-F0E7-92FB-4559B4DB2F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79946" y="1171110"/>
                  <a:ext cx="176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DBBA69-2780-18E6-3155-0C481D943BDF}"/>
                    </a:ext>
                  </a:extLst>
                </p14:cNvPr>
                <p14:cNvContentPartPr/>
                <p14:nvPr/>
              </p14:nvContentPartPr>
              <p14:xfrm>
                <a:off x="11388946" y="1368750"/>
                <a:ext cx="15444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DBBA69-2780-18E6-3155-0C481D943B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79946" y="1359750"/>
                  <a:ext cx="172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2594BA-6118-3536-5861-6B0BFD685EC5}"/>
                    </a:ext>
                  </a:extLst>
                </p14:cNvPr>
                <p14:cNvContentPartPr/>
                <p14:nvPr/>
              </p14:nvContentPartPr>
              <p14:xfrm>
                <a:off x="10341346" y="1026750"/>
                <a:ext cx="7920" cy="22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2594BA-6118-3536-5861-6B0BFD685EC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32346" y="1018110"/>
                  <a:ext cx="2556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4E41B-47A5-F297-6227-3012F9EA87F7}"/>
                  </a:ext>
                </a:extLst>
              </p14:cNvPr>
              <p14:cNvContentPartPr/>
              <p14:nvPr/>
            </p14:nvContentPartPr>
            <p14:xfrm>
              <a:off x="3750466" y="3471510"/>
              <a:ext cx="171000" cy="144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4E41B-47A5-F297-6227-3012F9EA87F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41826" y="3462510"/>
                <a:ext cx="1886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7F96FE-3A93-0870-6FCC-1F63AE667F9C}"/>
              </a:ext>
            </a:extLst>
          </p:cNvPr>
          <p:cNvGrpSpPr/>
          <p:nvPr/>
        </p:nvGrpSpPr>
        <p:grpSpPr>
          <a:xfrm>
            <a:off x="5398186" y="2839350"/>
            <a:ext cx="6643080" cy="3078360"/>
            <a:chOff x="5398186" y="2839350"/>
            <a:chExt cx="6643080" cy="30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46B717-FEFA-803E-4FAF-13A52FD75B71}"/>
                    </a:ext>
                  </a:extLst>
                </p14:cNvPr>
                <p14:cNvContentPartPr/>
                <p14:nvPr/>
              </p14:nvContentPartPr>
              <p14:xfrm>
                <a:off x="6687706" y="3458550"/>
                <a:ext cx="25560" cy="30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46B717-FEFA-803E-4FAF-13A52FD75B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78706" y="3449550"/>
                  <a:ext cx="43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911925-99C2-456F-D7D6-F9D049777A03}"/>
                    </a:ext>
                  </a:extLst>
                </p14:cNvPr>
                <p14:cNvContentPartPr/>
                <p14:nvPr/>
              </p14:nvContentPartPr>
              <p14:xfrm>
                <a:off x="6616786" y="3435150"/>
                <a:ext cx="294480" cy="2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911925-99C2-456F-D7D6-F9D049777A0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07786" y="3426150"/>
                  <a:ext cx="312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B4EC41-C97E-36BF-3802-FBAE28FDA654}"/>
                    </a:ext>
                  </a:extLst>
                </p14:cNvPr>
                <p14:cNvContentPartPr/>
                <p14:nvPr/>
              </p14:nvContentPartPr>
              <p14:xfrm>
                <a:off x="6685546" y="3610470"/>
                <a:ext cx="209880" cy="4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B4EC41-C97E-36BF-3802-FBAE28FDA6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76546" y="3601830"/>
                  <a:ext cx="227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8BEA0C-728A-DF23-C02C-CC2F3BDC5D39}"/>
                    </a:ext>
                  </a:extLst>
                </p14:cNvPr>
                <p14:cNvContentPartPr/>
                <p14:nvPr/>
              </p14:nvContentPartPr>
              <p14:xfrm>
                <a:off x="7055986" y="3615150"/>
                <a:ext cx="69120" cy="16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8BEA0C-728A-DF23-C02C-CC2F3BDC5D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47346" y="3606510"/>
                  <a:ext cx="86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901542-D64D-20EC-3246-914BC84BA53E}"/>
                    </a:ext>
                  </a:extLst>
                </p14:cNvPr>
                <p14:cNvContentPartPr/>
                <p14:nvPr/>
              </p14:nvContentPartPr>
              <p14:xfrm>
                <a:off x="7274506" y="3478710"/>
                <a:ext cx="207000" cy="33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901542-D64D-20EC-3246-914BC84BA53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65506" y="3469710"/>
                  <a:ext cx="224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45277F-AA29-DF0D-C9DC-AFA52D0E9212}"/>
                    </a:ext>
                  </a:extLst>
                </p14:cNvPr>
                <p14:cNvContentPartPr/>
                <p14:nvPr/>
              </p14:nvContentPartPr>
              <p14:xfrm>
                <a:off x="7382506" y="3241470"/>
                <a:ext cx="249840" cy="57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45277F-AA29-DF0D-C9DC-AFA52D0E921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73866" y="3232470"/>
                  <a:ext cx="267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2923F4-FC93-ADDB-CAE7-833C13CD8407}"/>
                    </a:ext>
                  </a:extLst>
                </p14:cNvPr>
                <p14:cNvContentPartPr/>
                <p14:nvPr/>
              </p14:nvContentPartPr>
              <p14:xfrm>
                <a:off x="7712266" y="3311310"/>
                <a:ext cx="227160" cy="48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2923F4-FC93-ADDB-CAE7-833C13CD840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03266" y="3302310"/>
                  <a:ext cx="244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30B4E3-74F5-1A92-A506-F8DCF9F047E8}"/>
                    </a:ext>
                  </a:extLst>
                </p14:cNvPr>
                <p14:cNvContentPartPr/>
                <p14:nvPr/>
              </p14:nvContentPartPr>
              <p14:xfrm>
                <a:off x="8321386" y="3474390"/>
                <a:ext cx="283320" cy="19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30B4E3-74F5-1A92-A506-F8DCF9F047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12386" y="3465390"/>
                  <a:ext cx="300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16D650-9BAF-A003-FAE9-721AA8460960}"/>
                    </a:ext>
                  </a:extLst>
                </p14:cNvPr>
                <p14:cNvContentPartPr/>
                <p14:nvPr/>
              </p14:nvContentPartPr>
              <p14:xfrm>
                <a:off x="8744746" y="3494550"/>
                <a:ext cx="220680" cy="23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16D650-9BAF-A003-FAE9-721AA84609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35746" y="3485910"/>
                  <a:ext cx="238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E3B8CB-8CB9-5E90-105A-1BFC070A4D7C}"/>
                    </a:ext>
                  </a:extLst>
                </p14:cNvPr>
                <p14:cNvContentPartPr/>
                <p14:nvPr/>
              </p14:nvContentPartPr>
              <p14:xfrm>
                <a:off x="8759866" y="3466470"/>
                <a:ext cx="90000" cy="252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E3B8CB-8CB9-5E90-105A-1BFC070A4D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51226" y="3457830"/>
                  <a:ext cx="107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7CE912-3036-C626-A296-79C0E79FE5A0}"/>
                    </a:ext>
                  </a:extLst>
                </p14:cNvPr>
                <p14:cNvContentPartPr/>
                <p14:nvPr/>
              </p14:nvContentPartPr>
              <p14:xfrm>
                <a:off x="8958586" y="3450630"/>
                <a:ext cx="117000" cy="32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7CE912-3036-C626-A296-79C0E79FE5A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49586" y="3441630"/>
                  <a:ext cx="134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426534-125E-C8DD-F07F-5522E3421B6E}"/>
                    </a:ext>
                  </a:extLst>
                </p14:cNvPr>
                <p14:cNvContentPartPr/>
                <p14:nvPr/>
              </p14:nvContentPartPr>
              <p14:xfrm>
                <a:off x="8990986" y="3225630"/>
                <a:ext cx="362880" cy="600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426534-125E-C8DD-F07F-5522E3421B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81986" y="3216630"/>
                  <a:ext cx="3805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922EB7-ED69-D9F9-18F0-6DCCE60902A8}"/>
                    </a:ext>
                  </a:extLst>
                </p14:cNvPr>
                <p14:cNvContentPartPr/>
                <p14:nvPr/>
              </p14:nvContentPartPr>
              <p14:xfrm>
                <a:off x="9579946" y="3257310"/>
                <a:ext cx="278280" cy="53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922EB7-ED69-D9F9-18F0-6DCCE60902A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70946" y="3248670"/>
                  <a:ext cx="2959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4621B-A6CE-E1C2-8D7E-5CDB2C677B68}"/>
                    </a:ext>
                  </a:extLst>
                </p14:cNvPr>
                <p14:cNvContentPartPr/>
                <p14:nvPr/>
              </p14:nvContentPartPr>
              <p14:xfrm>
                <a:off x="9937786" y="3245070"/>
                <a:ext cx="453600" cy="37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4621B-A6CE-E1C2-8D7E-5CDB2C677B6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29146" y="3236430"/>
                  <a:ext cx="471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4BC871-8B51-D59D-EA4E-730926A39EE0}"/>
                    </a:ext>
                  </a:extLst>
                </p14:cNvPr>
                <p14:cNvContentPartPr/>
                <p14:nvPr/>
              </p14:nvContentPartPr>
              <p14:xfrm>
                <a:off x="10449706" y="2903790"/>
                <a:ext cx="181800" cy="57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4BC871-8B51-D59D-EA4E-730926A39E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41066" y="2894790"/>
                  <a:ext cx="1994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41C7F1-21C2-1346-FECA-BA0647163F0C}"/>
                    </a:ext>
                  </a:extLst>
                </p14:cNvPr>
                <p14:cNvContentPartPr/>
                <p14:nvPr/>
              </p14:nvContentPartPr>
              <p14:xfrm>
                <a:off x="10357186" y="3441270"/>
                <a:ext cx="252000" cy="4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41C7F1-21C2-1346-FECA-BA0647163F0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48186" y="3432270"/>
                  <a:ext cx="269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AC14BC-CEEC-4A30-A2CA-5E4076A9E449}"/>
                    </a:ext>
                  </a:extLst>
                </p14:cNvPr>
                <p14:cNvContentPartPr/>
                <p14:nvPr/>
              </p14:nvContentPartPr>
              <p14:xfrm>
                <a:off x="10805746" y="3391590"/>
                <a:ext cx="245520" cy="19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AC14BC-CEEC-4A30-A2CA-5E4076A9E4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7106" y="3382950"/>
                  <a:ext cx="263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30B485-3B15-2822-4D78-D4C960B11953}"/>
                    </a:ext>
                  </a:extLst>
                </p14:cNvPr>
                <p14:cNvContentPartPr/>
                <p14:nvPr/>
              </p14:nvContentPartPr>
              <p14:xfrm>
                <a:off x="11134786" y="2927910"/>
                <a:ext cx="219960" cy="571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30B485-3B15-2822-4D78-D4C960B1195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25786" y="2919270"/>
                  <a:ext cx="2376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753D8B-9065-074B-0EFC-7C285C0F7B5B}"/>
                    </a:ext>
                  </a:extLst>
                </p14:cNvPr>
                <p14:cNvContentPartPr/>
                <p14:nvPr/>
              </p14:nvContentPartPr>
              <p14:xfrm>
                <a:off x="11106706" y="3276390"/>
                <a:ext cx="35172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753D8B-9065-074B-0EFC-7C285C0F7B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97706" y="3267750"/>
                  <a:ext cx="369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13E475-F20B-A6D4-C57A-8ECE79E930E3}"/>
                    </a:ext>
                  </a:extLst>
                </p14:cNvPr>
                <p14:cNvContentPartPr/>
                <p14:nvPr/>
              </p14:nvContentPartPr>
              <p14:xfrm>
                <a:off x="11534026" y="3321750"/>
                <a:ext cx="204120" cy="11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13E475-F20B-A6D4-C57A-8ECE79E930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5026" y="3313110"/>
                  <a:ext cx="221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32AD8A-71AE-D854-02CB-904C8BE0C27F}"/>
                    </a:ext>
                  </a:extLst>
                </p14:cNvPr>
                <p14:cNvContentPartPr/>
                <p14:nvPr/>
              </p14:nvContentPartPr>
              <p14:xfrm>
                <a:off x="11807626" y="3233550"/>
                <a:ext cx="126720" cy="62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32AD8A-71AE-D854-02CB-904C8BE0C2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98626" y="3224550"/>
                  <a:ext cx="1443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15E765-EAC8-7A73-E390-775DD2C6D997}"/>
                    </a:ext>
                  </a:extLst>
                </p14:cNvPr>
                <p14:cNvContentPartPr/>
                <p14:nvPr/>
              </p14:nvContentPartPr>
              <p14:xfrm>
                <a:off x="11396866" y="2971830"/>
                <a:ext cx="48600" cy="16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15E765-EAC8-7A73-E390-775DD2C6D99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387866" y="2962830"/>
                  <a:ext cx="6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AFC082-AE01-D08E-CA1C-FAAC4305D9B2}"/>
                    </a:ext>
                  </a:extLst>
                </p14:cNvPr>
                <p14:cNvContentPartPr/>
                <p14:nvPr/>
              </p14:nvContentPartPr>
              <p14:xfrm>
                <a:off x="11868466" y="2839350"/>
                <a:ext cx="172800" cy="83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AFC082-AE01-D08E-CA1C-FAAC4305D9B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859466" y="2830710"/>
                  <a:ext cx="1904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F1A5F3-78D2-3055-EED6-F089E4613388}"/>
                    </a:ext>
                  </a:extLst>
                </p14:cNvPr>
                <p14:cNvContentPartPr/>
                <p14:nvPr/>
              </p14:nvContentPartPr>
              <p14:xfrm>
                <a:off x="10469866" y="3249390"/>
                <a:ext cx="229320" cy="33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F1A5F3-78D2-3055-EED6-F089E461338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61226" y="3240750"/>
                  <a:ext cx="246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D47ACB-D6CC-225B-5BCD-B4079726B86F}"/>
                    </a:ext>
                  </a:extLst>
                </p14:cNvPr>
                <p14:cNvContentPartPr/>
                <p14:nvPr/>
              </p14:nvContentPartPr>
              <p14:xfrm>
                <a:off x="10562386" y="3413910"/>
                <a:ext cx="137520" cy="1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D47ACB-D6CC-225B-5BCD-B4079726B8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53746" y="3404910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4E9734-5DF7-9393-C5ED-CBF06BCED79F}"/>
                    </a:ext>
                  </a:extLst>
                </p14:cNvPr>
                <p14:cNvContentPartPr/>
                <p14:nvPr/>
              </p14:nvContentPartPr>
              <p14:xfrm>
                <a:off x="10813306" y="3397350"/>
                <a:ext cx="337680" cy="17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4E9734-5DF7-9393-C5ED-CBF06BCED7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04666" y="3388710"/>
                  <a:ext cx="355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FA3D15-3D68-E346-9B28-1848F93C64D4}"/>
                    </a:ext>
                  </a:extLst>
                </p14:cNvPr>
                <p14:cNvContentPartPr/>
                <p14:nvPr/>
              </p14:nvContentPartPr>
              <p14:xfrm>
                <a:off x="9970186" y="3367110"/>
                <a:ext cx="14760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FA3D15-3D68-E346-9B28-1848F93C64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61186" y="3358470"/>
                  <a:ext cx="165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3CD9B0-F014-3769-9716-D49BD3BD71A4}"/>
                    </a:ext>
                  </a:extLst>
                </p14:cNvPr>
                <p14:cNvContentPartPr/>
                <p14:nvPr/>
              </p14:nvContentPartPr>
              <p14:xfrm>
                <a:off x="8135266" y="4689030"/>
                <a:ext cx="285480" cy="55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3CD9B0-F014-3769-9716-D49BD3BD71A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26626" y="4680390"/>
                  <a:ext cx="303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54835B-1122-4325-A7BE-AFE41E208EC8}"/>
                    </a:ext>
                  </a:extLst>
                </p14:cNvPr>
                <p14:cNvContentPartPr/>
                <p14:nvPr/>
              </p14:nvContentPartPr>
              <p14:xfrm>
                <a:off x="8253346" y="4925550"/>
                <a:ext cx="249120" cy="5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54835B-1122-4325-A7BE-AFE41E208EC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44706" y="4916550"/>
                  <a:ext cx="266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633992-3B0C-335A-D7A1-7BCB3F026313}"/>
                    </a:ext>
                  </a:extLst>
                </p14:cNvPr>
                <p14:cNvContentPartPr/>
                <p14:nvPr/>
              </p14:nvContentPartPr>
              <p14:xfrm>
                <a:off x="8619826" y="4885230"/>
                <a:ext cx="65160" cy="19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633992-3B0C-335A-D7A1-7BCB3F0263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10826" y="4876230"/>
                  <a:ext cx="82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41A349-B2BE-630E-A7B2-787CE994F142}"/>
                    </a:ext>
                  </a:extLst>
                </p14:cNvPr>
                <p14:cNvContentPartPr/>
                <p14:nvPr/>
              </p14:nvContentPartPr>
              <p14:xfrm>
                <a:off x="8805586" y="4912950"/>
                <a:ext cx="328680" cy="250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41A349-B2BE-630E-A7B2-787CE994F1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96586" y="4904310"/>
                  <a:ext cx="346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8D064D-F308-D168-5475-F9090655B933}"/>
                    </a:ext>
                  </a:extLst>
                </p14:cNvPr>
                <p14:cNvContentPartPr/>
                <p14:nvPr/>
              </p14:nvContentPartPr>
              <p14:xfrm>
                <a:off x="9002866" y="4390590"/>
                <a:ext cx="257040" cy="615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8D064D-F308-D168-5475-F9090655B93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94226" y="4381950"/>
                  <a:ext cx="2746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83BCDB-B7D0-34D0-3D4B-C374E335059E}"/>
                    </a:ext>
                  </a:extLst>
                </p14:cNvPr>
                <p14:cNvContentPartPr/>
                <p14:nvPr/>
              </p14:nvContentPartPr>
              <p14:xfrm>
                <a:off x="9311386" y="4494270"/>
                <a:ext cx="487440" cy="54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83BCDB-B7D0-34D0-3D4B-C374E33505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02386" y="4485270"/>
                  <a:ext cx="505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2DD0A2-2C57-5244-F3EC-598979CBAFB4}"/>
                    </a:ext>
                  </a:extLst>
                </p14:cNvPr>
                <p14:cNvContentPartPr/>
                <p14:nvPr/>
              </p14:nvContentPartPr>
              <p14:xfrm>
                <a:off x="10104466" y="4712430"/>
                <a:ext cx="268920" cy="10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2DD0A2-2C57-5244-F3EC-598979CBAF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95826" y="4703790"/>
                  <a:ext cx="286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A70A6B-7DDA-C022-7A56-5AE7E99AE50F}"/>
                    </a:ext>
                  </a:extLst>
                </p14:cNvPr>
                <p14:cNvContentPartPr/>
                <p14:nvPr/>
              </p14:nvContentPartPr>
              <p14:xfrm>
                <a:off x="10469866" y="4503270"/>
                <a:ext cx="370080" cy="34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A70A6B-7DDA-C022-7A56-5AE7E99AE5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61226" y="4494630"/>
                  <a:ext cx="387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6D71EB-3CB4-79A6-D72E-6A0A9A9E451F}"/>
                    </a:ext>
                  </a:extLst>
                </p14:cNvPr>
                <p14:cNvContentPartPr/>
                <p14:nvPr/>
              </p14:nvContentPartPr>
              <p14:xfrm>
                <a:off x="10626826" y="4527750"/>
                <a:ext cx="73440" cy="33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6D71EB-3CB4-79A6-D72E-6A0A9A9E451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617826" y="4518750"/>
                  <a:ext cx="91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F8D8E8-58BA-0604-90F5-678B54090141}"/>
                    </a:ext>
                  </a:extLst>
                </p14:cNvPr>
                <p14:cNvContentPartPr/>
                <p14:nvPr/>
              </p14:nvContentPartPr>
              <p14:xfrm>
                <a:off x="10949386" y="4531350"/>
                <a:ext cx="303480" cy="35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F8D8E8-58BA-0604-90F5-678B5409014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40746" y="4522710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35A4C2-52FD-DD99-81A9-4900C0B3160E}"/>
                    </a:ext>
                  </a:extLst>
                </p14:cNvPr>
                <p14:cNvContentPartPr/>
                <p14:nvPr/>
              </p14:nvContentPartPr>
              <p14:xfrm>
                <a:off x="10965226" y="4354590"/>
                <a:ext cx="6120" cy="2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35A4C2-52FD-DD99-81A9-4900C0B316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56586" y="4345590"/>
                  <a:ext cx="2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6B09B8-0119-7A3B-7A75-55536A9E3F8B}"/>
                    </a:ext>
                  </a:extLst>
                </p14:cNvPr>
                <p14:cNvContentPartPr/>
                <p14:nvPr/>
              </p14:nvContentPartPr>
              <p14:xfrm>
                <a:off x="8149306" y="4119150"/>
                <a:ext cx="446400" cy="364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6B09B8-0119-7A3B-7A75-55536A9E3F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40306" y="4110150"/>
                  <a:ext cx="464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01C675-B2AA-9BB8-1571-A0FEA0693529}"/>
                    </a:ext>
                  </a:extLst>
                </p14:cNvPr>
                <p14:cNvContentPartPr/>
                <p14:nvPr/>
              </p14:nvContentPartPr>
              <p14:xfrm>
                <a:off x="8682466" y="4177830"/>
                <a:ext cx="149400" cy="11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01C675-B2AA-9BB8-1571-A0FEA06935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73466" y="4168830"/>
                  <a:ext cx="167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C54B08-9A08-4A68-360E-77D0D760A9B6}"/>
                    </a:ext>
                  </a:extLst>
                </p14:cNvPr>
                <p14:cNvContentPartPr/>
                <p14:nvPr/>
              </p14:nvContentPartPr>
              <p14:xfrm>
                <a:off x="8906026" y="4117350"/>
                <a:ext cx="96840" cy="18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C54B08-9A08-4A68-360E-77D0D760A9B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97386" y="4108710"/>
                  <a:ext cx="114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2D08757-1841-71F7-AD3C-CDE9F8873104}"/>
                    </a:ext>
                  </a:extLst>
                </p14:cNvPr>
                <p14:cNvContentPartPr/>
                <p14:nvPr/>
              </p14:nvContentPartPr>
              <p14:xfrm>
                <a:off x="8809186" y="3908550"/>
                <a:ext cx="409680" cy="325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2D08757-1841-71F7-AD3C-CDE9F88731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00546" y="3899910"/>
                  <a:ext cx="427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632F11-0D48-AEA0-5FEF-62D6950DA276}"/>
                    </a:ext>
                  </a:extLst>
                </p14:cNvPr>
                <p14:cNvContentPartPr/>
                <p14:nvPr/>
              </p14:nvContentPartPr>
              <p14:xfrm>
                <a:off x="5398186" y="5154150"/>
                <a:ext cx="39276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632F11-0D48-AEA0-5FEF-62D6950DA27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89186" y="5145510"/>
                  <a:ext cx="410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1364B4-5C39-0EC6-580D-7DDEF9ECE563}"/>
                    </a:ext>
                  </a:extLst>
                </p14:cNvPr>
                <p14:cNvContentPartPr/>
                <p14:nvPr/>
              </p14:nvContentPartPr>
              <p14:xfrm>
                <a:off x="6040786" y="5074230"/>
                <a:ext cx="383040" cy="7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1364B4-5C39-0EC6-580D-7DDEF9ECE56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32146" y="5065230"/>
                  <a:ext cx="400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88A98F-1596-BEF7-BDFF-083F64095D1B}"/>
                    </a:ext>
                  </a:extLst>
                </p14:cNvPr>
                <p14:cNvContentPartPr/>
                <p14:nvPr/>
              </p14:nvContentPartPr>
              <p14:xfrm>
                <a:off x="6576466" y="4913310"/>
                <a:ext cx="337320" cy="38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88A98F-1596-BEF7-BDFF-083F64095D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567466" y="4904310"/>
                  <a:ext cx="354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07FB29-9F6D-520C-B1C4-5E3AE22A079E}"/>
                    </a:ext>
                  </a:extLst>
                </p14:cNvPr>
                <p14:cNvContentPartPr/>
                <p14:nvPr/>
              </p14:nvContentPartPr>
              <p14:xfrm>
                <a:off x="6674386" y="4965510"/>
                <a:ext cx="6768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07FB29-9F6D-520C-B1C4-5E3AE22A079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65386" y="4956870"/>
                  <a:ext cx="85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760E8B-0A01-9467-CE22-3A0EA6C23CD7}"/>
                    </a:ext>
                  </a:extLst>
                </p14:cNvPr>
                <p14:cNvContentPartPr/>
                <p14:nvPr/>
              </p14:nvContentPartPr>
              <p14:xfrm>
                <a:off x="7023586" y="4961550"/>
                <a:ext cx="411480" cy="39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760E8B-0A01-9467-CE22-3A0EA6C23CD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14946" y="4952550"/>
                  <a:ext cx="429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77DBD9-BFC6-9569-D5D4-BBEB71878CEE}"/>
                    </a:ext>
                  </a:extLst>
                </p14:cNvPr>
                <p14:cNvContentPartPr/>
                <p14:nvPr/>
              </p14:nvContentPartPr>
              <p14:xfrm>
                <a:off x="6953746" y="4889550"/>
                <a:ext cx="6120" cy="12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77DBD9-BFC6-9569-D5D4-BBEB71878CE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4746" y="4880550"/>
                  <a:ext cx="23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F8EDF7-F10A-0A68-127C-0FA18A7C7E10}"/>
                    </a:ext>
                  </a:extLst>
                </p14:cNvPr>
                <p14:cNvContentPartPr/>
                <p14:nvPr/>
              </p14:nvContentPartPr>
              <p14:xfrm>
                <a:off x="6009466" y="5023830"/>
                <a:ext cx="334440" cy="20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F8EDF7-F10A-0A68-127C-0FA18A7C7E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00466" y="5014830"/>
                  <a:ext cx="352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B4DDBE-1375-452D-4D5F-D86851BB3BA6}"/>
                    </a:ext>
                  </a:extLst>
                </p14:cNvPr>
                <p14:cNvContentPartPr/>
                <p14:nvPr/>
              </p14:nvContentPartPr>
              <p14:xfrm>
                <a:off x="7680586" y="4965510"/>
                <a:ext cx="129960" cy="1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B4DDBE-1375-452D-4D5F-D86851BB3B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71946" y="4956870"/>
                  <a:ext cx="147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42CBD2-3713-53D9-5C96-FFDE89221B97}"/>
                    </a:ext>
                  </a:extLst>
                </p14:cNvPr>
                <p14:cNvContentPartPr/>
                <p14:nvPr/>
              </p14:nvContentPartPr>
              <p14:xfrm>
                <a:off x="7620466" y="5081070"/>
                <a:ext cx="14184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42CBD2-3713-53D9-5C96-FFDE89221B9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11466" y="5072070"/>
                  <a:ext cx="159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AD3A7D-E557-4FDE-C647-94F7310F8754}"/>
                    </a:ext>
                  </a:extLst>
                </p14:cNvPr>
                <p14:cNvContentPartPr/>
                <p14:nvPr/>
              </p14:nvContentPartPr>
              <p14:xfrm>
                <a:off x="5526706" y="5584350"/>
                <a:ext cx="365040" cy="333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AD3A7D-E557-4FDE-C647-94F7310F87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18066" y="5575710"/>
                  <a:ext cx="382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A77C53-0FA1-06E3-61B7-43C44D3E27F4}"/>
                    </a:ext>
                  </a:extLst>
                </p14:cNvPr>
                <p14:cNvContentPartPr/>
                <p14:nvPr/>
              </p14:nvContentPartPr>
              <p14:xfrm>
                <a:off x="5532466" y="4852830"/>
                <a:ext cx="185760" cy="387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A77C53-0FA1-06E3-61B7-43C44D3E27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23826" y="4844190"/>
                  <a:ext cx="203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41C11D2-B5E0-1E1C-387F-26C43C2D32EA}"/>
                    </a:ext>
                  </a:extLst>
                </p14:cNvPr>
                <p14:cNvContentPartPr/>
                <p14:nvPr/>
              </p14:nvContentPartPr>
              <p14:xfrm>
                <a:off x="6095146" y="5557710"/>
                <a:ext cx="243720" cy="19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41C11D2-B5E0-1E1C-387F-26C43C2D32E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86146" y="5549070"/>
                  <a:ext cx="261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62DB76-BA67-03C1-1A0A-C28BA7D65EBC}"/>
                    </a:ext>
                  </a:extLst>
                </p14:cNvPr>
                <p14:cNvContentPartPr/>
                <p14:nvPr/>
              </p14:nvContentPartPr>
              <p14:xfrm>
                <a:off x="6479986" y="5439630"/>
                <a:ext cx="303480" cy="236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62DB76-BA67-03C1-1A0A-C28BA7D65EB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71346" y="5430990"/>
                  <a:ext cx="321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E318D-A6E2-7A89-2002-27E44D3E5831}"/>
                    </a:ext>
                  </a:extLst>
                </p14:cNvPr>
                <p14:cNvContentPartPr/>
                <p14:nvPr/>
              </p14:nvContentPartPr>
              <p14:xfrm>
                <a:off x="6677626" y="5387790"/>
                <a:ext cx="48240" cy="337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E318D-A6E2-7A89-2002-27E44D3E58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68626" y="5378790"/>
                  <a:ext cx="65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2EDE07-639D-4313-706A-85B90714F7AE}"/>
                    </a:ext>
                  </a:extLst>
                </p14:cNvPr>
                <p14:cNvContentPartPr/>
                <p14:nvPr/>
              </p14:nvContentPartPr>
              <p14:xfrm>
                <a:off x="6983626" y="5415870"/>
                <a:ext cx="158040" cy="29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2EDE07-639D-4313-706A-85B90714F7A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74626" y="5406870"/>
                  <a:ext cx="175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7CAAA5-94F8-F4B6-FF53-ED0657C6920C}"/>
                    </a:ext>
                  </a:extLst>
                </p14:cNvPr>
                <p14:cNvContentPartPr/>
                <p14:nvPr/>
              </p14:nvContentPartPr>
              <p14:xfrm>
                <a:off x="6967426" y="5423790"/>
                <a:ext cx="336960" cy="27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7CAAA5-94F8-F4B6-FF53-ED0657C6920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58786" y="5414790"/>
                  <a:ext cx="354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049A80-7575-F719-04BD-66696273C8EA}"/>
                    </a:ext>
                  </a:extLst>
                </p14:cNvPr>
                <p14:cNvContentPartPr/>
                <p14:nvPr/>
              </p14:nvContentPartPr>
              <p14:xfrm>
                <a:off x="7669066" y="5583270"/>
                <a:ext cx="232200" cy="25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049A80-7575-F719-04BD-66696273C8E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60066" y="5574270"/>
                  <a:ext cx="249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E68E5B-57EC-CE14-9B5F-7FE02602DE5F}"/>
                    </a:ext>
                  </a:extLst>
                </p14:cNvPr>
                <p14:cNvContentPartPr/>
                <p14:nvPr/>
              </p14:nvContentPartPr>
              <p14:xfrm>
                <a:off x="7552066" y="5436030"/>
                <a:ext cx="155160" cy="1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BE68E5B-57EC-CE14-9B5F-7FE02602DE5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43066" y="5427030"/>
                  <a:ext cx="172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AC43A17-C398-8FE7-645C-3FAF2E497A63}"/>
                    </a:ext>
                  </a:extLst>
                </p14:cNvPr>
                <p14:cNvContentPartPr/>
                <p14:nvPr/>
              </p14:nvContentPartPr>
              <p14:xfrm>
                <a:off x="8069026" y="5365470"/>
                <a:ext cx="309600" cy="360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AC43A17-C398-8FE7-645C-3FAF2E497A6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60026" y="5356470"/>
                  <a:ext cx="327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2BA98B-E72D-9F5B-5B8B-CFDF2766E957}"/>
                    </a:ext>
                  </a:extLst>
                </p14:cNvPr>
                <p14:cNvContentPartPr/>
                <p14:nvPr/>
              </p14:nvContentPartPr>
              <p14:xfrm>
                <a:off x="8511106" y="5451870"/>
                <a:ext cx="144000" cy="102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2BA98B-E72D-9F5B-5B8B-CFDF2766E95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02466" y="5442870"/>
                  <a:ext cx="161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E7DC2C-4F69-4B7F-05B7-CE7BF2088979}"/>
                    </a:ext>
                  </a:extLst>
                </p14:cNvPr>
                <p14:cNvContentPartPr/>
                <p14:nvPr/>
              </p14:nvContentPartPr>
              <p14:xfrm>
                <a:off x="8561866" y="5222550"/>
                <a:ext cx="150840" cy="44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E7DC2C-4F69-4B7F-05B7-CE7BF208897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53226" y="5213550"/>
                  <a:ext cx="168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E433EA2-3295-F0AB-3637-64CCF33865A1}"/>
                    </a:ext>
                  </a:extLst>
                </p14:cNvPr>
                <p14:cNvContentPartPr/>
                <p14:nvPr/>
              </p14:nvContentPartPr>
              <p14:xfrm>
                <a:off x="8463946" y="5461230"/>
                <a:ext cx="190080" cy="20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E433EA2-3295-F0AB-3637-64CCF33865A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55306" y="5452590"/>
                  <a:ext cx="2077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9A43D2F-18E3-8356-06D0-D386ACACC7ED}"/>
              </a:ext>
            </a:extLst>
          </p:cNvPr>
          <p:cNvGrpSpPr/>
          <p:nvPr/>
        </p:nvGrpSpPr>
        <p:grpSpPr>
          <a:xfrm>
            <a:off x="8986666" y="5226870"/>
            <a:ext cx="884520" cy="646920"/>
            <a:chOff x="8986666" y="5226870"/>
            <a:chExt cx="88452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9898DF-F4C3-3AF9-743B-D5684EE72313}"/>
                    </a:ext>
                  </a:extLst>
                </p14:cNvPr>
                <p14:cNvContentPartPr/>
                <p14:nvPr/>
              </p14:nvContentPartPr>
              <p14:xfrm>
                <a:off x="9085306" y="5226870"/>
                <a:ext cx="82440" cy="646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9898DF-F4C3-3AF9-743B-D5684EE7231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76306" y="5217870"/>
                  <a:ext cx="1000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47DBA9-37A8-2117-415D-8CAFD91ADF7E}"/>
                    </a:ext>
                  </a:extLst>
                </p14:cNvPr>
                <p14:cNvContentPartPr/>
                <p14:nvPr/>
              </p14:nvContentPartPr>
              <p14:xfrm>
                <a:off x="8986666" y="5412270"/>
                <a:ext cx="884520" cy="262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47DBA9-37A8-2117-415D-8CAFD91ADF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77666" y="5403270"/>
                  <a:ext cx="90216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5A80555-36E3-5031-C0D0-00CFD67E93D9}"/>
              </a:ext>
            </a:extLst>
          </p:cNvPr>
          <p:cNvGrpSpPr/>
          <p:nvPr/>
        </p:nvGrpSpPr>
        <p:grpSpPr>
          <a:xfrm>
            <a:off x="10152706" y="5009790"/>
            <a:ext cx="1423800" cy="559080"/>
            <a:chOff x="10152706" y="5009790"/>
            <a:chExt cx="142380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63C7A6-636C-C90D-86D3-78F3106E2ADE}"/>
                    </a:ext>
                  </a:extLst>
                </p14:cNvPr>
                <p14:cNvContentPartPr/>
                <p14:nvPr/>
              </p14:nvContentPartPr>
              <p14:xfrm>
                <a:off x="10152706" y="5062350"/>
                <a:ext cx="365400" cy="506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63C7A6-636C-C90D-86D3-78F3106E2A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44066" y="5053350"/>
                  <a:ext cx="3830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0EDC4A-F559-1CF3-941F-99C25EA8C2B6}"/>
                    </a:ext>
                  </a:extLst>
                </p14:cNvPr>
                <p14:cNvContentPartPr/>
                <p14:nvPr/>
              </p14:nvContentPartPr>
              <p14:xfrm>
                <a:off x="10665706" y="5226870"/>
                <a:ext cx="215280" cy="89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0EDC4A-F559-1CF3-941F-99C25EA8C2B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657066" y="5217870"/>
                  <a:ext cx="23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6B2E1B-7F26-C3E8-E309-128C88D5AEF5}"/>
                    </a:ext>
                  </a:extLst>
                </p14:cNvPr>
                <p14:cNvContentPartPr/>
                <p14:nvPr/>
              </p14:nvContentPartPr>
              <p14:xfrm>
                <a:off x="10977466" y="5178630"/>
                <a:ext cx="254880" cy="205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6B2E1B-7F26-C3E8-E309-128C88D5AEF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68826" y="5169630"/>
                  <a:ext cx="272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724AA5-76FD-B181-3D80-895FF39B5C7E}"/>
                    </a:ext>
                  </a:extLst>
                </p14:cNvPr>
                <p14:cNvContentPartPr/>
                <p14:nvPr/>
              </p14:nvContentPartPr>
              <p14:xfrm>
                <a:off x="11036506" y="5057670"/>
                <a:ext cx="56160" cy="288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724AA5-76FD-B181-3D80-895FF39B5C7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027506" y="5049030"/>
                  <a:ext cx="73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F306688-C11A-2E47-8715-EB5B5CEF540B}"/>
                    </a:ext>
                  </a:extLst>
                </p14:cNvPr>
                <p14:cNvContentPartPr/>
                <p14:nvPr/>
              </p14:nvContentPartPr>
              <p14:xfrm>
                <a:off x="11340346" y="5186550"/>
                <a:ext cx="153360" cy="288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F306688-C11A-2E47-8715-EB5B5CEF540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331346" y="5177550"/>
                  <a:ext cx="171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1CF7CF-6124-06D1-9352-F0FAB09A357C}"/>
                    </a:ext>
                  </a:extLst>
                </p14:cNvPr>
                <p14:cNvContentPartPr/>
                <p14:nvPr/>
              </p14:nvContentPartPr>
              <p14:xfrm>
                <a:off x="11344306" y="5009790"/>
                <a:ext cx="232200" cy="432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1CF7CF-6124-06D1-9352-F0FAB09A357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35666" y="5000790"/>
                  <a:ext cx="249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2056A0-11B1-427C-1AF7-B84645476C03}"/>
                    </a:ext>
                  </a:extLst>
                </p14:cNvPr>
                <p14:cNvContentPartPr/>
                <p14:nvPr/>
              </p14:nvContentPartPr>
              <p14:xfrm>
                <a:off x="10558066" y="5164230"/>
                <a:ext cx="296640" cy="240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2056A0-11B1-427C-1AF7-B84645476C0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549066" y="5155230"/>
                  <a:ext cx="3142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9C6197-F5DC-0DE7-96A7-C6DE3CB7B5CD}"/>
              </a:ext>
            </a:extLst>
          </p:cNvPr>
          <p:cNvGrpSpPr/>
          <p:nvPr/>
        </p:nvGrpSpPr>
        <p:grpSpPr>
          <a:xfrm>
            <a:off x="3384706" y="2795070"/>
            <a:ext cx="2750760" cy="1914840"/>
            <a:chOff x="3384706" y="2795070"/>
            <a:chExt cx="2750760" cy="19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152A44-2E2E-83DC-1797-801DD5362753}"/>
                    </a:ext>
                  </a:extLst>
                </p14:cNvPr>
                <p14:cNvContentPartPr/>
                <p14:nvPr/>
              </p14:nvContentPartPr>
              <p14:xfrm>
                <a:off x="3384706" y="2795070"/>
                <a:ext cx="703440" cy="187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152A44-2E2E-83DC-1797-801DD536275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75706" y="2786070"/>
                  <a:ext cx="721080" cy="18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36FF4E-BFC4-BE7A-AE31-D4BC561783BF}"/>
                    </a:ext>
                  </a:extLst>
                </p14:cNvPr>
                <p14:cNvContentPartPr/>
                <p14:nvPr/>
              </p14:nvContentPartPr>
              <p14:xfrm>
                <a:off x="3731026" y="3622710"/>
                <a:ext cx="904680" cy="266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36FF4E-BFC4-BE7A-AE31-D4BC561783B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22386" y="3613710"/>
                  <a:ext cx="922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462EBF-8B12-62E2-E672-3C642A73465D}"/>
                    </a:ext>
                  </a:extLst>
                </p14:cNvPr>
                <p14:cNvContentPartPr/>
                <p14:nvPr/>
              </p14:nvContentPartPr>
              <p14:xfrm>
                <a:off x="4097866" y="3719550"/>
                <a:ext cx="725040" cy="390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462EBF-8B12-62E2-E672-3C642A7346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89226" y="3710910"/>
                  <a:ext cx="7426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7C0B79-56D1-2E64-E30E-87655D512C52}"/>
                    </a:ext>
                  </a:extLst>
                </p14:cNvPr>
                <p14:cNvContentPartPr/>
                <p14:nvPr/>
              </p14:nvContentPartPr>
              <p14:xfrm>
                <a:off x="4593946" y="3969030"/>
                <a:ext cx="1504440" cy="555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7C0B79-56D1-2E64-E30E-87655D512C5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84946" y="3960030"/>
                  <a:ext cx="15220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6CA446-361A-5CE9-D635-E2742B57ADC7}"/>
                    </a:ext>
                  </a:extLst>
                </p14:cNvPr>
                <p14:cNvContentPartPr/>
                <p14:nvPr/>
              </p14:nvContentPartPr>
              <p14:xfrm>
                <a:off x="5813266" y="4233990"/>
                <a:ext cx="322200" cy="475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6CA446-361A-5CE9-D635-E2742B57ADC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04626" y="4224990"/>
                  <a:ext cx="33984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6693756-B97F-905B-447C-D6E68B39C953}"/>
                  </a:ext>
                </a:extLst>
              </p14:cNvPr>
              <p14:cNvContentPartPr/>
              <p14:nvPr/>
            </p14:nvContentPartPr>
            <p14:xfrm>
              <a:off x="5661720" y="1683360"/>
              <a:ext cx="5596560" cy="4727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6693756-B97F-905B-447C-D6E68B39C95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652360" y="1674000"/>
                <a:ext cx="5615280" cy="47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87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09D07-0B4C-7B69-F8AD-89F14564AF14}"/>
                  </a:ext>
                </a:extLst>
              </p14:cNvPr>
              <p14:cNvContentPartPr/>
              <p14:nvPr/>
            </p14:nvContentPartPr>
            <p14:xfrm>
              <a:off x="0" y="18000"/>
              <a:ext cx="11989800" cy="682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09D07-0B4C-7B69-F8AD-89F14564A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8640"/>
                <a:ext cx="12008520" cy="68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0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9D402D-A1C9-1CB7-D11D-9932D2C7A94B}"/>
                  </a:ext>
                </a:extLst>
              </p14:cNvPr>
              <p14:cNvContentPartPr/>
              <p14:nvPr/>
            </p14:nvContentPartPr>
            <p14:xfrm>
              <a:off x="2745000" y="657360"/>
              <a:ext cx="9316800" cy="558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9D402D-A1C9-1CB7-D11D-9932D2C7A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5640" y="648000"/>
                <a:ext cx="9335520" cy="56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12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29440-AE87-C2B0-AE9A-6C3B0AD3D34C}"/>
                  </a:ext>
                </a:extLst>
              </p14:cNvPr>
              <p14:cNvContentPartPr/>
              <p14:nvPr/>
            </p14:nvContentPartPr>
            <p14:xfrm>
              <a:off x="381240" y="435960"/>
              <a:ext cx="11799360" cy="628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29440-AE87-C2B0-AE9A-6C3B0AD3D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80" y="426600"/>
                <a:ext cx="11818080" cy="63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64B48D-09B6-CE58-C3DD-D850919F7484}"/>
                  </a:ext>
                </a:extLst>
              </p14:cNvPr>
              <p14:cNvContentPartPr/>
              <p14:nvPr/>
            </p14:nvContentPartPr>
            <p14:xfrm>
              <a:off x="262440" y="373680"/>
              <a:ext cx="10892520" cy="597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64B48D-09B6-CE58-C3DD-D850919F74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" y="364320"/>
                <a:ext cx="10911240" cy="59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7F055A-981D-4035-FCA2-C5FE33420CCD}"/>
                  </a:ext>
                </a:extLst>
              </p14:cNvPr>
              <p14:cNvContentPartPr/>
              <p14:nvPr/>
            </p14:nvContentPartPr>
            <p14:xfrm>
              <a:off x="106200" y="189720"/>
              <a:ext cx="11977200" cy="625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7F055A-981D-4035-FCA2-C5FE33420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" y="180360"/>
                <a:ext cx="11995920" cy="62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2</cp:revision>
  <dcterms:created xsi:type="dcterms:W3CDTF">2023-01-26T15:47:55Z</dcterms:created>
  <dcterms:modified xsi:type="dcterms:W3CDTF">2023-02-02T17:43:55Z</dcterms:modified>
</cp:coreProperties>
</file>