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7" r:id="rId5"/>
    <p:sldId id="278" r:id="rId6"/>
    <p:sldId id="279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29A14-074E-4602-A58F-01AE6FA3E8AD}" v="5" dt="2023-02-03T16:57:5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CB829A14-074E-4602-A58F-01AE6FA3E8AD}"/>
    <pc:docChg chg="custSel addSld delSld modSld sldOrd delMainMaster">
      <pc:chgData name="Venkatasubramanian, Mani V." userId="fbe5ce37-0145-4c31-b84a-b36f8beac5f3" providerId="ADAL" clId="{CB829A14-074E-4602-A58F-01AE6FA3E8AD}" dt="2023-02-08T16:00:44.645" v="30" actId="2696"/>
      <pc:docMkLst>
        <pc:docMk/>
      </pc:docMkLst>
      <pc:sldChg chg="addSp delSp mod modShow">
        <pc:chgData name="Venkatasubramanian, Mani V." userId="fbe5ce37-0145-4c31-b84a-b36f8beac5f3" providerId="ADAL" clId="{CB829A14-074E-4602-A58F-01AE6FA3E8AD}" dt="2023-02-03T16:00:50.882" v="13"/>
        <pc:sldMkLst>
          <pc:docMk/>
          <pc:sldMk cId="2117074307" sldId="256"/>
        </pc:sldMkLst>
        <pc:inkChg chg="add">
          <ac:chgData name="Venkatasubramanian, Mani V." userId="fbe5ce37-0145-4c31-b84a-b36f8beac5f3" providerId="ADAL" clId="{CB829A14-074E-4602-A58F-01AE6FA3E8AD}" dt="2023-02-03T16:00:50.882" v="13"/>
          <ac:inkMkLst>
            <pc:docMk/>
            <pc:sldMk cId="2117074307" sldId="256"/>
            <ac:inkMk id="2" creationId="{573C7095-95E7-9F60-2B08-4DA4283044FE}"/>
          </ac:inkMkLst>
        </pc:inkChg>
        <pc:inkChg chg="del">
          <ac:chgData name="Venkatasubramanian, Mani V." userId="fbe5ce37-0145-4c31-b84a-b36f8beac5f3" providerId="ADAL" clId="{CB829A14-074E-4602-A58F-01AE6FA3E8AD}" dt="2023-02-02T17:42:26.643" v="2" actId="478"/>
          <ac:inkMkLst>
            <pc:docMk/>
            <pc:sldMk cId="2117074307" sldId="256"/>
            <ac:inkMk id="117" creationId="{2DBDEA1B-E4B9-A87C-1E18-16EA2A337940}"/>
          </ac:inkMkLst>
        </pc:inkChg>
        <pc:inkChg chg="del">
          <ac:chgData name="Venkatasubramanian, Mani V." userId="fbe5ce37-0145-4c31-b84a-b36f8beac5f3" providerId="ADAL" clId="{CB829A14-074E-4602-A58F-01AE6FA3E8AD}" dt="2023-02-02T17:42:24.283" v="1" actId="478"/>
          <ac:inkMkLst>
            <pc:docMk/>
            <pc:sldMk cId="2117074307" sldId="256"/>
            <ac:inkMk id="118" creationId="{BC907004-86C4-27E3-FA26-E0609B9D7960}"/>
          </ac:inkMkLst>
        </pc:inkChg>
      </pc:sldChg>
      <pc:sldChg chg="del">
        <pc:chgData name="Venkatasubramanian, Mani V." userId="fbe5ce37-0145-4c31-b84a-b36f8beac5f3" providerId="ADAL" clId="{CB829A14-074E-4602-A58F-01AE6FA3E8AD}" dt="2023-02-02T17:42:16.763" v="0" actId="2696"/>
        <pc:sldMkLst>
          <pc:docMk/>
          <pc:sldMk cId="1912863149" sldId="257"/>
        </pc:sldMkLst>
      </pc:sldChg>
      <pc:sldChg chg="addSp delSp mod">
        <pc:chgData name="Venkatasubramanian, Mani V." userId="fbe5ce37-0145-4c31-b84a-b36f8beac5f3" providerId="ADAL" clId="{CB829A14-074E-4602-A58F-01AE6FA3E8AD}" dt="2023-02-03T16:00:50.882" v="13"/>
        <pc:sldMkLst>
          <pc:docMk/>
          <pc:sldMk cId="733453144" sldId="258"/>
        </pc:sldMkLst>
        <pc:inkChg chg="add">
          <ac:chgData name="Venkatasubramanian, Mani V." userId="fbe5ce37-0145-4c31-b84a-b36f8beac5f3" providerId="ADAL" clId="{CB829A14-074E-4602-A58F-01AE6FA3E8AD}" dt="2023-02-03T16:00:50.882" v="13"/>
          <ac:inkMkLst>
            <pc:docMk/>
            <pc:sldMk cId="733453144" sldId="258"/>
            <ac:inkMk id="2" creationId="{AEF41221-C596-B40C-B694-574D9692F724}"/>
          </ac:inkMkLst>
        </pc:inkChg>
        <pc:inkChg chg="del">
          <ac:chgData name="Venkatasubramanian, Mani V." userId="fbe5ce37-0145-4c31-b84a-b36f8beac5f3" providerId="ADAL" clId="{CB829A14-074E-4602-A58F-01AE6FA3E8AD}" dt="2023-02-02T17:43:16.673" v="8" actId="478"/>
          <ac:inkMkLst>
            <pc:docMk/>
            <pc:sldMk cId="733453144" sldId="258"/>
            <ac:inkMk id="4" creationId="{B4E29440-AE87-C2B0-AE9A-6C3B0AD3D34C}"/>
          </ac:inkMkLst>
        </pc:inkChg>
      </pc:sldChg>
      <pc:sldChg chg="addSp delSp mod">
        <pc:chgData name="Venkatasubramanian, Mani V." userId="fbe5ce37-0145-4c31-b84a-b36f8beac5f3" providerId="ADAL" clId="{CB829A14-074E-4602-A58F-01AE6FA3E8AD}" dt="2023-02-03T16:57:52.620" v="29"/>
        <pc:sldMkLst>
          <pc:docMk/>
          <pc:sldMk cId="1172947868" sldId="259"/>
        </pc:sldMkLst>
        <pc:inkChg chg="add">
          <ac:chgData name="Venkatasubramanian, Mani V." userId="fbe5ce37-0145-4c31-b84a-b36f8beac5f3" providerId="ADAL" clId="{CB829A14-074E-4602-A58F-01AE6FA3E8AD}" dt="2023-02-03T16:57:52.620" v="29"/>
          <ac:inkMkLst>
            <pc:docMk/>
            <pc:sldMk cId="1172947868" sldId="259"/>
            <ac:inkMk id="2" creationId="{7E56C644-B052-2FFA-A7B9-A00F687277CB}"/>
          </ac:inkMkLst>
        </pc:inkChg>
        <pc:inkChg chg="del">
          <ac:chgData name="Venkatasubramanian, Mani V." userId="fbe5ce37-0145-4c31-b84a-b36f8beac5f3" providerId="ADAL" clId="{CB829A14-074E-4602-A58F-01AE6FA3E8AD}" dt="2023-02-02T17:43:04.653" v="7" actId="478"/>
          <ac:inkMkLst>
            <pc:docMk/>
            <pc:sldMk cId="1172947868" sldId="259"/>
            <ac:inkMk id="5" creationId="{3D64B48D-09B6-CE58-C3DD-D850919F7484}"/>
          </ac:inkMkLst>
        </pc:inkChg>
      </pc:sldChg>
      <pc:sldChg chg="addSp ord">
        <pc:chgData name="Venkatasubramanian, Mani V." userId="fbe5ce37-0145-4c31-b84a-b36f8beac5f3" providerId="ADAL" clId="{CB829A14-074E-4602-A58F-01AE6FA3E8AD}" dt="2023-02-03T16:18:16.646" v="25"/>
        <pc:sldMkLst>
          <pc:docMk/>
          <pc:sldMk cId="3182574894" sldId="260"/>
        </pc:sldMkLst>
        <pc:inkChg chg="add">
          <ac:chgData name="Venkatasubramanian, Mani V." userId="fbe5ce37-0145-4c31-b84a-b36f8beac5f3" providerId="ADAL" clId="{CB829A14-074E-4602-A58F-01AE6FA3E8AD}" dt="2023-02-03T16:08:30.894" v="20"/>
          <ac:inkMkLst>
            <pc:docMk/>
            <pc:sldMk cId="3182574894" sldId="260"/>
            <ac:inkMk id="2" creationId="{E9075E38-5F03-88B7-A19C-8A9321E3C0FD}"/>
          </ac:inkMkLst>
        </pc:inkChg>
        <pc:inkChg chg="add">
          <ac:chgData name="Venkatasubramanian, Mani V." userId="fbe5ce37-0145-4c31-b84a-b36f8beac5f3" providerId="ADAL" clId="{CB829A14-074E-4602-A58F-01AE6FA3E8AD}" dt="2023-02-03T16:10:40.430" v="23"/>
          <ac:inkMkLst>
            <pc:docMk/>
            <pc:sldMk cId="3182574894" sldId="260"/>
            <ac:inkMk id="3" creationId="{971E8002-D731-0C02-BF11-05DD5061D1C9}"/>
          </ac:inkMkLst>
        </pc:inkChg>
        <pc:inkChg chg="add">
          <ac:chgData name="Venkatasubramanian, Mani V." userId="fbe5ce37-0145-4c31-b84a-b36f8beac5f3" providerId="ADAL" clId="{CB829A14-074E-4602-A58F-01AE6FA3E8AD}" dt="2023-02-03T16:18:16.646" v="25"/>
          <ac:inkMkLst>
            <pc:docMk/>
            <pc:sldMk cId="3182574894" sldId="260"/>
            <ac:inkMk id="4" creationId="{73B0881B-79F4-CBE2-719C-1051B5C3FBAC}"/>
          </ac:inkMkLst>
        </pc:inkChg>
      </pc:sldChg>
      <pc:sldChg chg="addSp delSp mod">
        <pc:chgData name="Venkatasubramanian, Mani V." userId="fbe5ce37-0145-4c31-b84a-b36f8beac5f3" providerId="ADAL" clId="{CB829A14-074E-4602-A58F-01AE6FA3E8AD}" dt="2023-02-03T16:57:52.620" v="29"/>
        <pc:sldMkLst>
          <pc:docMk/>
          <pc:sldMk cId="4166394613" sldId="261"/>
        </pc:sldMkLst>
        <pc:inkChg chg="add">
          <ac:chgData name="Venkatasubramanian, Mani V." userId="fbe5ce37-0145-4c31-b84a-b36f8beac5f3" providerId="ADAL" clId="{CB829A14-074E-4602-A58F-01AE6FA3E8AD}" dt="2023-02-03T16:57:52.620" v="29"/>
          <ac:inkMkLst>
            <pc:docMk/>
            <pc:sldMk cId="4166394613" sldId="261"/>
            <ac:inkMk id="2" creationId="{DA33A39E-5E74-BCA9-9FDA-7E5B8F1156A7}"/>
          </ac:inkMkLst>
        </pc:inkChg>
        <pc:inkChg chg="del">
          <ac:chgData name="Venkatasubramanian, Mani V." userId="fbe5ce37-0145-4c31-b84a-b36f8beac5f3" providerId="ADAL" clId="{CB829A14-074E-4602-A58F-01AE6FA3E8AD}" dt="2023-02-02T17:42:59.175" v="6" actId="478"/>
          <ac:inkMkLst>
            <pc:docMk/>
            <pc:sldMk cId="4166394613" sldId="261"/>
            <ac:inkMk id="8" creationId="{887F055A-981D-4035-FCA2-C5FE33420CCD}"/>
          </ac:inkMkLst>
        </pc:inkChg>
      </pc:sldChg>
      <pc:sldChg chg="addSp delSp mod">
        <pc:chgData name="Venkatasubramanian, Mani V." userId="fbe5ce37-0145-4c31-b84a-b36f8beac5f3" providerId="ADAL" clId="{CB829A14-074E-4602-A58F-01AE6FA3E8AD}" dt="2023-02-03T16:57:52.620" v="29"/>
        <pc:sldMkLst>
          <pc:docMk/>
          <pc:sldMk cId="503889784" sldId="262"/>
        </pc:sldMkLst>
        <pc:inkChg chg="add">
          <ac:chgData name="Venkatasubramanian, Mani V." userId="fbe5ce37-0145-4c31-b84a-b36f8beac5f3" providerId="ADAL" clId="{CB829A14-074E-4602-A58F-01AE6FA3E8AD}" dt="2023-02-03T16:57:52.620" v="29"/>
          <ac:inkMkLst>
            <pc:docMk/>
            <pc:sldMk cId="503889784" sldId="262"/>
            <ac:inkMk id="2" creationId="{46950284-78E3-E474-6200-10FD955627E9}"/>
          </ac:inkMkLst>
        </pc:inkChg>
        <pc:inkChg chg="del">
          <ac:chgData name="Venkatasubramanian, Mani V." userId="fbe5ce37-0145-4c31-b84a-b36f8beac5f3" providerId="ADAL" clId="{CB829A14-074E-4602-A58F-01AE6FA3E8AD}" dt="2023-02-02T17:42:51.534" v="5" actId="478"/>
          <ac:inkMkLst>
            <pc:docMk/>
            <pc:sldMk cId="503889784" sldId="262"/>
            <ac:inkMk id="11" creationId="{6179F9A3-BBC4-F15D-B7E4-B0D62156C789}"/>
          </ac:inkMkLst>
        </pc:inkChg>
      </pc:sldChg>
      <pc:sldChg chg="addSp delSp mod">
        <pc:chgData name="Venkatasubramanian, Mani V." userId="fbe5ce37-0145-4c31-b84a-b36f8beac5f3" providerId="ADAL" clId="{CB829A14-074E-4602-A58F-01AE6FA3E8AD}" dt="2023-02-03T16:57:52.620" v="29"/>
        <pc:sldMkLst>
          <pc:docMk/>
          <pc:sldMk cId="3848772123" sldId="263"/>
        </pc:sldMkLst>
        <pc:inkChg chg="add">
          <ac:chgData name="Venkatasubramanian, Mani V." userId="fbe5ce37-0145-4c31-b84a-b36f8beac5f3" providerId="ADAL" clId="{CB829A14-074E-4602-A58F-01AE6FA3E8AD}" dt="2023-02-03T16:57:52.620" v="29"/>
          <ac:inkMkLst>
            <pc:docMk/>
            <pc:sldMk cId="3848772123" sldId="263"/>
            <ac:inkMk id="2" creationId="{2721F576-4617-25CF-8C2D-E93BD755B3FA}"/>
          </ac:inkMkLst>
        </pc:inkChg>
        <pc:inkChg chg="del">
          <ac:chgData name="Venkatasubramanian, Mani V." userId="fbe5ce37-0145-4c31-b84a-b36f8beac5f3" providerId="ADAL" clId="{CB829A14-074E-4602-A58F-01AE6FA3E8AD}" dt="2023-02-02T17:42:46.755" v="4" actId="478"/>
          <ac:inkMkLst>
            <pc:docMk/>
            <pc:sldMk cId="3848772123" sldId="263"/>
            <ac:inkMk id="19" creationId="{CF997308-D519-21BE-02BD-9E148AB8D481}"/>
          </ac:inkMkLst>
        </pc:inkChg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957851907" sldId="264"/>
        </pc:sldMkLst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505011955" sldId="265"/>
        </pc:sldMkLst>
      </pc:sldChg>
      <pc:sldChg chg="del">
        <pc:chgData name="Venkatasubramanian, Mani V." userId="fbe5ce37-0145-4c31-b84a-b36f8beac5f3" providerId="ADAL" clId="{CB829A14-074E-4602-A58F-01AE6FA3E8AD}" dt="2023-02-02T17:42:38.749" v="3" actId="2696"/>
        <pc:sldMkLst>
          <pc:docMk/>
          <pc:sldMk cId="3892890825" sldId="266"/>
        </pc:sldMkLst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3087652007" sldId="267"/>
        </pc:sldMkLst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2359677398" sldId="268"/>
        </pc:sldMkLst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1431500612" sldId="269"/>
        </pc:sldMkLst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3431694428" sldId="270"/>
        </pc:sldMkLst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319252663" sldId="273"/>
        </pc:sldMkLst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4292489457" sldId="274"/>
        </pc:sldMkLst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454200273" sldId="275"/>
        </pc:sldMkLst>
      </pc:sldChg>
      <pc:sldChg chg="del">
        <pc:chgData name="Venkatasubramanian, Mani V." userId="fbe5ce37-0145-4c31-b84a-b36f8beac5f3" providerId="ADAL" clId="{CB829A14-074E-4602-A58F-01AE6FA3E8AD}" dt="2023-02-08T16:00:44.645" v="30" actId="2696"/>
        <pc:sldMkLst>
          <pc:docMk/>
          <pc:sldMk cId="845953873" sldId="276"/>
        </pc:sldMkLst>
      </pc:sldChg>
      <pc:sldChg chg="addSp delSp add mod">
        <pc:chgData name="Venkatasubramanian, Mani V." userId="fbe5ce37-0145-4c31-b84a-b36f8beac5f3" providerId="ADAL" clId="{CB829A14-074E-4602-A58F-01AE6FA3E8AD}" dt="2023-02-03T16:18:16.646" v="25"/>
        <pc:sldMkLst>
          <pc:docMk/>
          <pc:sldMk cId="1364037844" sldId="277"/>
        </pc:sldMkLst>
        <pc:inkChg chg="del">
          <ac:chgData name="Venkatasubramanian, Mani V." userId="fbe5ce37-0145-4c31-b84a-b36f8beac5f3" providerId="ADAL" clId="{CB829A14-074E-4602-A58F-01AE6FA3E8AD}" dt="2023-02-03T16:08:37.770" v="22" actId="478"/>
          <ac:inkMkLst>
            <pc:docMk/>
            <pc:sldMk cId="1364037844" sldId="277"/>
            <ac:inkMk id="2" creationId="{E9075E38-5F03-88B7-A19C-8A9321E3C0FD}"/>
          </ac:inkMkLst>
        </pc:inkChg>
        <pc:inkChg chg="add del">
          <ac:chgData name="Venkatasubramanian, Mani V." userId="fbe5ce37-0145-4c31-b84a-b36f8beac5f3" providerId="ADAL" clId="{CB829A14-074E-4602-A58F-01AE6FA3E8AD}" dt="2023-02-03T16:10:44.774" v="24" actId="478"/>
          <ac:inkMkLst>
            <pc:docMk/>
            <pc:sldMk cId="1364037844" sldId="277"/>
            <ac:inkMk id="3" creationId="{598D8393-495C-6A26-BE9E-D201D95F8E52}"/>
          </ac:inkMkLst>
        </pc:inkChg>
        <pc:inkChg chg="add">
          <ac:chgData name="Venkatasubramanian, Mani V." userId="fbe5ce37-0145-4c31-b84a-b36f8beac5f3" providerId="ADAL" clId="{CB829A14-074E-4602-A58F-01AE6FA3E8AD}" dt="2023-02-03T16:18:16.646" v="25"/>
          <ac:inkMkLst>
            <pc:docMk/>
            <pc:sldMk cId="1364037844" sldId="277"/>
            <ac:inkMk id="4" creationId="{27B3E854-AAE1-1650-CD11-5B94200345D4}"/>
          </ac:inkMkLst>
        </pc:inkChg>
      </pc:sldChg>
      <pc:sldChg chg="del">
        <pc:chgData name="Venkatasubramanian, Mani V." userId="fbe5ce37-0145-4c31-b84a-b36f8beac5f3" providerId="ADAL" clId="{CB829A14-074E-4602-A58F-01AE6FA3E8AD}" dt="2023-02-02T17:43:22.725" v="9" actId="2696"/>
        <pc:sldMkLst>
          <pc:docMk/>
          <pc:sldMk cId="2801873788" sldId="277"/>
        </pc:sldMkLst>
      </pc:sldChg>
      <pc:sldChg chg="del">
        <pc:chgData name="Venkatasubramanian, Mani V." userId="fbe5ce37-0145-4c31-b84a-b36f8beac5f3" providerId="ADAL" clId="{CB829A14-074E-4602-A58F-01AE6FA3E8AD}" dt="2023-02-02T17:43:26.353" v="10" actId="2696"/>
        <pc:sldMkLst>
          <pc:docMk/>
          <pc:sldMk cId="582927421" sldId="278"/>
        </pc:sldMkLst>
      </pc:sldChg>
      <pc:sldChg chg="addSp delSp add mod">
        <pc:chgData name="Venkatasubramanian, Mani V." userId="fbe5ce37-0145-4c31-b84a-b36f8beac5f3" providerId="ADAL" clId="{CB829A14-074E-4602-A58F-01AE6FA3E8AD}" dt="2023-02-03T16:57:52.620" v="29"/>
        <pc:sldMkLst>
          <pc:docMk/>
          <pc:sldMk cId="4241220898" sldId="278"/>
        </pc:sldMkLst>
        <pc:inkChg chg="add">
          <ac:chgData name="Venkatasubramanian, Mani V." userId="fbe5ce37-0145-4c31-b84a-b36f8beac5f3" providerId="ADAL" clId="{CB829A14-074E-4602-A58F-01AE6FA3E8AD}" dt="2023-02-03T16:57:52.620" v="29"/>
          <ac:inkMkLst>
            <pc:docMk/>
            <pc:sldMk cId="4241220898" sldId="278"/>
            <ac:inkMk id="2" creationId="{190B497A-9161-A997-C6FD-A1D1749A0F1F}"/>
          </ac:inkMkLst>
        </pc:inkChg>
        <pc:inkChg chg="del">
          <ac:chgData name="Venkatasubramanian, Mani V." userId="fbe5ce37-0145-4c31-b84a-b36f8beac5f3" providerId="ADAL" clId="{CB829A14-074E-4602-A58F-01AE6FA3E8AD}" dt="2023-02-03T16:18:25.952" v="27" actId="478"/>
          <ac:inkMkLst>
            <pc:docMk/>
            <pc:sldMk cId="4241220898" sldId="278"/>
            <ac:inkMk id="4" creationId="{27B3E854-AAE1-1650-CD11-5B94200345D4}"/>
          </ac:inkMkLst>
        </pc:inkChg>
      </pc:sldChg>
      <pc:sldChg chg="del">
        <pc:chgData name="Venkatasubramanian, Mani V." userId="fbe5ce37-0145-4c31-b84a-b36f8beac5f3" providerId="ADAL" clId="{CB829A14-074E-4602-A58F-01AE6FA3E8AD}" dt="2023-02-02T17:43:22.725" v="9" actId="2696"/>
        <pc:sldMkLst>
          <pc:docMk/>
          <pc:sldMk cId="1664024140" sldId="279"/>
        </pc:sldMkLst>
      </pc:sldChg>
      <pc:sldChg chg="addSp add">
        <pc:chgData name="Venkatasubramanian, Mani V." userId="fbe5ce37-0145-4c31-b84a-b36f8beac5f3" providerId="ADAL" clId="{CB829A14-074E-4602-A58F-01AE6FA3E8AD}" dt="2023-02-03T16:57:52.620" v="29"/>
        <pc:sldMkLst>
          <pc:docMk/>
          <pc:sldMk cId="2846825402" sldId="279"/>
        </pc:sldMkLst>
        <pc:inkChg chg="add">
          <ac:chgData name="Venkatasubramanian, Mani V." userId="fbe5ce37-0145-4c31-b84a-b36f8beac5f3" providerId="ADAL" clId="{CB829A14-074E-4602-A58F-01AE6FA3E8AD}" dt="2023-02-03T16:57:52.620" v="29"/>
          <ac:inkMkLst>
            <pc:docMk/>
            <pc:sldMk cId="2846825402" sldId="279"/>
            <ac:inkMk id="2" creationId="{774B82D0-336D-E7C4-E520-57945B27BF9C}"/>
          </ac:inkMkLst>
        </pc:inkChg>
      </pc:sldChg>
      <pc:sldChg chg="del">
        <pc:chgData name="Venkatasubramanian, Mani V." userId="fbe5ce37-0145-4c31-b84a-b36f8beac5f3" providerId="ADAL" clId="{CB829A14-074E-4602-A58F-01AE6FA3E8AD}" dt="2023-02-02T17:43:22.725" v="9" actId="2696"/>
        <pc:sldMkLst>
          <pc:docMk/>
          <pc:sldMk cId="578120074" sldId="280"/>
        </pc:sldMkLst>
      </pc:sldChg>
      <pc:sldMasterChg chg="del delSldLayout">
        <pc:chgData name="Venkatasubramanian, Mani V." userId="fbe5ce37-0145-4c31-b84a-b36f8beac5f3" providerId="ADAL" clId="{CB829A14-074E-4602-A58F-01AE6FA3E8AD}" dt="2023-02-08T16:00:44.645" v="30" actId="2696"/>
        <pc:sldMasterMkLst>
          <pc:docMk/>
          <pc:sldMasterMk cId="2172864535" sldId="2147483660"/>
        </pc:sldMasterMkLst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1946770086" sldId="2147483661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1877170108" sldId="2147483662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2426584143" sldId="2147483663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3637092785" sldId="2147483664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2761695866" sldId="2147483665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4156257063" sldId="2147483666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189075312" sldId="2147483667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2482460585" sldId="2147483668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2490796654" sldId="2147483669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1055300067" sldId="2147483670"/>
          </pc:sldLayoutMkLst>
        </pc:sldLayoutChg>
        <pc:sldLayoutChg chg="del">
          <pc:chgData name="Venkatasubramanian, Mani V." userId="fbe5ce37-0145-4c31-b84a-b36f8beac5f3" providerId="ADAL" clId="{CB829A14-074E-4602-A58F-01AE6FA3E8AD}" dt="2023-02-08T16:00:44.645" v="30" actId="2696"/>
          <pc:sldLayoutMkLst>
            <pc:docMk/>
            <pc:sldMasterMk cId="2172864535" sldId="2147483660"/>
            <pc:sldLayoutMk cId="368739216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5:50:20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22162 1055 0,'0'0'0,"0"0"0,0 0 16,0 0-16,0 0 15,0 0-15,0 0 16,-9 9-1,1 8-15,-1 18 16,9 8-16,0 9 16,0 0-16,0-9 15,9 1-15,-1 7 16,10 19 0,-1 8-16,-8 8 15,8-25-15,-8 0 0,0-18 16,8 0-1,0 9-15,1 0 16,-10-9-16,1 1 16,0-18-16,-1 0 15,1-18-15,0 1 16,-9-9-16,8-9 16,1-17-16,0 18 15</inkml:trace>
  <inkml:trace contextRef="#ctx0" brushRef="#br0" timeOffset="383.36">22796 908 0,'0'0'0,"0"0"0,0 0 16,0 0-16,0 17 15,0 0-15,0 9 16,9 26 0,-1 18-16,1 8 15,0-18-15,-1-8 16,1-8-16,8 7 15,-8 1-15,8 26 16,-8 9-16,0-18 16,-9-8-16,0-18 15,-9-8 1,0 8-16,1 1 16,8-18-16,-9-9 15,9-8-15,0-9 16</inkml:trace>
  <inkml:trace contextRef="#ctx0" brushRef="#br0" timeOffset="714.63">22101 1419 0,'0'0'0,"0"0"0,9 8 16,8 1-16,1 8 16,8 1-16,8-1 15,10 9-15,17-9 16,25 1-1,-7-10-15,-19 1 0,-7-18 16,-1 1 0,0-10-16,0 1 15,-26 8-15</inkml:trace>
  <inkml:trace contextRef="#ctx0" brushRef="#br0" timeOffset="1359.94">23326 1228 0,'0'0'0,"0"0"15,0 0-15,0 0 16,0 18-16,0-1 16,0 0-16,0 1 15,8-1 1,10-8-16,-1-1 16,18 1-16,8 0 15,1-9-15,-1 0 16,-8 0-16,0-9 15,17 9-15,0 0 16,0 0-16,0 0 16,-17 0-1,-1 0-15,-7 0 0,-10 0 16</inkml:trace>
  <inkml:trace contextRef="#ctx0" brushRef="#br0" timeOffset="1664.06">23430 1809 0,'0'0'0,"0"0"16,0 0-16,0 0 15,0 0-15,17 8 16,9 1-16,0 0 16,9-9-16,0-9 15,34-8 1,27-27-16,8 1 15,-17 0-15,-44 25 0</inkml:trace>
  <inkml:trace contextRef="#ctx0" brushRef="#br0" timeOffset="3259.68">25219 241 0,'0'0'0,"-9"0"0,0 0 15,1 0-15,-18 0 16,0 17-16,-9 0 16,-8 1-16,-18 16 15,-26 10-15,9-10 16,26-8-16,17-8 16,18-10-1,-1 1-15,1 0 16,17-1-16,0 1 15,26 8-15,17 9 16,9-8 0,0-1-16,1 0 15,7 1 1,1-1-16,-17-8 0,-10-1 16,-8 1-16,-8 0 15,-10-1-15,1 1 16,-9 0-16,-9-9 15,1 17-15,-10 0 16,1 9-16,0-8 16,-1-1-16,1-9 15,0 1 1,-1 0-16,1-1 16,8-8-16,9 0 15,0 0-15,0 9 16</inkml:trace>
  <inkml:trace contextRef="#ctx0" brushRef="#br0" timeOffset="3635.75">25584 111 0,'0'0'0,"0"0"0,0 0 16,0 0-16,-9 9 15,0 25-15,9 1 16,0 25-16,0 1 15,0-9-15,0-9 16,9-8 0,0 17-16,-1 0 15,1 17-15,0-8 16,-1 0-16,1-18 16,-9 0-16,9-8 15,-1-18-15</inkml:trace>
  <inkml:trace contextRef="#ctx0" brushRef="#br0" timeOffset="3910.96">25436 700 0,'0'0'0,"0"0"0,0-9 0,26 1 15,35-10 1,43 1-16,-8-9 15,-62 17-15</inkml:trace>
  <inkml:trace contextRef="#ctx0" brushRef="#br0" timeOffset="4875.67">26009 648 0,'0'0'0,"0"0"15,0 0-15,0 0 16,0 26-16,0 9 16,0 8-1,-9-17-15,9 0 16,0 0-16,0-9 16,0-8-16,0 8 15,18 0-15,17-8 16,-1 0-16,18-1 15,-8 1-15,-18-9 16,0-9-16,0 1 16,-9-10-1,-8-8-15,0-8 16,-18-1-16,-8 1 16,-27-10-16,-8 10 15,0 16-15,17 1 16,1 8-16,16 1 15,1 8-15,8 0 16,9 0 0,0 0-16,0 0 15,35 0-15,26 0 16,-1 8-16,-7 1 16,-1-9-16,8 0 15,1 0-15,0 0 16,-9 0-1,-8 0-15,-18 9 16,0 8-16,0 0 16,-9 1-16,0 8 15,1 0-15,-10-1 16,1 1-16,0 0 16,0-17-16,-9 0 15,0-1 1,0 1-16,0-9 15,0-9-15,8-17 16,1-8-16,8-9 16,1-1-1,-1 1-15,0 0 16,1-1-16,-1 10 0,-8 25 16</inkml:trace>
  <inkml:trace contextRef="#ctx0" brushRef="#br0" timeOffset="6415.92">27208 657 0,'0'0'16,"0"0"-16,0 0 0,0 0 0,0 0 0,0 0 0,8 0 16,1-9-1,0 0-15,-1 1 16,1-1-16,0 0 16,-1 1-16,1-1 15,0 0-15,-1 1 16,1 8-16,-9 0 15,0 0-15,0 0 16,0 0-16,0 0 16,0 0-1,0 0 1,0 0-16,0 0 0,-9 8 16,9 10-16,0-1 15,0 0-15,0 9 16,18 0-16,-1 0 15,18-8-15,0 8 16,8-1 0,0-16-16,1 0 15,-18-1-15,0 1 16,0 0 0,0-9-16,-9 0 15,1 0-15,-10 0 0,1 0 16,0 0-16,0 0 15,-9 0 1,0 0-16,0 0 16,0 0-16,0 0 15,0 0-15,0 0 16,-9 0-16,0 8 16,0 10-16,9-10 15,0 10-15,0-10 16,0 1-1,9 0-15,9-1 16,-1 1-16,18 8 16,17-8-16,0 0 15,-9-9-15,1-9 16,-18 0-16,0 1 16,0-10-1,-9-8-15,1 9 16,-10 0-16,1-1 15,0 1-15,-1 0 16,1 8-16,-9-8 16,0 0-16,0 8 15,0 0-15,0 1 16,0-10-16,0 1 16,0 0-16,0 8 15,0 0 1,0 1-16,0-1 15,0 0-15,-9 1 16,1 8-16,-1 0 16,0 0-16,1 0 15,-1 0-15,0 0 16,-17 17 0,0 18-16,0 17 15,9-1-15,-1-16 16,18-9-16,18 0 15,-1 0-15,9-9 16,0 1-16,0-10 16,0 1-1,9-18 1,0-8 0,8-26-16,-8-18 15,-9 1-15,-17 8 0,-1 8 0,-16-16 16,-1-18-16,-17 0 15,9 8-15,-1 18 16,-8 9 0,0 8-16,0 18 15,0 0-15,9-1 16,-1 1-16,10 9 16,-1-1-16,9 9 15,0 0-15,0 0 16,0 0-16,0 9 15,0 25-15,17 27 16,1 8-16,8-8 16,-9-9-1,9 26-15,9 8 16,0-8-16,8-8 16,0-19-16,9-7 15,1-18-15,-1 8 16,-18-16-1</inkml:trace>
  <inkml:trace contextRef="#ctx0" brushRef="#br0" timeOffset="6843.11">29518 154 0,'0'0'0,"0"0"16,0 0-16,0 0 15,0 26 1,8 17-16,-8 9 16,9 9-16,-9-18 15,0 1-15,9 8 16,-1 8-16,1 18 15,0 0-15,-9-17 16,0-18-16,8 0 16,1-8-16,0-9 15,-9-9-15</inkml:trace>
  <inkml:trace contextRef="#ctx0" brushRef="#br0" timeOffset="7295.81">30117 379 0,'0'0'0,"0"0"0,0 0 16,-9 0-1,-8 18-15,-9-1 16,0 0-16,-27 1 15,-25 8-15,-9 0 16,9-18-16,26 1 16,9 0-16,-1-1 15,10-8 1,-1 9-16,18-9 16,-1 0-16,9 0 15,9 0-15,0 0 16,0 0-16,0 0 15,0 0-15,0 0 16,18 17-16,8 9 16,17 9-1,9 17-15,9 0 16,0 0-16,-18-9 16,1-17-16,-18 0 15,9 0-15,-1 0 16,-8-9-16,9 1 15,-9-10-15</inkml:trace>
  <inkml:trace contextRef="#ctx0" brushRef="#br0" timeOffset="7625.6">30499 275 0,'0'0'0,"0"0"15,0 0-15,0 0 16,0 9-16,0 17 16,9 17-16,-1 1 15,1-10-15,-9 18 16,0 9-1,9 17-15,-9 9 16,0-18-16,0-26 16,0 0-16,0-17 15,8 9-15,1-953 16,-9 1897-16,0-971 16</inkml:trace>
  <inkml:trace contextRef="#ctx0" brushRef="#br0" timeOffset="7894.91">30481 319 0,'0'0'0,"0"0"0,18 0 16,25 0-16,9 0 16,0 8-16,-8 1 15,-9 0-15,-9-9 16,8-9 0,10 0-16,-1 1 15,1-1-15,-18-8 16,-9 8-16</inkml:trace>
  <inkml:trace contextRef="#ctx0" brushRef="#br0" timeOffset="8094.27">30473 596 0,'0'0'0,"0"0"0,35 0 16,25 0 0,10 17-16,-9 1 15,-18-10-15,-26-8 16</inkml:trace>
  <inkml:trace contextRef="#ctx0" brushRef="#br0" timeOffset="8330.39">30594 1124 0,'0'0'0,"0"0"0,0 0 15,26 0-15,18-8 16,34-1-16,78-17 16,-8-9-16,-96 27 15</inkml:trace>
  <inkml:trace contextRef="#ctx0" brushRef="#br0" timeOffset="9166.54">25132 1661 0,'0'0'0,"0"0"16,0 0-16,0 0 15,17 0-15,35 0 16,35 9-16,70-18 16,42 1-16,27-1 15,26-17 1,26 0-16,69 0 16,-43 9-16,-9-9 15,79 8-15,25 18 16,-34-8-16,-18-1 15,-17 0-15,53 9 16,16 0-16,-34 0 16,-61-8-1,8-1-15,10 9 16,-79-9-16,-35 9 16,-8-8-16,-87-1 15,-35 0-15,-35 9 16,-25 0-1,-9 0 1</inkml:trace>
  <inkml:trace contextRef="#ctx0" brushRef="#br0" timeOffset="10790.72">27060 890 0,'0'0'0,"0"0"16,0 9-16,0 0 16,0 8-16,9 0 15,8 1-15,0-1 16,1-8-1,-1-1-15,0 1 16,1-9-16,8-9 16,-9 1-16,1-1 15,8-17-15,8-17 16,1-9-16,-9 0 16,0 0-16,-8 17 15,-1 9 1,0 0-16,1 0 15,-10-8-15,1-1 16,0 0-16,-1 9 16,-16 0 15,-1 9-31,0 0 0,-8-1 16,0 18-16,-1 0 0,-8 18 15,0-1-15,0 0 16,0 27-16,0 8 15,9 17-15,17 9 16,0-18-16,8-16 16,10-1-16,16-8 15,10-1-15,17-8 16,-9-17 0,0 0-16,0-9 15,9-9-15,0 9 16,17 0-16,-18 0 15</inkml:trace>
  <inkml:trace contextRef="#ctx0" brushRef="#br0" timeOffset="11618.94">26417 2172 0,'0'0'0,"-8"-17"0,8-9 0,0-9 15,0 1-15,8 8 16,-8 8-16,0 1 16,0 8-16,0 1 15,-8-1-15,-1 0 16,0 1-1,-26 8-15,-17 0 16,-26 8-16,9 18 16,17 9-16,17 17 15,0 0-15,18-9 16,17-8-16,26 8 16,17 18-16,18 0 15,0-1-15,0-969 16,-9 1914-1,17-962-15,9-9 16,1 10-16,-27-18 16,-9 0-16,-17-9 15,0 0-15,-17 1 16,0-1 0,-18 9-16,-9 9 15,-34 17-15,-8 0 16,7-9-16,-16-17 15,-27 0-15,-8 0 16,17-17-16,35-1 16,18 1-16,-1-9 15,17-9-15,1 1 16,0-10 0,17 1-16,0 8 15</inkml:trace>
  <inkml:trace contextRef="#ctx0" brushRef="#br0" timeOffset="12072.68">26843 2432 0,'0'0'0,"0"0"0,0 0 16,0 0-16,0 0 15,8 0-15,10 18 16,8 16-16,9 18 16,-1 9-1,-8-18-15,0 0 16,1 9-16,7 18 16,-8-1-16,0-8 15,0-1-15,-8-25 16,-10-9-16,1 0 15,0-17-15,0-1 16,-9-16-16,0-10 16,8-16-1,1-10-15,0 1 16,-1 0-16,1-9 16,0-9-16,8 0 15,0 9-15,18 0 16,0 18-16,0 8 15,17 0 1,0 0-16,-26 17 16</inkml:trace>
  <inkml:trace contextRef="#ctx0" brushRef="#br0" timeOffset="12724.8">27824 2917 0,'0'0'0,"0"0"15,0-8-15,0-1 16,0 0-1,0 1-15,17-1 16,1-8-16,-1-9 16,9 0-16,-8-9 15,-10-17-15,1 0 16,-18 9-16,1 8 16,-10 0-16,1 18 15,0 0 1,-1 17-1,1 17-15,-1 18 0,1 17 16,0-9-16,-1-8 16,18 8-1,0 0-15,18-17 0,-1 0 16,0-17-16,27 0 16,8-18-1,-9 0-15,-8 1 16,-9-1-16,0-8 15,0-1-15,-17 1 16,0 0-16,-1 8 16,1 9-16,-9 0 15,0 0-15,0 0 16,0 9 0,9 17-16,8 17 15,0 18-15,1-1 16,-10-16-16,1-10 15,0-8-15,8-8 16,-8-10-16,0-8 16,-9 0-1</inkml:trace>
  <inkml:trace contextRef="#ctx0" brushRef="#br0" timeOffset="12995.69">28597 1895 0,'0'0'0,"0"0"0,0 0 16,0 0-16,0 0 16,0 9-16,0 17 15,17 34-15,1 27 16,-1-9-16,0-9 15,-8 9-15,0 26 16,0 0-16,-1-26 16,1-17-1,-9-9-15,9 17 16,-1 18-16,-16 8 16,-10-26-16,18-43 15</inkml:trace>
  <inkml:trace contextRef="#ctx0" brushRef="#br0" timeOffset="13425.17">28371 2813 0,'0'0'0,"0"0"0,9 0 16,17-8-16,9-1 16,8 0-16,27-17 15,34-8-15,-9-1 16,-17 0-16,-17 1 16,-17 8-16,-10 0 15,-8 8 1,1 1-16,-1 0 15,-9 8-15,-8 9 16,-1 0-16,1 0 16,0 18-1,-1-1-15,1 26 16,0 0-16,-9-8 0,0 17 16,8 0-1,10 0-15,-1 9 16,1-18-16,-10-17 15,1-9-15,0-8 16</inkml:trace>
  <inkml:trace contextRef="#ctx0" brushRef="#br0" timeOffset="13629.05">29049 2259 0,'0'0'0,"0"0"16,0 0-16,0 0 16,0 0-16,0-9 15,0-8-15,0 8 16</inkml:trace>
  <inkml:trace contextRef="#ctx0" brushRef="#br0" timeOffset="13996.99">29344 2467 0,'0'0'0,"0"0"0,0 0 15,0 17-15,17 18 16,1 17-16,-1-9 15,-8 0-15,-1-17 16,1 0 0,0 0-16,-1-17 15,-8 0-15,0-1 16,0 1-16,0-9 16,0 0-16,0 0 15,9-9-15,0 1 16,8-10-16,0-8 15,1 9-15,-1 0 16,18-1 0,8 18-16,9 0 15,1 18-15,-1 8 16,-26-9-16,8 9 16,-7 0-16,-10-17 15</inkml:trace>
  <inkml:trace contextRef="#ctx0" brushRef="#br0" timeOffset="14595.97">30612 2476 0,'0'0'0,"0"0"0,0 0 16,-9 0-1,-17 0-15,0 0 16,-26 0-16,-35 0 16,-17 0-16,17 17 15,17 0-15,18 1 16,9 7 0,8 1-1,18-8-15,-1 8 16,10-9-16,8 0 0,0-8 15,0 0-15,17 8 16,1 0-16,16 1 16,18-10-16,-8 1 15,-1 0-15,-17-1 16,0 1-16,0 0 16,-8 8-1,-1 26-15,0 18 16,10 26-16,-19-9 15,1 25-15,0 27 16,8-8-16,-8-27 16,-9-26-16,0 18 15,0-9-15,-9-18 16,0-16 0,1-18-16,-18 0 15,-9-18-15,-9-8 16,-8-17-16,0-18 15,17-8-15,1-9 16,8-43 0,17-26-16,44-1 0,52-42 15,17 8 1,-70 104-16</inkml:trace>
  <inkml:trace contextRef="#ctx0" brushRef="#br0" timeOffset="66288.11">18793 4225 0,'0'0'0,"0"0"0,-9 26 0,0 9 16,9 17-16,0 0 16,0 8-16,0 10 15,0-1-15,9 9 16,8-9-16,9 1 16,18 8-16,-1-18 15,1-17 1,-1 1-16,0-18 15,1-18-15,8 1 16,9-18-16,0 1 16,-9-18-16,8 0 15,-16-9-15,-1-17 16,-17-8-16,0-1 16,-17 0-16,0 1 15,-18-27 1,-17-17-16,-26 9 15,-9 17-15,0 17 16,1 9-16,-27-8 16,-35-1-16,18 18 15,34 17-15,-16 8 16,-19 10 0,10 25-16,17 0 15,26 9-15,17 9 16,0 0-16,18-1 15,-1 18 1,27 9-16,26-1 0,26 1 16,8-9-16,-8-26 15,26 0-15,26 0 16,8-17 0,-34-1-16,-9-16 15,35-1-15,0 0 16,-26-17-16,-18 9 15,-43 17-15</inkml:trace>
  <inkml:trace contextRef="#ctx0" brushRef="#br0" timeOffset="66854.59">19687 4502 0,'0'0'0,"0"0"16,0 0-16,9 0 15,17 0-15,9 9 16,8 0-16,-8-1 15,-9 1 1,0 0-16,-9 8 16,1 0-16,-1 1 15,0 16-15,-8 18 16,0 0 0,-18 0-16,0-8 15,1-1-15,-1-17 16,0 0-16,1-9 15,8 0-15,0-8 16,0 0-16,8-1 16,1 1-16,8 0 15,9-18-15,0 9 16,-17 0-16,0 0 16</inkml:trace>
  <inkml:trace contextRef="#ctx0" brushRef="#br0" timeOffset="67067.98">19592 3948 0,'0'0'0,"0"0"0,0 0 16,0 0-16,0 17 15,8 9-15,-8-8 16</inkml:trace>
  <inkml:trace contextRef="#ctx0" brushRef="#br0" timeOffset="67607.03">20312 4234 0,'0'0'0,"0"0"0,0 0 15,18 0-15,-1 0 16,9 0-16,9 0 15,8 9-15,18-9 16,17 8 0,0-8-16,-17 0 15,-9 0-15,0 0 16,-17 0-16,-18 0 16</inkml:trace>
  <inkml:trace contextRef="#ctx0" brushRef="#br0" timeOffset="67884.33">20451 4797 0,'0'0'0,"0"0"16,0 0-16,0 9 16,18 8-16,-1 0 15,18 1-15,26-1 16,17-8 0,0-27-16,9-8 0,-9-17 15,-43 17 1</inkml:trace>
  <inkml:trace contextRef="#ctx0" brushRef="#br0" timeOffset="71101.05">21563 3809 0,'0'0'0,"0"0"0,-9 0 0,9 26 15,0 9-15,0 8 16,0 1-16,9-10 16,8 1-1,1 17-15,8 0 16,-9 9-16,9 8 0,0 0 15,0-8 1,-9-18-16,1 9 16,-9-9-16,-1-17 15,1-17-15,0 0 16,-9-9-16</inkml:trace>
  <inkml:trace contextRef="#ctx0" brushRef="#br0" timeOffset="71500.13">21407 3550 0,'0'0'0,"0"0"16,8 0-16,36 0 15,42 8-15,19 10 16,-19-1-16,19 9 16,8 9-16,-18-9 15,-34 8-15,0 9 16,-9 18-16,-9 8 16,-17-8-1,-8 8-15,-10 18 16,-16 34-16,-18-17 15,-26-17-15,-18-1 16,-8 1-16,17-9 16,9-17-16,17-18 15,1-17-15,16-9 16,1-8 0,17-9-16,0 9 15,0-1-15</inkml:trace>
  <inkml:trace contextRef="#ctx0" brushRef="#br0" timeOffset="71767.34">22726 4121 0,'0'0'0,"0"0"16,0 0-16,0 0 15,0 0 1,0 9-16,9 17 0,9 26 16,-10 17-16,1 0 15,0-17 1,-9-8-16,0-1 16,0-17-16,8 0 15,1-9-15,0-8 16</inkml:trace>
  <inkml:trace contextRef="#ctx0" brushRef="#br0" timeOffset="72497.95">23708 3948 0,'0'0'0,"0"0"0,-9 0 15,-8 17-15,-18 9 16,-26 9-16,-8-9 16,17 0-16,8-9 15,9 1-15,9-1 16,9 18-1,0 8-15,17 18 0,17 8 16,18-9 0,-9-8-16,9 0 15,-9-8-15,0 8 16,0-9-16,-18-17 16,1 0-16,-9 0 15,0 0 1,-9-17-16,1-1 15,-18 1-15,-9 0 16,0-18 0,9 0-1,0 1-15,9-10 0,-1 1 0,10-9 16,8 0-16,8 0 16,18-17-16,27-9 15,-1 17 1,-9 0-16,0 1 15,-16 16-15,-1 1 16,0 8-16,0 9 16,0 0-16,0 0 15,-9 18-15,1-1 16,-10 0-16,1 1 16,0-1-1,-1 0-15,-8 9 16,0 18-16,0 16 15,0 18-15,9 9 16,8-26-16,1-10 16,8 1-16,0 9 15,0-18-15,-9 1 16,1-10 0,-1-16-1</inkml:trace>
  <inkml:trace contextRef="#ctx0" brushRef="#br0" timeOffset="72822.34">23647 4199 0,'0'0'0,"0"-8"0,0-1 15,26 0-15,44 9 16,8 9-16,-18 8 16,1 27-1,-9 8-15,-8-1 16,-18 1-16,-9-17 16,-8-9-16,0 9 15,-18-1-15,-17 10 16,-35-1-1,-17-17-15,8 0 16,1-9-16,17-17 16,34-8-16,18 8 15</inkml:trace>
  <inkml:trace contextRef="#ctx0" brushRef="#br0" timeOffset="73013.57">24559 4606 0,'0'0'0,"0"0"16,0 0-16,0 0 16,0 0-16,0 0 15,0 0-15,0 0 16</inkml:trace>
  <inkml:trace contextRef="#ctx0" brushRef="#br0" timeOffset="73435.37">25306 4398 0,'0'0'0,"0"0"16,0 0-16,0 0 16,0 0-16,0 0 15,8 18-15,1 8 16,0 0 0,-1-9-16,1 9 15,0-9-15,8-8 16,-8 0-16,8-1 15,1-8-15,-1 0 16,0-8-16,1-27 16,-10-17-16,-16-17 15,-1 8-15,0 27 16,-17 8 0,-26-9-16,-9 0 15,9 18-15,0 0 16,17 17-16,1 0 31,16 8-31,18 1 0,0-9 0</inkml:trace>
  <inkml:trace contextRef="#ctx0" brushRef="#br0" timeOffset="73735.17">25610 3498 0,'0'0'0,"0"0"0,-9 8 16,9 27-16,0 17 16,17 43-16,27 35 15,-1-9-15,-8-34 16,8 17-16,1 9 15,-18-27-15,0-25 16,0-1 0,0 1-16,0 8 15,-9 9 1,-17 0-16,-8-17 16,8-35-16</inkml:trace>
  <inkml:trace contextRef="#ctx0" brushRef="#br0" timeOffset="73883.19">26018 4269 0,'0'0'0,"8"-9"16,36 0-16,17 9 15,-27 0-15</inkml:trace>
  <inkml:trace contextRef="#ctx0" brushRef="#br0" timeOffset="74419.02">27303 4927 0,'0'0'0,"0"0"0,0 0 16,0 0-16,0 0 15,0-9-15,-9-17 16,1-26-16,-10-17 16,-8-26-16,0-61 15,9 17-15,-9 9 16,-9-34 0,18 34-16,-1 34 15,1 18-15,0-8 16,-1 17-16,10 25 15,8 10-15,0 16 16,0 18-16,8 0 16,18 18-1,9 16 1,0 10-16,8 34 0,18 25 16,8-7-16,1-18 15,-9-18-15,-18-8 16,1-8-16,-10-1 15,-8-17-15</inkml:trace>
  <inkml:trace contextRef="#ctx0" brushRef="#br0" timeOffset="74667.22">27199 4121 0,'0'0'0,"0"0"0,0 0 16,0 0-1,0 0-15,0 0 16,17 0-16,9 0 16,9 0-16,17-8 15,-17 8 1</inkml:trace>
  <inkml:trace contextRef="#ctx0" brushRef="#br0" timeOffset="74867.11">27633 3931 0,'0'0'0,"0"0"0,17 8 0,18 18 15,52 26 1,0-8-16,-18-1 16,-17-8-16,-8-9 15,-9 0-15,8 0 16,-8-9-16,-18-8 16,-8-9-16</inkml:trace>
  <inkml:trace contextRef="#ctx0" brushRef="#br0" timeOffset="75165.67">28041 3766 0,'0'0'0,"0"0"16,0 0-16,-8 0 15,-10 17-15,-8 1 16,0 25-16,-9 9 16,1-9-16,8 1 15,8-10-15,1 1 16,-1 8-16,1 9 16,8 9-1,9-9-15,0-9 16,0 0-16,-8-8 15,8-18-15</inkml:trace>
  <inkml:trace contextRef="#ctx0" brushRef="#br0" timeOffset="75433.23">28597 4009 0,'0'0'0,"0"0"0,0 8 15,0 10 1,0 25-16,17 26 16,-8 35-16,0-17 15,-1-35-15,-8-9 16,0-17-16,0 0 15,0-17-15,0-1 16,0-8-16,0 0 16</inkml:trace>
  <inkml:trace contextRef="#ctx0" brushRef="#br0" timeOffset="75866.28">29370 3827 0,'0'0'0,"0"0"0,0 0 16,-9 8-1,-26 36-15,-8-1 0,0 0 16,8-8-1,0 0-15,0-9 16,18-9-16,0 0 16,8 1-16,9-1 15,0 0-15,0 9 16,17 0-16,1 0 16,-1 0-16,9 0 15,0 0-15,-17 0 16,0-9-16,-9-8 15,-9 0 1,0-1-16,1 10 16,-10-1-16,-8 0 15,-9 1-15,-25-1 16,-27 18-16,0-9 16,61-18-16</inkml:trace>
  <inkml:trace contextRef="#ctx0" brushRef="#br0" timeOffset="76060.2">28588 3524 0,'0'0'0,"0"0"0,0 17 0,18 18 16,8-1-16,-18-25 16</inkml:trace>
  <inkml:trace contextRef="#ctx0" brushRef="#br0" timeOffset="78032.48">31150 3991 0,'0'0'0,"0"0"15,0 0-15,0 0 16,0 0 0,-9 0-16,1 0 15,-18 9-15,0 0 16,8-1-16,-8 1 16,0 0-16,9-1 15,-9 10-15,0-10 16,0 10-1,0-1-15,0 0 16,8 9-16,1 0 16,17 9-16,0 17 15,17-9-15,1 0 16,25-17-16,18-17 16,0 0-16,-18-18 15,0-17 1,1-9-16,-1-8 15,-17 0-15,0-26 16,-8-18-16,-18 0 16,-9 18-16,0 0 15,-8-1-15,-9 1 16,-17-9-16,-1 9 16,-8 8-1,17 18-15,1 8 16,16 18-16,1 0 15,8 8-15,9 9 16,0 9-16,0 25 16,17 18-16,18 18 15,17 34-15,0 25 16,1-7 0,-19-44-16,1 8 15,17 36-15,-8-18 16,8-18-16,-9-43 15</inkml:trace>
  <inkml:trace contextRef="#ctx0" brushRef="#br0" timeOffset="79466.16">21858 5568 0,'0'0'0,"0"0"0,0 0 16,0 0 0,0 0-16,0 0 15,0 0-15,0 17 16,9 0-16,-1 9 16,10 9-16,-1 0 15,1 8-15,8-8 16,8-9-16,18 0 15,-8 0-15,-1 0 16,-17-18 0,0 1-16,0 0 15,1-9-15,-1 0 16,0-9-16,0 0 16,8 1-16,1-18 15,17 0-15,0-9 16,-8 18-16,-1-1 15,1 10-15,-1 8 16,0 0 0,-8 0-16,-9 8 15,0-8-15,0-8 16,-17-1 0,0 0-16,-1-17 15,-8 0-15,-8-8 0,-1-1 16,0 9-16,1-17 15,-1-18 1,0 1-16,9-10 16,0 18-16,0 18 15,0-1-15,0 18 16</inkml:trace>
  <inkml:trace contextRef="#ctx0" brushRef="#br0" timeOffset="79924.14">23187 5455 0,'0'0'0,"0"0"16,0 0-16,0 0 15,0 9-15,17 8 16,9 26-16,18 35 16,-1 0-1,0-17-15,1-18 16,-1 1-16,-8-1 15,-9-17-15,0 0 16,-17-17-16,-1-1 16,1-8-16,-9 0 15,0-8 1,9-1-16,0-34 16,-1-18-16,10-17 15,-10 9-15,-8 17 16,9 17-16,0 18 15,-1 8-15</inkml:trace>
  <inkml:trace contextRef="#ctx0" brushRef="#br0" timeOffset="82403.37">31202 3688 0,'0'0'0,"0"0"0,0 0 16,0 0-16,-8 0 15,-1 0-15,0 0 16,-8-8 0,-9-1-16,0 0 15,0 9-15,0 0 16,-9 0-16,0 0 15,0 0-15,-8 0 16,0 9-16,-18 8 16,-9 1-16,10-1 15,7 17 1,19 18-16,-1 9 16,18-9-16,-1-9 15,18-8-15,9 0 16,17 17-16,26-9 15,-9-8-15,1-9 16,-1-18 0,1 1-16,17-18 15,8 1-15,0-1 16,-8-8-16,-9-9 16,-8 0-16,-18-18 15,0 1-15,0 0 16,-17-9-16,-1 17 15,1 9 1,0 9-16,-9-1 16,0 10-16,0 8 15,0 0-15,0 8 16,8 36-16,1 8 16,0 8-16,-1 10 15,1 16-15,0 18 16,-1-17-16,1-27 15,-9 10 1,9 16-16,0 18 16,-1-17-16,1-18 15,-9-25-15,0-1 16,0-17-16,0 0 16,0 0-16,0-18 15,0 1-15,0 0 16,0-9-1,0 0-15,9-9 16,17-34-16,17-44 16,18 9-16,0 0 15,-1-17-15,-7-18 16,-1 1 0,8 34-16,10 0 15,17-26-15,0-17 16,-44 60-16</inkml:trace>
  <inkml:trace contextRef="#ctx0" brushRef="#br0" timeOffset="84284.48">24515 5412 0,'0'0'0,"0"0"0,0-9 15,0 1-15,0-10 16,-8 1-16,-1 0 16,9-27-16,0-8 15,-9 9 1,-8 0-16,8 8 16,1 0-16,-1-8 0,0 8 15,9-17 1,9 26-16</inkml:trace>
  <inkml:trace contextRef="#ctx0" brushRef="#br0" timeOffset="84795.45">23960 5057 0,'0'0'0,"0"0"16,0 0-16,0 0 15,0 8-15,0 18 16,0 35-16,17 8 16,0 1-1,1-1-15,-1 18 16,0 34-16,-8-26 16,0-17-16,0 0 15,-9 17-15,8 1 16,1-19-16,-9-16 15,9 0 1,-1-27-16</inkml:trace>
  <inkml:trace contextRef="#ctx0" brushRef="#br0" timeOffset="85332.28">24159 5568 0,'0'0'0,"0"0"16,0 0-16,0 0 16,0 0-16,0-9 15,0 0-15,26 1 16,18-1-16,8-8 15,0 8 1,-9 0-16,1 9 16,-18 0-16,0 0 15,0 0-15,9 9 16,8 8-16,9 27 16,18 8-16,-9 8 15,-9-8 1,-9-17-16,-17-9 15,0 0-15,0-17 16,0-1-16,-8 1 16,-1-18-16,0 1 15,1-18 1,-10-18-16,1 1 0,-18 8 16,1 9-1,-1 0-15,-17 9 16,-17 0-16,-18-1 15,-9 18-15,18 0 16,18 0-16,16 9 16,9-9-16,9 0 15</inkml:trace>
  <inkml:trace contextRef="#ctx0" brushRef="#br0" timeOffset="86210.66">26600 5083 0,'0'0'0,"0"0"0,-9 0 16,0 0-1,1 0-15,-10 0 16,-8 0-16,0 8 16,0 27-16,0 26 15,0 17-15,9-18 16,-1 27-16,1 17 16,17 0-16,0-35 15,9-17 1,8-9-1,0-8-15,18 8 0,17 1 16,-8-18-16,-10 0 16,-8-18-16,0 1 15,0-9-15,-17 0 16,0 0-16,-1-9 16,1 1-1,-18-1-15,-17 0 16,-17-8-16,-9 0 15,8 8-15,1 0 16,0 1-16,8 8 16,18 0-16,17 0 15,0 0-15</inkml:trace>
  <inkml:trace contextRef="#ctx0" brushRef="#br0" timeOffset="86587.17">26930 5585 0,'0'0'0,"0"0"0,0 0 16,-9 9-16,9 17 16,0 17-16,0 9 15,17-9-15,9 1 16,26-1-16,1-8 15,-10-18-15,-8-8 16,-9-1-16,0-16 16,0-1-16,0 0 15,-9-17-15,-8-8 16,-9-10 0,-9-8-16,-8 18 15,-26-1-15,-18 0 16,-9 9-16,18 9 15,17 17-15,18 0 16,0 0-16,17 17 16,17 27-1,35-1-15,-17-17 16</inkml:trace>
  <inkml:trace contextRef="#ctx0" brushRef="#br0" timeOffset="86925.55">27963 4797 0,'0'0'0,"0"0"0,0 0 16,0 0-16,-9 17 15,-8 18-15,0 0 16,-1-1 0,1 1-16,8-1 15,1 18-15,8 18 16,0-1-16,0 0 16,8-17-16,1-8 15,8 8-15,1 17 16,8 9-16,0-9 15,-9-43 1</inkml:trace>
  <inkml:trace contextRef="#ctx0" brushRef="#br0" timeOffset="87184.63">28198 4840 0,'0'0'0,"0"0"16,0 0-16,0 0 16,0 18-16,0-1 15,8 9-15,10 8 16,-1 10-16,9 16 16,9 27-1,-9 0-15,0-18 16,0-17-16,0 0 15,-17 0-15,8 17 16,0-26-16</inkml:trace>
  <inkml:trace contextRef="#ctx0" brushRef="#br0" timeOffset="87344.73">28137 5516 0,'0'0'0,"0"0"0,0 0 16,8 0-16,45 8 15,51-8-15,-43-8 16</inkml:trace>
  <inkml:trace contextRef="#ctx0" brushRef="#br0" timeOffset="87736.02">28884 5351 0,'0'0'0,"0"0"0,8 0 16,10 0-16,8 9 15,0 0 1,0-1-16,0 10 16,0-10-16,0 1 15,0 0-15,-9-1 16,-8 1-16,0 8 16,-18 1-16,0 16 15,1 9-15,-18 1 16,0-1-1,0 0-15,8-17 16,1 0-16,8-8 16,9-10-16,0 1 15,0 0-15,0-1 16,9 1-16,-1 0 16,1-1-16</inkml:trace>
  <inkml:trace contextRef="#ctx0" brushRef="#br0" timeOffset="87914.43">28606 5498 0,'0'0'0,"0"0"0,0 0 15,8 0 1,44 0-16,53 9 0,-1 0 15,-52-1 1</inkml:trace>
  <inkml:trace contextRef="#ctx0" brushRef="#br0" timeOffset="88301.07">30221 4970 0,'0'0'0,"-9"0"15,-8 9-15,-9 8 16,-18 0-16,1 9 16,0 26-16,8 18 15,0-1-15,18 0 16,-1-8-16,10 8 16,8 35-1,0 0-15,8-17 16,-8-1-16,0 10 15,-8 16-15,-1-17 16,0-60-16</inkml:trace>
  <inkml:trace contextRef="#ctx0" brushRef="#br0" timeOffset="88715.33">29604 5473 0,'0'0'0,"9"0"0,17 0 16,26 0-16,9 0 16,-9 0-16,-8 0 15,8 8-15,0 9 16,0 1-16,-9-1 15,1 0-15,-10 9 16,-8 0-16,1 0 16,-19 0-1,1-8-15,0-10 16,-9 1-16,0 0 16,0-1-16,0-8 15,0 0-15,0-8 16,17-10-16,0-8 15,18-8 1,0-1-16,8 0 16,1 9-16,42-8 15,-16 17-15</inkml:trace>
  <inkml:trace contextRef="#ctx0" brushRef="#br0" timeOffset="89123.76">31029 5594 0,'0'0'0,"-9"-9"16,0 0-16,-8 1 16,-9-1-16,0 0 15,-18 1-15,1-1 16,-18 0-1,9 9-15,9 0 16,8 0-16,17 0 16,1 0-16,17 0 15,0 0-15,0 0 16,0 0-16,17 18 16,10-10-16,-1 1 15,0 0 1,-9-9-16,0 0 15,-8 0-15,0 0 16,-1 0 0,1 0-16,0 0 15,-1 0-15,10 17 0,-1 18 16,1 8 0,-1 0-16,-8-17 15</inkml:trace>
  <inkml:trace contextRef="#ctx0" brushRef="#br0" timeOffset="89694.4">31359 5481 0,'0'0'0,"0"0"16,0 0-16,0 0 15,0 0-15,-9 17 16,0 9-16,9 9 16,0 8-1,0-17-15,0 0 16,0 0-16,0-17 16,0 0-16,0-9 15,0 0-15,-8-9 16,-1-8-16,9-9 15,-9 0 1,9 0-16,0-9 16,0 9-16,0 9 15,0-1-15,9 10 16,8-1-16,1 9 16,16 0-16,1 0 15,-9 9-15,0-1 16,0 1-16,-8 0 15,-10-9-15,1 0 16,0 0 0,-1 0-16,1 0 15,0 0-15,8-9 16,0 0-16,1 1 16,-1-1-1,1 1-15,-1-1 16,0 0-16,1 9 15,16 0 1,18 0 0,18 9-16,-1 0 15,-43-1-15</inkml:trace>
  <inkml:trace contextRef="#ctx0" brushRef="#br0" timeOffset="90066.93">32201 5758 0,'0'0'0,"0"0"0,0 0 15,0-8-15,0-1 16,9 0-16,-1-17 16,10 0-1,-10-8-15,1-1 16,0 0-16,-9-8 15,0 0-15,-9-9 16,0 9-16,1 8 16,-1 18-16,0-1 15,1 18 1,-1 0-16,0 18 16,1-1-1,8 9-15,0 17 0,0 9 16,17 0-16,9 9 15,26-18-15,18-17 16,-1-35-16,1-8 16,-36 8-16</inkml:trace>
  <inkml:trace contextRef="#ctx0" brushRef="#br0" timeOffset="99715.22">20955 7699 0,'0'0'0,"0"0"0,0 0 0,0 0 0,0 0 16,0 0 0,0 0-16,0 0 15,0 0-15,0 0 16,0 0-16,0 0 16,0 0-16,0 0 15,0 0-15,0 0 16,0 34-1,0 36-15,0 7 16,0 1-16,0-17 16,0-18-16,17 1 15,27 8-15,8-9 16,9-17-16,-9-9 16,-9-8-16,-17-18 15,0 1-15,0-1 16,-8 0-1,-1-8-15,-8 8 16,-1 1-16,1-1 16,0-8-16,-9 8 15,0 0-15,0 9 16,0 0-16,0 0 16,0 0-16,17 0 15,18 9-15,34 8 16,10 1-1,-19-10-15,-16 1 16,-1-9-16,1 0 16,-1-9-16,-8 1 15,-9-10-15,0-25 16,-9-44 0,-17 1-16,-8 8 15,-1 0-15,-17-17 16,-9-9-16,0 17 15,1 26-15,-1 27 16,17-1-16,1 18 16,17 8-16,17 0 15,-8 9-15</inkml:trace>
  <inkml:trace contextRef="#ctx0" brushRef="#br0" timeOffset="100279.48">22370 8028 0,'0'0'0,"0"0"0,0 0 15,0 0-15,9 8 16,8 10 0,10-1-16,7 0 15,-8 1-15,0-1 16,0-8 0,0-1-16,-17 1 0,0 0 15,0-1-15,-18 10 16,0-1-16,-17 18 15,0 8 1,-9-8-16,18 8 16,0-17-1,-1 0 1,18-9-16,0 1 0,18-1 16,16 0-16,10 0 0,-1-8 15,9 0-15,-17-9 16,-18 8-1</inkml:trace>
  <inkml:trace contextRef="#ctx0" brushRef="#br0" timeOffset="100567.92">22310 7621 0,'0'0'0,"0"0"0,0 0 16,0 0-16,0 0 16,0 0-16</inkml:trace>
  <inkml:trace contextRef="#ctx0" brushRef="#br0" timeOffset="101389.87">20938 6988 0,'0'0'0,"0"0"15,0 0-15,0 0 16,0 0-16,0 0 16,0 0-16,0 0 15,0 0-15,0 0 16,0 0-1,0 0-15,0 0 16,0-8-16,0-1 16,0 9-16,0 0 15,0 0-15,0 0 16,0 0-16,8 17 16,-8 1-16,0-1 15,0 9-15,0-9 16,0-8-1,0 0-15,0-1 16,0 1-16,0 0 16,0-9-16,0 8 15,0-8-15,0 0 16,0 0-16,0 0 16,0 0-16,0 0 15,0 0 1,0 9-16</inkml:trace>
  <inkml:trace contextRef="#ctx0" brushRef="#br0" timeOffset="102080.99">23595 7664 0,'0'0'0,"0"0"16,0 0-16,17-9 15,9 9-15,26-8 16,18-18-16,8 8 15,-17 1 1,0-9-16,-1-9 16,10 9-16,-1-8 15,-34 16-15</inkml:trace>
  <inkml:trace contextRef="#ctx0" brushRef="#br0" timeOffset="102315.42">23378 8062 0,'0'0'0,"0"0"0,26 0 16,35 9-16,8 0 15,44 8-15,43-8 16,-34-9-16,69 0 16,182-26-16</inkml:trace>
  <inkml:trace contextRef="#ctx0" brushRef="#br0" timeOffset="110378.06">25158 7153 0,'0'0'0,"-9"0"0,1 17 0,-18 18 0,0 17 16,0 8-16,-1 18 16,19 9-1,-1 17-15,18-9 16,17-17-16,0 9 16,35 8-16,-9-43 15</inkml:trace>
  <inkml:trace contextRef="#ctx0" brushRef="#br0" timeOffset="114632.17">21120 7725 0,'0'0'0,"0"0"0,0 0 16,0 0-16,0 0 16,0 0-16,0 0 15,-9 8-15,1 10 16,-1-1-16,0 18 16,1 17-16,-1-9 15,0 0 1,0 0-16,1-8 15,-1 8-15,9 9 16,0 26-16,9 0 16,8-8-16,1-18 15,16-9-15,1 0 16,8-8-16,1-9 16,-9-9-1,8-8-15,9-1 16,9-8-16,8-8 15,1-18-15,-1-18 16,-17-7-16,-8-1 16,-9 0-16,-9 0 15,0-18-15,0-34 16,-18-8 0,1 34-16,0 0 15,-18-17-15,0-9 16,1 17-16,-1 18 15,-17 8-15,0 18 16,-9 8-16,-8 0 16,-9 18-1,0 0-15,8 17 16,-17 17-16,-25 9 16,-10 26-16,9 26 15,18-9-15,17-8 16,17 8-16,0 27 15,18-1-15,17-26 16,0-17-16,0-9 16,17-8-16,27 0 15,25-9 1,-8 0-16,0-18 16,-1-16-16,36-10 15,-1-16-15,-8-10 16,-17-16-16,-10 8 15,-16 0-15,-1 0 16,9 9-16,1-9 16,-1-9-1,-9 9-15,-8 0 16,-9 17-16,0 1 16,0 8-16</inkml:trace>
  <inkml:trace contextRef="#ctx0" brushRef="#br0" timeOffset="116278.32">21016 6936 0,'0'0'0,"0"0"0,0 0 16,0 0-16,0 0 16,0 0-16,0 0 15,0 0-15,0 0 16,0 0-16,0 0 16,0 0-1,0 0-15,-9 0 16,0 0-16,1-8 15,-1-1-15,9 9 16,0-9-16,0 9 16,0 0-16,0 0 15,0 0 1,0 0-16,0 0 16,0 0-16,0 0 15,0 0-15,0 0 16,0 0-16,0 0 15,0 0-15,-9 0 16,1 0-16,-1 0 16,-8 0-1,-1 0-15,1 0 16,8 0-16,9 0 16,0 0-16,0 0 15,0 0-15,18 0 16,8-8-16,-9 8 15</inkml:trace>
  <inkml:trace contextRef="#ctx0" brushRef="#br0" timeOffset="118883.24">25879 7248 0,'0'0'0,"0"0"16,0 0-16,0 0 16,0 0-16,0 0 15,0 9-15,0 8 16,0 26-16,0 18 16,0 8-16,0-8 15,0-18 1,0 1-16,0 8 15,9 17-15,-1 0 16,1-8-16,8-18 16,-8-17-16,8 0 15,1-17-15,-10-1 16,10-16 0,8-18-16,0 0 15,-9-9-15,1 1 16,-1-10-16,0 10 15,1-1-15,-1 9 16,9 9-16,0-1 16,9 18-16,8 0 15,18 18-15,26-1 16,0-8 0,-26-1-16,-18 1 15,-17 0-15,0-9 16,0 0-1,-17-9-15,0 0 16,-1-17-16,-8-34 0,-17-18 16,-9 8-16,-18 10 15,1 8 1,0 0-16,8 17 16,17 1-16,10 16 15,8 10-15,0 8 16</inkml:trace>
  <inkml:trace contextRef="#ctx0" brushRef="#br0" timeOffset="119315.61">26999 7647 0,'0'0'0,"0"0"0,0 0 15,0 0-15,9 0 16,8 8-16,1 10 15,8-1-15,0 0 16,0 27 0,0 16-16,0 9 15,-9 1-15,-8-27 16,0 0-16,-1-17 16,-8 0-16,9 0 15,8-8-15,1-10 16,-1 1-16,9 0 15,0-18 1,9-17-16,17-43 16,-17 17-16</inkml:trace>
  <inkml:trace contextRef="#ctx0" brushRef="#br0" timeOffset="119490.79">27103 7118 0,'0'0'0,"0"0"0,0 0 15,0 0-15,0 0 16,9 0-16,8 9 16,-8-9-16</inkml:trace>
  <inkml:trace contextRef="#ctx0" brushRef="#br0" timeOffset="119860.32">27720 7716 0,'0'0'0,"0"0"16,0 0-16,0 0 15,0 0-15,9 0 16,25 0-16,18 0 16,1 0-16,-1 0 15,-9-9 1,-8 9-16,-9-8 16,-9 8-16</inkml:trace>
  <inkml:trace contextRef="#ctx0" brushRef="#br0" timeOffset="120195.42">28328 7231 0,'0'0'0,"0"0"0,0 0 15,0 0-15,17 17 16,1 0-16,-1 1 16,9 16-16,0 10 15,0-1-15,0 9 16,0-9-16,0 1 15,-17-18-15,0 0 16,8 0 0,-8 0-16,-1-18 15</inkml:trace>
  <inkml:trace contextRef="#ctx0" brushRef="#br0" timeOffset="120552.45">28779 6607 0,'0'0'0,"0"0"0,26 9 15,35 26 1,0 8-16,17 17 15,35 27-15,0 17 16,-26-9-16,-35-25 16,-9 8-16,-17 25 15,0 10-15,-26-18 16,-26 1-16,-60 25 16,-19 9-1,1-26-15,-26-26 16,0-9-16,43-34 15,61-27-15</inkml:trace>
  <inkml:trace contextRef="#ctx0" brushRef="#br0" timeOffset="121382.38">29943 7248 0,'0'0'0,"0"0"0,0 0 16,0 0-16,0 0 16,0 0-1,0 0-15,0 0 16,0 0-16,0 0 16,0 0-1,0 0-15,0 9 0,0 8 16,9 18-16,-1 8 15,1 9-15,8 0 16,1 0 0,17 9-16,8-18 15,-8-8-15,-1-9 16,-7 0-16,-1-18 16,-18 1-16,1 0 15,0-9 1,-1 0-16,1 0 15,0 0-15,8-9 16,0 0-16,1 1 16,-1-1-16,35 9 15,26 0-15,18 9 16,-9-9-16,-26 0 16,-18-9-16,0 0 15,-8 1 1,-9-18-16,0-18 15,-17-34-15,-9 9 16,-9 0-16,-25-35 16,-36-26-16,-8 26 15,0 26-15,26 26 16,8 9-16,9 8 16,1 0-1,16 18-15,18 8 16</inkml:trace>
  <inkml:trace contextRef="#ctx0" brushRef="#br0" timeOffset="121893.71">31333 7317 0,'0'0'0,"0"0"0,0 0 15,0 0-15,0 0 16,-9 0-16,-9 9 16,-8 8-16,-8 1 15,-1 16 1,0 1-16,0 8 16,18 1-1,8-10-15,9-8 16,18 9-16,-1 17 15,9-9-15,0 9 0,0-8 16,-8-1 0,-10-17-16,1 0 15,-18-9-15,1 0 16,-27 1-16,-26-1 16,-8-8-16,8-1 15,9-25-15,34 8 16</inkml:trace>
  <inkml:trace contextRef="#ctx0" brushRef="#br0" timeOffset="127930.05">19123 9518 0,'-9'0'0,"9"0"0,0 0 15,0 0-15,0 0 16,0 0-16,0 0 15,0 0-15,0 0 16,0 0-16,0 0 16,9 8-1,8 10-15,0-1 16,9 0-16,0 1 16,0 8-16,1 8 15,-1 18-15,-9-9 16,-8-8-16,-9-9 15,-9 9-15,-17 8 16,0 9 0,0 9-16,8-1 15,1-16-15,-9-18 16,0 0-16,9 0 16,-1-9-16,1-8 15,8-1-15,0 1 16,1-9-16,8 0 15,0 0 1,0 0-16,0 8 16,17 1-16,1 0 15,8 8-15,26 0 16,43 1-16,1-10 16,-18 1-16,-9 0 15,10-1 1,7 10-16,1-10 15,-35 1-15,-8 0 16,-18-9-16,-9 0 16</inkml:trace>
  <inkml:trace contextRef="#ctx0" brushRef="#br0" timeOffset="128343.27">20026 9292 0,'0'0'0,"0"0"0,0 0 15,0 0-15,0 0 16,8 18-16,1 16 16,0-8-1,-9 18-15,0 16 16,8 27-16,1-1 16,0 1-16,0-26 15,-9 17-15,17 34 16,-8-8-16,8-17 15,0-18-15,1 18 16,-1-1-16,0-16 16,-8-10-16,8-16 15,1-27-15</inkml:trace>
  <inkml:trace contextRef="#ctx0" brushRef="#br0" timeOffset="128625.68">20503 9440 0,'0'0'0,"0"0"16,0 0-16,0 0 15,0 0-15,0 8 16,9 10-16,8 34 15,18 43-15,-9 0 16,0-17 0,0 17-16,9 27 15,-9-10-15,0-34 16,-8-26-16,-10 0 16,10-17-16,-10-27 15</inkml:trace>
  <inkml:trace contextRef="#ctx0" brushRef="#br0" timeOffset="128815.5">20139 10323 0,'0'0'0,"0"0"0,8-9 16,27-8-1,43-9-15,9 9 16,-44 8-16</inkml:trace>
  <inkml:trace contextRef="#ctx0" brushRef="#br0" timeOffset="129737.01">21250 9942 0,'0'0'0,"0"0"16,0 0-16,0 0 16,0 0-1,0 9-15,9 51 16,8 27-16,-8 0 16,0-10-16,8 10 15,0 17-15,-8-9 16,0-25-16,-1-27 15,1-17-15,0 0 16,-1-17 0,1-1-16,0 1 15,8-9-15,1-9 16,8-17-16,0-17 16,0-9-16,-9 17 15,0 9-15,1 9 16,-1 0-16,1-1 15,-1 10-15,9-1 16,0 9 0,0 0-16,-9 0 15,1 0-15,-1 0 16,1 9-16,-10-9 16,1 0-16,0-9 15,-1 0-15,1 1 16,0-18-1,-18-18-15,-8-42 16,-9-1-16,-18 18 16,1 8-16,8 9 15,0 18-15,18-10 16,0 10-16,17 25 16</inkml:trace>
  <inkml:trace contextRef="#ctx0" brushRef="#br0" timeOffset="130159.15">22240 10349 0,'0'0'0,"0"0"0,0 0 16,0 0-16,0 0 15,9 9-15,0-1 16,-1 1-16,10 8 16,-1 18-1,0 17-15,-8 0 16,0 0-16,-1-9 15,-8-8-15,0-9 16,0 0-16,0-9 16,0 1-16,0-10 15,0 1 1,0 0-16,0-1 16,18 1-16,8 8 15,26-8-15,0-9 16,0 0-16,-8 0 15,-18 0-15</inkml:trace>
  <inkml:trace contextRef="#ctx0" brushRef="#br0" timeOffset="130422.15">22258 9959 0,'0'0'15,"0"0"-15,0 0 0,0 0 16,0 0-16,0 0 15,8-8-15,1-1 16</inkml:trace>
  <inkml:trace contextRef="#ctx0" brushRef="#br0" timeOffset="131331.43">21111 9275 0,'0'0'0,"0"0"16,0 0-16,0 0 15,0 0-15,0 0 16,0 0-16,0 0 15,0 0-15,0 0 16,0 0-16,0 0 16,0 0-16,0 0 15,0 0 1,0 0-16,0 0 16,9 0-16,8 0 15,1 0-15,-1 0 16,0 0-16,1 0 15,-1 0 1,-8 0-16,0 0 0,-1 0 16,-8 0-1,0 0-15,-8 0 16,-1 0 0,0 0-16,0 9 0,-8-9 15,8 0-15,1 0 16,8 0-1,0-9-15,0 0 0,17 1 16,0-1 0,10-8-16,7-9 15,-16 17-15</inkml:trace>
  <inkml:trace contextRef="#ctx0" brushRef="#br0" timeOffset="131892.26">23161 9838 0,'0'0'0,"0"0"15,0 0-15,0 0 16,8 0-16,10 0 16,25 9-16,18-9 15,8-9-15,-8 9 16,-9-9 0,-8 1-16,-10-1 15,1 0-15,-17-8 16,-10 17-16</inkml:trace>
  <inkml:trace contextRef="#ctx0" brushRef="#br0" timeOffset="132097">23152 10211 0,'0'0'0,"0"0"0,0 0 16,17 0-16,18 0 16,43 0-16,35 8 15,-17 1 1,-53-1-16</inkml:trace>
  <inkml:trace contextRef="#ctx0" brushRef="#br0" timeOffset="135274.99">24064 8929 0,'0'0'0,"0"0"0,-9 0 15,0 0-15,-8 0 16,0 17 0,-1 0-16,1 1 15,0 8-15,8 17 16,9 26-16,26 26 15,0-8-15,0-26 16,9 25-16,0 36 16,8-10-16,-8-25 15,8-1 1,1 27-16,-18-9 16,-9-17-16,-8 8 15,-9-17-15,-26-26 16,17-26-16</inkml:trace>
  <inkml:trace contextRef="#ctx0" brushRef="#br0" timeOffset="135641.06">23942 8981 0,'0'0'0,"0"0"0,9-9 0,17 0 16,9 9 0,34 0-16,18 18 0,9-1 15,-27 0-15,-17-8 16,-26 8-16,9 9 15,-9 9 1,0 25-16,-17 10 16,-9-1-16,-35-8 15,-43-1-15,-9 10 16,9-1-16,17-8 16,9-10-16,9-16 15,16-9-15,27-17 16</inkml:trace>
  <inkml:trace contextRef="#ctx0" brushRef="#br0" timeOffset="136614.68">24602 9803 0,'0'0'0,"0"0"0,0 0 15,0 0-15,0 0 16,0 18 0,9-1-16,0 0 15,-1 1-15,1 16 16,0 1-16,8 17 15,0 17-15,-8-8 16,0-9-16,-1-17 16,1-10-1,-9 1-15,0-8 16,0-10-16,0 1 16,0 0-16,0-9 15,0-9-15,0-17 16,18-26-16,-1 0 15,0 0-15,1 0 16,8-8-16,0 8 16,0 0-1,0 8-15,0 10 16,-9 16-16,-8 1 16,0 17-16,-1 0 15,10 17-15,8 1 16,0 8-16,0 8 15,0 1-15,0 8 16,-9 1 0,1-10-16,-10 10 15,1-18-15,0 0 16,-1-18 0,-8 1-16,0-9 0,0 0 15,0-9-15,0-8 16,0-9-16,0 0 15,0 0-15,9 0 16,8-17 0,1-9-16,-1 17 15,1 0-15,-1 18 16,9 0-16,0-1 16,-9 18-16,1 9 15,-1 8 1,9 1-16,0 34 15,0 34-15,0 27 16,-17-26-16,0-27 16,-9-8-16,0-9 15,0-17-15,8 0 16,1-17-16,-9-9 16,0 0-1</inkml:trace>
  <inkml:trace contextRef="#ctx0" brushRef="#br0" timeOffset="136874.84">25888 10141 0,'0'0'0,"0"0"0,0 9 16,8 17-16,1 9 15,0-1-15,-1 9 16,-8 9-16,9 18 16,0-10-1,-9-16-15,8-10 0,-8-16 16,0-18-16,0-9 16,0 0-1</inkml:trace>
  <inkml:trace contextRef="#ctx0" brushRef="#br0" timeOffset="137034.79">25818 9647 0,'0'0'0,"0"0"0,0 0 16,0 0-16,0-8 15,9 8-15</inkml:trace>
  <inkml:trace contextRef="#ctx0" brushRef="#br0" timeOffset="137424.44">26356 9942 0,'0'0'0,"0"0"0,0 0 15,0 0-15,0 0 16,35 0-16,35 9 16,25-1-16,-17-8 15,27-8-15,16-1 16,1-17-16,-44 17 15,-43 9 1</inkml:trace>
  <inkml:trace contextRef="#ctx0" brushRef="#br0" timeOffset="137838.79">27494 9136 0,'0'0'0,"0"0"0,0 0 15,0 0-15,0 0 16,0 9-16,9 8 16,8 18-16,1 17 15,-1 9 1,0-1-16,1 10 16,-1 42-16,-8 1 15,-1-18-15,1 0 16,0 27-16,8-10 15,-8-42-15,-1-18 16,1-9-16,0-17 16,0-9-1,-1-8-15,-8-1 16</inkml:trace>
  <inkml:trace contextRef="#ctx0" brushRef="#br0" timeOffset="138174.54">27294 9084 0,'0'0'0,"0"0"0,0-8 16,26-1-16,44-8 15,17 0-15,0 17 16,43 0-16,9 8 15,-44 9-15,-34 1 16,0 16-16,-18 18 16,-8 0-1,-18 9-15,-8-9 16,-18 0-16,-34 9 16,-35 8-16,-18 9 15,18-9 1,-9-17-16,0-17 15,9 8 1,9-8-16,51-18 0</inkml:trace>
  <inkml:trace contextRef="#ctx0" brushRef="#br0" timeOffset="139100.96">28050 10366 0,'0'0'0,"0"0"0,0 0 16,0 0-16,0 0 15,0 0-15,0 0 16,9 0-16,8 0 15,0 0-15,1-8 16,8-1-16,8-26 16,19-8-16,-1-17 15,-9 8 1,1 0-16,-10 8 16,-8 10-16,-17 8 15,0 0-15,-18 8 16,0 1-16,-8 8 15,-9 1-15,-9 8 16,-8 0 0,8 17-16,-8 0 15,-1 9-15,9 9 16,1 8-16,16 1 16,1-1-16,17 0 15,9-8-15,8-9 16,0 0-1,1-9 17,16 0-32,19-8 15,-10 0-15,9-1 16,-8 1-16,-1-9 0,-26 9 0</inkml:trace>
  <inkml:trace contextRef="#ctx0" brushRef="#br0" timeOffset="139557.78">28771 10332 0,'0'0'0,"0"0"0,0 0 16,0 0-16,17 8 16,0 10-16,1-1 15,-1 18-15,1 17 16,8 0-16,0 8 16,-9-16-1,-8-10-15,-1-8 16,1-8-16,0-10 15,-1 1-15,1 0 16,0-1-16</inkml:trace>
  <inkml:trace contextRef="#ctx0" brushRef="#br0" timeOffset="139779.26">28710 9968 0,'0'0'0,"0"0"15,0 0-15,0 0 16,9 0-16,-1 0 15</inkml:trace>
  <inkml:trace contextRef="#ctx0" brushRef="#br0" timeOffset="142075.68">29205 9899 0,'0'0'0,"0"0"0,26 0 15,17 8-15,9 1 16,18 0-1,17-1-15,8 1 16,1-18-16,-18 9 16,-43 0-16</inkml:trace>
  <inkml:trace contextRef="#ctx0" brushRef="#br0" timeOffset="142927.57">30369 9110 0,'0'0'0,"0"0"0,0 0 16,0 0-16,0 0 15,0 0-15,0 0 16,0 0-1,0 18-15,8 16 16,10 27-16,-1 0 16,0 8-16,9 18 15,0 51-15,1-8 16,-19-17-16,10 51 16,-10-16-16,10-53 15,-1 0-15,9-8 16,0-9-16,0 0 15,-8-52 1</inkml:trace>
  <inkml:trace contextRef="#ctx0" brushRef="#br0" timeOffset="143256.09">30646 9076 0,'0'0'0,"0"0"0,18 0 16,17 26-1,17 26-15,17 26 16,-8 0-16,-18-26 15,-17 0-15,-8 0 16,-10 8-16,-16 10 16,-10-10-16,-8 1 15,-17-9-15,-53-9 16,-16 0 0,7-8-16,18-18 15,53-8-15</inkml:trace>
  <inkml:trace contextRef="#ctx0" brushRef="#br0" timeOffset="143963.1">31715 10115 0,'0'0'0,"0"0"0,0 0 16,-9-8-16,-26 8 15,-26 0 1,-8 0-16,8 17 16,0 0-1,-17 1-15,9 16 0,-1 1 16,18-9-16,17 0 16,18-9-16,0-8 15,17-1-15,8 10 16,27-1-16,0 9 15,0-17 1,8-1-16,9-8 16,0-17-16,9-18 15,0-25-15,-9-9 16,-17-1-16,-9 10 16,-18-10-16,-8-16 15,-8-10-15,-1 18 16,-8 26-16,-1 9 15,1 9 1,0 8-16,-1 8 16,1 1-16,-1 0 15,10 8-15,-1 9 16,0 0 0,1 0-1,-1 9-15,0 43 16,9 25-16,18 1 0,8 9 15,26 34-15,9 18 16,-9-35-16,-9-18 16,1 1-16,-1-9 15,0 0-15,-25-35 16</inkml:trace>
  <inkml:trace contextRef="#ctx0" brushRef="#br0" timeOffset="144209.2">32010 9942 0,'0'0'0,"0"0"0,0 0 16,0 26-16,0 43 15,17 27 1,1-10 15,-10-8-31,10 0 16,8 17-16,0-17 0,-18-43 0</inkml:trace>
  <inkml:trace contextRef="#ctx0" brushRef="#br0" timeOffset="144387.19">31801 9622 0,'0'0'0,"0"0"0,0 0 16</inkml:trace>
  <inkml:trace contextRef="#ctx0" brushRef="#br0" timeOffset="149284.17">22344 12220 0,'0'0'0,"0"0"0,0 0 15,0 0-15,0 0 16,0 0-16,0 0 16,0 0-16,0 0 15,0 0-15,0 0 16,0 0 0,0 0-16,0 26 15,18 17-15,-1 27 16,9-1-16,9 0 15,0 18-15,17 43 16,-9-9-16,-8-26 16,-9-17-16,9 18 15,-9 7 1,0-25-16,-9-34 16,1-10-16,-10-8 15,1-8-15,0-10 16,-1 1-16,-8-9 15,0 0-15</inkml:trace>
  <inkml:trace contextRef="#ctx0" brushRef="#br0" timeOffset="149675.16">22362 11865 0,'0'0'0,"0"0"0,0 0 15,17-9-15,35 1 16,18 8-16,-10 17 16,-7 0-16,-1 18 15,17 8-15,9 18 16,-17-18-16,-9-17 15,-17 0-15,-9 0 16,-17 9 0,-27 17-16,-16 17 15,-10 9-15,1-17 16,-27-9-16,-8 8 16,0-17-1,17 1-15,26-18 31,9-18-15,18 1-16</inkml:trace>
  <inkml:trace contextRef="#ctx0" brushRef="#br0" timeOffset="150381.31">23682 13233 0,'0'0'0,"0"0"16,0 0-16,0 0 15,0 0-15,0 0 16,0 0-16,-9 0 16,0 0-16,-17 0 15,-8 0 1,-27 9-16,-9 8 16,10 1-16,16 8 15,9-9-15,9 0 16,9 9-16,0-8 15,17-10-15,0 1 16,0 0-16,0-9 16,17 8-16,18-8 15,8-17-15,1-18 16,-1-8 0,-8-9-16,-9 0 15,0-17-15,-18-18 16,1-8-16,-18 17 15,1 9-15,-10 8 16,-8 0-16,-8 1 16,8 8-16,8 17 15,1 1 1,-1 16-16,10 10 16,-1 8-16,9 0 15,-9 0-15,1 17 16,8 9-1,8 26-15,18 43 16,18 26-16,-1-8 16,9 8-16,-8 9 15,-1-35-15,1-25 16,8-10-16,0-8 16,17-17-16,-17-26 15,-34-1-15</inkml:trace>
  <inkml:trace contextRef="#ctx0" brushRef="#br0" timeOffset="150618.22">23899 12861 0,'0'0'0,"0"0"0,0 0 16,0 17-1,17 18-15,9 8 16,-8-8-16,-1 17 16,9 9-16,-9-1 15,1-17-15,-1 1 16,-8-18 0</inkml:trace>
  <inkml:trace contextRef="#ctx0" brushRef="#br0" timeOffset="150756.91">23821 12558 0,'0'0'0,"0"0"0,0 0 16,0 0-16,26 0 15,-9 0 1</inkml:trace>
  <inkml:trace contextRef="#ctx0" brushRef="#br0" timeOffset="151089.74">24541 12705 0,'0'0'0,"0"0"15,0 0-15,9-9 16,35 1-16,34-1 15,9-8-15,-27 8 16,-8-8-16,-25 8 16,-10 9-16</inkml:trace>
  <inkml:trace contextRef="#ctx0" brushRef="#br0" timeOffset="151289.41">24637 13095 0,'0'0'0,"0"0"0,0 0 0,35 0 0,34 0 0,18-9 0,17-8 16,27-9-16,-1 9 15,-69 17 1</inkml:trace>
  <inkml:trace contextRef="#ctx0" brushRef="#br0" timeOffset="165938.88">25766 11926 0,'0'0'0,"0"0"0,0 0 15,0 0-15,9 17 16,-1 0-16,1 9 15,0 0-15,-1 9 16,1-1-16,0 10 16,-1 16-16,1 27 15,0 0-15,-18-1 16,0 1 0,9 25-16,-8 18 15,8-26-15,-9-17 16,9-26-16,0-18 15,0 0-15,0-25 16,0-18 0,0 0-16,9 0 15</inkml:trace>
  <inkml:trace contextRef="#ctx0" brushRef="#br0" timeOffset="166438.06">26322 12142 0,'0'0'0,"0"0"15,0 0-15,0 0 16,0 0-16,-9 17 15,-8 9 1,-27 26-16,-25 35 16,8-18-1,9-17-15,0-8 0,0-10 16,0-8-16,-1 0 16,19-17-16,-1-1 15,18 1-15,-1 0 16,10-1-16,8-8 15,0 0 1,0 0-16,8 9 16,10 0-1,-1 8 1,9 0-16,9 27 16,8 8-16,9 0 0,0 8 0,9 1 15,0-18-15,-18 1 16,1-10-1,-9 1-15,17 8 16,-18-8-16,-8-27 16,-17 1-16</inkml:trace>
  <inkml:trace contextRef="#ctx0" brushRef="#br0" timeOffset="166814.18">26504 12653 0,'0'0'0,"0"0"16,0 0-16,0 0 15,0 0-15,0 0 16,0 0-16,0 0 15,0 17-15,17 27 16,1 8-16,-1 17 16,9-8-16,0-9 15,0 0 1,0 0-16,0 17 16,1 9-16,-10-18 15,-8-8-15,-1-8 16,10-10-16,-10 10 15,1-18-15,0-18 16,-9 1-16,0-9 16</inkml:trace>
  <inkml:trace contextRef="#ctx0" brushRef="#br0" timeOffset="167178.9">26565 12740 0,'0'0'0,"0"0"15,0 0-15,0 0 16,9 0-16,8 0 16,9 0-16,9 8 15,-1 10-15,19 8 16,16 17-16,9 9 15,0 0-15,-26-9 16,-17-8 0,-17-9-16,-10 9 15,-25 25-15,-27 18 16,-8-9-16,-8-17 16,-19 0-16,-25-8 15,17-18 1,18-18-16,17 1 15,17 0 1,18-9-16,8 0 16,9 0-16</inkml:trace>
  <inkml:trace contextRef="#ctx0" brushRef="#br0" timeOffset="167459.97">27381 13043 0,'0'0'0,"0"0"0,0 0 16,0 0-16,0 9 15,0 8-15,0 26 16,0 18-1,9 8-15,0-17 16,-1-9 0,1-8-16,0 0 0,-1-9 15,1-18-15</inkml:trace>
  <inkml:trace contextRef="#ctx0" brushRef="#br0" timeOffset="167612.09">27260 12636 0,'0'0'0,"0"0"0,0 0 16,0 0-16</inkml:trace>
  <inkml:trace contextRef="#ctx0" brushRef="#br0" timeOffset="172775.11">28336 11960 0,'0'0'0,"-8"0"0,-1-8 0,0-1 15,-8-8-15,8 8 16,1 0-16,-10 1 15,10-1-15,-1 9 16,0 9-16,-25 25 16,-19 27-16,-16 25 15,-18 53 1,9 8-16,35-25 16,16 33-16,36-16 15,35-52-15,34-1 16,0-25-1,-35-35-15</inkml:trace>
  <inkml:trace contextRef="#ctx0" brushRef="#br0" timeOffset="173360.74">28623 11752 0,'0'0'0,"0"0"16,0 0-16,0 0 0,0 26 15,0 35-15,0 0 16,17-1-16,18 1 16,26-9-16,8-9 15,-8-17-15,-17-17 16,-1-1-16,0 1 16,1 0-16,-9-1 15,-9-8-15,0 0 16,-18 0-1,1 0-15,-9 0 16,0 0-16,0 0 16,0 0-1,17 0-15,18 0 0,9 9 16,-1 0-16,0-1 16,-16 1-16,-1-9 15,0-9 1,0 1-16,0-1 15,-9 0-15,-8-25 16,-1-27-16,-16-26 16,-36 1-1,-25-1-15,-9-8 16,0-18 0,25 9-16,36 78 0</inkml:trace>
  <inkml:trace contextRef="#ctx0" brushRef="#br0" timeOffset="173842.44">30004 12203 0,'0'0'0,"0"0"0,0 0 0,17 17 16,18 44-1,8 25-15,-17-16 16,-17-10 0,-9-8-16,-9-9 0,1 1 15,-1-18 1,0 0-16,1-9 0,8-8 15,0-1-15,0 1 16,34-9 0,19-9-16,-27 1 15</inkml:trace>
  <inkml:trace contextRef="#ctx0" brushRef="#br0" timeOffset="174018.36">29934 11622 0,'0'0'0,"0"0"0,0 0 16,0 0-16,0 18 15,9-1-15,8 9 0,-8-17 16</inkml:trace>
  <inkml:trace contextRef="#ctx0" brushRef="#br0" timeOffset="174253.12">30638 12281 0,'0'0'0,"0"0"16,0 0-16,17-9 15,18 0 1,0 1-16,34 8 0,35 0 16,18-9-1,-53 0-15</inkml:trace>
  <inkml:trace contextRef="#ctx0" brushRef="#br0" timeOffset="174505.58">31341 11900 0,'0'0'0,"0"0"0,0 0 15,0 0-15,0 17 16,0 18-16,18 8 16,-1 0-16,18 9 15,-1 9 1,10-1-16,8 10 16,-26-36-16</inkml:trace>
  <inkml:trace contextRef="#ctx0" brushRef="#br0" timeOffset="174771.36">31324 10921 0,'0'0'0,"0"0"16,9 8-16,60 27 16,44 52-16,-9 8 15,18 52-15,17 26 16,-35-17-16,-35 9 16,-43 0-1,-52-10-15,-69 36 0,-62-9 16,-112 60-16</inkml:trace>
  <inkml:trace contextRef="#ctx0" brushRef="#br0" timeOffset="188718.07">26417 13788 0,'0'0'0,"0"0"0,0 0 0,0 0 0,0 0 16,-8 8 0,-1 10-16,0-1 15,1 0-15,-1 1 16,0 16-16,9 27 16,0 26-16,9-9 31,0-9-31,-1 18 0,-8-1 0,0 9 15,9-8-15,0-26 16,-1-9 0,-8-9-16,0-17 15,0-9-15,0-8 16</inkml:trace>
  <inkml:trace contextRef="#ctx0" brushRef="#br0" timeOffset="189160.56">25922 14212 0,'0'0'16,"0"0"-16,0 0 0,0 0 16,0 0-16,0-8 15,0-1-15,0-8 16,9-9 0,0 8-16,8 1 15,0-9-15,9 0 16,9 0-16,9 0 15,-1 0-15,0 0 16,-17 9-16,1-1 16,-1 1-16,-18 8 15,1 9-15,0 0 16,8 0 0,0 0-16,1 18 15,8 8-15,9 26 16,-9 34-16,-18 1 15,1-52-15</inkml:trace>
  <inkml:trace contextRef="#ctx0" brushRef="#br0" timeOffset="190198.04">26469 13935 0,'0'0'15,"0"0"-15,26 0 16,9 9-16,9-9 0,-1 8 15,-8 10-15,-1-1 16,19-8 0,-27-1-1</inkml:trace>
  <inkml:trace contextRef="#ctx0" brushRef="#br0" timeOffset="191184.46">20260 14758 0,'0'0'0,"0"17"0,-8 18 16,-1 26-16,9 25 16,0 9-16,0-8 15,9 0 1,-1 25-16,10 10 0,-1-27 16,9-9-1,0-8-15,-9 9 16,9-9-16,-17-26 15,0-9 1,0-8-16,-1-18 16,-8-8-16</inkml:trace>
  <inkml:trace contextRef="#ctx0" brushRef="#br0" timeOffset="191546.2">20017 14619 0,'0'0'0,"0"0"0,0-8 0,0-1 16,17 9-16,27 0 15,34 26-15,18 9 16,-18 8-1,-18 0 1,-16-8-16,-1 17 16,-8 17-16,-9 18 0,-17-9 15,-18-18-15,-8 10 16,-18 8-16,-34 8 16,-10 10-16,10-19 15,25-33 1,10-1-16,16-17 15,10 0-15,8-17 16,0-1 0</inkml:trace>
  <inkml:trace contextRef="#ctx0" brushRef="#br0" timeOffset="192055.16">20981 15832 0,'0'0'0,"0"0"0,0 0 0,0 0 16,0 0-16,0 0 15,0 0-15,0-9 16,0 1-16,0-10 16,0-25-16,-9-44 15,1 9 1,-1 18 0,0 8-16,-8 0 0,-9 0 15,-18 0-15,10 26 16,-10 9-16,10 17 15,7 0-15,1 17 16,9 35 0,8 35-16,35 16 15,18-25-15,17 0 16,-9-8-16,17-10 16,27 1-16,-1-18 15,-17-25-15,-17-18 16,-9-9-16,0-17 15,-17-9-15,-17 9 16,-10 9-16</inkml:trace>
  <inkml:trace contextRef="#ctx0" brushRef="#br0" timeOffset="192351.15">21476 15321 0,'0'0'0,"17"9"0,9 8 15,9 26-15,17 35 16,-8 0 15,-1-17-31,-17-1 0,0-16 16,-8-1-16,-10 0 0,1-17 16,0 0-16,-1-17 15,-8 0-15,0-9 16,0 0-1,0-9-15,0-8 16,18-27-16,-1-60 16,26-8-16,27-9 15,51-44-15,1 18 16,-78 95-16</inkml:trace>
  <inkml:trace contextRef="#ctx0" brushRef="#br0" timeOffset="192684.81">22952 14810 0,'0'0'15,"0"0"-15,-8 17 0,8 44 0,8 43 16,10-9-1,16-26-15,1-8 0,0-18 16,-9-17-16,0 0 16,-9-17-16,9 0 15,0-9 1,0-9 0,1 0-16,-1-34 15,-18-44 1,-16-8-16,-1 8 0,-8-8 0,-10 0 15,1 0-15,18 17 16,-1 26-16,9 34 16</inkml:trace>
  <inkml:trace contextRef="#ctx0" brushRef="#br0" timeOffset="193185.07">23534 15234 0,'0'0'0,"0"0"0,0 0 16,0 0-16,0 0 16,0 0-16,0 0 15,0 0-15,0 9 16,0-9-16,0 9 15,9-1-15,-1 1 16,1 0 0,0-9-16,-9 0 15,0 0-15,0 0 16,0 0-16,0 0 16,0 0-16,0-9 15,0 0-15,9-17 16,-1 0-1,1-8-15,0-1 16,-1 0-16,10 9 0,-1 9 16,9 0-1,9 17-15,17 17 16,0 18-16,-9-1 16,-8-8-1,-9 9-15,0-9 16,-8 0-16,8 0 15,-9-17-15,0-1 16,-8 1-16,0-9 16</inkml:trace>
  <inkml:trace contextRef="#ctx0" brushRef="#br0" timeOffset="193448.31">24264 14602 0,'0'0'0,"0"0"0,0 0 0,0 9 0,17 17 15,0 17-15,9 9 16,9 9-16,0 25 16,8 9-16,-17-8 15,0-26 1,-8-18-1,-10 0-15,10 1 16,-10-10-16,1-16 16,-9-10-16,0-8 0,0 0 15</inkml:trace>
  <inkml:trace contextRef="#ctx0" brushRef="#br0" timeOffset="193743.66">24663 14256 0,'0'0'16,"0"0"-16,0 0 0,17 17 0,9 9 16,9 17-16,17 26 15,-8 35-15,-1 0 16,-17-17-16,0 17 15,0 26-15,0-18 16,-17-42-16,0-1 16,-1 0-1,-8-8-15,-8-18 16,-1-8-16,9-26 16,0-9-16,0 0 15</inkml:trace>
  <inkml:trace contextRef="#ctx0" brushRef="#br0" timeOffset="193912.31">24611 14888 0,'0'0'0,"9"0"16,25 0-16,27-9 16,17 1-16,-8 8 15,8 0 1,9 0-16,0-9 15,-27 0-15,-34 9 0</inkml:trace>
  <inkml:trace contextRef="#ctx0" brushRef="#br0" timeOffset="194144.01">23734 14359 0,'0'0'0,"0"0"0,0 0 16,9 0-16,43 9 16,0 0-16</inkml:trace>
  <inkml:trace contextRef="#ctx0" brushRef="#br0" timeOffset="195300.07">26356 15208 0,'0'0'0,"-8"0"0,-27 18 15,-34-1-15,-10 18 16,1-1 15,9 1-31,8 17 0,0 0 0,26-9 16,18 0-16,17-17 15,0 0-15,9 0 16,8-8-16,1-1 16,25-8-16,9-9 15,0-26 1,9-35-16,-9-8 16,-26-9-16,-9-26 15,-8-26-15,-18 26 16,1 26-16,-18-17 15,-9-9-15,0 9 16,1 17 0,-1 34-16,17 10 0,1 16 15,8 1 1,1 8 0,-1 9-16,0 0 0,1 9 15,-1 26-15,9 34 16,0 0-16,9 27 15,25 42-15,10-17 16,-9-25 15,8-10-31,9 10 16,-9-10-16,-8-16 16,-9-19-16,0-16 0,0 0 0,-8-9 15,-1-18-15,9 1 16,0-18-16,0-8 15,-8 0 1,8-1 0,8-16-16,10-18 0,-9 17 15,-9 1 1,0 8-16,0 0 0,0 0 16,0 0-1,-9 0-15,9 8 0,-8 1 16,-10 8-16,1 1 15,0 8 1,-1-9-16,1 9 16,-9 0-16,0 0 15,-9 0-15,-8 0 16,-18 0-16,-26 17 16,-8 1-16,17-1 15,8 0-15,10 9 16,16 0-1,1 0-15,8-17 16,9 0-16,0-1 16,0 1-1,9 0-15,8-1 0,1 10 16,16-10-16,1 10 16,0-10-16,8 10 15,-17-1 1,0 0-1,1 0-15,7 1 16,-8-1-16,-8 0 0</inkml:trace>
  <inkml:trace contextRef="#ctx0" brushRef="#br0" timeOffset="196118.03">27225 15009 0,'0'0'0,"0"0"15,0 0-15,0 0 0,0 0 16,9 17-16,8 18 16,0 17-1,-8 0-15,0 9 16,-1 17-1,1-18-15,-9-16 0,0-18 16,0 0-16,0-18 16,0 1-16,-9-18 15,1 1 1,-1-18-16,0-9 16,-8-34-16,0-1 15,17 10-15,0 8 16,0 17-16,17 18 15,18-1-15,25 10 16,10 16-16,-9 10 16,0-1-1,-18 9-15,0-9 16,-17 1-16,0-10 16,-17 1-16,0 0 15,-9-9-15,0 0 16,0 0-16,0-9 15,0 0 1,0-8-16,0 0 16,0 8-16,0 0 15,17 1-15,18-10 16,34 18-16,10 18 16,-1-1-16,-9-8 15,1 8 1,-10-8-16,-16-18 15,-1 0-15,-17-8 0,0-9 16,-17-9 0,0 9-16,-1-8 15,-8-1-15,0 9 16,0 9 0,0 0-16,0 17 0,0 0 15,0 0-15,0 0 16,9 34-16,26 35 15,8 18 1,-8 8-16,8 44 16,-16-9-16,-10-44 15,-8-16-15,8 16 16,0 18-16,-8-17 31,0-52-31</inkml:trace>
  <inkml:trace contextRef="#ctx0" brushRef="#br0" timeOffset="196475.31">28666 14888 0,'0'0'0,"9"17"0,0 1 16,0 16-1,-1 9-15,1 1 16,-9-1-16,-9-17 15,1 0-15,-1 0 32,0 0-32,0 0 0,-17 0 0,0 0 15,9-17-15,17-9 16</inkml:trace>
  <inkml:trace contextRef="#ctx0" brushRef="#br0" timeOffset="196733.42">29023 14948 0,'0'0'0,"0"0"15,0 0-15,0 18 16,8 25 0,1 9-16,0-9 15,8 1-15,0-10 16,1 10-16,-10-27 16</inkml:trace>
  <inkml:trace contextRef="#ctx0" brushRef="#br0" timeOffset="196944.93">28753 14481 0,'0'0'0,"0"0"0,0 0 0,0 0 16,0 0-1,26 8-15,26-8 16,-25 0-16</inkml:trace>
  <inkml:trace contextRef="#ctx0" brushRef="#br0" timeOffset="197252.66">29483 14940 0,'0'0'0,"0"0"0,0 0 0,0 17 0,8 9 16,1 35-16,0-1 16,0-16-16,-1-1 15,-8-17 1,0 0-16,0-17 0,0-1 16,0 1-1,0-9-15,0 0 16,0-17-1,0-18-15,0-8 16,0-1-16,0 10 16,0 16-16,0 1 0,9 17 15,26 9-15,25 17 16,10 17 0,8 0-16,-43-17 15</inkml:trace>
  <inkml:trace contextRef="#ctx0" brushRef="#br0" timeOffset="197724.12">30238 14819 0,'0'0'0,"0"0"16,0 0-16,-8 0 16,-1 0-16,-17 17 15,0 9-15,-9 9 16,0 16-16,18-7 15,0-10-15,8-8 32,9 0-32,0 0 0,9-17 0,8 0 15,0-1 1,1 1-16,8 0 16,0-9-1,0 0-15,0 0 16,0 0-16,0 17 0,0 0 15,9 27-15,8 51 16,1 26 0,-1 0-16,1 9 15,-27 9 1,-8-26-16,-1-27 0,-16-16 16,-1-10-16,-8-8 15,-1-17-15,1-18 16,8-8-16,0-18 15,-8 0 1,-9-25-16,0-62 16,0-25-1,17 0-15,18-35 16,17 17-16,-17 105 0</inkml:trace>
  <inkml:trace contextRef="#ctx0" brushRef="#br0" timeOffset="198150.22">31237 14082 0,'0'0'0,"0"0"0,0 0 16,-9-8-1,-17-1-15,-35-8 16,-8 17-16,8 8 15,0 36-15,1 16 16,8 18-16,-1 18 16,10 33-1,34 1-15,18-17 16,17 0 0,9 8-16,17-17 15,17-26-15,10-18 0,-1-16 16,-18-27-16,-42-8 15</inkml:trace>
  <inkml:trace contextRef="#ctx0" brushRef="#br0" timeOffset="198768.43">31254 14879 0,'0'0'0,"0"9"16,9 26-16,8 16 15,27 19-15,17-10 16,8-8 0,-8-26-16,-18 0 15,-17-17-15,0 0 16,-8-18-16,-10-8 16,1-9-16,-18-18 15,-8-8-15,-35-8 16,0 8-1,0 17-15,17 1 16,9 16-16,9 1 0,-1 0 16,10 17-1,8 0-15,0 0 16,0 0-16,26 8 16,17 18-16,27 26 15,-10 9-15,-16-9 16,-10-9-16,-7-17 15,-1 0 1,-18 0-16,1-17 16,0-1-16,-1 1 15,-8-9 1,0-9 0,9-25-1,-9-18-15,9 0 0,-1 17 0,1 0 0,8 9 16,18-8-16,17 17 15,0-1 1,0 18-16,1 18 16,-1 25-16,0 17 15,0 18-15,-9-8 16,1-1-16,-10-17 16,-16-26-16,-9-9 15</inkml:trace>
  <inkml:trace contextRef="#ctx0" brushRef="#br0" timeOffset="199309.42">32262 14810 0,'0'0'0,"0"0"0,0 0 0,0 0 16,17 9-16,18 8 16,17 9-16,0 17 15,9 35 1,-18 0-16,-17-17 16,-17-18-1,0-8 1,-1-9-16,-8 0 0,-8 0 15,-1-18-15,0 1 0,-17 0 16,0-18-16,0-8 16,0-18-16,9-26 15,8-8 1,18 0-16,8-9 16,18-17-16,0-9 15,-9 8-15,0 27 16,0 17-16,0 0 15,-9 17-15,9 1 16,0 16-16,0 18 16,0 0-1,9 18-15,17 42 16,0 36-16,-8-10 16,-10 10-16,-7 25 15,-1 0-15,-18-26 16,1-34-16,-18-18 15,1 1 1,-1-10-16,0-16 16,9-18-16</inkml:trace>
  <inkml:trace contextRef="#ctx0" brushRef="#br0" timeOffset="199488.8">32600 14983 0,'0'0'0,"0"0"16,0 0-16,26-9 16,27 1-16,33-1 15,1 0-15,-17 9 32,-1 0-32,-34 0 15</inkml:trace>
  <inkml:trace contextRef="#ctx0" brushRef="#br0" timeOffset="-208989.75">10525 15641 0,'0'0'0,"0"0"0,0 18 16,0-1-16,9 26 0,8 44 0,-8 26 16,0-18-1,-1 0 1,10 9-16,-1-17 15,0-27-15,1-16 0,-1-18 16,1 0-16,8-18 16,0-8-16,0-8 15,8-18 1,-8 0-16,1 0 16,-1 0-16,0 0 15,8 0-15,1 0 16,9 8-16,16 1 15,18 0-15,9 17 16,-9 0 0,-17 0-16,0 0 15,0 0-15,-18 0 32,-8-9-32,-9 0 0,-17 1 0,-1-1 15,-8-26-15,-17-25 16,-9-9-1,-9-1 1,-17-8-16,-26-17 16,-9 8-16,26 18 0,27 43 15,8-9-15,8 1 16,10 25-16</inkml:trace>
  <inkml:trace contextRef="#ctx0" brushRef="#br0" timeOffset="-208627.31">11680 16057 0,'0'0'0,"0"0"16,0 0-16,0 0 0,0 9 0,18 0 16,-1-1-16,-8 1 15,-1 0-15,1 8 16,0-9-16,-1 10 16,1-10-1,0 10-15,-1-1 16,1 0-16,8 9 15,1 0-15,-1 0 16,1-17-16,-1 0 16,9-18-16,-17 0 15,-1 9-15</inkml:trace>
  <inkml:trace contextRef="#ctx0" brushRef="#br0" timeOffset="-208462.7">11524 15208 0,'0'0'0,"0"0"0,0 0 15,0 0 1,0 0-16,0 0 0,0 0 16,0 9-16,0-9 15</inkml:trace>
  <inkml:trace contextRef="#ctx0" brushRef="#br0" timeOffset="-208193.03">12062 15182 0,'0'0'0,"0"0"0,0 9 16,-8 8-1,-1 27-15,-8 51 16,8 18-16,9-27 16,0 1-16,17 17 15,18 0-15,8-26 16,27-9-16,-1-8 15,-25-27 1,-18-16-16</inkml:trace>
  <inkml:trace contextRef="#ctx0" brushRef="#br0" timeOffset="-207899.94">12635 15451 0,'0'0'0,"0"0"16,0 0-16,0 0 15,0 17-15,18 35 16,-1 17 0,9 9-16,9 44 15,8-1-15,-17-17 0,-8 0 16,8 17-16,0-8 15,-9-35 1,-8-18-16,0-8 16,-1-8-1,-8-27-15,0-8 16,0-9 0,0 0-16</inkml:trace>
  <inkml:trace contextRef="#ctx0" brushRef="#br0" timeOffset="-207627.81">12618 15321 0,'0'0'16,"0"0"-16,0 0 16,17 0-16,1 0 15,8 9-15,9 17 16,-1 17-16,-8 26 15,0 0-15,-17-8 16,0-18-16,-18 1 16,0-18-16,1 0 15,-18 0 1,-18-9-16,1-8 16,8-18-16,26 9 15</inkml:trace>
  <inkml:trace contextRef="#ctx0" brushRef="#br0" timeOffset="-207257.47">12931 15598 0,'0'0'0,"0"0"16,0 17-16,17 1 15,18 16-15,17 1 16,-9 8-16,1 1 15,-18-18 1,-9-18-16,-8 1 16,0 0-16,-1-9 15,1-9-15,0 0 16,-1 1-16,1-18 16,0 0-1,-1 0 1,1 8-16,0 1 15,-1 0-15,10 17 0,25 0 0,18 17 16,8 0-16,-8 18 16,-9-9-1,-8-17 1,-18-1 0,-9-8-16</inkml:trace>
  <inkml:trace contextRef="#ctx0" brushRef="#br0" timeOffset="-206977.86">13539 14888 0,'0'0'0,"0"0"0,26 9 16,17 17-16,18 43 15,8 26-15,10 18 16,-1 43-16,-18 0 16,-42-27-16,-18 27 15,-18-17-15,-8-26 16,-17-18-16,0-9 16,-1-25-1,18-18 1,17-25-16</inkml:trace>
  <inkml:trace contextRef="#ctx0" brushRef="#br0" timeOffset="-206672.05">14303 15693 0,'0'0'0,"0"0"16,0 0-16,17-8 15,27-1-15,8 0 16,0-8-16,0-9 15,0 0-15,-17 0 16,-18 17-16</inkml:trace>
  <inkml:trace contextRef="#ctx0" brushRef="#br0" timeOffset="-206480.4">14355 15884 0,'0'0'0,"0"0"0,26-9 16,17 1-16,18-1 15,17-8-15,27-9 16,16 0-16,-34 8 16,-18 10-16,-34 8 15</inkml:trace>
  <inkml:trace contextRef="#ctx0" brushRef="#br0" timeOffset="-205829.98">15501 14689 0,'0'0'0,"0"0"0,0 0 0,0 17 16,9 9-16,8 26 15,1 26-15,16 26 16,10-18-16,-1-16 16,-17-18-1,0-26-15,-17 0 16,0-18-1,-1 1-15,-8 0 16,0-9-16,0 0 0,0 0 16,0 0-16,0 0 15,0 0-15,9 0 16,8 0 0,18 8-1,9 1-15,8-9 0,9 0 16,8-9-16,9 1 15,-17-10-15,0-16 16,-18-10 0,-8-16-16,-9 8 15,-17-9-15,-18-8 0,-26-26 16,-17-9-16,0 17 16,17 35-1,1 9-15,-1 8 16,17 0-1,10 27-15</inkml:trace>
  <inkml:trace contextRef="#ctx0" brushRef="#br0" timeOffset="-205527.16">16535 14923 0,'0'0'0,"0"0"16,26 8-1,35 18-15,17 9 16,-18 17-16,-16-9 16,-18 0-16,0 1 15,-9-1-15,-8 9 16,0 9-1,-1-1-15,1-8 16,-9-8-16,0-18 16,0-1-16,0-16 0,0 0 15,9-9 1,-1 8-16</inkml:trace>
  <inkml:trace contextRef="#ctx0" brushRef="#br0" timeOffset="-205299.63">16648 14463 0,'0'0'0,"0"0"0,0 0 0,0 0 15,0 18-15,17-1 16,0 18-1,18-1-15,-18-16 16</inkml:trace>
  <inkml:trace contextRef="#ctx0" brushRef="#br0" timeOffset="-205006.25">15875 15919 0,'0'0'0,"0"0"15,0 0-15,26-9 16,35-8-16,60-27 16,35 1-1,35-9-15,9 0 16,9-9-16,16 1 15,1-1-15,-17 18 16,-36 8-16,-8 18 16,-43 17-16,-44-9 15,-17 1 1,-35 8 0</inkml:trace>
  <inkml:trace contextRef="#ctx0" brushRef="#br0" timeOffset="-204379.72">15918 16447 0,'0'0'0,"0"9"16,9 8-16,8 18 0,1 8 15,16 35-15,10 17 16,8 0-16,0-25 15,0-18-15,-17-26 16,-9 0 0,0-18-1,0 1-15,-9-18 16,1-8-16,-1-26 0,0-18 16,-8 9-16,-9 0 15,0 17-15,0 1 16,0 17-16,0-1 15,9 10-15,8-1 16,27 9-16,42 0 16,19 17-1,-27-8-15,-9 0 16,1-1-16,-10-8 16,-7-8-1,-19-1-15,-8 0 16,-17-25-16,-9-27 15,-17-34-15,-18 8 0,0 9 16,-34-17 0,-18 8-16,17 27 15,18 25-15,18 9 32,16 9-32</inkml:trace>
  <inkml:trace contextRef="#ctx0" brushRef="#br0" timeOffset="-203996.36">17690 16352 0,'0'0'0,"0"0"16,0 0-16,0 0 0,0 0 16,-9 0-16,-17 0 15,0 26 1,-9 8-16,0 10 16,18-1-16,17 9 15,9 9 1,17 17-16,9-1 0,8-7 15,-17-18-15,0-18 16,-17-8-16,-1 0 16,-16-8-1,-36-1 1,-34-8 0,-26-9-16,-52-18 0,-9-34 0,60-17 15,71 34-15</inkml:trace>
  <inkml:trace contextRef="#ctx0" brushRef="#br0" timeOffset="-194770.2">16248 17348 0,'0'0'0,"0"0"0,0 0 0,9 0 0,-1 8 15,1-8 1,0 9-16,0-9 16,-1 9-16,1-9 15,0 8-15,-1-8 16,-8 0-16,0 0 15,-8 0 1,-1 0-16,-17 0 0,-18 0 16,-16-8-1,-36-1-15,-25-8 32,-1-1-32,9 10 0,113 8 0,-122-17 15,10-1-15,-19 10 0,1-1 16,8 9-16,1 0 15,-1 9 1,-17-1 0,0 1-16,-8 17 15,-18-9-15,8 9 16,-16-17-16,-10 8 0,10 0 16,-10 1-16,10-10 15,16 1-15,-8-9 16,18-9-1,-1 1-15,-8-10 16,8 18-16,9-8 16,0-10-16,-8-8 15,-1 0-15,-17-8 16,0-1 0,9 1-1,-18-10-15,0 1 0,9 0 16,9-9-16,-9-18 15,9-8-15,17 9 16,8 17 0,27 0-1,-9-8-15,9-1 16,17-17-16,9 9 0,26 8 16,0 0-16,17 1 15,0-27-15,1-17 16,25 0-16,9-8 15,17-36 1,18 1 0,9 0-1,25-18-15,9 9 0,18 9 0,-1 0 0,18 17 16,0 17 0,0 18-16,35-9 15,8-8-15,-17 34 31,26 8-31,0 18 16,17 9-16,18 8 16,-18 9-16,9-8 0,0-10 0,35-16 15,-9-1-15,-8 18 16,8 0 0,0 17-16,17 0 15,1 8 1,-1 10-1,-8 8-15,0 8 0,0 10 0,8 8 16,1 8-16,-1 10 16,9-1-1,-8 0-15,-18 0 16,0-8-16,-9-9 16,-17 0-16,1-9 15,-1-8-15,-26 8 16,26 1-16,-35-1 15,0 9 1,27 26 0,-27 0-16,18 26 15,-9 0-15,-44-9 0,36 18 16,8 17-16,-35 0 16,-9-18-1,27 1 1,-26 17-1,-18 8-15,-17-25 0,-1-9 0,-7 9 16,-10 8-16,-17 0 16,-17-26-16,-9-8 15,-9-9-15,1 17 16,-1 27-16,-8-1 16,-1-17-16,1-9 15,0 26-15,-9 9 16,-9-8-1,0-27-15,-8-17 16,-18 9-16,-17-1 16,-9 10-16,1-1 15,-1 0-15,-9 0 16,-25-8-16,-18-9 16,9 0-1,-9 9-15,-43 8 16,8 0-16,-17 0 15,-26-8-15,9-18 16,-27-8-16,-25-9 16,8-17-16,-17-18 15,0 9 1,-96 26-16</inkml:trace>
  <inkml:trace contextRef="#ctx0" brushRef="#br0" timeOffset="-173038.87">28580 12878 0,'0'0'0,"0"9"0,0-9 0,0 17 0,0 1 15,8-1-15,10 0 16,-1 9-1,9 9-15,18 8 0,8 18 16,8 8-16,1-8 16,-17-9-1,-10-9-15,-8-17 16,0 0 0,1-9-16,16 1 15,35 8-15,9-18 0,-9 1 16,-17-9-16,26-17 15,26-9 1,-9-9 0,-17 0-16,-18-8 0,9 0 15,9 8-15,-9 9 16,-8 9-16,-27 17 16,-8 0-16,-9 17 15,0 0 1,0 9-16,0 0 15,-8 0 1,-10 0-16,1-8 16,0-1-16,-9-8 0,0-1 15,0 1-15,0 0 16,8-1-16,10-8 16,16 9-16,36-9 15,17 0-15,8-9 16,18-8-1,26 0-15,-9-1 0,-8-8 16,17 9 0,-18-9-16,-25 0 15,-35 0 1,0 0-16,8 0 0,-8 0 16,-9 0-16,-9 0 15,-8 0 1,-9-17-16,0-18 0,-17-8 15,-18 8 1,-17 18-16,0 0 16,-9 8-1,27 26-15</inkml:trace>
  <inkml:trace contextRef="#ctx0" brushRef="#br0" timeOffset="-171881.87">31966 13467 0,'0'0'0,"0"0"0,0 0 0,0 0 16,0 0-16,0 0 16,0 0-16,0 0 15,0 0-15,-8 0 16,-1 18-16,-8 8 16,-9 34-16,-9 27 15,18-9 1,-1-18-16,1-16 15,-1-1-15,1 9 16,8-9-16,1 1 16,8-10-1,0-8-15,0 0 16,0-17-16,0 0 0,17-1 16,18-8-16,17 0 15,9-8 1,0-10-16,-18 10 15,9-1 1,9 0-16,8 1 16,-8-1-16,-9 0 15,-8 1-15,-18 8 0,-9-9 16,-8 0-16,-1 1 16,-16-1-1,-10-26 1,-25-34-16,-9-18 15,8 18-15,1 17 16,-9 0-16,-9 9 0,-8 8 16,25 9-16,18 9 15,0 0 1,17 17-16</inkml:trace>
  <inkml:trace contextRef="#ctx0" brushRef="#br0" timeOffset="-171358.6">32279 13493 0,'0'0'0,"0"0"0,0 0 16,0 0-16,0 0 15,17 9-15,18 8 16,9 27-16,16 16 16,-7-16-1,-10-1 1,-17-17-16,0 0 0,0-9 16,0-8-16,0-1 15,0-8-15,0 0 16,-8 0-16,-10 0 15,1 0-15,0-8 16,-1-1 0,1 0-1,0 9-15,8-8 0,1-1 16,-1 1-16,0-1 16,1 0-1,-10-8-15,1 0 16,0-1-16,-9 1 15,-9-9-15,-8 0 16,-9-26-16,-18-9 16,9-8-16,1 17 15,16 9-15,10 8 16,8 9-16,0 0 16,0 17-16</inkml:trace>
  <inkml:trace contextRef="#ctx0" brushRef="#br0" timeOffset="-170968.34">33191 13814 0,'0'0'0,"0"0"16,0 0-16,0 0 15,0 0 1,9 8-16,-1 10 16,1-1-16,8 0 15,9 1-15,0-10 0,-8 1 16,17 8 0,8 9-16,-8-17 15,-9 0 16,-9-1-31,-17-8 0,0 0 0,9 0 0</inkml:trace>
  <inkml:trace contextRef="#ctx0" brushRef="#br0" timeOffset="-170798.79">33200 13407 0,'0'0'0</inkml:trace>
  <inkml:trace contextRef="#ctx0" brushRef="#br0" timeOffset="-105818.52">9969 3316 0,'0'0'0,"18"0"0,34-9 16,35 9-16,34 0 31,-8 0-31,-35 0 0,9 0 15,17 17-15,1 1 16,-27 8-16,-17 8 16,-1 10-16,-16-1 15,-18 0-15,0-8 16,-17 0-16,-1 17 16,-8 17-16,-8-9 15,-18-8 1,-27 9-16,-16-9 15,-1-17-15,10-9 16,-18 0-16,-18-9 16,-8-17-16,26-9 15,26 1-15,17-1 16,0-17-16,0 0 16,18 0-1,0 0-15,-1-9 16,18 9-16,0 0 15,18 0-15,8 0 16,34 0-16,19-8 16,-19 17-16,-8-1 15,9 10 1,17 8-16,9 0 16,-9 17-1,-17 0 1,-17 18-16,-1 8 15,-17 9-15,0 9 0,-17-9 0,-18-9 16,-26 9-16,-43 17 16,-9-8-1,-8 0-15,-44-1 16,9-25-16,25-18 16,1-17-1,-17-9 1,16-17-1,36 1-15,26-1 0,8 8 16,17-8-16,1 0 0,0-8 16,17-10-16,8-16 15,27-1-15,26 9 32,0 9-32,0 8 15,-1 18-15,27 8 0,17 18 16,-8 25-16,-18 1 0,-17 8 15,-18-8-15,1-9 16,-10 0 0,-8 0-16,-17 0 15,0 9-15,-18 17 16,0 0-16,-34 0 16,-44-1-16,-26 1 15,18-26-15,-53 0 16,1-17 15,25-18-31,61 1 0</inkml:trace>
  <inkml:trace contextRef="#ctx0" brushRef="#br0" timeOffset="-103223.08">10247 3264 0,'0'0'0,"0"0"0,0 0 16,0 0 0,-8-9-16,-1 0 15,0 1-15,-8-10 16,0 10-16,-1-1 15,-8 0-15,-9 1 16,-8 8 0,0 0-16,-1 0 31,1 0-31,-1 8 0,44-8 0,-43 9 0,8 0 16,0-1-16,1 1 15,-1 0-15,9-1 16,-9 1-16,9 0 15,0-1 1,9 1-16,-1 8 16,-8 18-1,9 17-15,-1 9 0,18-1 16,0-8-16,18 9 16,-1 26-16,1 16 15,8-16-15,-9-9 16,0-17-1,1-9-15,-1 17 16,-8 0-16,-1 1 16,1-10-16,0-17 15,0-17-15,-1 0 16,1 0-16,-9 0 16,9-8-1,-1-10-15,1 1 16</inkml:trace>
  <inkml:trace contextRef="#ctx0" brushRef="#br0" timeOffset="-100114.08">15727 9725 0,'0'0'0,"-9"0"16,1 18-16,-10-1 15,1 0 1,0 9-16,-1 9 0,1 0 16,-1 8-16,18 18 31,0 8-15,18-8-16,-1-1 0,27-16 0,16-1 15,1-9-15,0-8 16,8-17-16,10 0 15,25-18 1,-17-17-16,-18-17 16,9-18-16,0 1 15,-8-10-15,-9 1 16,-9-9-16,-9 0 16,-17 9-16,-17 8 15,0 0 1,-18 1-16,0 8 15,-17 17 1,0 1-16,-9 8 0,-8 8 0,-9 18 16,-9 9-1,9 8-15,9 1 16,17-1-16,8 26 16,27 35-1,17 17-15,9-17 16,-1 0-16,27 0 0,26 0 15,9 0-15,-10-17 16,-25-18 0,17 0-16,18-17 15,-1-8-15,-16-18 16,-10-18 0,1-16-1,8-27-15,0 1 16,-17 8-16,-9-9 0,-9-17 15,-8-9-15,-18 18 16,-8 17-16,-18 0 16,1 18-16,-18-10 15,-18 10 1,1-1 0,-1 18-16,1-1 0,-18 18 15,-17 9-15,0 8 0,8 9 16,18 26-16,17 26 15,18-9 1,17-8-16,26 0 16,18 17-1,25 8-15,-8-8 16,0-17-16,17 0 0,26-18 16,-17-17-16,-18-18 15,1-16 1,17-27-16,17-25 15,-26-1-15,-17 9 16,-9-17 0,-9-35-16,-17-9 0,-17 18 15,0-9-15,-18-9 16,0 1-16,-17 25 16,0 26-1,0 9-15,-9 0 16,1 0-16,8 18 15,8-1-15,1 18 16,8 0-16,1-1 16,8 10-16,0-1 15,0 0 1,0 9-16,0 0 16,0 0-16,0 0 15,0 0-15,0 0 16,0 0-16,0 0 15,0 0-15,0 0 16,0 0-16,0 0 16,0 0-1,0-8-15,0-1 16,0 0-16,0 1 16,0 8-16,0-9 15,0 0-15,0 9 16,0-8-1,-9-1-15,0 0 0,0 1 16,1 8-16,-1 0 16,-17 0-1,-9 0-15,-25 0 16,-27 0-16,9 8 16,8 1-16,-25 0 15,-36-1-15,10 10 16,25-10-16,-8 1 15,-35-9-15,17 0 16,36 9 0,7-9-16,-16 0 15,-9 0 1,26 0-16,17 8 16,26-8-16,9 0 15,9 0-15,-1 0 0,1 0 16,8 0-1,0 0-15,1 0 16,-1 0 0,9 0-1,0 0-15,0 0 16,0 0-16,0 0 0,0 0 0,0 0 16,0 0-16,0 0 15,0 0 1,0 0-16,0 0 15,-9 0-15,1 0 16,8 9-16,0 0 16,-9-1-16,0 1 15,1 0-15,-1 8 16,0 0 0,-17 1-16,0 8 15,0-1 1,0-7-16,-9 8 0,9-9 15,0-8-15,0-1 16,9 1-16,-1 0 16,1-9-16,8 0 15,1 0 1,-1 0-16,0 17 16,9 18-16,0 8 15,0 0-15,-8-8 16</inkml:trace>
  <inkml:trace contextRef="#ctx0" brushRef="#br0" timeOffset="-98364.59">15475 9440 0,'0'0'0,"0"0"0,0 0 0,0 8 15,0 10-15,-8 25 16,-1 26 0,-9 0-16,1-8 15,17 0-15,9-27 16</inkml:trace>
  <inkml:trace contextRef="#ctx0" brushRef="#br0" timeOffset="-39787.76">27546 13779 0,'0'0'0,"0"0"0,0 0 0,0 0 15,0 0-15,0 0 16,0 0-16,0 0 16,0 0-16,0 0 15,0 0 1,0 0-16,-8 0 16,-1 9-16,0 8 15,-17 0-15,-9 1 16,-17-10-16,-9 10 15,1-10-15,-10 1 16,1 0 0,-1-1-1,-8-16 1,-9-1-16,0 9 0,18-9 0,-9 1 16,-9-1-16,-9-8 15,1-1-15,8 1 16,0 0-16,-8-9 15,-1 0 1,9 0-16,18 0 16,-1-9-1,10-8 1,-10 0-16,9-1 0,1-8 0,7-8 16,1-1-16,0-8 15,17-9 1,1 9-1,-1-1-15,9-16 16,9 8-16,-9 0 0,-1-9 16,10 9-16,0 9 15,8-9-15,9 0 16,0 9-16,0-1 16,9 18-16,17-8 15,9-10 1,-1 10-16,1 8 15,17 0-15,0 0 16,9 17-16,8 1 16,1 8-16,17 0 15,-9 8-15,0 1 16,18 8 0,17 9-1,-9 0-15,-9 0 16,1 9-16,8 8 0,-8 1 0,-10 16 15,-7 1 1,7 8-16,10 9 16,-1 9-16,-25-18 15,-9 0 1,-18 1 0,1 8-16,8 26 0,8 8 0,-7-8 15,-10-17-15,9-9 16,-9 26-1,1 8-15,-1 10 16,-8-18-16,-9-18 16,-9-8-16,10 18 15,-10 8-15,9-1 16,-17-7 0,-1-18-1,-8-9-15,-8 0 16,-1 9-16,0 9 0,-8 8 15,-9 1-15,-18-1 16,-8-17-16,-17 0 16,-9-18-1,43-16-15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31:21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3578 1246 0,'0'8'0,"9"27"0,17 43 0,34 69 16,1 0-16,-9-8 16,-8 34-16,-1-26 15,1 9-15,16 35 16,-8-44-1,1-17-15,-10 9 16,-17-27-16,-17-34 16,-1-9-1,-16-17-15,-1-26 16,-8-17-16,8 0 0</inkml:trace>
  <inkml:trace contextRef="#ctx0" brushRef="#br0" timeOffset="405.2">3508 1150 0,'0'0'0,"0"-8"0,0-1 0,35-8 15,26-1-15,17 1 16,35 0-16,35-1 16,-18 10-16,-26 8 15,18 8-15,8 27 16,-26 26-16,-26 8 15,-34 0-15,-27 18 16,-26 34-16,-43 18 16,-35-18-1,1 0-15,-19 18 16,-7-18 0,42-43-16,27-26 15,17-26-15,17-17 0</inkml:trace>
  <inkml:trace contextRef="#ctx0" brushRef="#br0" timeOffset="1316.72">5801 2597 0,'0'0'0,"0"0"16,-9 0-16,1 0 15,-1 0 1,0-9-16,-8 0 15,-9 1-15,-9-18 16,-26 0-16,-25-9 16,7 1-16,19 16 15,-1 1-15,-9 8 16,-25 1 0,-1 8-16,18 0 15,26 26 1,0 26-16,17 25 0,0-7 15,18-10-15,8 10 16,9-1-16,0-8 16,18-18-1,8-17-15,0 0 16,0-17 0,0-9-16,9-18 0,-1-8 15,-8 0-15,1 0 16,-1-8-16,-9 8 15,9 0-15,0 0 16,0 0 0,44 8-16,42 18 15,-16 18-15,-27-1 16,10 9-16,7 9 16,-7 8-16,-19-8 15,-7-1-15,-27-16 16</inkml:trace>
  <inkml:trace contextRef="#ctx0" brushRef="#br0" timeOffset="1660.98">6053 2294 0,'0'0'0,"0"0"0,0 0 16,0 8 0,17 27-16,18 43 15,0 9-15,-9-18 16,0-17-16,0-9 16,-9-17-16,-8-9 15,0-8-15,-1 0 16,1-1-1,0-8-15,-1-8 16,10-18-16,8-35 16,17-17-16,-8-17 15,17-61-15,-9 9 16,-16 69-16,-1-44 16,0-25-16,-9 78 15</inkml:trace>
  <inkml:trace contextRef="#ctx0" brushRef="#br0" timeOffset="1882.45">6669 1159 0,'0'0'0,"0"0"0,0 0 15,0 0-15,0 9 16,9 25-16,26 36 16,17 25-1,17 69-15,1 18 16,-18 26-16,-17-9 15,-9 1-15,17-10 16,-8-43 0,8-8-16,1-9 0,-9-61 15,-9-25-15,0-18 16,-9-9 0</inkml:trace>
  <inkml:trace contextRef="#ctx0" brushRef="#br0" timeOffset="2267.44">7903 1852 0,'0'0'0,"0"0"0,0 0 15,-18 0-15,-34 17 16,-43 1-16,-10-1 15,-16 18-15,-35 8 16,34-17-16,44 0 16,-9-9-1,9 9-15,17-9 16,26 1-16,18-1 16,8 0-16,18 9 15,8 9-15,35 8 16,53 18-1,42 8-15,-25 9 16,17-8 0,8-1-16,-42-17 0,-27-26 15,9 8-15,-1-8 16,1-8-16,-35-10 16</inkml:trace>
  <inkml:trace contextRef="#ctx0" brushRef="#br0" timeOffset="2454.48">8780 2354 0,'0'0'0,"8"0"15,53 9-15,69 17 16,183 35 0</inkml:trace>
  <inkml:trace contextRef="#ctx0" brushRef="#br0" timeOffset="3191.12">11289 908 0,'-8'0'0,"-10"0"0,-34 17 16,-35 26-16,-60 53 15,8 25-15,43-26 16,-8 0-16,-9 1 15,9 8-15,26 0 16,34-26 0,10 26-16,16 17 15,27-9-15,26-16 16,34 16-16,27 1 16,8-26-16,35-10 15,-9-16-15,-86-44 16</inkml:trace>
  <inkml:trace contextRef="#ctx0" brushRef="#br0" timeOffset="3837.11">11480 2302 0,'0'0'0,"0"0"0,0 0 15,0 0 1,0 18-16,9-1 16,9 9-16,-1 0 15,9-9-15,0-8 16,-9 0 0,-8-1-16,0-8 15,-9-8-15,0-1 0,-9-8 16,0-35-1,-17-18-15,9-8 16,0 9-16,8 8 16,9 18-16,0 0 15,17-9-15,27 0 16,34 17-16,0 18 16,0 17-1,18 9-15,-1 8 16,-8 18-16,-9 25 15,-8 18-15,-27 0 16,-8-17-16,-26-18 16,-1 0-16,1-17 15,-9 0 1,0 0-16,0-17 16,0 0-1,0-9-15,0 0 0,0 0 16,0-18-16,17-16 15,1-36-15,16 1 16,10 8 0,25 9-16,9 18 15,-8 16-15,-9 18 16,34 26-16,18 35 16,-9 17-16,-34-9 15,-18 9-15,-9 18 16,-17-10-1,0-17-15,-17-25 16,0-27 0</inkml:trace>
  <inkml:trace contextRef="#ctx0" brushRef="#br0" timeOffset="4132.25">14068 1592 0,'-8'0'0,"-36"17"0,-17 27 16,-25 25-16,-27 26 15,-9 27-15,18 7 16,52-33-16,17-27 15,26 18 1,27-1-16,25 1 16,18-18-16,8-34 15,10-35 1,42-44-16,-8-16 0,-78 34 16</inkml:trace>
  <inkml:trace contextRef="#ctx0" brushRef="#br0" timeOffset="4672.08">14190 2242 0,'0'0'0,"0"0"16,0 0-16,43 26 15,44 17-15,17 0 16,-25 1-16,-19-18 15,1 0-15,-17-18 16,-18 1-16,-9-18 16,-8 1-1,-1-1 1,-16-17-16,-1-9 16,-17-25-16,0-18 0,-9 0 15,18 26-15,-1 17 16,18 0-16,9 1 15,8 8 1,10 8-16,25 1 16,34 0-16,10 17 0,-18 26 15,9 26-15,9 26 16,-27-9 0,-26-17-16,-17 9 15,-8-1-15,-9 1 16,-18-26-16,0-9 15,0-9-15,1-8 16,-1-9-16,0-9 16,-8-8-16,17-9 15,9-18 1,25-34-16,27-26 16,9 18-16,8 16 15,26-8-15,26 1 16,-60 51-16</inkml:trace>
  <inkml:trace contextRef="#ctx0" brushRef="#br0" timeOffset="5197.82">16535 2068 0,'0'0'0,"0"0"0,-9 0 15,-8 26-15,-44 18 16,-17 16 0,0-16-16,17-10 15,17-8-15,10 0 16,16-17-16,18 8 16,9 1-16,26-1 15,25 0-15,10-8 16,17-18-16,17-17 15,-17 0 1,-26-26-16,-18-26 16,-26-26-16,-43-26 15,-43-34-15,8 17 16,-17 17-16,-44-18 16,9 10-16,44 51 15,17 27 1,0 8-16,17 17 15,18 18-15,17 17 16,0 0-16,8 8 16,53 53-16,69 78 15,-17 16-15,0 27 16,9 18-16,-18-10 16,-26-25-16,-26-53 15,0 10 1,-8-18-16,-18-26 15,-9-27-15,-8-33 16</inkml:trace>
  <inkml:trace contextRef="#ctx0" brushRef="#br0" timeOffset="5437.88">16969 1869 0,'0'0'0,"0"0"16,0 0 0,0 9-16,9 43 15,25 60-15,18-8 16,9-17-16,9 8 16,-1-25-16,18-27 15,35-34-15,-1-27 16,-77 18-1</inkml:trace>
  <inkml:trace contextRef="#ctx0" brushRef="#br0" timeOffset="5953.42">18610 1800 0,'0'0'0,"0"0"0,0-9 16,0 9 0,-8-8-16,-27-1 0,-17 9 15,-18 0 1,-25 0-16,-62-9 16,18 9-16,53 9 15,-1-9-15,0 0 16,9 17-16,17 1 15,18-1 1,16-8-16,10-1 16,17 10-16,9-1 15,26 18-15,8 8 16,0-17-16,9 0 16,1-18-16,-1 1 15,8 0 1,-7-18-16,-10 0 15,0 1-15,-17-1 16,1 0-16,-10 9 16,0 0-16,-8 0 15,8 0-15,9 18 16,26 25-16,27 26 16,7-8-1,-7-9-15,-27-17 16,-9-9-16,-8-9 15,-9-8-15,-17-1 16,-9-8-16</inkml:trace>
  <inkml:trace contextRef="#ctx0" brushRef="#br0" timeOffset="6106.69">17351 605 0,'0'0'16,"0"0"-16,0 8 0,17 36 0,1-10 15</inkml:trace>
  <inkml:trace contextRef="#ctx0" brushRef="#br0" timeOffset="8289.43">6131 4624 0,'0'0'0,"-9"-9"0,1 0 15,-1 1-15</inkml:trace>
  <inkml:trace contextRef="#ctx0" brushRef="#br0" timeOffset="8679.39">6027 4121 0,'-9'-8'16,"9"-1"-16,0 0 0,0 1 15,0-18-15,-9 0 16,1 0-16,-1 0 16,0-9-16,-8 18 15,8-1-15,1 1 16,8 17 0,0 0-16,0 0 15,0 26-15,8 26 0,10 9 16,8 51-1,0 36-15,0-10 16,9 35-16,-9-8 16,-9-18-1,9 26-15,-17-34 16,-1-35-16,-8 9 0,-8-18 16,-10-52-1,18-34-15</inkml:trace>
  <inkml:trace contextRef="#ctx0" brushRef="#br0" timeOffset="8949.74">5931 3844 0,'0'0'0,"9"9"16,17 25 0,17 36-16,10 42 15,25 53 1,9-9-16,8 8 0,1 1 16,-36-52-1,-16-27-15,8 27 0,0-9 16,-26-26-1,-26-26-15,-9-9 16,9-26-16</inkml:trace>
  <inkml:trace contextRef="#ctx0" brushRef="#br0" timeOffset="9231.73">5176 4658 0,'0'0'0,"0"-8"16,-9-10-16,9-25 0,9-44 16,8-8-1,18 8 1,52 10-16,26-1 0,8 0 16,18 0-16,17 26 15,-17 26-15,18 26 16,-10 34-16,-25 18 15,-18 9 1,9 52-16,0 16 16,-61-59-1</inkml:trace>
  <inkml:trace contextRef="#ctx0" brushRef="#br0" timeOffset="28674.01">19730 2129 0,'0'0'0,"0"0"0,0 0 0,0 0 15,0 0-15,0 0 16,18-9-16,25 1 16,9-1-16,0 0 15,9-8 1,43 0 0,9-1-16,-17 1 15,8 0-15,26-1 0,192-42 16</inkml:trace>
  <inkml:trace contextRef="#ctx0" brushRef="#br0" timeOffset="29764.98">21884 1306 0,'0'0'0,"0"0"16,0 9-16,0 17 16,0 34-16,9 62 15,8-1-15,1-17 16,16 17-16,10 26 15,-1-34 1,1-9-16,8 17 16,-9 9-16,-8-35 15,-18-17-15,-8-8 16,0-18-16,-9-26 16,0-26-16</inkml:trace>
  <inkml:trace contextRef="#ctx0" brushRef="#br0" timeOffset="30329.93">21902 1627 0,'0'0'0,"0"-9"15,17-17 1,35-9-16,26-8 15,0 8 1,-17 1-16,17-1 0,0 0 16,1 18-16,-19 17 15,1 0-15,-17 9 16,-18 8 0,0 0-1,-18 35-15,-8 26 16,-34 18-16,-19-10 0,1-8 15,0 9-15,18-1 16,7-8-16,10-17 16,8-18-1,9-17-15,18 9 16,17 0-16,8-9 16,18 0-16,-9-9 15,0-8-15,0 8 16,0 0-1,-8 1-15,-1-10 0,-17 10 16,-9-1-16,-8 0 16,-9 1-16,-9 16 15,-8 1 1,-9 8-16,-17-8 16,-18-1-16,-17-8 15,17-8-15,26-10 16,18-16-1,-1-10-15,10-34 0,34-25 16,0 42-16</inkml:trace>
  <inkml:trace contextRef="#ctx0" brushRef="#br0" timeOffset="30610.96">23612 648 0,'0'0'0,"0"0"0,0 0 16,0 0-16,-8 17 15,-1 35-15,0 26 16,1 43-16,-10 70 16,1 0-16,8 8 15,9-26 1,17 9-16,10-9 15,-1-52-15,-9 1 16,18 8-16,-1-44 16,-8-25-16,9-9 15,-9-26-15</inkml:trace>
  <inkml:trace contextRef="#ctx0" brushRef="#br0" timeOffset="31229.77">24142 2389 0,'0'0'0,"0"0"0,0 0 16,0 0-16,0 9 16,26 17-16,17 17 15,18 0 1,9-8-16,-18-18 15,-9-17 1,1-9-16,-1-16 0,-17-10 16,0 0-16,-17-8 15,0-9-15,-18-17 16,-17-9-16,0 8 16,-18 18-1,10 0 1,-1 18-16,18 16 15,17 1-15,0 8 0,8 1 16,10-1-16,8 9 16,34 9-16,27 25 15,26 27-15,-26 0 16,-35-1 0,-17-16-1,-9-10-15,-9-8 16,-8 0-16,0-17 0,-9 0 15,0-1-15,0-8 16,0 0-16,0-8 16,0-10-1,8-25-15,10-26 16,-1 8 0,26 9-16,27 17 0,25 27 15,1 34-15,34 26 16,1 17-16,-45-26 15,-25 1-15,-17-1 16,-10-8 0,-8-18-16,-17-8 15</inkml:trace>
  <inkml:trace contextRef="#ctx0" brushRef="#br0" timeOffset="31718.64">26825 1869 0,'0'0'0,"0"0"0,-8 0 0,-53 18 16,-52 16-16,-9 35 16,1 18-16,-9 0 15,25-35-15,45-9 16,16-8-1,27-9-15,-1 0 16,18-9-16,9 0 16,17 1-16,26-10 15,9-16-15,-9-18 16,0-26-16,9-44 16,-9-8-1,-26 0-15,-17-43 16,-18 9-16,1 34 15,-1 8-15,-8-8 16,-1 9-16,9 26 16,1 17-16,8 17 15,0 18 1,0 17-16,0 0 16,0 35-16,26 34 15,52 69-15,35 44 16,-9 9-16,-26-18 15,0-26-15,9-8 16,9 17-16,-18-35 16,-52-78-1</inkml:trace>
  <inkml:trace contextRef="#ctx0" brushRef="#br0" timeOffset="32355">27164 2372 0,'0'0'0,"0"0"16,0 0-16,0-9 16,9 0-1,-1-8-15,-8-9 0,0 0 16,0 0-16,-8-17 15,-1 8-15,-8 0 16,-9 9-16,0 9 31,0 0-31,-9-1 16,9 18-16,8 18 0,1-1 16,17 9-16,26 26 15,18 0-15,25 9 16,44 8-16,43 0 15,-8-25 1,26-44-16,-9-26 16,-53-18-16,-7-51 15,-19-44-15,-25-25 16,-35-35-16,-43-1 16,-18 1-16,0 26 15,-25 8-15,-53-8 16,9 52-1,43 52-15,0 17 16,9 17-16,0 18 16,17 17-16,18 8 15,-1 53-15,27 51 16,26 88-16,17 8 16,35 8-16,34-8 15,-17-43-15,1 8 16,16-9-1,1-42-15,-9-27 16,17 9-16,26-17 16,131 68-16</inkml:trace>
  <inkml:trace contextRef="#ctx0" brushRef="#br0" timeOffset="76755.16">8406 4832 0,'0'0'0,"0"0"0,0 8 0,0 10 15,0-1-15,0-8 16,9-1-16,8 1 16,27-1-1,17-8-15,17-25 16,0-19-16,17-16 16,18-1-16,-26 9 15,-9 0-15,-17-9 16,-18 1-16,-16-1 15,-19 18-15,1 8 16,-18 18 0,-8-9-1,-44 0-15,-8 9 16,-1 17-16,-25 26 16,-27 34-16,18 9 0,26-17 15,17 9-15,17 43 16,18 9-16,18-27 15,25 1 1,35 43 0,35 0-1,-9-35-15,9-8 0,35-18 0,-1-34 16,-77-27-16</inkml:trace>
  <inkml:trace contextRef="#ctx0" brushRef="#br0" timeOffset="77368.75">10221 5421 0,'0'0'0,"0"0"16,0-9-16,0 0 15,9-17 1,-9 0-16,-9-8 15,1 8-15,-10-9 16,-17 9-16,-34 0 16,-9 9-1,0 17-15,26 8 0,-1 18 16,1 9 0,0 8-16,26-8 15,9-9 1,17 0-16,0-9 15,17 1 1,18-1-16,34-8 0,18-1 0,-17-16 16,-18-18-16,0-9 15,-9-8 1,1-9 0,-18 17-16,0 18 15,-17-1-15,-1 18 0,1 9 16,0 26-16,8 17 15,0 34-15,18 27 16,9 8 0,16-26-1,-25-60-15</inkml:trace>
  <inkml:trace contextRef="#ctx0" brushRef="#br0" timeOffset="77922.14">9266 7049 0,'0'0'0,"0"0"0,0 0 0,0-9 16,17-8-16,9-9 15,27-9 1,7-8-16,1 0 31,-17-9-31,-1-9 0,-8-17 0,-9 9 16,-18 26-16,-16 8 16,-10 9-1,-16 0-15,-27 0 16,0 17-1,9 27-15,-18 42 16,1 27-16,26-9 0,17 8 16,17 27-16,26-9 15,18-17-15,52-9 16,34-9 0,18-9-16,18-16 15,-18-36-15,-35-16 16,-61-1-16</inkml:trace>
  <inkml:trace contextRef="#ctx0" brushRef="#br0" timeOffset="78381.23">10152 6997 0,'0'0'0,"0"0"0,0 26 16,17 35-16,27 60 16,8 43-16,-18-34 0,-8-34 15,-17-10-15,0-8 16,0-17 0,-9-26-16,0-10 15,0-16-15,0-9 16,-9-9-1,0-8-15,0-9 16,9-17-16,0-26 0,18-1 16,17 10-16,-1 16 15,10 18 1,-10 18-16,1 8 16,0 26-1,-9 0 1,-9 0-16,-8 17 15,-18 35-15,-17 9 0,-43 8 0,-18-17 16,9-18 0,0-25-16,0-9 15,-9 0-15,35-17 16</inkml:trace>
  <inkml:trace contextRef="#ctx0" brushRef="#br0" timeOffset="78886.82">10065 9544 0,'0'0'0,"9"-9"0,8-8 15,18-27-15,17-34 16,9-8-16,-18-1 16,-8 0-16,-18 18 15,-8 17-15,-18 9 16,-26-9-16,-8 17 16,-18 9-1,-17 18-15,-9 25 16,18 18-16,17-1 15,8 18-15,18 43 16,17 18-16,36-9 16,42 0-16,35 9 15,18-18 1,25-9-16,-25-16 16,-70-44-16</inkml:trace>
  <inkml:trace contextRef="#ctx0" brushRef="#br0" timeOffset="79157.47">11159 9474 0,'0'0'0,"0"0"0,-9 0 0,1 18 15,-18 8-15,0 34 16,8 27-16,1-9 16,17-18-16,9-8 15,34 0 1,44-8 0,17-18-1,70-26-15,-9-9 0,-104 0 16</inkml:trace>
  <inkml:trace contextRef="#ctx0" brushRef="#br0" timeOffset="79822.85">10890 4243 0,'0'0'0,"0"-9"16,17 0-16,1 1 15,-1-1-15,18 9 16,17 9 0,35 43-16,26 43 15,-18 17-15,-17 53 0,-8 26 16,-1 51-16,9 35 16,18 0-16,8 53 15,-17 33 1,-26-16-16,17-1 15,35 18-15,0 26 16,-35 8-16,-17 1 16,-18-1-16,-17-60 15,-8-9-15,8 26 16,-18-8-16,-16-79 16,-10-51-1,-8-9-15,-26-44 16,-26-25-16,-35-9 15,0-35-15,78-69 16</inkml:trace>
  <inkml:trace contextRef="#ctx0" brushRef="#br0" timeOffset="80364.28">8345 3922 0,'0'0'0,"-17"9"0,-26 25 0,-35 44 15,-18 70 1,18 16-16,17 27 16,0 25-16,9 27 15,26 17-15,17 17 16,18 69-16,26-8 16,0-17-16,17 25 15,35 52 1,34 10-1,-8-27 1,-44-52-16,10-26 0,25 35 16,0-61-16,-34-69 0,-1-35 15,-43-104-15</inkml:trace>
  <inkml:trace contextRef="#ctx0" brushRef="#br0" timeOffset="80767.75">12835 6451 0,'0'0'0,"0"0"0,0 0 0,0 0 16,9 0-16,26 26 16,43 9-16,17 8 15,-17-17 17,-8-8-32,-9-10 0,-27-8 0</inkml:trace>
  <inkml:trace contextRef="#ctx0" brushRef="#br0" timeOffset="80938.81">12983 7361 0,'0'0'0,"0"0"0,26-9 15,61-8-15,86-9 31,45-9-31,16-8 0,148-26 16</inkml:trace>
  <inkml:trace contextRef="#ctx0" brushRef="#br0" timeOffset="81621.9">14763 3688 0,'0'0'0,"0"0"0,-9 0 16,1 9-16,-10 51 15,1 44-15,0 9 16,-1 52-1,18 16-15,9 53 0,0 9 16,8 25-16,0 70 16,-8-26-1,8 9 1,9 77-16,1 18 16,7 8-16,1 1 0,8-18 15,-8 0-15,9 9 16,-10-61-16,-8-52 15,9 17-15,-9-68 16,0-27 0,0-26-16,18-69 15,8-9-15,26-8 0,-35-61 16</inkml:trace>
  <inkml:trace contextRef="#ctx0" brushRef="#br0" timeOffset="84352.54">15458 3983 0,'0'0'0,"0"0"0,0 0 0,0 0 0,0 0 16,0 0 0,0 0-16,0 0 15,0 8-15,9 10 16,-1-1-16,1 0 16,8 18-16,1 17 15,16 26-15,18 9 16,9-1-1,0-25-15,-9-18 16,-8-8-16,-18-9 16,0 0-16,0-9 15,-18-8 1,1-1-16,-9-8 16,0 0-16,0-8 0,0-10 15,9-16 1,-1-36-16,-8-8 15,0 9-15,0-9 16,0 0 0,0-26-16,0 9 15,0 17-15,9 26 16,0 9-16,8-9 0,1-9 16,-1 9-1,18 0-15,8 0 16,9 18-16,0 16 15,9-16-15,-9-1 16,-26 26-16</inkml:trace>
  <inkml:trace contextRef="#ctx0" brushRef="#br0" timeOffset="84770.06">16127 3991 0,'0'0'0,"0"0"0,0-8 16,17 8-16,26 0 15,9 17-15,1 0 16,-19 1-16,-8-1 15,0-8-15,-17-1 16,0 1-16,-1 0 16,1 8-1,0 0-15,-18 18 16,-17 0 0,-17 8-1,8 0 1,0 0-16,18-17 0,-1 0 0,18-8 0,0-1 15,26 0-15,9-8 16,0 0-16,34-18 16,44 0-1,-8-17 1,-19-8-16,-7-1 16,-19 1-16,-25 16 0</inkml:trace>
  <inkml:trace contextRef="#ctx0" brushRef="#br0" timeOffset="85585.34">17004 3576 0,'0'0'0,"0"0"16,0 0-16,0 0 15,0 0-15,26 17 16,17 18 0,18 34-16,17 35 31,-17 0-31,-18-35 0,9 9 0,9 17 16,0 1-16,-9-10 15,-17-34-15,-9-17 16,0-9-1,-9-9-15,-8-8 16,0-1-16,8-16 0,0-27 16,9-26-1,-8-16-15,-1-27 16,1-44-16,-10 27 16,1 26-16,0-18 15,-1-8-15,1 26 16,0 34-16,-1 26 15,1 18-15,0 0 16,-1 17 0</inkml:trace>
  <inkml:trace contextRef="#ctx0" brushRef="#br0" timeOffset="86286.87">18332 4563 0,'0'-9'0,"9"9"0,0 0 15,-9 0-15,0-8 16,0-1-16,0 0 0,0-8 15,-9-9 1,0 0-16,1 0 16,-1 0-1,-8 0-15,-9 0 0,-9 9 16,-9-1 0,10 1-16,-1 17 15,0 0-15,18 17 16,-1 1-16,18 8 15,0 8-15,18 1 16,17 0-16,-9-9 16,0-9-16,-9-8 15,0-1 1,9 1-16,-8 0 0,8-9 16,-9-9-1,1 0-15,-10 1 16,1 8-16,0 0 15,-9 0-15,0 0 16,0 0-16,0 0 16,0 8-16,0 18 15,8 35 1,10 34-16,16-8 16,10-18-16,-1-8 15,9-27-15,-26-25 16</inkml:trace>
  <inkml:trace contextRef="#ctx0" brushRef="#br0" timeOffset="87247.32">19592 3498 0,'0'0'0,"-9"0"0,-17 0 16,-44 26-1,-17 8-15,18 10 16,-18 8-16,-17 25 15,0 19-15,17-1 16,26-26-16,26-17 16,1 9-16,16 8 15,18 1-15,26-1 16,18-17 0,8-9-16,17-8 15,1-35-15,-9-9 16,34-26-16,18-34 15,-44 26-15,-34 8 16,-9 18-16,-8 0 16,8 8-1,-18 9-15,-8 0 16,0 0-16,9 17 16,8 27-16,1 7 15,-1 1-15,1-8 16,16-10-16,1 10 15,17-18 1,-8 0 0,-1-18-16,0 1 15,1-18-15,-18 1 0,0-18 16,-17 0-16,-1-18 16,-16 1-16,-27-9 15,-17 9 1,0 8-16,8 18 0,9 17 15,1 0-15,-1 0 16,26 9-16,1-1 16,8 18-1,0-17 1</inkml:trace>
  <inkml:trace contextRef="#ctx0" brushRef="#br0" timeOffset="87594.62">20521 4069 0,'0'0'0,"-9"-8"15,0-1-15,1 0 16,-18 9-16,0 9 16,-9 8-16,17 1 15,10 8 1,16 26-16,10 26 15,8-1-15,0-25 16,-9-8-16,-8-18 16,0 0-16,-1-18 15,-8 10-15,0-10 16,-8 1-16,-10 8 16,-34-8-1,-9 0-15,1-1 16,16-8-16,9 0 15,1 0-15,16 0 16,18 0-16</inkml:trace>
  <inkml:trace contextRef="#ctx0" brushRef="#br0" timeOffset="87860.81">20946 3498 0,'0'0'0,"0"0"0,0 0 15,0 17-15,0 35 16,0 52-16,9 34 16,8 1-1,9-9-15,18 35 16,8-27-16,17-43 15,1 1-15,-1-1 16,1-34-16,-27-27 16,-25-16-16</inkml:trace>
  <inkml:trace contextRef="#ctx0" brushRef="#br0" timeOffset="88343.93">21780 4156 0,'0'0'0,"0"0"15,0 0-15,9 43 16,8 44-16,9-1 16,9 1-1,17-9-15,0-9 16,-9-17-16,-8-26 0,-9-17 15,0-9-15,0-9 16,0-17-16,-8-17 16,8-18-1,-18-8-15,1 8 16,-9 27-16,9 16 16,-9 1-16,9 17 15,-1 0-15,10 0 16,25 0-1,18 9-15,8 8 0,-8-8 16,-9-1 0,-8-8-16,-18 0 15,0-8 1,-18-1-16,1-17 0,-9-9 16,-26-8-16,-35-17 15,-17-10-15,17-8 16,-17 0-16,9 18 15,17 16 1,25 18-16,27 9 16,9 8-16</inkml:trace>
  <inkml:trace contextRef="#ctx0" brushRef="#br0" timeOffset="88720.38">23161 4320 0,'0'0'0,"-9"0"15,-8 0 1,-27 18-16,-17 25 16,1 0-16,25 1 15,18-1-15,17 26 16,26 18-16,26 8 15,8-17-15,-16-26 16,-18-26 0,0 0-16,-17-9 0,-1-8 15,1 0-15,-18-1 16,-17 10-16,-52-1 16,-9-8-1,9-1-15,-9 1 16,0 0-1,27-9-15,16 0 16,36 0-16,8 0 16,8-9-16,1 9 0</inkml:trace>
  <inkml:trace contextRef="#ctx0" brushRef="#br0" timeOffset="89023.56">23395 3662 0,'0'0'0,"0"0"16,0 0-16,0 26 16,0 69-16,18 27 15,-1-18-15,9 26 16,9 0-16,8-35 15,-17-35 1,0-8-16,0-8 16,9-10-16,0-8 15,17-8-15,17-18 16,1-9-16,-44 9 16</inkml:trace>
  <inkml:trace contextRef="#ctx0" brushRef="#br0" timeOffset="89174.9">23343 4286 0,'0'0'0,"9"0"0,43-9 0,26 1 15,35 8-15,43-26 16,166-61-16</inkml:trace>
  <inkml:trace contextRef="#ctx0" brushRef="#br0" timeOffset="94155.19">24680 4286 0,'0'0'16,"0"0"-16,0 0 0,0 0 0,0 0 15,26-9-15,18 9 16,17-8 0,8 8-16,9 0 15,27 0-15,-19-9 0,-7 0 16,-10 1 0,-17-1-16,-17 0 15,-18 9-15</inkml:trace>
  <inkml:trace contextRef="#ctx0" brushRef="#br0" timeOffset="94441.48">24924 3827 0,'0'0'0,"0"0"0,0 8 0,8 27 16,10 34-16,-1-8 15,0 26-15,9 34 16,-17-17-16,0-26 16,-9-18-16,0-16 15,0-1-15,8 9 16,10-9-1,-9 18-15,-9-26 16</inkml:trace>
  <inkml:trace contextRef="#ctx0" brushRef="#br0" timeOffset="95020.52">26278 3541 0,'0'0'0,"-8"-9"0,-18-8 16,-9 0-1,-9-1-15,-8 18 0,9 18 16,-1-1-16,10 0 16,-1 9-1,18 0-15,-1 0 16,18 9-16,0 26 15,18 16-15,25 27 16,27-8-16,8-18 16,-9 8-16,-8 18 15,-26-26 1,-9-17 0,-18-18-16,1-8 15,-18-9-15,1 0 0,-18 0 16,-18-18-16,-8 1 15,0-9-15,17-9 16,9-8-16,9-9 16,8-17-1,18-9-15,17 0 16,17 0-16,27 9 16,-18 8-16,-26 26 15</inkml:trace>
  <inkml:trace contextRef="#ctx0" brushRef="#br0" timeOffset="95342.78">26851 3333 0,'0'0'0,"0"0"15,0 0-15,35 17 16,43 35-16,18 26 16,-27-8-1,-8 8-15,26 43 16,-9 17-16,-43-16 0,-18 51 15,-34 17 1,-35 1-16,-35 17 16,-87 86-16</inkml:trace>
  <inkml:trace contextRef="#ctx0" brushRef="#br0" timeOffset="97158.1">15744 6486 0,'0'0'0,"0"0"0,0 0 15,0 0-15,0 0 16,0 0-1,0 0-15,0 0 0,0 0 16,9 26-16,8 17 16,10 9-1,7 0-15,1 0 16,0 0 0,-1 0-16,1 9 15,-9-9-15,9-9 0,-9 0 16,0-17-16,0-17 15,-8 0 1,-1-18 0,0-17-1,-8 0-15,0-17 16,-9-18-16,-9-43 0,0-9 0,1 18 16,8 17-1,0-26-15,0-17 16,0 17-1,17 26-15,18 0 16,8-17-16,9-9 16,0 26-16,0 17 0,27 9 15,16 0-15,-8 18 16,-18 16-16,-43 10 16</inkml:trace>
  <inkml:trace contextRef="#ctx0" brushRef="#br0" timeOffset="97545.04">16509 6278 0,'0'0'0,"0"0"16,0 0-16,26 0 15,34 17-15,19 9 16,-19-8-16,-16-1 31,-9 0-31,-9 9 0,0 0 16,-18 0-16,1 0 16,0 9-16,-9 0 15,-9-1 1,-26 1-16,-8 8 15,-9-8-15,8-9 0,10-9 16,16-8-16,18-1 16,0 1-16,18 8 15,25 1 1,9-10-16,35 10 16,43-10-16,-8 1 15,-18 0-15,-8-9 16,-44 0-16</inkml:trace>
  <inkml:trace contextRef="#ctx0" brushRef="#br0" timeOffset="98019.38">17638 6131 0,'0'0'0,"0"17"0,17 26 16,9 9-16,0 35 0,0 26 15,0-9 1,-8-18-16,-1-25 16,0-18-1,1 0-15,-1 1 16,9-18-16,-9 0 16,18-18-16,0-16 0,17-10 15,0-25-15,0-44 16,0-25-1,-8-1-15,8-25 16,-9-10 0,-8 44-16,0 9 15,-1 0 1,-7 17-16,-1 17 0,-9 1 0,0 34 16</inkml:trace>
  <inkml:trace contextRef="#ctx0" brushRef="#br0" timeOffset="99676.26">18228 4312 0,'0'0'0,"0"0"0,0 0 15,-9 0-15,-17 17 16,0 0-16,9 9 15,0 0-15,-1 0 16,1 0 0,17-17-16,0 0 15,17 8-15,1 0 16,16 1-16,1-1 16,17 0-16,9-8 15,0 0-15,-27-1 16,-7-8-16,-19 0 15,1 0 1,-9 0-16,-9 0 16,1 0-16,-19 18 15,1-1-15,0 0 16,9 1-16,0-1 16,-1-8-1,10-1-15,8 1 16,0-9-16,0 0 0,0 0 15,0-9-15,17 1 16,0-1 0,9-8-16,0-1 15,-17 1-15,0 8 16,-18-8-16,0 0 16,-17-9-16,-26 0 15,-35 8-15,1 1 16,7 17-1,36 0-15,8 0 16,18 0 0,0 0-16,17 0 15,8 0-15,18 9 0,26 8 16,9-8-16,-17-1 16,-1 1-16,-8 0 15,-9-1 1,-18-8-16</inkml:trace>
  <inkml:trace contextRef="#ctx0" brushRef="#br0" timeOffset="104454.38">19600 5741 0,'0'0'0,"-17"0"16,-27 9-16,-34 25 16,0 10-16,9-10 15,8 36-15,-9 16 16,18 9-16,9-17 16,25-8-16,1-1 15,17 9-15,17 0 16,18-17-16,0-9 15,17-26-15,26 8 16,-17-17 0</inkml:trace>
  <inkml:trace contextRef="#ctx0" brushRef="#br0" timeOffset="104778.67">19704 6443 0,'0'0'0,"0"0"0,0 0 16,0 26-16,18 26 15,17 8-15,-1-8 16,1-9-16,0-17 31,-9-17-31,0 0 16,0-18-16,-9-8 15,1-9-15,-10-17 0,-8-1 16,-8 1-16,-18 8 16,-18-8-16,-8 8 15,17 18-15,-8 0 16,8-1-16,18 18 16,17 0-1</inkml:trace>
  <inkml:trace contextRef="#ctx0" brushRef="#br0" timeOffset="105154.83">20790 6096 0,'0'0'0,"0"0"16,-9 0-16,-8 0 15,-9 0-15,-9 17 16,0 9-16,1 9 16,16 8-16,1-8 15,0 0 1,-1-9-16,18 8 16,0 10-16,0-1 15,9 0-15,-9-8 16,0-9-1,-9 0-15,0 0 16,1 0-16,-1-9 0,-17-8 16,-9 0-1,1-1-15,-1 1 16,17-9-16,18 8 16</inkml:trace>
  <inkml:trace contextRef="#ctx0" brushRef="#br0" timeOffset="105425.28">21259 5559 0,'0'0'0,"-9"0"16,-17 0-1,-9 35-15,-8 34 16,0 9-16,25 35 16,10 34-16,8 0 15,26-8-15,17 17 16,9-35-16,-8-26 16,8-8-1,26 8-15,-9-8 16,-43-44-16</inkml:trace>
  <inkml:trace contextRef="#ctx0" brushRef="#br0" timeOffset="105989.1">21893 6200 0,'0'0'0,"0"0"0,0 0 0,0 0 16,0 17-1,0 1-15,0 8 16,17 8-16,18 10 15,0 8-15,17 0 32,-9 0-32,1-9 0,-1-8 15,-17-9-15,0 0 16,0-18-16,0-8 16,9-8-16,8-18 15,1-9 1,-1 0-16,1 18 15,-18 0-15,8-1 0,-8 10 16,1-1-16,-1 0 16,-9 9-16,-8-8 15,8-1 1,-8 0-16,8 1 16,-8-1-1,8 0-15,-8-17 16,-1-8-16,1-36 0,0-8 15,-18 9-15,0 0 16,-17 0 0,0-1-16,-8 10 15,16-1-15,10 26 16</inkml:trace>
  <inkml:trace contextRef="#ctx0" brushRef="#br0" timeOffset="106367.66">23239 6243 0,'0'0'0,"0"0"0,0 0 0,-9 0 15,0 18-15,1-1 16,-1 26-1,-8 18-15,17 17 16,0 9-16,8-18 16,1-26-1,0 0-15,-1-17 0,1 0 16,0-8-16,-9-1 16,-9 0-16,0 1 15,-8-10 1,-26 1-16,-27 0 15,9-1 1,9-8-16,18-8 0,16-1 16,18 0-16,0-8 15,52-61-15,148-182 16</inkml:trace>
  <inkml:trace contextRef="#ctx0" brushRef="#br0" timeOffset="106614.05">23647 5498 0,'0'0'0,"0"0"15,0 0-15,0 0 16,-9 26-16,1 35 16,8 26-1,0 8-15,8 26 16,10 27-16,-1-36 15,0-17-15,18-17 16,0 0-16,17 0 16,-9-26-1,1-17-15,-18-18 16</inkml:trace>
  <inkml:trace contextRef="#ctx0" brushRef="#br0" timeOffset="106802.2">23656 6321 0,'0'0'0,"0"0"0,0 0 0,0 0 16,26 0-16,52 0 15,17 0-15,-8 0 16,-52 0-16</inkml:trace>
  <inkml:trace contextRef="#ctx0" brushRef="#br0" timeOffset="107068.78">24585 6321 0,'0'0'0,"0"0"0,9 0 16,51 0-16,27 18 16,9-10-16,8 10 15,0-1-15,-8-17 16,-18-9-16,-43 9 15</inkml:trace>
  <inkml:trace contextRef="#ctx0" brushRef="#br0" timeOffset="107332.16">24698 5906 0,'0'0'0,"0"0"15,0 0-15,26 34 16,26 53-16,9 34 16,-18 0-16,1 27 15,-1-18-15,-8-44 16,-1-17-16,-7-17 15,-1-26 1,-18-17-16</inkml:trace>
  <inkml:trace contextRef="#ctx0" brushRef="#br0" timeOffset="107877.71">26383 5706 0,'0'0'0,"0"0"15,-9 0-15,-9 0 16,-25-8-16,-44 8 15,9 8 1,9 1 0,16 8-16,1 1 0,18-1 15,-1 0-15,18 1 16,8 8-16,9 26 16,17 43-16,27 26 15,34-17 1,17-9-16,-8 9 15,-17-8-15,-27-18 0,-17-26 16,-17-9 0,-1-17-16,-8 0 15,-8 8-15,-10-8 16,-16 0-16,-27 0 16,-9-17-16,18 0 15,18-18-15,8 0 16,8 1-16,1-10 15,8-34 1,26-26-16,36 1 16,16 16-16,18 18 15,17 8 1,-34 18-16</inkml:trace>
  <inkml:trace contextRef="#ctx0" brushRef="#br0" timeOffset="125404.23">27034 6330 0,'0'0'0,"0"0"0,0 0 0,0 0 15,0 0 1,0 0-16,0 0 0,17 9 16,1-1-1,16 1-15,1 0 0,17-9 16,9-9 0,34 0-1,-34 1 1</inkml:trace>
  <inkml:trace contextRef="#ctx0" brushRef="#br0" timeOffset="129485.1">27798 5152 0,'0'0'0,"0"0"0,9-9 0,17 1 0,26 8 16,-9-9-1,1 9-15,-18 0 16,0 0-16,0 0 16,0 9-16,-9 8 15,9 0-15,-17 9 16,0 9-1,-18 0 1,-8-1-16,-18 10 16,-26-1-16,-8 0 15,8-8-15,17-1 0,10-8 16,16 0-16,1 0 16,0 0-16,17-8 15,0-1-15,17 0 16,35 18-16,26-9 15,0 0 1,1-9-16,-1-8 16,0-9-16,17 0 15,-42 0-15</inkml:trace>
  <inkml:trace contextRef="#ctx0" brushRef="#br0" timeOffset="129821.17">28658 5239 0,'0'0'0,"0"0"16,0 0-16,0 0 15,0 0-15,0 17 16,0 0-16,0 1 16,0 8-16,0 0 15,0 0-15,0 0 16,0 8-16,0 10 16,0 7-1,8 10-15,-8-9 16,9-17-16,9-9 15,-1-9-15,-8 0 16</inkml:trace>
  <inkml:trace contextRef="#ctx0" brushRef="#br0" timeOffset="130107.69">28840 4745 0,'0'0'0,"0"0"16,0 0-16,0 9 0,18 34 15,-1 18-15,9 8 16,9 17 15,-1 18-31,-8-17 0,1-18 0,-10-17 16,-8-17-16,8-9 15,0 0-15,-8 0 16,0-17-16,-9-1 16,0-8-1</inkml:trace>
  <inkml:trace contextRef="#ctx0" brushRef="#br0" timeOffset="130357.27">28145 5083 0,'0'0'0,"0"0"15,0 0-15,0-9 16,26 0-16,44-8 16,34 0-16,-8-1 15,43-16-15,26-1 16,-35 0-16,9-8 15,0 0 1,-26 17 0,-26 9-16,-18-1 15,-43 10-15</inkml:trace>
  <inkml:trace contextRef="#ctx0" brushRef="#br0" timeOffset="130664.43">27937 6365 0,'0'0'0,"9"0"16,25 0-16,27-9 16,61 0-16,34 1 31,-43-1-31,9-17 0,17-9 0,-27-8 16,-16 0-16,-27-1 15,-43 27 1</inkml:trace>
  <inkml:trace contextRef="#ctx0" brushRef="#br0" timeOffset="131237.97">28432 6547 0,'0'0'0,"0"0"15,0 0-15,9 0 16,8 0 0,18 17-16,8 0 0,9 1 15,9 16 1,0-8 0,-18 0-16,-17-9 0,0 1 15,-17-10-15,0 1 16,-18 8-16,0 1 15,-17-1-15,0 9 16,0 9-16,9-9 16,0 8-16,8-8 15,9 0 1,0 0-16,17-8 16,27 8-16,8 0 15,9 0-15,-9-18 16,0 1-16,0 0 15,0 8 1,0 0-16,-17-8 16,-9 0-16,-17-1 15,-1 1-15,-16 8 16,-19 1-16,1-1 16,-17 9-16,-18 8 15,-17 1 1,9-9-16,16 0 15,19-17-15,16-1 16,1-8-16,17-8 16,9-10-16,8 10 15</inkml:trace>
  <inkml:trace contextRef="#ctx0" brushRef="#br0" timeOffset="131515.03">29960 5265 0,'0'0'0,"0"0"0,9 0 15,61 34-15,34 44 16,9 35 15,-18 51-31,9 44 0,-25 43 16,-36 35-16,-52 26 0,-51-26 15,-123 60-15,-60 18 16</inkml:trace>
  <inkml:trace contextRef="#ctx0" brushRef="#br0" timeOffset="133502.1">15927 8617 0,'0'0'0,"0"0"15,0 0-15,0 0 16,0 0-16,0 8 16,0 18-16,0 35 15,0 8 1,8 1-16,1-10 15,0 10-15,8 16 16,1 1-16,-1-1 16,-8-25-16,8-18 15,0-8-15,9 0 16,0-1 0,1-8-16,-1-8 15,0-10-15,0-8 16,0-8-1,8-27-15,1-43 16,-9-9 0,0 1-16,-8-27 0,-10-25 0,1 34 15,0 17 1,-1 0-16,-8-17 16,9 0-16,8 27 15,1 16 1,-1 9-16,1 0 15,16 9-15,10-1 0,8 10 16,-9 25-16,1 9 16,-18 9-16,-9-1 15</inkml:trace>
  <inkml:trace contextRef="#ctx0" brushRef="#br0" timeOffset="133897.6">16439 8955 0,'0'0'0,"0"0"0,0-9 0,9 0 16,34-8-16,9 0 15,18 17 1,-9 0-16,-18 0 15,0 8-15,-16 10 0,-1-1 16,-9-8 0,-8 8-16,-1 0 15,1 9-15,0 17 16,-1 9-16,-8 18 16,-8-10-1,-1-16-15,9-1 16,0-17-16,0 0 15,0-17-15,0-1 16,9 1-16,8 0 16,18-1-16,52 1 15,8-18-15,-8-8 16,9-26 0,42-18-16,158-86 15</inkml:trace>
  <inkml:trace contextRef="#ctx0" brushRef="#br0" timeOffset="134368.57">17603 8262 0,'0'0'0,"0"0"0,0 0 16,0 0-16,17 26 15,18 34-15,8 10 16,-17-10 0,9 27-1,17 51-15,9-8 16,-9-34-16,18 8 0,8-1 15,-17-16-15,-18-18 16,-17-17 0,0-26-16,0 0 15,9 0 1,8-17-16,9-9 0,1-43 16,7-35-16,1-9 15,-9-34-15,-8-35 16,-18 26-1,0 9-15,-9-27 16,9 27-16,-8 43 16,-1 26-16,0 18 15,-8 8-15,-9 26 16</inkml:trace>
  <inkml:trace contextRef="#ctx0" brushRef="#br0" timeOffset="134731.13">19722 8262 0,'-9'0'0,"0"0"16,-17 0-16,-17 17 0,-44 26 15,-17 27-15,17-1 16,26 0-16,9 26 16,9 18-16,25-18 15,10-17 1,8 9-1,17-1-15,26 1 0,18-26 16,17-27-16,-17-25 16,9-35-16,-36 9 15</inkml:trace>
  <inkml:trace contextRef="#ctx0" brushRef="#br0" timeOffset="135051.97">19817 9284 0,'0'0'0,"18"17"0,8 9 15,8 9 1,10-9-16,-1 0 0,18-9 16,9-8-1,-1-9-15,-8-26 16,-18-18-16,1-16 15,-27-1 1,-17 18-16,-26-18 16,-26-8-16,0 17 15,-18 17-15,-34 9 16,-9 18-16,26 16 16,18 10-16,8 16 15,18 1-15,25-18 16,18-17-16,0 9 15</inkml:trace>
  <inkml:trace contextRef="#ctx0" brushRef="#br0" timeOffset="135414.12">20920 8790 0,'0'0'16,"0"0"-16,0 0 0,0 17 15,18 18 1,-1 17-16,26 0 16,18 17-16,17 18 0,0-9 15,-25-9-15,-19-26 16,-8-17-1,-17 0-15,-9 0 16,-17 0-16,-44 0 16,-9 0-16,1-8 15,-18-1-15,-17-8 16,34-1-16,36 1 16,25-9-1</inkml:trace>
  <inkml:trace contextRef="#ctx0" brushRef="#br0" timeOffset="135715.06">21719 8184 0,'0'0'16,"0"0"-16,0 0 0,0 0 16,0 8-16,0 36 15,17 51-15,10 18 16,7 16-16,-8 19 16,0-18-1,9 8-15,0 1 16,0-44-16,8-34 15,0-27-15,10 1 16,-10-18-16,-17-8 16</inkml:trace>
  <inkml:trace contextRef="#ctx0" brushRef="#br0" timeOffset="136164.14">22301 8660 0,'0'0'0,"0"0"16,0 0-16,0 0 15,9 26-15,17 43 16,17 18-16,9 8 31,26 18-31,1-1 0,-19-34 16,-16-26-16,-1-17 16,9-9-16,0-17 15,-8-1-15,-1-16 16,1-1-1,-1-17-15,-8 0 0,0-9 16,-9 1-16,0 8 16,8 8-16,27 1 15,17 0 1,0-1-16,-17 10 16,-17-1-1,-1 0-15,-8 1 0,-9-1 16,0 0-16,-9-8 15,-8-17-15,-9-36 16,-9-16 0,-25 8-16,-27-9 15,-17 0 1,8 1-16,18 16 0,9 19 16,17 7-16,8 1 15,18 34-15</inkml:trace>
  <inkml:trace contextRef="#ctx0" brushRef="#br0" timeOffset="136602.99">24116 8721 0,'0'0'0,"0"0"16,0 0-16,-9 0 15,1 0-15,-18 17 16,-1 9-16,-7 17 15,16 9-15,18 0 16,0 9 0,18 8-16,-1 0 0,9-8 15,0 0-15,-8-18 16,-10 0-16,1-17 16,0 0-1,-9-8-15,0-1 16,-9 0-1,-8-8 1,-27 0-16,-8-1 16,0-16-16,17-1 0,9-8 0,17 17 15</inkml:trace>
  <inkml:trace contextRef="#ctx0" brushRef="#br0" timeOffset="136922.37">24628 8071 0,'0'0'0,"0"0"0,0 0 16,0 0-16,0 17 15,0 35-15,0 52 16,9 9-16,8-18 15,1 18-15,16 17 16,-7-18 0,-1-42-16,8-10 15,1-8-15,-9 0 16,0-9-16,0-17 16,0-8-16,0-10 15,-17-8 1</inkml:trace>
  <inkml:trace contextRef="#ctx0" brushRef="#br0" timeOffset="137116.7">24967 8816 0,'0'0'0,"0"0"0,0 0 16,9 0-16,34 0 15,35 9 1,9-27-16,-9 1 31,-52 8-31</inkml:trace>
  <inkml:trace contextRef="#ctx0" brushRef="#br0" timeOffset="137478.63">25801 8998 0,'0'0'0,"0"0"0,0 0 0,17 0 15,35 17-15,52 1 16,1-10-16,-27 1 15,-26-9-15,-9 0 16,-25 0 0</inkml:trace>
  <inkml:trace contextRef="#ctx0" brushRef="#br0" timeOffset="137728.72">25879 8469 0,'0'0'0,"0"0"0,0 0 15,0 0-15,0 18 16,17 34 0,9 60-16,0 27 15,9-26-15,0 25 16,-9 1-16,-9-35 15,1-26-15,-1 0 16,9-18-16,-9-34 16</inkml:trace>
  <inkml:trace contextRef="#ctx0" brushRef="#br0" timeOffset="138214.94">27147 8236 0,'0'0'15,"0"0"-15,-18 0 16,-25 0-16,-27 17 15,10 18-15,-10 17 16,9 0-16,9 0 16,18-9-16,16 0 15,10 18-15,16 25 16,18 18 0,18-17-16,16-9 15,27 0-15,0 0 16,-26-18-16,-18-16 15,-17-10-15,-17-8 16,0 0-16,-18-8 16,-8-1-16,-27-8 15,-8-1 1,0 1-16,17-9 16,9-9-16,9 9 0,0-8 15,8-1 1,9-17-16,26 0 15,52-26 1,9 0-16,-52 35 16</inkml:trace>
  <inkml:trace contextRef="#ctx0" brushRef="#br0" timeOffset="138663.81">27590 8851 0,'0'0'0,"0"0"0,8 0 15,10-945-15,16 1916 0,53-937 16,17-8-16,-17 0 16,-26-17-1,-9 0-15,9-18 16,0 0 0,0-17-16,-9 0 0,8-26 15,-25 26-15</inkml:trace>
  <inkml:trace contextRef="#ctx0" brushRef="#br0" timeOffset="139084.34">27998 8669 0,'0'0'0,"0"0"15,0 0-15,0 0 16,8 0-16,1 0 16,0 8-16,8 18 15,1 35-15,8 8 16,-18-8-16,1 8 16,0 26-1,-1-8-15,1-26 16,-9-18-16,0 0 15,0-25-15</inkml:trace>
  <inkml:trace contextRef="#ctx0" brushRef="#br0" timeOffset="139751.9">28562 8114 0,'0'0'0,"0"0"16,0 0-16,0-8 15,18-1-15,34 9 16,35 0-1,-1 17-15,-16 1 16,-27-1-16,1 26 16,-1 9-16,-17 0 15,-17 9-15,0-9 16,-9-17 0,-9-1-16,0-8 15,-17 0-15,0 0 0,9-9 16,-1-8-1,18 0-15,0 8 16,18 0-16,-1-8 16,44 0-16,34-1 15,10 1 1,-10-18-16,-60 9 0</inkml:trace>
  <inkml:trace contextRef="#ctx0" brushRef="#br0" timeOffset="140012.57">29544 8114 0,'0'0'0,"0"0"0,0 0 16,0 0-16,26 35 15,17 43-15,18 26 16,-9-17 0,-9-27-16,-8 9 15,-9 1-15,0-10 16,0-8-16,-8-26 0,-10-26 16</inkml:trace>
  <inkml:trace contextRef="#ctx0" brushRef="#br0" timeOffset="140249.06">29978 8010 0,'0'0'0,"0"0"0,0 0 15,8 18-15,10 16 16,17 10-16,17 16 15,0 27-15,-9 0 16,-17-35-16,-17-9 16,0-17-1,-18 0-15,0-9 16</inkml:trace>
  <inkml:trace contextRef="#ctx0" brushRef="#br0" timeOffset="140486.59">29309 7889 0,'0'0'0,"0"-9"16,17 1-16,10-9 16,7-1-16,44 1 15,53 0 1,-1 8-16,-8 9 15,34 0-15,-9 9 16,-51-1-16,8-8 16,-8 0-16,-9 0 15,-44 0-15</inkml:trace>
  <inkml:trace contextRef="#ctx0" brushRef="#br0" timeOffset="140750.57">29075 8929 0,'0'0'0,"0"0"0,26 0 16,61 8-16,17 10 15,17-1 1,36-8-16,-18-9 0,-35-9 16,0-17-16,0-9 15,-8-25-15,-9-1 16,-53 44-16</inkml:trace>
  <inkml:trace contextRef="#ctx0" brushRef="#br0" timeOffset="141216.71">29813 9336 0,'0'0'0,"0"0"0,0 0 0,8 0 16,10 0-16,-1 8 15,1 10-15,-1-1 16,-8 9-16,-9 0 16,-9 9-1,0-9-15,-8 8 16,0-8-16,-1 0 16,1 0-16,-1 0 15,18 0-15,0 9 16,18-1-16,8 10 15,9-10-15,-1 1 16,10-9-16,8 0 16,-9 0-1,-8 0-15,-9-17 16,-17-1-16,-9 1 16,-18 8-16,-8 1 15,-26-1-15,-43 18 16,-18-1-16,26-8 15,26 0-15,9-17 16,26 0 0,26-9-16</inkml:trace>
  <inkml:trace contextRef="#ctx0" brushRef="#br0" timeOffset="141534.7">30820 8140 0,'0'0'0,"9"0"0,60 26 0,62 44 16,-1 51-16,-9 35 16,1 52-16,-61 43 15,-70-26-15,-52 0 16,-26 0 0,-34-17-1,-18-8-15,-78 59 0</inkml:trace>
  <inkml:trace contextRef="#ctx0" brushRef="#br0" timeOffset="142213.79">31411 3151 0,'0'0'0,"0"0"0,0 0 0,17 0 16,9 9-16,9-1 15,-9 10-15,0-1 16,0 9 0,9 35-16,-1 34 47,1 26-47,-9 53 0,0 33 0,-8 53 15,-1 35-15,-8-18 0,8 61 0,18 52 16,0-18-16,17-34 15,8 8 1,19 18-16,-1 17 16,-26-43-16,-17-52 15,17 34-15,0 18 16,-17-69-16,-27-1 16,-8-34-1,-26-17-15,-9-18 0,1-26 31,-1 9-31,-26-35 16,-43-17-16,-26 0 0,69-69 16</inkml:trace>
  <inkml:trace contextRef="#ctx0" brushRef="#br0" timeOffset="152063.5">9744 13918 0,'0'0'0,"0"0"0,0 0 16,0 0-16,0 0 15,0 0-15,0 0 16,0 0-16,0 0 16,0-9-1,0-8-15,0-1 16,0 1-16,0-26 15,0 25-15</inkml:trace>
  <inkml:trace contextRef="#ctx0" brushRef="#br0" timeOffset="152462.6">9761 13303 0,'0'0'0,"0"0"0,0 0 0,0 0 16,0 0-16,0 0 15,0 0 1,0 0-16,0 17 16,0 9-16,-9 0 15,9 9-15,0 17 16,0 34-16,18 27 15,-1-18-15,18 0 16,17 35 0,9 18-16,-9-36 15,-17 9-15,8 18 16,-17-18-16,-9-34 16,1 0-16,-10-1 15,1-25-15,0-27 16,-9-16-16,0-18 15,0-9-15,0-8 16,0 8 0</inkml:trace>
  <inkml:trace contextRef="#ctx0" brushRef="#br0" timeOffset="152750.2">8788 13216 0,'0'0'0,"0"0"0,0 0 16,0 0-16,0-9 15,26 1-15,70-10 0,34 1 16,44-9-1,34 0-15,-8 9 16,17-9 0,-34 0-16,8-26 15,-26-9 1,-53-8-16,-51 26 0</inkml:trace>
  <inkml:trace contextRef="#ctx0" brushRef="#br0" timeOffset="154402.34">11307 12515 0,'0'0'0,"0"0"0,0 0 15,0 0 1,0 0-16,0-9 16,-9-17-16,0 0 15,-17 0-15,0 0 16,-8-9-16,16 18 15,1 0-15,-1 17 16,-8 0-16,0 17 16,0 0-1,0 1-15,9 8 16,0 8-16,17-8 16,0 0-16,8 0 15,10 0 1,-1-8-16,9-1 15,17-9-15,10 1 0,-10-18 16,0-25-16,1-18 16,-18-17-1,0-1-15,-17-8 16,-9-26-16,-18-8 16,-8 25-16,0 18 15,-9 8 1,9 9-16,0 0 0,9 18 15,0-1 1,-1 18-16,9-1 16,9 18-1,0 0-15,0 0 16,-8 9-16,-1 17 0,9 35 16,9 51-16,8-8 15,18-17-15,8 17 16,9 8-1,1-16-15,-10-27 16,-17-17-16,9-9 16,-1 1-16,-7-19 15,-10-16-15,0 0 16,-8-9-16</inkml:trace>
  <inkml:trace contextRef="#ctx0" brushRef="#br0" timeOffset="154964.88">12054 12237 0,'0'0'0,"0"0"0,0 0 16,0 0-1,0 0-15,0 0 16,0 0-16,0 0 15,0 0-15,-9 0 16,0 0-16,1 0 16,-18 0-16,-18 9 15,-17 8-15,9 1 16,0 8-16,0 8 16,17 1-1,1 0-15,16-9 16,1 0-16,8 0 15,9-18-15,0 1 16,0 0-16,17-1 16,1 1-16,8 0 15,9-9 1,-9-9-16,0 0 16,0 9-1,0 0-15,0 0 0,-9 0 16,1 9-16,-1 8 15,-8 1-15,8 33 16,9 45 0,-9-1-16,1-26 15,-1-8 1,1-9-16,-1 0 16,0-9-16,1-17 0,-1-8 15,0-10-15,9-16 16,9-10-16,26-51 15,-9-52-15,-17 34 16,-26 52 0</inkml:trace>
  <inkml:trace contextRef="#ctx0" brushRef="#br0" timeOffset="155260.6">12358 12506 0,'0'0'0,"0"17"15,8 1-15,1-1 16,0 17-16,8 1 16,0 8-16,18-17 15,9 0-15,-1-17 16,0-9-16,1-9 16,-9-8-1,-9-9-15,-9 0 16,-8-17-16,-27-18 15,-16 1-15,-10 8 16,-8 8-16,0 27 16,-18 8-1,-16 18 1,7 26-16,10 17 16,34-18-16</inkml:trace>
  <inkml:trace contextRef="#ctx0" brushRef="#br0" timeOffset="157684.01">11072 14498 0,'0'0'0,"0"0"0,0 0 16,0 0-16,0 0 16,-8 17-16,-1 1 15,0 16-15,9 18 16,0 0-1,0 0-15,0 0 16,0 18-16,18 33 16,-10 1-16,1-26 15,0 0-15,-1 0 16,1-8-16,-9-10 16,0-25-16,0-26 15,0-1-15,-9-25 16,9 8-1</inkml:trace>
  <inkml:trace contextRef="#ctx0" brushRef="#br0" timeOffset="157992.22">10699 14325 0,'0'0'0,"0"0"15,0 0-15,17 0 0,27 17 16,25 9-16,-8 0 16,-9 9-16,18 34 15,-1 18 1,-17-18-16,-26-8 16,-8-9-16,-10 0 15,-8 0-15,-8 8 16,-10 1-16,1-9 15,-1-9-15,1-17 16,0-9-16,8-8 31,9 0-31,0-9 16,0 8-16</inkml:trace>
  <inkml:trace contextRef="#ctx0" brushRef="#br0" timeOffset="158586.03">11845 15104 0,'0'0'0,"0"0"15,9 0-15,0 0 16,-9 0-16,0 0 15,0 0-15,-9-8 16,-35-1 0,-16 9-16,-1 0 15,0 17-15,9 1 16,0-1-16,17 0 16,18 1-16,-1-10 15,10 1-15,8 0 16,0-9-1,0 0-15,8 0 16,10-9-16,8-8 16,9-9-16,8 0 15,0 0-15,1 8 16,-1 18 0,1 0-16,-1 18 15,1 8-15,-10 0 0,1 8 16,8 18-1,-8-17-15,-9-9 16,-17-9-16,0-8 16</inkml:trace>
  <inkml:trace contextRef="#ctx0" brushRef="#br0" timeOffset="158871.78">12132 15104 0,'0'0'0,"0"0"0,0 0 0,0 0 0,8 9 16,10 8-16,17 18 16,-1 0-16,-8-1 15,0-8-15,0 9 16,1-9 0,-19-17-16,1-1 15,0 1-15,-9-9 16,8-9-16,10-25 15,-1-44-15,0-35 16,18 9-16,17-17 16,35-26-16,0 25 15,-61 88 1</inkml:trace>
  <inkml:trace contextRef="#ctx0" brushRef="#br0" timeOffset="159089.49">13009 14108 0,'0'0'0,"0"0"16,-9 18-16,1 34 15,-1 17-15,0 35 16,9 43-16,0-8 16,0-9-16,9 34 15,8-25 1,1-44-1,-1-8-15,9-1 16,-9-25-16,18-18 0,-9-25 16,-17-18-16</inkml:trace>
  <inkml:trace contextRef="#ctx0" brushRef="#br0" timeOffset="159419.07">13495 14836 0,'0'0'0,"0"0"16,0 0-16,-8 0 15,-19 9-15,1 8 16,-17 0-16,-18 18 16,0-1-16,1 1 31,8-9-31,17 0 15,17-9-15,1-8 16,17 0-16,0-1 0,9 10 16,17 8-16,17 8 15,1-8-15,8 9 16,26 0-16,0 17 16,0-18-16,-34-25 15</inkml:trace>
  <inkml:trace contextRef="#ctx0" brushRef="#br0" timeOffset="159898.96">14963 13615 0,'0'0'0,"0"0"15,0 0-15,0 0 16,9 0-16,8 0 15,0 0-15,27 0 16,25 0-16,18 8 16,0 1 15,-26-9-31,-1-9 0,-60 9 0,44-8 0,-18-1 16,-9 9-16</inkml:trace>
  <inkml:trace contextRef="#ctx0" brushRef="#br0" timeOffset="160081.15">15076 14134 0,'0'0'0,"0"0"16,8 0-16,36 0 15,60 0 1,18-8-1,34-18-15,26-9 0,-60 9 16,-79 17-16</inkml:trace>
  <inkml:trace contextRef="#ctx0" brushRef="#br0" timeOffset="162596.44">17473 11986 0,'0'0'0,"0"0"15,0-8-15,8-10 16,10-8-16,8 0 16,0 0-16,-9 9 15,-8 0-15,-1-1 16,-16 10 0,-10-1-16,-16-8 15,-27-1-15,-61 18 16,-8 9-16,17 26 15,9 34-15,-9 26 16,9-26-16,26 9 16,8 18-16,18 16 15,17 1 1,18 25-16,8 27 16,18-18-16,17 27 15,26 25-15,18 9 16,8 8-16,0 35 15,-9 27-15,-16-1 16,16 52 0,0 9-16,-16-52 15,-19-1-15,-16 10 16,-10-35-16,1-35 16,-9-34-16,0-27 15,17-43-15,1-25 16,-1-18-16,18-26 15,0-18 1,34-8-16,35-34 16,-8-18-16,-53 17 15</inkml:trace>
  <inkml:trace contextRef="#ctx0" brushRef="#br0" timeOffset="168812.46">17785 11770 0,'0'0'0,"0"8"0,0 10 15,0 16-15,0 18 16,0 9-16,0-9 16,9 0-1,8 0-15,1 17 16,16 0-16,18 9 15,9-17-15,-9-18 16,-8-8 0,-18-9-16,0-17 15,-9-1 1,1-16-16,-1-1 16,0-26-16,1-8 15,-1-9-15,-8 9 0,-1-18 16,1-34-16,-9-9 15,-9 17-15,1 18 16,-1-18 0,-17-8-16,9 8 15,-1 9-15,18 26 16,0 18-16,9-1 16,8 1-16,9 8 15,18-9-15,17 9 16,-27 26-1</inkml:trace>
  <inkml:trace contextRef="#ctx0" brushRef="#br0" timeOffset="169251.46">18697 11908 0,'0'0'0,"0"0"0,0 0 15,0 0-15,0 0 16,17 0-16,1 9 16,8 8-16,0 1 15,0-1 1,0 0-16,0 9 15,0-9-15,-17 1 16,-1-10-16,-8 10 16,-8-1-16,-1 0 15,-17 1-15,0 8 16,9 8 0,-1 1-16,1-9 15,8 0-15,9 0 16,0 0-1,18-9-15,25 1 0,18-1 16,8-8-16,1-18 16,8-8-1,-35-1 1</inkml:trace>
  <inkml:trace contextRef="#ctx0" brushRef="#br0" timeOffset="169683.03">19904 11414 0,'0'0'0,"0"0"0,0 0 16,0 0-16,0 0 15,-9 0-15,-17 0 16,-17 18-16,-9 8 15,17 8 1,0 10-16,1-1 16,8 0-16,0 1 15,8 16-15,1 10 16,17 8-16,9-9 16,8-26-16,18-8 15,34 8 1,18-17-16,0 0 15,-52-17-15</inkml:trace>
  <inkml:trace contextRef="#ctx0" brushRef="#br0" timeOffset="169987.9">20147 12081 0,'0'0'0,"0"0"0,0 9 16,-8 0-1,8-1-15,0 1 16,0 0-16,0-1 16,0 1-16,8 0 15,10-1-15,-1 1 16,0-9-16,-8 0 16,0-9-16,-1 1 15,-16-1 1,-1-17-16,-17 0 15,0 0-15,-9 9 16,-8-1-16,8 1 16,9 17-16,26 0 15,0 0-15</inkml:trace>
  <inkml:trace contextRef="#ctx0" brushRef="#br0" timeOffset="170341.91">20981 11778 0,'-9'0'0,"1"0"0,-18 0 16,-44 18-16,-8-1 15,8 18-15,18-1 16,9 18-16,17-8 15,9-1-15,8-9 16,18 1-16,17 17 16,26 17-1,0 1-15,-9-27 16,-17-8-16,0-9 16,-17-18-16,0 1 15,-18 8-15,-26-8 16,-8 0-16,-1-18 15,-8 0 1,9-8-16,26 0 16,8 8-16</inkml:trace>
  <inkml:trace contextRef="#ctx0" brushRef="#br0" timeOffset="170626.67">21320 11700 0,'0'0'0,"0"0"0,0 0 0,0 0 16,0 0-16,-9 9 16,0 17-16,1 26 15,8 43-15,8 1 16,10 7-16,-1 36 15,9-9 1,-9-35-16,10 9 16,7 17-16,-8-17 15,-8-26-15,-10-17 16,1-35-16</inkml:trace>
  <inkml:trace contextRef="#ctx0" brushRef="#br0" timeOffset="171127.66">21415 11804 0,'0'0'0,"0"0"15,0-8-15,0-1 16,18 0-16,-1 1 16,9-1-16,9 0 15,-9 9-15,0 0 16,0 0 0,-17 0-16,-1 18 15,1 8-15,-18 17 16,-8 18-16,-9-1 15,8-25 1,1-9-16,0 0 0,8-9 31,9-8-31,0-1 0,9 10 0,8-1 16,18 0 0,0 9-16,8-8 15,-17-1-15,0 0 16,-17 1-16,-1-1 15,-16 0-15,-10 1 16,-34 8-16,-8 0 16,-27-9-16,-26 0 15,52-8 1</inkml:trace>
  <inkml:trace contextRef="#ctx0" brushRef="#br0" timeOffset="174360.97">23256 11241 0,'0'0'0,"0"0"0,0 0 0,0 0 16,0 0-16,0 0 16,0 0-16,9 18 15,17 16-15,17 27 16,27 25-16,-9-8 15,-9-17 1,-18-18-16,1 9 16,17 0-1,0 9-15,1-9 16,-10-9-16,0 1 0,-17-18 16,0-18-16,-17 1 15,0-18 1,8-8-16,-8-18 15,0-17-15,-27-52 16,-8-34-16,-9 25 16,-8 1-16,0-27 15,8 9-15,17 43 16,10 9-16,8-8 16,0-1-1,17 9 1,9 26-16,9 9 15,17 17-15,-9 9 0,1 17 16,-1 0-16,-25 0 16</inkml:trace>
  <inkml:trace contextRef="#ctx0" brushRef="#br0" timeOffset="174746.49">23890 11311 0,'0'0'0,"0"0"0,0 0 0,18 0 16,8 0-16,8 0 16,10 17-1,8 0-15,9 18 16,-9 8-1,0 18-15,-26-9 0,-17-9 16,-1-17-16,-16 0 16,-1 0-16,0 0 15,-8 0-15,-1 0 16,10-9 0,8 9-1,0-8 1,17-1-16,18 18 0,26-9 0,-1 0 15,19-18-15,16-8 16,9-8-16,-8-18 16,-9 0-1,-53 17-15</inkml:trace>
  <inkml:trace contextRef="#ctx0" brushRef="#br0" timeOffset="175161.91">24993 11103 0,'0'0'0,"0"0"0,-9 0 16,-8 0-16,-35 17 15,-18 18-15,10 8 16,8-8-16,17 25 15,17 36-15,27-1 16,17-17 0,26-9-1,9 0-15,-9-8 16,-8 0-16,-18-9 0,0-18 16,-18-8-16,1 0 15,-9 0-15,-9-17 16,1 8-16,-27 0 15,-17-8 1,-9 0-16,9-9 16,17-9-16,18 0 15,-1 1-15,10-10 16,-1 1-16,9 0 16</inkml:trace>
  <inkml:trace contextRef="#ctx0" brushRef="#br0" timeOffset="175700.65">25358 11648 0,'0'0'0,"0"0"0,0 0 16,0 0-1,0 9-15,0 0 16,0 8-16,0 9 15,8 17-15,1 1 16,0-1-16,0 0 16,-1-17-16,1 0 31,0 0-31,8-17 0,9 0 16,0-1-16,9 1 15,0-9-15,8 0 16,-8 0-16,-1 0 15,-8 0 1,1 8-16,-1 1 16,-9 0-16,0-1 0,-8 1 15,0 0-15,-1-1 16,1 1 0,-9-9-16,0 0 15,0-9 1,0-8-16,0-18 15,0-8-15,9-9 0,-1 9 16,1 8 0,0 1-16,-1-1 0,1 18 15,0-1 1,8 18-16,9 0 16,9 9-1,17 8-15,9 18 16,-18 8-16,-17-17 0,0-17 15,-8-9-15</inkml:trace>
  <inkml:trace contextRef="#ctx0" brushRef="#br0" timeOffset="175892.1">25245 11059 0,'0'0'0,"0"0"0,0 0 0,0 0 16,0 9 0,17 8-16,18 9 15,0 9-15,-9-18 16</inkml:trace>
  <inkml:trace contextRef="#ctx0" brushRef="#br0" timeOffset="176158.87">26348 11527 0,'0'0'0,"0"0"16,0 9-16,0 17 15,0 8 1,8 27-16,10 43 15,-1 17-15,1-8 16,16 8-16,18 26 16,-8-8-16,-1-35 15,-8 8-15,0-16 16,-1-10-16,-7-16 16,-19-44-1</inkml:trace>
  <inkml:trace contextRef="#ctx0" brushRef="#br0" timeOffset="176612.06">26400 11770 0,'0'0'0,"0"-9"0,0-8 16,0-9-16,9-18 15,8-8-15,9 18 16,9-1 0,-1 9-1,10 9-15,-9 17 0,-9 17 0,0 0 16,0 9 0,-18 0-16,-8 0 15,-8 9-15,-18 0 16,-18 17-16,1 0 15,8-9-15,9-8 16,9-9-16,-1 0 16,18 0-16,0 0 15,18-1 1,16 1-16,1 0 16,9 0-16,-18 0 15,0-17-15,-9 0 16,-8-1-16,-9 1 15,-18 0-15,-25 8 16,-18-8 0,0-1-16,9 1 15,44-9-15</inkml:trace>
  <inkml:trace contextRef="#ctx0" brushRef="#br0" timeOffset="178562.07">28901 11726 0,'0'0'0,"0"0"0,0 18 0,0 42 0,9 53 16,-1 8-16,-8 0 15,18 9-15,8-60 16</inkml:trace>
  <inkml:trace contextRef="#ctx0" brushRef="#br0" timeOffset="180032.09">17377 13519 0,'0'0'0,"0"0"15,0 0-15,0 0 16,0 0-16,0 0 15,0 0-15,0 18 16,0 25-16,0 18 16,0-1-16,17 1 15,9-9 1,18 17-16,17-8 16,8 17-16,-8-9 15,-18-8 1,-8-18-16,-9-8 0,-8-9 15,-1 0-15,0-18 16,-8 1-16,0 0 16,8-18-16,0-17 15,-8-17 1,0-18 0,-1-17-16,1-26 0,-18-26 15,1 35-15,-1 17 16,9 0-1,-9 0-15,9-9 16,0 9-16,0 35 16,18 8-16,-1 9 15,18 9-15,0 0 16,17-1-16,8 10 16,-33 8-1</inkml:trace>
  <inkml:trace contextRef="#ctx0" brushRef="#br0" timeOffset="180400.42">18141 13840 0,'0'0'0,"0"0"16,0 0-16,0 0 0,18 0 15,-1 0 1,0 0-16,1 8 16,-1 1-16,-8 8 15,-1 1-15,1-1 16,-9 26-16,-9 27 16,1-1-16,-1-8 31,0-18-16,1 0-15,-1-17 16,9 0-16,0 0 16,0-8-16,9-1 0,8 0 0,9-8 15,35-1-15,-9 1 16</inkml:trace>
  <inkml:trace contextRef="#ctx0" brushRef="#br0" timeOffset="180814.36">19053 13398 0,'0'0'0,"0"0"16,0 0-16,0 0 16,0 0-16,-9 9 15,-17 8-15,0 0 16,-8 9-1,-1 0-15,0 9 0,0 17 16,1 17 0,16 1-16,1-10 15,17-17-15,0 9 16,17 0-16,9-8 16,9-18-16,0 0 15,8-9-15,1-26 16,-18 1-16,0-1 15,-9 9-15</inkml:trace>
  <inkml:trace contextRef="#ctx0" brushRef="#br0" timeOffset="181121.03">19149 13909 0,'0'0'0,"0"0"15,0 9-15,0-1 16,0-8-1,0 9-15,0 0 16,0-9-16,0 8 16,8 1-16,1-9 15,0 0-15,-1 0 16,1 0 0,0 0-16,-9 0 0,0-9 15,0 1-15,0-1 16,0 9-16,0 0 15,0 0 1,0 0-16,0 0 16,0 0-16,0 0 15,0 0-15</inkml:trace>
  <inkml:trace contextRef="#ctx0" brushRef="#br0" timeOffset="181464.15">19757 13563 0,'0'0'0,"-9"0"16,0 0-16,-8 0 16,-1 0-16,-8 17 15,-8 9-15,-1 9 16,0 17-16,18 0 15,17-9 1,0 0-16,8-17 0,10 9 16,-1-1-16,1 1 15,8-9 1,-9 0-16,-8-17 16,-1-1-1,-8 1-15,-8 0 0,-1-1 16,-8-8-16,-9 9 15,8 0-15,10-18 16,8 9-16</inkml:trace>
  <inkml:trace contextRef="#ctx0" brushRef="#br0" timeOffset="184111.91">19904 13225 0,'0'0'0,"0"0"0,-9 0 16,1 17-16,-10 18 16,18 17-16,0 0 15,9 0-15,8 17 16,18 26-1,9 1-15,-10-27 16,1-9-16,0-8 16,17 0-16,0-8 15,-26-36-15</inkml:trace>
  <inkml:trace contextRef="#ctx0" brushRef="#br0" timeOffset="184423.66">20234 13415 0,'0'0'0,"0"0"16,0 0-16,0 0 16,0 0-1,0 0-15,0 18 16,0 8-16,18 26 15,16 43-15,1 18 16,0-10-16,-1 27 16,10 18-16,-18-36 15,-9-25 1,1 25-16,8-8 16,-9-26-16,-8-17 15,-9-9-15,0-35 16</inkml:trace>
  <inkml:trace contextRef="#ctx0" brushRef="#br0" timeOffset="184961.64">20304 13571 0,'0'0'0,"0"0"16,0 0-16,17-8 16,0-1-1,1-8-15,-1 8 16,0 0-16,1 1 16,-9 8-16,-1 0 15,1 0-15,0 0 16,-9 0-16,0 0 15,0 0 1,0 8-16,8 1 16,1 8-16,0 9 15,-1 9-15,1 0 16,0 8-16,-1-8 16,1-9-16,8-1 46,1 1-46,8 0 0,-26-26 0,26 26 0,0-8 16,-17-10-16,-1 1 0,-8-9 16,-8 9-16,-1-1 15,-8 1-15,-9 8 16,-1-8 0,1 0-1,9 8-15,0-8 16,8-1-16,9 1 0,0-9 15,0 0-15,9 0 16</inkml:trace>
  <inkml:trace contextRef="#ctx0" brushRef="#br0" timeOffset="185160.99">20955 13788 0,'0'0'0,"0"0"0,0 0 0,0 0 16,0 0-16,0 0 15,0 0 1,17 0-16,18 8 16,17-16-16,18-10 15,8-16-15,-43 8 16</inkml:trace>
  <inkml:trace contextRef="#ctx0" brushRef="#br0" timeOffset="185618.31">21459 13372 0,'0'0'0,"0"0"15,0 0-15,0 0 0,0 0 16,0 0-16,17 0 16,18 9-16,8 8 15,1 0-15,-1 1 16,0-10-1,-17 10-15,0-10 16,-17 1 0,0 0-16,0 8 0,-18 0 15,0 9-15,-17 9 16,0 0-16,9-1 16,-1-8-16,1 0 15,8-8-15,9-1 16,0-8-1,18-1-15,8 1 16,8-1-16,10-16 16,-1-9-16,-17 8 15</inkml:trace>
  <inkml:trace contextRef="#ctx0" brushRef="#br0" timeOffset="185861.09">21884 13346 0,'0'0'0,"0"0"0,0 0 15,0 0-15,0 0 16,0 17-16,0 9 16,18 9-1,16 26-15,18 17 16,9 8-16,-9-16 15,-17-19-15,0-16 16,-9-9-16,-9-9 16</inkml:trace>
  <inkml:trace contextRef="#ctx0" brushRef="#br0" timeOffset="186082.43">22145 13156 0,'0'0'0,"0"0"0,0 0 15,0 0 1,0 8-16,17 27 16,9 17-16,0 8 15,0 1 1,-8-9 15,8 17-31,0-8 0,-9 8 0,-8-34 0</inkml:trace>
  <inkml:trace contextRef="#ctx0" brushRef="#br0" timeOffset="186329.79">21676 13259 0,'0'0'0,"0"0"16,8-8-16,18-1 15,18-8-15,51-9 16,36-9 0,-27 18-16,-17 0 0,26 8 15,-1 0-15,-16 1 16,-27-10-16,-42 18 15</inkml:trace>
  <inkml:trace contextRef="#ctx0" brushRef="#br0" timeOffset="186593.1">21710 14048 0,'0'0'0,"0"0"16,9 0-16,8 0 0,27 0 16,34 8-16,18 1 15,-10 0 1,-16-9-16,-18 0 15,-9-9-15,-16 9 16</inkml:trace>
  <inkml:trace contextRef="#ctx0" brushRef="#br0" timeOffset="187029.37">21858 14403 0,'0'0'0,"0"0"0,0 0 0,0 0 16,0 0-16,17 0 15,18 0-15,0 8 16,0 1 0,-9 0-16,0-1 15,0 10-15,-9-1 16,-8 0-16,0 9 15,-1 9-15,1-9 16,8 0-16,1 0 16,-1 0-1,0 0-15,1 0 16,-1-9-16,-8 1 16,0-10-16,-1 1 15,1 0-15,0-1 16,-9 1-16,0 0 15,0-9 1,-9 8-16,0 1 16,-17 0-16,0-1 15,-9 1-15,1 0 16,-1-9-16,9 0 16,0 0-16,8 0 15,18 0-15</inkml:trace>
  <inkml:trace contextRef="#ctx0" brushRef="#br0" timeOffset="187342.1">22579 13138 0,'0'0'0,"0"0"0,0 0 0,0-8 16,17-1-16,1 9 16,8 0-16,17 17 15,35 44-15,26 51 16,9 27 0,-17 43-16,-35 0 15,-18 8-15,-26-8 16,-34-17-16,-44 25 0,-43-42 15,-26-10 1,-61 18-16,34-35 16,114-86-16</inkml:trace>
  <inkml:trace contextRef="#ctx0" brushRef="#br0" timeOffset="188563.81">24368 13606 0,'0'0'0,"0"0"0,0 0 0,17 17 16,9 27 0,9 16-16,-9 1 15,0-1-15,9-8 16,0 0-16,8 18 15,0-1-15,1-17 16,-1-9 0,-17-17-1,0-8-15,-8-10 0,-10 1 16,1-18-16,0-8 0,-1-26 16,-16-1-1,-10-34-15,-8-26 16,0-17-16,-8 26 15,16 17 1,1-26-16,-1-17 0,10 17 16,8 34-16,17 10 15,0-18 1,18 17 0,0 9-16,8 9 15,1 8-15,-1 18 0,9 8 16,-17 9-16,-18 9 15</inkml:trace>
  <inkml:trace contextRef="#ctx0" brushRef="#br0" timeOffset="188942.59">24967 13519 0,'0'0'0,"0"0"0,0 0 0,0 0 16,0 0-16,0 0 16,0 0-1,17 18-15,1-1 16,8 18-16,-9-1 16,-8 10-16,0-1 15,-9 0-15,0-17 16,0 0-1,0 0 1,-9-9-16,9 1 16,0-10-16,0 1 0,0 0 15,17 8-15,9 0 16,35 1-16,0 8 16,0-18-16,17 1 15,-9 0-15,27-18 16,-27 9-1</inkml:trace>
  <inkml:trace contextRef="#ctx0" brushRef="#br0" timeOffset="189400.34">25653 12991 0,'0'0'0,"0"0"16,-9 0 0,-8 9-16,-9-1 15,0 10-15,0-1 16,8 0-16,1 1 15,0 8 1,-1 17-16,18 17 16,0 10-16,18-10 0,25 10 15,9-1-15,9 18 16,-9-9 0,-17-18-16,-9-8 15,-17-17-15,-1-9 16,-16 0-16,-10 0 15,-8-9-15,0-8 16,-9-1-16,1 1 16,16-9-16,1 0 15,0-9 1,8 9-16,0-17 16,9 8-16</inkml:trace>
  <inkml:trace contextRef="#ctx0" brushRef="#br0" timeOffset="189946.59">25879 13476 0,'0'0'0,"0"0"16,0 0-16,0 0 15,0 0-15,0 17 16,0 1-1,9 16-15,-1 10 0,1-10 16,0-8 0,-1 0-16,1 0 15,0-17-15,-1 0 16,1-1-16,0-8 16,-1-8-1,1-1-15,0 0 0,-1 1 16,1 8-16,0 0 15,-1 0 1,1 0-16,9 0 16,-1 17-16,9 9 15,0 0-15,0 0 16,-9 0-16,-8-9 16,0-8-16,-1-1 15,1 1-15,-9-9 16,0-9-1,0 1-15,0-18 16,0 0-16,9 0 16,8 0-16,-8 9 15,0-1-15,-1 1 16,1 17 0,0 0-16,8 0 15,0 17-15,1 1 16,-1-1-16,-8 0 15,-1 9-15,1-9 16</inkml:trace>
  <inkml:trace contextRef="#ctx0" brushRef="#br0" timeOffset="190113.2">25974 13043 0,'0'0'0,"0"0"16,0 0-16,0 0 16,9 0-1,43 9-15,-17-1 16</inkml:trace>
  <inkml:trace contextRef="#ctx0" brushRef="#br0" timeOffset="190390.77">26912 13181 0,'0'0'0,"-8"0"0,-1 18 0,-8 16 16,-1 18-16,1 9 15,-1 17-15,1 43 47,17 18-47,0-35 0,0-104 0,26 95 0,18 18 16,42 8-16,-7-26 0,-19-43 16,-34-26-16</inkml:trace>
  <inkml:trace contextRef="#ctx0" brushRef="#br0" timeOffset="190834.79">27268 13346 0,'0'0'0,"0"0"16,0 0-16,0 0 15,0 17-15,0 1 16,0 16-16,18 18 16,16 52-1,10 18-15,8-1 0,0-9 16,0 10 0,-17-10-16,-9-42 15,-17-18-15,-1-18 16,-8-8-16,9-17 15,-9-1-15,0-8 16</inkml:trace>
  <inkml:trace contextRef="#ctx0" brushRef="#br0" timeOffset="191287.48">27294 13277 0,'0'0'0,"0"-9"0,9 0 0,8-8 16,1-9-16,8 9 15,9-1 1,-9 1-16,0 9 16,0 8-16,-9 0 15,-8 0-15,-1 8 16,-16 9-16,-1 1 15,-17 16-15,0 1 16,0 0 0,9-9-16,-1 0 15,1-9-15,8 0 16,9 1-16,0-1 16,18 0-16,16 9 15,10 9-15,-1 0 16,1-9-1,-18 8-15,0-8 16,-9 0-16,-8 0 16,-1 0-16,-16 0 15,-10 9-15,-16-9 16,-1 0-16,0-18 16,9 10-1,-9-10-15,27 1 16</inkml:trace>
  <inkml:trace contextRef="#ctx0" brushRef="#br0" timeOffset="191539.94">27789 13537 0,'0'0'0,"0"0"0,0 0 16,0 0-16,18 0 15,25 8-15,9 1 16,18 0-16,-9-1 16,-27-8-1</inkml:trace>
  <inkml:trace contextRef="#ctx0" brushRef="#br0" timeOffset="192379.68">28189 12861 0,'0'0'0,"0"0"16,0 0-16,0 0 15,0 0-15,0 0 16,0 0-1,17 0-15,18 17 16,8 1-16,1 16 16,-1-8-16,-17 0 15,0 0-15,-17 9 16,-9 0 0,-17 17-1,-9 8 1,-9 1-16,0-9 0,18-26 0,-1 0 15,10-9-15,8-8 16,0 8-16,26 0 16,17-8-16,9 0 15,0-1 1,-8-8-16,-18 0 0</inkml:trace>
  <inkml:trace contextRef="#ctx0" brushRef="#br0" timeOffset="192636.77">28666 13078 0,'0'0'0,"0"0"0,0 0 0,0 0 0,0 8 15,18 36-15,17 33 16,-1 10-16,1-18 16,0 1-16,-9-1 15,9-8 1,8-1-16,-17-25 16</inkml:trace>
  <inkml:trace contextRef="#ctx0" brushRef="#br0" timeOffset="192865.52">28918 13086 0,'0'0'0,"0"0"15,0 0-15,0 0 16,0 9-16,18 17 15,-1 34-15,9 18 16,0 0 0,0-17-16,-17-18 15,0-17-15,-1-8 16</inkml:trace>
  <inkml:trace contextRef="#ctx0" brushRef="#br0" timeOffset="193099.62">28501 12982 0,'0'0'0,"0"0"0,9 0 0,9-8 15,34-1-15,34-8 16,27 17 15,-26 0-31,-9 0 0,18-9 0,-1 9 16,-34 9-16</inkml:trace>
  <inkml:trace contextRef="#ctx0" brushRef="#br0" timeOffset="193356.54">28267 13840 0,'0'0'16,"0"0"-16,26 0 15,35 0-15,8 17 16,27 0-16,34 1 15,0-10-15,-34 1 16,-27-9-16,-43 9 16</inkml:trace>
  <inkml:trace contextRef="#ctx0" brushRef="#br0" timeOffset="193848.33">28640 14082 0,'0'0'0,"0"0"0,0 0 16,18 0-16,17 0 15,-1 0 1,-8 18-16,0-1 0,0 0 15,-17 9-15,0 0 16,-18 9-16,0 0 16,-8-1-1,0 1 1,-1-9-16,1 0 0,0-9 16,17-8-16,0 8 15,0 0-15,17 1 16,18-1-16,8 0 15,1 9 1,-10-8-16,-8-1 16,0-8-16,-17-1 15,0 1-15,-1 0 16,1-1-16,-18 1 16,1 8-16,-27 1 15,-8 8-15,-10 0 16,10 0-16,8-18 15,1 1 1,16-9-16,1 9 16,17-1-16</inkml:trace>
  <inkml:trace contextRef="#ctx0" brushRef="#br0" timeOffset="194174.07">29552 12930 0,'0'0'16,"0"0"-16,9 0 0,26 26 15,25 18 1,19 42-16,7 53 31,-25 8-31,9 61 0,-9-9 0,-9 18 16,-26-18-16,-26-35 15,-18 1-15,-16-35 16,-10-17-16,-25-1 16,-9-17-1,-1-25-15,10-10 16,43-34-16</inkml:trace>
  <inkml:trace contextRef="#ctx0" brushRef="#br0" timeOffset="194602.96">31141 13225 0,'0'0'0,"0"0"0,0 0 16,0 0-16,0 17 15,18 26-15,-1 18 16,-8 34-16,8 44 15,-8 0 1,8-36-16,1 36 16,25 199-16</inkml:trace>
  <inkml:trace contextRef="#ctx0" brushRef="#br0" timeOffset="195379.18">31671 11718 0,'0'0'0,"0"0"0,0 0 0,9-9 15,8 0-15,35 9 16,27 0-16,-1 18 15,-9-1-15,1 26 16,-10 44-16,1 8 16,-9 0-16,0 61 15,-17 18-15,-17 25 16,-10 26 0,-16 35-16,8 0 15,-9-18 1,18 79-16,8-27 0,9-8 15,17 17-15,1-43 16,8 17-16,0-26 16,-17-25-1,-9-27-15,-18-26 16,1 9 0,0-43-16,-9 34 0,0-9 15,-9-34-15,0 9 16,1-18-16,-1-17 15,-17-26 1,0 0-16,-26 17 16,0-17-16,0-26 15,-9-34-15,-26-27 16,-43-34-16,-165-87 16</inkml:trace>
  <inkml:trace contextRef="#ctx0" brushRef="#br0" timeOffset="198772.17">17568 15581 0,'0'0'0,"0"0"0,0 8 0,17 10 16,1-1-16,-1 9 15,1 0 1,-1 0-16,0 0 0,1 9 15,-1-1 1,0 18 0,1 0-16,-1-8 0,-8-1 15,0 0-15,-1 1 16,1-10-16,0-8 16,-1 0-16,1 0 15,0-9-15,-1-8 16,-8 0-1,0-9-15,0-9 16,0 0 0,9-17-16,0-34 15,-1-27-15,1 1 0,-9-1 16,9-26-16,-1 1 16,1 16-1,0 27-15,8-9 16,1 0-16,-1 0 15,9 9-15,0 26 16,0 17-16,0 8 16,0-8-16,9-8 15,-9 16-15,-17 18 32</inkml:trace>
  <inkml:trace contextRef="#ctx0" brushRef="#br0" timeOffset="199113.34">17898 15512 0,'0'0'0,"0"0"0,0 0 0,0 0 15,17 0-15,27 17 16,8 0-16,9 18 15,-18-9-15,-17 0 16,0 8 0,-8 1-16,-10 17 15,1 9-15,-18 8 16,1-8-16,-10-18 16,1-8-16,0-9 15,8 0-15,0-9 16,9-8-16,0-1 15,0 1-15,9-1 16,8 1 0,9-9-16,0 9 15,-8-1 1</inkml:trace>
  <inkml:trace contextRef="#ctx0" brushRef="#br0" timeOffset="199478.52">18845 15312 0,'0'0'0,"0"0"0,-9 0 16,0 0-16,1 9 16,-10 8-16,-8 9 15,9 26-15,-1 18 16,10-10 0,8 1-16,0-1 0,8 18 15,19 9 1,7 0-16,10-35 15,-1-18-15,-8-8 16,0-17-16,8 0 16,-26-1-1</inkml:trace>
  <inkml:trace contextRef="#ctx0" brushRef="#br0" timeOffset="199773.76">19123 15728 0,'0'0'0,"0"0"0,0 9 16,0 8-16,8 0 16,10 18-16,8 8 15,8 1-15,19-18 16,-10 0 15,0-18-31,-17-16 0,0-1 16,1 0-1,-1-8-15,-9 0 0,-8-1 0,-1 1 16,-16 8-16,-1-8 16,-17 0-1,0-1-15,-9 1 16,0 17 0,18 0-16,17 0 15</inkml:trace>
  <inkml:trace contextRef="#ctx0" brushRef="#br0" timeOffset="200108.94">19869 15494 0,'0'0'0,"0"0"0,-8 0 15,-10 18 1,-8-1-16,0 17 0,0-8 15,9 0-15,-1 9 32,1-9-32,17 9 0,0-1 15,0 1-15,9-9 16,-1 0-16,1 0 16,-9 0-1,0-9-15,-9-8 16,9 0-16,-8-9 15,-1 0-15,0 0 0,1-9 16,8 9 0</inkml:trace>
  <inkml:trace contextRef="#ctx0" brushRef="#br0" timeOffset="200398.41">20330 14801 0,'0'0'0,"-9"0"0,0 0 16,-17 9-16,-8 8 16,-1 1-1,-9 25-15,1 26 16,8 18-16,9-9 15,9 26-15,8 34 16,9-8-16,9-35 16,8-8-16,18 17 15,8-17 1,27-9-16,-1-18 16,-43-34-16</inkml:trace>
  <inkml:trace contextRef="#ctx0" brushRef="#br0" timeOffset="200673.36">20521 15425 0,'0'0'0,"0"0"15,0 17-15,-9 9 16,9 18-16,0 16 15,0 9-15,9 35 16,8 35-16,18-26 16,8-9-1,9 8-15,0 1 16,-17-35-16,-17-35 16,-1-17-16,-8 0 15,-1-17 1</inkml:trace>
  <inkml:trace contextRef="#ctx0" brushRef="#br0" timeOffset="201105.37">20677 15382 0,'0'0'0,"0"0"16,0 0-16,17-9 15,1 0 1,8 9-16,0 0 16,0 0-16,-9 0 15,1 9-15,-10 8 16,1 1-16,0 8 16,-1 0-16,1 0 15,0 0 1,-9-1-16,8 1 15,1-8-15,0-1 16,0 0-16,-1 1 16,1-1-16,0 0 15,-1 1 1,1-10-16,-9 10 16,0-1-1,0 9-15,-9 0 0,1 9 0,-18-9 16,-9 0-1,-9 0-15,10-9 16,8 0-16,0-8 16,17-9-1</inkml:trace>
  <inkml:trace contextRef="#ctx0" brushRef="#br0" timeOffset="201436.12">21155 15789 0,'0'0'0,"0"0"16,0 0-16,17 0 16,18 0-16,0 8 15,17-8-15,17 9 16,18 0 0,-9-1-16,0-8 15,-8-8-15,-44 8 16</inkml:trace>
  <inkml:trace contextRef="#ctx0" brushRef="#br0" timeOffset="201656.43">21337 15615 0,'0'0'0,"0"0"16,0 9-16,0 8 0,9 9 16,-1 26-16,1 26 15,8 9-15,1-18 16,-1-8-16,1 0 16,-10-27-1,1-17-15</inkml:trace>
  <inkml:trace contextRef="#ctx0" brushRef="#br0" timeOffset="202030.18">21823 15174 0,'0'0'0,"0"0"0,0 0 15,18 0-15,16 17 16,1 0-16,0 1 0,-9-1 16,-17 0-16,-1 18 15,-8 17 1,-8 17-1,-10-8 1,1-9-16,0-26 16,8 0-16,0 0 0,9-9 0,0-8 15,0-1-15,26 10 16,18-10 0,16 1-16,1-18 15,-26 1-15</inkml:trace>
  <inkml:trace contextRef="#ctx0" brushRef="#br0" timeOffset="202272.11">22284 15278 0,'0'0'0,"0"0"0,0 0 0,0 8 15,0 18-15,17 18 16,9 16-16,9 10 16,-9-19-1,0-7-15,0-18 16,17 0-16,1 0 16,-10-18-1,-16 1-15</inkml:trace>
  <inkml:trace contextRef="#ctx0" brushRef="#br0" timeOffset="202489.56">22544 15148 0,'0'0'0,"0"0"0,0 0 16,0 0-16,0 17 15,9 0-15,-1 18 16,10 8-16,-1 18 15,9 26 1,0-18-16,-17-17 16,0-9-16,-1-17 15,1 0-15,0-17 16</inkml:trace>
  <inkml:trace contextRef="#ctx0" brushRef="#br0" timeOffset="202722.57">22275 15295 0,'-9'0'0,"9"0"16,0 0-16,0 0 15,0 0-15,0 0 16,0-9-16,26 1 16,35-10-16,26 1 15,-9 0 1,0-1-1,18 1-15,8 0 0,-26 8 16,-8 9-16,-10 0 16,-34 9-16</inkml:trace>
  <inkml:trace contextRef="#ctx0" brushRef="#br0" timeOffset="202964.41">22162 15893 0,'0'0'0,"0"0"16,17 0-16,27 0 16,43-9-16,8 9 15,-8 0-15,-26 0 16,-9-9-16,0 1 15,-26 8-15</inkml:trace>
  <inkml:trace contextRef="#ctx0" brushRef="#br0" timeOffset="203417.37">22292 16031 0,'0'0'0,"0"0"0,0 0 0,0 0 0,0 0 16,9 9-1,8 0-15,-8-1 16,0 1-16,-1 0 31,1-1-31,-9 1 0,0 8 16,0 0-16,0 1 15,0-1-15,0 0 0,0 1 16,0 8-16,0-9 16,17 9-1,1 0-15,17 9 16,-1-1 0,10-8-16,-18 0 15,0 0-15,-18-8 0,1-1 16,0 0-16,-18 1 15,-17 8 1,0-9-16,-9 0 16,1 9-1,-1-8-15,0-1 0,9-8 16,9-1-16,17-8 16,0 0-16,0 0 15</inkml:trace>
  <inkml:trace contextRef="#ctx0" brushRef="#br0" timeOffset="203718.59">23100 15208 0,'0'0'0,"0"0"15,0 0-15,9 0 16,8 18-16,9 8 16,26 34-16,26 70 62,0 0-62,-8 35 0,-9 8 0,-27 0 0,-16 26 0,-36-34 0,-42 8 16,-10-26-16,-17-43 15,18-34-15,-27-10 16,-190 88 0</inkml:trace>
  <inkml:trace contextRef="#ctx0" brushRef="#br0" timeOffset="204889.2">24481 15503 0,'0'0'0,"0"9"15,17 8-15,0 9 16,1 0-16,-1 8 16,18 10-16,8-1 15,-8 9-15,-9-9 16,0-8-16,0-9 15,-8 0 1,-10-17-16,1-9 16,0-9-16,-1 0 15,1-17-15,0-8 16,-1-36-16,-16-25 16,-1 8-16,-8 10 15,-1 7 1,1-34-1,0-8-15,17 25 16,17 26-16,0 18 0,9 0 16,9 17-16,0 0 15,-9 17-15,-9 9 16</inkml:trace>
  <inkml:trace contextRef="#ctx0" brushRef="#br0" timeOffset="205234.23">24984 15451 0,'0'0'0,"0"0"0,0 0 16,0 0-16,9 0 16,8 17-16,18 1 15,0-1 1,8 9-16,-8 0 15,-9 0-15,-9 0 16,-8 0-16,0 0 16,-18 0-16,0 8 15,-8 1-15,0 0 16,-1 8-16,10 0 16,8-17-1,0 0 1,17 0-16,18 0 0,17 0 15,0 0-15,26-17 16,52-35-16,1-17 16,-79 17-16</inkml:trace>
  <inkml:trace contextRef="#ctx0" brushRef="#br0" timeOffset="205617.81">25636 14775 0,'0'0'0,"0"0"0,0 0 0,-9 0 16,0 9-16,1 0 15,-10 8-15,1 18 16,0 25-16,17 35 16,17-8 15,18 0-31,8 17 0,9 17 16,-8-17-16,-18-35 0,-18-17 15,1-9-15,-18-17 16,1 0-16,-18 0 15,0-8-15,-1-10 16,-7 1 0,8 0-1,0-18-15,0 0 16,17 9-16</inkml:trace>
  <inkml:trace contextRef="#ctx0" brushRef="#br0" timeOffset="206155.87">25974 15494 0,'0'0'0,"0"0"0,0 18 16,0-1-16,9 17 15,0 1-15,-1-9 16,1 0-16,0-9 15,-1-8-15,1 0 16,0-1 0,-9 1-16,0-9 15,0 0-15,0 0 16,0-9-16,9 1 16,-1-10-16,1 1 15,0 0 1,8 17-16,0 0 15,9 0-15,0 17 16,9 0 0,-9 1-16,0-1 0,-8-8 15,-1-1-15,-8 1 16,-1 0-16,1-9 16,0 0-1,-9 0-15,0 0 0,8 0 16,1-9-1,0 0-15,8 1 16,1 8-16,-1 0 16,0 0-16,9-9 15,18 18-15,17-1 16,-27 1 0,-16 0-1</inkml:trace>
  <inkml:trace contextRef="#ctx0" brushRef="#br0" timeOffset="206324.16">26244 15182 0,'0'0'0,"0"0"0,0 0 0,0 0 16,0 0-1,0 0-15,0 0 16,8-26-16,1 9 15</inkml:trace>
  <inkml:trace contextRef="#ctx0" brushRef="#br0" timeOffset="206572.42">26782 15191 0,'0'0'0,"0"0"16,0 0-16,-9 17 16,1 1-1,-1 16-15,-8 44 16,17 26-16,8-17 16,10-9-16,8 17 15,8 18 1,27-9-16,17-18 15,-8-25-15,-35-44 0</inkml:trace>
  <inkml:trace contextRef="#ctx0" brushRef="#br0" timeOffset="206849.08">26921 15208 0,'0'0'0,"0"0"16,0 0-16,17 18 15,9 8-15,26 34 16,18 53 0,-18-9-1,-9-18-15,1 27 16,-1 26-16,-8-35 0,-9-18 15,0 1-15,0-1 16,-26-25-16,0-26 16</inkml:trace>
  <inkml:trace contextRef="#ctx0" brushRef="#br0" timeOffset="207320.91">27234 15278 0,'0'0'0,"0"0"0,0 0 16,8 0-1,10 0-15,16 8 16,-8 1-16,0 8 15,1 1-15,-10 16 16,-8 10-16,-18 8 16,-17 8-1,8-17-15,-8-17 16,9 0-16,0 0 16,-1-8-16,10-10 15,8 1-15,0 0 16,0-1-16,0 1 15,0 0-15,0-1 16,8 1 0,1 8-1,0 1-15,-1-10 16,1 10-16,-9-1 16,0 0-16,-9 1 0,1 8 15,-1-9-15,0 0 16,9 1-16,0-10 15</inkml:trace>
  <inkml:trace contextRef="#ctx0" brushRef="#br0" timeOffset="207621.63">27633 15737 0,'0'0'0,"0"0"0,0 0 16,0 0-16,0 0 15,0 0-15,17 0 16,18 0-1,35 0-15,16 8 16,1 1-16,-9 8 16,9-8-16,-43 0 15</inkml:trace>
  <inkml:trace contextRef="#ctx0" brushRef="#br0" timeOffset="207850.16">27685 15286 0,'0'0'16,"0"0"-16,0 0 0,0 9 0,0 34 16,18 35-1,8 18-15,8-10 16,10 9-16,-1 18 15,1-18-15,-10-17 16,10-8-16,-18-36 16</inkml:trace>
  <inkml:trace contextRef="#ctx0" brushRef="#br0" timeOffset="208303.78">28163 15295 0,'0'0'0,"0"0"0,0 0 16,17 0-1,18 0-15,8 0 16,1 0-16,-1 0 16,-17 9-16,0-9 15,-8 8-15,-10 10 16,1-1-1,0 0-15,-9 9 0,0 0 16,0 0-16,0 0 16,0 0-1,8-8-15,10 7 16,-1-16 0,0 0-16,36-1 0,33-25 15,27-17 1,-61 16-16</inkml:trace>
  <inkml:trace contextRef="#ctx0" brushRef="#br0" timeOffset="208537.83">28927 15000 0,'0'0'0,"0"0"0,0 0 15,0 9 1,0 26-16,17 8 16,1 9-16,-1-9 15,0 18-15,1 17 16,17 9-16,-18-9 16,-8-18-16,-1-34 15</inkml:trace>
  <inkml:trace contextRef="#ctx0" brushRef="#br0" timeOffset="208758.91">29109 15078 0,'0'0'15,"0"0"-15,0 0 0,0 9 16,0 8-16,0 18 15,9 0-15,8 25 16,9 18-16,1 9 31,-1-18-31,-18-8 0,-16-9 16,-1-26-16,9-18 0</inkml:trace>
  <inkml:trace contextRef="#ctx0" brushRef="#br0" timeOffset="209008.77">28623 15104 0,'0'0'0,"0"0"0,0 0 0,0-8 16,9-1 0,17-8-16,43-1 15,18 1-15,9 8 31,25 9-31,9 0 0,-17 9 16,-34-9-16,7 0 16,-7 9-16,-1-9 15,-35 0-15</inkml:trace>
  <inkml:trace contextRef="#ctx0" brushRef="#br0" timeOffset="209228.18">28823 15823 0,'0'0'0,"0"0"0,0 0 15,17 9 1,18 0-16,0-1 0,25 1 15,19 0 1,-1-1-16,9-8 16,-1 0-16,-51 9 15</inkml:trace>
  <inkml:trace contextRef="#ctx0" brushRef="#br0" timeOffset="209686.5">29118 16135 0,'0'0'0,"0"0"0,0 0 16,0 0-16,0 0 16,0 0-16,0 0 15,0 0 1,9 0-16,-1 9 15,-8-1-15,0 10 16,0-1-16,0 0 16,0 1-16,0 8 15,0 8-15,0 1 16,9 0-16,8-1 16,10-8-1,7 0-15,1 0 16,-9 0-16,0-8 15,-9-10-15,-8 1 16,0 0-16,-9-9 16,-9 8-16,-17 1 15,-17 0-15,-1-1 16,1 1 0,-1 0-16,1-1 15,8 1-15,9-9 16,26 9-16,0-9 15,0 0-15</inkml:trace>
  <inkml:trace contextRef="#ctx0" brushRef="#br0" timeOffset="210012.45">29709 15139 0,'0'0'0,"0"0"0,0 0 15,8 0-15,18 17 16,18 9-16,8 18 16,35 42-1,34 62-15,-8 7 16,-26 10-16,-35-9 0,-26-17 15,-8 8-15,-18-17 16,-27-44 0,1-8-16,0-26 15,-8-26-15,16-8 16</inkml:trace>
  <inkml:trace contextRef="#ctx0" brushRef="#br0" timeOffset="210237.44">31402 15252 0,'0'0'15,"0"0"-15,0 8 0,17 27 16,18 60-16,-18 44 16,-17 25-16,-26 27 15,-52 129-15</inkml:trace>
  <inkml:trace contextRef="#ctx0" brushRef="#br0" timeOffset="-214409.76">16005 13450 0,'0'0'0,"0"0"0,0 0 16,0 9-16,0-1 16,0 10-16,9 25 15,8 18-15,0 17 16,9 0 0,9-9-16,9 0 15,-1 0-15,0 9 16,-8 0-16,0-17 15,-18-35-15</inkml:trace>
  <inkml:trace contextRef="#ctx0" brushRef="#br0" timeOffset="-214121.33">15970 14602 0,'0'0'0,"0"0"16,0 0-16,0 0 15,0 0-15,26 0 16,26-9-16,44 1 0,-9-1 15,-9 0 1,26-8-16,18 0 16,-18-1-1,-26 18 1,-17 0 0,-26-8-16,-18 8 0</inkml:trace>
  <inkml:trace contextRef="#ctx0" brushRef="#br0" timeOffset="-213510.28">15805 15191 0,'0'0'0,"0"9"0,9 8 0,0 0 15,-1 1-15,1 25 16,8 26-1,1 18-15,-1 8 32,0 0-32,18 9 0,-35-104 0,35 104 15,8-17-15,-17-26 0,0-18 16,0-17-16,-17 0 16,0-17-1,0-1-15,-9-8 16,0-17-16,0-18 15,-9-17-15,0 0 16,0-8-16,1-10 16,-10-25-16,1-9 15,0 17-15,17 18 16,0-9 0,0-26-16,0-17 15,0 34-15,17 18 16,18-17-16,8-1 15,18 0-15,0 27 16,-9 16-16,0 18 16,9 9-1,34 8-15,-43 1 16</inkml:trace>
  <inkml:trace contextRef="#ctx0" brushRef="#br0" timeOffset="-212993.83">16300 15356 0,'0'0'0,"0"0"0,0 0 0,0 0 16,9 0-16,8 0 15,1 0 1,-10 0-16,1 0 16,0 0-16,-1 0 15,1 0-15,0 0 16,-9 0 0,8 17-16,1 0 0,0 9 15,-1 9-15,1 8 16,-9-17-1,0 0-15,9 0 16,0 0-16,-9 0 16,8-9-16,1 1 15,0-1-15,-1 0 16,10 9-16,-10 0 16,1 0-1,0 9-15,-18 0 16,0 8-16,1 0 15,-10-8-15,-8 0 16,0-9-16,-9 0 16,1 0-1,-1-18 1,26-8-16</inkml:trace>
  <inkml:trace contextRef="#ctx0" brushRef="#br0" timeOffset="-171864.82">1216 10444 0,'0'0'0,"0"9"0,26 60 0,9 27 15,-1-10 1,10 18-16,-1 26 16,1-9-16,-10-25 15,1-1-15,0 9 16,0-9-16,-18-26 16,0-17-16,1-17 15,-1-9-15,0 0 16,9-17-16,-17-1 15,8 1-15,1-18 16,8-17 0,17-26-16,-17-17 15,0-9-15,0-17 16,-17-26-16,0-1 16,8 36-16,-34-1 15,17-17 1,0 0-16,0 26 15,17 18-15,-8 8 16,8 0-16,1 0 16,8 8-16,17-8 15,-17 18-15,-17 34 16</inkml:trace>
  <inkml:trace contextRef="#ctx0" brushRef="#br0" timeOffset="-168263.45">2544 11596 0,'0'0'0,"0"0"0,0 0 0,0 0 16,0 0-16,-8 0 16,-1 0-16,0 0 15,1 0-15,-18 0 16,0 9-16,0 0 16,-18 8-16,1 0 15,-1-8-15,10 0 16,-1-1-1,9 10-15,-9-1 16,9 0-16,0 1 16,9-1-16,-1 0 15,1-8-15,8 0 16,9-1 0,0 1-16,0 0 15,9-1 1,8-8-16,1 0 0,25-8 15,-8-1-15,8 0 16,1 1-16,-18-18 16,0-9-16,0-8 15,-9-18-15,-8 0 16,-9 9 0,-9 9-16,0 8 15,-8 1 1,0-1-16,-1 1 0,1-1 15,0 0-15,-1 18 16,1 0-16,8 8 16,0 9-1,1 0 1,-1 0 0,0 0-16,1 17 15,8 18-15,0 43 0,8 34 0,18 1 16,18 26-16,17-1 15,-9-34-15,-9 0 16,1 0-16,-27-52 16</inkml:trace>
  <inkml:trace contextRef="#ctx0" brushRef="#br0" timeOffset="-167635.91">1181 12393 0,'0'0'0,"0"0"0,0 0 0,0 0 15,0 0-15,0 18 16,0 16-16,17 1 16,-17 8-1,26 44-15,18 25 47,8 1-47,9-26 0,-61-87 0,43 78 0,1-18 16,-18-8-16,0-17 0,-9-9 0,-17-9 15,9-8-15,-1-9 16,-8-9-16,9-8 16,9-18-16,-1-51 15,-8-36 1,-1 27-16,1-9 15,0-26-15,8 18 16,-8 25 0,8 26-16,0 9 15,1 26-15,-10 18 0</inkml:trace>
  <inkml:trace contextRef="#ctx0" brushRef="#br0" timeOffset="-167013.08">2180 13121 0,'0'0'0,"0"0"15,0-9-15,0 1 16,0-1-16,-9 0 16,0 1-16,1-1 15,-1-8-15,9 8 16,-35 9-1,9 0-15,-9 9 16,-8 8-16,0 0 16,-1 18-16,9 17 15,9-9-15,9-8 16,8-9-16,9-18 16,0 1-16,9 0 15,8-9-15,1-9 16,-1 0-16,9 1 15,-8-10 1,-1 1-16,0 0 16,1 8-16,-10 0 15,1 9-15,17 9 16,-9 17-16,10 26 16,-1 9-1,0 8-15,-9 26 16,0 9-16,-8-17 15,8-27-15,-8-8 16,0-26-16</inkml:trace>
  <inkml:trace contextRef="#ctx0" brushRef="#br0" timeOffset="-166561.83">1285 14160 0,'0'0'0,"0"0"16,0 0-1,0 0-15,0 9 0,26 17 16,-17 9-16,26 17 16,-1 17-16,10 26 31,-1 9-31,-8-9 0,-9-17 16,-9-8-16,10-10 15,-10 1-15,-8-18 16,-1-8-16,1-9 15,0-18-15,-9-8 16,0-8 0,17-27-16,-17-25 15,9-53-15,-9-8 16,8 25-16,1-8 16,-9-17-16,0 17 15,17 44-15,-17 16 16,0 10-16,0 25 15</inkml:trace>
  <inkml:trace contextRef="#ctx0" brushRef="#br0" timeOffset="-166132.28">1928 15122 0,'0'0'0,"0"0"15,0 0-15,0 0 16,0 0 0,0 0-16,0-9 15,0 0-15,17 1 0,1-18 16,-1 0-16,0 0 15,18 0 1,0-9-16,0 9 16,8 0-1,-26 0-15,9 9 0,-17-9 16,0 9-16,-9-1 16,-9 10-16,0-1 15,1 9 1,-18 0-1,0 0-15,0 0 16,0 9-16,8-1 0,18 1 16,0-9-16,9 9 15</inkml:trace>
  <inkml:trace contextRef="#ctx0" brushRef="#br0" timeOffset="-165326.89">2536 10262 0,'0'-8'0,"0"-1"16,0 0 0,0 1-16,0-9 15,0-1-15,0 10 16,8 8-16,10 8 16,-1 18-16,9 26 15,18 52-15,-1 52 31,1 17-31,8 35 0,-9 17 0,-8-8 16,0 17 0,-18 0-16,9 25 15,-17-16-15,8 25 16,-8-8-16,-1-8 16,1 16-16,0-25 15,-1 8-15,-8-9 16,0-8-16,0-9 15,0-34 1,0 8-16,-8-34 16,-1-18-16,0-8 15,1-35-15,-1-27 16,-17-7-16,0-10 16,0 1-16,-26-18 15,17-17 1</inkml:trace>
  <inkml:trace contextRef="#ctx0" brushRef="#br0" timeOffset="-164745.95">677 10245 0,'0'0'0,"0"17"0,0-17 0,0 44 0,-34 42 16,8 44-16,-18 0 15,35 26-15,-8 43 16,17 1-16,-17-1 15,51 17-15,-7 10 16,16 33-16,-17 1 16,0 17-16,0-17 15,-9-34 1,10 16-16,7-8 16,-8-9-16,0-8 15,-8 8-15,8-26 16,-9-17-16,-8-17 15,8-10-15,-17-33 16,18-27-16,8-26 16,-18-43-1,27-17 1,-9 0-16,-9-9 16</inkml:trace>
  <inkml:trace contextRef="#ctx0" brushRef="#br0" timeOffset="-164268.47">3378 12142 0,'0'0'0,"0"0"0,0 0 16,0 0-16,0 0 15,0 0 1,0 0-16,9 0 15,8 0-15,18 0 16,0 0-16,-1 0 16,-8 0-16</inkml:trace>
  <inkml:trace contextRef="#ctx0" brushRef="#br0" timeOffset="-164099.99">3430 12636 0,'0'0'0,"0"0"15,0 0-15,0 0 16,9-9-16,34-8 16,-8-1-16</inkml:trace>
  <inkml:trace contextRef="#ctx0" brushRef="#br0" timeOffset="-160699.62">4012 11345 0,'0'0'0,"0"0"0,0 0 15,0 0-15,0 18 16,0 25-16,0 17 15,9 1-15,8 0 16,1-1 0,8 27-16,0 17 15,0-17-15,-9-18 16,-8 0-16,-1-8 16,-8-18-16,9-34 15</inkml:trace>
  <inkml:trace contextRef="#ctx0" brushRef="#br0" timeOffset="-160343.05">3456 11137 0,'0'0'0,"0"0"15,0 0-15,0 0 16,0 0-16,0 0 15,9-8-15,17-1 16,26-8-16,18-1 16,8-8-16,17 0 15,27-8 1,-18 8-16,0 0 16,-17 0-16,-35 8 15,-17 10-15</inkml:trace>
  <inkml:trace contextRef="#ctx0" brushRef="#br0" timeOffset="-159680.05">4012 10375 0,'0'0'0,"0"0"0,0 0 0,17 0 16,18 0-16,17 9 16,9-1-16,9-8 15,-1-8 1,18-10-1,0 10-15,-18-10 0,-34 10 16</inkml:trace>
  <inkml:trace contextRef="#ctx0" brushRef="#br0" timeOffset="-159427.81">4716 9933 0,'0'0'0,"0"0"0,0 0 0,0 0 15,0 0-15,0 9 16,8 43-16,10 43 16,-1 18-1,9 25-15,0 27 16,-17-44-1,-9-86-15</inkml:trace>
  <inkml:trace contextRef="#ctx0" brushRef="#br0" timeOffset="-158810.99">5541 9708 0,'0'0'0,"0"0"0,0 0 15,0 0 1,-9 0-16,-9 9 16,-16 17-16,-10 26 15,1 8 1,-9 44 0,0 35-1,17 17-15,0 43 0,18 18 0,8 8 0,9 35 16,18-1-1,8 53-15,0 9 16,-9-35 0,9 17-1,0 9-15,-17-44 0,-1 27 0,-16 25 16,-10-34-16,1-35 16,-9-8-16,-9-27 15,1-51 1,16-35-16,9-52 15,9-44-15</inkml:trace>
  <inkml:trace contextRef="#ctx0" brushRef="#br0" timeOffset="-158104.89">5341 11016 0,'0'0'0,"0"0"16,0 0-16,0 0 15,0 0-15,0 0 16,17 0 0,18 9-16,17-1 15,-9-16-15,1-1 16,8-17-16,0 0 16,9 0-16,0 0 15,-9-9-15,-9-8 16,-8-9-16,-9-8 15,-17-1 1,-9 9-16,-9 17 16,-17 1-16,-9-1 15,0 18-15,1 8 16,-1 9-16,-26 26 16,-8 26-16,8 17 15,17-8 1,10 0-16,25 25 15,18 18-15,17 0 16,9-17-16,-1-27 16,10 1-16,16-9 15,10-9-15,8-25 16,-8-10-16,-18-16 16,-26 8-1</inkml:trace>
  <inkml:trace contextRef="#ctx0" brushRef="#br0" timeOffset="-157573.15">6331 11406 0,'0'0'0,"0"0"0,0 0 16,0 0-16,0 0 15,0 0-15,0 0 16,0 0 0,0-9-16,0 1 15,0-1-15,-9 0 16,0 1-16,-17-1 15,9 9-15,0 0 16,-9 17-16,0 9 16,8 17-16,1 9 15,-1 0 1,10-17-16,8-9 16,0 0-16,0-17 15,0-1-15,0 1 16,0 0-16,0-9 31,0 0-31,0 0 0,0 0 16,0-9-16,8 9 15,1 0-15,8 0 16,18 17-16,17 9 16,0 9-16,9 0 15,-9 51-15,-17 1 16,-18-52-1</inkml:trace>
  <inkml:trace contextRef="#ctx0" brushRef="#br0" timeOffset="-157092.28">5940 12722 0,'0'0'0,"0"0"0,0 0 15,0 0-15,0 0 16,0-8-1,9-1-15,8 0 16,0 1-16,-8-18 16,0 0-16,-1-18 15,1-16-15,-18 8 16,1 9 0,-1 8-16,-17 0 15,0 18-15,-9 17 16,-8 9-16,8 25 15,0 10-15,9 8 16,9 8-16,0 35 16,25 9-16,18-17 15,35-9-15,0-26 16,8-9 0,1-8-16,25-18 15,-34-8-15</inkml:trace>
  <inkml:trace contextRef="#ctx0" brushRef="#br0" timeOffset="-156654.24">6253 12601 0,'0'0'0,"0"0"16,0 0-16,17 26 15,9 43-15,9 35 16,-9-17 0,-9-26-1,1-18-15,-1 9 16,-8-17-16,-1-9 0,1 0 16,0-18-16,-1 1 15,1 0-15,0-9 16,-1 0-16,1 0 15,0 0-15,-9 0 16,8 0 0,1 0-16,0 8 15,0 9-15,-1 1 16,1 8-16,-18 0 16,1 8-16,-19-8 15,1 0-15,0 0 16,-8-8-16,16-10 15,-8 1-15,18 0 16</inkml:trace>
  <inkml:trace contextRef="#ctx0" brushRef="#br0" timeOffset="-156176.55">5940 14576 0,'0'0'0,"0"0"0,17-9 16,1 1-16,16-18 15,10-9-15,8-8 16,0-9-16,-8-26 16,-18 9-1,-9 17-15,-8 17 16,-18 0-16,0 18 15,1 0-15,-18 17 16,-1 8-16,-25 44 31,-17 18-31,-1 8 0,10-1 0,16 27 16,18-8-16,17-36 16,18-8-1,9-8-15,16-10 16,10 1-1,8-9-15,-17-17 0,-18-1 16</inkml:trace>
  <inkml:trace contextRef="#ctx0" brushRef="#br0" timeOffset="-155923.02">6574 14524 0,'0'0'0,"0"0"16,-9 9-16,1 8 16,-18 18-16,-18 8 15,1 0 1,8 1-16,9-1 16,17-8-16,18 25 15,26 10-15,17-1 16,26-26-16,43-17 15,10-35-15,-62 1 16</inkml:trace>
  <inkml:trace contextRef="#ctx0" brushRef="#br0" timeOffset="-155198.55">6600 10011 0,'0'0'0,"0"18"16,0 34-16,0 43 15,0 43 1,0 53-16,9 0 0,8 16 16,9-7-16,18 16 15,16 27-15,10-18 16,-1 0-1,-17-8-15,0-9 16,-17-1-16,9-7 16,-1-1-1,-8 0 1,-9-26-16,-9 27 0,-8-10 0,-18 9 16,1-17-1,-19 17-15,-7-17 16,-10-52-1,-8 26 1,-9-9-16,-8-8 0,-9 8 16,0-8-16,8-35 0,18-18 15,0-16-15,17-10 16,0-16-16,1-1 16,-10 0-1,27-17-15</inkml:trace>
  <inkml:trace contextRef="#ctx0" brushRef="#br0" timeOffset="-152915.05">573 15979 0,'0'0'0,"18"0"0,8 0 15,17 9-15,9 8 16,52 1-16,18-1 47,26-8-47,8-1 0,9 1 0,17 0 0,18-9 16,17 0-16,9 0 15,8 8-15,1 1 16,-1 0-16,9 8 15,53 0 1,-1 0-16,-52-8 16,26 0-1,-17-9-15,17-9 16,9 0-16,-17 1 0,25-10 16,-34 1-16,0 0 15,0-18-15,-18 1 16,-8-1-16,-17 0 15,-27 18-15,-34 0 16,-1-1 0,-34 1-1,-26 0-15,-18-1 16,-8 1-16,0 8 0,-18 1 16,-8-1-16,-9 9 15,0 0-15,-8 0 16,-10 0-1,1 0-15,0 0 16,-1 0-16,1 0 16,0 0-16,-1 0 15,1-9-15,0 1 16,-1-10-16,-8-16 16,-8-18-16,-1-18 15,-17-8 1,0-8-16,-9-44 0,0-26 15,9 9 1,-8-52-16,-1-27 16,9-16-16,-9-53 15,-8 18-15,-1 0 16,-8-26-16,9 52 16,-1-35-16,10 9 15,8 25-15,8-25 16,18 35-1,-8-18-15,8 9 16,-9-1 0,0 10-16,-8-1 0,-1 18 15,-8 9-15,-8 8 16,-18 17-16,-9 9 16,0 44-1,0-18-15,9 17 16,9 44-16,17 34 15,0 9-15,0 0 16,-1 9-16,-16 8 16,0 1-16,-18-1 15,-9 26-15,18 9 16,-9 0 0,-34 9-16,-27 8 15,1 1-15,-1-1 16,-51 0-16,-10 1 15,-43-10-15,1 1 16,-19 0-16,-25 8 16,17-8-1,-60-1-15,-1 10 0,35-1 16,-52-8-16,-8 8 16,51-8-1,-8-1-15,-1 1 16,53 0-16,9-1 15,17-8 1,17 9-16,18-9 0,43 9 16,52-1-16,-26-8 15,0 9 1,0-9-16,0 17 16,26 9-1,35-8-15,9-1 0,-1 0 16,1 9-16,0 9 15,-1 8-15,18-17 16,0 17-16,0 44 16,26 43-1,0-43-15,0-18 16,0 9-16,0 52 16,0 8-16,0-42 15,0 34-15,0 34 16,0-25-16,0 25 15,0 27-15,0-27 16,0 70 0,0-34-1,0 42-15,0-17 16,0 27-16,0 42 0,0-43 16,0 35-16,0 9 15,0-44-15,0 26 16,0-52-1,0 26-15,0-51 16,0 16-16,0-34 16,0-26-16,0 17 15,0-104-15,9 61 16,-9 9-16,17 8 16,9-43-16,0 9 15,-52 25 1,26-42-1,0-53-15,44 9 0,8-17 16,-9-10-16,61 53 16</inkml:trace>
  <inkml:trace contextRef="#ctx0" brushRef="#br0" timeOffset="-149146.09">634 15252 0,'0'0'0,"0"0"0,0 0 16,9 0 0,8 0-16,9-9 15,35 0-15,34-17 16,-8 0-16,-17 0 16,17-17-16,51 0 15,-7 8 1,-18-8-16,26-1 15,17 10-15,-43 8 16,-18-9-16,44-17 16,-8 0-16,-36 9 15,1-9-15,8 0 16,9 17-16,-26 1 16,-27 16-16,-16 1 15,-1 0-15,1 8 16,-10 0-1,1 9-15,-9-8 16,0 8-16,-8 0 16,-18 0-16,8 0 15</inkml:trace>
  <inkml:trace contextRef="#ctx0" brushRef="#br0" timeOffset="-148735.75">2579 14013 0,'0'0'0,"0"0"0,18 17 0,25 1 15,9-1-15,9 18 16,0-1-16,-9 18 16,0 0-16,9 0 15,-1-8 1,-16-10-16,-9 1 16,-9 8-1,0 26 1,-9 9-16,-8-8 0,-18-18 0,0 0 15,-17 0-15,0 0 16,0 0-16,-8-9 16,16-17-1,1-18-15,17-8 16,0 0-16,0 0 16,0 0-16</inkml:trace>
  <inkml:trace contextRef="#ctx0" brushRef="#br0" timeOffset="-148232.84">3517 14247 0,'0'0'0,"0"0"15,-9 9 1,1-1-16,-1 10 16,0-1-16,1 0 15,8 1-15,0 7 16,0 10-16,17 17 0,18 0 15,8-9 1,1 1 0,-1-18-1,0-18-15,-8-8 16,0-8 0,17-18-16,0-9 0,-8 0 0,-1-17 0,-17-17 15,-9-9-15,-17 9 16,-8 8-1,-10 18-15,-8 8 16,0 9 0,-26 9-1,-35 0-15,0 17 0,18 17 16,26 0-16,-1 18 0,27 0 16</inkml:trace>
  <inkml:trace contextRef="#ctx0" brushRef="#br0" timeOffset="-128295.96">29431 3506 0,'0'0'0,"0"0"0,0 0 0,0 0 16,0 0-16,0 0 15,0 0-15,0 0 16,0 0-16,0 0 15,0 0-15,0 0 16,-9 0 0,0 0-16,1 0 15,-1 0-15,0 0 16,1 9-16,-1-9 16,0 0-16,9 0 15,0 0-15,0 0 16,0-9-16,18-8 15,-1-9 1,9-9-16,9-8 16,-9-9-16,0 9 15,9-9-15,8-9 16,0 1-16,1 8 16,-18 8-1,0 27-15,-9 0 16,-8-1-16,0 10 0,-1-10 15,-8 18 1</inkml:trace>
  <inkml:trace contextRef="#ctx0" brushRef="#br0" timeOffset="-128021.91">29396 4130 0,'0'0'0,"0"0"0,0 0 15,0 0-15,0 0 16,17-9-16,18-8 16,17-18-16,35-25 15,9-10 16,-27 1-31,-8 0 0,-9-9 16,-9-26-16,1 0 0,-10 17 16,-16 18-16,-18 52 15</inkml:trace>
  <inkml:trace contextRef="#ctx0" brushRef="#br0" timeOffset="-127720.54">29205 2657 0,'0'0'0,"0"-8"0,26-1 16,35 9-1,17 0-15,52 17 16,18 1-16,-53 8 15,-17 0-15,9 8 16,9 1-16,-1 8 16,-16 27-1,-10 16-15,-26 1 16,-25 69 0,-36 69-16,-86 35 0,-78 104 15</inkml:trace>
  <inkml:trace contextRef="#ctx0" brushRef="#br0" timeOffset="-82761.4">29300 916 0,'0'0'0,"9"9"0,26 52 15,17 25-15,9 10 16,8-10 0,18 10-16,0 7 0,-9-7 15,-17-27-15,-18-8 16,-17-18-1,0-17-15,-8-9 47,-1-8-47,0 0 16,1-18-16,8-17 0,0-26 0,0-9 0,-9-34 16,-8-35-16,0 18 15,-1 16-15,1 1 16,0-9-16,-1 0 15,1 26-15,0 26 16,0 9 0,8 8-16,9 9 15,-9 18-15</inkml:trace>
  <inkml:trace contextRef="#ctx0" brushRef="#br0" timeOffset="-82250.19">31272 639 0,'0'0'0,"0"0"0,0 0 16,0 9-16,0 43 15,0 17-15,-9 18 16,0 8-16,-17 35 16,0-9-16,0-17 15,-9-17 1,-8 17-16,-9 8 16,9-34-16,16-17 15,1-9-15,9 9 16,0 8-16,-1-9 15,18-16-15,0-1 16,0-17-16,9 0 16,17 9-1,35-9-15,17 0 16,0-18 0,26 1-16,44 0 15,-26-9-15,-10 0 16,27 0-16,0 0 0,-34 8 15,-19 10-15,27-10 16,-17 10 0,-27-10-16,-17 1 15,-17 0-15,-17-9 16</inkml:trace>
  <inkml:trace contextRef="#ctx0" brushRef="#br0" timeOffset="-81708.66">32236 180 0,'0'0'0,"0"0"16,0 0-16,-9 0 15,-8 0-15,-18 9 16,-35 8 0,-8 18-16,9-1 15,17 18-15,17 0 16,0-8-16,18 25 15,8 35-15,27 17 16,42-8-16,18 8 16,1 18-1,-27-27-15,-18-42 16,-7-1-16,-1 0 16,-9 0-16,-8-8 15,-1 0-15,-16-18 16,-1-8-16,0-9 15,-17 0-15,0-18 16,-9 1 0,1-18-16,-1 1 15,18-18-15,8-9 16,26-8-16,18-9 16,26-18-16,34-16 15,-34 51-15</inkml:trace>
  <inkml:trace contextRef="#ctx0" brushRef="#br0" timeOffset="-77645.19">32661 2675 0,'0'0'0,"0"0"0,0 0 0,0 0 16,0 0-16,0 0 15,0 0-15,0 0 16,0 0-16,0 0 16,-8 0-1,-1 8-15,-9 1 16,-8 8-16,-17-8 16,0 0-16,-10-1 15,1 1-15,9 0 16,0-1-16,-10 1 15,-33 0-15,-10-1 16,18-8 0,8 9-16,10-9 15,-19 0-15,-25-9 16,0 1-16,26 8 16,0-9-1,-35 0-15,-9 1 16,18-10-16,0 10 0,-26-18 15,-18 0 1,35 0-16,9 0 16,-35-18-16,9 10 15,34 8 1,-17-17-16,-26-1 16,18 10-16,25 8 0,-17-26 15,-26-18-15,9-8 16,43 9-1,-8 0-15,-10 17 16,1-17-16,17-9 16,18-18-16,26 18 15,8 18-15,0-18 16,0-26-16,18-9 16,17 18-1,0 17-15,9-26 16,8-26-16,18 17 15,17 27-15,35-9 16,8-9-16,-8 8 16,26 10-16,17 8 15,-8 26-15,-1-9 16,27 1 0,-18-1-16,-8 18 15,25-1-15,-8-16 16,-17 25-16,43 0 15,-9 18-15,-17-9 16,26 9-16,0 17 16,-17 0-16,17 0 15,-9 0 1,-17 17-16,26 9 16,-26-9-16,-9 27 15,18 8-15,-9 8 16,-35-8-16,-8-8 15,-1 8-15,9 17 16,-17 0 0,-9 0-16,-25 1 15,-10-10-15,0 1 0,9 26 16,9 17 0,9-1-16,-1-16 15,-17 17-15,0 35 16,-17-9-16,-17-26 15,-27-35-15,-17 35 16,-18 26-16,-8-35 16,0-26-1,17-8-15,9 8 0,-8 18 32,-1 8-17,-9-17-15,-16 17 0,-53 53 0,0-19 16,17-33-1,-43-1-15,-26 9 16,-17-9-16,-18 1 16,-121 42-1</inkml:trace>
  <inkml:trace contextRef="#ctx0" brushRef="#br0" timeOffset="-51512.22">747 4147 0,'0'0'0,"0"0"0,0 35 15,26 26-15,-9 8 16,-8-9-16,8 1 16,9 0-16,0 8 15,9 0-15,0-8 16,0-9-1,-9-17-15,-9-9 16,9-18-16,-9 1 16,10-18-16,-19-17 15,10-17-15,8-18 16,-9-17-16,-8-34 16,-1 8-16,1 34 15,8 1 1,-17-9-16,0 0 15,0 9-15,0 26 16,0 8-16,9 0 16,8 1-16,1 25 15</inkml:trace>
  <inkml:trace contextRef="#ctx0" brushRef="#br0" timeOffset="-50705.11">1954 4754 0,'0'0'0,"0"0"15,0 0-15,0 0 16,-9 0-16,1 17 15,-1 0 1,-17 1-16,0 8 0,-9 0 16,9 0-16,0-1 15,0 1 1,9-8 0,-1-1-16,1 0 15,-1 1-15,18-1 16,-17-8-16,17-1 15,0 1-15,0-9 0,0 0 16,0 0-16,17-9 16,1 1-1,17-10-15,-1-25 16,10-18-16,-10 1 16,-8-9-16,-17 8 15,0 0-15,-18-17 16,0-8-16,1 16 15,-27 18 1,18 9-16,-1 9 16,1 8-16,0 8 15,8 1-15,9 8 16,0 1-16,0 8 16,0 0-16,0 0 15,0 8 1,17 36-16,18 25 0,8 9 15,-8-9 1,0 26-16,0 9 16,-9-17-16,-9-18 15,9-8-15,-9-1 16,10-16-16,-1-10 16,-18-25-1</inkml:trace>
  <inkml:trace contextRef="#ctx0" brushRef="#br0" timeOffset="-50332.13">2232 4554 0,'0'0'0,"0"0"0,0 0 16,0 0-16,9 0 15,17 0-15,8 0 0,10 0 16,-10 0-16,-7-8 16,-1-1-1,8 0-15,10 1 16,-1-10-16,1 1 16,-18 0-16,0 17 15,-9 0-15</inkml:trace>
  <inkml:trace contextRef="#ctx0" brushRef="#br0" timeOffset="-50146.95">2353 4702 0,'0'0'0,"0"0"15,0 0-15,9 0 16,8 0-1,18 0-15,17-9 0,61-8 16,-9-9 0,-69 17-16</inkml:trace>
  <inkml:trace contextRef="#ctx0" brushRef="#br0" timeOffset="-47924.68">2996 4208 0,'0'0'0,"0"0"16,0 0-16,0 0 15,0 0 1,0 0-16,0 9 15,-9 8-15,9 18 16,0 16-16,0 1 16,9-8-16,8-1 15,1 9 1,17 17-16,-1 1 0,10-1 16,-1-8-1,-8-9-15,-9-18 0,0-8 16,0-9-1,-9-8-15,1 0 16,-10-9-16,10-18 16,-1-25-1,9-17-15,0 8 0,-8-9 16,8-34-16,0-9 16,0 26-1,-9 17-15,-8 9 16,0 18-16,-1-1 15,-16 18-15,8 8 16</inkml:trace>
  <inkml:trace contextRef="#ctx0" brushRef="#br0" timeOffset="-46730.51">4247 4139 0,'0'0'0,"0"0"0,0 0 15,-9 0-15,-8 0 16,-18 8-16,-9 1 16,10 8-1,-1 1-15,0-1 16,9 18-16,0-1 16,9 9-16,-1 1 15,10-1-15,8-8 16,0-1-16,0 10 15,17 16 17,0 1-17,18 8-15,0-8 16,0 0-16,-9-18 0,-9-17 0,-8 0 0,-1 0 16,-16-9-16,-1 0 15,-17 1-15,0 8 16,-9 0-16,-8 0 15,-1-9 1,1-8-16,-9-1 16,17 1-1,0-9-15,18 0 16,17-9-16,0 1 0,0-1 16,9 0-16</inkml:trace>
  <inkml:trace contextRef="#ctx0" brushRef="#br0" timeOffset="-46051.86">4394 4615 0,'0'0'0,"0"0"0,0 0 16,0 0-16,0 0 16,0 26-16,0 35 15,9-1-15,0 1 16,8-18-16,0 0 16,1-8-16,-1 0 15,9-9-15,0 0 16,0 0-1,-8 0-15,-1-9 16,-8-8-16,-1-1 16,1-8-16,0 0 15,-1 0-15,1 0 16,0-8 0,-1-1-16,1 0 15,0 1-15,-1-1 16,1 9-16,9 0 15,-10 0-15,10 0 16,-1 9-16,0 8 16,-8 0-16,0 1 15,-1-10-15,1 1 16,-9 0-16,0-9 16,0 0-1,0-9-15,9 0 16,-1-8-1,10-9-15,-1-9 0,9-8 16,0 0-16,0 17 16,0 8-1,0 1-15,0 17 16,-8 0-16,-1 17 16,-8-8-16,0 0 15,-1-1-15,1 1 16,0-9-16,-9 0 15</inkml:trace>
  <inkml:trace contextRef="#ctx0" brushRef="#br0" timeOffset="-45879.38">4559 4121 0,'0'0'0,"0"0"0,0 0 16,18 9-16,8 17 16,-9-17-1</inkml:trace>
  <inkml:trace contextRef="#ctx0" brushRef="#br0" timeOffset="-41314.32">4507 5498 0,'0'0'0,"0"0"0,-9 0 0,1 0 16,-1 0-16,-8 9 15,-1 0-15,10-1 16,-1 10-16,9 16 16,0 1-16,9 8 15,8 1 1,9-1-16,0-8 16,9 17-16,0-18 15,8 1-15,-17-18 16</inkml:trace>
  <inkml:trace contextRef="#ctx0" brushRef="#br0" timeOffset="-40764.16">4863 5386 0,'0'0'0,"-9"0"16,1 0-16,-10 17 15,1 18-15,0 8 16,-1 18-16,10 8 16,8-8-1,8-1-15,10-16 0,-1-18 16,9 8-1,9 1-15,17-9 16,-9 0 0,1-17-16,-1-1 15,1 1 1,-1-18-16,-8 1 0,0-10 0,-1-16 16,10-18-16,-18-9 15,-18 0-15,1 9 16,-18 0-1,1 9-15,-18 0 16,-9-9-16,-26 0 16,-17 9-16,0 17 15,17 26-15,18 0 16,8 8 0,0 10-16,18-1 15,-1 0-15,18 1 16,0 8-1,35 17-15,35 0 0,25 0 16,1-25-16,-53-10 16</inkml:trace>
  <inkml:trace contextRef="#ctx0" brushRef="#br0" timeOffset="-40389.17">5714 5672 0,'0'0'0,"0"0"15,0 0-15,0 0 16,0 0-1,18 17-15,16-8 0,18 8 16,-17-8 0</inkml:trace>
  <inkml:trace contextRef="#ctx0" brushRef="#br0" timeOffset="-39812.92">6504 5576 0,'0'0'15,"0"0"-15,-8 0 0,-1 0 16,0 0-1,1 18-15,-18-1 16,8 9-16,1 9 16,17 8-16,0 0 15,0 1-15,9-10 16,8 18-16,0 0 16,1 18-16,-1-10 15,-8-8 1,-1-9-1,-8-8-15,-8-9 0,-1 0 16,0-9-16,-17-8 16,0 0-16,-8-1 15,-1-8-15,17-8 16,1-1-16,17-8 16,0-9-1,17 0-15,1-9 16,25 0-16,9-8 15,-26 26-15</inkml:trace>
  <inkml:trace contextRef="#ctx0" brushRef="#br0" timeOffset="-39499.43">6687 5490 0,'0'0'0,"0"0"0,0 0 16,0 0-16,9 0 15,17 17-15,34 26 16,1 9-1,0 18 1,-18-10-16,1 10 0,-1 25 16,-17 35-16,-17-9 15,-35 18-15,-78 43 16,-122 121-16</inkml:trace>
  <inkml:trace contextRef="#ctx0" brushRef="#br0" timeOffset="-30568.25">591 6261 0,'0'0'0,"0"17"16,8 0-16,10 27 15,-1 34-15,9 17 16,0-8-16,-9-10 16,9 1-16,1 18 15,7 8-15,-8-26 16,0-18 0,0-16-16,-8-10 15,-1-8-15,9 0 16,-26-17-16,9 0 15,0-9-15,17-9 16,-18-34-16,27-35 16,-9 8-16,-26 1 15,9-18-15,-1-8 16,19 0 0,-27 17-16,8 17 15,-8 18-15,0 0 16,18 17-16,-18 17 15</inkml:trace>
  <inkml:trace contextRef="#ctx0" brushRef="#br0" timeOffset="-29718.11">1363 7136 0,'0'0'0,"0"0"15,0 0-15,0 0 16,0 0-16,0 0 16,0 0-16,0 0 15,0-9 1,0 0-16,0 1 16,0-10-16,0 1 15,0 0-15,0 8 16,0-8-16,0 8 15,0 9-15,-8 0 16,8 0-16,-26 17 16,8 18-16,-16 0 15,8 8 1,17 0-16,-17 1 16,17-1-16,9-17 15,0 0-15,0 0 16,0-18-16,9 1 15,-1-9-15,10 0 16,8-9-16,-17 1 16,25-1-16,-16 0 15,8-8 1,-18 8-16,10 1 16,-18 8-1,8 0-15,1 0 16,-9 0-16,9 17 0,8 35 15,-17 26-15,9 0 16,0-9-16,-1 27 16,10-1-1,-18-17-15,8-26 16,10-26-16,-18-9 16,8 0-16,1-8 15</inkml:trace>
  <inkml:trace contextRef="#ctx0" brushRef="#br0" timeOffset="-29362.95">1693 6980 0,'0'0'0,"0"0"0,0 0 16,0 0-16,0 0 15,0 0-15,0-9 16,9 0-16,8 1 15,27-1 1,-1 0-16,-8-8 16,0 8-16,-9 1 15,0-10-15,-17 10 16,-1 8-16,1 0 16</inkml:trace>
  <inkml:trace contextRef="#ctx0" brushRef="#br0" timeOffset="-29200.27">1728 7283 0,'0'0'0,"0"0"15,0 0-15,0 0 16,18 0-16,25 0 16,9 0-16,0 0 15,-8 0 1,-27 0-16</inkml:trace>
  <inkml:trace contextRef="#ctx0" brushRef="#br0" timeOffset="-28618.89">2154 6503 0,'0'0'0,"0"9"0,0 17 15,0 26-15,17 9 0,18 34 16,8 26-16,1-17 15,-10-9-15,-8-25 16,0-18 0,-8-18-16,-1-8 15,-8 0-15,0-9 16,-1-8-16,1 0 16,-9-9-16,0 0 15,0-9 1,17-8-16,1-35 15,-1-35-15,0-8 16,-8 17-16,8-9 16,-8-8-16,9 8 15,-1 27-15,0 8 16,-8 35-16</inkml:trace>
  <inkml:trace contextRef="#ctx0" brushRef="#br0" timeOffset="-28133.11">3152 6469 0,'0'0'0,"0"0"0,-8 0 15,-1 0-15,0 0 0,-8 8 16,-9 18-16,-9 18 16,-8 8-16,-1 8 15,-8 1 17,-9-9-32,9 17 15,52-69-15,-43 61 0,8-1 16,18 1-16,17-9 0,8-9 0,19-8 15,7 8-15,10-17 16,-1-17-16,-8 0 16,-18-9-1</inkml:trace>
  <inkml:trace contextRef="#ctx0" brushRef="#br0" timeOffset="-27788.51">3500 7335 0,'0'0'0,"0"0"0,0 0 16,0 0-16,8 17 16,1-8-16,0-1 15,-1 1-15,1 0 16,9-18-1,-1 0-15,0-8 0,1-9 16,-10 0 0,1-17-16,-18-18 31,-17 1-31,0 16 0,0 18 16,0 9-16,-17 17 0,-1 0 15,1 17-15,8 1 16,18 8-16,17-18 15,0 1 1</inkml:trace>
  <inkml:trace contextRef="#ctx0" brushRef="#br0" timeOffset="-27423.53">4273 6902 0,'0'0'0,"0"0"0,0 0 15,0 17-15,0 26 16,-9 18-16,9-9 15,0-9-15,0-8 16,0 0-16,0-1 16,0 1-1,0-9 1,0 0-16,0 0 16,0-9-16,0 0 0,0-8 15,-9 0-15,1 8 16,-18 0-16,-18 1 15,18-10 1</inkml:trace>
  <inkml:trace contextRef="#ctx0" brushRef="#br0" timeOffset="-27080.87">4620 6495 0,'0'0'0,"0"0"0,-9 0 16,1 0-16,-10 0 0,-8 26 15,-17 26-15,-1 8 16,10 9-16,8 35 15,8 26 1,18-17-16,9-26 16,17 17-16,26 17 15,9-17-15,0-26 16,-1-26-16,-7-18 16,-27-16-16</inkml:trace>
  <inkml:trace contextRef="#ctx0" brushRef="#br0" timeOffset="-26430.55">5002 6928 0,'0'0'0,"0"-9"0,0 0 31,-9 1-31,1-1 0,-1 9 15,0 0-15,1 0 16,-1 9-16,-8 34 16,-1 26-16,1 1 15,17-1-15,9 26 32,8 0-32,18-8 0,-1-26 15,1-18-15,9-8 16,-1-9-16,9-18 15,26-8-15,9-26 16,0-26-16,-26-8 16,0-1-16,-18-17 15,-17-8 1,-9-18-16,-8 26 16,-18 26-1,-8 0-15,-26 0 0,-27 17 16,1 9-16,17 9 15,-9 17-15,-17 0 16,-9 17 0,17 0-16,27 18 15,8 0-15,18 8 0,25 9 16,18 0 0,18-9-16,8-8 15,35 0 1,26-9-1,-9-18-15,-61-8 0</inkml:trace>
  <inkml:trace contextRef="#ctx0" brushRef="#br0" timeOffset="-26207.24">5697 7309 0,'0'0'0,"0"0"16,0 0-16,26 8 15,35 18-15,17 9 16,0-9-16,-9-17 16,-42-9-1</inkml:trace>
  <inkml:trace contextRef="#ctx0" brushRef="#br0" timeOffset="-25716.88">6687 6988 0,'-9'0'0,"0"0"0,1 0 16,-18 0-16,-9 18 15,-8-1-15,8 0 16,9 18-16,8 0 16,18 17-16,9 34 31,8 35-31,10-25 16,-1-18-16,8 0 15,-8 0-15,0 0 0,-17-18 16,0-8-16,-18-17 15,0-9-15,1-18 16,-1 1 0,-8-18-1,-9-8-15,-9-9 16,9-17-16,8 0 0,1-27 0,17-34 16,26 9-1,-17 69-15</inkml:trace>
  <inkml:trace contextRef="#ctx0" brushRef="#br0" timeOffset="-25418.53">6817 6945 0,'0'0'0,"0"0"0,0 0 0,0 0 0,17 9 15,18 25 1,9 18-16,-10 9 16,27 8-1,17 52-15,9 18 0,-35-18 16,-34 1-16,-27 16 15,-43-17-15,26-60 16</inkml:trace>
  <inkml:trace contextRef="#ctx0" brushRef="#br0" timeOffset="-15144.02">1068 8149 0,'0'0'0,"0"0"0,0 0 0,0 0 16,0 0-16,0 0 15,0 9-15,0-1 16,0-8-16,0 9 16,0-9-16,0 9 15,0-9-15,0 0 16,0 0-16,0 0 15,0 8-15,0 1 16,18 0 0,-10-1-16,10 1 15,25 0-15,9-1 16,18 10-16,8-10 16,-26 1-16,9 0 15,8-18-15,1 0 16,34 9-16,-9-8 15,-17-1 1,9 0-16,26 1 16,17 8-16,-25 0 15,-1 0-15,26 0 16,-8 0 0,-27 8-16,-8-8 0,26 0 15,0 0 1,-18 9-16,-16 0 15,7-9-15,36 0 16,-9 8-16,-26-8 16,-9 0-1,9 0-15,17 0 0,-9 9 16,-16-9-16,-10 0 16,18 0-16,17 9 15,-8-1 16,-9 10-31,-9-10 16,0 10-16,17-1 0,10 0 16,-19 9-16,-7 0 0,-10-8 15,18-1-15,17 0 16,-17 0 0,-9-8-16,-17 0 15,26-1-15,17 1 16,-9 0-16,-16-1 15,-1 1-15,17-9 16,18 9-16,-9-1 16,-25-8-16,16 0 15,18 9 1,9-9-16,-27 9 16,1-9-1,25 0-15,1 8 0,-27-8 16,-17-8-16,-8 8 15,-1 0-15,1-9 16,-9 0 0,-18 1-16,0-1 15,-16 0-15,-1 1 16,0-1-16,-9 0 16,0 1-16,-8-1 15,0 0 1,-1 1-16,1-1 0,8 0 15,-8-8-15,9 0 16,-10 0 0,1-1-16,0 1 15,-1 0-15,1-1 16,0 1-16,-9 8 16,8-8-16,-8 0 15,0-1-15,0 1 16,0-9-16,0 0 15,0-17 1,0-18-16,-8-8 16,8-1-16,0 18 15,0 1-15,-9-1 16,0-26-16,1-18 16,-10 1-16,10 17 15,-10 9 1,1-9-1,-1-26-15,1 0 16,8 35-16,1-9 0,-1-9 16,9-26-16,0 18 15,0 17-15,9 9 16,-1-18 0,1-25-16,0 8 15,-1 26-15,1 9 16,-9-18-16,0-8 15,0 8-15,9 9 16,-9 26-16,0 0 16,0 9-1,-9-9-15,0 9 16,1-1-16,-1-8 16,0 18-16,1-1 15,-1 0-15,0 9 16,1 9-16,-1 0 15,-8-1-15,-9 1 16,-1 0 0,1-1-16,0 10 15,-8-1-15,8 0 0,-9 1 16,-17-1 0,-26 0-16,-9 1 15,9-1-15,17 9 16,-9-9-1,-43 1 1,-8-1-16,25-8 0,10 8 0,-36-17 16,-8 0-16,17 0 15,9-17 1,-35-18-16,8 1 16,27 16-16,9 1 15,-36 0-15,1-9 16,26 8-16,0-25 15,-27-9-15,10 9 16,34 8-16,0 18 16,-34 0-1,-10-9-15,27 8 16,9-16-16,-27-10 16,-8 1-16,26 8 15,8 18-15,-43 0 16,9 8-1,17-8 1,-17-9-16,-9 0 0,17 0 16,18 9-16,-26-9 15,-9 0-15,34 8 16,10 18-16,-44-8 16,17-1-16,27 9 15,8-17 1,-17 0-16,0-9 15,17 17-15,17 9 16,10 0-16,7 0 16,-16 9-16,-1-1 15,10 10-15,8-1 16,-1 0 0,19 9-16,-10 0 15,18 0-15,9 9 16,-27 0-16,18 8 15,-17 0-15,17 1 16,-17 8-16,8 0 16,0 8-1,0 1-15,1 0 16,-1-10-16,9 1 16,0 18-16,-9 8 0,26 17 15,-17 0 1,9 1-16,17-18 15,-26 0 1,26 8-16,-18 27 16,1-1-16,8-8 15,9-17-15,-17 0 16,8 8-16,-8 18 0,-26 8 16,17-9-1,-1-16 1,10-10-16,-26 44 0,-1 26 15,18-17-15,-17-35 16,17-26-16,8 17 16,-8 18-1,0 8-15,9 0 16,0-25 0,8-10-16,9 27 0,0 25 15,-18-8-15,18-34 16,0-10-16,0 44 15,0 17-15,0-17 16,-8-26-16,-10 0 16,18 35-1,0 17-15,-17-26 16,8-35-16,-8 18 16,17 25-16,0-8 15,0-26 1,0-17-16,0 8 15,0 18-15,17 8 16,-17-8-16,0-27 16,0-16-16,0-1 0,0 9 15,0 0 1,0 9-16,0-1 16,0-17-1,0 1-15,0-18 16,0 0-16,0-9 0,0-8 15,0-1-15,0 1 16,0 0 0,0-1-16,9 1 15,8-9-15,27 9 16,-1-1-16,35 10 16,35-10-16,-35-8 15,-43 0-15,9 0 16,42 0-1,27 9 1,-8 8-16,16-8 31,53 0-31,173-1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39:34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6122 1895 0,'0'0'0,"0"0"0,0 9 0,0 34 16,9 18-1,0 17-15,-1-18 16,10-8-16,8 9 15,26 26-15,9 17 16,8-1-16,-17-33 16,-8-10-16,-10-16 15,1-1-15,0-17 16,-9 0-16,0-17 16,0-1-1,0-16-15,0-18 16,9-44-16,-9-42 15,0 8-15,0-43 16,-9-18-16,1 35 16,-1 0-16,9-8 15,0 16 1,0 36-16,0 8 16,-8 0-16,-1 17 15,9 18-15,0 17 16,0 17-16,0 18 15,-17 0 1</inkml:trace>
  <inkml:trace contextRef="#ctx0" brushRef="#br0" timeOffset="536.32">8823 1375 0,'0'0'0,"0"0"15,0 0-15,0 0 16,-9 18-16,1 25 15,-27 44 1,-17 34 15,-35 0-31,-8 44 0,95-165 0,-79 164 0,-16-34 16,-35 35-16,17-18 0,35-34 16,8-1-16,1 10 15,8-18 1,17-26-16,10-26 15,16-9-15,18-17 16,0 0-16,18 0 16,8 0-16,26-9 15,52 0-15,35-17 16,-17-8-16,43-1 16,-9 0-1,-43 1-15,0-1 16,26 0-16,-27 1 15,-33-1-15,-19 0 16,1 9-16,0 0 16,-26 0-1,-18 0-15</inkml:trace>
  <inkml:trace contextRef="#ctx0" brushRef="#br0" timeOffset="1099.5">10525 1427 0,'0'0'0,"0"0"0,-8-8 16,-27-1-16,-17 0 16,-9 9-16,17 0 15,-16 18 1,-18-1 0,8 0-1,9 18-15,9 8 0,17 27 0,9 8 16,35-9-16,26 44 15,17 25-15,0-25 16,-17-27 0,8 10-1,1 16-15,-10-16 16,-16-27-16,-10-26 0,-16 0 16,-1-17-16,0 0 15,-8 0-15,-9 0 16,-26 0-1,-35-17 1,0-18-16,26 1 16,27-1-16,-1-26 0,9-17 15,26-17-15,43 0 16,35 0-16,27-9 16,51 17-16,174-17 15</inkml:trace>
  <inkml:trace contextRef="#ctx0" brushRef="#br0" timeOffset="1546.87">12245 1964 0,'0'0'0,"0"0"0,8 0 15,10 0-15,34 0 16,52 18 0,26-10-16,-17-8 0,0-8 15,26-1 1,-26 0-16,-35 1 15,-17 8-15,-18 0 16,-8 0-16,-26 0 16,-9 0-1</inkml:trace>
  <inkml:trace contextRef="#ctx0" brushRef="#br0" timeOffset="1719.05">12349 2675 0,'0'0'0,"0"-9"0,26 0 16,61-17-16,43 0 0,0-8 15,35-1-15,-8 1 16,-62-1 0,-34 0-16,-35 18 15</inkml:trace>
  <inkml:trace contextRef="#ctx0" brushRef="#br0" timeOffset="1962.36">12887 1471 0,'0'0'0,"0"0"16,44 8-16,69 53 15,26 43 1,26 35-16,8 34 16,-60 0-16,-43 26 15,-36 9-15,-25 0 16,-35 9-16,-52-27 16,-61 9-16,-96 96 15</inkml:trace>
  <inkml:trace contextRef="#ctx0" brushRef="#br0" timeOffset="4810.92">15440 1514 0,'0'0'0,"0"0"0,0 0 0,0 17 16,18 35-16,17 26 15,-9 9 1,8 26 0,1 16-16,9-16 15,8 0-15,8-1 0,10 18 16,-9-17-16,-18-35 15,-17-18-15,0-16 16,0-1 0,0-17-16,-8-17 15,-1-1-15,9-16 16,9-18-16,17-52 16,-9-26-16,1 0 15,-1-17-15,1-27 16,-10 18-16,-8 26 15,-8-8 1,-1-1 0,1 27-1,-10 34-15,1 17 0,0 18 0,-9 8 16</inkml:trace>
  <inkml:trace contextRef="#ctx0" brushRef="#br0" timeOffset="5545.91">17377 2874 0,'0'0'0,"0"0"0,-9 0 16,1-9-16,-27 1 15,-26-1-15,-17 9 16,9 0 0,-10 9-16,-7 8 15,-27 0-15,17 18 0,27 0 16,17-1 0,17 1-16,9-9 15,8 0-15,10 0 16,8 0-16,17 0 15,35 8-15,26-8 16,-8-17-16,-1-9 16,9-17-16,9-35 15,0-26 1,-17-9-16,-27 1 16,-8-27-16,-18-8 15,-17 8-15,-35 9 16,-8-8-16,-18-1 15,18 26 1,8 35 0,9 9-16,0 8 0,0 9 15,8 9-15,1 8 16,0 9-16,8 9 16,0 52-16,9 34 15,18 26-15,-1 44 16,18-18-1,17-17-15,17 26 16,1-26-16,-1-35 0,-17-17 16,-17-43-1,-17-18-15</inkml:trace>
  <inkml:trace contextRef="#ctx0" brushRef="#br0" timeOffset="5848.83">17863 2372 0,'0'0'16,"0"0"-16,0 0 15,35 8-15,43 10 16,9 8-16,-17-18 16,25 1-16,9-18 15,-17 1-15,-17-1 16,-18-17-16,-18 9 16,-7-1-1,-10 10-15</inkml:trace>
  <inkml:trace contextRef="#ctx0" brushRef="#br0" timeOffset="6080.16">17794 1913 0,'0'0'0,"0"0"0,0 0 16,35 34-16,34 44 15,18 26-15,-18-9 16,-8 9-16,-17 18 16,-10-10-16,-8-25 15,-8-1-15,8 10 16,9-18-16,-9-9 16,-18-34-1</inkml:trace>
  <inkml:trace contextRef="#ctx0" brushRef="#br0" timeOffset="6504.36">19183 1973 0,'0'0'0,"0"0"0,0 0 15,9 43-15,34 44 16,10 26-16,25 43 31,-9 17-31,-8-17 0,-9 8 16,-17-16-16,-18-27 16,9 35-16,-17-18 15,-9-51-15,-9 0 16,1 17-16,-18-18 15,-27-8 1,-33-17-16,7-27 0,27-25 16,0-26-1,0-18-15,17-8 16,9-18-16,26-34 16,35-26-16,43-18 15,52 9-15,27-17 16,34-9-16,113-61 15</inkml:trace>
  <inkml:trace contextRef="#ctx0" brushRef="#br0" timeOffset="6931.56">20000 1401 0,'0'0'0,"0"9"0,17 26 0,35 77 16,26 62 0,9 8-16,-17-9 0,-10-35 15,-7 18 1,-10-17-16,-8-53 15,-1-16-15,19-10 16,-10-8 0,0-17-1,1-9-15,-18-17 0,0-18 0,0 0 16,9-25-16,-1-62 16,-8-25-1,1-17-15,-19-44 16,1 34-16,-9 10 15,0-9-15,0 34 16,0 44-16,0-1 16,9 27-16,-9 26 15</inkml:trace>
  <inkml:trace contextRef="#ctx0" brushRef="#br0" timeOffset="7648.54">21980 2813 0,'0'0'0,"0"0"15,0-8-15,0-18 16,0-9-16,-9-8 16,0-1-16,-8 10 15,-9-1-15,-9 0 16,-26 10-16,-26 7 15,1 10-15,16 16 16,9 18 0,-8 9-16,8 8 15,18 0-15,8-17 16,18 0-16,17-8 16,0-1-16,0 0 15,8-8-15,1 0 16,8-1-1,1-8-15,16 0 16,1 0-16,9-8 16,-1-1-16,-17 0 15,0 1-15,-8-1 16,-10 9-16,1 0 16,0 0-1,-1 9-15,10 17 16,8 43-16,8 44 0,-8-9 15,-8 17 1,8 17-16,0-25 16,-17-35-16,-1 0 15,1 17 1,0-17-16,-1-9 16,1-17-16,0-17 0,8-9 15,9 0 1,18-9-16,34-17 15,9-34-15,-1-18 16,-42 17-16</inkml:trace>
  <inkml:trace contextRef="#ctx0" brushRef="#br0" timeOffset="7998.5">23039 2034 0,'0'0'0,"9"-9"0,8 0 0,27 9 16,34 0-16,17 9 15,-8 0-15,-17-9 16,-10-9-16,-34 9 15</inkml:trace>
  <inkml:trace contextRef="#ctx0" brushRef="#br0" timeOffset="8206.06">23213 2571 0,'0'0'0,"8"-9"0,36-8 0,60 0 16,61 17-16,52-35 16,131-69-16</inkml:trace>
  <inkml:trace contextRef="#ctx0" brushRef="#br0" timeOffset="9616">24533 1791 0,'0'0'16,"0"0"-16,8 18 0,10 25 15,17 61 1,25 26-1,-8-35-15,9 9 0,9 17 16,-18-8-16,-17-35 16,-9-18-1,8 1-15,10 0 16,-1-1-16,1-16 16,-18-18-16,0-18 15,0-8-15,9-8 16,-1-27-16,10-34 15,-1-53-15,-8-8 16,-9 1-16,-9-45 16,1 36-1,-10 34-15,1-9 0,0 1 16,-9 34 0,0 34-16,8 10 15,-8 16-15,0 10 16</inkml:trace>
  <inkml:trace contextRef="#ctx0" brushRef="#br0" timeOffset="10176.64">26851 1419 0,'0'0'0,"0"0"0,0 0 0,0 0 15,-8 0-15,-1 34 16,-17 44-16,-9 35 15,-25 26 1,-53 51-16,17-8 16,18 0-16,0 26 15,-18-18-15,-8 10 16,9-10-16,34 1 16,9-18-16,-9-17 15,9 8-15,17-42 16,18-44-1,-1-9-15,18 0 16,18-8-16,8-9 16,8-9-16,36-8 15,69 8-15,17-26 16,53-17 0,-1-17-16,18-9 15,-9-9-15,-17-8 0,-9 9 16,-26-1-1,17 9-15,-52 0 16,-43 0-16,-35 9 16,-26 8-16,-8 9 15</inkml:trace>
  <inkml:trace contextRef="#ctx0" brushRef="#br0" timeOffset="10703">27503 1895 0,'0'0'0,"0"0"0,-9 0 16,-17 9-16,-9 34 16,-8 44-16,8-1 15,18 10-15,8 25 16,18 18-16,17-18 15,17-9-15,18 18 16,0-8 0,-9-27-16,-26-26 15,0 0-15,-17 1 16,-18-10-16,-17-16 16,-17-10-16,-18-8 15,9-26-15,0-8 16,-1-18-16,10-9 15,8-8-15,18-9 16,26-35-16,34 1 16,61-10-16,9 18 15,-78 61 1</inkml:trace>
  <inkml:trace contextRef="#ctx0" brushRef="#br0" timeOffset="11563.52">30204 1003 0,'0'0'0,"0"0"15,0 0 1,0 0-16,0 0 16,0 0-16,-9 0 15,-8 26-15,-27 61 16,-8 25-16,-9 18 15,-17 61-15,-35 8 16,-17 26 0,26-8-16,-18 17 15,-17-18-15,26-25 0,26-9 16,18-27 0,-18 19-16,26-36 15,9-42-15,17-10 16,27 9-1,16-17-15,19 0 16,7-17-16,18-18 0,61 18 16,44-9-16,42 0 15,27-17-15,43-9 16,1-9 0,7-17-16,45 0 15,-53-9-15,9 1 16,-9-1-16,-52 0 15,-17-8-15,-9 0 16,-35-1 0,-52 10-16,-43-10 15,-35 10 1,-8 8-16</inkml:trace>
  <inkml:trace contextRef="#ctx0" brushRef="#br0" timeOffset="12009.28">30403 1869 0,'0'0'0,"0"0"0,0 0 0,0 9 16,-8 43-16,8 26 16,0 8-16,0-16 15,0-1-15,0 0 16,0 18-16,0 8 16,8-26-1,-8-25-15,9-1 16,0-17-16,-1-9 15,-8-8-15</inkml:trace>
  <inkml:trace contextRef="#ctx0" brushRef="#br0" timeOffset="12281.27">30759 1661 0,'0'0'0,"0"0"16,0 18-16,0 25 0,-8 18 15,8 25 1,0 18 0,0-9-16,8-25 0,1-10 15,0-16-15,-9-1 16,-9-8-16,0-9 15,9-9-15,0-17 16</inkml:trace>
  <inkml:trace contextRef="#ctx0" brushRef="#br0" timeOffset="12542.44">29856 1982 0,'0'0'0,"18"-9"0,8 0 15,60-16-15,45 7 16,-1-8 0,9-8-16,17-10 0,-25-8 15,-19-8-15,10 8 16,0 0-16,-44 17 15,-26 18 1,-9 17-16,-17 0 16,-17 0-16</inkml:trace>
  <inkml:trace contextRef="#ctx0" brushRef="#br0" timeOffset="12799.56">30134 2796 0,'0'0'0,"0"0"0,0 0 16,9 0 0,17 17-16,9 1 15,8-1-15,26 0 16,36-8-16,16 0 15,-25-18-15,-27-8 16,9-1-16,1-8 16,-19-8-16,-16-1 15,-27 18 1</inkml:trace>
  <inkml:trace contextRef="#ctx0" brushRef="#br0" timeOffset="13209.15">30742 3142 0,'0'0'0,"0"0"16,9 0-16,8 9 15,18 8-15,26 18 16,-1-9-16,1 0 15,-17 0-15,-10 0 16,-8 0-16,-17-9 16,0 1-1,-18 8-15,-8 8 16,-27 10-16,1-1 16,-1-8-16,1-1 15,-9 1-15,0-9 16,17 0-16,18-9 15,-1-8-15,18 8 16,18 9 0,-1 0-16,26 0 15,36 0-15,25 0 0,-17-17 16,-18-18 0,35-26-16,-34 18 15</inkml:trace>
  <inkml:trace contextRef="#ctx0" brushRef="#br0" timeOffset="13499.82">31471 2657 0,'0'0'0,"0"0"16,9 0-16,17 0 15,18 18-15,-1 8 16,9-18-16,18 1 16,16-9-16,-7-17 15,7-27-15,-7-8 16,-53 35-1</inkml:trace>
  <inkml:trace contextRef="#ctx0" brushRef="#br0" timeOffset="14062.01">32218 1947 0,'0'0'0,"0"0"0,0 9 16,0 34-16,0 44 15,0 17-15,0 17 32,9 9-32,0-26 0,8-35 15,18-8-15,8-9 16,9 0-16,9-9 15,-9-17-15,-8-9 16,8-8 0,17-18-1,9-17-15,1-17 16,-19-52-16,-16-18 0,-36 1 0,-34-27 16,-26 0-1,0 35 1,0 26-16,-35-8 0,-26-1 15,9 35 1,17 26-16,9 26 0,-9 9 16,18 17-16,8 9 15,18-1-15,17 10 16,26 33 0,26 1-16,26 0 15,17-8 1,44-10-16,17-8 0,-8-26 15,34-8-15,-8-27 16,-53 0-16,-25-17 16,8 0-1,-9-34-15,-34 25 16</inkml:trace>
  <inkml:trace contextRef="#ctx0" brushRef="#br0" timeOffset="28159.99">14242 6001 0,'0'0'0,"0"17"0,9 18 15,8 25-15,18 53 16,17 34 0,9 9-16,0-17 0,-1 8 15,1-8-15,-17-18 16,-18-8-16,8 8 16,10-9-1,-1-42-15,-8-10 16,8-16-16,-17-18 15,0-9-15,0-8 16,1-9-16,7-35 16,1-43-16,0-9 15,8-34 1,9-35-16,-8 26 16,-1 0-1,1-26-15,-1 27 16,-17 51-1,0 0-15,0 8 0,-17 10 0,-9 16 16,0 27-16,0 17 16</inkml:trace>
  <inkml:trace contextRef="#ctx0" brushRef="#br0" timeOffset="28719.24">17169 5741 0,'0'0'0,"0"0"0,-9 9 16,-8 25 0,-18 27-16,-17 52 15,0 34 17,0 9-32,-18 43 0,-8-8 15,-9-1-15,18-17 0,16-43 0,1 17 16,26-17-16,9-34 15,0-18 1,8-9-16,9 0 16,0 1-16,0-10 15,9-17-15,8-8 16,26 0-16,36 8 16,7-17-16,19-9 15,51-8 1,0-9-16,27-9 15,16 1-15,-34-1 16,26-8-16,-26 17 16,-26 0-16,35 0 15,-35 8-15,-44 1 16,-16 0 0,-19 8-16,-42-8 15</inkml:trace>
  <inkml:trace contextRef="#ctx0" brushRef="#br0" timeOffset="29756.46">18298 5949 0,'0'0'0,"0"-9"15,-9 1-15,0-27 16,1-8-16,-19-9 16,-7 0-16,-18 8 31,-18 10-31,-8 8 16,17 26-16,-8 17 15,-18 9-15,-9 26 0,27 0 16,17 0-16,17 17 15,9 35-15,35 9 16,34-18-16,27 26 16,8 9-16,0-17 15,17-18-15,10-8 16,-19-1-16,-25 1 16,-17-18-16,-18-17 15,-18-8 1,1 8-16,-18 0 15,-25-1-15,-44 19 16,-1-10-16,19-25 16,-10-18-16,-17-17 15,18-8-15,17-18 16,8 0 0,27 0-16,26-18 15,25-51 1,18-17-16,27 25 15,33 0-15,1 27 0,-69 34 16</inkml:trace>
  <inkml:trace contextRef="#ctx0" brushRef="#br0" timeOffset="30093.42">19366 6555 0,'0'0'0,"0"0"0,0-8 16,26-1-16,17 9 16,9 0-1,26 0-15,27 0 16,-10 9 0,-17 8-1,-17 9-15,-35-9 16</inkml:trace>
  <inkml:trace contextRef="#ctx0" brushRef="#br0" timeOffset="30278.21">19427 7300 0,'0'0'0,"8"0"16,18-9-1,78 1-15,79-10 32,17-16-32,17-18 0,130-35 0</inkml:trace>
  <inkml:trace contextRef="#ctx0" brushRef="#br0" timeOffset="32191.77">21346 5524 0,'0'0'0,"0"0"15,0 9-15,8 60 16,10 27-16,-1 42 16,18 44-1,0-9-15,17 27 0,9-10 16,-1-43-16,10 27 15,-18-27 1,-17-43-16,8 0 16,0 0-16,1-26 15,-1-26-15,-8-18 16,-9-16-16,9-27 16,17-34-16,0-18 15,-9-17 1,1-52-16,-1-17 15,-8 26 1,8-27-16,1 10 16,-18 43-1,0 25-15,-17 10 0,-1-1 16,-16 26-16,-1 27 0</inkml:trace>
  <inkml:trace contextRef="#ctx0" brushRef="#br0" timeOffset="32899.04">23300 7906 0,'0'0'0,"0"-8"0,-9-1 0,0-8 16,1 0-16,-1-1 16,-8 1-16,-27 0 15,-34-1-15,-9 10 31,9 8-31,26 8 0,-9 10 16,9 16-16,17 1 0,9-1 16,9-8-16,17 9 15,0-9 1,8 0 0,1-17-16,0-1 15,17-16 1,26-18-16,17-26 0,10-18 0,-19-16 15,1-35-15,-17-9 16,-18 26-16,0 0 16,-18-26-1,1 17 1,0 44 0,-9 17-16,0 17 0,0 9 0,-9 9 15,0 0-15,1 8 16,-1 9-16,-8 0 15,-9 17 1,8 35-16,1 26 16,17 0-16,17 9 15,9 51-15,0-8 16,9-43-16,26 8 16,17 9-16,9-8 15,-9-19-15,-17-16 16,-35-35-16</inkml:trace>
  <inkml:trace contextRef="#ctx0" brushRef="#br0" timeOffset="33147.25">23751 7049 0,'0'0'0,"0"0"0,9 0 16,34 9-16,18 8 0,0 9 16,8 0-16,10 0 15,16-9 1,-17-8-16,-17-18 15,-9-17-15,-8-17 16,-18 17-16</inkml:trace>
  <inkml:trace contextRef="#ctx0" brushRef="#br0" timeOffset="33412.74">23803 6625 0,'0'0'0,"0"0"0,9 8 0,34 18 16,10 17-16,-1 9 16,0 35-16,-9 26 15,1-9-15,-1-18 16,0 10-16,10 7 15,-10-7 1,9-27-16,9-8 16,-26-27-16</inkml:trace>
  <inkml:trace contextRef="#ctx0" brushRef="#br0" timeOffset="33789.51">25054 6356 0,'0'0'0,"0"0"0,0 26 16,9 69-16,17 53 15,17 51-15,9 0 16,0-43-16,-8 8 15,-10-25-15,-8-9 16,-17 9 0,0-18-16,-18-26 15,0-34-15,-17-9 16,-17-9-16,-9 9 16,0-17-16,0-18 15,-9-8-15,-17-18 16,8-17-1,18-9 1,26-8-16,26-44 16,26-8-16,9 9 0,-9 51 15</inkml:trace>
  <inkml:trace contextRef="#ctx0" brushRef="#br0" timeOffset="34240.08">25340 5992 0,'0'0'0,"0"0"15,0 0-15,0 0 16,9 9-16,17 34 15,9 26-15,8 9 16,1 9 0,17 17-16,8 26 0,-17-26 15,-8-26-15,-10 0 16,-8 8 0,0-8-16,0-17 15,-17-18 1,0-17-1,-1-8-15,1-10 16,-9-8-16,9-17 0,8-18 0,9-34 16,26-26-16,9-44 15,0 18 1,0 17-16,-9 0 16,-9 0-16,-17 17 15,0 35-15,0 0 16,-17 35-16</inkml:trace>
  <inkml:trace contextRef="#ctx0" brushRef="#br0" timeOffset="34803.24">26817 7196 0,'0'0'0,"0"0"0,0 0 15,0 0-15,0-8 16,0-10-16,-9-34 16,0 0-16,1 0 15,-10 9-15,-8-18 16,-17-8-16,-18 8 15,9 18 1,0 26-16,17 8 16,9 9-16,0 17 15,0 1-15,9 25 16,-1 18-16,18 8 16,9 0-1,26-8-15,8-18 0,0-8 16,1-9-1,-1-17-15,-17-1 16,0-16-16,0-1 16,-8 0-16,-1-8 15,-8 0-15,0 8 16,-1 0-16,-8 9 16,0 0-16,0 18 15,9-1 1,8 26-16,1 35 15,25 52-15,18-9 16,8-25-16,10 8 16,-1 17-16,-18-17 15,-33-70-15</inkml:trace>
  <inkml:trace contextRef="#ctx0" brushRef="#br0" timeOffset="35079.87">27312 6036 0,'0'0'0,"8"8"0,53 53 16,35 60-16,8 78 15,18 44-15,-1 8 16,-17 44 0,-43-18-16,-52 0 0,-44 17 15,-43-51 1,-78 34-16,-35-52 16,-96-8-16</inkml:trace>
  <inkml:trace contextRef="#ctx0" brushRef="#br0" timeOffset="35595.28">21085 5507 0,'-8'0'0,"-1"0"0,-17 43 16,-18 53-16,1 77 15,17 52-15,26 35 16,17 0-16,35-9 16,53 9-16,34 0 15,52 95 1</inkml:trace>
  <inkml:trace contextRef="#ctx0" brushRef="#br0" timeOffset="36605.46">29422 6062 0,'0'-9'0,"17"-8"16,1-9-16,-1-18 16,0 1-16,-8 8 15,0 9-15,0 9 16,-9 17-16,0 0 16,0 0-16,-18 26 15,-34 52-15,-43 69 16,-10 44-1,18 17-15,1 17 16,-10 0-16,-8-17 16,17 0-16,26-35 15,9 0-15,17-8 16,9-44-16,0-8 16,9-9-16,8-18 15,9-25-15,0-9 31,9-17-31,8-10 16,27 10-16,60 8 0,26-17 16,79-8-16,25-1 15,18-26-15,52 1 16,-35-1 0,35-17-16,52-17 15,-43-1-15,-27 1 16,53 0-16,-9-9 15,-78 17-15,43 1 16,-34 16-16,-1 1 16,1 0-16,-114 8 15,-51 9 1,-35 0 0,-27 0-16,-16 0 15,-10 0-15,-34 0 0,-34 9 16,-88-18-16</inkml:trace>
  <inkml:trace contextRef="#ctx0" brushRef="#br0" timeOffset="37430">29709 6408 0,'0'0'0,"-9"0"0,-8 26 16,-27 43-16,9 27 0,1-10 16,16 35-16,1 9 15,17-34-15,0-27 16,17 0-16,9 9 16,26-9-16,18-8 15,-9-9 1,-9-35-16,0-17 15,26-17-15,18-18 0,-1-8 16,-17-26 15,-8-44-31,-27-8 16,-17 17-16,-8-43 16,-10 8-16,-16 44 0,-27 8 0,-35-8 15,-8 17 1,9 17-16,-9 27 15,-27 8-15,-8 17 16,27 26 0,25 18-16,9 0 15,17-1-15,0 1 0,18 8 16,0 9-16,17 0 16,8 9-1,36 0-15,42-1 16,1-8-1,0-26-15,17 0 16,27 0-16,-27-9 0,-17-8 16,-44 0-16,-26-9 15</inkml:trace>
  <inkml:trace contextRef="#ctx0" brushRef="#br0" timeOffset="37703.33">31159 6910 0,'0'0'0,"0"0"0,17 0 0,1 9 16,25 8-16,18-8 16,34 0-16,10-1 15,-19-16-15,36-18 16,0-9-16,-62 18 16</inkml:trace>
  <inkml:trace contextRef="#ctx0" brushRef="#br0" timeOffset="38095.31">32079 5958 0,'0'0'0,"0"0"0,0 0 15,0 0-15,9 0 16,8 26-1,1 17-15,17 26 16,-9 0-16,8 1 16,1 16-16,8 18 15,1 0-15,-18-34 16,0-18-16,9-9 16,-18-26-1,-17-8-15</inkml:trace>
  <inkml:trace contextRef="#ctx0" brushRef="#br0" timeOffset="38374.18">32444 5646 0,'0'0'0,"0"0"15,0 8-15,17 27 16,1 17 0,17 26-16,-1 26 15,-8 17-15,0-17 0,-17-26 16,8 0 0,1 17-16,-1-8 15,-8-18-15,-9-25 16,-9-10-16,1-8 15,8-9-15</inkml:trace>
  <inkml:trace contextRef="#ctx0" brushRef="#br0" timeOffset="38628.1">31767 5906 0,'0'0'0,"0"-9"0,34 0 0,53-8 15,18 0-15,16 8 16,44 0-16,-35 1 16,-25-1-16,7 0 15,1-8 1,-17 0-16,-18 8 15,-26 9 1,-34 0-16</inkml:trace>
  <inkml:trace contextRef="#ctx0" brushRef="#br0" timeOffset="38895.21">31984 6876 0,'0'0'0,"0"0"0,0 0 15,26 0-15,9 17 16,34 0-16,53 18 16,8-9 15,-26-9-31,0-17 0,18-8 15,-18-18-15,-34 8 0,-10 10 16,-16-10-16,-27 10 16</inkml:trace>
  <inkml:trace contextRef="#ctx0" brushRef="#br0" timeOffset="39355.39">32453 7309 0,'0'0'0,"0"0"0,17 0 15,1 0-15,8 17 16,0-8-16,8-1 15,1 1-15,-9 0 16,0-1-16,-17 1 16,0 0-1,-1-1-15,-8 10 16,-8 16-16,-1 10 16,-26 8-16,-17 0 15,-17 17-15,-1 9 16,18-9-16,17-8 15,18-18-15,17-17 16,17 0 0,27-9-1,25-8-15,9-18 0,44-17 16,8-17-16,-34 8 16,-9 1-16,-18-1 15,-43 27-15</inkml:trace>
  <inkml:trace contextRef="#ctx0" brushRef="#br0" timeOffset="44828.71">21459 8799 0,'0'0'0,"0"0"0,0 0 16,0 0-16,-9 17 15,9 0-15,0 18 16,0 0-16,0-1 15,0 18-15,17 17 16,18 18 0,0 0-16,8-18 15,1-17-15,-1-9 16,0-17-16,-17 0 16,9-8-16,26-1 15,17 9-15,9-17 16,0-1-16,-26-8 15,8-8-15,44-1 16,17 0 0,-26-8-16,9-9 15,44 0-15,-10 0 16,-8 0 0,52 17-16,-26 9 0,35 26 15,-9 0-15,-17 9 16,8 8-1,-26 18-15,18 34 16,-26 18 0,-44-35-16,-17 8 0,-18 1 15,-25-9-15,-10-17 16,-7-18-16,-1-17 16,-18 0-1,1-18-15,0 1 16,-1 0-16,-8-18 15,18-8-15,8-18 16,8-25 0,10 8-16,8-9 0,-9-8 15,10-18-15,16 0 16,18 9-16,8 18 16,-16 17-1,7 8-15,53 18 16,0 17-16,-8 8 15,25 36 1,9-1-16,-18 9 16,27 0-16,-18 0 15,-25-26-15,16 0 0,-16-9 16,-36-8 0,1-9-16,17-9 15,-9 0-15,-17-17 16,-18-8-16,-8-10 15,-9 1-15,0-9 16,-8 17-16,-1 1 16,-8 8-16,-9 0 15,0 0 1,-9-9 0,-8 18-16</inkml:trace>
  <inkml:trace contextRef="#ctx0" brushRef="#br0" timeOffset="50373.16">21858 10626 0,'0'0'0,"0"0"0,0 26 15,9 9-15,8 17 16,1 26-16,8 26 16,0 0-16,-18-26 15,1-9 1,0 9-16,-9 17 16,0-17-16,-9-26 15,-8 0-15,8-35 16</inkml:trace>
  <inkml:trace contextRef="#ctx0" brushRef="#br0" timeOffset="50827.59">21841 10332 0,'0'0'0,"0"-9"0,0-8 0,0-18 15,17-8 1,0-9-16,18 17 16,9 1-16,-1 16 15,-8 1-15,8 26 16,1 8 0,-1 26-1,0 18-15,-16-9 16,-10 0-16,-8 26 0,-18 8 0,-8 1 15,-18-9-15,-17-17 16,0-9 0,-1-9-16,19 0 15,-1 0-15,18-17 16,-1 0-16,10-8 16,8-1-16,8 0 15,18 1-15,35 25 16,17 9-1,-17-9-15,9 1 16,8 8-16,8 26 16,1 17-16,-26-17 15,-17-18 1,-1 1-16,-17-26 16</inkml:trace>
  <inkml:trace contextRef="#ctx0" brushRef="#br0" timeOffset="51259.71">22588 11328 0,'0'0'0,"0"0"15,0 0-15,0 0 16,0 0-16,17 0 16,0 9-16,9-9 15,9 0 1,0 0-16,17-9 16,0 0-16,-9-17 15,1 0-15,-18-17 16,-9-9-16,-17 9 15,-8-1-15,-18 10 16,-9 8 0,9 8-1,-9 18-15,-8 9 16,-10 17-16,19 9 0,8-1 16,17-8-16,9 0 15,17 0-15,9 0 16,-17-17-16</inkml:trace>
  <inkml:trace contextRef="#ctx0" brushRef="#br0" timeOffset="51578.96">23386 9899 0,'0'0'0,"0"0"15,-8 0-15,-1 26 16,0 60 0,-8 27-16,0 8 31,17 35-31,0 0 0,0-35 0,0 26 0,8 1 15,10-36 1,-1-25-16,0 8 16,-8-8-16,0-27 15,-18 1-15,0-26 16</inkml:trace>
  <inkml:trace contextRef="#ctx0" brushRef="#br0" timeOffset="52425.62">23143 10947 0,'0'0'0,"0"0"15,0 0-15,0-9 16,9 0-16,0 9 16,-1 0-1,10 0-15,-1 0 16,27 0-16,8 9 15,17 8-15,-8 9 16,0 9-16,-1 0 16,10-1-16,17 10 15,8-1 1,-17-17-16,-25 0 16,-10-17-16,0-1 15,1 1-15,-1 0 16,-8-1-16,-9-8 15,-9 0-15,-8 0 16,-9-8-16,-9-10 16,-8-8-1,-18-17-15,-34 0 16,-9 8-16,-9 18 16,26-1-16,26 10 15,1-1-15,16 9 16,1 0-16,8-9 15,0 1 1,9-1 0,9 0-1,26-17-15,34 0 0,1-8 16,-9 16-16,-1 1 0,19 8 16,7 9-16,-7 0 15,-19 18 1,1 16-16,-17 18 15,-10 9-15,-8-18 0,-17 1 16,0-18-16,-1 0 16,-8-18-1,0 1-15,0 0 16,0-9 0,0 0-1,0-9-15,0-8 0,9-35 16,8-18-16,1 18 15,34-8-15,43-27 16,1 1-16,0-1 16,-44 44-1</inkml:trace>
  <inkml:trace contextRef="#ctx0" brushRef="#br0" timeOffset="52687.86">25540 10306 0,'0'0'0,"0"0"16,-9 0-16,1 0 0,-18 17 15,0 18-15,-18 43 16,10 34 0,7 10-16,19 33 15,16 10 1,10-35-16,-1 0 15,1 9-15,-10-36 0,1-25 16,0-17-16,-18-9 16,9-26-16,0-17 15,0-1-15</inkml:trace>
  <inkml:trace contextRef="#ctx0" brushRef="#br0" timeOffset="53029.68">24958 11285 0,'0'-9'0,"0"0"16,0-8-16,9-9 16,8-9-16,9-8 15,18 8-15,17 18 16,17 8 0,-17 18-16,-1 17 15,1 9-15,0-9 16,-18 0-16,1 0 15,-18 0-15,-9-18 16,-8 1-16,0 0 16,-1-1-1,1-8-15,-9 0 16,0 0-16,9-8 16,8-10-1,18-34-15,-1-17 0,10 0 16,-9 17-16,-1 8 15,-8 10 1,-8 16-16,-1 10 16</inkml:trace>
  <inkml:trace contextRef="#ctx0" brushRef="#br0" timeOffset="53466.16">26548 11094 0,'0'0'0,"0"0"0,0 0 16,0 0-16,0 0 15,-9-9-15,-9 1 0,-8-1 16,-17 0-1,-9 1-15,-18-1 16,1 9-16,8 0 16,26 0-1,9 0-15,9 0 16,17 0-16,0 0 0,9 9 16,17 8-16,8 9 15,1 0 1,0 0-16,8-9 15,9 1-15,1-1 16,-10 0 0,0 1-1,-8-10-15,-9 1 0,0 0 16,-17-1-16,0 10 0,-1-10 16,1-8-1</inkml:trace>
  <inkml:trace contextRef="#ctx0" brushRef="#br0" timeOffset="54017.91">26886 10782 0,'0'0'0,"0"0"0,0 0 15,18 0-15,-1 18 16,0 25-16,18 43 15,-9 1-15,-17-18 16,-1-25 0,-8-18-16,0 0 0,0-18 15,0 1-15,0 0 16,0-9 0,0 0-16,0-18 15,0-25 1,0 0-16,0-9 0,9 17 15,0 18-15,8-1 16,1 1-16,-1 17 16,0 0-1,1 17-15,8 9 16,0 0-16,-9 0 16,-8 0-1,0-8-15,-1-10 0,1 1 16,-9 0-16,0-9 15,0-9-15,9 0 16,8-17 0,9-8-16,9-1 15,8 0 1,9 9-16,9 9 16,-18 17-16,1 0 0,8 26 15,9 17-15,0 1 16,-35-1-16,-18-17 15,1-9 1</inkml:trace>
  <inkml:trace contextRef="#ctx0" brushRef="#br0" timeOffset="54381.42">28041 11172 0,'0'0'0,"0"-9"15,18-8-15,-1-18 16,9-8-16,0-9 16,0 17-16,-17 1 15,-1 8 1,-16-18-16,-1 1 15,-17 9-15,-9 8 16,-25 0 0,-10 26-16,18 8 15,17 10-15,0-1 0,18 17 16,17 44-16,44 35 16,42-18-1,10-25-15,52-1 16,8-26-16,0-25 15,27-18-15,138-26 16</inkml:trace>
  <inkml:trace contextRef="#ctx0" brushRef="#br0" timeOffset="55439.71">21294 12090 0,'0'0'0,"8"0"0,1 9 0,8-1 16,18 1-1,52 0-15,43-1 32,-8 1-32,60-9 0,-182 0 0,182 0 0,36-9 15,7 9-15,27-8 16,9 8-16,-1 0 16,70 0-1,-17 0 1,-18 8-16,44 1 15,26 8-15,-61-8 0,-1 0 16,54 8-16,-1-8 16,-61-1-16,9-8 15,17 0-15,-60-8 16,17 8 0,8-9-16,-51 0 15,8 1 1,-17-1-16,-27 0 0,-16 1 15,-18 8-15,-70-9 16,-25 0-16,-1 1 16,-34-1-16,-26 9 15</inkml:trace>
  <inkml:trace contextRef="#ctx0" brushRef="#br0" timeOffset="59921.48">15692 9310 0,'0'0'0,"0"0"0,-8 0 15,-1 0 1,0 8-16,1 10 15,-1-1-15,0 9 16,1 0-16,-1 26 16,0 35-16,9 16 15,0-7-15,18-1 16,16 44 0,1-1-16,0-25 15,-1-1-15,1 18 16,-9-8-16,0-27 15,-8-8-15,-1-10 16,-8-33-16,-1-36 16,1-8-16</inkml:trace>
  <inkml:trace contextRef="#ctx0" brushRef="#br0" timeOffset="60238.17">16022 9483 0,'0'0'0,"0"0"16,0 0-16,0 0 15,9 17-15,17 44 16,9 34-1,8 9 1,1-9-16,8 35 0,9 0 0,-18-26 16,-8 0-1,-9 35-15,0-27 16,-9-16-16,-8-18 16,0-18-16,-9-34 15</inkml:trace>
  <inkml:trace contextRef="#ctx0" brushRef="#br0" timeOffset="60571.25">15110 10219 0,'0'0'0,"0"-8"15,0-27 1,0-8-16,0-9 0,18-35 16,8-34-16,35 8 15,26 9-15,-1 9 16,10-9-16,34-17 16,0 34-1,-25 26-15,-1 27 16,26 8-16,-8 34 0,-27 27 15,1 52 1,8 17-16,9 34 16,0 35-16,-35-17 15,-17 9-15,-18-26 16,-8-44-16,-18-61 16</inkml:trace>
  <inkml:trace contextRef="#ctx0" brushRef="#br0" timeOffset="63947.96">13999 11051 0,'0'0'0,"0"0"0,-9 0 0,-17 26 16,-9 8-16,1 10 15,-1 25-15,0 52 16,0 9-16,18-9 16,0 27-16,17-1 15,8-43 1,10-9-16,17 18 0,25-1 16,18-25-16,-8-26 15,-9-27 1,0-8-16,17-17 15,17-18-15,-17-25 16,-17-18-16,-9 0 16,-8 0-16,-18 0 15,0 8 1,-18-16 0,-16-1-1,-27 9 1,-34 9-16,-1 17 0,1 26 0,-27 26 0,-17 8 15,18 10-15,25-18 16,27 8-16,17-8 16,26 0-1,17-17 1,35 0-16,-26-9 16</inkml:trace>
  <inkml:trace contextRef="#ctx0" brushRef="#br0" timeOffset="64353.25">14763 11856 0,'0'0'0,"-9"0"16,1 18-16,-1-1 15,0 18-15,9-1 16,0 9-16,18-17 15,8 9-15,17-9 16,9 0 0,9-17-16,-17-1 15,8-16-15,0-18 16,-9-9-16,1-17 16,-18 0-16,-18 0 15,-16 9-15,-10 0 16,-8-9-1,-26 8 1,-26 1-16,0 17 0,17 26 16,18 9-16,8 8 15,17 0-15,1 1 16,26 34-16,52 26 16,25 17-16,-42-52 15</inkml:trace>
  <inkml:trace contextRef="#ctx0" brushRef="#br0" timeOffset="64693.04">16170 11033 0,'0'0'0,"0"0"0,-9 0 16,1 18-1,-10 16-15,1 10 0,-1 8 16,1 34-16,17 44 16,0-9-16,26-8 15,18 26 1,-1 8-1,0-35-15,1 1 16,-1 8-16,-8-25 0,-26-36 16,-1-16-16,1-18 15,0-18-15</inkml:trace>
  <inkml:trace contextRef="#ctx0" brushRef="#br0" timeOffset="64989.98">16674 10981 0,'0'9'0,"-9"34"0,0 27 16,9 16-16,9 44 31,17 17-15,9-25-16,8 25 0,1 9 15,-10-52-15,-8-9 0,0 18 16,0-9-16,1-44 16,-19-8-16,-16-17 15,8-18 1</inkml:trace>
  <inkml:trace contextRef="#ctx0" brushRef="#br0" timeOffset="65168.91">16552 11934 0,'0'0'0,"0"0"0,9-8 16,34-1-1,27 0-15,8 1 16,35 8-16,34-26 16,166-70-16</inkml:trace>
  <inkml:trace contextRef="#ctx0" brushRef="#br0" timeOffset="65553.09">17455 11735 0,'0'0'0,"0"0"0,9 0 16,34 0-1,9 0-15,1 0 16,-19 0-16,-8 9 15,0 17-15,0 17 16,0 26-16,-17 9 16,-9-17-16,-17 8 15,-9 18 1,-18 17-16,10-9 0,-1-26 16,17-17-1,18-8-15,0-1 16,18 0-16,17 0 15,-1-17-15,18-17 16,18-18-16,25 1 16,-8-18-16,-17 0 15,-36 8-15</inkml:trace>
  <inkml:trace contextRef="#ctx0" brushRef="#br0" timeOffset="65752.33">17438 12159 0,'0'0'0,"17"0"0,53 0 15,34 9-15,52-9 16,27 9-16,-53-9 15,-87 0-15</inkml:trace>
  <inkml:trace contextRef="#ctx0" brushRef="#br0" timeOffset="66710.2">14659 13078 0,'0'0'0,"0"0"0,0 0 16,0 0-16,-9 0 16,-8 0-1,-35 17-15,-9 26 16,0 44-16,18 8 16,17 18-16,34 51 15,10-8 1,16 0-16,19 35 15,-10-44-15,-8 9 16,-1-9-16,-16-34 0,-9-18 16,-1-26-16,-8-34 15,0-26 1</inkml:trace>
  <inkml:trace contextRef="#ctx0" brushRef="#br0" timeOffset="67077.82">14164 13987 0,'0'0'0,"0"-9"15,0 1-15,9-18 16,8-18-16,9 1 16,17-9-16,36 9 15,-1 17-15,0 26 16,0 9-1,35 34-15,0 9 16,-26-9-16,-35 0 16,-9 9-16,1 18 15,-18 8-15,-9-18 16,-8-16-16,-1-18 16,-8 0-1,0-18-15,0 1 16,0-9-16,0-9 15,0-25-15,0-27 16,18-8-16,8-27 16,17-25-16,27 17 15,8 18-15,-9 25 16,-43 35 0</inkml:trace>
  <inkml:trace contextRef="#ctx0" brushRef="#br0" timeOffset="67517.95">16213 13485 0,'0'0'0,"0"0"16,0 0-16,-8 0 15,-10 0-15,-8 0 16,-26 17-16,-35 0 16,-17 1-1,26 16-15,17 1 0,18 0 16,17-9 0,8 0-16,1-9 15,17 0-15,9 1 16,17-1-16,8 9 15,19-9-15,-10-8 16,0-1 0,-17 1-16,9-9 15,0 0-15,-9 0 16,0 0-16,0 9 16,0-1-16,0 1 15,9 0-15,-9-1 16,9 10-1,-1-1-15,-8-8 16,-8-1 0</inkml:trace>
  <inkml:trace contextRef="#ctx0" brushRef="#br0" timeOffset="68054.28">16500 13537 0,'0'0'0,"0"0"0,0 0 0,0 0 15,0 0-15,17 34 16,18 36 0,-9 8-16,0-9 15,-8-26 1,-10 0 0,1-17-16,0 0 0,-9-17 15,0 0-15,0-1 0,0-8 16,-9 0-1,0-8-15,1-10 16,-10-16 0,18-10-1,0 10-15,9-1 0,8 18 16,18 0-16,0-1 0,-1 18 16,1 0-16,-9 9 15,0 0 1,0-1-16,0 1 15,-8-9-15,-10 0 16,1 0-16,0-9 16,-1 1-16,1-18 15,-9 0-15,0 0 16,0 0 0,0 8-16,9 1 15,0 0-15,8-1 16,18 10-16,8 8 15,9 0-15,-8 17 16,-1 9-16,0 17 16,1 18-1,-18-9-15,-9-9 16,-8-26-16</inkml:trace>
  <inkml:trace contextRef="#ctx0" brushRef="#br0" timeOffset="68418.27">17585 13900 0,'0'0'0,"0"0"0,0 0 15,9 0-15,9-8 16,-1-10 0,18-8-1,-1-17-15,-8-17 0,0 8 16,-8-9-16,-9-8 15,-1-9-15,1-9 16,-9 18-16,-9 25 16,1 10-1,-19 16-15,1 1 16,0 17-16,9 17 16,0 27-16,8 8 15,18 8-15,17 27 16,8 17-16,19-9 15,33-8-15,19-35 16,-1-35 0,43-52-1,44-51-15,105-70 16</inkml:trace>
  <inkml:trace contextRef="#ctx0" brushRef="#br0" timeOffset="94223.34">30065 7785 0,'0'0'0,"0"0"0,0 0 16,0 0-16,0 0 15,0 0-15,0 0 16,0 0-16,0 0 16,0 0-16,0 0 15,0 0-15,0 0 16,0 0-16,17 9 16,0 8-16,18 27 15,17 16 1,-8 1-16,-10-1 31,1 36-31,9 34 0,-10-9 0,1 9 16,17 43-16,9-8 15,17 8-15,9 17 16,-26-25 0,-1 26-16,-16-10 15,25 27-15,1-8 16,-1-45-16,9 19 15,-17-44-15,-35-35 16,0-8-16,0 8 16,0-17-16,-17-26 15,0-18-15,0-25 16,-9 0-16,0-18 16,8-17-1,-16-26-15,8 17 16</inkml:trace>
  <inkml:trace contextRef="#ctx0" brushRef="#br0" timeOffset="94750.93">29804 8262 0,'0'0'0,"0"0"16,0 0-16,0 0 15,0-9-15,0 0 16,9 1-16,8-10 16,1-8-16,-1-26 15,9-17-15,-9-9 16,-8 17-1,0 9-15,-1 18 16,1 8-16,0 9 16,8-1-16,0 1 15,1 0-15,25 17 16,18 0-16,0 17 16,8 26-16,18 18 15,35 34-15,17-17 16,-44-26-1,-60-26-15</inkml:trace>
  <inkml:trace contextRef="#ctx0" brushRef="#br0" timeOffset="95774.1">30021 10981 0,'0'0'0,"0"0"0,0 0 15,0 0-15,0 18 16,9 25-16,8 26 16,18 18-16,17 34 15,9 18-15,-18-27 16,-8 10-16,8 8 16,-16-18-1,-1-34-15,-9-9 16,0 1-1,1-10-15,-10-8 16,1-8-16,-9-18 0,0-26 16</inkml:trace>
  <inkml:trace contextRef="#ctx0" brushRef="#br0" timeOffset="96250.83">29986 10938 0,'0'0'16,"0"0"-16,0 0 0,9-9 0,17 1 0,35-1 16,8 9-1,-8 17-15,-9 9 0,18 26 16,-1 9-16,-8 0 15,-17-18-15,-18-8 16,0-1 0,-9 10-1,-8 8 1,-18 17 0,0 9-16,-17-26 0,9-9 15,0-8-15,-1-9 0,1 0 0,-1 0 16,10-18-16,8 1 15,0 0 1,0-9-16,0 8 16,8 10-16,18-1 15,35 9-15,9 9 16,8 17-16,-17 8 16,-9-8-16,9 0 15,8-9 1,-26-17-1</inkml:trace>
  <inkml:trace contextRef="#ctx0" brushRef="#br0" timeOffset="96673.33">31046 12194 0,'0'0'0,"0"0"16,0 0 0,0 0-16,0 0 15,17-9-15,1 1 0,8-10 16,0-8-16,0-8 16,0-10-1,0 1-15,-17 0 31,-1 8-31,1 9 0,-9 26 0,-9-17 0,1 0 16,-10-1-16,-8 1 16,0 17-16,-9 0 15,9 17-15,9 9 16,8 26 0,9-8-16,26 7 15,9-7 1,9-10-16,8 1 0,61 8 15,8-25-15,-17-10 16,-8-16-16,-35-1 16,-44 9-1</inkml:trace>
  <inkml:trace contextRef="#ctx0" brushRef="#br0" timeOffset="96917.28">31445 10999 0,'0'0'0,"0"0"15,0 0-15,0 0 16,0 8 0,18 27-16,17 26 15,-1 17-15,18 52 16,0 17-16,-8-26 15,-9 18-15,8-9 16,-8-35-16,8-35 16,-8-25-1</inkml:trace>
  <inkml:trace contextRef="#ctx0" brushRef="#br0" timeOffset="97098.3">32218 11891 0,'0'0'0,"0"0"0,0 0 16,0 0-16,0 0 16,0 0-16</inkml:trace>
  <inkml:trace contextRef="#ctx0" brushRef="#br0" timeOffset="97771.83">29509 13043 0,'0'0'0,"0"0"0,0 0 15,0 0-15,0 17 16,9 44-16,8 34 16,-8-8-16,8 8 15,18 35-15,-1 9 16,1-27 0,0 1-16,0 8 15,-9-17-15,-9-26 16,-8-9-1,-9-34-15,8-9 0,-8-17 16</inkml:trace>
  <inkml:trace contextRef="#ctx0" brushRef="#br0" timeOffset="98053.38">29509 13078 0,'0'0'0,"0"0"0,0 0 16,0 0-1,17 0-15,18 8 16,17 10-16,9 25 16,0 26-16,-9 0 15,-26-8-15,-9-18 16,-8 1-1,-18 8-15,-17 0 0,-9 0 16,-8-9 0,8-8-16,0-35 15,9-9-15,18 0 16</inkml:trace>
  <inkml:trace contextRef="#ctx0" brushRef="#br0" timeOffset="98505.7">29934 12393 0,'0'0'0,"0"0"0,0 0 16,9 26-16,8 18 0,9 34 15,18 51 1,-1 19-16,1-18 15,-1 8-15,1 9 16,-18-51-16,-9-27 16,-8-8-1,-1-18 1,1-17-16,0 0 0,-9-17 16,0-1-16,0-8 15,0 0-15,0-8 16,0-10-16,8-16 15,1-18-15,8 0 16,-8 0-16,0 17 16,0 18-16,-1-1 15,1 18-15,8 0 16,18 26 0,0 9-16,8 8 15,-8 9-15,0 0 16,-1-17-16,-8-9 15,-8-17-15</inkml:trace>
  <inkml:trace contextRef="#ctx0" brushRef="#br0" timeOffset="98935.05">31072 13043 0,'0'0'0,"0"0"0,0 0 16,0 0 0,0 0-16,-9 0 15,1 0-15,-18 9 16,0 8-16,8 0 16,1 9-16,-1 0 15,1 0 1,8-9-16,9-8 15,0 0-15,0-1 16,0-8-16,0 0 16,0 0-16,0 0 15,0 0-15,0 0 16,0 0-16,0 0 16,0 9-1,0 0-15,0 8 0,18 0 16,8 1-16,9 16 15,8-8 1,0 0-16,1 0 16,-9-17-16,-9 0 15,-9-1-15</inkml:trace>
  <inkml:trace contextRef="#ctx0" brushRef="#br0" timeOffset="99384.68">31463 13008 0,'0'0'0,"0"0"0,0 0 0,0 0 15,17 0-15,18 0 16,17 18-16,0 8 16,9 26-1,17 43 1,-8 9-16,-36-26 15,-8-9-15,-17 0 0,-18-8 16,1-9 0,-10-17-16,1-18 0,8-8 15,1-18 1,-10-8 0,1-9-16,-1-9 0,10-34 15,8-27-15,0-8 16,17 35-16,9 0 15,9-26-15,8 8 16,1 18 0,-10 17-16,-7 17 15,-1 9-15,-9 9 16,-8 17-16,8 8 16,0 36-16,9 16 15,-8 27-15,-1 26 16,9 8-1,0-43-15,-8-44 16</inkml:trace>
  <inkml:trace contextRef="#ctx0" brushRef="#br0" timeOffset="100022.9">30108 14489 0,'0'0'0,"-9"0"0,1-8 0,-1-1 0,-17 0 15,-17 9 1,-44 9-16,-9 17 16,1 17-16,34 18 15,17 0-15,10-18 16,16 0-16,1-17 16,0 0-16,17 0 15,0-17-15,0 0 16,17-1-1,0 1-15,18-9 16,8-9-16,1 1 16,-1-10-16,-17 1 15,0 0-15,0 8 16,-8 9-16,-1 0 16,1 0-16,-1 17 15,0 9 1,9 26-16,-8 35 15,-10 8-15,1-43 16,-9-17 0,0-18-16</inkml:trace>
  <inkml:trace contextRef="#ctx0" brushRef="#br0" timeOffset="100357.93">30221 14654 0,'0'0'0,"0"0"15,0 0-15,0 0 16,9 17-16,8 1 16,0-1-16,1 9 15,-10 0-15,1 0 16,0-9-16,-1-8 16,1 0-1,-9-1-15,0-8 16,0 0-16,0 0 15,0 0-15,9-8 16,-9-1 0,9 0-16,-1 9 15,1 0-15,8 0 16,35 9-16,35 8 16,9 1-16,-9-10 15,-27 1-15,-34-9 16</inkml:trace>
  <inkml:trace contextRef="#ctx0" brushRef="#br0" timeOffset="101153.03">31055 14385 0,'0'0'0,"-9"0"15,0 0-15,1 18 16,-10-1-16,-8 18 15,9 8-15,-1-17 16,10 0 0,8-9-1,0-8-15,0 0 0,8-1 16,10-8-16,8 0 16,9 0-16,8 0 15,-8 18-15,8 16 16,1 1-1,-18 17 1,8 26 0,-8 43-1,-8 0-15,-10 9 0,-16 26 0,-1-17 0,-8-35 16,-1-35-16,1-17 16,0-26-16,8-9 15,0-8 1,1-26-1,-18-70-15,8-69 16,9-52-16,9-17 0,9 17 16,9 18-16,-10-1 15,10 9-15,-1 52 16,-8 9-16,-1 0 16,1 34-1,-9 26-15,0 27 16,0 17-16,0 8 15,-9 9-15,-8 35 16,-9 34-16,9 43 16,8 53-16,26-18 15,9-8 1,9-1-16,8-34 16,18-26-16,17-17 15,9-26-15,-26-18 16,0-8-16,8-9 15,9-18 1,-8-34-16,-18-17 16,-17 8-1,-27 1-15,-8-10 0,-17 1 0,0 17 16,-1 18 0,1 16-16,0 18 15,8 0-15,0 18 16,1-1-16,8 17 15,34 18-15,36 18 16,25-1-16,-43-43 16</inkml:trace>
  <inkml:trace contextRef="#ctx0" brushRef="#br0" timeOffset="185420.99">1789 4927 0,'0'0'0,"0"0"0,26 17 0,9 18 16,-1 8-16,10 35 15,-1 9-15,-8-9 16,0-9-16,17 18 16,17 34-1,10 9-15,-19-44 16,-8-16-16,-8-1 15,-9-8-15,-9-1 16,0-16-16,-18-19 16,1-16-16,-9-18 15,0-8 1,9-17-16,-1-44 16,1-61-16,0 18 15,-1-1-15,-8-33 16,0 16-16,0 44 15,0-1-15,9-8 16,-9 26-16,9 35 16,-9-9-1,0 35-15</inkml:trace>
  <inkml:trace contextRef="#ctx0" brushRef="#br0" timeOffset="186297.48">3291 6096 0,'0'0'0,"0"0"0,0 0 15,0 0-15,0 0 16,0 0-16,0 9 16,0-1-1,0-8-15,0 0 16,-8 0-16,-10 0 15,-8 0-15,-17-8 16,-1-1-16,1 0 16,0 1-16,-1 8 15,-17 0-15,9 8 16,0 10 0,0 8-16,17 8 15,9-8 1,9 0-16,17 0 0,17 9 15,18-9-15,0 0 16,8-9-16,-8-8 16,17-9-16,0-9 15,9-17 1,-9-26-16,-9-26 16,-17 9-16,-17 9 0,-9-27 15,-9-17 1,-17 0-1,0 26-15,0 26 16,9 17 0,0 18-16,-1 0 0,9 8 15,-8 0-15,8 9 0,1 9 16,-1 34 0,9 27-16,9 8 15,34 17 1,44 44-16,0-10 15,-18-42 1,-25-26-16,17-9 0,8 0 0,0-9 16,-25-26-16</inkml:trace>
  <inkml:trace contextRef="#ctx0" brushRef="#br0" timeOffset="186791.14">3743 5429 0,'0'0'0,"0"0"0,0 0 0,17 0 16,1 0-16,8 0 15,17-8 1,27-1-16,8 0 15,-9 1 1,-25-1-16,-1 0 16,9-17-16,-17 18 0,-26 8 15</inkml:trace>
  <inkml:trace contextRef="#ctx0" brushRef="#br0" timeOffset="187033.37">3838 5871 0,'0'0'0,"0"0"0,0 0 15,0 0-15,18 9 16,17 8-16,34 0 15,18-8-15,0-9 32,17-26-32,-43 0 0</inkml:trace>
  <inkml:trace contextRef="#ctx0" brushRef="#br0" timeOffset="190103.31">4915 4797 0,'0'0'0,"0"9"0,0-9 0,-8 34 16,8 27-16,8 34 15,10 35 1,8 0-16,8-17 15,19 16-15,-1 1 16,-18-43-16,-8-35 16,0-9-16,1-8 15,-1-9 1,-9-9-16,0-8 16,1 0-16,-10-18 0,10-17 15,-10-35-15,1-25 16,0-10-1,-18-25-15,-8-17 16,-1 25 0,1 35-16,8 0 15,1 0-15,-1 9 16,9 8-16,0 27 0,9 8 16,-9 17-16</inkml:trace>
  <inkml:trace contextRef="#ctx0" brushRef="#br0" timeOffset="190525.72">6079 4771 0,'0'0'0,"-17"9"0,-18 25 16,-9 18-16,10 0 15,16 26-15,10 17 16,25 18-1,18-18-15,-1-25 0,1-1 16,0 0-16,-9-8 16,0-1-1,0-8-15,-17-26 16,-1 0-16,-8 0 16,-8-17-16,-1 0 15,-8 8-15,-35 0 16,-27-8-16,19 0 15,16-1-15,10-16 16,7 8 0,19 8-16</inkml:trace>
  <inkml:trace contextRef="#ctx0" brushRef="#br0" timeOffset="191158.97">6574 5412 0,'0'0'0,"0"0"0,0 0 16,-9 0-1,1 17-15,-1 18 0,9 17 16,0 0-16,0-9 15,9-17 1,-1 0-16,1-17 16,8-1-16,1-8 15,8-8-15,8-18 16,10 0-16,-1 0 16,1 0-16,-1 0 15,-17 0 1,0 8-1,0 1-15,9 17 16,17 0-16,9 17 0,8 27 16,10 34-16,-10 0 15,-26-18-15,-16-8 16,-10-8-16,-8-18 16,-1 0-16,-8-9 15,0-8 1,0-9-16,-8-9 15,-1-17 1,-17-35 0,8-25-16,10 25 0,8 9 15,0 9-15,17 8 0,1 9 16,-1 9-16,-8 8 16,8 9-1,0 0-15,18 17 16,0 9-1,8 18-15,1-1 16,-27-8-16,-8-27 0,-9-16 16,0-1-16</inkml:trace>
  <inkml:trace contextRef="#ctx0" brushRef="#br0" timeOffset="191325.13">6643 4650 0,'0'0'0,"0"0"16,0 0-16,0 0 15,18 8-15,34 18 16,26 9-16,9-9 16,-35-9-16</inkml:trace>
  <inkml:trace contextRef="#ctx0" brushRef="#br0" timeOffset="191606.75">7929 4806 0,'0'0'0,"0"0"16,0 17-16,0 26 15,-9 26 1,9 53-16,0 16 16,17-25-16,35 8 15,44 26-15,8-25 16,9-44-16,43-9 16,-8-34-16,-96-27 15</inkml:trace>
  <inkml:trace contextRef="#ctx0" brushRef="#br0" timeOffset="192207.77">8806 4901 0,'0'0'0,"0"0"16,0 0-16,0 0 15,-9 17-15,0 0 16,1 27-16,-1 34 16,9 26-16,9 0 15,8-18-15,0 10 16,9-10-16,18-8 16,8-26-1,17-17-15,-8-35 16,9-26-1,8-26 1,0-9-16,0-43 16,-26-17-16,-34 8 0,-18 1 0,-35-18 15,0 9-15,0 34 16,-25 26 0,-36 9-1,-8 18 1,26 16-16,8 18 15,-8 9-15,0 17 0,17 9 0,26 17 16,27 0-16,16 0 16,19-9-16,16 0 15,44 0 1,34-8 0,1-9-16,-44-17 15,-52-9-15</inkml:trace>
  <inkml:trace contextRef="#ctx0" brushRef="#br0" timeOffset="192418.9">9744 5178 0,'0'0'0,"0"0"0,34 0 0,53 35 16,26 17 0,0-18-1,17-8-15,183 61 0</inkml:trace>
  <inkml:trace contextRef="#ctx0" brushRef="#br0" timeOffset="192977.75">11072 4572 0,'0'0'0,"-8"0"0,-10 0 0,-16 0 15,-27 0-15,0 8 16,26 10-16,0 8 15,1 17-15,16 35 16,18 17-16,26 0 16,35 35-1,9 0-15,-27-43 16,-17-26-16,0-1 0,0 1 16,-17-9-1,-18-18-15,1-16 16,-10-10-1,-25 1 1,-18-18-16,-8-17 16,25 9-16,9-9 0,1 0 0,16 0 15,1-17 1,26 0-16,34-27 16,35 1-16,-34 34 15</inkml:trace>
  <inkml:trace contextRef="#ctx0" brushRef="#br0" timeOffset="193247.54">11437 4494 0,'0'0'0,"0"0"0,0 0 0,26 0 15,35 26-15,52 17 16,0 26 0,-18 35-1,9 18-15,1 16 0,-10 27 16,-34-18-16,-44 9 16,-34 17-16,-61-26 15,-61 35-15,-26-9 16,-122 44-1</inkml:trace>
  <inkml:trace contextRef="#ctx0" brushRef="#br0" timeOffset="194263.84">1702 6936 0,'0'0'0,"0"0"0,-9 0 0,9 0 16,0 0 0,-17 26-16,17 18 15,0 8-15,0 8 16,17 18-16,27 35 16,8-1-16,9-16 15,-9-27 1,-9-8-1,-8-18-15,0-8 0,-1-9 16,1-18-16,0 1 16,17-18-16,0-8 15,0-26-15,0-53 16,-8-8-16,-1 9 16,-8-18-16,-9-16 15,0 25 1,-9 34-16,1 18 15,-1 0 1,1 18-16,-18 34 16</inkml:trace>
  <inkml:trace contextRef="#ctx0" brushRef="#br0" timeOffset="194853.17">2701 7932 0,'0'0'0,"0"0"0,0 0 16,0 0-16,0-8 16,8-1-16,10-8 15,-1-9 1,-8 0-16,0 9 15,-1-9-15,1 0 16,-9 8-16,0 1 16,-9 0-16,1 8 15,-1 9 1,0 0-16,-8 0 16,-1 0-16,1 9 15,0 8-15,-1 9 16,1 0-16,0 0 15,8-9-15,9-8 16,0 0-16,0-1 16,0-8-1,0 0-15,0 0 16,0 0-16,0 0 16,9 0-16,8 0 15,18 26-15,-1 9 16,10 17-16,-1 0 15,1 0 1,-10 26 15,1 8-31,-9 1 0,0-18 0,-8-17 0,-1-9 16,0 1-16,1-18 16,-10-9-16,-8-17 15</inkml:trace>
  <inkml:trace contextRef="#ctx0" brushRef="#br0" timeOffset="195122.13">3647 7300 0,'0'0'0,"0"0"16,9 0-16,17 0 15,9 9-15,8-1 16,18 1-16,9 0 16,16-9-16,-7-9 15,-27-8 1,-26 8-16,-9 9 15</inkml:trace>
  <inkml:trace contextRef="#ctx0" brushRef="#br0" timeOffset="195286.95">3456 7950 0,'0'0'0,"0"0"0,0-9 15,44-8-15,60-9 16,35 0 15,26-17-31,-17 8 0,-88 18 0</inkml:trace>
  <inkml:trace contextRef="#ctx0" brushRef="#br0" timeOffset="195801.78">4733 6815 0,'0'0'0,"0"0"0,0 9 0,17 51 0,1 44 16,16 9-16,1 43 15,9 8-15,-10-60 16,1-8 0,0-18-1,-1 0-15,-7-26 0,-1-26 16,-9-1-16,-8-16 16,8-18-16,0-16 15,1-10-15,16-60 16,-7-44-16,-1 18 15,0-9 1,0-17 0,-9 34-1,0 44-15,1-9 0,8 8 0,-17 53 16</inkml:trace>
  <inkml:trace contextRef="#ctx0" brushRef="#br0" timeOffset="196174.98">6444 6746 0,'0'0'0,"0"0"0,-9-9 0,0 9 15,-8 0-15,-9 0 16,-18 0-16,10 9 16,-1 8-16,-8 0 15,-1 18-15,-17 26 16,9 34 0,0-8-16,17-1 0,9 10 15,26 16 1,18-17-16,-1-25 31,18-10-15,8-16-16,9-10 0,9-16 15,0-18-15,8-9 0,-34 9 0</inkml:trace>
  <inkml:trace contextRef="#ctx0" brushRef="#br0" timeOffset="196450.99">6591 7291 0,'0'0'0,"0"0"0,0 0 15,0 18-15,-8 8 16,8 17-16,0 9 16,0 0-16,0-17 15,8-9 1,1-9-16,8-8 16,1-1-16,-1-16 15,0-1-15,10-17 16,-1-9-1,-18 1 1,-8-1-16,-8 9 16,-1 0-1,-8 9-15,-1-1 0,1 10 0,-9-1 0,8 9 16,10 0 0,8 0-16</inkml:trace>
  <inkml:trace contextRef="#ctx0" brushRef="#br0" timeOffset="196784.31">7182 6893 0,'0'0'16,"0"0"-16,0 0 0,-9 0 15,0 17-15,1 9 16,-1 18-1,9 8-15,9 0 0,17 0 16,17 17 0,18 17-16,0 1 15,-18-26-15,-17-18 16,0-8-16,-8-9 16,-10 0-16,1-18 15,-9 1-15,-9 8 16,-25 1-1,-27-10-15,-9 1 16,18 0 0,9-9-16,8 8 0,26-8 15</inkml:trace>
  <inkml:trace contextRef="#ctx0" brushRef="#br0" timeOffset="197055.71">7981 6425 0,'0'0'0,"0"0"0,-9 9 0,0 43 15,1 35-15,8 16 16,0 45-16,17-1 15,0-26-15,18 1 16,0 7-16,8-25 16,-8-43-16,17 0 15,0-18-15,-34-26 16</inkml:trace>
  <inkml:trace contextRef="#ctx0" brushRef="#br0" timeOffset="197500.18">8702 6850 0,'0'0'0,"0"0"0,0 0 16,0 17 0,0 44-16,17 34 15,0 0-15,1 9 16,8-9-16,8-25 15,10-10-15,8-16 16,9-18 0,0-18-16,-18-25 15,0-18 1,1-17-16,-9-17 0,-9-43 16,-9-10-16,-17 18 15,-17 9-15,-36-9 16,-25 9-16,9 17 15,8 35 1,9 17-16,-9 8 16,0 18-16,9 18 15,18 25-15,7 0 16,10-8-16,17-1 16,26 10-16,9 16 15,34-8 1,36 0-1,7 0-15,-25-43 0,-52-18 16</inkml:trace>
  <inkml:trace contextRef="#ctx0" brushRef="#br0" timeOffset="197705.89">9735 7222 0,'0'0'0,"0"0"0,17 0 15,44 0-15,35 18 16,-18-10-16,-43-8 16</inkml:trace>
  <inkml:trace contextRef="#ctx0" brushRef="#br0" timeOffset="198110.05">10595 6495 0,'0'0'0,"0"0"0,0 0 16,-9 8 0,0 18-16,9 35 0,0 8 15,18 9-15,8 43 16,17 1-16,1-27 16,-1-17-1,0-9-15,-17-8 16,-17-9-16,-9 0 15,-17-9-15,-9-8 16,-9-9-16,9-18 16,-17 1-16,-18-18 15,0-8-15,9-9 16,26 0 0,8 0-16,18-17 15,26-18-15,9 1 16,-17 34-1</inkml:trace>
  <inkml:trace contextRef="#ctx0" brushRef="#br0" timeOffset="198350.55">11064 6607 0,'0'0'0,"0"0"0,0 0 15,8 0 1,36 26-16,34 26 16,17 17-16,-16 18 15,-19 26-15,-16 8 16,-18 26-16,-26 9 16,-35-43-16,-52-9 15,26-44-15</inkml:trace>
  <inkml:trace contextRef="#ctx0" brushRef="#br0" timeOffset="200766.16">15553 4017 0,'0'0'0,"0"0"0,0 0 0,0 0 16,9 0-16,17 0 15,18 18-15,25-1 16,0 0-1,-8-8-15,-9 0 16,35 8-16,43-8 16,-17-1-16,0 1 15,44 0 1,-1-1-16,-8 1 0,51 8 16,-8-8-16,18 8 15,8 9-15,9-8 16,17 8-1,0 8-15,9-8 16,0-9-16,26 1 16,-9-10-16,0 1 15,35 8-15,-35 1 16,44-1-16,25-8 16,-60-1-16,35 10 15,52-10 1,-9 10-16,-52-1 15,26 0-15,34 1 16,-25-1 0,-35 0-16,9 1 15,34 8-15,-52-9 0,-26 18 16,35-9-16,-26 8 16,18 10-1,8-10-15,-44 1 16,44 8-16,-9-17 15,-43 0-15,52 0 16,-35-17-16,18 8 16,25-8-16,-51-1 15,43-8-15,17 9 16,-78 0 0,53-9-16,-10 8 15,-34-8-15,43 0 16,-43 9-1,17-9 1,1 9-16,-36-9 16,27 0-16,-27 0 0,-8 0 0,0 0 15,-35-9 1,61 0-16,-9 1 16,-96 8-16,-34 0 15,-43-9 1,-27 9-16,-25 0 0,-10 0 15,-8 0-15,-8 0 16,8 0 0</inkml:trace>
  <inkml:trace contextRef="#ctx0" brushRef="#br0" timeOffset="205034.28">1494 8963 0,'0'0'0,"0"0"0,0 9 16,0 17-16,17 26 15,9 34 1,0 18 0,0-17-16,9 8 0,17 27 15,9-10-15,8-25 16,-25-27-16,-1-16 16,-17-10-1,0-8-15,-8 0 16,-1-17-16,-8 0 15,8-9-15,9-9 16,-9-26-16,18-43 16,-9-8-16,9-1 15,-9-17-15,9-17 16,-9 17 0,0 26-16,-9 26 0,1 0 15,-10 9 1,1 8-16,0 9 15,-1 9-15,-8 17 16,9 0-16</inkml:trace>
  <inkml:trace contextRef="#ctx0" brushRef="#br0" timeOffset="205938.23">2718 10193 0,'0'0'0,"0"0"0,0 0 15,-9 0-15,1 0 16,-1-8-16,0-1 16,9 0-1,-8 1-15,-1-1 16,0 0-16,1-8 16,-1 0-16,-8-1 15,-1 1-15,10 0 16,-1 8-16,0 0 15,1 9-15,-19 0 16,1 18 0,0 8-16,9 8 15,0 10-15,17-1 16,0 0 0,0-8-1,8-9-15,1 0 0,0-18 16,-1 1-16,10 0 0,-1-18 15,18-8 1,8-27-16,1-25 16,-10 0-16,-8 8 15,-8-25 1,-9-18-16,-18 8 0,0 18 16,-8 18-16,-9 17 15,0-9-15,8 17 16,1 9-1,0 9-15,8-1 16,9 18-16,0 0 16,0 0-1,0 0-15,-9 0 0,1 35 16,8 43-16,0 26 16,8-9-16,10 18 15,-1 17 1,-8-18-16,8-34 15,0-17-15,1-1 16,8-8-16,0-17 16,0-26-16,-9-9 15</inkml:trace>
  <inkml:trace contextRef="#ctx0" brushRef="#br0" timeOffset="206252.94">3048 9890 0,'0'0'0,"0"0"0,0 0 0,0 0 16,9 0-16,26 9 16,25-1-1,10 1-15,-1 0 16,27-9 0,34 0-16,-17-9 0,-35 0 15,-17 9-15,-35-8 16,-9 8-16</inkml:trace>
  <inkml:trace contextRef="#ctx0" brushRef="#br0" timeOffset="206546.36">3474 9500 0,'0'0'0,"0"0"0,0 0 0,0 0 16,0 9-16,0 26 15,0 34-15,0 17 16,0-8-16,0 0 16,17 18-1,0-1-15,1-8 16,8-27-16,9-17 0,-1 1 15,10-18 1,8 0-16,-17-9 16,-27-17-16</inkml:trace>
  <inkml:trace contextRef="#ctx0" brushRef="#br0" timeOffset="206899.43">3891 9578 0,'0'0'0,"0"0"0,0 0 16,0 0-16,26 18 15,26 42-15,26 35 16,-9 9-16,-8 35 16,-9 8-1,-17-17-15,-9 17 16,-9-17-16,-8-34 15,-9-27-15,-9-8 16,1-10-16,-10-7 16,-16-10-16,-19-8 15,1-17-15,0-9 16,18-9 0,-1-8-16,17-9 15,1-9-15,17-25 16,26-35-16,18 8 15,16 9-15,1 17 16,-26 35-16</inkml:trace>
  <inkml:trace contextRef="#ctx0" brushRef="#br0" timeOffset="207321.41">4238 9145 0,'0'0'0,"0"0"0,0 0 16,0 0-16,0 0 16,0 0-16,17 26 15,9 26-15,9 17 16,26 18-16,17 8 15,0 18-15,-17-27 16,-9-16-16,-26-27 16,0-17-1,-8 0-15,-1-17 16,-8-1-16,-1 1 16,10-18-16,-1-8 15,9-35-15,0-9 16,-9 1-16,1-35 15,-9-18-15,-1 0 16,-8 35 0,9 18-16,8 8 15,-8 0-15,0 17 16,-1 18-16,-8 17 16</inkml:trace>
  <inkml:trace contextRef="#ctx0" brushRef="#br0" timeOffset="207967.42">5176 9977 0,'0'0'0,"0"0"0,0 0 15,0 0-15,0 0 16,0 0-16,0 0 16,0-9-16,8 0 15,10-17-15,-1-17 16,1-18-16,-10 1 16,1 8-16,-9 17 15,0 0 1,0 18-16,0 0 15,-9 8-15,1 9 16,-1 0-16,-17 26 16,0 17-16,8 18 15,1-18-15,0 1 16,17-10 0,0-8-16,8 0 15,1-8-15,0-10 16,-1 1-1,1-9-15,8 0 0,1 0 16,-1-9-16,9 1 16,0-1-16,0-8 15,-8 17 1,-1 0-16,0 0 16,1 17-16,17 35 15,-1 43-15,-8 9 16,-17-17-16,0 25 15,-1 18-15,1-34 16,0-36-16,-9-16 16,8-10-1,-8-8 1,0-17-16,0 0 0,0-9 16,9-9-16,0 9 15</inkml:trace>
  <inkml:trace contextRef="#ctx0" brushRef="#br0" timeOffset="208296.63">5723 9544 0,'0'0'0,"0"0"16,0 0 0,0 0-16,9 0 0,17 0 15,17 0-15,9-9 16,9 9-1,-18 0-15,1-9 16,-1 1-16,1-1 16,-18 9-16,-18 0 15,-8 0-15</inkml:trace>
  <inkml:trace contextRef="#ctx0" brushRef="#br0" timeOffset="208475.19">5679 9907 0,'0'0'0,"0"0"15,0 0-15,9 0 16,43 0 0,44 0-16,8-8 0,-26 8 15,-43 0 1</inkml:trace>
  <inkml:trace contextRef="#ctx0" brushRef="#br0" timeOffset="210205.02">6157 8825 0,'0'-9'0,"0"0"15,-9 1-15,9-10 16,0 1-16,0 0 16,0 17-16,0 0 15,0 0-15,0 34 16,18 18-16,-1 9 16,1 17-1,16 17-15,10 18 16,-1-9-16,-17-35 15,9-8-15,0-1 16,-1 10-16,-8-10 16,0-8-16,-17-17 15,0-18-15,0-8 16,8-18-16,9-17 16,9-17-1,-1-18 1,1-34-16,0-26 15,0 25-15,-9 10 0,0-18 16,8-9-16,-7 18 16,-1 26-16,0 17 15,0 8 1,0 1 0,8 0-1,-7 17-15</inkml:trace>
  <inkml:trace contextRef="#ctx0" brushRef="#br0" timeOffset="210914.36">8363 8253 0,'0'0'0,"-9"0"0,-8 26 15,-35 35-15,-26 34 16,-9 9 0,9 34-16,8 10 15,-17-10-15,-26 44 16,26-35-16,18-34 16,8 17-16,9 8 15,0-34-15,0 0 16,9 0-1,16 0 1,10-17-16,17-27 0,17-16 16,10-1-16,33-8 15,71 17-15,42-18 16,53-25-16,43-18 16,-17 1-1,87-10 1,25 1-16,-51 0 15,8-1-15,62-8 0,7 9 16,-34 0-16,-69 8 16,26 0-16,-9 9 15,-70-8-15,-26 8 16,-8-9 0,-52 0-1,-44 1-15,0-1 16,-17 0-16,-26 9 0,-26-8 15,-9-1-15,-18 1 16,1-1-16,-9 0 16</inkml:trace>
  <inkml:trace contextRef="#ctx0" brushRef="#br0" timeOffset="213075.59">8893 8253 0,'0'0'0,"-9"0"0,0 0 16,-17 0-16,-17 0 15,-27 0 1,1 17-16,8 9 16,9 9-16,17 17 0,9-9 15,9-8-15,17 8 16,8 18 0,45 25-16,25 18 15,-9-8-15,-8-27 16,17 9-16,9 8 15,0 1-15,-26-18 16,-9-8-16,-26-18 16,-18-8-16,1-9 15,-18 9 1,-17-1-16,-17 10 16,0-1-16,-1-17 15,9-9 1,1-8-16,16 0 0,1-9 15,8-9-15,1 0 16,8 1-16,0-18 16,17-26-1,26-18-15,18 10 16,9-10-16,8 1 16,-44 43-16</inkml:trace>
  <inkml:trace contextRef="#ctx0" brushRef="#br0" timeOffset="214599.8">9718 8972 0,'0'0'0,"0"0"0,0 0 16,0 0 0,0 0-16,0 0 15,0 0-15,0 0 16,17 0-16,26 9 15,27-1-15,8 1 16,-9 0 0,-8-1-16,0-8 15,9 0-15,-10-8 0,-8 8 16,-8-9 0,-27 9-16</inkml:trace>
  <inkml:trace contextRef="#ctx0" brushRef="#br0" timeOffset="-214641.15">9917 8530 0,'0'0'0,"0"0"15,0 0-15,9 0 16,8 17-1,18 9-15,0 26 16,0 18-16,-9-10 16,0 1-16,-9-18 15,-8 1-15,-1-18 16,1 0-16,0 8 16,-1 1-1,1-1-15,0-8 16,0-17-16</inkml:trace>
  <inkml:trace contextRef="#ctx0" brushRef="#br0" timeOffset="-214361.22">10655 8495 0,'0'0'0,"0"0"0,0 0 0,0 9 16,0 8-16,0 18 15,0 17-15,0 35 16,9-9 0,-9-9-16,0-26 0,9 1 15,0-18 1,-1 0-16,1 0 15,0-18-15,-9 1 16</inkml:trace>
  <inkml:trace contextRef="#ctx0" brushRef="#br0" timeOffset="-214088.76">10742 8348 0,'0'0'0,"0"0"16,0 0-16,9 9 15,17 17-15,26 26 16,-8 0-16,-1 17 16,-8 18-16,-9-1 15,0-8-15,-9-17 16,-8-18-1,0 1-15,-1-1 16,-8-26-16,0-8 0,0-9 16,0 0-16</inkml:trace>
  <inkml:trace contextRef="#ctx0" brushRef="#br0" timeOffset="-213830.68">10360 8348 0,'0'0'0,"0"0"0,9-8 16,26 8-16,17 0 16,17 17-16,44 18 15,9-1-15,-27-8 16,-17 0-16,9-17 15,17-9 1,-17 0-16,-17 0 16,-18 0-16,-26 0 15</inkml:trace>
  <inkml:trace contextRef="#ctx0" brushRef="#br0" timeOffset="-213563.63">10595 9128 0,'0'0'0,"0"0"0,0 0 15,8 0-15,27 8 0,35 10 16,8 8-1,-9-9-15,-17-8 32,0-9-32,1 0 0,-19-9 0,-8 0 15,-17-8-15,0 17 16</inkml:trace>
  <inkml:trace contextRef="#ctx0" brushRef="#br0" timeOffset="-213196.1">10708 9414 0,'0'0'0,"0"0"0,0 0 16,8 0-16,10 0 15,8 17-15,0 0 16,0 1-16,-18 8 15,1 17-15,-9 18 16,-17-1-16,-9-8 16,8-26-16,1 0 15,0 0 1,-1-17 0,10-1-16,-1 1 15,0 0-15,9-1 0,0-8 16,18 9-16,34 0 15,17-1-15,-8 1 16,8-18 0,-16 1-1,-27 8-15</inkml:trace>
  <inkml:trace contextRef="#ctx0" brushRef="#br0" timeOffset="-213006.92">11498 9318 0,'0'0'0,"0"0"0,9 0 0,25 0 15,36 9-15,25 0 16,-51-1-16</inkml:trace>
  <inkml:trace contextRef="#ctx0" brushRef="#br0" timeOffset="-212229.83">12410 8712 0,'0'0'0,"-9"17"16,0 1-16,1 16 15,-10 10-15,1 8 16,0 17-16,-1 9 31,18 26-31,0-9 0,9-26 0,0-25 16,8-1-16,0-17 16,1 0-1,16 0-15,27 0 16,9-17-1,-10-1-15,-7-16 16,-10-27 0,0-34-16,-17-18 0,0 18 0,-17-18 15,-9-17 1,-9-8-16,-17 25 16,-8 26-1,-10 9-15,-8 0 16,9 26-16,8 9 0,9 0 15,9 17-15,-1 0 16,1 8-16,-1 18 16,1 35-1,17 8-15,9-8 16,17 0-16,35-9 16,8-9-16,-8-8 15,-9-18-15,9-9 16,17 1-16,9-18 15,-18 1 1,-25 8-16</inkml:trace>
  <inkml:trace contextRef="#ctx0" brushRef="#br0" timeOffset="-211435.19">10152 8955 0,'0'0'0,"0"0"15,0 0-15,0 0 16,0 0-16,0 8 15,0 10-15,0-1 16,0 9 0,0 17-16,17 9 15,9 9-15,-8 8 16,-10-34-16</inkml:trace>
  <inkml:trace contextRef="#ctx0" brushRef="#br0" timeOffset="-207696.3">886 11484 0,'0'8'0,"17"18"0,18 18 0,8 8 15,-8 0-15,0 17 16,0 26-16,-9-8 16,0-9-1,-9-18-15,0 10 16,9 16-16,18 1 15,-18-26 1,0-9-16,0-26 0,9 0 16,-9-18-16,0-8 15,9-17 1,-1-18-16,1-17 16,0-8-16,0-10 15,-18-34-15,9 0 16,0 27-16,-26 16 15,17 0-15,9-17 16,-17 0-16,8 26 16,1 9-1,-9 26-15</inkml:trace>
  <inkml:trace contextRef="#ctx0" brushRef="#br0" timeOffset="-206799.08">2145 12722 0,'0'0'0,"0"0"0,0 0 0,0 0 16,-17 0-1,8 0-15,-17 0 16,-9 0-16,-8 0 16,-18 0-1,9 9-15,0 8 32,17 1-32,0-1 0,1 9 0,16 0 15,1 0-15,17 0 16,0-9-16,0 1 15,26 8-15,17 0 16,9 0 0,0-18-1,1 1-15,-10-9 0,-8-9 16,-1-8-16,1-26 16,-9-9-16,9 0 15,-35 0-15,9-9 16,-18-17-16,9-17 15,-26 0 1,17 34-16,1 9 16,-1 17-16,-8 1 0,-10-1 15,10 18-15,0-1 16,-1 10 0,10 8-1,8 0-15,0 0 16,0 8-16,8 44 0,10 44 15,16-1-15,10 18 16,17 16-16,-1-16 16,-16-35-1,8-9-15,-9-25 16,-17-18-16,-8-18 16</inkml:trace>
  <inkml:trace contextRef="#ctx0" brushRef="#br0" timeOffset="-206449.2">2614 12194 0,'0'0'15,"0"0"-15,0 0 0,0 0 16,0 0-16,0 0 16,0 0-16,17-9 15,9 1-15,18-1 16,8 0-1,-9 1-15,1-1 16,-1 0 0,9 1-16,-8-1 0,-10 9 15,-25 0-15</inkml:trace>
  <inkml:trace contextRef="#ctx0" brushRef="#br0" timeOffset="-206243.84">2727 12532 0,'0'0'0,"0"0"16,0 0 0,17-9-16,18 9 15,17 0-15,9 0 16,34-8-16,18 8 15,-43 8-15</inkml:trace>
  <inkml:trace contextRef="#ctx0" brushRef="#br0" timeOffset="-204825.29">3482 11466 0,'0'0'0,"-8"-8"0,-1-1 15,0-8 1,9 8-16,0 0 16,0 1-16,0-1 15,0 1-15,0-1 16,0 9-16,0 0 15,0 0-15,0 9 16,0 34-16,9 17 16,8 18-16,18 18 15,17 42 1,9 1-16,-9-44 16,0 9-16,-8 9 15,-1-27 1,-17-25-16,0-26 15,-17-9-15,0 0 16,-1-18-16,1 1 16,-9-9-16,9-17 15,-1-18-15,1-26 16,0 1 0,-1-18-16,1-18 15,0-8-15,-9 27 0,8 16 16,10 0-16,8 1 15,9 8 1,-1 0-16,10-18 16,-1 18-1,-26 44-15</inkml:trace>
  <inkml:trace contextRef="#ctx0" brushRef="#br0" timeOffset="-204405.85">4820 11588 0,'0'0'0,"-9"0"0,0 0 16,-17 0 0,-8 17-16,-27 0 15,-9 9-15,18 0 16,0 9-16,9 17 15,8 26 1,18 9 0,8-27-16,9 9 15,26 1-15,17 16 0,27-8 16,-1-17-16,1-18 16,-27-17-16,-25-17 15</inkml:trace>
  <inkml:trace contextRef="#ctx0" brushRef="#br0" timeOffset="-204101.41">4872 12229 0,'0'0'0,"0"0"0,0 0 0,0 0 15,0 8-15,9 10 16,17 16-16,8 1 15,10 8 1,-18-17-16,0-17 16,0 0-16,-17-1 15,-1-16-15,1-1 16,0-8-16,-1-1 16,-16 1-16,-10-9 15,-8 0 1,-17 9-16,8-1 15,0 18-15,18 9 16,0-9-16,17 9 16</inkml:trace>
  <inkml:trace contextRef="#ctx0" brushRef="#br0" timeOffset="-203732.82">5410 12090 0,'0'0'0,"-8"0"0,-1 9 16,0-1-1,1 1-15,8 8 16,8 9-16,27 35 15,26 26-15,0-9 16,-18-18-16,0-16 16,-8-10-16,-9-8 15,-17 0-15,0-17 16,-9-1-16,-9 1 16,0 0-16,-17-1 15,-26 10 1,0-10-16,-9 1 15,0-9 1,35 0-16,18 0 16</inkml:trace>
  <inkml:trace contextRef="#ctx0" brushRef="#br0" timeOffset="-203394.9">6088 11466 0,'0'0'0,"0"0"0,0 9 15,0 17-15,-9 26 16,0 17-16,1 53 15,8 8 1,0-18-16,0 18 0,17 9 16,9-27-1,17-25-15,18 0 16,26-27-16,0-17 16,-52-25-1</inkml:trace>
  <inkml:trace contextRef="#ctx0" brushRef="#br0" timeOffset="-199200.77">7034 11259 0,'0'0'0,"0"0"0,0 0 0,-8 0 15,-10 0-15,-17 0 16,-17 0-1,-8 8-15,7 10 0,19-1 16,-1 9 0,0 17-16,18 26 15,-1 1-15,18-18 16,18 0 0,25 26-16,18 17 0,0 0 15,-18-25-15,-17-19 16,0-7-16,-8-18 15,-10 0 1,1 0 0,0 8-1,-9 1-15,-9-9 0,0 0 16,-17-17-16,0-1 0,-17 1 16,-1-18-16,1 1 15,8-10-15,18 10 16,0-1-1,8 0-15,9-17 16,17-17-16,18-9 16,17-9-16,0 10 15,-26 42-15</inkml:trace>
  <inkml:trace contextRef="#ctx0" brushRef="#br0" timeOffset="-198916.02">7251 12012 0,'0'0'0,"0"0"0,0 0 0,0 0 16,9 0-16,8 0 16,1 0-16,8 9 15,9-9-15,8 0 16,18 0 0,34 0-1,-25 0-15</inkml:trace>
  <inkml:trace contextRef="#ctx0" brushRef="#br0" timeOffset="-198265.94">8128 11605 0,'0'0'0,"0"0"16,-8 0-16,-1 9 15,0 8-15,-8 0 16,0 1-16,-1-1 15,1 26 1,-1 18-16,10 8 16,8 1-16,17-10 15,9-17 1,18 1-16,8-1 16,0-17-16,0-17 15,0-1-15,0-8 0,0-8 16,0-27-16,-8-17 15,-9-17 1,-18 17 0,-8 0-16,-18 9 15,-17-18-15,0 0 0,-9 9 16,-8 0-16,-1 0 16,-17 18-16,9 16 15,0 1 1,17 17-1,18 0 1,0 0-16,17 9 16,0 8-16,17 9 0,18 9 0,8-1 15,1-8-15,16 9 16,27 0-16,18-9 16,-27-18-1,-44 1 1</inkml:trace>
  <inkml:trace contextRef="#ctx0" brushRef="#br0" timeOffset="-197777">9127 11960 0,'0'0'0,"0"0"0,0 0 15,9 0-15,8 9 16,0 0 0,36-1-16,33 9 15,19 1 1,-19-10-16,-7-8 0,-1-8 16,-17-10-16,-35 10 15</inkml:trace>
  <inkml:trace contextRef="#ctx0" brushRef="#br0" timeOffset="-197471.35">9275 11622 0,'0'0'0,"0"0"15,0 0-15,0 0 16,0 0-16,0 18 16,8-1-16,10 26 15,16 27-15,1 25 16,-9-8 0,0-27-16,-8-8 15,8-9-15,0 1 16,0-10-16,9-16 15,-1-10-15,-16 1 16</inkml:trace>
  <inkml:trace contextRef="#ctx0" brushRef="#br0" timeOffset="-197210.63">9952 11440 0,'0'0'0,"0"0"0,0 0 16,0 0-16,17 26 15,18 26-15,-9 9 16,0 8 0,0 27-1,0-1 1,-8-8-16,-1-35 0,-8-9 15,8-17-15,1 0 0,-10-18 16,-8 1-16,0-9 16</inkml:trace>
  <inkml:trace contextRef="#ctx0" brushRef="#br0" timeOffset="-196992.84">10169 11328 0,'0'0'0,"0"0"16,0 0-16,0 0 15,0 9-15,9 25 16,8 35-16,18 18 16,0-18-1,-1 9-15,1 9 0,-9-18 16,-8 1-16,-10-18 15,1-26-15</inkml:trace>
  <inkml:trace contextRef="#ctx0" brushRef="#br0" timeOffset="-196707.94">9665 11527 0,'0'0'0,"0"0"0,0-9 15,0 1-15,18-1 16,25-8-16,44-1 16,17 1-16,-17 8 46,26 1-46,26-1 0,-35 0 0,-26 1 16,-17-1-16,9 1 0,-10 8 16,10-9-16,-27 0 15</inkml:trace>
  <inkml:trace contextRef="#ctx0" brushRef="#br0" timeOffset="-196409.34">10004 12125 0,'0'0'0,"0"0"15,0 0-15,0 0 16,0 0-16,18 8 15,-1 1-15,0 0 16,9-1-16,18 10 16,34-10-16,0 1 15,-8-18 1,-18 1-16,-18-1 16,-16 9-16</inkml:trace>
  <inkml:trace contextRef="#ctx0" brushRef="#br0" timeOffset="-196029.23">10334 12471 0,'0'0'0,"0"0"0,0 0 15,0 0-15,9 0 16,0 0-16,-1 0 15,1 9-15,0 0 16,-9 8 0,-9 0-16,0 1 15,-8-1-15,-9 0 16,8 9-16,1 0 16,0 9-16,-1-9 15,1 0-15,8-9 16,9 0-1,0 9 1,9-8-16,17-1 16,26 9-16,18 0 0,-10-17 15,1-18-15,9 0 16,34-34-16,191-70 16</inkml:trace>
  <inkml:trace contextRef="#ctx0" brushRef="#br0" timeOffset="-195743.28">10985 11397 0,'0'0'16,"0"0"-16,18 0 0,17 17 16,43 44-16,26 17 15,-17 17-15,-9 35 16,-17 9-16,-18 25 16,-25 27-16,-18 8 15,-44-8 1,-25-27-1,-36-16-15,-94 137 0</inkml:trace>
  <inkml:trace contextRef="#ctx0" brushRef="#br0" timeOffset="-180619.14">3283 14178 0,'0'0'15,"17"0"-15,18 8 0,43 1 16,35 0-16,-9-1 16,-17 1-16,0 0 15,-9-9-15,-9 0 16,1-18-16,-18 10 15</inkml:trace>
  <inkml:trace contextRef="#ctx0" brushRef="#br0" timeOffset="-180386.22">3326 14654 0,'0'0'0,"0"0"0,9 0 16,17 0-16,43 17 16,35 1-16,-8-1 31,-9-8-31,-52-1 0</inkml:trace>
  <inkml:trace contextRef="#ctx0" brushRef="#br0" timeOffset="-180002.55">4412 14385 0,'0'0'0,"0"0"0,34 0 15,27 9-15,9 0 16,-1-1-16,-43-8 15</inkml:trace>
  <inkml:trace contextRef="#ctx0" brushRef="#br0" timeOffset="-179476.02">5011 13493 0,'0'0'16,"0"0"-16,0 0 0,0 0 15,0 0 1,0 18-16,17 8 16,1 34-16,16 10 15,1 8-15,-9-18 16,0 1-16,0-1 16,9 10-1,0-10-15,-9-16 16,0-1-16,0-17 15,0 0-15,-9-17 16,1-18-16,16-8 16,1-27-16,0-8 15,-9-34-15,9-36 16,-9 10-16,-9 25 16,-8-17-16,-1-17 15,1 17 1,0 43-16,-1 9 15,1 26-15,-9 9 16,0 8-16</inkml:trace>
  <inkml:trace contextRef="#ctx0" brushRef="#br0" timeOffset="-178956.98">6513 13303 0,'0'0'0,"0"0"15,0-9-15,-9 0 16,-8 1-16,-18-10 16,-17 10-16,-9 16 15,9 18-15,0 9 16,18 17 0,-1 9-16,0 25 15,18 27-15,17-9 16,0-35-16,8-8 15,10 17-15,8-9 16,-9-8-16,9-9 16,-17-18-1,0-8-15,-18 0 16,0 0-16,1-17 16,-1 0-16,-17-9 15,0-9-15,-18 0 16,10-17-16,-1 0 15,17 9-15,10 0 16,8-9 0,8 8-1,1 10-15</inkml:trace>
  <inkml:trace contextRef="#ctx0" brushRef="#br0" timeOffset="-178385.42">6626 13831 0,'0'0'0,"0"0"15,0 0 1,0 0-16,0 17 0,0 1 16,9 8-16,8 8 15,0 1 1,1-9-16,-1 0 15,1 0-15,-1-17 16,-8-1-16,8-8 16,0-8-16,1-1 15,-1 0-15,0 1 16,1-10-16,-9 1 16,-1 0-1,1-1-15,0 18 16,-1 0-16,1 0 15,8 9-15,1 8 16,-1 18-16,9 8 16,0 1-16,0-10 15,-17-8-15,0-17 16,-1 0 0,-8-1-16,0-16 15,0-1-15,9-17 16,0 0-16,8-9 15,0-8-15,1 0 16,8 8 0,0 9-16,9 9 15,-1 17-15,1 0 16,-9 17-16,9 0 16,0 18-16,8 0 15,-8-1-15,-27-16 16</inkml:trace>
  <inkml:trace contextRef="#ctx0" brushRef="#br0" timeOffset="-178200.01">6930 13130 0,'0'0'0,"0"0"0,0 0 15,0 0-15,0 0 16,0 0 0,0 0-16,17 0 15,1 0-15</inkml:trace>
  <inkml:trace contextRef="#ctx0" brushRef="#br0" timeOffset="-177903.08">7772 12930 0,'0'0'0,"0"0"0,0 0 16,0 0-16,0 0 16,-8 0-16,-1 0 15,0 18-15,-8 8 16,17 17-16,9 35 15,25 34 1,10 10-16,-10-1 16,1 0-16,-9-17 15,0-26 1,0-26-16,9-9 0,-9-8 16,9-26-16,-9-1 15</inkml:trace>
  <inkml:trace contextRef="#ctx0" brushRef="#br0" timeOffset="-177466.92">8702 12878 0,'0'0'0,"0"0"0,0 0 0,-9-8 0,0-1 15,0 0-15,-17-8 16,0 17-16,0 0 16,0 17-16,0 9 15,9 9-15,-1 17 16,18 9 0,9 25-1,26 27-15,8-9 0,-8-18 16,-9 1-16,0 0 15,0-9-15,-17-18 16,-9-17-16,-9-8 16,-8-9-16,-9 0 15,-9-9 1,-8-8-16,8-18 16,9-8-16,-9-9 15,9-17-15,9 0 16,-1 8-16,18 0 15,26 9 1,18-8 0,25-1-16,-34 18 0</inkml:trace>
  <inkml:trace contextRef="#ctx0" brushRef="#br0" timeOffset="-177263.88">9040 13519 0,'0'0'0,"0"0"0,18 0 0,8 0 16,0 9-16,0-9 15,0 0-15,-9 0 16</inkml:trace>
  <inkml:trace contextRef="#ctx0" brushRef="#br0" timeOffset="-176714.26">9813 13233 0,'0'0'0,"-9"0"0,1 0 15,-1 18-15,0 16 16,-8 10-16,8-1 15,1 0-15,8 9 16,0 0-16,0 0 16,17-8-16,9-1 15,9-8-15,17-9 16,0-18-16,-9-16 16,1-10-1,-9-8-15,-9-8 16,0-18-16,-18-26 15,-8-18-15,-17 18 16,-18 18-16,-26 8 16,9 8-16,0 19 15,9 7-15,8 1 16,0 8 0,9 9-1,9 0-15,8 0 0,9 18 16,0 16-16,26 18 15,35 0-15,9-9 16,-1-17-16,-8-8 16,-35-1-16</inkml:trace>
  <inkml:trace contextRef="#ctx0" brushRef="#br0" timeOffset="-176369.91">10404 13086 0,'0'0'0,"0"0"0,0 0 16,8 0-1,10 9-15,16 17 16,1 17-16,0 18 16,-9 17-16,0-18 15,-17 10-15,-1 8 16,-8 0-16,-8-9 16,-10 0-1,-34-8-15,0-18 16,-9-8-16,35-18 0</inkml:trace>
  <inkml:trace contextRef="#ctx0" brushRef="#br0" timeOffset="-175078.19">3726 15148 0,'0'0'0,"0"0"15,0 8-15,0 1 16,8 0-16,10-1 16,-1 1-1,0 0-15,18-1 16,26-8-16,17-8 15,9-1 1,-18-8-16,9-9 16,-8 0-16,17-9 15,-44 9-15</inkml:trace>
  <inkml:trace contextRef="#ctx0" brushRef="#br0" timeOffset="-174833.13">3752 15486 0,'0'0'0,"0"0"16,0 0-16,0 0 16,0 0-16,8 0 15,36 8-15,43 1 16,43-18-16,17 1 15,36-27-15,-18-8 16,-113 34-16</inkml:trace>
  <inkml:trace contextRef="#ctx0" brushRef="#br0" timeOffset="-174170.56">4976 14697 0,'0'0'0,"0"0"0,0 0 0,0 18 15,0-1-15,9 26 16,17 35-16,26 43 15,0-8-15,-9-26 16,-8-9-16,17 0 16,-8-18-16,-1-8 15,1-26-15,-18-8 16,8-10-16,-8-16 16,9-27-1,0-17-15,-9-35 16,0-34-1,-9 8-15,-8 18 0,0-26 16,-18 17-16,9 26 16,0 17-1,9 9-15,-1 26 16,1 18-16</inkml:trace>
  <inkml:trace contextRef="#ctx0" brushRef="#br0" timeOffset="-173747.18">6383 14429 0,'0'0'0,"-9"0"16,-26 0-16,-17 0 0,-34 8 0,-19 10 16,18 25-16,9 9 15,26 9-15,26-1 16,9-8-16,17 18 16,26 34-1,9 8-15,8-25 16,-17-27-16,0-16 15,-9-18-15,-8 0 16,0-9-16,0 0 16,-18-8-16,0 0 15,-26-1 1,-8 1-16,-9 0 16,8-9-16,1 0 15,17 0-15,9 0 16,-1 0-16,10 0 15,8 0-15</inkml:trace>
  <inkml:trace contextRef="#ctx0" brushRef="#br0" timeOffset="-173168.49">6531 14845 0,'0'0'0,"0"0"0,0 0 0,-9 0 0,0 26 0,9 26 15,0 17 1,18 0-16,-10-17 16,1-9-1,8-8-15,1-9 16,-1 0-16,9-17 0,0-1 15,9-8-15,0-17 16,-1-18 0,10-17-16,-1-8 15,-17 16-15,0 10 16,-8 16 0,-10 1-16,1 17 0,8 0 15,9 26-15,18 17 16,-1 18-1,1-18-15,-18 1 16,-18-18 0,1-9-16,0-8 0,-9-1 15,0-8-15,0 0 16,0-8-16,0-18 16,8-26-16,1 0 15,9 17 1,-1 0-16,0 1 15,9 16-15,0 18 16,9 9-16,17 26 16,-8 8-16,-10 0 15,-25-8-15,0-9 16,-1-17 0</inkml:trace>
  <inkml:trace contextRef="#ctx0" brushRef="#br0" timeOffset="-173013.65">7008 14342 0,'0'0'0,"0"0"0,0 0 16,0 0-16,0 0 15,18 17-15,-1 9 16,0-17-16</inkml:trace>
  <inkml:trace contextRef="#ctx0" brushRef="#br0" timeOffset="-172764.69">7746 14420 0,'0'0'0,"0"0"0,0 0 16,-8 9 0,8 34-16,0 35 15,8 17-15,10-8 16,8 26-16,8 16 16,-8-25-16,1-26 15,7-8-15,-8-18 16,-8-35-16</inkml:trace>
  <inkml:trace contextRef="#ctx0" brushRef="#br0" timeOffset="-172188.03">8467 14377 0,'0'0'0,"0"0"0,0 0 16,0 0-16,0 8 16,-9 18-1,1 35-15,-1 17 0,0 0 16,9-17-1,0-9-15,9 0 16,8 0-16,18 8 16,9 1-16,8-18 15,-9-17-15,0-17 16,1-18-16,-1-17 16,18-9-1,-9-16-15,-8-45 16,-27-8-16,-17 18 15,-9 16-15,-17 18 16,0 0 0,-9 18-16,-25-1 0,-18 9 15,-1 17-15,19 9 16,25 9-16,9 0 16,8-1-1,1 10-15,0-1 16,17 9-1,8 0-15,18 9 0,27-9 16,-10-9-16,9-17 16,-9-9-16,-25 9 15</inkml:trace>
  <inkml:trace contextRef="#ctx0" brushRef="#br0" timeOffset="-171999.97">9084 14879 0,'0'0'0,"8"0"0,10 0 16,8 0-16,8 0 15,27 0-15,9 0 16,25-8-1,-43-1-15</inkml:trace>
  <inkml:trace contextRef="#ctx0" brushRef="#br0" timeOffset="-171503.01">10152 14351 0,'0'0'0,"0"0"0,-9 0 15,-8 0-15,-18 0 16,-34 8-1,8 1-15,9 0 16,17-1 0,0 10-16,18-1 0,-1 26 15,10 18-15,25 17 16,18 0-16,17 9 16,9-9-16,-18 0 15,-17-1 1,-8-16-16,-18-18 15,-18 1-15,-17-10 16,-17-8 0,9-17-16,8 0 0,0-1 15,1-16-15,8-1 16,8-17-16,1-17 16,17-9-16,17 17 15,35-8 1,-8 17-16</inkml:trace>
  <inkml:trace contextRef="#ctx0" brushRef="#br0" timeOffset="-171246.99">10490 14186 0,'0'0'0,"0"0"0,18 0 0,-1 26 0,27 18 15,16 34 1,27 51-16,-17 19 16,-36-18-16,-42 34 15,-27-8-15,-34-52 16,-27-17-16,-34-27 15,-157 62-15</inkml:trace>
  <inkml:trace contextRef="#ctx0" brushRef="#br0" timeOffset="-170196.93">11038 14385 0,'0'0'0,"0"0"0,8 9 16,10 8-1,-1 18-15,18 8 16,-9 9-16,0 9 16,0-9-16,0-9 15,0-8-15,0-9 16,0 0-1,-9 0-15,10-17 0,-10-1 16,0 1-16,9-18 16,9-34-1,26-44-15,17-17 16,26-43-16,0-26 16,-17 8-1,0-17-15,17 1 16,9-1-16,-17 8 0,-27 44 15,9-8-15,18-9 16,-9 25 0,-18 36-16,-34 51 15</inkml:trace>
  <inkml:trace contextRef="#ctx0" brushRef="#br0" timeOffset="-165687.9">1381 15858 0,'0'0'0,"0"0"0,0 9 0,0 17 16,0 8-16,17 18 15,9 26 1,-17 17 0,26 9-16,-27-8 0,18-1 15,9 0-15,9-17 16,-27-17-16,18-1 15,-1-8-15,1-26 16,0-8 0,8-10-16,1-16 15,8-18-15,0-26 0,-9-26 16,1-35 0,-18-8-16,0 17 15,0-26-15,-9 0 16,-8 35-16,0 17 15,8 9-15,-17-1 16,9 18-16,-1 26 16,-8 26-16</inkml:trace>
  <inkml:trace contextRef="#ctx0" brushRef="#br0" timeOffset="-164995.83">2536 16447 0,'0'0'0,"0"0"16,0 0-1,0 0-15,0 0 16,0 0-16,0 0 15,0 0-15,0 0 16,0 0-16,0 0 16,-9 0-16,0 0 15,-8 9-15,-9 8 16,0 0 0,9 1-16,-1 8 0,1 0 15,-1-9 1,18 0-16,0 9 15,0-8-15,9 8 16,9-9-16,-1-8 16,0-1-16,9 1 15,9-9-15,0 0 16,-9-9-16,0 1 16,0 8-1,0 0 1,-9 0-16,-8 0 15,0 0-15,-1 0 0,1 17 16,0 26-16,8 26 16,1 9-16,-1-8 15,-8-1 1,8 9-16,-8 0 16,-1-17-1,1-9-15,-9-27 16,0 1-16,0-8 0,0-1 15,9-8-15</inkml:trace>
  <inkml:trace contextRef="#ctx0" brushRef="#br0" timeOffset="-164660.95">3144 16386 0,'0'0'15,"0"0"-15,0 0 16,0 0-16,0 0 15,8 0-15,18 0 0,9 0 16,0 0 0,0 0-16,-1 0 15,18 0-15,1 0 32,7 0-17,1-8-15,-17 8 0,-27 0 0</inkml:trace>
  <inkml:trace contextRef="#ctx0" brushRef="#br0" timeOffset="-164451.92">3109 16828 0,'0'0'0,"0"0"0,0 0 0,26 9 15,17-9-15,18 0 16,17-9-1,27 0-15,-1 1 16,-9-10-16,-43 1 16</inkml:trace>
  <inkml:trace contextRef="#ctx0" brushRef="#br0" timeOffset="-163086.12">4056 16083 0,'0'0'0,"0"9"15,0 8-15,0 9 16,17 17 0,26 44-16,9 17 15,-8-9-15,-1 1 16,9 16-16,9 9 16,0-25-16,-18-27 15,1-17-15,-9-17 16,-9-9-1,0-18 1,-9 1-16,9-18 0,0-8 0,9-44 16,0-25-16,-9 8 15,0-9 1,0-25-16,-18-1 16,1 26-1,-9 27-15,0 8 16,0 17-16,0 0 0,0 18 15,-9 0-15,9 17 16,0 0 0,0 0-16</inkml:trace>
  <inkml:trace contextRef="#ctx0" brushRef="#br0" timeOffset="-162599.02">5506 15927 0,'0'0'0,"-9"0"0,-8 0 16,-18 9-16,0 8 15,-8 18-15,8 8 16,9 1-16,0 25 16,9 35-16,8 8 15,18-25 1,8-18-16,18 1 15,17 16 1,0-8-16,-26-17 16,0-18-16,-17-8 0,-9-9 15,-18 0-15,-8 0 16,-8-9-16,-1 0 16,-9-8-1,1 0-15,-9-1 16,0 1-16,17-9 15,9-9-15,9 1 16,17 8-16,0 0 16</inkml:trace>
  <inkml:trace contextRef="#ctx0" brushRef="#br0" timeOffset="-161967.12">5853 16421 0,'0'0'0,"-9"0"0,1 0 16,8 0-16,0 0 15,0 0-15,0 17 16,0 9-16,0 9 15,17 0-15,1-1 16,-1 1-16,9-9 16,-9 0-1,-8 0-15,0-17 16,-1-1-16,1 1 16,-9-9-16,0 0 15,0 0-15,9-9 16,-1 1-16,10-1 15,-1-8-15,-8-1 16,0 10 0,8-1-16,-8 9 15,8 0 1,0 0-16,9 9 0,-8 8 16,-1 0-16,-8 1 15,-1-1-15,1 9 16,0-9-16,-9-8 15,0-1 1,0-8 0,0 0-16,0-8 0,0-1 15,9 0-15,8 1 16,0-9-16,18-1 16,0 10-16,-1 8 15,1 0 1,0 0-16,0 26 15,17 8-15,-9 9 16,-17 9-16,-17-8 16,0-27-16</inkml:trace>
  <inkml:trace contextRef="#ctx0" brushRef="#br0" timeOffset="-161759.21">6157 15927 0,'0'0'0,"0"0"15,0 0-15,0 0 16,0 0-16,0 18 16,0-10-1,9 1-15</inkml:trace>
  <inkml:trace contextRef="#ctx0" brushRef="#br0" timeOffset="-161466.95">6878 16083 0,'0'0'0,"0"0"0,0 0 16,-9 18-16,1 7 15,-1 19 1,-9 42-16,18 18 16,0-8-16,18-10 15,17 27-15,-1-9 16,10-18-16,-1-25 15,44 0 1,-18-27-16</inkml:trace>
  <inkml:trace contextRef="#ctx0" brushRef="#br0" timeOffset="-160363.85">7451 15806 0,'-9'9'0,"-8"-1"0,8 10 16,-17-1-16,9 0 15,-9 18-15,0 17 16,8 0-16,1-9 15,8 1-15,9-1 16,0 0-16,9-8 16,0-1-1,-1-8-15,1-17 16,-9 0-16,9-1 16,-9-8-16,0 0 15,0 0-15,8 0 16,-8-8-1,0-1-15,0 0 16,0 1 0,0-1-16,0 0 0,0 1 15,0-1-15,0 0 16,-8 1-16,-1-1 16,0 0-16,1 1 15,-1-1 1,-8 0-16,-1 9 15,1 0-15,8 0 0,1 9 16,8 8-16,8 27 16,18 25-1,26 26-15,-8-25 16,-9-10 0,8 10-16,0 8 0,1-9 15,-9-9-15,-18-16 16,-8-18-16,-18 0 15,0 0-15,1-18 16,-10 1 0,-8 0-1,-9-18-15,-17-17 16,9-9-16,8 1 16,18-1-16,17 0 0,0 9 15,17-17-15,18 0 16,-9 17-1,-17 26-15</inkml:trace>
  <inkml:trace contextRef="#ctx0" brushRef="#br0" timeOffset="-160102.91">7929 16594 0,'0'0'0,"0"0"16,0 0 0,0 0-16,34 0 15,27 0-15,17 0 16,-8 0-16,-44 0 15</inkml:trace>
  <inkml:trace contextRef="#ctx0" brushRef="#br0" timeOffset="-159272">8615 16126 0,'0'0'0,"0"0"15,0 9-15,0 0 0,0-1 16,-9 10-16,9 16 15,0 27 1,17 26-16,1-9 31,8-9-31,0 0 0,9 1 16,-1-10-16,-8-17 0,9-8 16,0-9-16,0-17 15,8-1-15,0-16 16,1-18-1,-18 0-15,0-35 16,-17-17 0,-9-17-16,-26-9 15,-18 9-15,-17 8 0,1 9 16,-10 9-16,-8 17 16,0 9-16,17 25 15,18 10 1,8 8-16,17 8 15,1 10-15,17 8 16,17 8-16,36 18 16,16 9-16,27-1 15,16 1-15,-7-26 16,-18-18 0,-18-17-16,-43-9 15</inkml:trace>
  <inkml:trace contextRef="#ctx0" brushRef="#br0" timeOffset="-158903.92">9370 16464 0,'0'0'0,"0"0"0,0 0 16,18 18-16,25-1 16,9 0-1,0 9-15,-8-8 16,-1-10-16,9 1 16,-8-9-16,-27 0 15</inkml:trace>
  <inkml:trace contextRef="#ctx0" brushRef="#br0" timeOffset="-158653.95">9466 16230 0,'0'0'0,"0"0"15,0 0-15,17 18 16,0 16-16,10 18 16,-1 9-16,0 0 15,-18-1 1,1-8-16,-9 0 16,0-17-16,17-9 0,-8-9 15</inkml:trace>
  <inkml:trace contextRef="#ctx0" brushRef="#br0" timeOffset="-158345.75">10091 16135 0,'0'0'0,"0"0"0,0 0 0,0 9 0,9-1 15,-1 10-15,10 25 16,-1 18 0,0 8-16,-8-8 31,0-18-31,0-17 0,8 0 0,-8 0 15,-9-17-15,8-1 16,-8 1-16,9 0 16</inkml:trace>
  <inkml:trace contextRef="#ctx0" brushRef="#br0" timeOffset="-158105.87">10308 15927 0,'0'0'0,"0"0"0,0 0 0,0 0 16,0 0-16,0 0 15,0 18-15,17 8 16,1 26 0,-1-9-16,1 9 15,8 8-15,0 10 16,-9-18-16,-8-9 15,8 0-15,0-8 16,-8-18 0</inkml:trace>
  <inkml:trace contextRef="#ctx0" brushRef="#br0" timeOffset="-157800.02">9796 16126 0,'0'0'0,"0"0"0,0 0 15,0 0-15,0 0 16,17 0-16,27 9 16,8-9-16,8 0 15,-7 0 1,33-9 15,27 1-31,0-9 0,-113 17 0,96-18 0,-1 1 0,9 0 16,-17-1-16,-17 18 15,-18-17-15,-17 8 16</inkml:trace>
  <inkml:trace contextRef="#ctx0" brushRef="#br0" timeOffset="-157538.28">9917 16577 0,'0'0'0,"0"0"0,18 17 15,-1 1-15,18-10 16,-9 1-16,9 0 16,25-1-16,10 1 47,-1 0-47,-25-9 0,-44 0 0,43 0 0,1 0 0,-18 0 15</inkml:trace>
  <inkml:trace contextRef="#ctx0" brushRef="#br0" timeOffset="-157184.28">10160 16889 0,'0'0'0,"0"0"0,0 0 0,0 0 0,18 0 16,-1 0-16,18 8 15,0 10-15,-1-1 16,-8 0-16,-8 1 16,-9 8-1,-1-9-15,-16 0 16,-1 9-16,-17 0 16,8 0-16,1 0 15,0 0-15,8-8 16,9-10-1,0 1-15,0 0 16,26-1-16,17 1 0,18-18 16,17 1-1,-43-1-15</inkml:trace>
  <inkml:trace contextRef="#ctx0" brushRef="#br0" timeOffset="-156866.65">11124 15685 0,'0'0'0,"0"0"0,18 0 0,8 17 16,35 9-16,8 43 16,9 35 15,-17 9-31,9 60 0,-10 35 0,-34 0 0,-26 0 16,-43-44-16,-44 1 15,9-61-15,-18-18 16,10-25-1,51-35 1</inkml:trace>
  <inkml:trace contextRef="#ctx0" brushRef="#br0" timeOffset="-147091.75">12358 16204 0,'0'0'0,"-9"0"16,0 0-16,1 0 15,-1 0-15,0 0 16,0 0-16,1 0 15,8 0-15,-9 0 16,9 0-16</inkml:trace>
  <inkml:trace contextRef="#ctx0" brushRef="#br0" timeOffset="-146773.79">12045 16083 0,'0'0'0,"0"0"0,0 0 0,0 9 16,17 8-16,9 0 0,9 1 16,17-1-16,-8-8 15,-1-1-15,-8 1 16,17 0 0,9 8-16,17-8 15,-26-9-15</inkml:trace>
  <inkml:trace contextRef="#ctx0" brushRef="#br0" timeOffset="-146521.95">12054 16594 0,'0'0'0,"0"0"0,8 9 16,18 8-1,35 1-15,0 8 16,-9-9-16,35 9 16,34-17-16,-51-9 15</inkml:trace>
  <inkml:trace contextRef="#ctx0" brushRef="#br0" timeOffset="-145948.89">12757 15936 0,'0'0'0,"9"9"16,8 34 0,9 26-16,9 9 0,8 43 15,9 1 1,9-27-16,0-26 15,-18-17-15,1-17 16,-18-9-16,0-9 16,9-8-1,-1 0-15,10-18 0,-1-8 16,1-35 0,-1-35-16,-8-8 15,-26 17-15,-9-35 16,-9 0-16,-9 27 15,1 17-15,8 17 16,-8 8 0,8 10-1,9 25-15</inkml:trace>
  <inkml:trace contextRef="#ctx0" brushRef="#br0" timeOffset="-145555.02">14659 15633 0,'0'0'0,"0"0"0,-9 0 0,-8 0 15,-18 8-15,-34 10 0,-10-1 16,19 0-16,8 9 16,-1 9-16,-7 26 15,8 25-15,8 1 16,18-9-1,17 8-15,18 18 16,8-17-16,18-18 16,0-17-16,17-17 15,18 0-15,-18-18 16</inkml:trace>
  <inkml:trace contextRef="#ctx0" brushRef="#br0" timeOffset="-145256.74">14633 16222 0,'-9'0'0,"9"8"16,0 18-16,0 18 15,0 16-15,18 1 16,-1-9-16,0-9 16,18 1-16,17-1 15,0-17-15,-8-17 16,-1-1-1,0-8-15,-16-8 16,-1-10 0,-9-16-16,-8-27 15,-18 0-15,-26 9 0,-17 0 16,-9 18 0,9 16-16,-9 1 15,-8 17-15,8 9 16,26-1-16,18-8 15</inkml:trace>
  <inkml:trace contextRef="#ctx0" brushRef="#br0" timeOffset="-144870.6">15545 15780 0,'0'0'0,"0"0"0,0 0 15,-9 0 1,0 9-16,1 8 16,-10 18-16,18 25 15,0 10-15,9-1 16,8 9-1,1 17-15,8 9 0,0-35 16,-18-17-16,1-17 16,0-9-1,-18 0-15,0-9 16,1 1-16,-18-10 16,-18 1-16,-16 0 15,-1-18-15,9 0 16,8 9-1,18 0-15,17 0 16</inkml:trace>
  <inkml:trace contextRef="#ctx0" brushRef="#br0" timeOffset="-144529.99">16092 15460 0,'0'0'15,"-9"0"-15,0 8 0,1 10 16,-10 25-16,-8 9 15,0 17-15,0 26 16,0 44-16,26-9 16,9 34-16,8 1 15,9-35 1,18 0 0,-1 0-16,27-18 15,-1-25-15,-34-52 0</inkml:trace>
  <inkml:trace contextRef="#ctx0" brushRef="#br0" timeOffset="-143822.89">16639 15806 0,'0'0'0,"0"0"0,0 0 15,0 17-15,9 18 16,17 26-16,8 8 16,10 0-1,8 9 1,0 35-16,0 8 15,0-17-15,-8-9 0,-1 9 0,-17 0 16,-17-35 0,-18-17-16,0-8 15,-8-18-15,0 0 16,-1-18-16,1 1 16,0-9-1,8-9-15,-8-17 16,-1-8-16,18-10 0,0-8 15,18 9 1,-1 0-16,26 17 16,35-9-16,-34 18 15</inkml:trace>
  <inkml:trace contextRef="#ctx0" brushRef="#br0" timeOffset="-143611.95">17412 16560 0,'0'0'0,"0"0"0,0 0 15,17 8-15,27 1 16,8 0-16,0-9 15,9 8-15,-35 1 16</inkml:trace>
  <inkml:trace contextRef="#ctx0" brushRef="#br0" timeOffset="-143112.68">17933 16152 0,'0'0'0,"0"0"0,0 0 16,0 26-16,0 26 15,17 44-15,1 8 31,25-18-31,9 10 0,9 8 16,0-18-16,-1-34 0,-16-17 16,8-35-1,0-18-15,9-8 16,-9-17-16,-17 0 16,-9-35-1,-26-26-15,-26-9 16,-26 35-16,0 18 15,8 8-15,-8 17 0,-9 9 16,0 9 0,1 17-16,16 0 15,27 8-15,8 10 16,27 34-16,25 26 16,26 0-16,36-9 15,25 0-15,-35-34 16,-60-26-16</inkml:trace>
  <inkml:trace contextRef="#ctx0" brushRef="#br0" timeOffset="-142813.99">18298 15338 0,'0'0'0,"0"0"16,0 0-1,0 0-15,26 18 0,34 42 16,36 44-16,-9 9 16,-9 34-16,-9 9 15,-8-26 1,-17 34-16,-27-16 15,-17-53-15,-9 0 16,-17 18-16,0-18 16,0-43-16,9 0 15,-1-9 1,18-25-16</inkml:trace>
  <inkml:trace contextRef="#ctx0" brushRef="#br0" timeOffset="-142523.68">19201 16135 0,'0'0'0,"8"0"16,18 9-16,35-1 15,0 1-15,0 0 16,-18-1 0,1 1-1,-10 0-15,-25-9 0</inkml:trace>
  <inkml:trace contextRef="#ctx0" brushRef="#br0" timeOffset="-142321.62">19166 16525 0,'0'0'0,"0"0"16,9 0-1,51 9-15,27-1 16,9 1-16,-1-18 16,10-17-16,16-17 15,174-96-15</inkml:trace>
  <inkml:trace contextRef="#ctx0" brushRef="#br0" timeOffset="-141927.15">19783 15771 0,'0'0'0,"0"0"16,0 0-16,17 26 15,18 35-15,17 34 16,-9-8-16,-8-1 16,8 10-16,1-1 15,-1-17-15,1-26 16,-1-17-16,-8-9 16,-9-18-1,0 1-15,0-18 16,-9-17-16,9-17 15,-17-18-15,-9-17 16,-9-26-16,1-8 16,8 25-16,0 44 15</inkml:trace>
  <inkml:trace contextRef="#ctx0" brushRef="#br0" timeOffset="-141608.15">21033 15676 0,'0'0'0,"0"0"0,0 0 0,-9 0 16,1 0-16,-10 0 0,-8 9 16,-17 8-1,-1 0-15,10 1 16,-1 16-16,18 18 31,17 18-31,17 8 0,9-18 16,0-8-16,9 0 0,8 9 15,18-18-15,-35-26 16</inkml:trace>
  <inkml:trace contextRef="#ctx0" brushRef="#br0" timeOffset="-141292.42">21172 16178 0,'0'0'16,"0"0"-16,17 18 0,18 8 16,0 8-16,0 1 15,-9-9-15,0 0 16,0 0-16,-9-17 16,1-1-16,-10-8 15,1-8 1,0-1-16,-1-8 15,-8-1-15,0-8 16,-8 0-16,-1 0 16,-17 0-16,-18-8 15,10 8-15,8 17 16,26 9-16,0 0 16</inkml:trace>
  <inkml:trace contextRef="#ctx0" brushRef="#br0" timeOffset="-140941.02">21823 15823 0,'0'0'0,"-8"0"0,-1 0 16,0 9-16,1 0 15,-10 8-15,10 9 16,8 35-16,17 8 16,9 9-16,9 26 15,8 0-15,1-26 16,-18-26 0,-9-18-1,-8-8-15,-9-17 0,-9 0 16,0-1-16,1-8 15,-18-8-15,-9-18 16,0-9-16,9 0 16,17 18-16</inkml:trace>
  <inkml:trace contextRef="#ctx0" brushRef="#br0" timeOffset="-140640.68">22310 15252 0,'0'0'0,"0"0"0,0 0 16,0 0-1,0 26-15,0 34 16,0 53-16,0-9 16,8 17-16,10 35 15,-1-17-15,9-27 16,9 27 0,17-27-16,9-16 15,8-18-15,-34-44 0</inkml:trace>
  <inkml:trace contextRef="#ctx0" brushRef="#br0" timeOffset="-140090.68">22891 15875 0,'0'0'0,"0"0"0,0 18 15,0 8 1,0 17-16,9 18 15,9-1-15,8 18 16,17 17-16,9-8 16,-8-26-16,-10-18 15,-8-17-15,-8-17 16,16-9 0,10-18-16,-1-16 15,1-10-15,-18-16 16,-9-18-16,-26-35 15,-17 1-15,0 34 16,0 26-16,0 0 16,-17 0-16,-1 8 15,1 10-15,0 16 16,8 18 0,17 0-16,1 9 15,17 0 1,0 8-16,26 26 15,18 9-15,-1 9 16,18-18-16,26 1 0,8-10 16,-51-25-16</inkml:trace>
  <inkml:trace contextRef="#ctx0" brushRef="#br0" timeOffset="-139874.02">23838 16196 0,'0'0'0,"26"0"0,9 8 16,17 1-16,0-9 15,9 0-15,34-9 31,218-25-31</inkml:trace>
  <inkml:trace contextRef="#ctx0" brushRef="#br0" timeOffset="-139475.15">24576 15589 0,'0'0'0,"0"0"0,0 0 15,0 0-15,-8 0 16,8 18-16,0-1 16,0 26-16,8 53 15,27 34 1,17-18-16,9-8 15,0 9-15,-9-18 16,-18-17-16,-16-26 16,-9-9-16,-18-17 15,-17 0-15,-9 0 16,-8-8-16,8-10 16,0 1-16,9-18 15,0 1 1,9-10-1,-1-8-15,10-8 16,8-1-16,43-17 0,0 17 16</inkml:trace>
  <inkml:trace contextRef="#ctx0" brushRef="#br0" timeOffset="-139183.75">24993 15165 0,'0'0'0,"0"0"15,0 0-15,26 0 0,26 26 0,35 35 16,17 77-16,0 53 15,-25 34-15,-27 18 16,-26-36-16,-61-25 16,-52-43-1,-43 8 1,-113 130-16</inkml:trace>
  <inkml:trace contextRef="#ctx0" brushRef="#br0" timeOffset="-137553.46">25610 16118 0,'0'0'0,"0"0"16,0 8-16,8 10 15,10-1-15,-1 0 16,0 9-16,1 0 15,-1 0-15,1 0 16,-1 0-16,0 0 16,9-17-16,0 0 15,-8-9-15,8-9 16,9-17 0,8 0-16,9-43 15,18-35-15,-10-17 16,-8-18-16,1-43 15,-19 9-15,-8-26 16,0 8-16,-17 26 16,0-25-1,17-139-15</inkml:trace>
  <inkml:trace contextRef="#ctx0" brushRef="#br0" timeOffset="-132046.78">15814 4087 0,'0'0'0,"0"0"0,0 0 15,0 0-15,0 0 16,0 0-1,0 0-15,0 0 16,-9 0-16,1 0 16,-1-9-16,0 0 15,0 1-15,-8-10 16,0 10-16,-1-10 16,1 1-16,0 8 15,-1 1 1,-8-1-16,0 0 15,0 1-15,0-1 16,-9 0-16,1 1 16,-1-1-16,0 0 15,0 1 1,1-1-16,8 0 16,-9-17-16,0 0 15,9 9-15,9-9 16,-1 0-16,-8 0 15,0-26-15,-9-26 16,1-8 0,-1-1-1,-8-8-15,-18-27 16,-9-16-16,10 17 0,16-9 16,1-26-16,8 26 15,-8 0-15,-1-26 16,1 26-1,-1 9-15,-8-18 16,9 9 0,17 35-16,8 0 0,1-18 0,8 1 15,9 34 1,0 17-16,9 0 16,8-17-16,1 9 15,8 0 1,8 8-1,1 9-15,9 9 0,-10 8 0,10 1 16,34 16-16,17 1 16,-8 0-16,18 17 15,51 17 1,0 9-16,-8 0 16,25 9-16,-8 8 15,9-9-15,26-8 16,-18 9-16,18-9 15,-26-17 1,25-1-16,1 1 16,-9 0-16,18-9 15,-18 0 1,17 0-16,-8-9 16,8-8-16,-8 8 0,0-8 15,-1-1-15,10 1 16,-1 0-16,1-9 15,17 0 1,-18 9 0,0-1-16,1 1 15,8 0-15,-9-1 0,1 1 16,-1 0-16,9-1 16,-8 1-1,-1 0-15,-8-1 16,-18 10-16,27-1 15,-27-8-15,9 8 16,-17-8-16,17 8 16,0-8-16,-18-9 15,27 0-15,-17 0 16,16-9-16,-16 0 16,-1 9-16,18-8 15,-9 8 1,0 0-16,-26 0 15,9 0-15,8 9 16,-17-1-16,26 1 16,-26 0-16,26 8 15,9-8-15,-27-1 16,27-8-16,-26 9 16,17 0-1,-9-1 1,9 1-16,26 8 15,-25 1-15,-1 8 0,-26-18 16,26 10-16,0 8 16,-9-9-16,9 9 15,-17 9 1,-1-1-16,10 10 16,-27-10-16,35 10 15,-34-10-15,8 10 16,17-10-16,-34 1 15,8 8-15,18-8 16,-44 0 0,26 8-16,0-8 15,-51 8 1,-1-17-16,26 17 0,-8 9 16,-35-17-16,-27 17 15,1-9-15,0 0 16,0 9-1,-1 0-15,-7 0 16,-10 0 0,-17-8-16,0-1 0,0 0 15,0 1-15,-8-1 16,-1 9-16,0 0 16,1-9-16,-1 1 15,0 16 1,1 1-1,8 17-15,9 0 16,8 9-16,0-1 16,1-8-16,-9-9 0,-1 9 15,1 9-15,8 17 16,-8 9-16,-9-9 16,-8-18-1,-1 9-15,0 9 16,1 18-16,-1-10 0,0-8 15,1 0 1,8 18-16,0 7 16,9-7-16,-1-18 15,-8-9 1,-8 0-16,8 44 0,0 25 16,-9-42-16,-8-36 15,0 10-15,8 16 16,0 27-1,9-18-15,-17-34 16,0-1-16,8 18 16,-8 9-16,0 0 15,-1-18-15,-16-17 16,-1-17 0,0 8-1,-8 9-15,-1 8 16,1 10-16,8-1 0,1-8 15,-1-18-15,0-8 16,1-9-16,-1 0 16,0 0-16,1 0 15,-1 0 1,0 0 0,1 0-16,-10 8 15,1 10-15,-1-10 0,10-17 16,-1 18-16,0-9 15,1 0-15,-10 0 16,10-9-16,-10 1 16,1-1-16,-18 9 15,0-9 1,27-8-16</inkml:trace>
  <inkml:trace contextRef="#ctx0" brushRef="#br0" timeOffset="-125349">999 8340 0,'0'0'0,"0"0"0,0 0 0,0 0 16,0-9-16,0 9 0,0 0 16,0-9-1,0 1-15,0-1 16,17 0-16,9-8 16,0 0-16,44-1 15,43 1 1,17 8-16,-35 9 0,44 0 15,18 0 1,-27 0-16,44 0 16,-1 9-16,-8 8 15,26 1-15,-26-10 16,0 1-16,9 0 16,-26-1-16,34-8 15,-17 9 1,-26 0-16,35-9 0,-27 0 15,-8 0 1,35 0-16,-18-9 16,-17 0-16,35 1 15,-18-1-15,-8 0 16,25 1-16,-25-1 16,8 0-16,18 1 15,-26 8 1,17 0-1,8 0-15,-34 0 16,35 0-16,-9 8 16,-17 1-16,25 0 0,-16-1 15,8 1-15,8 0 16,-16-1-16,16-8 16,10 9-1,-18 0-15,17-9 16,-17 0-16,0 8 15,9-8-15,-18 9 16,26 0-16,1-1 16,-36 1-16,36 8 15,-27-8 1,-8 0-16,25 8 16,-25-8-16,8-1 15,18 1-15,-35-9 16,26 0-16,0-9 15,-43 1-15,16-1 16,10-8-16,-18 8 16,-8 0-16,34 1 15,-17 8 1,-17-9-16,-1 0 16,1 1-16,-27-1 15,-25 0-15,-1 1 16,-8-1-16,-9 0 15,9-8 1,-17 8-16,-18 1 16,0-1-16,0 0 15,-18 9-15,1 0 16,0 0-16,-1 0 16,1 0-16,0 0 15,-1 0-15,1 0 16,0-8-16,0-1 15,-1 0 1,1-17-16,8-17 16,-8-44-16,0-17 15,-9 1-15,-9-53 16,-8-9-16,-9-17 16,-9-17-1,0 17-15,-8-17 0,8 8 16,0-8-1,0 8-15,9 27 16,9-18-16,8 35 16,9 25-16,-8-33 15,8 16-15,0 52 16,8 9-16,10-17 16,-1 8-16,-8 1 15,-1 25-15,1 9 16,0 9-1,-9-9-15,-9 0 16,0 0-16,1 9 16,-1 8-16,0 0 15,1 1-15,-10 16 16,-8 1-16,0 0 16,-17-9-1,-27 0 1,-8 0-16,9 9 15,-27-1-15,-43-8 16,9 9-16,0 0 0,-44-9 16,9 0-16,0 0 15,-35-9-15,1-8 16,-19-9 0,1 8-16,-8-8 15,-1 18-15,-9-10 16,-25 10-16,-1 16 15,-17-7-15,-26 7 16,53 1-16,-71-9 16,18 9-1,35-9-15,-61 0 16,9 0-16,43 8 16,-43 10-16,-9-1 15,43 0-15,-17 18 16,-17-9-16,34 0 15,-8 17-15,8-8 16,35-9-16,-43 0 16,35 0-16,34-9 15,9 9 1,8-8-16,10 8 16,34-9-16,-26 9 15,43-9-15,18 1 16,-9-1-16,17 9 15,35 0-15,-17 0 16,0 0 0,0 17-16,34 1 15,9 8-15,18 0 16,8-9-16,1 9 16,7 0-16,1 17 15,-17 35-15,26 26 16,8-17-16,-8-1 15,17 44-15,0 9 16,0-1 0,0 27-16,0 0 15,0-1-15,17 35 16,-17 1-16,26 16 16,-17 35-1,-1-17-15,18 35 0,-26-9 16,18-9-16,17 35 15,-18-44 1,-34 122-16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45:4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4056 942 0,'-9'0'0,"0"0"0,-8 0 0,-9 0 15,-9 0-15,-8 0 16,-27 9-16,-17 8 16,9 1-16,9 34 15,-1 34 1,18 18-16,-9 43 15,-8 53-15,-1 16 16,10 18-16,7 61 16,27-27-16,18-8 15,8 69-15,0-34 16,8-1 0,1 61-1,8-26 1,-8-17-16,8 35 0,1 25 15,-9 1-15,-9-62 0,-9 1 16,0 26-16,0-52 16,-8-44-16,8-42 15,9-44 1,0-18-16,9-69 16,8-25-16,18-10 15,-17-25-15</inkml:trace>
  <inkml:trace contextRef="#ctx0" brushRef="#br0" timeOffset="2480.34">4498 786 0,'0'0'0,"-8"0"0,-1 9 15,0 0-15,1-1 16,-1 1 0,0 8-16,1 1 15,-1-1-15,0 0 16,1 9-16,8-8 16,0 16-16,0 27 15,17 17 1,9 0-16,9 0 15,17-17-15,-9-1 0,9 9 16,0 1-16,1 8 16,16-18-1,1-16-15,8-10 16,-18-25-16,-16-9 16,-1-17-16,1-18 15,-1-26-15,-8 1 16,-9-44-16,-9-35 15,-8 27 1,-9 8-16,-9-26 16,-8 17-16,-9 26 15,0 1-15,-18-9 16,10-9-16,34 52 16</inkml:trace>
  <inkml:trace contextRef="#ctx0" brushRef="#br0" timeOffset="2792.28">4820 838 0,'0'0'16,"0"0"-16,0 9 0,0 17 16,0 35-16,17 69 15,0 8-15,1-34 0,-1 17 16,18 18-16,0-26 16,8-1-1,1 10-15,8 7 31,8-16-31,-34-70 16</inkml:trace>
  <inkml:trace contextRef="#ctx0" brushRef="#br0" timeOffset="3416.95">5940 1644 0,'0'0'0,"0"0"16,0-9-16,-9 1 0,1-1 15,-10 0 1,-16-8-16,-1 0 16,0-1-16,-8 10 15,-9-1-15,-9 9 16,-9 0-1,18 9-15,9 8 0,8 0 16,18 1 0,8 16-16,18 1 15,17 0 1,8-1-16,10-8 16,-1 0-16,1-17 0,8 0 15,0-1-15,-9-16 16,1-1-16,-18 0 15,0 9 1,0 0 0,-9 0-16,1 0 15,-1 18-15,9-1 0,0 0 16,9 35-16,8 35 16,18 25-16,9-16 15,8-10 1,0 1-1,-17-9-15,-27-26 16</inkml:trace>
  <inkml:trace contextRef="#ctx0" brushRef="#br0" timeOffset="3870.45">4577 2787 0,'0'0'0,"0"0"0,0 0 0,8 35 16,10 43-16,8 17 16,0-17-1,-9-9-15,9 9 0,0 0 16,9-17 0,8 0-1,27-9-15,8-35 16,0-17-16,-8-35 0,8-25 15,17-18-15,-8-44 16,-9 1-16,-43 17 16,-18 0-16,-8-8 15,-18 16 1,-17 27-16,-8 9 16,-1 16-16,18 36 15</inkml:trace>
  <inkml:trace contextRef="#ctx0" brushRef="#br0" timeOffset="4127.42">5098 2995 0,'0'0'15,"0"0"-15,0 9 0,17 34 16,0 27-16,1 33 15,-10 27-15,1-17 16,0-9 0,-1 9-16,1 8 15,0-43-15,0-35 16,-1-17 0,1-9-16,0-8 15,-1-9-15</inkml:trace>
  <inkml:trace contextRef="#ctx0" brushRef="#br0" timeOffset="4535.24">5679 3264 0,'0'0'0,"0"0"0,0 8 15,27 44-15,7 44 16,1-18-1,-9-18-15,-9-16 16,-8-10-16,0-8 16,-1-17-16,-8 0 15,0-1-15,0-8 16,0 0-16,0 0 16,18 0-1,-1 0-15,9 0 16,0 0-16,0 0 15,0 0-15,-8 9 16,-1 8-16,1 0 16,-10 9-16,1 9 15,-18 8-15,-26 1 16,-17-1-16,-8-8 16,16-9-1,9-18 1,9 1-16,9 8 0,0-8 15,17 0-15</inkml:trace>
  <inkml:trace contextRef="#ctx0" brushRef="#br0" timeOffset="4895.26">4629 4494 0,'0'0'0,"0"0"0,0 17 15,8 9-15,18 52 16,18 35-16,8-18 15,17-26-15,36-8 16,-19-9-16,-16-18 16,8-8-16,9-8 15,0-10 1,-18-16-16,-17-1 31,-8-17-31,-9-26 0,-18-43 0,-8-18 16,-1 61-1</inkml:trace>
  <inkml:trace contextRef="#ctx0" brushRef="#br0" timeOffset="5129.96">5228 4849 0,'0'0'0,"0"9"16,0 17-16,26 43 16,35 78-16,8 0 15,-17-25 1,-8 7-16,-10-16 0,-7-26 16,-10-35-16,9-9 15,-9-17 1</inkml:trace>
  <inkml:trace contextRef="#ctx0" brushRef="#br0" timeOffset="5420.7">6409 4901 0,'0'0'0,"-9"0"0,-25 17 16,-19 26-16,-7 44 15,-1 26-15,17-18 16,18-26-16,9-25 16,17-18-1,17 0 1,44 8-16,35-8 15,43-17-15,34-9 0,175-26 16</inkml:trace>
  <inkml:trace contextRef="#ctx0" brushRef="#br0" timeOffset="5976.2">4681 6521 0,'0'0'0,"0"26"16,17 26-16,1 0 0,8-1 16,26 10-16,26 0 15,9-9 1,-18-18-16,-8-16 16,0-10-1,8-16-15,18-18 16,0-9-16,-18-26 0,-8-34 15,-26-17 1,-9 8 0,-26-26-16,0 0 0,-17 26 15,-1 60-15</inkml:trace>
  <inkml:trace contextRef="#ctx0" brushRef="#br0" timeOffset="6213.61">5202 6183 0,'0'0'0,"0"0"0,0 0 16,0 8-16,0 36 15,0 68-15,0 44 16,-9-8-1,0 16-15,1 1 16,-1-27-16,9-8 16,9-9-16,8-25 15,-8-62-15</inkml:trace>
  <inkml:trace contextRef="#ctx0" brushRef="#br0" timeOffset="6618.44">6079 6858 0,'0'0'0,"0"0"0,0 0 16,-9 0 0,-8 9-16,-9 34 15,-18 53-15,-8 34 31,18 51-31,16 1 0,18 0 0,9 0 16,8-61-16,-8-17 16,0-26-1,-9-34-15,8-18 16,-16-18-16,8-8 16</inkml:trace>
  <inkml:trace contextRef="#ctx0" brushRef="#br0" timeOffset="6791.5">5801 7751 0,'0'0'0,"26"0"0,35-9 15,26-8-15,34-1 16,192-25-16</inkml:trace>
  <inkml:trace contextRef="#ctx0" brushRef="#br0" timeOffset="7211.69">6730 7621 0,'0'0'0,"-8"0"16,-1 8-16,-8 10 15,-1-1-15,1 18 16,-1-9-16,18 0 16,0 0-16,9-9 15,8-8-15,10-18 16,7-8-1,10-44-15,-1-52 16,-26 1-16,-25-27 31,-27-25-31,-17 34 0,0 26 16,8 8-16,1 18 0,8 18 16,18 16-16,0 27 15,17 17 1,0 9-16,17 43 15,18 86-15,43 62 16,35 33-16,-9-33 16,-78-148-16</inkml:trace>
  <inkml:trace contextRef="#ctx0" brushRef="#br0" timeOffset="7647.85">4368 8262 0,'0'0'0,"0"0"0,-9 0 0,1 17 16,-1 35-16,0 17 16,9 0-16,26 18 15,35 43-15,26 0 16,0-52-16,0-17 15,34-18 1,10-8 0,-27-35-16,-17-9 0,0-17 15,8-35-15,-8-17 16,-35-8-16,-17-18 16,-9-52-1,35-156-15</inkml:trace>
  <inkml:trace contextRef="#ctx0" brushRef="#br0" timeOffset="7893.59">4898 8530 0,'0'0'0,"0"0"0,0 9 16,35 34 0,34 70-16,9 25 15,-26-8-15,-8 26 0,-9-35 16,-18-43-16,0 0 16,-8-26-16,0-26 15,-9-17 1</inkml:trace>
  <inkml:trace contextRef="#ctx0" brushRef="#br0" timeOffset="8083.85">5792 8677 0,'0'0'0,"0"0"15,0 9-15,18 52 16,16 34 0,1 44-1,-9 16-15,18-33 0,-18-62 0</inkml:trace>
  <inkml:trace contextRef="#ctx0" brushRef="#br0" timeOffset="8495.54">6609 8643 0,'0'0'0,"0"0"0,-9 0 0,0 0 16,-17 17 0,-26 26-16,-9 18 15,-8 8-15,8-17 16,26-8-16,1-18 15,16 0-15,1-9 16,17-8-16,0-1 16,0 1-16,17 0 15,18-1 1,8 1-16,1-18 16,-18 9-16,0 0 15,0 0-15,-17 0 16,-1 0-16,10 9 15,-1 25-15,9 44 16,0 18 0,-17 16-16,8 27 15,-8-1-15,0-42 16,8 8-16,-8 17 16,-9-52-16</inkml:trace>
  <inkml:trace contextRef="#ctx0" brushRef="#br0" timeOffset="9312.12">6713 925 0,'0'0'16,"0"0"-16,0 0 15,0 0-15,17 17 0,27 18 16,16 52-16,1 34 15,-17 18-15,-1 42 16,1 27-16,-10 26 16,10 52-1,8 0-15,-9 43 16,9 61 0,-8 17-16,-10-26 0,-7 17 15,7 10-15,1-10 16,-9 0-16,0 1 15,9 8-15,8 9 16,9-9 0,-8-26-16,-27-61 15,-17-8-15,-9 26 16,-17-69-16,-17-36 16,0-33-16,-1-53 15,-8 9-15,-17-52 16,-10-44-1,10-25-15,-18-26 16,0-53-16,-8-34 0,43 35 16</inkml:trace>
  <inkml:trace contextRef="#ctx0" brushRef="#br0" timeOffset="9796.36">8380 3246 0,'0'0'0,"0"0"0,0 0 15,35 18 1,43-1-16,18-8 15,-62-9-15</inkml:trace>
  <inkml:trace contextRef="#ctx0" brushRef="#br0" timeOffset="9974.82">8476 3905 0,'0'0'0,"8"-9"16,45-17-1,51-9-15,-35 18 16</inkml:trace>
  <inkml:trace contextRef="#ctx0" brushRef="#br0" timeOffset="10949.72">9857 890 0,'0'0'0,"-9"0"0,0 0 15,0 0-15,-8 0 0,-18 0 0,-17 18 16,-26-1-16,-9 18 16,9 25-16,9 44 15,17 9 1,8 77-16,9 36 16,27 25-1,8 9-15,8 0 0,18 51 16,9-25-16,0-9 15,8 61-15,-8-52 16,0-9 0,0 70-16,-9-27 15,-18-34-15,1 52 16,-18 0-16,1-61 16,-10 26-16,10-26 15,-1-60-15,9-9 16,0-35-16,0-43 15,17-26 1,27-18 0,-27-51-16</inkml:trace>
  <inkml:trace contextRef="#ctx0" brushRef="#br0" timeOffset="11689.02">13365 1211 0,'0'0'0,"0"0"0,0-9 0,9 1 15,8 8-15,0 0 0,18 0 16,0 0-16,-9 0 16,9 17-1,8 9-15,0 26 16,1 0-1,-1 60-15,9 44 0,9 78 16,0 43-16,0 9 16,-18 52-1,-17-26-15,0-9 16,0 9-16,9-26 16,9-9-16,8 17 15,-9 1-15,0-1 16,1 36-1,-18-27-15,0-26 0,-26 26 16,-9-26-16,-8-43 16,0 0-1,-9-26-15,-1-26 16,-16-26 0,0-18-1,-9-25-15,-9-18 0,-17 0 0,-35-17 16,-44 9-16,1-35 15,-157-26 1</inkml:trace>
  <inkml:trace contextRef="#ctx0" brushRef="#br0" timeOffset="13205.63">10751 2406 0,'-9'0'0,"-8"0"0,-9 0 16,-9 9-16,-26 26 15,-17 34-15,17 26 16,9 18-16,18 43 16,25-9-16,9-17 15,26 26 1,0-18-16,9-34 16,-1 9-16,-7 8 15,-1-17-15,-18-35 16,1-8-16,0-18 15,-18 1 1,9-27 0,0-17-1,0 0-15</inkml:trace>
  <inkml:trace contextRef="#ctx0" brushRef="#br0" timeOffset="13845.16">10247 3584 0,'0'0'0,"0"0"16,0 0-16,0 0 16,9-8-16,8-1 15,18 0-15,0-8 16,8-9-16,1 0 15,-1 0-15,-17-9 16,0 9-16,-8 0 16,-1 9-1,-8 0-15,-1 8 16,1 0 0,0 1-16,-1 8 15,10 0-15,-1 17 0,18 9 16,0 35-16,17-1 15,0 1 1,0-18-16,-9-8 16,-17-9-16,0-9 15,0-8-15,1 0 16,-10-1-16,0 1 16,-8-9-16,0-9 15,8 1 1,-8-18-16,-1-9 15,1-8-15,-9 8 16,0 0-16,0 18 16,0 0-16,0 17 15,0 0-15,17 8 16,27 18-16,8 9 16,-9 8-16,1-8 15,-9 0 1,-9-9-16,0 0 15,-18-9-15,1-9 16,-9 1-16,0-9 16,0 0-16,0 0 15,0 0 1</inkml:trace>
  <inkml:trace contextRef="#ctx0" brushRef="#br0" timeOffset="14215.18">11324 3324 0,'0'0'0,"0"0"0,9 0 16,8 0 0,1 0-16,-1 18 15,18 8-15,-1 17 0,-8 0 16,1 1-16,-1-10 16,-18-8-1,1-17-15,0 0 16,-9-1-16,0-8 15,0 0-15,0 0 16,0-8-16,0-18 16,0 0-16,0-9 15,0 9 1,8 9 0,10-1-16,8 18 15,17 9-15,9 8 0,0 18 16,-8 0-16,-9-9 15,-9 0-15,-9-9 16,-8-8-16,-1-1 16,-8-8-1</inkml:trace>
  <inkml:trace contextRef="#ctx0" brushRef="#br0" timeOffset="14470.81">12271 3298 0,'0'0'0,"0"0"0,0 0 16,0 0-16,-9 0 15,0 0-15,-8 0 16,0 9-16,-1 8 16,1 1-16,0-1 15,17 18-15,8-1 16,18 18-16,18-8 15,-1-10 1,-8-8-16,0 0 16,-1-17-16,1-9 15,-9-9-15,0-51 16,-8 16-16</inkml:trace>
  <inkml:trace contextRef="#ctx0" brushRef="#br0" timeOffset="14732.38">12114 2432 0,'0'0'0,"0"0"0,0 9 16,26 43-16,27 43 0,16 35 15,-8 43-15,-18-17 0,-8-26 16,-9 17-1,0-25-15,0-44 16,0 0-16,0-18 16,-17 1-16,0-18 15,-18 9 1,0-26-16</inkml:trace>
  <inkml:trace contextRef="#ctx0" brushRef="#br0" timeOffset="14994.22">12253 3576 0,'0'0'0,"0"-9"16,18 0-16,8-8 15,9 0-15,25-1 16,18 10-16,9 8 15,-17 17 1,-9 0-16,-27 1 16,-8-1-16,0 0 0,0 1 15,-8-1-15,-9 9 16,-1 0 0,1-9-16,0-8 15</inkml:trace>
  <inkml:trace contextRef="#ctx0" brushRef="#br0" timeOffset="15490">13252 3506 0,'0'0'0,"0"0"0,0 0 15,0 0-15,0 18 16,9-1-16,-1 9 15,-8-9-15,0 1 16,0-10 0,0 1-16,0-9 15,0 0-15,0-9 16,0-25-16,0-10 16,9 10-16,0-1 15,-1 18 1,1-1-16,9 18 0,8 9 15,26 17 1,8 17-16,-16 1 16,-9-10-16,-9-8 15,-9-8-15,-8-10 16,-1 1-16,1 0 16,-9-9-16,0 0 15,0-9-15,0-8 16,0-27-1,9-8-15,8 0 16,1 18-16,-10 8 16,10 8-16,-1 1 15,18 17 1,17 17 0,26 9-16,-35 0 15</inkml:trace>
  <inkml:trace contextRef="#ctx0" brushRef="#br0" timeOffset="15648.6">12896 2701 0,'0'0'0,"0"0"16,-9 0-1,1 8-15,-10 10 16,18-10-16</inkml:trace>
  <inkml:trace contextRef="#ctx0" brushRef="#br0" timeOffset="16029.44">11185 4710 0,'0'0'0,"0"0"0,9 9 16,26 26-16,25 17 15,1 0-15,-17-18 31,-18-8-31,0-17 0,-26-9 0,34 8 16,1-16-16,0-18 0,-9-17 16,-17-1-1,-18 1-15,0 8 16,-17 9-16,-26-17 16,-26 8 15,9 9-31,16 18 15,19 8-15,16 0 0,18 0 0</inkml:trace>
  <inkml:trace contextRef="#ctx0" brushRef="#br0" timeOffset="16301.88">11993 3844 0,'0'0'0,"0"0"0,-9 9 16,0 43-16,1 26 15,8 60-15,0 18 16,8 17-16,10 18 16,17-35-1,-1-44-15,10 10 16,-18-10-16,-18-42 0,1-36 15,-18 1 1,1-18-16</inkml:trace>
  <inkml:trace contextRef="#ctx0" brushRef="#br0" timeOffset="16463.5">11958 4658 0,'0'0'0,"17"-8"0,62-1 16,34-8-16,17-1 31,9 10-31,-18-10 0,-69 18 16</inkml:trace>
  <inkml:trace contextRef="#ctx0" brushRef="#br0" timeOffset="16824.27">11194 5533 0,'0'0'0,"0"0"0,0 9 16,0 34-1,9 35-15,-1 26 0,10 9 16,-1 25 0,-8-8-16,-9-17 15,0 25-15,-9 1 16,0-35-16,-17-9 15,9 0-15,0 1 16,-10-27 0,19-43-16</inkml:trace>
  <inkml:trace contextRef="#ctx0" brushRef="#br0" timeOffset="17194.12">11177 5490 0,'0'0'0,"8"-9"0,27 1 16,17-1-16,0 9 15,-8 17-15,-10 35 16,1 26 0,-18 9-16,-17-18 15,-26 9-15,-8 0 16,16-17-16,1-9 0,17-18 15,0-8-15,17 9 16,18-1 0,0 10-16,8-10 15,18 10 1,0-10-16,-9 10 16,-26-10-16,-9 18 0,-25 0 15,-27 9 1,-17 0-16,-70-1 15,-17-17-15,18-17 16,-1-17 0,0 0-16,62-1 0</inkml:trace>
  <inkml:trace contextRef="#ctx0" brushRef="#br0" timeOffset="17777.52">15302 1098 0,'-9'0'0,"-9"18"0,-34 51 16,-52 61-1,-26 86-15,8 36 0,35-19 16,27 62 0,16-1-16,27-25 15,17 69-15,9 8 16,8-43-16,9 35 15,26 52-15,18 26 16,-1-35 0,-8-35-16,-18-8 15,-8 0-15,-26-9 16,-9-69-16,-18-17 16,-8-36-1,-17-59-15,-9 8 0,-9-27 16,44-85-16</inkml:trace>
  <inkml:trace contextRef="#ctx0" brushRef="#br0" timeOffset="18265.25">15432 1887 0,'0'0'0,"0"0"0,0 0 16,-9 17-16,0 18 15,-8 25-15,0 18 16,8-9 0,9-8-1,0-9-15,9 0 0,8 0 0,18-9 16,-9-17-16,0-8 16,9-27-1,-9 0 1,-18 1-16</inkml:trace>
  <inkml:trace contextRef="#ctx0" brushRef="#br0" timeOffset="18424.68">15319 1419 0,'0'0'0,"0"0"0,9 0 16,8 17-16,18 9 15,-9-17-15</inkml:trace>
  <inkml:trace contextRef="#ctx0" brushRef="#br0" timeOffset="18927">16274 2259 0,'0'0'0,"0"0"15,0 0-15,-9 0 16,-17 9-16,-8 8 15,-1-8 1,0-1-16,9 1 16,9 0-16,-1-1 15,1 1-15,0 0 16,8-1-16,0 10 16,9-1-16,0 18 15,0-9-15,9 0 16,0 0-1,-1-18-15,1 1 16,0 0-16,-1-18 16,1 0-16,0 1 15,-1 8-15,1 0 16,-9 0-16,0 8 16,18 18-16,-1 17 15,9 18 1,0 0-1,0 17-15,17 34 16,-8-8-16,-26-69 0</inkml:trace>
  <inkml:trace contextRef="#ctx0" brushRef="#br0" timeOffset="19263.38">15284 3272 0,'0'0'16,"0"0"-16,0 0 0,18 0 16,-1 26-1,9 18-15,0 34 16,0-9-16,-17-8 15,-1-9 1,1 0-16,-9 8 0,9 1 16,8-18-1,1-8-15,-1-18 0,0-17 16,9-17 0,0-1-16</inkml:trace>
  <inkml:trace contextRef="#ctx0" brushRef="#br0" timeOffset="19398.82">15493 2744 0,'0'0'0,"0"0"0,0 0 16,0 0-1,0 17-15,0 1 0,17 42 16,0-8-16</inkml:trace>
  <inkml:trace contextRef="#ctx0" brushRef="#br0" timeOffset="19801.73">15927 3671 0,'0'0'0,"0"0"16,0 0-16,0 35 15,0 25-15,8 9 16,1 1 0,0-18-1,0-18-15,-9-8 0,0-8 16,0-10-16,0 1 16,0 0-16,0-9 15,8-9-15,10 0 16,16-17-1,1 0-15,0 9 16,-9 0-16,0 17 16,-9 0-16,-8 17 15,0 0-15,-18 1 16,0 8-16,-8 0 16,-9 8-16,0 1 15,0 0-15,0-1 16,-9-8-1,18-8-15</inkml:trace>
  <inkml:trace contextRef="#ctx0" brushRef="#br0" timeOffset="20125.78">15319 5057 0,'0'0'0,"0"0"16,0 0-16,0-9 15,17 0 1,1 1-16,-1-1 16,0 9-16,-8 0 15,0 0-15,-1 0 16,1 0-16,-9 0 15,0 0-15,0 17 16,0 9-16,0 9 16,9 8-16,-1-8 15,10 0-15,-1-1 16,1-16 0</inkml:trace>
  <inkml:trace contextRef="#ctx0" brushRef="#br0" timeOffset="20294.32">15414 4260 0,'0'0'0,"0"0"0,0 0 16,0 26-16,18 17 15,8 18-15,9-9 16,-18-26-16</inkml:trace>
  <inkml:trace contextRef="#ctx0" brushRef="#br0" timeOffset="20511.93">16265 5161 0,'0'0'0,"-8"0"0,-1 17 15,-26 9-15,1 26 16,-1 9-16,0-9 16,9 0-16,9 0 15,8 8-15,9 1 16,26-9-16,18 0 16,34-18-16,0-8 15,-43-8-15</inkml:trace>
  <inkml:trace contextRef="#ctx0" brushRef="#br0" timeOffset="20953.4">15458 6373 0,'0'0'0,"0"0"0,0 0 0,0 0 16,0 0-1,0 0-15,0 0 16,0 0-16,9 18 0,8-1 16,0 18-1,1 8-15,-1 9 16,0-9-16,-8 1 15,8-10 1,1 1 0,17-1-16,25-8 0,1-8 0,-35-10 15</inkml:trace>
  <inkml:trace contextRef="#ctx0" brushRef="#br0" timeOffset="21110.1">15675 5550 0,'0'0'0,"0"0"0,0 0 15,0 9 1,26 34-16,17 35 16,-8-34-16</inkml:trace>
  <inkml:trace contextRef="#ctx0" brushRef="#br0" timeOffset="22043.91">16404 6737 0,'0'0'0,"0"0"16,-8-9-16,-10 1 15,-16-10-15,-27 18 16,9 9-16,17 8 15,9 1 1,0-1-16,9 26 16,-1 35-16,9 26 15,18-8-15,9 8 16,8 25-16,-18-25 16,1-34-1,-9-27-15,0-17 0,-9 0 16,-17 0-16,9-17 15,8-1-15</inkml:trace>
  <inkml:trace contextRef="#ctx0" brushRef="#br0" timeOffset="22617.19">16057 7049 0,'0'0'0,"0"0"0,0 0 16,9 0-16,17 0 16,35 0-16,8 9 15,1-1-15,-1 1 32,27-18-32,-1 1 0,-17-1 0,-17-8 15,-18-1-15,-17 1 16,-8 0-1,-9 8-15,-1 0 16,-8 1 0,-8-1-16,-19 9 0,-7 9 15,-10 17-15,10 8 16,-1 10 0,17-1-16,10-8 15,16 17-15,19 17 16,16 0-16,0-34 15,1-18-15,-9-26 16,17-17-16,0-17 16,9-43-16,-9-27 15,-35 18-15,-17-18 16,-17-17-16,-1 26 16,1 35-1,0 26-15,-1 8 16,-8 18-16,9-1 15,-1 18-15,1 35 16,8 34-16,9 26 16,18 61-1,8 0 1,8-8-16,1 7 16,-9-16-16,-8-44 0,-1-60 15</inkml:trace>
  <inkml:trace contextRef="#ctx0" brushRef="#br0" timeOffset="23418.4">15432 7958 0,'0'0'0,"0"0"15,0 0-15,0 0 16,17 0-16,1 0 16,-1 9-1,0 8-15,1 1 16,-1-1-16,0 0 15,1 1-15,-10-1 16,1 0-16,0 1 16,-9 25-16,0 9 15,0 17-15,0-8 16,0-18 0,8 1-16,10-10 15,17-8-15,8 0 16,0-17-16,10-1 15,-10-8-15,-17 0 16</inkml:trace>
  <inkml:trace contextRef="#ctx0" brushRef="#br0" timeOffset="23598.4">15770 7326 0,'0'0'0,"0"0"16,0 0 0,9 9-16,17 25 15,18 18-15,-10 0 16,-16-26-16</inkml:trace>
  <inkml:trace contextRef="#ctx0" brushRef="#br0" timeOffset="23866.78">15892 8418 0,'0'0'0,"0"0"16,0 0-16,0 0 0,0 0 15,17 17-15,1 0 16,-1 18 0,1-1-16,-1 27 15,18 17-15,-1-9 16,-16 1-16,-10-18 16,1-26-16</inkml:trace>
  <inkml:trace contextRef="#ctx0" brushRef="#br0" timeOffset="24274.98">16830 8357 0,'0'0'0,"-9"0"15,1-9-15,-27 1 16,-9 8-16,-8 0 15,9 8-15,8 10 16,0-1-16,18 9 16,0-9-16,-1 1 15,10-10-15,8 1 16,0-1-16,0-8 16,0 0-1,0 0-15,0 0 16,8-8-16,1 8 15,0 0-15,8 0 16,0 17-16,9 0 16,9 18-16,0 26 15,8 25-15,-17 27 16,0-26-16,-17 8 16,9 9-1,-10-9-15,10-17 16,-1-26-1,-8-26-15</inkml:trace>
  <inkml:trace contextRef="#ctx0" brushRef="#br0" timeOffset="25046.8">16969 1826 0,'0'0'0,"0"0"0,0 0 16,0 0-16,0 0 16,0 0-16,0 17 15,9 27-15,17 59 16,26 27-1,17 26-15,9 44 16,1 25 0,-19 0-16,1 69 15,9-8-15,-1-17 0,1 69 16,-18-18-16,-26-34 16,0 43-16,0 44 15,-26-27 1,0 9-1,0 9 1,0 8-16,-9 27 16,0 8-16,1-43 0,-1-26 0,-8-9 15,17 17-15,0-25 16,0-61 0,-9 17-16,-17-43 15,-26-35-15,-18 0 16,-16-43-16,-45 0 15,-34-9-15,-113 78 16</inkml:trace>
  <inkml:trace contextRef="#ctx0" brushRef="#br0" timeOffset="27743.7">18471 3376 0,'0'0'0,"0"0"0,9-8 0,17-1 16,26 0-16,35 9 15,43 9 1,0 0-16,-25-9 16,8 0-16,8-9 15,-25 9-15,-36 0 16,-7 9-16,-27-1 16,-9 1-16,-8-9 15</inkml:trace>
  <inkml:trace contextRef="#ctx0" brushRef="#br0" timeOffset="27930.2">18732 4225 0,'0'0'0,"0"0"16,0 0-1,52-8-15,43-1 16,10 0-16,34-8 15,8-9-15,-43 0 16,-17-17-16,-43 8 16</inkml:trace>
  <inkml:trace contextRef="#ctx0" brushRef="#br0" timeOffset="28226.65">19314 2744 0,'0'0'0,"0"0"0,17 0 16,35 9-16,44 34 16,43 44 15,34 43-31,-42 8 0,-19 44 0,-7 17 15,-36 9-15,-34 9 16,-53-1-16,-51 35 16,-122 35-16,-96 52 15</inkml:trace>
  <inkml:trace contextRef="#ctx0" brushRef="#br0" timeOffset="31342.57">22327 1194 0,'0'0'0,"-9"-9"0,-25-8 15,-45-1-15,-7 10 16,16 8 0,1 17-16,-9 0 0,8 18 15,1 17-15,8 0 16,9 0-16,8 26 16,18 60-1,18 18-15,34 52 16,8 35-16,10 17 15,8 51-15,-17-16 16,-9 8-16,-18 61 16,1 26-16,-18-1 15,1-7 1,-18-10-16,8-8 16,9 8-1,18 18-15,17 0 0,0-44 16,9-69-16,8 27 15,10-36-15,33-51 16,10-27 0,-18-60-16,9 0 0,17-35 15,0-51 1,-52-36-16</inkml:trace>
  <inkml:trace contextRef="#ctx0" brushRef="#br0" timeOffset="32260.71">22561 1185 0,'0'0'0,"-8"9"0,-1 34 16,-8 9-16,-1 26 15,18 17 1,18 9-16,-1 0 0,18-17 16,17-1-16,0 10 15,9-1 1,34 0-16,10-26 16,-27-34-1,-17-9-15,-1-17 0,10-9 16,8-18-16,9-34 15,-18-17-15,-17 0 16,-8-1 0,-9-33-1,-9-19 1,-18 27-16,1 17 16,-9-9-16,-9 1 0,1-18 0,16 17 15,-8 53-15</inkml:trace>
  <inkml:trace contextRef="#ctx0" brushRef="#br0" timeOffset="32552.27">23135 1306 0,'0'0'0,"-9"0"16,0 26-16,1 26 16,-18 43-16,8 35 15,18-8-15,0 8 16,18 8 0,-1-34-16,0-26 15,9 0-15,9 0 0,0 0 16,0-9-16,-18-25 15</inkml:trace>
  <inkml:trace contextRef="#ctx0" brushRef="#br0" timeOffset="33144.58">24211 2346 0,'0'0'0,"0"0"0,-8 0 16,-1 0-16,-8 8 0,-9 10 15,-18 16-15,1 18 16,8-8-16,18-1 16,8-9-1,9-8-15,9 0 16,8-8-16,0-10 15,1 1-15,-1-18 16,18-25-16,8-27 16,-17-17-16,-8-34 15,-10 16-15,-25 1 16,-9-18 0,-9 18-1,-8 9 1,-1 8-1,1 26-15,8 8 0,18 27 0,0 0 0,8 17 16,9 17-16,0 26 16,17 35-16,18 61 15,0 17 1,-1 0 0,-7 26-16,-1-44 15,0 1-15,17-1 0,-26-25 16,-8-61-16</inkml:trace>
  <inkml:trace contextRef="#ctx0" brushRef="#br0" timeOffset="33620.25">22449 3662 0,'0'0'0,"0"0"15,0 0-15,0 0 16,17 26-16,18 43 16,17 18-16,9 0 15,-18-27 1,9-16-16,9 8 16,17-9-16,0-17 0,-8-17 15,-18-9 1,0-9-16,0-8 15,26-35 1,9-26-16,-9-9 16,-8 0-16,-27-17 0,-17-8 15,-17 8-15,-9 9 16,-9 25-16,9 44 16</inkml:trace>
  <inkml:trace contextRef="#ctx0" brushRef="#br0" timeOffset="33838.37">23065 3402 0,'0'0'16,"9"9"-16,17 43 15,26 35-15,9 77 16,0 1-16,-18-44 15,-17 18-15,-17-1 16,-1-51 0,-8-18-16,0 0 0,0-25 15,0-27 1</inkml:trace>
  <inkml:trace contextRef="#ctx0" brushRef="#br0" timeOffset="34361.91">24211 4052 0,'0'0'0,"0"0"0,-8-9 16,-1 1-16,-17-1 16,-9 0-1,-34 1-15,-9-1 16,0 9-16,25 0 16,19 9-16,-1 8 15,18 0-15,-1-8 16,10 0-1,8-1 1,0 10-16,26-1 0,17 0 16,0-8-16,1 0 15,-9-1-15,-9-16 16,0-1-16,-9 0 16,9-8-16,-17 0 15,-1 8 1,1 9-16,-9 0 15,0 0 1,0 9-16,18 34 0,-1 52 16,9 26-1,0 9-15,9 35 0,8-18 16,9-51-16,-26-53 16</inkml:trace>
  <inkml:trace contextRef="#ctx0" brushRef="#br0" timeOffset="34826.28">22640 5308 0,'0'0'0,"0"0"0,0 0 15,0 17-15,0 9 16,17 9-16,9 26 15,9 25-15,26 18 16,34-9-16,9-25 16,-34-36-1,-9-8-15,17-8 16,0-10-16,-9 1 16,1-18-16,-9-8 15,-18-18-15,0-34 16,-8 0-16,-9-1 15,-8-25-15,-10-26 16,-16 17 0,-10 9-16,1 25 15,17 44-15</inkml:trace>
  <inkml:trace contextRef="#ctx0" brushRef="#br0" timeOffset="35091.78">23221 5429 0,'0'0'0,"0"0"0,0 0 0,0 0 16,0 26-16,18 26 15,-1 35-15,-8 8 16,0-8-1,-1 8-15,1 26 16,0-17-16,8-35 16,0-17-16,35 0 15,18-8-15,-35-27 16</inkml:trace>
  <inkml:trace contextRef="#ctx0" brushRef="#br0" timeOffset="35386.51">24246 5481 0,'0'0'0,"-8"0"15,-1 0-15,-17 35 16,-26 43-16,0 26 15,-1 26-15,10 43 16,17-26-16,26-43 16,0 9-16,17-1 15,1-25 1,-10-18-16,1-17 16,0 0-16,-9 9 15,-9-18-15,0-26 16</inkml:trace>
  <inkml:trace contextRef="#ctx0" brushRef="#br0" timeOffset="35942.57">23960 6330 0,'0'0'0,"17"-9"0,35 1 15,61-1-15,26 9 16,-35 0-16,-17-9 16,9 1-16,-10-1 15,-25 0 1,-17 1-16,-18-10 16,0 10-16,-18 8 15,1 0-15,-18 0 16,-8 0-16,-26 17 15,-1 0-15,9 9 16,1 0-16,-1 18 16,9 8-1,9 0 1,17 0-16,8-9 0,18-8 16,18-9-16,25-26 15,-8-18-15,-9-16 16,-9-27-16,1-17 15,-9-52 1,-27 9-16,1 17 16,-26-26-16,-9 9 15,-9 34-15,0 26 16,0 18-16,18 26 16,0-1-1,17 18-15,0 0 16,17 52-16,35 78 15,9 61-15,-9 8 16,-17-8-16,-18-9 16,9 129-16</inkml:trace>
  <inkml:trace contextRef="#ctx0" brushRef="#br0" timeOffset="37431.08">22857 7387 0,'0'0'0,"0"0"0,0 0 15,-9 0 1,0 26-16,9 26 16,9 8-16,17 1 15,35 43-15,17 26 16,-17-26-1,-9-26-15,-17-26 16,25 0-16,10-9 0,8-17 16,-17-9-16,-9-8 15,-9-18 1,1 1-16,-1-27 16,18-43-16,0-17 15,-26 17-15,-18-26 16,-17-26-1,-9 26 1,-8 26-16,-9 9 16,8 34-16</inkml:trace>
  <inkml:trace contextRef="#ctx0" brushRef="#br0" timeOffset="37669.4">23326 7725 0,'0'0'0,"0"0"0,0 8 15,17 36-15,18 59 16,-9 1-16,0 18 16,0 16-16,-17-16 15,-1-36-15,1 1 16,8-27-16,18 18 15,-18-26 1</inkml:trace>
  <inkml:trace contextRef="#ctx0" brushRef="#br0" timeOffset="37991.61">24012 8002 0,'0'0'15,"0"8"-15,8 10 0,1-1 0,0 0 16,-1 27-1,1 25-15,0 35 16,0-17-16,-9-27 16,0 1-1,0-9-15,0 0 0,8-18 16,1-16-16,-9-18 16</inkml:trace>
  <inkml:trace contextRef="#ctx0" brushRef="#br0" timeOffset="38437.1">24663 7993 0,'0'0'0,"0"0"0,0 0 16,-9 0-1,1 0-15,-1 0 16,0 17-16,-17 1 0,0 8 15,9 0-15,-1 0 16,10-18-16,8 1 16,0 0-16,0-1 15,0 1 1,0-9-16,8 0 16,1 0-16,9 0 15,-1 0-15,-8 0 16,-1-9-16,1 1 15,0 8-15,-1 0 32,1 0-32,-9 0 0,0 0 15,17 17-15,9 18 16,18 51-16,-1 27 16,1-9-16,-1 34 15,-8 1-15,-18-35 16,-8-17-16,0-9 15,-1-27 1,1-33-16</inkml:trace>
  <inkml:trace contextRef="#ctx0" brushRef="#br0" timeOffset="39233.28">25358 1090 0,'0'0'0,"0"0"15,0 0-15,0 17 16,17 44-16,1 25 16,-10 27-16,10 34 15,-10 9 1,10 26-16,-10 26 16,10 17-16,-10 9 15,10 34-15,-1 36 16,0-36-1,-8 61-15,0 35 16,8-44-16,-8 10 16,0 42-16,-9 18 0,-9-18 15,0-51 1,-8-27-16,-1 44 16,1-9-1,0-69-15,-1 35 16,-8-10-16,0-42 0,0 0 15,0-36-15,-9-25 16,1-8 0,-27-27-16,0-26 15,18-52-15,34-43 16</inkml:trace>
  <inkml:trace contextRef="#ctx0" brushRef="#br0" timeOffset="39692.43">26200 3376 0,'0'0'0,"0"0"16,0 0-16,18 9 15,8 26-15,8 8 16,1 0-16,-18-8 16,-8-18-16</inkml:trace>
  <inkml:trace contextRef="#ctx0" brushRef="#br0" timeOffset="39871.56">25992 4191 0,'0'0'0,"0"0"16,0 0-16,43-9 15,35 0 1,44-17-16,26 0 16,-1 0-16,-77 18 15</inkml:trace>
  <inkml:trace contextRef="#ctx0" brushRef="#br0" timeOffset="40483.42">27433 1298 0,'0'0'0,"-8"-9"16,-10 9-16,-8 9 16,-26 17-16,-35 34 15,-17 27 1,0 43-16,26 17 0,26 52 16,8 9-16,27 17 15,17 26-15,0-8 31,17 60-31,9 9 0,0-35 16,9 78-16,8 26 16,-8-60-16,-9 8 15,0 35-15,-17 17 16,0-9-16,-9-51 16,-9 8-16,0 26 15,-8-26 1,-9-69-16,-9 17 15,0-34-15,9-35 16,9-26 0,0-70-16,-1 1 0,18-18 15,0-43-15,9-35 16</inkml:trace>
  <inkml:trace contextRef="#ctx0" brushRef="#br0" timeOffset="44593.03">27373 1514 0,'0'0'0,"0"0"0,0 0 0,0 0 16,0 0-16,0 9 15,0 17-15,0 34 16,0 1 0,17-9-16,0 0 15,1 0 1,-1 26-16,0 0 0,1 0 15,-1-9 1,-8-8 0,-1-18-16,1 0 0,0 9 15,0-8-15,-1-1 0,1-8 16,-9-9 0,0 0-16,0-9 15,0-8-15,9-1 16,-1 1-16,1-1 15,8-8 1,18-8-16,17-1 0,35-17 16,0 9-1,-9 0-15,-9-1 16,-42 10-16</inkml:trace>
  <inkml:trace contextRef="#ctx0" brushRef="#br0" timeOffset="47441.1">28684 2467 0,'0'0'0,"9"9"0,-9-9 0,0 0 16,0 0-1,0 0-15,0 0 16,-9-9-16,0 0 16,0 1-16,1-1 15,-10 0-15,1 1 16,-9-1-1,-9 0-15,-8-8 16,-9 8-16,17 1 16,0 8-16,9 0 15,0 0-15,9 8 16,-1 1-16,1 8 16,0 9-1,8 9-15,9 8 16,0-8-16,0-9 0,17 0 15,1-9-15,8 0 16,9-8 0,-9 0-16,0-9 15,0-9 1,-9 0-16,9-17 16,-9 0-16,-8 0 0,0 1 15,0-1-15,-1 8 16,-8-8-1,0 9-15,-8 0 16,-1-1-16,9 10 16,0-1-16,0 0 15,0 9 1,0 0-16,0 0 16,0 0-16,0 0 15,17 18-15,1-1 16,-1 18-16,0-1 15,-8-8-15,0 0 16,-1 0-16,1-9 16,0-8-16,-1 0 15,1-1-15,0 1 16,-1 0 0,-8-9-16,0 0 15,9 0-15,0 0 16,0 0-16,-1 0 15,1-9 1,-9 9-16,0-9 0,0 1 16,0-1-16,0 9 15,0 0 1,0-9-16,0 9 16,0 0-16,0 0 15,0-8-15,0-1 16,-9 0-16,1 1 15,-1-9 1,0-1-16,0-8 0,-8 0 16,8 0-1,-17-17-15,0-9 16,-17-9 0,-9-8-16,8 17 15,10 9-15,8 8 16,8 0-16,1 18 0,-1 0 15,10 8-15,8 9 16,0 0 0,0 0-16,0 0 15,17 17-15,1 9 16,16 26-16,1 9 16,0-18-16,-9 1 15,9 8-15,-1 17 16,10 9-1,8-9-15,0-8 16,26-9-16,0 0 16,-43-26-16</inkml:trace>
  <inkml:trace contextRef="#ctx0" brushRef="#br0" timeOffset="49393.5">29231 2432 0,'0'0'0,"0"0"16,0 0-16,0 0 15,0 0 1,0 0-16,-9 0 0,1 0 16,-1-8-16,-8 8 15,-10 0 1,1 0-16,0 0 16,0 0-16,0 0 15,0 0-15,-9 8 16,9 10-16,9-1 15,0 0 1,8 1-16,9-1 16,0 9-16,17-9 15,1 0-15,-1-8 16,9 0-16,0-18 16,9-17-16,-9-8 15,0-1 1,0-8-16,-17-9 15,-9-26 1,-9-9-16,0 9 0,1 26 16,-10 0-16,-8 9 15,0-1-15,-8 1 16,16 9 0,1 16-1,-1 1-15,18 17 16,0 0-16,0 0 0,0 9 15,18 34-15,17 52 16,8 9-16,9 0 16,18 9-1,8-1-15,-18-8 0,-7-17 16,-1-18-16,-26-8 16,-9-27-16</inkml:trace>
  <inkml:trace contextRef="#ctx0" brushRef="#br0" timeOffset="49997.27">30039 1254 0,'0'0'0,"0"0"0,0 0 16,0 0-16,0 0 15,-9 18-15,9 16 16,0 10 0,0 33-16,0 45 15,0-18-15,9-26 16,-1-9-16,1 18 16,0-1-16,8-8 15,0-17-15,-8-18 16,8-17-16,1 0 15,-1 0 1,1-9-16,-1-8 16,0 0-16,1-1 15,16 1-15,1-18 16,0 1-16,17-1 16,26-8-16,-26 17 15</inkml:trace>
  <inkml:trace contextRef="#ctx0" brushRef="#br0" timeOffset="50707.24">30890 2051 0,'0'0'0,"0"0"0,0 0 16,0 0-16,0 0 16,0 0-16,-9 0 15,0 0-15,-8-9 16,-27 9 0,-8 0-16,-8 0 15,7 0-15,10 18 16,8-1-16,1 0 15,8 1-15,8-1 16,1 0-16,17 1 16,0-1-16,0-8 15,26 8 1,17-8 0,9-18-16,-8-8 15,-1-18-15,1-8 0,-18-9 16,-9 0-16,-8-9 15,-9-17-15,-9-8 16,-17 16 0,0 18-16,-9 9 15,0 8-15,9 18 16,9 0-16,0 8 16,17 9-16,0 0 15,8 35 1,18 34-16,9 9 0,9 9 15,8 34 1,-9-9-16,1-25 0,-10-18 16,-16-8-16,-10-26 15</inkml:trace>
  <inkml:trace contextRef="#ctx0" brushRef="#br0" timeOffset="51323.39">31367 2025 0,'0'0'0,"0"0"0,0 0 0,-8 0 0,-1 0 16,0 0-16,1 0 15,-27-9-15,-9 9 16,-16-8-16,7 8 16,1 0-1,18 0-15,8 0 16,8 0-16,1 8 15,-1 10-15,1-1 16,8 0-16,9 1 16,0 8-16,9-9 15,8 9 1,1 0-16,-1-17 16,1-1-16,-1 1 0,-8 0 15,-1-9 1,1 0-16,0 8 15,-1 1-15,1 0 16,8 8-16,1 0 16,-1 1-16,1-1 15,-1 18 1,0 17-16,9 17 16,-8 0-16,-1-17 15,-8-9-15,-1-17 16,1 0-16,0-8 15,-1-10 1,1 1-16,-9 0 16,0-9-16</inkml:trace>
  <inkml:trace contextRef="#ctx0" brushRef="#br0" timeOffset="67126.03">31784 1029 0,'0'0'0,"0"0"0,0 0 0,0 0 16,9 0-16,17 0 15,9 9 1,8-1-16,0 1 15,-8 8-15,-9 1 16,9 16-16,0 18 16,-9 18-1,0-10-15,-9 44 0,-8 52 16,0 17-16,-9 35 16,0 9-1,-9 17-15,9 17 16,-9 0-16,9 9 15,9-9-15,0 26 16,8 0-16,0-17 16,9 61-16,0-27 15,-8-8-15,-1 52 16,0 34 0,1-8-16,-1-35 15,1 0-15,-10 18 16,1-1-1,-26-60-15,8-61 0,-17 1 16,-9-45-16,-26-59 16,-17-1-16,-9-8 15,0-18 1,18-43-16,-35-17 16,-26-1-16,25-25 15,62-9 1</inkml:trace>
  <inkml:trace contextRef="#ctx0" brushRef="#br0" timeOffset="68534.36">31628 1731 0,'0'0'0,"0"0"0,0 0 16,0 0 0,0 8-16,17 10 15,-8-1-15,0-8 0,-1-1 16</inkml:trace>
  <inkml:trace contextRef="#ctx0" brushRef="#br0" timeOffset="68686.16">32027 1791 0,'0'0'0,"0"0"0,0 0 0,0 0 16,0 0-16,0 0 16,9 9-16</inkml:trace>
  <inkml:trace contextRef="#ctx0" brushRef="#br0" timeOffset="69182.34">28215 5083 0,'0'0'0,"0"0"15,0 0-15,0 0 16,0 0-16,26 0 15,17-9 1,-17 9-16</inkml:trace>
  <inkml:trace contextRef="#ctx0" brushRef="#br0" timeOffset="69360.92">29570 4641 0,'0'0'0,"0"0"15,0 0-15,0 0 16,26 17 0,0 1-16</inkml:trace>
  <inkml:trace contextRef="#ctx0" brushRef="#br0" timeOffset="69574.36">30898 4580 0,'0'0'0,"0"0"16,9 0-16</inkml:trace>
  <inkml:trace contextRef="#ctx0" brushRef="#br0" timeOffset="70845.43">28693 8929 0,'0'0'0,"0"0"0,-9 17 0,0 26 15,-8 70-15,-1 25 16,10 1-16,8 34 15,-9-8 1,9 8-16,0 0 16,0-17-1,17-17 1,-8-1-16,-9-25 0,9-78 16</inkml:trace>
  <inkml:trace contextRef="#ctx0" brushRef="#br0" timeOffset="71103.2">29040 8963 0,'0'0'0,"0"0"16,0 0 0,0 0-16,0 0 15,0 9-15,0 34 16,9 78-16,-9 27 15,0 34-15,0 17 16,-9 0-16,0-8 16,1-61-1,-1-35-15,0-43 16,9-35 0</inkml:trace>
  <inkml:trace contextRef="#ctx0" brushRef="#br0" timeOffset="71360.42">27841 8929 0,'0'-9'0,"9"-43"0,43-35 0,26 1 31,18 8-31,52 0 16,8 17-16,0 27 15,35 16-15,-34 36 0,8 25 16,0 9-16,-53 0 16,1 26-1,9 26-15,-27 8 16,-16-16 0,-45-53-16</inkml:trace>
  <inkml:trace contextRef="#ctx0" brushRef="#br0" timeOffset="72105.98">33009 1090 0,'0'0'0,"-9"8"0,0 27 16,-17 26-16,-17 17 15,-1 8 1,-16 61-1,16 1-15,9 42 0,9 44 16,9 35-16,17 42 16,0-33-16,26 68 15,17 53-15,18-27 16,9-8 0,-1-9-16,-17 0 15,-17 9-15,-9 17 16,-9-17-16,-17-26 15,-8 8-15,-1 26 16,0-16 0,-17-88-1,-8-34-15,8-43 0,8-53 0,9-60 16,18-61 0</inkml:trace>
  <inkml:trace contextRef="#ctx0" brushRef="#br0" timeOffset="72653.32">32948 1618 0,'0'0'0,"0"0"0,8 9 16,10 8-16,8 26 15,0 1 1,-17 8-16,-1 17 16,1 35-16,-18-18 15,1-8 1,-1-26-16,0-17 16,1-9-16,8-9 0,0-8 15,0-9-15,8 0 16,1 0-16</inkml:trace>
  <inkml:trace contextRef="#ctx0" brushRef="#br0" timeOffset="73539.57">33174 2718 0,'0'0'0,"0"0"0,0 0 0,0 0 16,0 0-16,0 0 15,0 0 1,0 0-16,8 0 16,44-9-16,27-8 15,7-44-15,-7-8 16,-45 17-16,-8-8 16,0-10-16,-17-16 15,-18-10-15,1 18 16,-1 26-1,0 9-15,-17 8 16,0 18-16,0 0 16,9 0-16,-1 17 15,1 8-15,8 35 16,9 70-16,35 26 16,0 8-1,0 17-15,-9 1 16,0-9-16,-9-9 15,-26-43-15,-17 43 16</inkml:trace>
  <inkml:trace contextRef="#ctx0" brushRef="#br0" timeOffset="73967.05">33165 3350 0,'0'0'0,"0"0"0,0 0 15,0 0 1,0 18-16,0 16 16,0 18-16,0-8 15,-9-18-15,9 8 16,0-8-16,0 9 15,18 8-15,-1 1 16,9-19 0,9-16-1,-1-18-15,158-8 16</inkml:trace>
  <inkml:trace contextRef="#ctx0" brushRef="#br0" timeOffset="74143.05">33035 2961 0,'0'0'0,"0"8"16,0 10-16,17 16 0,-8 10 15,-1-27-15</inkml:trace>
  <inkml:trace contextRef="#ctx0" brushRef="#br0" timeOffset="76174.73">33625 3731 0,'0'0'0,"0"0"0,0 0 0,0 0 0,0 0 0,0 0 0,0 0 16,0 0-16,-9-8 16,1-18-16,-18 0 15,-18-9-15,-34 1 16,9 16-16,17 18 15,8 9-15,27 0 16,8-9-16,0 8 16,1 1-1,8 0-15,0 8 16,26 9 0,9 9-16,34 8 0,-8 0 15,-35-34-15,-9-1 16,1-16-16,-1-1 15,0 0-15,1-8 16,-10 0 0,1-1-16,-9 10 15,0-1-15,0 9 16,0 0-16,0 0 16,0 0-16,0 0 15,0 26 1,9 52-16,-1 17 15,1-25-15,-9-10 16,-9-16-16,1 8 16,8 0-16,0 0 15,0-9-15,0-17 16,0 0-16,0-9 16,0-8-16,0-1 15,0-8-15,0 0 16,17-8-1,27-10-15,-27-8 16,-61-86-16</inkml:trace>
  <inkml:trace contextRef="#ctx0" brushRef="#br0" timeOffset="77394">33174 4953 0,'0'0'0,"0"0"16,0 0-16,0 0 15,0 0-15,0 8 16,0 1-16,0 8 15,-9 18-15,0 17 16,1 17-16,8 1 16,0-18-1,0-9-15,0 0 16,8 1-16,1-18 16,8 0-16,1 0 15,-10-18-15,10-8 16,-1 0-16</inkml:trace>
  <inkml:trace contextRef="#ctx0" brushRef="#br0" timeOffset="77588.62">33139 4511 0,'0'0'0,"0"0"16,9 9-16</inkml:trace>
  <inkml:trace contextRef="#ctx0" brushRef="#br0" timeOffset="78101.47">33286 5447 0,'0'0'0,"-8"0"15,-1 26-15,-17 34 16,9-926-16,-1 1905 15,18-961-15,0 26 16,9 0-16,-9 0 16,-9-17-16,1-27 15,8-34 1</inkml:trace>
  <inkml:trace contextRef="#ctx0" brushRef="#br0" timeOffset="78639.72">33382 5914 0,'17'0'0,"27"-8"0,8-1 0,0 0 15,-17 1-15,-9-1 0,0-8 0,-17 8 0,-1 9 32,1 0-32,-9 0 0,0 0 0,0 0 0,-9 0 0,-8 0 0,17 0 0,-78 26 0,-9 9 0,87-35 0,0 0 0,-52 26 0,52-26 0,-35 17 0,18 18 0,17-35 0,-9 34 0,26 10 0,-17-44 0,52 34 0,1-8 0,-53-26 0,52 17 0,0-34 0,17-35 0,-8 0 0,-18 0 0,-17-26 0,1-43 0,-10 17 0,-17 35 0,-9 17 0,1 8 0,-1 19 0,0-1 0,0 8 0,9 10 15,0 8-15,0 0 16,0 17 0,9 69-16,9 36 15,-45-10-15,-111 79 0</inkml:trace>
  <inkml:trace contextRef="#ctx0" brushRef="#br0" timeOffset="79281.48">32531 5022 0,'0'0'0,"0"0"0,0 0 16,0 0-16,17 0 16,1 0-16,16 0 15,10 17-15,25 27 16,-8 8-16,-17 0 47,-10 8-47,-16-8 0,-10-8 15,-16-18-15,-1 8 0,0 1 0,-8 8 16,8 0-16,9 1 16,0-18-16,18 0 15,-1-18 1,26 10-16,9-18 0,-25-9 15</inkml:trace>
  <inkml:trace contextRef="#ctx0" brushRef="#br0" timeOffset="79461.03">33095 4667 0,'0'0'0</inkml:trace>
  <inkml:trace contextRef="#ctx0" brushRef="#br0" timeOffset="80235.43">32739 6919 0,'0'0'0,"0"0"0,0 0 16,0 0-1,18 9-15,16 17 16,-7 26-16,-1 8 16,-18-8-16,-8 0 15,-8 9-15,-10 17 16,1 0-1,-1-18-15,10-16 16,8-18-16,0-9 16,0-8-16,0-9 15,0-9-15,8 0 16</inkml:trace>
  <inkml:trace contextRef="#ctx0" brushRef="#br0" timeOffset="80376.48">32679 6391 0,'0'0'0,"0"0"0,0 0 0,0 0 16,0 0-16,8 8 16,18 27-16,0-9 15</inkml:trace>
  <inkml:trace contextRef="#ctx0" brushRef="#br0" timeOffset="80820.56">33130 7343 0,'0'0'0,"0"26"0,0 26 16,0 9-16,0 0 15,0-9-15,9 17 16,8 0-16,-8-17 15,0-17 1,-1 0 0,-8-18-16,0-17 0</inkml:trace>
  <inkml:trace contextRef="#ctx0" brushRef="#br0" timeOffset="81193.2">33599 7309 0,'0'0'0,"-9"8"0,-17 10 0,-8 8 0,-1 0 0,18 0 0,8-9 0,9-8 0,0-1 0,9-8 15,8 9-15,-8 0 0,8-9 0,-8 0 0,-1 0 0,10 0 0,-1 17 0,0 9 0,1 26 0,-10-9 16,1 18-16,0 52 0,0 25 0,-18-34 0,0-35 0,-8 1 0,-9-1 0,-9 26 0,9-17 16,-26 52-16</inkml:trace>
  <inkml:trace contextRef="#ctx0" brushRef="#br0" timeOffset="82968.92">26383 10436 0,'0'0'0,"-9"-9"16,-9-8-16,-16-9 16,-36-9-1,-8 18-15,-9 17 16,-17 8-16,-52 18 15,25 9-15,27 34 16,0 27 0,17-1-16,18-17 0,25-9 15,18 9-15,18 9 16,25-9 0,18-18-16,17-16 15,0-18-15,17-18 16,18-16-16,26-36 15,-35-16 1,-26 16-16,-8 10 0,-18-1 16,0 0-16,9 9 15,-27 9 1,1 17-16,-9 0 16,0 0-16,0 0 15,17 0-15,27 17 16,17 27-16,17 8 15,-17-9-15,-1-17 16,-8-9 0,-8-8-16,-9-18 15,-9 1-15,-18-10 16,1-8-16,-18-8 16,-8-1-1,-9-8-15,-9-1 16,0 1-16,18 9 0,0 16 15,17 10-15,0 8 16,0 0 0,26 0-16,35 17 15,43 9-15,-9 0 16,-25 8-16,-1 10 16,9 8-16,-17-9 15,-17-8-15,-18-9 16,-9-18-1,-8 1 1,-1 0-16,-8-9 0,0-9 16,9-17-16,8-9 15,9-8-15,9 8 16,9 1-16,-1 8 16,-8 8-1,8 1-15,27 8 16,-1 9-16,-8 9 15,-18 17-15,1 17 16,-9 18-16,-1 8 16,-8-17-1,-17-34-15</inkml:trace>
  <inkml:trace contextRef="#ctx0" brushRef="#br0" timeOffset="83486">27729 10877 0,'0'0'16,"0"0"-16,0 0 0,0-8 16,8-1-16,10 0 15,8 9-15,8 0 16,1 0 0,9 18-16,8 25 15,0 35-15,-9 0 16,-17-9-16,-8-17 15,-1 18-15,-8-10 16,-1-8-16,-8-17 16,0-18-1,0-8-15,-8-18 16,-1-8 0,-17-26-16,0-53 0,0-25 15,8 0-15,18-18 16,0-8-16,18 43 15,-1 35 1,1 8-16,-1 9 16,0 17-16,1 18 15,-1 8-15,18 9 16,8 26-16,18 52 16,17 35-16,-17 8 15,-9 35-15,0-17 16,-26-27-1,0 1-15,-8 0 16,-1-27-16,-8-34 0,-1-17 16,-8-9-16,0-18 15,0-8 1</inkml:trace>
  <inkml:trace contextRef="#ctx0" brushRef="#br0" timeOffset="83604.17">28501 10999 0,'0'0'0,"9"-9"16,17 0-16,52-8 15,44 0-15,-9 17 16,-18-9-16,-60 9 16</inkml:trace>
  <inkml:trace contextRef="#ctx0" brushRef="#br0" timeOffset="84051.46">29830 10964 0,'0'0'0,"0"0"16,0-9-16,-9 1 16,-25-10-16,-27 1 15,-9 0-15,-25 17 32,-35 0-32,25 17 0,36 0 0,17 9 15,17 0 1,0 0-16,18 0 15,0 0-15,17 0 16,0-8 0,8-1-16,10 0 15,25-8-15,9 0 16,0-1-16,-8-8 16,-9 9-16,-9 0 15,0-1-15,0 1 16,8 8-16,-8 1 15,1 16 1,-10-16-16</inkml:trace>
  <inkml:trace contextRef="#ctx0" brushRef="#br0" timeOffset="84680.76">30056 10748 0,'0'0'0,"0"0"0,0 0 16,0 0-1,17 0-15,1 17 16,8 9-16,8 17 16,1 35-16,9 0 15,-18-9-15,0-17 16,-18-17-16,1-18 15,0-8 1,-9 0-16,0-18 16,0-8-16,-9-35 15,0-18-15,1 18 16,-1 9-16,0 0 16,9 8-16,0 18 15,9 8-15,8 9 16,1 0-1,34 0-15,52 9 16,18 8-16,-27 9 16,1-17-16,8-1 15,-9-16-15,-25-1 16,-27-17-16,-8-9 16,-9-42-16,-26-10 15,-26-8 1,-43-18-16,-1 0 15,18 9-15,0 35 16,17 26-16,0 17 16,18 9-1,8 17-15,9 8 16,9 53-16,8 34 0,36 52 16,42 27-16,1-44 15,-18-9-15,-17 9 16,-18-18-1,-26-68-15,-8-18 16,-9-9-16</inkml:trace>
  <inkml:trace contextRef="#ctx0" brushRef="#br0" timeOffset="84835.43">30603 10765 0,'0'0'0,"0"0"0,17-9 15,27-17-15,25-8 16,62-18-16,34 0 16,8 8-1,36 1-15,129-35 0</inkml:trace>
  <inkml:trace contextRef="#ctx0" brushRef="#br0" timeOffset="85623.04">26000 13190 0,'0'0'0,"0"0"16,-8-9-16,-1 1 15,0-9-15,-25-35 16,-45-61-16,-7-26 16,-10 18-16,9-43 15,35 25-15,17 26 16,18-17-1,0 0-15,17 35 16,0 35-16,0 25 16,17 18-16,35-1 15,26 36-15,27 51 16,-10 26-16,18 9 16,0 43-16,-18-8 15,-34-44 1,-17-8-16,-18-1 15,0-8-15,-9-17 16,-8-26-16,-1-9 16,-8-18-16,0 1 15,0-18-15,0-25 16,0-18 0,0-35-16,0-43 15,9 9-15,8 34 16,10 9-16,16 0 15,9 18-15,0 8 16,-8 26-16,-1 17 16,0 26-16,-8 9 15,9 35 1,8 43-16,-9 17 16,-17-25-16,-17 42 0,8 191 15</inkml:trace>
  <inkml:trace contextRef="#ctx0" brushRef="#br0" timeOffset="86117.36">27694 12402 0,'0'0'0,"0"0"0,0 0 16,0 0-1,0 0-15,0 0 16,0 0-16,-18 0 16,-25 17-16,-35 9 15,8 0-15,18 0 16,9 0-16,8 0 15,0-8 1,18-10-16,0 1 16,8-1-16,9 1 15,0-9-15,0 0 16,9 0-16,17 0 16,26 0-16,9-9 15,-1 9 1,-16 0-16,-9 0 15,-1 9-15,1 0 0,17 8 16,0 18-16,9 17 16,-18 0-1,10 8-15,-19-16 16</inkml:trace>
  <inkml:trace contextRef="#ctx0" brushRef="#br0" timeOffset="86378.31">28006 11674 0,'0'0'0,"0"0"16,0 0-16,9 0 15,9 26-15,16 44 16,10 42-1,-10 1-15,19 25 16,7 36-16,-8-36 16,1-25-16,-10 17 15,0-18-15,-17-34 16,-26-8-16,0-27 16,9-34-1</inkml:trace>
  <inkml:trace contextRef="#ctx0" brushRef="#br0" timeOffset="86722.22">28006 12618 0,'0'0'0,"0"0"0,9-8 0,9-18 16,16 0-1,27-9-15,17 1 16,18 16-16,-9 18 15,-9 26 1,17 9-16,1 0 16,-9-1-16,-18 1 0,-17 8 15,-17-17-15,-9 0 16,-9-17-16,-8-1 16,0 1-1,-9-9 1,8-9-16,1-8 0,-9-18 15,0-34-15,17-17 16,1-10-16,-1 18 16,-8 52-1</inkml:trace>
  <inkml:trace contextRef="#ctx0" brushRef="#br0" timeOffset="86912.58">29396 12471 0,'0'0'0,"0"0"15,9 18-15,8-1 16,0 18-16,18-1 16,17 9-16,0 1 15,9-18-15,-26-18 16</inkml:trace>
  <inkml:trace contextRef="#ctx0" brushRef="#br0" timeOffset="87101.97">30091 12142 0,'0'0'0,"17"0"16,26 17-16,27 9 15,43 61 1,43 34-16,-26-17 16,-43-43-1,-26-1-15,9 1 16,-18-26-16,-35-18 0</inkml:trace>
  <inkml:trace contextRef="#ctx0" brushRef="#br0" timeOffset="87347.36">30794 12003 0,'0'0'0,"0"0"0,-9 9 15,-25 26-15,-18 17 16,-18 34-16,-8 36 15,8-18-15,1-18 16,-27 27-16,-8 25 16,-95 131-16</inkml:trace>
  <inkml:trace contextRef="#ctx0" brushRef="#br0" timeOffset="87540.49">29691 11761 0,'0'0'0,"0"0"0,0 0 0,0 0 15,0 9-15,0-1 16</inkml:trace>
  <inkml:trace contextRef="#ctx0" brushRef="#br0" timeOffset="97586.28">11203 6997 0,'0'0'0,"-9"-9"0,0 1 16,9-1-16,0 0 16,0 1-16,0-1 15,0 9-15,0 0 16,0 0-16,0 35 15,9 60 1,-26 121 0,-1 105-16,18-1 0,0 1 0,-17 43 15,-1 60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5:57:01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5158 1280 0,'0'0'0,"0"0"0,0 0 0,0 0 0,-8 18 16,-1 8-1,0 8-15,1 9 16,-1 27-16,9 16 16,0 10-1,0-18-15,0 0 0,0 26 16,9 25-16,-1-33 15,1-18 1,0 17-16,-1 18 16,1-9-16,0-35 15,-9-26-15,0-8 16,0-9-16,0-9 16,8-8-16,1-1 15,9-16 1,-10 8-16</inkml:trace>
  <inkml:trace contextRef="#ctx0" brushRef="#br0" timeOffset="413.71">6174 1826 0,'0'0'0,"0"0"0,0 0 0,0 0 0,0 0 16,0 0-1,-8 0-15,-10 17 16,-25 1-16,-53 16 16,-8 1-1,17 8 1,-8-8-16,-9-1 0,8-8 0,27 0 16,25-17-1,10 0-15,16-1 16,1-8-1,8 0-15,9 0 16,0 0-16,0 0 0,26 9 16,18 8-16,8 9 15,8 9-15,-16-9 16,-18 0 0,9 17-16,17 18 15,9 8-15,8 1 16,-8-10-16,-9-17 15,-9-8 1,-17-18 0</inkml:trace>
  <inkml:trace contextRef="#ctx0" brushRef="#br0" timeOffset="681.88">6513 2042 0,'0'0'16,"0"0"-16,0 9 0,0 43 15,9 9 1,8 17-16,-8 26 31,8 17-31,-8-26 16,0-34-16,-9-1 15,0 10-15,0-1 0,0 0 0,-9-17 16,0-17-16,-8-9 16,17-17-1</inkml:trace>
  <inkml:trace contextRef="#ctx0" brushRef="#br0" timeOffset="982.81">6157 2250 0,'0'0'0,"0"-8"15,35-1-15,43 0 16,18 18-16,-10 8 47,10 9-47,-1 0 0,-95-26 0,87 35 0,-17 0 15,-18 25-15,-9 10 0,-17-10 16,-8 1-16,-18-9 16,-18 17-16,-34 26 15,-17 1-15,8-18 16,18-35 0,8-8-16,0-18 15,9-8-15,26-1 16</inkml:trace>
  <inkml:trace contextRef="#ctx0" brushRef="#br0" timeOffset="1259.08">7477 2657 0,'0'0'0,"0"0"0,0 0 15,0 9 1,0 8-16,17 18 0,1 26 16,-1 8-16,9 18 15,-8-18-15,-10-26 16,1-17 0,-9 0-16,-9-17 15,9 0 1</inkml:trace>
  <inkml:trace contextRef="#ctx0" brushRef="#br0" timeOffset="1390.71">7156 2008 0,'0'0'0,"0"0"0,0 0 0,8 0 16,36 8-16,25-8 15,-34 0-15</inkml:trace>
  <inkml:trace contextRef="#ctx0" brushRef="#br0" timeOffset="1982.89">8997 2103 0,'0'0'0,"8"0"0,36 0 0,43 9 16,60-1-16,27 10 0,-18-10 16,-17-16-16,0-1 15,-17 0-15,-9-8 16,-18 0 0,-25 8-1,-9-8-15,-18-1 16</inkml:trace>
  <inkml:trace contextRef="#ctx0" brushRef="#br0" timeOffset="2269.48">9370 2744 0,'0'0'0,"44"-9"16,42 9-16,97 9 16,25 0-16,-25-1 0,8-16 15,-26-1-15,-35-17 0,-26 0 16,-8-9 0,-27 1-16,-17-10 15,-17-7-15,-18 33 16</inkml:trace>
  <inkml:trace contextRef="#ctx0" brushRef="#br0" timeOffset="2525.05">9709 1670 0,'0'0'0,"9"0"0,69 9 16,61 43 0,69 26-1,-8-9 1,-26 35-16,8 26 0,-52-35 0,-52-26 16,-17 27-16,-9 25 15,-26 17 1,-17-891-1,-52 1922-15,-105-926 16,-147 112-16,-27-26 16</inkml:trace>
  <inkml:trace contextRef="#ctx0" brushRef="#br0" timeOffset="5107.05">12774 1427 0,'0'0'0,"0"0"16,9 44-16,8 51 0,10 18 15,-19-1-15,10 27 16,-10-1-16,1-34 16,0 9-1,8 34 1,-8-26-16,-1-43 16,10 0-16,-1-8 0,9-18 0,-17-26 15,-9-26 1</inkml:trace>
  <inkml:trace contextRef="#ctx0" brushRef="#br0" timeOffset="5410.3">12905 1514 0,'0'0'0,"0"0"16,0 0-16,34 0 15,36 0-15,17 0 16,-26 0-16,-9-9 16,8 1-16,10-1 15,8 0-15,-8 1 16,-27-10-1,-8 10 1,-9-10 0,-9 18-16,-8 0 0</inkml:trace>
  <inkml:trace contextRef="#ctx0" brushRef="#br0" timeOffset="5628.71">13035 1982 0,'0'0'0,"0"0"0,26-9 0,17 9 16,10 0-16,-1 0 0,17 0 15,1 0 1,-18 9-16,0-9 31,9-18-15,-35 18-1</inkml:trace>
  <inkml:trace contextRef="#ctx0" brushRef="#br0" timeOffset="5854.18">12957 2779 0,'0'0'0,"0"0"0,35 0 0,34 0 15,35 0-15,53-9 16,8-17-16,-18-26 16,36-43-16,-27 0 15,-78 34 1,-43 44 0</inkml:trace>
  <inkml:trace contextRef="#ctx0" brushRef="#br0" timeOffset="6128.08">14398 1367 0,'0'0'16,"-8"0"-16,-10 0 0,-8 0 0,0 17 15,0 18-15,-17 43 16,17 43-1,8 44-15,10 34 16,16-9 0,1 10-16,0-27 0,8-9 0,9 1 15,-9-44-15,-8-34 16,0-9-16,0-9 16,-1-26 15,-16-25-31,8-10 15,0-8-15</inkml:trace>
  <inkml:trace contextRef="#ctx0" brushRef="#br0" timeOffset="6566.12">13843 2398 0,'0'0'0,"0"0"0,0 0 0,34-9 16,36 0-16,25 1 15,18-18 17,35-9-32,-9-8 0,-35-27 0,18-16 15,-10-1-15,-16 9 16,-9-8-16,-26-10 16,-27 18-16,-16 26 15,-10 18 1,1-10-1,-18 10-15,-8-1 16,-9 9-16,0 9 0,0 8 0,0 0 16,0 9-16,0 0 15,8 9 1,1 8-16,0 35 16,25 52-1,18 18-15,26 42 0,9 9 16,-17-8-1,-10 17-15,-8-35 0,9-26 16,-9-8 0,-8 0-16,-18-27 15,0-60-15</inkml:trace>
  <inkml:trace contextRef="#ctx0" brushRef="#br0" timeOffset="6756.07">15015 2302 0,'0'0'0,"0"-8"0,17-1 0,18-17 16,43-26-16,52-26 31,-60 35-31</inkml:trace>
  <inkml:trace contextRef="#ctx0" brushRef="#br0" timeOffset="7166.49">15762 2640 0,'0'0'0,"8"-9"0,19-17 15,25-8-15,0-9 16,17-9-16,9 8 16,9-25-16,-9-18 0,-26 9 15,-8 18 1,-18 16-16,-17 10 15,-1 16-15,-16 1 16,-10 0-16,-16 17 16,-10 17-16,-8 26 15,9 18-15,8 0 16,17-1 0,10 1-16,34 0 15,26 8-15,26-8 16,9-27-16,26-42 15,34-27-15,-77 9 16</inkml:trace>
  <inkml:trace contextRef="#ctx0" brushRef="#br0" timeOffset="7764.45">16925 2042 0,'0'0'0,"0"0"0,0 9 0,0 26 16,0 17-1,18-9-15,8 9 16,17-9-16,18 1 16,0-18-16,-9-9 15,-9-26 1,1 1-16,8-27 15,0-43-15,-9-17 16,-16 8-16,-19-25 16,-8-10-16,-17 18 15,-1 26-15,-8 18 16,-17-18 0,0 8-16,-10 10 15,19 17-15,16 8 0,1 18 16,17 17-16,0 0 15,9 26-15,25 17 16,1 61 0,9 34-16,-1-8 15,-8 18-15,8-1 16,-8-43-16,-9-35 16,0-17-16,-9-17 15,-8-9-15,0-18 16,-18-8-16,0 0 15,-8 0 1,0-8 0,-9-10-16,0-8 15,8 0-15,1 9 0,-1 0 16,10-9-16,8 0 16,8 0-16,36-18 15,51-8 1,18 0-1,18-25-15,42-45 16,114-103-16</inkml:trace>
  <inkml:trace contextRef="#ctx0" brushRef="#br0" timeOffset="8253.01">19175 1852 0,'0'0'0,"0"0"16,0 0-16,0 0 15,0 0-15,0 17 16,0 18-16,17 8 16,0 0-16,18-17 15,9 0-15,-1-8 16,0-10-16,-17-16 15,1-1-15,-1-8 16,-18-1-16,1 1 16,-26-9-1,-18-8-15,-17-10 16,0 10 0,-9-1-16,0 9 0,18 9 15,17 17-15,26 0 16</inkml:trace>
  <inkml:trace contextRef="#ctx0" brushRef="#br0" timeOffset="8560.15">20052 1324 0,'0'0'15,"-9"0"-15,0-9 0,-25 9 0,-18 9 16,-18 25 0,9 1-16,18 34 15,8 44 1,18 25 0,34 27-1,18 17-15,26 8 16,8 10-16,-17-45 0,-17-16 0,0 0 0,-9-35 15,-18-26 1,1-44-16,0-16 16,-9-10-1</inkml:trace>
  <inkml:trace contextRef="#ctx0" brushRef="#br0" timeOffset="8723.02">20260 2060 0,'9'-9'0,"26"0"16,43-8 0,52-26-16,243-44 15</inkml:trace>
  <inkml:trace contextRef="#ctx0" brushRef="#br0" timeOffset="9388.83">22370 1774 0,'0'0'0,"-8"0"16,-1 0-16,-34 9 16,-53 8-16,1 0 15,16 1 1,19-1-16,-18 0 15,-9 1-15,8 8 0,27 8 16,18 1-16,16 17 16,27 0-1,17 0-15,17-18 16,-8-8 0,0-17-16,17-9 15,0-35-15,18-17 0,-10-17 16,-8-26-16,-8-35 15,-27 0 1,-17 9-16,-26-35 16,-17 17-1,-1 27-15,1-1 16,0 0-16,8 18 0,0 34 16,0 18-16,1 9 15,8 16-15,8 18 16,1 9-16,8 26 15,9 25 1,17 44 0,18 61-16,0-18 15,8-17-15,27 34 0,17-16 16,-9-44-16,-9-9 16,1 0-16,-9-17 15,-18-17-15,26-1 16,-16-25-1</inkml:trace>
  <inkml:trace contextRef="#ctx0" brushRef="#br0" timeOffset="10014.52">23239 1869 0,'0'0'0,"0"0"0,0 0 16,0 0-16,0 0 15,0-8 1,-9-1-16,0-8 16,1-9-16,-18-18 0,-26 1 15,-18 0 1,1 8-16,8 9 15,26 17-15,-8 9 16,-1 18 0,10-1-16,-1 18 15,9-1 1,8 10-16,18-18 0,0 0 16,9 0-16,8-9 15,1 0-15,17 1 16,17-10-16,0 1 15,-9-9 1,1 0-16,-18 0 16,0 0-16,0 0 0,0 0 15,-9 0 1,1 17-16,16 9 16,18 17-16,18 18 15,-1 0 1,1-18-1,-18-8-15,-9-9 16,-25-9-16</inkml:trace>
  <inkml:trace contextRef="#ctx0" brushRef="#br0" timeOffset="10805.33">23682 1514 0,'0'0'0,"0"0"0,0 0 16,17 35-16,9 34 0,9 18 15,-9-27-15,-9-8 16,-8-8-16,0-10 16,-9-8-16,-9-17 15,0 0 1,1-9-16,-10-9 15,-8-8 1,0-18-16,0-26 0,0-8 16,9 26-16,-1 8 15,10 9-15,8 9 16,0 17-16,0 0 16,34 8-1,36 27 1,17 17-16,-18-9 15,-17-17-15,-8 0 0,-18-17 16,0 0-16,0-1 16,-17 1-16,-1-9 15,1 0 1,-9-9-16,9 1 16,-9-10-16,0-8 0,0 0 15,0-8-15,8 8 16,1 0-1,8 0-15,1 8 16,25 1 0,18 0-1,0-1-15,-18 10 0,1 8 16,-10-9-16,1 0 0,-9 1 16,0-1-1,-9-8-15,-8 8 16,0 0-16,0 1 31,-9-1-31,0 0 0,0 1 16,0 8-16,0 0 0,0 0 15,0 17-15,0 52 16,17 27 0,9 25-16,26 44 15,9-10 1,-9-33-16,0-1 15,-9-8-15,-16-35 0,-19-27 16,1-16-16,0-9 16,-1-17-1,-8-1-15</inkml:trace>
  <inkml:trace contextRef="#ctx0" brushRef="#br0" timeOffset="11080.56">24828 1523 0,'0'0'0,"9"0"0,8 0 16,18 17-16,8 18 16,9 17-16,0 8 15,-25-8-15,-19-17 16,-16 0-16,-1 8 15,0 0-15,-17 1 16,-17-1 0,-18 9-16,0 0 15,18-18-15,-1 1 16,1 0-16,34-18 16</inkml:trace>
  <inkml:trace contextRef="#ctx0" brushRef="#br0" timeOffset="11764.63">25288 2025 0,'0'0'0,"0"0"15,18 0-15,-1 0 16,0-9-16,9 1 16,9-1-16,0-8 15,8-1 1,1-7-16,-1-1 16,-17-9-16,-8-8 0,-10 8 15,-16 0-15,-1 1 16,-17 8-1,0 8-15,0 10 16,0 8 0,-9 8-1,-8 18 1,8 9-16,9-9 0,8 0 16,18-9-16,0 1 0,18-1 0,-1 9 15,1-17 1,8-1-16,26 1 15,26 0 1,9-18-16,-18-8 16,-8-9-16,-9 0 0,18-9 15,-1 18-15,0 8 16,10 26 0,-27 1-16,-9 8 15,-8 17 1,8 35-16,1 8 15,-18-16-15,-9-27 16,-8-17-16,0 0 0,-1-17 16,1-1-16,-9-16 15,9-18 1,-1-35 0,10-17-1,-1-34 1,0-27-16,18 35 15,0 26-15,8 9 0,9-18 0,-17 44 0</inkml:trace>
  <inkml:trace contextRef="#ctx0" brushRef="#br0" timeOffset="12280.44">27694 1765 0,'0'0'0,"0"0"0,0 0 15,-9 9-15,0 8 16,1 9 0,8 18-16,0 8 15,0 8-15,8 1 16,1-18-16,0 0 0,8-17 15,1 0 1,8 0-16,0-17 16,0 0-1,-9-1-15,0-16 16,1-1 0,-1 0-16,1 1 0,8-1 0,8 0 15,-8 9 1,0 0-16,1 0 15,-1 9-15,8 0 16,-8-1 0,0 1-16,0-9 15,1-9-15,-10 1 16,-8-27-16,-1-8 0,-16-18 16,-10-17-16,-8-34 15,0-1 1,0 18-1,0 25-15,0-8 16,17-17-16,18 43 0</inkml:trace>
  <inkml:trace contextRef="#ctx0" brushRef="#br0" timeOffset="12584.29">28788 1731 0,'0'0'0,"0"0"16,-9 8-16,1 10 0,-10 8 16,1-9-1,0 9-15,8-9 16,0 18-16,9 0 15,0 8-15,0-17 16,9 0 0,8 0-16,1 0 0,-1 0 15,18 17 1,17 0-16,-26-17 16</inkml:trace>
  <inkml:trace contextRef="#ctx0" brushRef="#br0" timeOffset="12956.45">29031 1783 0,'0'0'0,"0"0"16,0 0-16,9 17 15,8 9-15,18 52 16,0 17-1,-9-26 1,-18-25-16,1-18 0,0 0 16,0-18-16,-9 1 15,0-9-15,0-9 16,8-8-16,1-18 16,8 1-16,1-1 15,8 0 1,-9 18-1,9 0 1,0 8-16,0 9 16,9 0-16,17 17 0,35 27 0,0-1 15,-9-8-15,-26-9 16</inkml:trace>
  <inkml:trace contextRef="#ctx0" brushRef="#br0" timeOffset="13428.2">30403 1913 0,'0'0'16,"0"0"-16,0 0 0,-8 0 0,-18 0 16,-44 8-16,-17 1 0,9 8 15,26 0 1,17 9-16,1 0 15,16-17-15,1 0 32,17-1-32,0 1 15,0-9-15,8 0 0,19-9 0,25-17 16,0-17-16,-9-26 16,-17-26-16,-8-9 15,-36 0 1,-17-35-16,-25-8 15,16 43-15,10 26 16,-10 0-16,1 9 16,-1 8-16,10 18 15,16 25 1,18 18-16,0 9 16,9 26-16,17 69 15,17 43-15,18 0 16,17 18-1,-8-18-15,-18-34 16,-9-18-16,1 0 0,-1 0 16,-8-8-16,-18-52 15</inkml:trace>
  <inkml:trace contextRef="#ctx0" brushRef="#br0" timeOffset="13654.2">30481 1809 0,'0'0'0,"0"0"16,0 0-16,0 17 16,18 26-16,17 35 15,-1-9-15,10 1 16,-1-10-16,-8-25 15,-9-18 1,-9-8-16,-8 0 16</inkml:trace>
  <inkml:trace contextRef="#ctx0" brushRef="#br0" timeOffset="13976.82">30933 1774 0,'0'0'0,"0"0"0,0 0 0,17 9 16,18 8-16,17 18 15,-8 17-15,-10-9 16,-8-17 0,-17-18-16,0 1 15,0 0 1,-1-9-1,-8 0-15,0-9 0,9 0 0,0 1 16,-1-1-16,1 9 16,0-8-16,8-1 15,9 0 1,35 1 0,43-18-16,-43 8 15</inkml:trace>
  <inkml:trace contextRef="#ctx0" brushRef="#br0" timeOffset="14643.11">31906 1497 0,'0'0'0,"-9"0"0,0 0 0,-17 17 16,0 9-16,-9 9 0,1 8 16,-1 0-1,18-17-15,-1 0 16,10-8-1,8-1 1,0-8-16,8-1 16,1 1-1,17 8-15,17 1 0,18 8 0,0-9 0,-18 0 16,1 1 0,-1 8-16,1 34 15,-10 35 1,-8 1-1,-17 16-15,0 36 16,-18-10-16,-17 1 0,0 8 0,-9-26 16,9-43-16,-17-26 15,8-17 1,0-9 0,-8-9-1,8-17-15,-8-35 16,-9-42-16,8-10 0,10-26 0,25-34 15,9-9-15,17 0 16,9-26-16,-8 44 16,16 8-1,18-9-15,18 18 16,-1 34-16,-8 9 16,-17 9-1,-1 17-15,-17 9 16,0 17-16,0 9 15,9 25 1,26 18-16,0 9 0,-1 17 16,1 34-16,-9 18 15,-17-17-15,-9 0 16,-9-1-16,-8-8 16,-18-17-16,-17-18 15,-8 0-15,-36-8 16,27-18-16</inkml:trace>
  <inkml:trace contextRef="#ctx0" brushRef="#br0" timeOffset="14791.95">30386 1471 0,'0'0'0,"0"0"0,0 0 16,0 0-16</inkml:trace>
  <inkml:trace contextRef="#ctx0" brushRef="#br0" timeOffset="30232.17">4750 3931 0,'0'0'0,"0"0"0,0 0 0,0 0 15,0 0-15,0 0 0,35-18 16,61-8-16,16-17 16,36 0-1,34-1-15,1 10 16,34-9-16,-9 17 16,1-9-16,8 9 15,-9 0-15,1 0 16,-18 9-1,8-1-15,-42 10 16,-1-10 0,-17 1-16,-35 8 15,-34 1-15,-10-1 0,-25 9 16,-9 0-16,-17 0 16,-9 9-16</inkml:trace>
  <inkml:trace contextRef="#ctx0" brushRef="#br0" timeOffset="30503.14">5263 4225 0,'0'0'0,"0"0"0,0 0 0,0 0 15,0 0 1,43 0-16,44 0 16,61-8-1,51-10-15,18-8 0,18-8 16,17-10-16,-9-16 16,35-10-1,-35 10-15,-26 16 16,0 1-16,113-26 15</inkml:trace>
  <inkml:trace contextRef="#ctx0" brushRef="#br0" timeOffset="34861.22">9909 4572 0,'0'0'0,"0"0"0,0 0 0,8 0 16,18 0-16,26 0 15,27-9-15,77 0 16,-8 1-16,-1-1 16,36-17-16,-36 0 15,-34-9 1,17-8-16,-25 8 16,-36 1-16,-8-1 15,-35 27-15</inkml:trace>
  <inkml:trace contextRef="#ctx0" brushRef="#br0" timeOffset="35150.06">9822 5057 0,'0'0'0,"0"0"0,8 0 15,36 0-15,43 0 16,60 0-16,44 0 0,9-9 16,0 0-1,-18 1-15,-8-18 16,0-9-16,-44-8 16,-9 0-16,-16-9 15,-1 0-15,-26-9 16,-52 44-16</inkml:trace>
  <inkml:trace contextRef="#ctx0" brushRef="#br0" timeOffset="35454.92">11124 3731 0,'0'0'0,"0"0"0,0 0 0,9 9 16,43 43-16,44 52 16,-18-9-16,0 18 15,26 52-15,-17-27 16,-17-8-16,-10 9 16,-25-18-1,-18-26-15,-8 9 16,-18 26-16,-25-9 15,-18-8-15,-18 34 16,1 0-16,-1-34 16,18-35-1,43-61 1</inkml:trace>
  <inkml:trace contextRef="#ctx0" brushRef="#br0" timeOffset="35926.21">13113 4208 0,'0'0'0,"0"0"0,0 0 16,-9 0-16,1 9 16,-1 25-1,9 27-15,0 17 16,17-9-16,9 18 16,9 34-16,9-8 15,-18-27-15,0 1 16,0 43-16,0-18 15,-9-42 1,1-10 0,-1-16-16,0-10 15,-8-25-15</inkml:trace>
  <inkml:trace contextRef="#ctx0" brushRef="#br0" timeOffset="36203.44">13026 4130 0,'0'0'0,"0"0"0,26-9 16,35 1-16,9-1 15,42 0-15,36-8 16,-26 0-16,-18-9 16,35-18-16,-9 10 15,-43-1-15,-18 0 16,-43 18-16</inkml:trace>
  <inkml:trace contextRef="#ctx0" brushRef="#br0" timeOffset="36441.25">13304 4632 0,'0'0'0,"0"0"16,26 0-16,70 18 15,25 8-15,-8 0 16,17-9-16,1-34 16,-79 8-1</inkml:trace>
  <inkml:trace contextRef="#ctx0" brushRef="#br0" timeOffset="36824.11">14251 4875 0,'0'0'0,"0"0"15,0 9-15,17 8 16,18 26-16,17 18 15,0 8 1,-9 9-16,-16-17 0,-1-18 16,-18-17-16,1-17 15,0-1 1,-1-8-16,10-8 16,-1-18-1,0-18 1,1-8-16,8-17 0,9-35 15,17 0-15,8 35 0,10 8 16,-1-8 0,-34 43-16</inkml:trace>
  <inkml:trace contextRef="#ctx0" brushRef="#br0" timeOffset="37198.56">15328 4572 0,'0'0'0,"0"0"16,0 0-16,8 17 0,18 35 15,9 43-15,0-8 16,-9-9 15,9 26-15,-9 8-16,0-25 0,8-26 15,1-18-15,17-8 0,18-9 0,-27-9 16</inkml:trace>
  <inkml:trace contextRef="#ctx0" brushRef="#br0" timeOffset="37526.21">16048 4494 0,'0'0'0,"0"0"0,-8 0 15,-1 17 1,-17 18-16,-17 17 15,8 17-15,17 0 32,10-8-32,8-18 15,17 1-15,0-19 0,10 1 16,51 0-16,35-8 16,-9-18-16,-26-9 15,9-26-15,34-60 16,-51 35-1</inkml:trace>
  <inkml:trace contextRef="#ctx0" brushRef="#br0" timeOffset="37803.11">16517 3662 0,'0'0'0,"0"0"15,9 9-15,34 60 16,36 52-16,-1 9 31,-9 18-31,-17-1 0,-26-35 16,18 18-16,-1 18 16,1-36-16,-1-25 15,-8-9-15,-9 8 16,-17-8-16,-27 0 15,-17 0 1,18-52 0</inkml:trace>
  <inkml:trace contextRef="#ctx0" brushRef="#br0" timeOffset="38073.01">16526 4780 0,'0'-9'0,"9"-8"0,25-18 0,36-8 16,8 8-16,0 9 15,35 0-15,17 9 16,-25 8 0,-27 9-1,-9 0 1,18 0-16,0 9 15,-18-1-15,-17 10 0,-8-1 0,-18 18 16,0 17-16,0 8 16,-17-8-16,-1-26 15</inkml:trace>
  <inkml:trace contextRef="#ctx0" brushRef="#br0" timeOffset="38712.44">18063 4572 0,'0'0'0,"0"0"0,0 8 16,0 27-16,17 34 15,18 27 1,-9-27-1,0-17-15,0-26 0,-8 0 16,-1-9-16,9-8 16,0-1-16,0 1 15,-17-9 1,0-9 15,-1-25-31,-16-18 0,-10-17 0,-8 17 0,0 0 16,0 8-16,0 1 15,9 0-15,-1-1 16,18 10-16,0-1 16,18-8-1,-1 8-15,18 9 16,26 9-16,25 8 16,1 26-16,-26 1 15,-9 8-15,-8 0 16,-1 0-16,-17-9 15,0-8-15,-9-1 16,-8 1 0,0 0-16,-9-9 15,0 0-15,0 0 16,0 0-16,0 0 16,0-9-16,0 0 15,17-17-15,9 0 16,18-8-16,8 8 15,9 8-15,-18 18 16,9 0 0,18 18-16,16 8 15,1 0 1,-26 0-16,0 0 0,-18 0 16,-25-18-16</inkml:trace>
  <inkml:trace contextRef="#ctx0" brushRef="#br0" timeOffset="38901.17">17811 3671 0,'0'0'0,"0"0"16,0 0-16,0 0 15,26 9-15,70 8 16,-27-8-16</inkml:trace>
  <inkml:trace contextRef="#ctx0" brushRef="#br0" timeOffset="40479.56">21050 4173 0,'0'0'0,"0"9"0,18 26 16,-1 17-1,9 43-15,18 17 16,-10-8-16,10 0 0,-1-8 16,1-10-16,-18-34 15,0-9 1,-18-17 0,1-17-16,0 0 0,0-9 15,-9-9-15,8-17 16,1-43-16,-9-26 15,0 25-15,0-34 16,0-970 0,0 1923-1,0-927 1,9 9-16,8-9 0,0 17 0,9 1 16,-17 25-16</inkml:trace>
  <inkml:trace contextRef="#ctx0" brushRef="#br0" timeOffset="40681.24">22197 4823 0,'0'0'15,"0"0"-15,0 0 16,0 0-16,0 0 16,0 0-1</inkml:trace>
  <inkml:trace contextRef="#ctx0" brushRef="#br0" timeOffset="41743.15">23508 3714 0,'0'0'0,"-9"0"16,-8 0-16,-18 0 15,-17 0-15,9 17 16,-1 27-16,10 16 31,8 10-15,8-10-16,18 1 16,0-61-16,9 78 0,26 17 0,17 18 0,8-27 15,-16-25-15,-18-9 16,-9 9-16,-8-9 15,-26-9-15,-18 9 16,-9-9-16,10-17 16,-10-17-1,10-9-15,-1-9 0,0-8 16,18 0 0,17-9-16,0 0 15,8-9-15,10-17 16,25-17-16,18-18 15,17 26-15,-8 9 16,-27 18-16,0 8 16,10 9-16,-1-1 15,-9 18 1,1 9 0,8 17-16,0 8 15,-9 10-15,1-1 0,-18 0 16,0-8-16,0 17 15,-9 0-15,9 9 16,-17-9-16,0-9 16,-1-17-1,1 0 1,-9-17-16,0-1 16,0-8-16,0-8 0,0-10 15,0-16-15,0-10 16,0-16-16,9-27 15,-1 0-15,-8 9 16,9 18 0,-9 25-1,17 1-15,1 16 16,16 1-16,10 8 0,8 18 16,17 34-16,-8 26 15,-17-8-15,-18-9 16,0 0-1,-9 9 1,-8-9-16,-1-9 0,1-17 16,-9-9-16,0-8 15,-9-9-15,1-9 16,-18 1-16,0-18 16,0-9-1,8-26-15,10-17 16,25 0-16,0 26 15,1 18-15,16-1 16,19 18-16,33 17 16,1 17-16,-17 26 15,-27 1-15,1-1 16,-18 0-16,0 1 16,-9-10-1,-8-16-15</inkml:trace>
  <inkml:trace contextRef="#ctx0" brushRef="#br0" timeOffset="42150.99">25905 4130 0,'0'0'0,"0"0"0,0 0 16,-9 0-16,-26 0 16,-43 0-1,-17 9-15,17 8 32,-1 0-32,1 18 0,0 0 0,26 8 15,9-17-15,8 0 16,18 0-16,-1-18 15,18 1 1,0 8-16,18-8 16,16 8-1,-8-8-15,9 0 0,0-1 0,8 1 16,9-9 0,9 9-16,-17-1 15,-10 1-15,-8 0 16,0-1-1,0-8 1,0 9-16,1 0 0,-10-9 16</inkml:trace>
  <inkml:trace contextRef="#ctx0" brushRef="#br0" timeOffset="42433.1">26296 3324 0,'0'0'16,"0"0"-16,0 0 15,0 9 1,0 34-16,0 27 0,0 8 16,0 26-1,17 43-15,0-26 0,1-26 16,8 18-1,9 0-15,17-10 32,-9-33-32,1-27 0,-18-17 15,-9-17-15,0-1 0</inkml:trace>
  <inkml:trace contextRef="#ctx0" brushRef="#br0" timeOffset="42684.18">26452 3229 0,'0'0'0,"0"0"0,0 0 16,0 0-16,9 9 16,25 60-16,27 44 0,9 8 15,-1 26 1,-8 9-16,0-26 15,8-17-15,9 8 16,-17-17 0,-17-35-16,-10-17 15,-8-26-15,-8-17 0</inkml:trace>
  <inkml:trace contextRef="#ctx0" brushRef="#br0" timeOffset="42834.1">27685 4139 0,'0'0'0,"0"0"0,0 0 16</inkml:trace>
  <inkml:trace contextRef="#ctx0" brushRef="#br0" timeOffset="53503.03">8068 8010 0,'0'9'0,"-9"17"0,9 78 0,0 43 16,9 35-1,8 26-15,0 26 0,1 17 16,-1-17-16,0 8 15,1 10-15,-1 8 16,1-27 0,-18 10-16,0-9 15,-9 0-15,9-44 16,9-34-16,25 0 16,-16 0-16,-10-17 15,10-79 1,-10-34-16</inkml:trace>
  <inkml:trace contextRef="#ctx0" brushRef="#br0" timeOffset="54480.35">7972 7508 0,'0'0'0,"0"0"0,0 0 16,0 0-16,0 0 15,17 0 1,18 17-16,35 1 16,8 8-16,0-9 15,35-8-15,34-1 16,-8 1-16,44-9 16,8 0-16,35-9 15,25 9 1,10 0-1,52 18 1,-27-10-16,27 1 0,60 0 0,-8-1 16,-26 1-16,8 0 15,9-1-15,26 1 16,9 0-16,-18-1 16,-43 1-1,-8-9 1,42 17-1,-25 1 1,-70-10-16,27 10 0,-27-1 0,-43 0 16,-27 9-16,-25-8 0,-18-10 15,-43 1-15,-9-1 16,-60-8-16</inkml:trace>
  <inkml:trace contextRef="#ctx0" brushRef="#br0" timeOffset="55116.68">17160 7777 0,'0'0'0,"0"0"16,0 0-16,0 0 0,0 26 15,9 17-15,-9 17 16,8 1-16,-8-9 15,-8 17 1,8 35-16,0 18 16,8-10-1,-8 27 1,18 25-16,-10-16 0,10 33 0,-1 1 0,0 18 16,10 16-1,-10 9-15,0 1 16,1 7-16,-10-16 15,10-9-15,-10 0 16,1-26 0,0 17-16,-1-35 0,-8 18 15,0-8-15,-8-53 16,-1 9 0,0-18-1,1-16-15,8-18 16,0-35-16,0-26 0</inkml:trace>
  <inkml:trace contextRef="#ctx0" brushRef="#br0" timeOffset="56163.04">8345 12263 0,'0'0'0,"0"9"0,0 0 16,0-9 0,0 0-16,9 0 15,17 17-15,44 9 16,34 9-16,0-9 15,52 0-15,18 0 16,8-18 0,36 10-16,33-10 0,1-8 15,35 9-15,17-9 16,-18 9 0,53-1-16,26 1 15,-18 0-15,1 8 16,16-8-16,10 8 15,16 0-15,-16 0 16,-70-8 0,8 0-16,45-1 15,-36 1 1,-52 0-16,35-1 0,-17 1 16,-44-9-16,0 9 15,-26-9 1,-26 8-16,17-8 0,-43-8 15,-112 8 1</inkml:trace>
  <inkml:trace contextRef="#ctx0" brushRef="#br0" timeOffset="60669.58">9396 8253 0,'0'0'0,"0"0"0,0 0 0,0 0 0,0 0 15,-8 0-15,-1 9 16,0 8-16,1 26 15,-1 1 1,0-1-16,9 0 16,0-8-16,0 8 31,18 18-31,8 34 0,26-8 0,0-18 16,0-17-16,-9-17 15,9-9 1,9 0-1,26-9-15,9-8 16,-18-18 0,-17 0-16,-9-17 0,0-26 0,-9-8 15,-17 8-15,-17 0 16,0 8-16,-18 1 16,-8-9-1,-27-26 1,-43-8-16,-17 16 0,17 27 15,-8 8-15,-36 1 16,27 16-16,26 10 16,17 8-16,27 8 15,7 10-15,10-1 16,0 18-16,17 17 16,26 0-1,52-1 1,17-7-16,-16-10 15,16 1-15,9-9 0,1-9 16,-27-17-16,-44 9 16</inkml:trace>
  <inkml:trace contextRef="#ctx0" brushRef="#br0" timeOffset="61213.94">10603 8929 0,'0'0'0,"0"0"0,0 0 0,9 8 0,0 1 0,8 8 15,-8 1-15,-1-10 16,1 1-16,-9 8 16,0 1-16,0-1 15,-9 0 1,1 0-16,-1 1 0,9-1 15,0-8-15,0 8 16,0-8 0,9-1-16,26 10 15,34-18 1,9-9 0,-17-8-16,-35 17 0</inkml:trace>
  <inkml:trace contextRef="#ctx0" brushRef="#br0" timeOffset="61440.68">10699 8565 0,'0'0'15,"0"0"-15,0 0 0,0 0 16,9 0-16,8 0 16,0 0-16</inkml:trace>
  <inkml:trace contextRef="#ctx0" brushRef="#br0" timeOffset="75156.28">9631 7950 0,'0'0'0,"0"0"0,0 0 15,0 0-15,0 0 16,0 0-16,0 0 15,0 0-15,0 0 16,0 0-16,0 0 16,0 0-1,0 0-15,0 0 16,0 0-16,-9-9 16,0 0-16,9 1 15,0-1-15,0 0 16,0 1-16,0-1 15,0 9-15,0-9 16,9 9 0,0 0-1,-1 0-15,1 0 0,-9 0 16,0 0-16,0 0 16,0 0-16,0 0 15,-9 0 1,1 0-16,8-8 15,0-1 1,0 1-16</inkml:trace>
  <inkml:trace contextRef="#ctx0" brushRef="#br0" timeOffset="76156.57">11237 8478 0,'0'0'0,"0"0"16,0 0-16,0 0 15,0 0-15,0 0 16,0 0-16,18 0 16,8 9-16,8-1 15,19 1 1,-1-9-16,0-9 15,0 1 1,-9-1-16,9 9 0,-17 0 16</inkml:trace>
  <inkml:trace contextRef="#ctx0" brushRef="#br0" timeOffset="76393">11281 8686 0,'0'0'0,"0"0"0,0 0 16,17 0-16,9 0 16,9 0-1,17 0-15,35 0 16,26-9-1,-9 1-15,-35-10 0,-34 18 16</inkml:trace>
  <inkml:trace contextRef="#ctx0" brushRef="#br0" timeOffset="77231.09">11975 8478 0,'0'0'0,"0"0"0,0 0 16,0 0-16,0 0 16,0 0-16,0 9 15,0-1-15,0 10 16,0-1-16,0 0 15,9 1-15,9 16 16,-1 10 0,0-1-16,1 9 31,8-9-31,0-8 0,-9-9 16,-8-17-16,8-1 0,1 1 15,-1 0-15,9-1 16,9 1-1,-1 0-15,10-1 16,-1 1-16,9 0 16,0-1-1,9 1-15,-9-9 0,-8 0 16,-9 0-16,-9-9 16,-9 1-16,0-27 15,-8-8 1,0-9-1,-27-9-15,-16-26 16,-10-17-16,-8 9 0,17 35 16,9 16-16,9 18 15,0 9-15,8 8 16,9 9-16,0 0 16</inkml:trace>
  <inkml:trace contextRef="#ctx0" brushRef="#br0" timeOffset="77590.25">12844 8747 0,'0'0'0,"0"0"0,0 0 0,0 0 16,0 0-16,0 17 16,9 18-16,-9 8 15,8 0-15,-8-8 16,0-9-1,9 0-15,0 0 0,-1 0 16,1-17-16,8-1 16,1 1-1,8-18-15,26 1 16,-17-1-16</inkml:trace>
  <inkml:trace contextRef="#ctx0" brushRef="#br0" timeOffset="77754.33">12523 8236 0,'0'0'0,"0"0"16,0 0-16,8 0 16,18 17-16,18 9 15,-10-17-15</inkml:trace>
  <inkml:trace contextRef="#ctx0" brushRef="#br0" timeOffset="77966.42">13261 8651 0,'0'0'0,"0"0"15,0 0-15,0 0 16,0 0-16,17 0 16,44-8-16,-9 8 0</inkml:trace>
  <inkml:trace contextRef="#ctx0" brushRef="#br0" timeOffset="78222.78">13695 8383 0,'0'0'0,"0"0"0,0 0 0,0 0 15,0 26-15,9 17 16,-1 18-16,1 17 16,0 8-1,-1 1-15,1-26 16,0-9 0,-1-18-1,1-16-15,-9-10 0</inkml:trace>
  <inkml:trace contextRef="#ctx0" brushRef="#br0" timeOffset="78496.67">13773 8123 0,'0'0'0,"0"0"16,0 0-16,0 0 15,9 9-15,43 25 16,52 70-16,-8 9 16,-36 8-16,1 26 0,-26-17 15,-35-34 1,-26-1 0,-26 9-16,-26 0 15,-18-18-15,-60-8 0,-9-17 16,95-35-16</inkml:trace>
  <inkml:trace contextRef="#ctx0" brushRef="#br0" timeOffset="78840.98">11897 7742 0,'0'0'0,"0"0"0,-8 0 15,-1 9 1,-17 60-16,0 52 16,17 78-16,27 27 15,25-1-15,26 9 16,-8-18-16,26 148 16</inkml:trace>
  <inkml:trace contextRef="#ctx0" brushRef="#br0" timeOffset="79761.89">14477 8270 0,'0'0'0,"0"0"0,8 0 16,1 0 0,0 0-16,8 18 15,0 25-15,-8 9 16,0 0-16,-9 0 15,-9 0 1,0 17-16,9-8 16,0-1-16,0-8 15,9-8-15,0-10 16,-1-8 0,1-8-1,0-10 1,-1 1-16,1 0 0,0-9 0,-9 0 0,8 0 15,1 0 1,0 0-16,8 0 16,1 0-16,8 0 15,17 0-15,9 0 16,9 8 0,-9-8-16,-9-8 0,-8-1 15,-9-8-15,9-9 16,-9-18-16,0-8 15,-17 9 1,-1-26 0,-16-27-16,-1 1 15,0 17-15,1 26 0,-10 9 16,1 8-16,0 18 16,17 0-16,0 8 15,0 9 1</inkml:trace>
  <inkml:trace contextRef="#ctx0" brushRef="#br0" timeOffset="80154.92">15727 8677 0,'0'0'0,"-9"-8"15,1-1-15,-1 0 16,-17 1-16,0-1 16,-18 9-1,-8 0-15,-17 0 16,17 17 15,8 1-31,10 25 0,34-43 0,-26 61 0,17-1 0,26 1 16,9-18-16,9 1 15,-9-1-15,0-9 16,0-8 0,-17 0-1,0-17-15,-18 0 16,-8-1-16,-36 1 0,-16-9 15,8-9-15,0-8 16,27 8-16</inkml:trace>
  <inkml:trace contextRef="#ctx0" brushRef="#br0" timeOffset="85405.84">8510 9734 0,'0'0'0,"0"0"0,0-9 0,0 9 15,0 0-15,0 0 16,0 0-16,18 0 15,-1 0-15,9 0 16,0 9-16,0 0 16,0 8-16,-8 0 15,-1 1 1,-8-1-16,0 0 16,-9 1-16,-9-1 15,-9 0-15,-8 9 16,-8 9-16,-1 0 15,0-1 1,9-8-16,9 0 16,-1-8-1,10-1-15,8-8 16,0-1 0,17 10-16,27-1 0,16 0 0,1-8 15,0 0-15,17-1 16,26 10-1,-43-10 1</inkml:trace>
  <inkml:trace contextRef="#ctx0" brushRef="#br0" timeOffset="85850.4">9058 9630 0,'0'0'0,"0"0"15,0 0-15,0 17 16,17 18-16,0 17 16,1 9-1,-10-9-15,1 8 16,0 1-16,-1 8 15,1-8-15,-9-9 16,0-9-16,0-8 16,0-9-16,0 0 15,0-9-15,0-8 16,0-1 0,9 1-1,-1-9-15</inkml:trace>
  <inkml:trace contextRef="#ctx0" brushRef="#br0" timeOffset="86134.26">9431 9673 0,'0'0'0,"-9"-8"16,1 8-16,8 0 15,0 0-15,0 0 16,0 0-16,-9 17 15,0 0-15,9 18 16,0 8 0,0-17-16,0 9 15,0 8-15,0 1 16,0 8-16,0 0 16,0 0-16,9-9 15,-9-17-15,-9 0 16,1 0-1,8-17-15</inkml:trace>
  <inkml:trace contextRef="#ctx0" brushRef="#br0" timeOffset="86330.03">9005 9933 0,'0'0'0,"0"0"15,0 0-15,0 0 16,9 0-16,17 0 15,18 9 1,8-9 0,17 0-16,18 0 47,9 0-47,-1 0 0,-25 9 0,-44-9 0</inkml:trace>
  <inkml:trace contextRef="#ctx0" brushRef="#br0" timeOffset="86581.06">9761 9985 0,'0'0'0,"0"0"0,0 0 15,0 0-15,-9 9 16,9 17-16,0 35 16,0-1-16,0 1 15,9-9-15,-9-18 16,0-16-16</inkml:trace>
  <inkml:trace contextRef="#ctx0" brushRef="#br0" timeOffset="86778.3">9639 9535 0,'0'0'0,"0"0"0,0 0 16,0 0-16,0 0 15,9 17-15,8 27 16,1-18-16</inkml:trace>
  <inkml:trace contextRef="#ctx0" brushRef="#br0" timeOffset="87626.56">10317 10011 0,'0'0'0,"0"0"16,0 0 0,0 0-16,-9 0 15,0 0-15,1 0 0,-1 0 16,0 0-16,1 9 16,-1 8-16,0 1 15,1 16-15,8 1 16,0 8-1,0 1-15,0-10 16,17 1 15,0-1-31,18 1 0,0-9 0,-9 0 0,0 0 16,0-17 0,0-1-16,-9 1 15,1-9-15,-1 0 0,-8 0 16,0 0-1,-1-9 1,1 1-16,0 8 16,-1 0-16,10 0 15,-1 0-15,0 0 0,1 0 16,-1 0 0,0 0-16,1 0 15,-9 0 1,-1-9-16,1 0 15,0 1-15,-1-10 16,-8-16-16,-8-10 0,-1-16 16,-8-1-16,8 18 15,0 8 1,9 9-16,0 9 16,9 0-16,0-1 15,-1 18-15</inkml:trace>
  <inkml:trace contextRef="#ctx0" brushRef="#br0" timeOffset="88028.3">11020 10288 0,'0'0'0,"0"0"0,0 0 0,0 0 16,0 0 0,0 9-16,9 0 15,0-1-15,-1 1 16,1 0-16,0-1 16,-1 1-16,-8 0 15,0-1 1,0 1-16,9-9 15,0 0-15,-1 9 16,1-9-16</inkml:trace>
  <inkml:trace contextRef="#ctx0" brushRef="#br0" timeOffset="88212.74">10985 9873 0,'0'0'0,"0"0"0,0 0 0,0 0 0,0 0 0,0 0 0,0 0 16</inkml:trace>
  <inkml:trace contextRef="#ctx0" brushRef="#br0" timeOffset="88974.9">10499 9509 0,'0'0'0,"0"0"0,0 0 0,0 0 16,0 0-16,0 0 0,0 0 15,0 0 1,0 0-16,0 0 16,0 0-1,0 0-15,0 0 0,0 0 16,0 0-1,0 0-15,0 0 0,0 0 16,0 0 0,0 0-16,0 0 15,0 0-15,0 0 16,0 9-16,0-9 16,0 8-16,-9 1 15,1 0-15,-1-1 16,0 1-16,9 0 15,0-9 1,0 0-16,0 0 16,0 0-16,0 0 15,0 0-15,18-9 16,-1 0-16,1 9 16</inkml:trace>
  <inkml:trace contextRef="#ctx0" brushRef="#br0" timeOffset="89459">11645 9855 0,'0'0'0,"0"0"0,0 0 15,0 0-15,0 0 16,0 0 0,0 0-16,0 0 15,9 9-15,9 0 16,8-1-16,8-16 15,1-1-15,-9 0 16,0-17-16,0 0 16,0-8-16,0 16 31,-17 10-31</inkml:trace>
  <inkml:trace contextRef="#ctx0" brushRef="#br0" timeOffset="89637.2">11533 10063 0,'0'0'0,"0"0"0,0 0 16,0 0-16,8 0 16,27 9-16,26 8 15,8 1-15,1-1 16,-9-8-16,-27-18 15</inkml:trace>
  <inkml:trace contextRef="#ctx0" brushRef="#br0" timeOffset="90244.24">12427 9596 0,'0'0'0,"0"0"0,0 0 16,0 0-16,0 0 15,0 0 1,0 0-16,0 0 16,0 26-16,0 17 15,9 17-15,-9 1 16,0 0-16,0 17 15,0 17-15,0 9 16,0-26 0,0-9-16,0 18 15,0-1-15,0-16 0,0-27 16,0 0 0,0-8-16,0-18 15</inkml:trace>
  <inkml:trace contextRef="#ctx0" brushRef="#br0" timeOffset="90554.22">12384 9656 0,'0'0'0,"0"0"16,0-9-16,17 1 15,26 8-15,18 0 16,9 17 0,-1 9-1,-25 9 1,-1-1-16,-17 1 16,0-9-16,-17 0 0,-1 9 0,-16 8 15,-18 0-15,-26 9 16,-9 0-16,9-8 15,0-1 1,17-8-16,9-9 16,8-1-16,18-16 15</inkml:trace>
  <inkml:trace contextRef="#ctx0" brushRef="#br0" timeOffset="91271.03">12827 10159 0,'0'0'15,"0"0"-15,0 0 0,0 0 16,0 17-16,0 18 15,0-10-15,0 1 16,0 0-16,0 9 16,0-9-16,0 0 15,0 0-15,0-9 16,0-8-16,0 0 16,0-1-16,0-8 15,0 0 1,0 0-1,0 0-15,0 0 16,0-8-16,0-1 16,0 0-1,8-8-15,1 0 0,0-1 0,-1 1 16,1 17-16,8 0 16,1 0-1,8 9 1,0 8-16,0 0 15,0 1-15,0 8 0,-17 0 16,-1 0-16,1-9 16,0-8-16,-9-1 15,0 1 1,0-9 0,0 0-16,0 0 0,0-9 15,8 1-15,1-10 16,8-8-16,1 0 15,-1 9-15,1 0 16,-1-1-16,-8 10 16,-1 8-16,1 0 15,0 0 1,-1 0-16,1 8 16,8 10-16,1 16 15,-1 10-15,9-1 16,-17 9-1,0-9-15,-1-17 16,-8-8-16</inkml:trace>
  <inkml:trace contextRef="#ctx0" brushRef="#br0" timeOffset="91529.06">13591 10332 0,'0'0'0,"0"0"0,0 0 0,8 8 15,1 10-15,0-1 16,-1 18-16,1-9 16,-9 0-16,0 0 15,0-18 1,0 1-16,0-9 15,0-9-15,-26-8 0,0 8 16</inkml:trace>
  <inkml:trace contextRef="#ctx0" brushRef="#br0" timeOffset="91678.78">13408 9959 0,'0'0'0,"0"0"0,0 0 0,0 0 0,0 0 0,0 0 0,0 0 15,0 0-15,0 0 16,0 0-16,18 0 16,8 0-16</inkml:trace>
  <inkml:trace contextRef="#ctx0" brushRef="#br0" timeOffset="91895.54">13869 10323 0,'0'0'0,"0"0"16,0 0-16,0 0 16,26 9-1,17-1-15,9 1 16,0 0-16,0-1 15,-26-8 1</inkml:trace>
  <inkml:trace contextRef="#ctx0" brushRef="#br0" timeOffset="92339.37">14711 9864 0,'0'0'0,"0"0"0,0 0 16,0 0-16,0 0 16,0 9-16,0 8 15,0 35 1,9 35-16,-1 8 15,-8-26-15,-8-8 0,-1 17 16,0 8 0,9-8-16,0-26 15,0-17-15,0-18 16,0-8-16,0 0 16,0-9-16</inkml:trace>
  <inkml:trace contextRef="#ctx0" brushRef="#br0" timeOffset="92637.15">14563 9734 0,'0'0'0,"0"0"15,9-9-15,8 1 16,9 8-16,35 8 15,17 18-15,18 9 16,-27 8-16,-16-17 16,-19 18-16,-8 8 15,0 17-15,-17 0 16,0-8 0,-18-9-16,-17-9 15,-17-8-15,-10-1 16,1 1-16,9-9 15,26-9-15</inkml:trace>
  <inkml:trace contextRef="#ctx0" brushRef="#br0" timeOffset="93161.62">15032 10739 0,'0'0'0,"0"0"0,9 0 15,0 9-15,-1-9 16,-8 0-16,9 0 15,0 0 1,8-9-16,0-8 0,1-9 16,8-18-16,0 1 15,0 0 1,-9 8 0,-8 0-16,0 1 0,-18-1 15,0 0-15,1 9 16,-1 9-16,-8 0 15,8 17-15,0 0 16,-8 0 0,0 8-1,8 10-15,0-1 16,0 26-16,9 18 0,9 0 16,9-9-16,8-9 15,17-8-15,18-1 16,8-8-1,-43-17 1</inkml:trace>
  <inkml:trace contextRef="#ctx0" brushRef="#br0" timeOffset="93368.26">15605 10626 0,'0'0'0,"0"0"0,0 0 0,0 9 16,0 8-16,0 9 16,9 0-16,0 9 15,0 0-15,-1-9 16,1-1-16,-9-16 16,0 0-16,0-9 15,0 0-15,0 0 16</inkml:trace>
  <inkml:trace contextRef="#ctx0" brushRef="#br0" timeOffset="93532.69">15510 10063 0,'0'0'0,"0"0"15,0 0-15,0 0 0,0 0 16,9 26-16,-1 0 16</inkml:trace>
  <inkml:trace contextRef="#ctx0" brushRef="#br0" timeOffset="95594.95">15996 10479 0,'0'0'0,"0"9"15,0-1-15,0-8 16,0 0 0,0 0-16,0 0 15,0 0-15,0 0 0,0 0 16,0 0 0,0 0-16,9 0 15,8 0-15,27 0 16,17 0-1,-1 0-15,1 0 0,-17 0 16,-1 0 0,-8 0-16,-1 0 15,1 0 1,-26 0 0</inkml:trace>
  <inkml:trace contextRef="#ctx0" brushRef="#br0" timeOffset="96598.17">12696 10981 0,'0'0'0,"0"0"16,0 0-16,0 0 15,0 0-15,0 0 16,0 0 0,0 0-16,0 9 0,0 26 15,9 8 1,0 9-16,-9-9 16,0 18-1,0 8 1,0 18-16,0-1 15,0-86-15,8 61 0,1-18 0,0 1 16,-1-18-16,1-18 0,0 1 16,8 0-1,-8-1 1</inkml:trace>
  <inkml:trace contextRef="#ctx0" brushRef="#br0" timeOffset="96953.3">13269 11181 0,'0'0'0,"0"0"16,0 0-16,0 0 15,0 0-15,0 0 16,-8 0-16,-1 8 16,-17 10-16,-17-1 15,-10 0 1,1 1-16,9-1 15,8 0 17,0 1-32,9-1 0,9 0 0,0-8 0,8 0 15,0-1-15,9 1 16,0-9-16,0 9 16,0 8-1,9 0-15,8 18 16,18 8-1,0 0-15,8 1 0,1-10 16,-18-8-16,0 0 16,0 0-16,-9-17 15,9 8-15,0-8 16,-17 0-16</inkml:trace>
  <inkml:trace contextRef="#ctx0" brushRef="#br0" timeOffset="97219.9">13313 11363 0,'0'0'0,"0"0"0,0 0 0,0 0 15,0 34-15,0 18 16,0 9-16,0-9 15,0 0-15,0 26 16,0 8-16,9-8 16,-9-26-1,0-17-15,0-9 16,0 0-16,0 0 0,0-18 16,0 1-1</inkml:trace>
  <inkml:trace contextRef="#ctx0" brushRef="#br0" timeOffset="97524.88">13330 11389 0,'0'0'0,"0"0"0,0 0 15,9 0-15,17 0 16,26 25-16,18 19 15,-1 16-15,-17 1 16,-17-18-16,-9 9 16,-17 9-16,-9 0 15,-18-1 1,-25 1 0,-9-9-1,8-18-15,10-8 16,-1 0-16,-9-17 0,18 0 0,9-1 15,17-8-15,0 0 16</inkml:trace>
  <inkml:trace contextRef="#ctx0" brushRef="#br0" timeOffset="97760.03">13843 11778 0,'0'0'0,"0"0"0,0 0 15,0 26-15,0 18 16,0 8-16,8 0 16,-8-18-16,-8 1 15,-1-9-15,9-18 16,0 1-16,0 0 15</inkml:trace>
  <inkml:trace contextRef="#ctx0" brushRef="#br0" timeOffset="97929.6">13764 11233 0,'0'0'0,"0"0"15,0 0-15,0 0 16,0 0-16,18 8 16,-1 1-16,-8 0 15</inkml:trace>
  <inkml:trace contextRef="#ctx0" brushRef="#br0" timeOffset="98220.48">14390 11319 0,'0'0'0,"-9"0"0,0 0 0,-8 0 15,0 9-15,-1 8 16,-8 18-16,0 17 15,9 0-15,-1 0 16,18-9 15,0 0-31,18 9 0,8 0 16,9 9 0,8-9-16,18 0 0,-18-17 0</inkml:trace>
  <inkml:trace contextRef="#ctx0" brushRef="#br0" timeOffset="98748.82">14685 11449 0,'0'0'0,"0"0"0,0 0 15,0 0 1,0 9-16,0 25 0,0 10 15,0-1-15,0 9 16,0 9-16,9 8 16,-1-8-1,1-18 1,8-17-16,-8-9 16,0-8-16,-1 0 0,1-18 15,8 0-15,1-8 16,-1 0-16,1-1 15,-10 1-15,10 8 16,-1 1 0,0-1-1,1 9-15,8 0 16,0 0-16,0 0 0,0 0 16,0 0-16,0 0 15,0-9-15,0 1 16,-8-1-1,-10 0 1,1-17-16,0-26 16,-9-26-16,-9 9 0,0 17 15,1 17-15,-1 1 16,0 8-16,0 0 16,9 9-1,0-1-15,0 10 16</inkml:trace>
  <inkml:trace contextRef="#ctx0" brushRef="#br0" timeOffset="99035.81">15345 11622 0,'0'0'0,"0"0"15,0 0 1,0 0-16,0 9 0,0 8 16,0 1-1,0 16-15,-9 1 0,1 0 16,-1-9-16,9 0 16,0 0-1,0 0 1,0-9-16,0-8 15,9-1-15,-1-8 16,18-17-16,18 0 0,-18 8 16</inkml:trace>
  <inkml:trace contextRef="#ctx0" brushRef="#br0" timeOffset="99195.11">15275 11363 0,'0'0'0,"0"0"0,0 0 16,0 0 0,0 0-16,0 0 15,0 17-15,27-8 16,-1-9-16</inkml:trace>
  <inkml:trace contextRef="#ctx0" brushRef="#br0" timeOffset="99434.51">15692 11770 0,'0'0'0,"0"0"0,0 0 0,0 0 16,18 0-16,16 0 15,1 0-15,9 8 16,8-8 0,-26 0-1</inkml:trace>
  <inkml:trace contextRef="#ctx0" brushRef="#br0" timeOffset="99652.29">16048 11397 0,'0'0'0,"0"0"0,0 0 15,0 0-15,0 0 16,0 9-16,0 25 16,0 18-1,9-8-15,0-1 16,8 9-16,0 0 15,1 0-15,-9-17 16,-9-27-16</inkml:trace>
  <inkml:trace contextRef="#ctx0" brushRef="#br0" timeOffset="99896.48">16344 11224 0,'0'0'0,"0"0"0,17 0 0,0 9 15,9 17-15,35 60 16,9 53 0,-18 60-16,-52-8 15,-35-53-15,-43 9 16,-61 9-16,-130 96 15</inkml:trace>
  <inkml:trace contextRef="#ctx0" brushRef="#br0" timeOffset="117051.22">17750 10011 0,'0'0'0,"0"0"0,0 0 0,0 0 16,18 0-16,43 18 15,43-1-15,9-8 16,26-1-16,43-16 16,-8-1-16,43-17 15,35 9-15,-9 8 16,52-8-16,-26 8 15,9 0-15,17 9 16,-60-8 0,25 8-16,-34 8 15,-26-8-15,0 0 16,-61 0-16,-53 0 16,10 9-1,-26-9-15,-18 9 16,-26-9-16,-18 0 0,-8 0 15,-8-9-15,-18 9 16,17 0 0</inkml:trace>
  <inkml:trace contextRef="#ctx0" brushRef="#br0" timeOffset="117353.52">21311 9414 0,'0'0'16,"17"8"-16,18 10 0,61 8 16,34 17-1,-26 18-15,0 25 16,1 9-16,-27-25 15,-26-1-15,-9 18 16,-25 17 0,-18-9-16,-44-9 0,-17 27 15,-25 8-15,-36-8 16,-17-26 0,26-35-1,-35 0-15,-190 25 16</inkml:trace>
  <inkml:trace contextRef="#ctx0" brushRef="#br0" timeOffset="117919.82">18740 7395 0,'0'0'0,"0"0"0,0 0 0,0 0 16,0 0-16,0 9 15,0 17-15,0 26 16,-8 0 0,8 9-16,0 60 15,0 26-15,0-43 16,0 35-16,0 34 16,0-43-16,0 17 15,8 18-15,1-44 16,9-17-16,-1 26 15,0-35 1,1-34 0,-10-27-16,1-16 0,-9-10 15</inkml:trace>
  <inkml:trace contextRef="#ctx0" brushRef="#br0" timeOffset="118341.26">18723 7421 0,'0'0'0,"0"-8"0,0-1 0,26-8 0,26-1 16,26 1-1,9 17-15,-9 9 32,18 17-32,17 26 0,-113-52 0,95 60 15,-25-8-15,-27-8 0,-17-10 16,-8 27-16,-18 17 16,-52 26-1,-27-9 1,1-17-16,-43 9 15,-27 8-15,35-17 16,18-17-16,-10-18 0,27-17 16,35-9-16,17 0 15,17-8-15,18-9 16</inkml:trace>
  <inkml:trace contextRef="#ctx0" brushRef="#br0" timeOffset="119338.27">19757 8322 0,'0'0'0,"0"0"0,0 0 15,-9-8 1,0-1-16,0 9 16,-17 0-16,-8 0 15,-44 26-15,-18 17 16,0 1-16,36-1 16,8 0-16,-1-8 15,1 8-15,18 9 16,8 17-1,17 1 1,26-10-16,1-8 16,8 0-16,43 0 0,18-8 15,-18-10-15,-16-17 16,-10-8 0,0-9-1,-8 0 1,-9 0-16,-8 0 15,-10-9-15,1 1 0,0 8 0,-9-9 16,0 0-16,0 1 16,-9-1-16,9-8 15,0 8 1,0 1 0,0-10-16,0 1 15,9-9-15,8 0 0,9 0 16,17 9-16,1-1 15,8 18-15,-9 0 16,-8 0 0,-9 9-16,0 8 15,0 1-15,-17-1 16,0 0-16,-1 1 0,1 8 16,0 8-1,-1 18-15,-8 9 16,9-1-1,-9-16-15,9-10 16,-1-8-16,1-17 0,0 0 16,-9-9-16,0-18 15,9 1 1</inkml:trace>
  <inkml:trace contextRef="#ctx0" brushRef="#br0" timeOffset="119540.75">20364 8747 0,'0'0'15,"0"0"-15,0 0 0,0 8 16,9 27-16,8 17 16,1 0-16,-1 9 15,1 17 1,-1 8-16,0-8 15,1-26-15,-10-26 16,1 0-16,0-9 0,-9-8 16</inkml:trace>
  <inkml:trace contextRef="#ctx0" brushRef="#br0" timeOffset="119698.01">20078 8435 0,'0'0'0,"0"0"15,0 0-15,0 0 0,9 9 16</inkml:trace>
  <inkml:trace contextRef="#ctx0" brushRef="#br0" timeOffset="123456.45">9188 12818 0,'0'0'0,"0"0"0,0 0 16,0 0-16,0 0 16,0 0-16,0 0 15,0 0-15,0 0 16,0 0-16,9 0 15,-9 0-15,8 0 16,1 8-16,0 10 16,-1-1-16,1 18 15,0-9-15,-1 8 16,10 10 0,-1 34-16,0 25 15,1-16-15,-1-26 16,1-9-1,-1-9-15,0 0 0,1-17 16,-10 0-16,1-17 16,-9 0-16,0-9 15,-9 0 1,-17-9-16,18 0 16</inkml:trace>
  <inkml:trace contextRef="#ctx0" brushRef="#br0" timeOffset="123771.38">8927 12558 0,'0'0'0,"0"0"0,0 0 0,26 0 15,26 0-15,9 9 16,0-1-1,-9 1-15,9 8 16,8 0 0,-8 9-16,0 9 0,-18 0 15,-17-1-15,1 10 16,-19 8-16,-16-9 16,-19-8-1,-16 8 1,0-8-1,-1-1-15,1 1 16,8-9-16,26-17 0,9-1 0</inkml:trace>
  <inkml:trace contextRef="#ctx0" brushRef="#br0" timeOffset="124312.75">9778 13563 0,'0'0'15,"0"0"-15,0 0 0,0 0 0,0 0 16,0 0-16,0 0 16,0 0-16,0 0 15,0 0-15,18-9 16,-1 0-16,9 1 16,9-18-1,0-9-15,-1-8 16,-8-9-16,0 0 15,-17 8-15,-18 10 16,1 8-16,-18 0 16,0 0-16,-9 9 15,9 17 1,9 0 0,-1 0-16,1 17 15,-1 9-15,10 17 0,8 0 16,8 1-16,18-10 15,18 10-15,17-1 16,-18-8 0,1-9-1,-1 0-15,-17-18 16</inkml:trace>
  <inkml:trace contextRef="#ctx0" brushRef="#br0" timeOffset="124578.9">10464 13476 0,'0'0'0,"0"0"0,0 9 16,9 8-1,0 0-15,-1 18 0,1 17 16,0 0-16,0-9 15,-9-17-15,-9-17 16,9 8 15,9 0-15,-1-8-16</inkml:trace>
  <inkml:trace contextRef="#ctx0" brushRef="#br0" timeOffset="124742.18">10169 12644 0,'0'0'0,"0"0"0,0 0 15,0 0-15,0 0 16,18 18-16,8 16 16,34-8-16,10-34 15,-35 8 1</inkml:trace>
  <inkml:trace contextRef="#ctx0" brushRef="#br0" timeOffset="125022.65">10933 13173 0,'0'0'0,"0"0"0,0 0 16,18 8-16,-1 1 16,9 0-1,18-9-15,8 0 0,17-9 16,1 0 0,-18 1-16,-9-1 15,-8 1-15,-9-1 16,0 9-16,-17 0 15</inkml:trace>
  <inkml:trace contextRef="#ctx0" brushRef="#br0" timeOffset="125206.47">11107 13528 0,'0'0'0,"17"0"16,36 0-16,25 9 15,-9-18-15,-17 9 16,0-9-16,-17 9 16</inkml:trace>
  <inkml:trace contextRef="#ctx0" brushRef="#br0" timeOffset="125552.72">11776 12809 0,'0'9'0,"17"25"0,9 18 16,9 26-16,-9 44 16,0-1-16,-17-26 0,-1-17 15,1 9-15,0-18 16,-9-26-16,0-17 15,0-17 1,0-9-16,0-9 16,0 9-1</inkml:trace>
  <inkml:trace contextRef="#ctx0" brushRef="#br0" timeOffset="125835">11932 12592 0,'0'0'0,"0"0"0,17 9 0,9 17 16,18 43-16,8 18 15,-17-18 1,-18-17-16,-17-8 15,-9-10-15,-17 1 16,0 8-16,-17 1 16,-18-1-16,-17-17 15,8 0 1,10 17-16,8 9 16,34-35-16</inkml:trace>
  <inkml:trace contextRef="#ctx0" brushRef="#br0" timeOffset="126578.93">12592 13277 0,'0'0'0,"0"0"0,0 0 16,0 0-16,0 0 16,-9 0-16,1 0 15,-10 17-15,-8 0 16,0 9-16,0 0 15,0 0-15,0 0 32,9 0-32,-1 0 31,10 0-31,8 18 0,0-44 0,0 52 0,17 0 16,0-9-16,1-8 0,8-9 15,0-1-15,0-16 16,0 0-16,0-9 15,0-9 1,-17 0 0,-1 1-1,1-18-15,0 0 0,-9 9 0,0-1 16,0 1-16,0 0 16,0 8-16,8 0 15,10 1 16,-1-1-31,9 0 16,-8 1-16,-1 8 0,0 0 16,-8 0-16,0 0 0,-1 0 15,1 8-15,0 1 16,-1 8-16,1 1 16,0-1-1,0 18-15,-1-1 16,1-8-16,0 0 0,-1 9 15,1-9 1,0 0-16,8-9 16,-8-8 15</inkml:trace>
  <inkml:trace contextRef="#ctx0" brushRef="#br0" timeOffset="126855.56">13261 13571 0,'-9'0'0,"9"0"0,0 0 0,0 9 16,0 0-16,-9-1 15,1 10-15,8 16 16,0 18-16,0 0 16,8-9-1,1-8 1,0-9 15,-9 0-31,8-17 0,-8-9 0,0 8 0,0-8 0,0-8 0,0-36 16,9-25-16,0 0 15,-9 43 1</inkml:trace>
  <inkml:trace contextRef="#ctx0" brushRef="#br0" timeOffset="126946.32">13000 13130 0,'0'0'0,"0"0"0,0 0 15,0 0-15,0 0 16,0 0-16,9 0 16,8 0-1,27 0-15,8-9 16,-26 9-16</inkml:trace>
  <inkml:trace contextRef="#ctx0" brushRef="#br0" timeOffset="127412.93">13686 13502 0,'0'0'0,"0"0"0,0 0 15,0 0-15,0 0 16,0 9-16,9-1 16,8 10-16,9-1 15,26 9-15,27 9 16,7-1 0,-7-8-16,-19-17 15,10 0-15,8-1 0,0-16 16,-8-10-1,-1-8-15,-43 18 16</inkml:trace>
  <inkml:trace contextRef="#ctx0" brushRef="#br0" timeOffset="127671.04">13964 13225 0,'0'0'0,"0"0"0,0 0 0,0 17 16,18 26 0,8 18-16,0-9 15,-9 17-15,0 35 16,1 0-16,-10-26 15,-8-9-15,0-8 16,0-26-16,9-9 16,0-9-16</inkml:trace>
  <inkml:trace contextRef="#ctx0" brushRef="#br0" timeOffset="128300.42">15050 13000 0,'0'0'16,"0"0"-16,0 0 0,0 0 0,0 17 16,8 0-16,1 27 15,0 16-15,-1 9 16,1 1-16,0-10 16,-1-8-16,1 9 15,0 8-15,0 1 16,-1-10-1,1-16-15,0-10 16,-18 1 0,9-1-16,0-16 0,0-10 15</inkml:trace>
  <inkml:trace contextRef="#ctx0" brushRef="#br0" timeOffset="128597.32">14746 13242 0,'0'0'0,"0"0"0,0 0 16,0 0-16,8 0 16,27-9-1,26 9-15,0-8 16,-9-1-16,9 0 15,17 1-15,9-1 16,-1 9-16,-25 0 16,-17 0-16,-18 0 15,0 9-15,-9-1 16,-8-8 0</inkml:trace>
  <inkml:trace contextRef="#ctx0" brushRef="#br0" timeOffset="128801.02">14876 13874 0,'0'0'0,"9"0"16,17 9-16,8 0 15,19-1-15,16-8 16,35 9 15,0-9-31,-25 9 0,-19-9 0,1 8 16,35 1-16,-35 0 15</inkml:trace>
  <inkml:trace contextRef="#ctx0" brushRef="#br0" timeOffset="129536.43">16127 13563 0,'0'0'0,"0"0"0,0 0 16,-9 0-16,0 0 15,-17 0-15,0 0 16,-9 0-16,-17 0 16,-17 17-16,17 0 31,0 18-31,8 17 15,9 9-15,18-10 16,0 1-16,17 0 0,26 9 16,8 0-16,10-9 15,-9-9-15,-9-17 16,0-17 0,-18-1-1,1 1 1,0-9-16,-1-9 15,1 1-15,0-10 0,-1 1 0,1 0 16,0-1-16,0 1 16,8 0-16,0-1 15,1 1 1,-1 8 0,9 1-16,9-1 15,0 9-15,-9 0 0,0 0 0,0 0 16,0 9-1,-9-1-15,-8 1 16,-1 8-16,10 1 31,-9 8-31,-1 8 16,1 1-16,0-9 0,-1 0 0,1 0 16,-9 0-1,0-17-15,0-1 16,9 1-16,8 8 15,0-8 1,-8 0 0</inkml:trace>
  <inkml:trace contextRef="#ctx0" brushRef="#br0" timeOffset="129739.62">16491 13961 0,'0'0'0,"0"0"0,0 0 16,0 0-16,0 0 0,0 0 16,0 0-1,0 17-15,0 18 16,0 17 0,0-9-16,0 1 0,9-1 15,-9 0-15,0-25 16</inkml:trace>
  <inkml:trace contextRef="#ctx0" brushRef="#br0" timeOffset="129921.32">16483 13597 0,'0'0'0,"0"0"0,0 0 15,0 0-15,0 0 16,8 0-16,10 18 16,-1-1-16,-8-17 15</inkml:trace>
  <inkml:trace contextRef="#ctx0" brushRef="#br0" timeOffset="130845.93">15762 12948 0,'0'0'0,"0"0"0,0 0 15,0 0 1,0 0-16,0 0 16,0 0-16,17 0 15,9 8-15,0 1 16,0 0-16,0-1 15,0 1-15,-17 0 16,0-1 0,-1-8-16,-8 9 15,-8-9-15,-1 17 16,-17 1-16,-17 16 16,8 1-1,0 0-15,18-10 0,-1 1 16,10-17-1,8 0 1,8 8 0,27 0-16,9-8 0,8 0 0,8-18 15,36-8-15,26-18 16,-62 26-16</inkml:trace>
  <inkml:trace contextRef="#ctx0" brushRef="#br0" timeOffset="131316.01">16943 13095 0,'0'0'0,"0"0"0,0 0 16,0 0-16,0 0 16,0 0-1,0 9-15,0 17 16,0 34-16,0 9 16,9-8-16,-9-9 15,0 9-15,8 8 16,1 18-16,-9-9 15,0-18-15,0-8 16,0 0 0,-9 0-1,1-9-15,8 1 16,0-18-16</inkml:trace>
  <inkml:trace contextRef="#ctx0" brushRef="#br0" timeOffset="131778.29">16882 13164 0,'0'0'0,"0"0"0,0-8 15,0-1 1,0 0-16,9 1 16,-1-1-16,10-8 15,25-1-15,27 10 16,8 8-16,-17 0 15,-27 0 1,-8 8-16,0 10 0,1 16 16,-1 9-1,-18 18-15,-8-9 16,-8-9-16,-18 1 16,-18-1-1,-8 0-15,0 1 0,17-18 16,0 8-16,18-8 15,0 0 1,8-8-16,9-1 16,9 0-1,17 18-15,26 0 16,9 8-16,-9-17 0,-9 0 16,-8 0-16,-9 0 15,9-9-15,-9 0 16,0 1-1,0 8-15,-17-9 16,-9-17-16</inkml:trace>
  <inkml:trace contextRef="#ctx0" brushRef="#br0" timeOffset="132267.71">17985 13589 0,'0'0'0,"0"0"0,0 0 16,-9 0-16,1 0 15,-10 0 1,-8 0-16,0 0 15,-9 17-15,-8 0 16,0 9 0,8 9-16,9 0 15,8-1-15,18 1 0,18-1 16,-1-8 0,0 0-16,1 0 15,-1 0 1,9 0-16,0 0 0,-8-8 15,-10-1-15,1 0 16,-9 1 0,-9 8-16,1 0 15,-10 0 1,-8-9-16,-17 9 0,-9-9 16,0 1-16,17-10 15,18 1-15,-10 0 16,10-1-16,17-8 15</inkml:trace>
  <inkml:trace contextRef="#ctx0" brushRef="#br0" timeOffset="132483.51">18202 13987 0,'0'0'0,"0"0"0,0 9 15,0 8-15,0 26 16,9 18 0,-1 0-16,-8-18 15,0 0 1,0-8-16,0 0 16,9-18-16,-9-9 0,0 10 15,9-10-15</inkml:trace>
  <inkml:trace contextRef="#ctx0" brushRef="#br0" timeOffset="132645.06">18332 13840 0,'0'0'0,"0"0"0,0 0 0,0 0 16</inkml:trace>
  <inkml:trace contextRef="#ctx0" brushRef="#br0" timeOffset="138363.16">9440 5550 0,'0'0'0,"0"0"0,0 0 0,0 0 16,0 0-16,0 9 16,-9 17-16,0 35 15,9-1-15,0-16 16,0 8-16,9 8 16,17 44-16,9 17 15,-9-25-15,9 8 16,-1 43-1,1-17-15,-9-26 16,9 34-16,-9 10 16,-9-44-16,1-9 15,-1 17-15,9-34 16,-9-43-16,-8-26 16</inkml:trace>
  <inkml:trace contextRef="#ctx0" brushRef="#br0" timeOffset="138878.24">8858 6382 0,'0'0'16,"0"0"-16,0 0 0,0 0 0,26 26 0,43 26 16,18 26-16,-9-9 15,-17-17-15,0-9 16,34 1 0,1-18 15,-18-18-16,-17 1-15,8 0 0,27-9 0,-1-9 0,-16-8 0,-10-9 16,-8-26-16,-9-9 16,0-8-1,9 8-15,0-17 16,-1-26-16,-16 9 16,-9 26-16,-18 8 15,-17 1-15,-9 42 16</inkml:trace>
  <inkml:trace contextRef="#ctx0" brushRef="#br0" timeOffset="139602.01">6739 5057 0,'-9'0'0,"1"0"0,-1 0 0,0 0 16,-8 0-16,8 0 0,-8 17 15,-1 26 1,1 27-16,8 8 16,9-18-1,0 36-15,0 42 16,0-17-16,9-25 15,-9 8-15,9 26 0,-1-18 16,-8-25-16,18-9 16,-1 8-16,1 18 15,-10-26 1,1-34-16,0-18 16,-9-18-1,-9 1-15,9 0 16</inkml:trace>
  <inkml:trace contextRef="#ctx0" brushRef="#br0" timeOffset="139975.16">6591 5169 0,'0'0'0,"0"-8"0,9-1 0,34 0 16,36 18-16,7 17 0,-16 17 15,-1 9 1,-8 0-16,-9-8 16,-8-1-16,-18-8 15,-9 8 1,-8 17-16,-27 18 0,-8 9 15,-17-26-15,-27-9 16,-25 8 0,-1 10-1,18-10 1,26-16 0,9-1-16,8-17 15,18-9-15,17 0 0,0 1 0</inkml:trace>
  <inkml:trace contextRef="#ctx0" brushRef="#br0" timeOffset="140965.91">7208 6131 0,'0'0'0,"0"0"0,0 0 15,0 0-15,-9 17 0,1 9 16,-1 0-16,0 0 16,0 0-1,9 9-15,0-1 16,0 1-1,0 17 1,0 0-16,9 0 0,0 0 0,0 0 16,-1-9-1,-8-17-15,0 0 16,0-9-16,0-8 16,0 0-16,0-1 15,0-8-15,0 0 16,0-8-1,9-27-15,8-17 16,1-8-16,8 8 0,-9 8 16,9 10-16,0-1 15,0 9 1,0 9-16,-8-1 16,-1 18-1,0 0-15,1 0 16,16 0-16,1 18 0,-9-1 15,0 18-15,0-1 16,0 10 0,-8-1-16,-10-17 15,1 0-15,-9 0 16,0-17-16,0-1 16,0 1-1,0-9-15,-9-9 0,1-17 16,-1-8-16,9-10 15,0 10 1,0-1 0,17-8-16,1-9 15,-1 0 1,1 8-16,-1 10 0,0 16 0,-8 1 16,0 17-16,-1 0 15,10 9-15,-1 8 16,0 9-16,1 9 15,-1 25 1,9 27-16,-8-9 16,-1-9-1,-8-25 1,-1-1-16,10-17 16,-10-9-16,1-8 0,0-1 0</inkml:trace>
  <inkml:trace contextRef="#ctx0" brushRef="#br0" timeOffset="141229.66">8128 6443 0,'0'0'0,"0"0"0,0 0 15,0 0 1,18 26-1,16 17-15,10 18 16,-18-1-16,0-17 0,-17-17 16,-1 0-16,1 0 15,0-8-15,-9-10 16,0-8 0,0 0-16,0 0 15</inkml:trace>
  <inkml:trace contextRef="#ctx0" brushRef="#br0" timeOffset="141371.31">8241 5966 0,'0'0'0,"0"0"0,0 0 15,18 0-15,-10 9 16</inkml:trace>
  <inkml:trace contextRef="#ctx0" brushRef="#br0" timeOffset="147177.19">13851 5906 0,'0'0'0,"0"0"0,0 0 16,0 0-16,0 0 15,0 0 1,0 0-16,0 0 0,0 0 16,0 0-1,0 0-15,0 0 16,-8 8-16,-1 44 15,0 35-15,9 8 16,9-17 0,8 35-16,18 34 15,-9-26-15,9-17 16,0 17 0,17 9-16,-18-26 0,-8-34 15,0-1-15,1 17 16,-10-16-16,-8-18 15,-1-18 1,1-16 0,-9-18-16,0-18 15,0 10-15</inkml:trace>
  <inkml:trace contextRef="#ctx0" brushRef="#br0" timeOffset="147578.99">13287 6928 0,'0'0'0,"0"0"0,0 0 0,0-9 16,0 0-16,17-8 0,1-9 15,8-17 1,8-27-16,10-8 31,-1 1-31,1 25 0,-44 52 0,52-52 16,-9 17-16,-8 9 0,-9 9 16,9-1-16,17 10 15,35 8 1,17 17-16,-9 18 15,-8 25-15,0 10 16,-18-1 0,-16-35-16,-27-8 15,8 0-15,10 0 0,-9-8 16,-18-10-16</inkml:trace>
  <inkml:trace contextRef="#ctx0" brushRef="#br0" timeOffset="148271.57">14711 6235 0,'0'0'0,"0"0"0,0 0 0,0 0 0,0 0 0,0 0 15,0 17-15,0 0 16,0 18-16,0 8 16,0 9-1,9 9-15,-1-18 16,1-8 15,0-9-31,-1 0 0,-8-26 0,18 26 0,-1-17 0,-8-1 16,8-8-16,1-8 15,-1-1-15,0-8 32,9-1-17,-8 1-15,8 0 16,0-1-16,0 1 0,9 8 0,-1 9 16,18 0-16,1 0 15,-1 0-15,8-8 16,-16-1-1,-18 0-15,0 1 16,-17-1-16,-1 0 0,-16-17 16,-10-26-1,-25-26-15,-9-8 16,8 25-16,10 9 16,8 18-1,0-1-15,-1 9 0,10 9 16,0-1-1,17 18-15,0 0 16,0 0-16</inkml:trace>
  <inkml:trace contextRef="#ctx0" brushRef="#br0" timeOffset="148694.93">15779 6486 0,'0'0'0,"0"0"0,0 0 15,0 0-15,0 0 16,9 0-16,8 9 16,1 8-16,-1 0 15,-8 1 1,-1-1-16,1 9 16,0 0-16,-1 0 15,-8 0-15,0 0 16,0-9-16,0 0 15,0 1-15,9-10 16,0 1 0,-1 0-16,10-1 15,-10 1-15,1-9 16,0 0-16</inkml:trace>
  <inkml:trace contextRef="#ctx0" brushRef="#br0" timeOffset="148865">15762 6053 0,'0'0'0,"0"0"0,0 0 16,0 0-16,8 0 16,10 0-1</inkml:trace>
  <inkml:trace contextRef="#ctx0" brushRef="#br0" timeOffset="167740.22">10751 12662 0,'0'0'0,"0"0"0,0 17 16,17 26-16,1 27 15,8-1-15,-9-8 16,1-9-16,-1 8 16,18 44-16,-9 0 15,-9-9-15,0 1 16,9 51 0,1 0-16,-10-17 15,0 35-15,9-1 16,0-16-16,9 16 15,9-25-15,-1-44 16,9-8-16,-9-1 16,1-17-1,-9-17-15,-1-17 16,1-18-16,-9 1 16,-17-1-1</inkml:trace>
  <inkml:trace contextRef="#ctx0" brushRef="#br0" timeOffset="168227.15">13999 13311 0,'0'18'0,"9"25"15,-1 61-15,10 61 16,8-10-16,8 36 0,-8 17 15,1 0-15,-1-9 16,0 9-16,0 0 16,0-9-16,8 0 15,1-17 1,-9-9 0,-8-8-16,-18-18 0,-9-78 0</inkml:trace>
  <inkml:trace contextRef="#ctx0" brushRef="#br0" timeOffset="168710.13">11012 14515 0,'0'0'0,"0"0"0,0 0 0,0 0 16,0 0-1,0 18-15,0 16 16,0 27-16,8 0 16,-8-1-16,0 53 15,0 25-15,-8-16 16,-1-1-1,0 35 1,0-26-16,9-35 16,0 9-16,9-9 0,0-25 15,0-18-15,8 0 16,0-18-16,-8-16 16</inkml:trace>
  <inkml:trace contextRef="#ctx0" brushRef="#br0" timeOffset="169630.45">8363 15442 0,'0'9'0,"0"17"15,9 17-15,-1 9 16,-8 0-16,0 9 16,18 43-1,-10 8-15,1-25 0,0-9 16,8 34-16,-8 27 15,-1-26-15,1-27 16,0 36 0,-1 7-1,1-33-15,0-27 16,-1-8-16,1-27 0,0-16 16,-9-10-16,0-8 15</inkml:trace>
  <inkml:trace contextRef="#ctx0" brushRef="#br0" timeOffset="170596.79">8198 15390 0,'0'0'0,"9"0"0,-9 0 0,17 0 16,35-8 0,87 8-16,52 0 15,52 17-15,61 0 0,-17 1 16,43 16-16,60-8 16,-7 0-1,7 0-15,10-9 16,8 1-16,35-1 15,-18 9 1,1-17 0,8-9-16,-26 8 15,9-8-15,0-8 0,-18-10 0,-34-8 16,-52-8-16,-18-9 16,26 8-16,-69 0 15,-9 1 16,-25 8-31,-36 8 16,0 1-16,-51 0 16,-10 8-16,1 9 0,-18 0 0,-35 9 15,-25-9 1,-1 8-16,-8 10 16,-9-1-16,9 18 15,8 17-15,-17 0 16,-8-9-16,-1 0 15,-8 9-15,-1 9 16,1 25-16,0 10 16,-1-10-1,1-16 1,0 16-16,-1 44 16,1-9-16,0-34 0,-1 8 15,1 18-15,0 8 16,-9-34-16,-9-27 15,0-16 1,-8 8 0,-9 0-1,-9 0-15,-17 8 16,-35 10-16,-26-10 0,-17-17 0,-52 1 16,-18-18-16,-26-9 15,-8-8-15,-9-9 16,-44 0-1,18-9 1,-52 0 0,-27-17-16,36 0 0,-27-17 0,-35-9 15,-16 0-15,-18 9 16,8 17-16,9 9 16,0-1-16,-25 10 15,7 8 1,19 0-16,-27 0 15,9 0-15,17-9 0,52 9 16,44 0 0,0-9-16,43-8 15,78 0-15,35-9 16,70 0-16,34 17 16</inkml:trace>
  <inkml:trace contextRef="#ctx0" brushRef="#br0" timeOffset="178141.31">790 9171 0,'0'0'0,"0"35"0,0 25 0,9 1 16,8-9-16,9 26 15,18 35-15,-1-1 16,-25-34-16,8-17 16,0 8-16,0 9 15,-9 9 1,-17-18-16,0-17 15,0 0-15,0-35 16</inkml:trace>
  <inkml:trace contextRef="#ctx0" brushRef="#br0" timeOffset="178572.65">1042 9266 0,'0'0'0,"0"0"0,0 0 16,0 0-16,0 0 16,9 0-16,8 0 15,27 0 1,-1 0 0,9 0-16,35 9 0,0 0 31,-35-9-31,9 0 0,-18-9 0,1 0 15,-18 1-15,-18-1 16,1 9 0</inkml:trace>
  <inkml:trace contextRef="#ctx0" brushRef="#br0" timeOffset="178791.78">999 9570 0,'0'0'0,"0"0"0,0 0 16,17 0-1,-8 0-15,25 8 16,19 10-16,-1-1 16,26-8-16,-9-1 15,1 1-15,-44-1 16,9-16-1,-1-9-15,-16 17 0</inkml:trace>
  <inkml:trace contextRef="#ctx0" brushRef="#br0" timeOffset="178984.42">1025 10375 0,'0'0'0,"0"0"16,0 0-16,17-9 16,27 1-16,25-10 15,53-8-15,-10-17 16,-7 0-16,-62 26 16</inkml:trace>
  <inkml:trace contextRef="#ctx0" brushRef="#br0" timeOffset="179756.34">2258 10046 0,'0'0'0,"0"0"0,0 0 16,0 0 0,0 0-16,0-9 15,-9 1-15,1-10 16,-19-34-1,-16-60-15,17 8 32,9 17-32,-9-34 0,8-18 15,1 35-15,17 35 0,0 0 0,0 17 16,0 17 0,0 18-16,0 17 15,0 0-15,0 0 16,26 26-16,26 26 15,9 43 1,8-8-16,-17-18 0,-8-26 16,-18-8-16,0 8 15,0 1 1,-17-18-16,-1 0 16,1-9-1,-9-8 1,0-9-16,0-9 0,-9 0 0,1-25 15,-18-53-15,0-17 16,8 17 0,18 18-16,0-9 15,9 9-15,0 8 16,-1 27 0,1 16-16,0 18 0,8 0 15,0 18-15,9 16 16,18 44-16,17 35 15,-9-9 1,-9-18 0,1 18-16,-1 9 15,-8-18-15,-9-26 0,0-8 16,-18-9-16,1-9 16,0-17-16,0-17 15,-9-9 1,0 0-1</inkml:trace>
  <inkml:trace contextRef="#ctx0" brushRef="#br0" timeOffset="180241.31">3039 9977 0,'0'0'0,"0"0"0,0 0 16,0 0-16,0 0 15,0 0-15,0 0 16,0 0 0,18-9-16,17 0 15,17-8-15,0-9 16,-9-17-16,1-9 15,-1-9-15,-17 9 16,0 9-16,-8 8 16,-10 9-16,1 0 15,0 9-15,-9 0 16,0 8 0,0 9-1,-9 0-15,0 0 0,-8 0 16,-9 17-16,-9 1 15,0 16-15,18 18 16,8 0-16,9 0 16,18-9-16,-1 1 15,18-10 1,8 18-16,27 0 16,34-26-16,-9-8 15,-25-10-15,-44-8 16</inkml:trace>
  <inkml:trace contextRef="#ctx0" brushRef="#br0" timeOffset="180976.01">3934 9622 0,'0'0'0,"0"0"15,0 0-15,-9 17 16,9 26-16,0 9 16,0-9-16,9-8 15,8 0-15,18 8 16,17-17-16,9-9 16,-18-8-1,1-18 1,8-17-1,17-34-15,-8-27 0,-9 0 0,-17-16 0,-18-27 16,-25 8 0,-10 18-16,-8-8 15,-8-9-15,-1 25 16,9 27-16,0 17 16,-9 17-1,0 9-15,18 9 16,-1 17-16,10 0 0,8 35 15,8 34 1,19 35-16,7 43 16,10 9-16,-10-35 15,19 1-15,16 25 16,-17-35 0,-8-34-16,-18-26 15,-9-17 1,-8-9-16,-1 0 0,1-17 15,0-1-15,-9 1 16,0-9-16,0 0 16,0-9-16,17-34 15,0-26 1,9-9 0,-8 17-16,-1 9 0,1 18 15,8 8-15,-9 8 16,9 1-16,9 17 15,0 9-15,8 25 16,9 44 0,-9 0-1,-16-9-15,-1 1 16,0 16-16,-9-16 0,0-10 0,-8-25 16,8-9-1,-8-9-15</inkml:trace>
  <inkml:trace contextRef="#ctx0" brushRef="#br0" timeOffset="181581.19">5827 9673 0,'0'0'0,"0"0"16,0 0-16,0 0 0,0 0 15,0 0 1,0 0-16,-9-8 0,-8-1 15,-9-8-15,0 0 16,-9-1 0,-17 10-16,-9 8 15,-8 0 1,8 17-16,9 9 16,0 26-16,17 0 15,0-9-15,18 0 0,0-8 16,-1-9-16,10 0 15,-1-17-15,9-1 16,0 1 0,0 0-1,0-9 1,0 0-16,17 0 0,9 0 16,26 8-16,18 1 0,-9 0 15,-18-1-15,-8 10 16,0-1-16,-1 0 15,-8 1-15,0-10 16,-8 1 0,-10 0-1,1-9-15,0-9 0,0 0 16,-1 1-16,-8-1 16</inkml:trace>
  <inkml:trace contextRef="#ctx0" brushRef="#br0" timeOffset="182014.03">5879 9474 0,'0'0'0,"0"0"0,9 0 0,17 35 16,9 43-16,8 17 15,-17-26 1,-8-25 0,-10-1-16,1-17 0,0 0 15,-9-9-15,0-8 0,0 0 16,-9-9-16,0-9 16,-8-17-1,-9-26-15,0-17 16,26 8-16,0 9 15,17 0-15,0 18 16,1 16-16,-1 1 16,1 8-16,16 9 15,1 0 1,17 26-16,9 26 16,0 17-1,-18 1 1,-17-10-16,-8 1 0,-10 0 0,10-27 15,-10-16-15</inkml:trace>
  <inkml:trace contextRef="#ctx0" brushRef="#br0" timeOffset="182258.36">6504 9509 0,'0'0'0,"0"0"0,0 17 16,18 18-16,-1 43 15,9 17-15,9 0 16,0 9-16,-1 0 16,-7-8-1,-10-36-15,-8-25 16,-1-18-16,-8-17 0,0 9 15</inkml:trace>
  <inkml:trace contextRef="#ctx0" brushRef="#br0" timeOffset="182416.92">6357 9015 0,'0'0'0,"0"0"15,0 0 1,0 0-16,0 0 16,0 0-16</inkml:trace>
  <inkml:trace contextRef="#ctx0" brushRef="#br0" timeOffset="182729.3">6939 9301 0,'0'0'0,"0"0"0,-9 0 16,0 26-1,-17 9-15,0-1 16,9 18-16,8 26 15,18 26-15,8-9 16,9-34-16,0-18 16,-8 1-16,16-10 15,10-8-15,8 0 16,17-17 0,1-18-16,-44 9 15</inkml:trace>
  <inkml:trace contextRef="#ctx0" brushRef="#br0" timeOffset="183075.1">7677 9310 0,'0'0'0,"0"0"0,0 0 16,0 0-16,-9 17 15,-17 0-15,0 9 16,0 0 0,0 0-16,9 9 15,-1 8-15,9 9 16,9 18-16,18-10 16,17 1-16,-1-9 15,10-9-15,-18-17 16,-18-9-16,1-8 15,-18 8 1,-17 1 0,-17-10-16,0 1 0,-27 0 15,1-1-15,-9-8 16,34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01:51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10378 4667 0,'0'0'0,"0"0"0,0 0 0,-9 9 16,0 8 0,1 18-16,-10-1 15,1-8-15,-1 9 16,-8 0-16,0-1 15,-8-8-15,8 0 16,-9 0-16,9 0 16,8 0-16,1-9 15,8 1 1,1-10-16,8-8 16,8 0-16</inkml:trace>
  <inkml:trace contextRef="#ctx0" brushRef="#br0" timeOffset="818.47">10178 4520 0,'0'0'0,"0"0"0,-9 0 0,0 17 16,-17 0-16,0 1 16,-17 16-16,-9 10 15,0 8 32,8 0-47,10-9 0,34-43 0,-35 52 0,0-9 16,35-43-16,-26 52 0,0 9 0,9-9 0,-1-9 15,10-17-15,8-9 16,0-17-16</inkml:trace>
  <inkml:trace contextRef="#ctx0" brushRef="#br0" timeOffset="1159.07">10256 4589 0,'0'0'0,"-9"0"0,1 17 0,-10 1 15,-8 25-15,-17 9 16,-1 9 0,-8 8-16,9 0 15,-1 0-15,10 1 16,-10 8-16,1-9 16,8-26-1,26-25 1</inkml:trace>
  <inkml:trace contextRef="#ctx0" brushRef="#br0" timeOffset="1499.98">10308 4832 0,'0'0'0,"0"0"0,-9 0 16,1 0-16,-18 17 15,-18 18 1,18-18-16</inkml:trace>
  <inkml:trace contextRef="#ctx0" brushRef="#br0" timeOffset="3233.93">9040 4823 0,'0'0'0,"0"0"16,0 0-16,0 9 16,0 8-16,0 18 15,0-1-15,-8 18 16,-1 0-16,0 9 16,0 8-16,9 0 15,0 1 1,0 8-16,9 17 15,0-9-15,0-8 16,8-17-16,-8-9 16,8 0-1,0-17-15,9-9 0,-8-9 16,-10-8 0</inkml:trace>
  <inkml:trace contextRef="#ctx0" brushRef="#br0" timeOffset="4220.56">8875 5031 0,'0'0'0,"0"0"0,9 0 15,-9 0 1,0 0-16,0 0 16,0 0-16,0 0 15,0-9 1,17 0-16,1 1 0,-1-1 15,9 0-15,9 1 16,0-1 0,-1 0-16,1 9 15,-9 0 1,0 0-16,0 0 0,-8 9 16,-10 0-16,1 8 15,0 9-15,-1 9 16,-16 8-1,-1 0 1,-8-8-16,-10 0 16,10-9-16,0 0 0,8-18 15,9 1-15,0 0 16,0-9 0,0 0-16,17 0 15,1 0 1,-1 0-16,9-9 15,9 0-15,8 1 0,9-10 16,-8 10-16,-1 8 16,-17 0-16,0 0 15,-17 8 1,0 10 0,-9-1-16,-9 9 15,-17 9-15,-17-1 0,-18 10 16,0-1-16,-8-9 15,-18 1-15,26-9 16,9-9 0,17-8-1,26-9-15</inkml:trace>
  <inkml:trace contextRef="#ctx0" brushRef="#br0" timeOffset="28196.65">13278 10436 0,'-9'0'0,"9"8"0,0 1 0,0 0 15,0-1 1,35 1-16,52 8 16,26-8-16,-9-9 15,52-9-15,1 1 16,-27-1-16,35 0 16,9 1-1,-44-1-15,26 0 0,-8 9 16,-44 0-1,-17 0-15,-9 0 16,-17 9-16,-35-9 16,-17 0-16</inkml:trace>
  <inkml:trace contextRef="#ctx0" brushRef="#br0" timeOffset="28533.35">13330 10947 0,'0'0'16,"0"0"-16,18-9 0,51 9 0,44-9 16,52 1-16,26-1 15,0 0-15,26-8 16,9 0-16,-9-9 31,-43 8-31,-105 10 16</inkml:trace>
  <inkml:trace contextRef="#ctx0" brushRef="#br0" timeOffset="31104.94">21077 4061 0,'0'-9'0,"8"0"0,-8 1 16,0-18-16,0-18 16,-8 10-1,-1-10-15,0 10 0,0 8 16,1 8-1,-1 10-15,-17 8 16,-17 8 0,-53 27-1,-17 34-15,26 9 0,9 0 0,-26 52 16,0 9-16,26-27 16,17 27-16,17 17 15,18-43-15,18-1 16,8 18-1,17-17-15,0-44 16,18-8 15,9-18-15,-1 0-16,-8-17 16,-9-17-16,0 0 0,9-1 0,8-8 0,9-8 15,0-1-15,9-17 16,-9 0-16,-8 0 15,-10-9 1,-8 1-16,-8 16 16,-10 1-16,1 17 0,0 0 15,8 0-15,0 17 16,1 9 0,-1 0-16,18 9 15,17 17 1,0 0-16,0 0 15,-17-26-15,0-18 0,8-16 16,-17-1-16,0 0 16,-8-8-16,-10 8 15</inkml:trace>
  <inkml:trace contextRef="#ctx0" brushRef="#br0" timeOffset="31383.71">21407 5048 0,'0'0'0,"0"0"0,0 0 0,0 0 15,0 0-15,0 0 16,0 0-16,0 0 16,0 17-1,17 27 1,0 8-16,9 8 0,0-8 16,0-8-16,0-18 15,-17 0-15,0-18 16,0 1-1,-1 0-15,1-9 16,-9 0-16,9-18 16,-1-16-16,10-18 15,-1 0-15,9-9 16,9-17-16,8-35 16,1 10-16,-27 77 15</inkml:trace>
  <inkml:trace contextRef="#ctx0" brushRef="#br0" timeOffset="31617.54">22232 4823 0,'0'0'0,"0"0"0,0 0 16,0 17-16,8 18 0,1 25 15,0 27-15,-1 17 16,1-17-16,0-27 16,-1-25-16,1-9 15,8 0 1,1-17-16,25-1 16,-8 1-16</inkml:trace>
  <inkml:trace contextRef="#ctx0" brushRef="#br0" timeOffset="32112.37">23221 4754 0,'0'0'0,"0"0"0,0 0 0,-17 8 0,-26 18 15,-27 18-15,-17 8 16,27-9-16,7-9 15,19 18-15,-1 0 16,18 0-16,8-8 16,9-1-1,0-17 1,26 0 0,17-17-16,10-27 15,7-16-15,1-10 0,-17-25 0,-1-35 16,-8-17-16,-18 17 15,-8 17-15,-1-34 16,-16 8 0,-1 27-1,0 34 1,1 9 0,-1 8-16,0 0 0,9 18 0,0 0 0,0 17 15,0 0-15,0 0 16,18 43-16,25 52 15,18 26-15,17 35 16,9 0 15,-26-26-15,-9 0-16,-17-9 16,-9-34-16,-18-26 0,1-35 0</inkml:trace>
  <inkml:trace contextRef="#ctx0" brushRef="#br0" timeOffset="32292.23">22101 4035 0,'0'0'16,"0"0"-16,0 0 0,0 0 0,0 0 15</inkml:trace>
  <inkml:trace contextRef="#ctx0" brushRef="#br0" timeOffset="32835.71">20842 6451 0,'-9'0'0,"-8"0"15,-18 0 1,-17 0-16,0 9 16,17 8-16,1 9 15,16 9-15,1 0 16,17 8-16,17 9 15,44 0-15,26 8 16,-9 10-16,0-1 16,-8-8-1,-18-9 1,-18-9-16,-25-17 16,-18 0-16,-8 9 0,-18-1 15,-34 18-15,-27-9 16,10-17-16,25 0 15,26-17 1,18 0 0,8-9-16,9-9 0,9-8 0,8 8 15</inkml:trace>
  <inkml:trace contextRef="#ctx0" brushRef="#br0" timeOffset="33072.57">21433 6495 0,'0'0'0,"0"0"16,0 0-16,0 26 16,0 34-16,0 10 0,8 33 15,10 36-15,-1-9 16,18-9-16,-9 0 15,0-17 1,-17-52 0</inkml:trace>
  <inkml:trace contextRef="#ctx0" brushRef="#br0" timeOffset="33579.96">22327 6633 0,'0'0'0,"0"0"0,-9 0 16,-8 0-16,-26 26 16,-36 9-16,1-1 15,17 1 1,9 0-16,18-1 15,16 1-15,1 8 16,0-17-16,17 0 16,0 0-1,8-17-15,18 0 16,18-18-16,16-17 0,-7 0 16,-10-17-16,0-35 15,-17-44 1,-8 10-16,-18 8 15,-9-26-15,-17 0 32,0 35-32,0 0 0,-9 8 15,0 0-15,1 27 0,16 16 16,10 27-16,8 17 16,0 0-1,17 26-15,26 17 16,18 61-1,9 44 1,-18-19-16,0 45 0,0-1 0,-9-60 16,-25-62-16</inkml:trace>
  <inkml:trace contextRef="#ctx0" brushRef="#br0" timeOffset="33994.99">22848 7283 0,'0'0'0,"0"0"0,0 0 16,0-9-16,0-8 16,17-18-16,1-25 15,-1-1-15,1 0 16,-10 9 15,1 9-31,-9-9 16,-9-9-16,-17 1 15,0 8-15,9 17 0,-1 18 0,-8 0 16,0 17-16,0 8 16,0 9-16,9 1 15,-1 8 1,18 0-1,9 17-15,8 9 16,36 9-16,42-1 0,9-8 16,-26-26-16,-8-17 15,-18-18-15,-26 1 16</inkml:trace>
  <inkml:trace contextRef="#ctx0" brushRef="#br0" timeOffset="34196.78">21380 6165 0,'0'0'0,"0"0"0,0 0 16</inkml:trace>
  <inkml:trace contextRef="#ctx0" brushRef="#br0" timeOffset="161071.93">5445 2978 0,'0'0'0,"0"0"0,0 0 0,0 0 16,0 9-16,0 8 16,0 0-16,0 1 15,0 16-15,9 1 16,8 8-16,0 9 16,1 0 15,-1 0-31,1 0 0,-1 0 0,0-9 15,1 9-15,-1-8 16,-8-1-16,-1-8 16,1-9-1,0-9-15,-1 0 16,1-8-16,-9 0 16,0-1-16,0-8 15,0 0-15,0 0 16,0-8-16,-9-1 15,1-26 1,-10-17-16,1-8 16,-9-10-16,9 1 0,-9 8 15,8 9 1,1-8-16,8-1 16,9-8-16,0 17 15,9 9-15,-1-9 16,1 17-16,9 9 15,-1-9-15,0 9 16,1 9 0,-1 0-16,0 8 15,9 0-15,9 9 16,0 0-16,8 0 16,-8 9-16,-9 8 15,18-8-15,-1-9 16,-8 9-16,-9-9 15,-9 0 1</inkml:trace>
  <inkml:trace contextRef="#ctx0" brushRef="#br0" timeOffset="161517.69">5732 3342 0,'0'0'0,"0"0"0,0 0 16,0 0-1,0 0 1,8 0-16,10 0 16,8 0-16,0 0 0,0-9 15,9 0-15,-1-8 16,-8 0-16,-8 8 16</inkml:trace>
  <inkml:trace contextRef="#ctx0" brushRef="#br0" timeOffset="161861.81">6131 3290 0,'0'0'0,"0"0"0,0 0 16,0 0-16,0 0 16,0 0-1,0 0-15,0 8 16,0 1-16,9 8 15,8 9-15,0 9 16,1 8-16,-1 9 16,-8 0-16,-9-17 15</inkml:trace>
  <inkml:trace contextRef="#ctx0" brushRef="#br0" timeOffset="162519.7">6339 3558 0,'0'0'0,"0"0"0,0 0 0,0 0 15,0 0-15,9 9 0,9 0 16,-1-1 0,9 1-16,0-9 15,0-9-15,0 1 16,0-18-16,0-18 16,0 1-1,0 8-15,0 1 0,-8-1 16,-1 9-1,-8 9-15,-1-1 16,-8 10 0,0-1-16,0 0 0,0 1 15,0-1-15,0 9 16,-8 0-16,-1 0 16,0 0-16,1 0 15,-1 9 1,0-1-16,1 1 15,8 8-15,0 1 16,0-1 0,17 9-16,9 9 15,26-1-15,9-8 0,0 0 16,0-17-16,-1 0 16,1-18-1,26-17-15,-26 0 16</inkml:trace>
  <inkml:trace contextRef="#ctx0" brushRef="#br0" timeOffset="162857.17">6817 2623 0,'0'0'0,"0"0"0,17 17 0,1 18 16,8 17-16,9 34 16,-1 10-1,-8-10 1,0-25-16,-8 0 0,-1-10 15,9 10-15,9 8 16,-9-17-16,0-26 16,0-8-1,0-1-15</inkml:trace>
  <inkml:trace contextRef="#ctx0" brushRef="#br0" timeOffset="163468.1">8015 2952 0,'0'0'0,"0"0"0,0 0 15,0 17-15,0 9 16,-8 9-1,-10 0-15,-8 8 16,0-17-16,-17 8 16,-18-8-1,0 0-15,9-8 0,0-1 16,17-8-16,1 8 16,16-8-1,1-1 1,8 1-16,9 0 0,0-1 15,0 1-15,26 0 16,9-1-16,8-16 16,1-1-16,-9-8 15,-1-9-15,-8-26 16,0-26-16,-17-17 16,0 8-16,-18-8 15,-17-9-15,-17 8 16,-1 10-1,-8 25-15,17 18 16,1 8 0,8 18-16,0 0 15,8-1-15,1 10 0,8-1 16,0 9-16,1 0 16,-1 17-1,9 35-15,0 26 16,9 0-1,17 9 1,17 25-16,9 10 0,0-27 0,9 0 16,9 0-16,-36-34 15</inkml:trace>
  <inkml:trace contextRef="#ctx0" brushRef="#br0" timeOffset="166511.78">7477 7205 0,'-9'0'0,"1"0"0,-18 17 0,-9 1 16,-17 16-16,-18 9 15,1 9-15,-9 9 16,-18 0-16,-25 8 16,8-8-16,9-1 15,-27 10-15,-25 16 16,17 1 0,-9-1-1,-17-8 1,9 9-16,-18 17 0,9 0 0,35-26 15,-18 0-15,1 0 16,25 0-16,18 0 16,0-9-16,26-17 15,26-26-15,17-17 16,17-1 0,10-8-16,-1-17 0,9 8 15</inkml:trace>
  <inkml:trace contextRef="#ctx0" brushRef="#br0" timeOffset="166999.76">4959 7040 0,'8'9'16,"18"17"-16,18 26 0,17 17 0,52 70 16,34 25-1,-17-34-15,-130-130 0,165 156 0,9 0 16,-18-35-16,18 18 16,0 8-16,-18-34 15,18 25 1,-9 1-1,-26-18-15,17-17 16,-17 0-16,-35 9 0,0-9 0,1-18 16,-36-25-1,-8-26-15,-9-9 16,-26-18-16</inkml:trace>
  <inkml:trace contextRef="#ctx0" brushRef="#br0" timeOffset="185119.63">729 5862 0,'0'0'0,"0"18"0,0 34 16,18 43-16,8 9 15,-9-26 1,9 8-1,18 18-15,-1-8 0,-8-10 0,0-16 16,-9-1-16,0-9 16,-9-8-1,-8-17-15,-1-26 16,-8-9 0</inkml:trace>
  <inkml:trace contextRef="#ctx0" brushRef="#br0" timeOffset="185557.07">773 5568 0,'0'0'0,"26"26"15,61 17-15,0 18 16,-35-9 0,-9-9-16,18 0 0,-18 9 0,9 0 15,1 26 1,-19 0-16,-16-9 15,-10-8 1,-16 17-16,-10 35 0,-25-9 16,17-26-16,0-18 15,8-8-15,-8-17 16,9-9-16,0 0 16,8-18-1,9 1-15,0-9 16,0 0-1,0 0-15,0 0 16,0 0-16,0 0 0</inkml:trace>
  <inkml:trace contextRef="#ctx0" brushRef="#br0" timeOffset="186327.03">1954 6148 0,'0'0'0,"0"0"16,0-9-16,0 1 16,0-1-16,0 0 15,0 1-15,-9-1 16,1-17-16,-10 0 15,-17 0-15,9 0 16,-8 9 0,16 0-16,-16-1 15,8 10-15,8 8 16,1 0 0,-1 8-1,-8 18-15,9 18 16,0 16-16,17 1 0,0-9 15,0-9-15,17-8 0,9-1 16,17-8 0,10 0-1,-10-17 1,0 0-16,-17-1 0,9-16 0,-17-1 16,8-26-16,-9-17 15,-8 0 1,-1 0-16,1 18 0,-9-1 15,0 9 1,0 9 0,0 8-16,0 9 15,0 0-15,9 9 0,8 17 16,9 17-16,9 9 16,17 9-16,-9-1 15,10-8 1,-10-8-1,-8-1-15,-9-17 16,0-9-16,-9-8 0,-8-9 16</inkml:trace>
  <inkml:trace contextRef="#ctx0" brushRef="#br0" timeOffset="187055.69">2310 5940 0,'0'0'0,"0"0"16,0 0-16,0 0 15,0 18 1,0-1-16,9 18 16,8-1-16,0-8 0,-8 0 15,0-9-15,-1-8 16,1 0 0,0-1-16,0-8 15,-9 0 1,0 0-16,0 0 0,0 0 15,0 0-15,0-8 16,8-1 0,1 0-16,0-8 15,-1 0-15,1 0 16,0-1-16,-1 10 16,1-1-16,8 0 15,1 1-15,16 8 16,10 17-16,-9 0 15,8 9-15,-17 0 16,0 0 0,-17-9-16,0-8 15,-1 0-15,-8-1 16,0-8-16,0 0 16,-8-8-1,-1-18-15,0 0 0,9 0 16,0-9-16,0 9 15,9 9-15,8-9 16,1 9 0,-1-1-16,9 18 15,0 0 1,-9 0-16,1 9 16,-1 8-16,18 18 0,0 0 15,-9-9-15,0-1 16,-9-7-16,-8-1 15</inkml:trace>
  <inkml:trace contextRef="#ctx0" brushRef="#br0" timeOffset="187392.76">3039 5594 0,'0'0'0,"0"0"0,0 0 0,0 0 16,0 0-16,0 26 15,0 26-15,9 0 16,9 8 0,-1 18-16,18 44 31,-1-1-31,-8-35 0,0-8 0,9 18 15,-9 16-15,-8-16 16,-10-18-16,1-9 16,0-9-16,-18-16 15,-8-1 1,-9-8 0,-9-18-1,0-26-15,0 1 0,-8-10 0,26 10 16</inkml:trace>
  <inkml:trace contextRef="#ctx0" brushRef="#br0" timeOffset="187705.17">2805 5784 0,'0'0'0,"0"0"0,9-8 16,8-1-16,0-17 15,1 0-15,-1 0 16,1 9-1,-1-1-15,0 18 0,9 0 16,9 18-16,8 8 16,1 8-1,-18-8-15,-17 0 16,-1 9 0,-16 0-16,-1 17 15,-17 8-15,9 1 0,-1-18 16,1-8-1,-1-9-15,1-9 16,17-8-16,0-1 16,0 1-16,0 0 15</inkml:trace>
  <inkml:trace contextRef="#ctx0" brushRef="#br0" timeOffset="188510.53">3456 6105 0,'0'0'0,"0"0"0,0 0 15,0 0-15,0 0 16,0-9-16,9 0 16,8 1-1,1-9-15,-1-9 16,-8 0-16,-1 0 0,1-18 16,-18-25-16,-8-9 15,0 9 1,-1 25-16,1 10 15,0 8-15,-1 8 16,1 1-16,0 17 16,-1 0-16,-8 17 15,9 18-15,-1 17 16,18 9-16,9-9 16,8-9-1,1 9-15,17 0 16,17-9-16,8 1 15,1-18-15,-9-18 16,-17-16-16,-9-1 16,0-17-16,-8 0 15,-1-17-15,9-35 16,-17-9 0,-1 26-1,1 27-15,-9 8 0,-9 17 16,9 9-16,0 0 15,0 0-15,0 17 16,9 1 0,8 16-16,1 1 15,-1 0-15,9-1 16,9 18-16,8-8 16,-17-10-16,0-8 15,-17-17-15,0 0 16,-9-9-16,-9-9 15,0 0 1,-17-17-16,0-8 16,0-18-16,-8-26 15,16 8-15,1 10 16,8 8-16,9-9 16,0 26-16</inkml:trace>
  <inkml:trace contextRef="#ctx0" brushRef="#br0" timeOffset="208588.16">26435 1679 0,'0'0'0,"0"0"0,0 0 0,0 0 16,-9 8-1,0 10-15,1 8 16,-1 8-16,0 10 16,1 34-16,-1 25 31,9-7-31,0-18 0,0 0 16,0 26-16,0 8 0,9-25 15,-1-27 1,-8-16-16,9-1 15,0-8-15,-1-18 16,-8-8-16,0-9 16</inkml:trace>
  <inkml:trace contextRef="#ctx0" brushRef="#br0" timeOffset="208863.13">25236 1878 0,'0'0'0,"0"0"0,9-9 0,26-17 16,25-17-16,45 0 16,42-9-1,-8 0 1,18-9-16,16 18 15,-43 8-15,27-8 16,8-1-16,-44 1 0,-8 0 16,26-26-16,165-61 15</inkml:trace>
  <inkml:trace contextRef="#ctx0" brushRef="#br0" timeOffset="209388.34">27025 2086 0,'0'0'0,"0"0"15,0 8 1,0 27-16,18 17 15,-10 0-15,1 0 0,0-9 16,-1 1 0,1-18-16,0-9 15,8 9-15,0-17 16,1-1-16,-1 1 16,0-9-1,10 0-15,7 0 16,1-9-16,8 1 0,-8-1 15,-9 0 1,0 1-16,0-1 16,0 0-16,0 1 15,0-10-15,1 1 16,-10 8-16,0 1 16,-8-1-16,0 0 15,-1 1 1,1 8-1,0 0-15,-1-9 0,1 0 16,0 1-16,-1-1 16,1 0-16,0-17 15,-1-17-15,-8-9 16,0 0-16,0 9 16,0-9-1,0-61 1,18-190-16</inkml:trace>
  <inkml:trace contextRef="#ctx0" brushRef="#br0" timeOffset="209952.78">28085 2259 0,'0'0'0,"0"0"0,0 0 16,0 0-1,0 17-15,0 1 16,8 16-16,1 1 16,8-9-16,1 0 15,8-17-15,9-1 16,-1-16-16,18-1 15,-8 0 17,-18-8-17,0-9-15,-26 26 0,9-26 0,-1-17 0,-8 43 0,-8-44 0,-18-8 16,-18 18-16,9-1 16,1 18-16,8-1 15,0 1-15,-1 8 16,10 9-16,8 0 15,9 0 1,0 0-16,0 0 16</inkml:trace>
  <inkml:trace contextRef="#ctx0" brushRef="#br0" timeOffset="210238.07">28658 2103 0,'0'0'0,"0"0"0,0 0 0,0 0 16,0 0-16,26 0 16,26 0-16,17-9 15,-8 1-15,17-10 16,18-16-16,-44 16 16</inkml:trace>
  <inkml:trace contextRef="#ctx0" brushRef="#br0" timeOffset="210689.4">29222 2389 0,'0'0'0,"0"0"0,0 0 0,0 0 16,0 0-16,0-17 16,-8-35-16,-1-35 15,9-8-15,0 17 32,9-35-32,-1-8 0,-8 121 0,18-104 15,-1 35-15,0 8 16,1 0-16,-1 18 15,0 8 1,1 18-16,-9 0 16,8 17-16,0 0 0,1 0 15,-1 17 1,18 35-16,17 35 16,9 8-16,-9-17 15,0-9 1,0 1-16,-9 7 15,-17-25 1,0-8-16,1-10 0,-19-16 0</inkml:trace>
  <inkml:trace contextRef="#ctx0" brushRef="#br0" timeOffset="210956.01">29066 1887 0,'0'0'0,"0"0"0,0 0 0,0 0 16,0 0-16,35 0 16,43 8-16,9 1 15,-18 0 1,18-9-1,26 8-15,-9-8 0,-17 9 16,-18-9-16,-16-9 16,-19 9-16,-25 0 15</inkml:trace>
  <inkml:trace contextRef="#ctx0" brushRef="#br0" timeOffset="211225.59">29691 1609 0,'0'0'0,"0"0"0,0 0 0,0 0 0,26 9 16,9 17-16,8 9 16,1 8-16,8 0 15,9 9 1,17 0-16,9 18 15,-18-10-15,-8-17 16,-18 1 0,-17-18-16,9 0 0,9-18 15,-18 1-15,-9-9 16</inkml:trace>
  <inkml:trace contextRef="#ctx0" brushRef="#br0" timeOffset="211507.28">30056 1462 0,'0'0'16,"0"0"-16,0 0 0,0 0 0,0 9 15,17 25-15,9 27 16,0 8-16,0 1 15,-8-10 1,-9 1-16,-1 8 16,1 0-16,0 1 15,-1-10-15,-16-8 16,-1-17-16,0-9 16,18 0-16,0-9 15</inkml:trace>
  <inkml:trace contextRef="#ctx0" brushRef="#br0" timeOffset="211802.04">30855 1661 0,'0'0'0,"0"0"0,0 18 16,0 16-16,0 18 15,0 18-15,0 25 16,0-9-16,0-25 16,9-9-16,8-17 15,0-9-15,18-9 16,-9 0-1</inkml:trace>
  <inkml:trace contextRef="#ctx0" brushRef="#br0" timeOffset="212103.67">31306 1826 0,'0'0'0,"0"0"0,0 0 16,0 0-16,0 0 16,0 0-16,0 17 15,0 27-15,18 8 16,34 25-16,17 1 16,-8-26-16,-17-17 15,-18-9 1,-9-17-16,-8-1 15,-1 1-15,-25 0 16,-35-1-16,-9 1 16,-43-9-1,-44 9 1,-164 25 0</inkml:trace>
  <inkml:trace contextRef="#ctx0" brushRef="#br0" timeOffset="212300.8">30542 1012 0,'0'0'0,"0"0"16,0 0-16,0 0 0,26 34 15,18 27-15,-18-26 16</inkml:trace>
  <inkml:trace contextRef="#ctx0" brushRef="#br0" timeOffset="213183.77">26886 4078 0,'0'0'0,"-8"-9"16,-1-25-16,-9-10 16,1 1-16,0 0 15,8-9-15,0 0 16,1-9-16,-1-17 16,9-8-16,0 8 15,9 17-15,-1 26 16,10 1-1,8 8 1,17 8-16,27 10 16,-1 16-16,1 36 0,-10 8 15,-7 8-15,-10 1 16,0-18-16,1 1 16,-18-1-1,0 0-15,0-17 16,-17 0-16,-1-17 15,1-1-15,-9-8 16,0 0-16,0-8 16,0-10-16,9-33 15,-1-36 1,1 0 0,0 9-1,8 18-15,0 8 0,1 0 0,-1 17 16,1 18-16,-1-1 15,0 18-15,1 0 16,25 18-16,35 34 16,26 34-1,-17 10 1,-17-10-16,-18 10 0,-9 16 16,-8-17-16,-9-25 15,0-10-15,-8-25 16,-10-18-16</inkml:trace>
  <inkml:trace contextRef="#ctx0" brushRef="#br0" timeOffset="213539.91">28554 3957 0,'0'0'0,"0"0"16,0 0-16,17 0 16,26 8-1,36 10-15,-1-10 16,-9-8-16,-17-8 16,0-18-16,-8-18 15,-1-8-15,-17 9 16,0 0-1,-17-18 1,-9-8-16,-17 0 0,-27 8 16,-43 9-16,-8 17 15,8 27-15,-9 25 16,-16 18-16,7 17 16,27-9-16,26 0 15,17 1 1,9-18-1,9 0-15,17-18 16</inkml:trace>
  <inkml:trace contextRef="#ctx0" brushRef="#br0" timeOffset="214088.8">29726 3628 0,'0'0'0,"-9"0"15,-17 0-15,0 0 16,0 17-16,-17 0 16,-9 18-16,-1-1 0,19 18 15,16-8 1,10-1-16,8-8 15,8-9-15,10 0 32,-1 0-32,0-18 15,10 1-15,16-26 0,9-18 0,-9-8 16,1-9-16,-18-26 16,-9-43-1,-25-9 1,-10 34-16,-16 1 15,-10-18-15,9 1 16,1 34-16,16 26 0,1 9 16,0 17-16,-1 8 15,9 10 1,9 8-16,0 0 16,0 17-16,18 52 15,17 27-15,43 59 16,26 19-16,-26-53 15,-26 9-15,9 8 16,-18-42 0,-8-27-16,-26-8 0,0-35 15</inkml:trace>
  <inkml:trace contextRef="#ctx0" brushRef="#br0" timeOffset="214513.63">30030 4009 0,'0'0'0,"0"0"16,0-9-16,17 0 0,1-8 15,16-9-15,10 9 16,-9-9-16,-9 8 15,0-8 1,0-8 15,-18 8-31,1 8 0,-9 18 0,9-17 0,-18 0 16,-8-9-16,-18 0 0,-8 9 16,8 8-16,0 9 15,9 0 1,0 9-16,9 8 15,-1 0-15,1 18 16,17 17 0,35 8-16,43 10 0,9-18 15,8-18-15,27-8 16,8-17 0,-35 0-16,-60-1 15</inkml:trace>
  <inkml:trace contextRef="#ctx0" brushRef="#br0" timeOffset="-214696.57">30829 2779 0,'0'0'0,"0"0"15,0 0-15,0 8 16,0 44-16,0 52 16,9 0-16,-1 26 15,1 35-15,0-44 16,8-17-16,9 35 16,0-10-1,0-33-15,0 8 16,-8-44-1</inkml:trace>
  <inkml:trace contextRef="#ctx0" brushRef="#br0" timeOffset="-213137.91">25618 4615 0,'0'0'0,"9"0"0,26-9 16,26 9-16,34 0 16,44 0-1,9-8-15,-18-1 16,52 0-16,1 1 15,34-1-15,26-8 16,0-9-16,52 0 16,-8 8-16,34 10 15,70 8-15,0 0 16,-26 17-16,-18 0 16,-8-8-1,43 8-15,-18-8 16,-94 0-1,-10-9-15,-8 8 0,-35-8 16,-35-8-16,-51-1 16,16 0-16,-34-8 15,-43 8 1,-18-8-16,-17-9 16,-9-9-16,0-8 0,-18-9 15,1 9 1,0-26-16,-18-44 15,0-8 1,1-9-16,-18-35 16,0 1-16,-9-18 0,0-26 15,9 17-15,0-25 16,0-1-16,9 1 16,-1 16-1,18 10-15,0 17 16,0 34-1,9-26-15,0 27 0,-9 51 16,0 18-16,0 8 16,-9 9-16,0 18 15,1 16 1,-1 1 0,0 0-16,0 17 15,1 0-15,-10 0 0,-8 0 16,-8 8-16,-18 10 15,-35-10-15,0 1 16,9 0-16,-61-1 16,-18 1-16,10-9 15,-62-9 1,1-8 0,-27 0-16,-8-18 0,9 0 15,-44-34-15,26 0 16,-43 0-16,0 17 15,51 17 1,-86 0-16,26 1 16,18-18-1,-35 0-15,17 0 0,26 17 0,-44 18 16,27 8 0,35 18-16,-18 17 15,43 8-15,9 10 16,27-1-16,34-8 15,-18-9-15,36 0 16,51-9 0,9 0-16,1 1 15,7 8-15,27-18 16,18 1-16,16 0 16,1-1-16,-1 1 15,10 0-15,8-1 16,0 10-1,0-1-15,17 9 16,9 17-16,9 0 16,-9 1-16,9 8 15,8 43-15,9 35 16,0-9-16,9 18 16,0 25-1,-9 1-15,0 43 16,-8-9-16,-10 0 15,-8 26-15,-8 1 16,-1-18-16,-8-1 16,-1-7-16,-8-18 15,0 17 1,0-43-16,0-9 16,9-8-16,0-36 0,-9-42 15,0-9 1,17-9-16,1 1 15,-1-1-15,18-8 16,17-1-16,17-8 16,9-17-1,53 0-15,51-9 0,79-35 16,155-26-16</inkml:trace>
  <inkml:trace contextRef="#ctx0" brushRef="#br0" timeOffset="-207438.77">25523 4814 0,'0'0'0,"0"0"0,-9 9 0,0 8 15,1 18-15,-1-1 16,-8 18-16,8 26 15,9 35 1,0-9-16,0-26 16,0 17-16,0 35 15,9-17-15,-1-35 16,10 0-16,-1 17 16,9 0-1,-17-34-15,0-18 16,-18 0-16,9-25 15</inkml:trace>
  <inkml:trace contextRef="#ctx0" brushRef="#br0" timeOffset="-207041.59">25471 5031 0,'0'0'0,"0"0"0,0 0 16,0 0-16,26 0 16,43-9-16,18 9 15,-17-9 1,-10 9 15,18-8-31,35-1 0,-8 0 0,-27 1 0,-17-1 16,-27 9-16,-16 0 15</inkml:trace>
  <inkml:trace contextRef="#ctx0" brushRef="#br0" timeOffset="-206859.86">25523 5568 0,'0'0'0,"0"0"0,35 0 15,34 0-15,18 8 16,0 1-16,26 0 16,8-18-16,-25-8 15,-62 8-15</inkml:trace>
  <inkml:trace contextRef="#ctx0" brushRef="#br0" timeOffset="-206636.85">25471 6269 0,'0'0'0,"0"0"0,43-17 16,70-9-1,52 0-15,26-9 0,-35 1 16,-86 16-16</inkml:trace>
  <inkml:trace contextRef="#ctx0" brushRef="#br0" timeOffset="-205895.99">27121 6165 0,'0'-8'0,"-9"-10"0,-8-8 0,-9 0 0,0-17 16,-18-26 0,1-35-16,8-9 15,18 35-15,-1 9 16,1-18-16,17-16 15,0 16-15,17 18 16,1 17-16,16 17 16,18 9-1,1 9-15,-10 17 16,9 26 0,18 26-16,-1 17 0,-8-8 15,-18-9-15,1 0 16,-10 25-16,-8 1 15,0-17-15,-17-18 16,0-8 0,-9-9-16,-9-9 15,0-8 1,1 0-16,-1-9 0,0-18 16,-17-16-16,0-18 15,9 0-15,0-9 16,17-34-1,17-18-15,0 27 16,9 25-16,9 18 16,0 8-16,-9 9 15,0 9-15,0 8 16,-9 9-16,9 17 16,27 44 15,-10 17-31,0-9 15,-8 9-15,9 26 0,-1 9 0,-17-18 16,-9-34-16,1 8 16,-1-8-16,0-27 15,-8-25-15</inkml:trace>
  <inkml:trace contextRef="#ctx0" brushRef="#br0" timeOffset="-205418.68">28858 5819 0,'0'0'0,"0"0"0,0-9 15,8 1-15,1-1 16,0-8 0,-1-9-16,-16 0 15,-10 0-15,-8-9 16,-17 0-16,-1 9 16,10 9-16,8 0 15,-18 17-15,1 0 16,-9 0-16,17 17 15,0 0-15,18 1 16,-1 8-16,18 8 16,0-8-1,18 0-15,-1 0 16,0 0-16,1-17 16,-1 0-16,1-1 15,-10 1-15,10 0 16,8-1-1,8-952-15,10 1914 16,-1-961-16,18 8 16,0-8-16,-35 0 0</inkml:trace>
  <inkml:trace contextRef="#ctx0" brushRef="#br0" timeOffset="-204531.61">29552 5490 0,'0'0'0,"0"0"0,-8 0 16,-27 0-16,-35 8 15,-16 10-15,7 8 16,19 8-1,16 10-15,9-10 0,18-8 16,0 0 0,17-8-1,0-1-15,0 0 16,26 1-16,17 16 0,18-8 16,0 0-16,-9 0 15,-17-8-15,-1 16 16,1 27-1,0 17-15,-9-9 16,-9 0 0,-8 27-16,0 34 0,-1-18 15,1-25-15,-18-9 16,1 8 0,8 1-16,0-18 15,-9-25-15,9-18 16,0-9-16,0-8 15,-9-18-15,1-8 16,-10-18-16,-8-26 16,9-60-16,-1-18 15,18 18 1,0 0-16,18-26 16,-1 34-16,-8 35 15,8 0-15,1 0 16,8 9-16,8 17 15,1 17 1,0 18-16,8 26 16,1 8-16,-1 9 0,-17 9 15,0 8-15,0 18 16,0 8 0,-17 0-16,0-17 15,-1-17-15,1-9 16,-9-18-1,0 1-15,0 0 0,0-9 16,0-9 0,9-8-16,8-18 0,0-8 15,1 8 1,8 1 0,9 8-16,-1 8 15,1 1-15,8 8 0,-8 9 16,-9 0-16,0 18 15,0 8-15,0 8 16,0 18 0,-17-26-16</inkml:trace>
  <inkml:trace contextRef="#ctx0" brushRef="#br0" timeOffset="-204183.41">30681 6269 0,'0'0'0,"0"0"0,0-8 16,18-10-16,-1-16 16,9-10-1,0 1-15,-9 8 16,-8 1-16,0-9 31,-1-1-31,-16 1 0,-1 0 0,-8-9 16,-9 17-16,0 9 15,0 9 1,0 17-16,-1 17 16,1 0-16,9 9 15,0 9-15,17 8 16,26 18-16,17 26 16,18-18-16,-9-17 15,18-9-15,25-8 16,-8-35-1,-9-9-15,-8-34 16,-36 8-16</inkml:trace>
  <inkml:trace contextRef="#ctx0" brushRef="#br0" timeOffset="-203913.99">30976 4736 0,'0'0'0,"0"0"0,0 0 0,9 26 15,26 35-15,17 17 16,0 26 0,9 26-1,-9-18-15,-9-25 0,10 0 16,25 16-16,0 10 15,-17-18-15,-18-34 16,-17-9 0,-17 9-16,8 8 15,-8-34-15</inkml:trace>
  <inkml:trace contextRef="#ctx0" brushRef="#br0" timeOffset="-203593.27">30933 5637 0,'0'0'0,"0"-9"0,17 1 16,27-18 0,25 0-16,-8 8 15,9 1 16,16 0-31,27-1 0,-113 18 0,96-8 0,-27-9 0,-17 8 16,9 0-16,9 9 16,-10 0-16,1 9 15,-17 0 1,-18-1 0,0 9-1,0 18-15,-17 8 0,17 18 0,-9-18 16</inkml:trace>
  <inkml:trace contextRef="#ctx0" brushRef="#br0" timeOffset="-203271.99">32349 5395 0,'0'0'0,"-9"0"15,0 0-15,-8 17 16,-1 0-16,1 27 16,0 16-16,-1 9 15,18 1 1,9-18-16,17-9 15,35 0-15,17 1 16,9-10-16,-35-25 16,-35-9-1</inkml:trace>
  <inkml:trace contextRef="#ctx0" brushRef="#br0" timeOffset="-202974.75">32861 5126 0,'0'0'0,"0"0"15,0 0-15,0 0 16,0 26 0,0 35-16,17 8 15,1-8-15,16-1 16,1 10-16,0-1 15,-9-9-15,-9-16 16,-8-18-16,0 0 16,-9-18-1,-18 10-15,-34-1 16,-35-8-16,-8-1 16,-35-16-16,-18 16 15,35-25-15,70-9 16</inkml:trace>
  <inkml:trace contextRef="#ctx0" brushRef="#br0" timeOffset="-202782.64">31558 4970 0,'0'0'0,"0"0"0,0 9 16,0-1-1</inkml:trace>
  <inkml:trace contextRef="#ctx0" brushRef="#br0" timeOffset="-188224.03">20460 10098 0,'0'0'0,"0"0"0,0 0 15,0 0 1,0 0-16,0 0 16,17 0-16,18 9 0,35-1 15,16 1 1,1 0 0,-9-18-16,35 0 15,26 1-15,-35-1 0,-8 0 16,43 1-16,-9 8 15,-34 0 1,-36 0-16,1 0 16,0 0-16,-9 0 15,-8 0-15,-18 0 16,0 0-16,-9 0 16,-8 0-16,-1 0 15,1 0-15,0 0 16,-9 0-16,0 0 15,0 0 1,0 0-16,0 0 16,0 0-16,0 0 15,0 0-15,0 0 16,0 0-16,0 0 16,0 0-1,0 0-15,8-9 16,10 9-16</inkml:trace>
  <inkml:trace contextRef="#ctx0" brushRef="#br0" timeOffset="-185861.07">22179 10384 0,'0'0'0,"0"0"0,0 0 15,0 0 1,0 0-16,9 0 16,0-9-16,8-8 15,1-27-15,-10-25 16,1-9-16,0 9 15,-1-9 1,-8-26-16,-8-9 16,8 44-16,-9 17 15,0 9-15,1 8 16,-1 1-16,9 16 16,0 1-16,0 17 15,0 0-15,0 0 16,0 0-1,0 0-15,17 17 16,1 27-16,8 25 16,-9-9-16,9 1 15,-9-9-15,18 9 16,-9-1-16,0-8 16,0-8-1,0-1-15,0-17 0,-8 0 16,-1-9-1,0-8-15,1-18 16,17-8-16,-9-18 16,0-8-16,0-9 15,8-26 1,-7-26-16,-1 9 16,0 34-16,-9 1 0,9-1 15,-9 0 1,-8-8-16,0 17 15,-1 17-15,-8 9 16,0 9-16,0 0 16,0 17-16,0 0 15,-8 8-15,-1 27 16,9 0-16,0 8 16,9 26-1,8 35-15,9 0 16,0-26-16,0-17 15,9 8-15,-9 0 16,0-8-16,0 0 16,-8-18-1,-10-17-15,1-9 16,0-8-16,-1 0 16,1-9-16,-9-9 15,9-8-15,8-18 16,-8 0-16,8-8 15,0-9 1,10-26 0,-1 9-16,0-1 15,0 18-15,-9 9 0,0 8 16,1 18-16,-10 0 16,10 8-16,-9 1 15,8 8-15,0 0 16,9 17-16,9 26 15,0 9-15,-9 0 16,0-9-16,9 1 16,-1 8-1,18 0-15,18 8 16,-9-8 0,-9-43-16,-9-9 0,-25 9 15</inkml:trace>
  <inkml:trace contextRef="#ctx0" brushRef="#br0" timeOffset="-185191.72">23838 9881 0,'0'0'0,"-9"0"0,1 0 16,-1 9-16,9-9 15,0 0-15,26 0 16,26 9 0,18-1-16,43-16 15,43-1-15,-17-17 0,8-9 16,18-17-1,-34 18 1,-18-1-16,17-8 16,-17 8-16,-35 18 15,-35 0-15,1 8 0,-18 9 16,0 0-16,-17 0 16,-1 0-1,1 17 1,0 18-16,-1 8 15,1 9-15,-9 0 0,0-9 16,0 27-16,0 25 16,9 9-16,-1-17 15,1-27 1,0 1 0,8 17-16,9 17 0,0-26 15,0-17-15,9-8 16,8-10-16,-17-16 15</inkml:trace>
  <inkml:trace contextRef="#ctx0" brushRef="#br0" timeOffset="-183513">25419 10851 0,'0'0'0,"0"0"16,-9 0-16,9 0 15,0 0 1,0 0-16,0 0 16,0-8-16,0-1 0,9-8 15,8-9-15,26-17 16,36 8-1,7 9 1,-16 9-16,-1 8 16,9 9-16,18 17 15,0 9-15,-27 0 0,-17 0 16,-17 9 0,0 25-16,-9 18 15,-9 18-15,-17-18 16,-17-18-1,-18 10-15,-26-1 0,-8-8 16,8-10-16,0-7 16,-17-18-16,-18-18 15,18 1-15,17-18 16,18 1 0,8-18-16,9 8 15,9-8-15,-1 9 16,18 0-16,9-9 15,35-17-15,25 8 16,1 0-16,-1 9 16,27 9-1,25 8-15,-17 18 16,-34 8-16,-18 1 16,0-1-16,-9 18 15,1 17-15,-18 17 16,-9 9-16,-17-18 15,-8 1 1,-10 8-16,-8 1 16,-17-10-16,-27 1 0,1-9 15,8-17 1,9-9-16,17-18 16,0 1-16,1-18 15,-1 1 1,9-18-16,9 0 15,17 0-15,0 0 0,8 0 16,18-9 0,44-8-16,17 8 15,-1 9-15,-16 9 16,34 17 0,9 0-1,-26 8-15,-26 10 0,-18-1 0,-8 9 16,0 26-16,-9 17 15,-9-8 1,-17 8-16,-9 0 16,-25 9-16,-27 9 15,-9 0 1,1-18-16,8-26 16,-26 1-16,-17-10 0,26-8 15,8-17-15,10 0 16,16-18-1,9 0-15,9-8 16,-8-9 0,16 0-16,1-17 0,17 8 15,0 0-15,17 1 16,1-1 0,-1 9-1,0 9-15,-8-1 16,0 10-1,-1 8-15,1 0 0,-9 0 0,0 0 16,-9 34-16,-8 27 16,0 8-16,-1 1 15,1-1 1,0 35 0,17 17-1,0-8-15,0-1 0,17 27 0,0-18 16,-8-26-16,0 9 15,-1 9-15,1-18 16,0-34 0,-9-18-1,0-17-15,-9 0 16,9 0-16,0-17 0,0-1 16</inkml:trace>
  <inkml:trace contextRef="#ctx0" brushRef="#br0" timeOffset="-183073.96">26157 13848 0,'0'0'0,"0"0"15,0 9-15,0 0 16,0-1-16,-9 1 16,0 0-16,-17-1 15,-8 1 1,-19-9-16,-51-9 0,-35-17 15,-17 0 1,-35-8-16,-26-1 16,-35 18-16,-17 25 15,-18 10-15,-17 8 16,-17 8 0,34-8-16,1 9 15,-1 0-15,35-9 0,35 0 16,26 0-16,52-18 15,87-8 1</inkml:trace>
  <inkml:trace contextRef="#ctx0" brushRef="#br0" timeOffset="-178187.18">28171 10323 0,'0'0'0,"0"0"0,0 0 0,0 0 15,0 0 1,0 0-16,0 0 16,0 0-16,0-9 15,-8 1-15,-1-1 16,0-17-16,-17 0 15,-17 0-15,-27 9 16,10 0-16,8 17 16,-9 0-16,-9 8 15,-25 18 1,8 0-16,17 0 16,10 9-16,8-1 15,-1 1-15,1 17 16,0 9-16,0 8 15,17-8-15,18-1 16,17-8 0,17 9-16,1 8 15,8 9-15,9-17 16,-1-1-16,18-16 16,1-10-16,16-8 15,-8 0-15,-9-17 16,-9 0-1,1-18-15,-1 0 16,9-17 0,-8-8-1,-1-1-15,-17 0 0,-8 1 0,-10 16 16,-8-8-16,-8 9 16,-1 0-16,-17-1 15,0 1-15,-18 0 16,-25 8-1,-27 9 1,9 17-16,18 9 16,17 18-1,0 8-15,0 8 0,8 1 0,10-9 16,16 0-16,9 17 16,18 18-16,9-9 15,-1-18-15,9-16 16,17-10-1,36 10 1,7-10-16,-16-25 0,8 0 16,26-18-16,26 0 15,-34-8-15,-18-9 16,-8-17 0,-1-18-16,1 9 15,-10 9-15,-25 8 16,-9 18-16,-17 0 15,0 8-15,-18 0 32,0 9-32,-17 0 0,-26 18 0,-35 25 15,-34 17 1,8 10-16,43-18 16,18 0-16,0 0 15,9 0-15,8 8 16,17 1-16,18-9 15,0-9 1,0-17-16,18 0 16,-1 0-16,35 0 15,18 0-15,8-9 0,-17-8 16,-18-9 0,1 0-16,-10 0 15,1 0-15,0 0 16,-9 0-16,0 0 15,-9 0 1,-8 0-16,0 0 0,-1 0 16,1 0-1,0 0-15,-9 9 16,0-9-16,0 8 16,0 10-1,0 8-15,0 0 16,0 8-16,0 10 0,0 8 15,0-9-15,0 0 16,0-8 0,17 0-16,0 17 15,18 34-15,9 27 16,-1-18-16,-17-17 16,9 0-16,-9 17 15,0-8-15,0-18 16,-17-26-1,-1 1-15,1-18 16,-9 0-16,0 0 16,0 0-16,0 0 15,0 0-15,0-9 16,0 0-16,0-8 16,0 0-1,9-1-15,-1 1 16,1 0-16,0-1 15,-1 1-15,10 8 16,25 1-16,18-10 16,17 1-16,26 0 15,53-9 1,8-9-16,0 0 0,26-8 16,0 8-16,-9-8 15,-8-9 1,43 0-16,-26 17 0,-122 9 15</inkml:trace>
  <inkml:trace contextRef="#ctx0" brushRef="#br0" timeOffset="-177402.03">28189 10193 0,'0'0'0,"0"0"0,0 0 15,0-8-15,-9-1 16,0-17-16,1 0 16,-1-17-16,0-9 15,-8-35 1,0-17 15,-1 17-31,10 18 16,8 69-16,-9-69 0,9-18 0,0-8 0,0 26 0,0 8 15,9 26-15,-1 1 16,1 8-16,8 8 16,1 1-1,34 0 1,35-1-16,17 18 16,17 0-16,62 26 0,-9 0 15,34 9-15,9 0 16,18-1-16,-10 1 15,-8-18 1,-8-8-16,-9-9 31,-9 17-31,121 44 16</inkml:trace>
  <inkml:trace contextRef="#ctx0" brushRef="#br0" timeOffset="-167056.53">24585 10358 0,'0'0'0,"0"0"0,0-9 15,0 9 1,0 0-16,0 0 15,0 0-15,0 0 16,0 0-16,0 0 16,0 0-16,0 0 15,0 0-15,0 0 16,-9 17 0,1 9-16,-1 26 0,0 26 15,0 0 1,1 0-1,-1 9-15,9 43 0,0 0 16,0-18-16,0 27 16,9 17-16,-1-44 15,10 27-15,8 17 16,0-43-16,-9-18 16,18 9-1,-9 0-15,-9-18 16,10-16-1,-19-36-15,1-25 0,-9 0 16,9-1-16</inkml:trace>
  <inkml:trace contextRef="#ctx0" brushRef="#br0" timeOffset="-166907.39">24133 11770 0</inkml:trace>
  <inkml:trace contextRef="#ctx0" brushRef="#br0" timeOffset="-165716.54">24168 11917 0,'0'0'0,"0"0"0,0 0 0,0 0 16,0 17 0,0 18-16,0-9 15,9 8-15,8 10 16,27 16-16,8 18 15,8 9 1,1 0 0,-17-27-16,-10-16 15,1-10 1,0 10-16,0-10 0,-9 1 0,0-9 16,0-9-16,-9-8 15,0-1-15,1-8 16,8-8-1,9-10 1,-1-8-16,10-17 0,-1-35 16,-8-8-16,0 25 15,-1 9-15,19 0 16,-1 0-16,0 0 16,-9 26-1,-17 17-15</inkml:trace>
  <inkml:trace contextRef="#ctx0" brushRef="#br0" timeOffset="-163643.65">23091 11518 0,'0'0'0,"0"0"15,0 18-15,9-1 16,0 9-16,8 17 16,0 9-16,1 0 15,-1 9-15,9 8 16,0-8-16,9-9 16,0-9-1,-1 0-15,10 1 16,-9-18-1,-1 0-15,10 0 0,-10-18 16,1-8-16,0-8 16,26-1-16,8-26 15,1-17 1,-1-17 0,-8 0-16,-18 8 0,1-17 15,-18-26-15,0 0 16,-9 18-16,-8 16 15,0 10 1,-1-9-16,-8 8 16,-8 9-16,-1 0 0,9 0 15,-9 17-15,9 27 16</inkml:trace>
  <inkml:trace contextRef="#ctx0" brushRef="#br0" timeOffset="-163190.75">23656 11345 0,'0'9'0,"0"17"0,0 34 15,8 1-15,1 0 16,-9 8 0,0 52-16,0 18 15,0-27-15,0 36 0,9 8 16,8-35-1,0 18-15,-8 25 16,-26 157-16</inkml:trace>
  <inkml:trace contextRef="#ctx0" brushRef="#br0" timeOffset="-144316.03">21928 9518 0,'0'0'0,"0"0"0,0 0 0,0 0 16,0 0-16,0 0 15,-9 0 1,0 0-16,1 0 16,-19 0-16,-25 8 15,-17 1-15,-9 8 16,8 18 0,18 0-16,-9 16 0,9-7 15,0-1-15,9 0 16,8-17-16,18 0 15,-1 0 1,10 0-16,8 0 16,0 9-1,8 0-15,10 17 0,-1 0 16,9 8-16,0-16 16,-9-19-16,1 10 15,25 0-15,9 8 16,9 0-1,-9 1-15,0-27 16,-26-8-16</inkml:trace>
  <inkml:trace contextRef="#ctx0" brushRef="#br0" timeOffset="-143595.36">20764 8270 0,'0'0'0,"0"0"15,0 0-15,0 0 16,0-8-16,17-1 15,1 0 1,-1 1-16,0 8 16,1 0-16,-1 0 15,0 0-15,1 17 16,-1 9-16,9 26 16,-17 9-16,0-9 15,-9 17 16,-9 26-31,9 9 16,0-104-16,0 87 0,0-27 16,0-16-16,9-1 0,8-17 0,0 0 15,27 0-15,8 0 16,0-18-16,0-16 16,-8-1-1,-10-8-15,-16 8 16</inkml:trace>
  <inkml:trace contextRef="#ctx0" brushRef="#br0" timeOffset="-143417.5">20521 7872 0,'0'0'0,"0"0"0,0 0 0,0 0 16,0 8-16</inkml:trace>
  <inkml:trace contextRef="#ctx0" brushRef="#br0" timeOffset="-129551.81">23986 10228 0,'-9'0'0,"0"0"0,9 0 15,0 0-15,0 0 16,0 8-16,0 1 16,0 0-16,0-1 15,0 1 1,0 0-16,0-1 15,0 1-15,0 0 16,-8-1-16,-1 1 16,0 0-16,1 8 15,-10 0-15,-8 1 16,-9 16-16,1 1 31,-10 0-31,1 8 16,-18 9-16,-17 9 15,8-18-15,10-8 0,-10-1 16,-8 1-16,-9-9 16,0 8-16,-8 1 15,25 17 1,1 0-16,-1 0 16,1 9-16,-1-9 15,1-9-15,17-8 16,0 17-16,0 0 15,0 8-15,17 1 16,0-9 0,0-9-16,18-17 15,0 0 1,-1 0-16,1-9 0,0-8 16,8 8-16,0-8 15,0 0-15,9-1 16,0-8-1,0 0 1</inkml:trace>
  <inkml:trace contextRef="#ctx0" brushRef="#br0" timeOffset="-128845.99">23256 10288 0,'0'0'0,"0"0"16,0 0-16,0 0 15,0 0-15,0 0 16,0 0-16,9 0 16,26 9-16,25 0 15,10-1-15,-9 1 16,-9-9 0,-9 0-16,9 0 15,0 0-15,-8 0 16,-1 0-16,-17 9 15,0-1 1,0 1-16,0 0 0,1 8 16,-10 18-16,0 17 15,1 17-15,-10 9 16,1-26 0,-18 0-16,9-17 15,0-18-15</inkml:trace>
  <inkml:trace contextRef="#ctx0" brushRef="#br0" timeOffset="-127740.78">21320 12107 0,'0'0'0,"0"0"15,0 0-15,0 0 16,0 0 0,0 0-16,0 0 15,17 9-15,0 0 16,9-1-16,1-8 15,7-8-15,10-1 16,8-17 0,-9-17-16,1-1 15,-1-7 1,-17 16-16,0 0 0,-17 1 16,-1-1-16,1 9 15,0 0-15,-18 0 16,0 9-16,1-1 15,-18 10 1,0 8 0,0 0-1,-9 0-15,0 17 0,0 0 0,1 27 16,-1 16-16,9 10 16,9-1-16,17-9 15,0-8 1,8 9-1,10 8-15,16 9 16,10-8-16,8-27 0,0 0 16,9-17-16,8-8 0,-8-10 15,17-8 1,9-26-16,0-26 16,-52 26-1</inkml:trace>
  <inkml:trace contextRef="#ctx0" brushRef="#br0" timeOffset="-127298.77">22093 12177 0,'0'0'0,"0"0"0,0 0 15,0 0-15,17 0 16,0-9-16,1 0 16,8 9-16,0 0 15,-9 0-15,-8 0 16,0 0-1,-1 0-15,1 9 16,0 17-16,-1 26 16,1 17-16,0-8 31,-9-18-31,8 1 0,1-10 0,8-8 16,1 0-16,-1-8 15,18-10 1,8 1-1,-8-18 1,0-17-16,25-26 16,-7-26-16,-19 18 0,-25 34 0</inkml:trace>
  <inkml:trace contextRef="#ctx0" brushRef="#br0" timeOffset="-127120.65">22136 11726 0,'0'0'15,"0"0"-15,0 0 0,0 0 16,0 0-16,9 9 0,8 0 16</inkml:trace>
  <inkml:trace contextRef="#ctx0" brushRef="#br0" timeOffset="-126330.75">22119 12852 0,'0'0'0,"0"0"0,0 0 0,0 0 16,0 0-16,0 0 15,0 0-15,0 9 16,0 8-1,8 18-15,10 17 16,-1 17-16,9 35 31,0 17-31,0-34 0,-8 8 0,8 27 16,0-10-16,-9-25 16,0-9-1,9-9-15,-8-8 16,-10-35-1</inkml:trace>
  <inkml:trace contextRef="#ctx0" brushRef="#br0" timeOffset="-123835.64">24706 10236 0,'0'0'0,"0"0"0,0 0 0,0 0 15,0 0-15,0 0 16,0 0-16,0 0 15,0 0-15,0 0 16,18 0 0,25 0-16,1 0 15,8 0-15,-9 0 16,1 0-16,-1 0 16,0 0-16,1 0 15,-18-8-15,9-1 16,-9 1-1</inkml:trace>
  <inkml:trace contextRef="#ctx0" brushRef="#br0" timeOffset="-123537.18">24871 9933 0,'0'0'0,"0"0"0,0 0 15,0 0-15,0 0 16,0 9-16,18 8 16,-1 27-16,9 34 15,0 8-15,-17-25 16,0-9-1,-1 17-15,1 0 16,-9 1 0,0-10-16,0-8 15,0-26-15</inkml:trace>
  <inkml:trace contextRef="#ctx0" brushRef="#br0" timeOffset="-122669.4">22614 13268 0,'0'0'0,"0"0"0,0 0 15,0 0-15,0 0 16,0 0 0,17 9-16,0-1 15,18 1-15,17-9 16,26-9-16,9 1 15,0-1-15,-18-17 16,-34 17-16</inkml:trace>
  <inkml:trace contextRef="#ctx0" brushRef="#br0" timeOffset="-117230.68">22614 14013 0,'0'0'0,"0"0"0,0 9 0,0-9 16,0 8-1,-9-8-15,0 9 16,1 0-16,-19-9 16,-7 0-16,-10 0 15,1 0-15,-18 0 16,0-9 0,1 0-16,-10 9 15,-8 0-15,0 0 16,-9 9-16,-9 8 15,-8 1-15,-26 8 16,-26 17-16,8 9 16,9-26-16,-26 9 15,-9-9 1,1-18-16,-10 1 0,18 0 16,-8-1-16,16 1 15,36 0 1,17 8-16,8-9 15,18 1-15,17 0 16,26-1-16,1 1 16,16 0-16,1-1 15,8-8-15,0 0 16,1 0 0,8 0-16,0 0 15,0 0 1,0 0-16,0 0 15,0 9-15,0-9 0,0 0 16,-9 9-16,0-9 16,1 0-16,-1 0 15,0 0 1,9 0 0,0 0-16,-8-9 0,8 9 15,0-9-15,0-8 16,17-9-1,0-17-15,9 8 0,1 1 16,7 8-16,1 8 16,-9 1-16,0 0 15,0 17 1,0 0-16,0 17 16,0 0-16,-8 1 15,-10-1 1,1 0-16,-18 1 15,1-1-15,-1 0 0,-17 1 16,0-10-16,-9 1 16,0-9-1,1-9-15,16 1 16,1-27-16,17 18 16</inkml:trace>
  <inkml:trace contextRef="#ctx0" brushRef="#br0" timeOffset="-115962.81">20599 10124 0,'0'0'0,"0"0"16,0 0-1,-9 0-15,1 0 16,-19 17 0,-16 1-16,-52 16 0,-1 1 31,0-9-31,-34-9 0,130-17 0,-139 26 0,18-9 15,-10 1-15,-25-10 16,26 1-16,52 0 16,8-1-1,1 1-15,-1 0 16,9-1 0,18 1-16,8-9 15,18 0-15,0 0 0,-1 0 16,10 0-16,8 0 15,0 0 1,0 0-16,0 0 16,0 0-1,-9 0-15,0 0 16,0-9-16,1 1 0,-1-1 16,0-17-16,1-9 15,8-8-15,0 0 16,0-9-1,8 17-15,10 1 16,-1 8-16,1 8 16,-1 1-1,0 0-15,1 8 0,-10 9 16,1 0 0,0 0-16,-1 0 15,1 17-15,0 1 16,-1 16-16,-16-8 15,-1 0 1,-17 9-16,-9-9 16,1 0-1,7-18-15,1 1 0,9-9 0,0-9 16,-1 1-16,10-1 16,8-8-1,0-9 1,8 9-16</inkml:trace>
  <inkml:trace contextRef="#ctx0" brushRef="#br0" timeOffset="-114993.81">18845 10765 0,'0'0'0,"0"0"0,0 0 15,0 9 1,-9-9-16,0 8 16,1 10-16,-1 7 0,0 27 15,9 18 1,0 8-16,9-18 31,8-8-31,1 0 0,16 18 16,1 16-16,-9-8 0,-8-26 15,-1 0-15,9 0 16,0-17 0,-17-18-16</inkml:trace>
  <inkml:trace contextRef="#ctx0" brushRef="#br0" timeOffset="-114650.14">18471 11094 0,'0'0'0,"0"-9"15,0-8-15,0-9 16,18 0-16,16-17 16,1 8-16,0 0 15,0-8 1,17 0-16,8-9 0,1 9 16,0 17-1,-9 17 1,-8 18-16,-10 8 15,-8 18-15,9 17 0,0 43 0,0 35 16,-9-9 0,-9 52-16,0-17 15,-8-113-15</inkml:trace>
  <inkml:trace contextRef="#ctx0" brushRef="#br0" timeOffset="-113868.08">18645 12003 0,'0'0'0,"0"0"0,0 0 0,0 0 16,0 0-16,9 9 15,8 8-15,0 1 16,-8-1-16,8 0 15,-8 1-15,8-1 16,1 18 0,-1-1-16,1 18 31,8 9-31,8-9 0,-8 0 0,9-9 16,0-8-16,0-9 15,-9 0-15,0-17 16,0-1-1,0-16 1,9-10 0,17-25-16,0-18 0,0 1 0,-9 16 0,-17 1 15,0 0 1,-8-9-16,-10 8 16,-16-8-16,-1 18 15,-17 16 1,9 1-16,-9 17 15,0 17-15,8 1 0,-8-1 16,9 18 0,-1 8-16,1 26 15,17 27-15,9-18 16,17-18 0,43 1-1,18-9-15,-52-35 0</inkml:trace>
  <inkml:trace contextRef="#ctx0" brushRef="#br0" timeOffset="-113458.36">19001 12922 0,'0'0'0,"9"8"16,-1 1-1,1 0-15,0-1 16,8 10-16,0-1 16,1 18-16,17 51 15,8 35 1,9-8-16,0 26 0,-17-9 16,17-9-1,-17-52 1</inkml:trace>
  <inkml:trace contextRef="#ctx0" brushRef="#br0" timeOffset="-111655.22">19427 11007 0,'0'0'0,"0"0"0,0 0 0,0 0 16,0 0-16,0 0 16,17 0-1,0 9-15,9-9 16,9 0-16,26-9 15,8 1-15,-8-1 16,-17 0-16,-1-8 16,18-9-1,-27 9-15,-25 8 16</inkml:trace>
  <inkml:trace contextRef="#ctx0" brushRef="#br0" timeOffset="-111413.15">19531 10661 0,'0'0'0,"0"0"0,0 17 16,0 18-16,8 0 15,10 34-15,17 35 16,8 0 0,9-26-16,26 0 0,-78-78 0,44 34 15</inkml:trace>
  <inkml:trace contextRef="#ctx0" brushRef="#br0" timeOffset="-110673.85">20052 13485 0,'0'0'0,"0"0"0,0 0 16,0 0 0,0 0-16,0 0 15,17 8-15,27 1 16,25 0-16,9-18 15,-34 9-15</inkml:trace>
  <inkml:trace contextRef="#ctx0" brushRef="#br0" timeOffset="-108999.81">19018 15875 0,'0'0'0,"0"0"0,0 0 16,0 0-16,0 0 15,0 0 1,9-8-16,0-1 16,8 0-16,0 1 15,1-1-15,-1 0 16,9 9-16,9 0 16,0 9-1,8 17-15,9 17 16,-8 18-16,-10 0 15,-8 8-15,9 17 16,-9 18-16,0 0 16,-8-34-16,-1-10 15,0-16-15,9-1 16,1-17 0,7 0-1,18 0 1,18-17-16,-9-18 0,-9 0 15,9-17-15,-9-34 0,0-27 16,-9 0-16,-17 9 16,0 0-1,-17-8-15,-18 8 16,-17 9-16,-17 8 0,-1 9 16,-16-935-16,-10 1905 15,1-936 1,17 18-16,8 0 15,9 9-15,18 8 16,0 18 0,25 17-16,27 0 15,43 9-15,18-9 0,43-1 16,182 27-16</inkml:trace>
  <inkml:trace contextRef="#ctx0" brushRef="#br0" timeOffset="-108518.71">20868 15780 0,'0'0'0,"9"0"0,8 0 0,27 0 16,16 0-1,19 0-15,-10-9 16,-17 1-16,-8 8 16,-10 0-16,-16 0 15</inkml:trace>
  <inkml:trace contextRef="#ctx0" brushRef="#br0" timeOffset="-108312.81">20990 16282 0,'0'0'0,"0"0"0,8 0 0,53 9 16,26 0-16,26-9 15,61-18-15,-9 1 16,-113 8-16</inkml:trace>
  <inkml:trace contextRef="#ctx0" brushRef="#br0" timeOffset="-103564.14">22344 15875 0,'0'0'0,"0"0"0,0 0 0,0 0 15,0 0-15,0 9 16,0-9 0,9 9-16,8-9 15,1-9-15,17 0 16,17 1-16,-9-10 16,-8-8-16,8 0 15,-8 0-15,0 0 16,-9-8-16,0-10 15,-9 1 1,-8 8 0,0 1-16,-18 8 0,0 0 15,0 0-15,-17 9 16,-8-1-16,-10 1 16,-8 0-16,9 17 15,-1 0 1,1 17-16,8 18 15,0 17 1,9-1-16,9 10 0,0 17 16,17 26-16,0 0 15,17-26-15,9 0 16,17 17-16,27 9 16,-9-17-16,0-27 15,-1-16 1,-8-10-1,27 1 1,-27-18 0</inkml:trace>
  <inkml:trace contextRef="#ctx0" brushRef="#br0" timeOffset="-103106.08">23230 16308 0,'0'0'0,"0"0"0,0 0 0,0 0 0,0 0 15,0 0-15,18 0 16,8 0 0,0 0-16,0 0 15,0 0-15,0 18 16,0-1-16,-9 9 16,1 9-16,-10-1 15,1 1-15,0 8 16,-1-8-16,1 8 31,8 9-31,1-8 16,-1-1-1,9-17-15,-8 0 0,-1-18 0,18-16 16,-1-10-16,-8-8 16,-17 18-16</inkml:trace>
  <inkml:trace contextRef="#ctx0" brushRef="#br0" timeOffset="-102944.22">23386 15815 0,'0'0'0,"0"0"0,0 0 16,0 0-1,0 0-15,0 0 16,0 0-16</inkml:trace>
  <inkml:trace contextRef="#ctx0" brushRef="#br0" timeOffset="-97838.89">22544 8270 0,'0'0'0,"0"0"0,-9-8 0,1-1 16,-1-8-1,-8 8-15,-1-8 16,1 8-16,8 0 16,1 1-16,-1 8 15,0 0-15,1 0 16,-1 0-16,0 0 16,0 0-16,1 26 15,-1 34 1,9 10-16,0-10 15,0-8-15,17 9 16,1 17-16,-1 17 16,9 0-16,-8-25 15,-1-10 1,0 1 0,-8 0-16,0 8 15,-9-9-15,-26 18 0,0 0 16,17-43-16</inkml:trace>
  <inkml:trace contextRef="#ctx0" brushRef="#br0" timeOffset="-97240.7">22232 8322 0,'0'0'0,"0"0"0,0-8 16,0-1-16,8 0 15,10 1 1,-1-1-16,26 0 16,18 9-16,9 0 15,-10 18-15,-8-1 16,-8 0-16,-9 9 16,-9 0-16,0 9 15,-9-9-15,-8 0 16,-1 8-1,-16 1-15,-10 17 16,-25 9 0,-18 25-1,0-25-15,18-18 0,8-17 0,18-8 16,0-10-16,-1 1 16,9 0-1,9-9-15,0-9 16,0 0-16,0 1 15,27-10-15,16 1 16,9 17-16,0 9 16,0 8-16,9 18 15,9-1 1,16 10-16,1-1 16,-17 9-1,-1 26-15,-34-26 0</inkml:trace>
  <inkml:trace contextRef="#ctx0" brushRef="#br0" timeOffset="-93449.04">25028 15104 0,'0'0'0,"0"0"0,0 0 0,0 0 16,0 0-1,17 0-15,1 9 16,8 0-16,8 8 16,10 0-16,-1 1 15,-8 8-15,0 8 16,-9-8-16,0 18 15,8 25-15,1 18 16,-9-10 0,-8-16-16,-1 8 15,0 35-15,9 9 16,-8-26 0,-10-27-16,10 1 15,-1-18-15,-8 0 16,0-17-16,-1-17 0,-8-9 15,0 0 1</inkml:trace>
  <inkml:trace contextRef="#ctx0" brushRef="#br0" timeOffset="-92901.6">25332 14914 0,'0'0'0,"0"-9"15,17 1-15,18-18 0,17 0 16,35-9-16,8 18 16,-25-1-1,-9 18-15,-18 0 16,-8 9-16,-1 8 15,-7 1-15,-1-1 16,0 9-16,-18 43 16,-8 9-16,-8 0 15,-18 0 1,-18-9-16,1 1 16,-18-10-16,0 10 15,9-18-15,17-9 16,9-17-16,9 0 15,0 0-15,8-18 16,9 1-16,0 0 16,9 8-16,25 9 15,18 0-15,0 0 16,1 0 0,-1-9-16,8 18 15,19 0 1,-1 8-16,-9 9 0,-8-9 15,-9 1-15,-8-1 16,-18-17 0,-9-9-1</inkml:trace>
  <inkml:trace contextRef="#ctx0" brushRef="#br0" timeOffset="-92473.16">26548 15581 0,'0'0'0,"0"0"16,17 0 0,0 0-16,9 0 15,0 8-15,0 1 16,0 8-16,1 1 0,-1-1 16,-9 18-16,-8-1 15,-1 36-15,1 8 16,0 0-1,-9-9-15,0-8 16,0-10-16,0 1 16,8-8-16,10-18 15,-1 0-15,27-18 16,-1 1-16,18-26 16,8-1-1,-43 10-15</inkml:trace>
  <inkml:trace contextRef="#ctx0" brushRef="#br0" timeOffset="-92252.8">26660 15182 0,'0'0'0,"0"0"15,0 0-15,0 0 16</inkml:trace>
  <inkml:trace contextRef="#ctx0" brushRef="#br0" timeOffset="-75804.06">23421 8781 0,'0'0'0,"-8"-8"0,-1-1 0,0 9 16,9 0-16,0 0 15,0 0-15,0 0 16,0 0-16,0-9 15,9 9-15,8-8 16,1-1 0,8 0-16,8 1 15,1-1-15,0 0 16,8 1-16,18 8 16,0 0-16,-18 0 15,1 0-15,-18 0 16,17 0-1,-8-9-15,-9 0 16,-9 9 0</inkml:trace>
  <inkml:trace contextRef="#ctx0" brushRef="#br0" timeOffset="-75489.64">23569 8409 0,'0'0'0,"0"0"0,0 0 16,0 0-16,0 9 0,17 8 15,-8 0-15,8 0 16,-8 9-1,0-8-15,-1-1 16,1 9-16,0 9 16,-9 8-16,0 26 15,-9 1-15,0-10 16,1-16 0,8-18-16,0-9 15</inkml:trace>
  <inkml:trace contextRef="#ctx0" brushRef="#br0" timeOffset="-74589.63">21572 8894 0,'0'0'0,"0"0"0,0 0 15,0 0-15,0 0 16,26 0-16,17 9 16,9-9-1,18 0-15,25 0 16,-43 0-16</inkml:trace>
  <inkml:trace contextRef="#ctx0" brushRef="#br0" timeOffset="-71977.46">24046 15763 0,'0'0'0,"0"0"0,0 0 0,0 0 15,0 0-15,18 0 16,34-9-16,52 0 16,9 1-1,0-10-15,43-8 0,174 0 16</inkml:trace>
  <inkml:trace contextRef="#ctx0" brushRef="#br0" timeOffset="-60105.69">19670 17001 0,'0'0'0,"0"0"0,0 0 0,0 0 16,-9-8-16,0-1 15,1 9-15,8 0 16,0 0-16,0 0 16,0 0-16,0 0 15,0 0-15,0 0 16,0 0 0,0 0-16,0 0 15,0 0-15,0 0 16,17 0-16,26 0 15,27 9-15,8-1 16,9 1 0,26 0-1,26-1-15,-9 1 0,9-9 16,26 0-16,-26 0 16,17-9-16,18 1 15,-26-1-15,34-8 16,0-1-16,-17-8 15,18 9 1,-18-9-16,17-9 0,0 9 16,-17 9-16,26-9 15,-26 9 1,9 8-16,8 0 16,-25 1-16,25 8 15,-26-9-15,-17 0 16,26-8-16,-26 0 15,-26 8 1,26 1-16,0-1 16,-26 0-1,-9 1 1,35-1-16,-9-8 0,-17 8 0,26 9 16,18-9-16,-36 9 15,-8 0-15,17 0 16,-8 0-1,-27 9 1,-8-9-16,17 9 16,9-1-16,-26-8 0,-26 9 15,-9-9-15,18 0 16,-1 9-16,18-9 16,-9 0-1,-17 0-15,0 0 16,-9 0-16,0 0 0,9 0 15,-1 8 1,-7-8-16,-19 0 16,-8 0-16,-8-8 15,-1-1-15,-8 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09:42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27181 14966 0,'0'0'0,"0"8"0,0 1 16,0 0-16,0 8 16,9 0-16,0 1 0,8-1 15,1-8 1,-1-1-16,18 1 16,8 0-16,18-9 15,0 0-15,-9 0 16,0 0-16,0 0 15,0 8-15,-17-8 16,-18 9 0</inkml:trace>
  <inkml:trace contextRef="#ctx0" brushRef="#br0" timeOffset="248.67">27251 15581 0,'0'0'0,"0"0"16,0 0-16,17 8 15,9-8-15,26-8 16,1-1-1,16-8-15,1-9 16,-1 0 0,-34 9-16</inkml:trace>
  <inkml:trace contextRef="#ctx0" brushRef="#br0" timeOffset="606.99">27520 14567 0,'0'0'0,"18"26"0,16 26 0,1 0 16,8 9-16,27 52 15,25 42-15,-8-16 16,-9 0-16,-25-9 16,-19-27-1,-16-25-15,-10-8 16,-16-10-16,-10-8 16,-25 9-16,-9-9 15,0-17-15,0-1 16,8-8-16,27-17 15</inkml:trace>
  <inkml:trace contextRef="#ctx0" brushRef="#br0" timeOffset="3315.18">28389 15104 0,'0'0'0,"0"0"0,0 0 16,0 0-16,0 9 15,0 0-15,0-9 16,0 0-16,0 0 16,0 0-1,8 0-15,10-9 16,-1 0-16,9-17 16,9 0-16,0-8 15,-1-10-15,-8 1 16,0 0-1,-8 0-15,-10-9 16,1 8-16,0 1 16,-18 8-16,0 9 15,1 0-15,-10 9 16,-8 0-16,-17-1 16,-1 18-1,1 9-15,8 26 16,1 8-16,16 0 0,18 9 15,18 9 1,25 34-16,9 9 16,0-17-16,0-27 15,18 1 1,-1-9-16,-8-9 0,-9-8 16,0 0-16,-26-9 15</inkml:trace>
  <inkml:trace contextRef="#ctx0" brushRef="#br0" timeOffset="3778.88">28901 15200 0,'0'0'0,"0"0"15,9 8-15,-1 1 16,1 0-16,8-1 15,1 1-15,-1 8 16,0 1-16,1-1 16,-9 0-1,-1 1-15,1 8 0,0 17 16,-1 9 0,-8-9-16,9-8 15,-9-9-15,9 0 16,-1 0-16,10-9 15,-1 9-15,18-17 16,0-1-16,8-8 16,9 0-1,-26-8-15</inkml:trace>
  <inkml:trace contextRef="#ctx0" brushRef="#br0" timeOffset="3963.14">29023 14663 0,'0'0'0,"0"0"16,0 0-16,0 0 16,0 8-1,0 1-15,0 0 0,0 8 16,8 0-16</inkml:trace>
  <inkml:trace contextRef="#ctx0" brushRef="#br0" timeOffset="4488.53">29526 14992 0,'0'0'0,"0"0"16,0 0-16,0 0 0,0 0 16,26-9-1,18 9-15,16-9 16,10-8-16,-27 0 15,-17 17 1</inkml:trace>
  <inkml:trace contextRef="#ctx0" brushRef="#br0" timeOffset="4713.71">29630 15252 0,'0'0'0,"0"0"0,0 0 16,18 8-16,17 1 16,17 0-1,8-1-15,10-16 0,-27 8 16,-25 0-1</inkml:trace>
  <inkml:trace contextRef="#ctx0" brushRef="#br0" timeOffset="5456.07">30186 14299 0,'0'0'0,"0"0"15,0 0-15,0 0 16,0 0-16,9 9 16,0-1-1,-1 10-15,10-1 0,-1 17 16,0 27-1,1 17-15,-1 0 47,-8-17-47,8-18 0,-17-43 0,9 43 0,0 1 16,8-18-16,0 8 0,9-8 0,9 0 16,17-17-1,0 0-15,0-18 16,-8 0-1,-9 1 1,-1-18-16,-8-18 16,0-16-16,-8-10 0,-10 1 0,1 8 15,-18 1-15,1-10 16,-18 1 0,0 17-16,-9 9 15,0 17-15,9 9 16,9 17-16,-1 0 15,10 8-15,-1 10 16,9-1-16,9 18 16,17-1-16,17 18 15,9 17 1,9-8-16,9-18 16,34 9-1,-43-26-15</inkml:trace>
  <inkml:trace contextRef="#ctx0" brushRef="#br0" timeOffset="5881.49">31150 14758 0,'0'0'0,"0"0"0,0 0 16,0 0-16,0 0 15,18 0-15,-1 0 16,9 9 0,26-9-16,35 8 15,8-16-15,-16-1 0,-10-8 16,-17 8-1,-8-8-15,-27 8 16</inkml:trace>
  <inkml:trace contextRef="#ctx0" brushRef="#br0" timeOffset="6129.82">31333 14308 0,'0'0'0,"0"0"0,0 0 15,0 8-15,0 1 16,0 8 0,0 18-16,0 34 15,8 26-15,1-8 16,0-9-16,8 9 15,0-1-15,1-25 16,-10 8-16,-8-26 16</inkml:trace>
  <inkml:trace contextRef="#ctx0" brushRef="#br0" timeOffset="7295.11">32027 14134 0,'0'0'0,"0"0"0,0 0 16,9 9-1,8 8-15,9 18 16,0 8-16,0-8 16,-8 0-16,-1 25 15,1 27 1,8 17-16,-9-26 15,0-9-15,1 9 0,-1 26 16,-8 0-16,8-26 16,-8-18-1,0-8-15,-1-17 16,1-9-16,0-17 16</inkml:trace>
  <inkml:trace contextRef="#ctx0" brushRef="#br0" timeOffset="7791.12">32149 14065 0,'0'0'0,"0"0"0,0 0 16,0 0-16,0 0 15,0 0 1,9 17-16,8 1 16,18 16-16,8 10 15,9 8-15,-8-9 16,-1 0-16,-17-8 16,0-1-16,-17 1 15,-9 8-15,-9 9 16,0-8-1,-8-10-15,0 1 16,-1-9 0,1 0-16,8-17 15,1-1-15,8 1 0,0 0 16,0-1-16,17 10 16,0-1-16,18 9 15,0-9 1,0 9-1,-1 0-15,1 9 16,8 17-16,1 0 0,-1 0 16,-17-9-16,-17 0 15,0-25 1</inkml:trace>
  <inkml:trace contextRef="#ctx0" brushRef="#br0" timeOffset="8155.84">32844 14567 0,'0'0'0,"0"0"0,0 0 16,0 0-16,0 0 15,0 0 1,17 9-16,0 8 16,1 18-16,8 0 0,0-1 15,-18 1 1,1-9-16,0 9 16,0-1-1,-9-8-15,8 9 0,1 0 16,0-1-16,8-8 15,0 0-15,1-9 16,8-17 0,-18 0-16</inkml:trace>
  <inkml:trace contextRef="#ctx0" brushRef="#br0" timeOffset="8321.42">32774 13996 0,'0'0'0,"0"0"16,0 0-16,17 0 16,10 17-16,33 0 15,-25-17-15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11:39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19774 17963 0,'0'0'16,"0"0"-16,0 0 0,17 0 15,1-9-15,16 0 16,-8 1-16,0 8 16,1 0-16,-10 0 15,0 0-15,-8 0 16,0 0-16,-1 8 15,1 1-15,0 0 16,-9-1-16,8 1 16,10 0-1,-1-1-15,0 1 16,18 0-16,0-9 16,17-9-16,0 0 15,0-17 1,9-8-16,-9-9 15,-8-9-15,-1 0 16,-8 0-16,-9 0 0,-18 17 16,1 0-1,-9 1-15,-9 16 16,1 1 0,-10 0-16,-16-1 15,-18 18-15,-9 18 16,9 16-16,0 10 0,17 25 15,9 9 1,17 9-16,26-1 16,10-8-1,7-17-15,1-1 16,17-8-16,9-8 0,8-10 16,-8-16-16,26 8 15,9 0-15,-53-9 16</inkml:trace>
  <inkml:trace contextRef="#ctx0" brushRef="#br0" timeOffset="332.69">21207 17937 0,'0'0'0,"0"8"0,8 10 16,1-1-16,0 0 16,0 1-16,8-1 15,0 18-15,1 8 16,-1 9-16,9 9 31,-9-9-31,1-9 0,8-17 16,-9 0-16,1-9 0,-1-17 15,0 0-15,-8 0 16</inkml:trace>
  <inkml:trace contextRef="#ctx0" brushRef="#br0" timeOffset="500.72">21120 17530 0,'0'0'0,"0"0"16,0 0-16,0 8 0,0 1 15,0 8-15,17-8 16,1 0-16</inkml:trace>
  <inkml:trace contextRef="#ctx0" brushRef="#br0" timeOffset="796.87">22119 17798 0,'0'0'0,"0"0"0,0 0 16,17 0-16,0-8 0,27-1 15,17-8-15,17-1 32,17-16-17,1-1-15,-62 26 0</inkml:trace>
  <inkml:trace contextRef="#ctx0" brushRef="#br0" timeOffset="1041.99">22232 17989 0,'0'0'0,"0"0"15,17 17-15,0 0 16,27 1-16,25-1 15,9 9-15,0-26 16,9-9-16,-43 1 16</inkml:trace>
  <inkml:trace contextRef="#ctx0" brushRef="#br0" timeOffset="1835.78">23769 17365 0,'0'0'0,"0"0"0,0 0 15,-9 0-15,0 0 16,-8 0 0,-18 0-16,-17 0 15,-26 17-15,0 1 16,17-1-16,9 9 16,0 9-16,8-1 15,10 1-15,7 0 16,10 8-1,17 9-15,0-9 16,17-17-16,1 0 16,17-8-16,17-18 15,0-9-15,0-17 16,9-17-16,-18-1 16,1-8-16,-18-17 15,0-18 1,-18 1-16,1 8 15,-18 9-15,1-9 16,-18-9-16,-9 0 16,-9 27-16,1 8 15,0 17-15,8 18 16,9 8-16,8 9 16,1 9-16,0 34 15,8 9 1,35 17-16,26 35 15,18 35-15,-1-18 16,1-17-16,8 9 16,9-18-16,-18-8 15,9-1-15,-17-25 16,-26-35-16,-27-18 16</inkml:trace>
  <inkml:trace contextRef="#ctx0" brushRef="#br0" timeOffset="2185.21">23994 17149 0,'-8'0'0,"-1"17"16,9 18-16,0 17 15,17 0-15,1-1 16,-1 10 0,18 0-16,8-1 15,27 1-15,8-18 16,-9-17-16,-17-17 16,-8-18-16,8-8 15,-9-9-15,10 0 16,-10-26-16,0-17 15,-17-9 1,-8 8-16,-18 19 16,-9-10-16,0-8 15,-8-1-15,-9 1 16,17 34-16</inkml:trace>
  <inkml:trace contextRef="#ctx0" brushRef="#br0" timeOffset="2468.29">24324 17201 0,'0'0'0,"0"0"0,0 0 0,9 17 16,8 18-16,18 8 15,0 17 1,-9 1-16,9 26 16,-1 25-16,-8 1 31,1 0-31,-10 8 16,-8 0-16,-9-17 0,8-52 0,-8-35 15</inkml:trace>
  <inkml:trace contextRef="#ctx0" brushRef="#br0" timeOffset="2877.41">23352 18145 0,'0'0'0,"0"0"16,0 0-16,0 0 15,0 0-15,17 0 16,35-9 0,35-17-16,61-9 15,34-8-15,0 0 0,9-1 16,-17 1 0,-9-17-16,-9 16 15,-43 10-15,0 8 16,-9 0-1,-51 8-15</inkml:trace>
  <inkml:trace contextRef="#ctx0" brushRef="#br0" timeOffset="3730.22">24064 18318 0,'0'0'0,"0"0"0,0 9 15,0 8-15,0 0 16,0 9-16,0 9 15,0 8 1,17 9-16,1-9 16,-1-8-16,0-9 15,1 0-15,-10 0 16,1-17-16,0-1 16,-1 1-16,1 0 15,-9-9-15,-9-9 16,-8 0-1,-18 1-15,-34-10 16,-27 1-16,9 17 16,1 9-1,16 8-15,1 0 16,17 18-16,8 0 0,18-9 16,9 0-16,17 0 15,0 0 1,17 0-16,0-18 15,18 1 1,0-18-16,17-8 16,0-18-16,18-8 0,-18-9 15,-9 17-15,-17 1 16,0-1-16,0 18 16,-8-1-1,-10 1-15,1 17 16,0 0-16,8 0 15,9 17 1,9 18-16,0 0 16,17 8-1,-9-8-15,-8-9 0,8-18 0,-17-16 16,18-1 0,8-34-16,-9-18 15,-25 35 1</inkml:trace>
  <inkml:trace contextRef="#ctx0" brushRef="#br0" timeOffset="4043.23">24429 18049 0,'0'0'0,"0"0"16,0 18-16,8 8 0,10 17 0,-1 18 16,0 8-1,1 0-15,-1 1 16,18 25-16,-9-9 16,9 1-16,-1-9 15,1-17-15,0-9 16,-9-18-16,0-16 15,9-10-15,-9-16 16,-18 8 0</inkml:trace>
  <inkml:trace contextRef="#ctx0" brushRef="#br0" timeOffset="4222.02">24437 18578 0,'0'0'0,"0"0"15,9 0-15,8 8 16,18 1-16,26-18 16,26-8-16,0-18 15,-44 18 1</inkml:trace>
  <inkml:trace contextRef="#ctx0" brushRef="#br0" timeOffset="10802.25">23439 18690 0,'0'0'0,"0"0"0,0 0 16,0 0 0,0 0-16,0 0 15,0 0-15,0 0 16,0 0-16,0 0 16,0 0-16,0 0 15,0 0-15,0 0 16,-9 0-16,0 0 15,1 0-15,-1-8 16,-9-1-16,-8 0 16,0 1-1,-8-1-15,-1-8 16,0-1-16,0-8 16,1 9-16,8-9 15,-9 9-15,0-9 16,9 0-1,-9 0-15,1 0 0,-10-17 16,1-1 0,-1-8-16,1 0 15,8-8-15,-8-1 16,8-8-16,0 8 16,1-17-1,-1 9-15,0 0 16,0-1-16,1 1 0,-10-9 15,9-9 1,1 1-16,-1 8 16,-8-35-16,-1-17 15,9 26 1,1 18-16,-1-1 16,-8-8-16,-10-18 15,19 9-15,-1 9 16,9-9-16,0-9 15,0 1-15,8 17 16,10-1-16,-10-16 16,10 8-16,8 17 15,0 18-15,17 0 16,0-1-16,1 1 16,17 8-1,-1 1-15,18 8 16,-8 17-16,-1 0 15,1 9-15,-10 0 16,19 0-16,7 9 16,18 0-16,9 8 15,-9 1-15,-17 8 16,9 0-16,17 17 16,8 0-1,-17 0-15,-17 9 16,0 9-16,-18 0 15,1-1-15,8 1 16,0 8-16,0 1 16,9-10-16,0 1 15,-18-9 1,9 9 0,0 17-16,0 0 0,0 17 15,9-9-15,0-16 16,0 8-16,-9-9 15,-9 0 1,1-8-16,-10 8 16,19 9-16,-10 9 15,0-9-15,1-9 16,-1 1-16,1-1 16,-10-9-16,1 10 15,0-1 1,0 9-16,8 9 15,0-1-15,1 1 16,17-9-16,8 9 16,-8-1-16,-9-8 15,-9 0-15,-8-9 16,-9 1-16,0-1 16,0-8-1,-8-9 1,-1 0-1,0 8-15,1 1 0,-1 17 0,1 0 16,8 17-16,-9-8 16,0-9-16,1-9 15,-10 0-15,1-8 16,0 0 0,-1 17-16,1 0 0,-9 8 15,-9-8-15,1-8 16,-1-10-1,9 1-15,0 17 16,0 8-16,0 1 16,-9 8-16,1 1 15,-1-10-15,0-16 16,1-1-16,-10-8 16,-8 8-1,0 0 1,-9-17-1,1 0 1,-10 0-16,1 0 0,-1 0 0,-8 0 0,0 0 16,0 0-16,0 0 15,0-9-15,0 1 16,-9-1-16,9 0 16,0 9-1,0-8-15,0-1 16,-9 0-16,0 1 15,-17-1-15,0 9 16,0-9 0,-9 1-16,-9-10 15,1-8-15,51 9 16</inkml:trace>
  <inkml:trace contextRef="#ctx0" brushRef="#br0" timeOffset="12181.16">13790 17599 0,'0'0'0,"0"0"0,0 0 16,0 0-16,0 0 16,0 0-16,0 0 15,0 0-15,0 0 16</inkml:trace>
  <inkml:trace contextRef="#ctx0" brushRef="#br0" timeOffset="18349.38">25349 16967 0,'-9'-9'0,"9"9"0,0 0 16,0 0-16,0 0 15,0 0 1,0 0-16,0 0 0,0 0 16,0 0-1,0 0-15,-8 0 16,-1 0-16,0 0 15,1-9-15,-10 9 16,-8-8-16,0-1 16,0 0-1,-9-8-15,-8 8 16,0 1-16,-1-10 16,-17 1-16,1 0 15,-10-1-15,18 10 16,0-1-1,0 0 1,0 1 0,-26-1-16,-9-8 0,9-1 0,8 10 15,1 8-15,-1-9 16,-17 9-16,-17 0 16,17 0-16,9 0 15,9 0-15,-10 9 16,-16-9-1,8 8-15,9 1 0,8 8 16,-8 1 0,-17-1-16,-9 0 15,17 1-15,0-10 16,-9 10 0,-17-1-16,9-8 0,26 8 15,0-8-15,-18 8 16,-8 0-16,9 9 15,25-8 1,1-1-16,-9-8 16,-18 8-16,-8 0 15,17-8-15,0 0 16,0-1-16,-8 1 16,-1 0-16,18-1 15,0 1-15,8 0 16,-16-1-1,-10 1-15,9 8 16,18 1-16,-9-1 16,-9 0-16,-9 1 15,1 16-15,17 1 16,8-9-16,-17 0 16,0 8-1,9-8-15,9 0 16,8 9-16,-8 0 15,-18-9-15,9 0 16,8 8-16,1 1 16,8 0-1,9-1-15,8 1 0,10 0 16,-1-9-16,0 0 16,18 0-1,-1 0-15,1 0 16,8-1-16,1 1 15,8 0-15,0 0 16,0 0 0,0 0-16,8 0 0,1 9 15,0 0 1,8-9-16,0 0 16,1 0-1,-1 0 1,0 0-16,10 0 15,7-9-15,10 9 0,8 0 0,9 0 16,-18 0-16,0-17 16,1-1-16,-9 1 15,8 0 1,9 8-16,-8-8 16,-10-1-1,18 1-15,0-9 0,1 8 16,-1-8-16,0 0 15,0 0-15,0 18 16,0-10-16,-8 1 16,-1 8-1,0-8 1,1 8-16,-1-8 16,1 8-1,8-8-15,0 0 0,9-1 16,8 1-16,1 8 0,-10-8 15,10 8 1,-9-8-16,-1 8 16,1 1-16,0-10 15,-9 1-15,-8 0 16,-1-1-16,0 1 16,9 0-16,9-1 15,9-8 1,8 9-16,-9-9 15,1 9-15,-1-9 16,9 8-16,9-8 16,-9 9-1,-8 0-15,-1-1 0,-8 1 16,9 0-16,-1-1 16,-8-8-16,0 9 15,-1 0 1,10-9-16,-1 0 15,1 0-15,8 8 16,-8 1-16,-1-9 16,18 0-16,0 0 15,-9 0-15,-9 9 16,9-1-16,1-952 16,-1 1906-16,-9-962 15,1 8 1,-1 1-1,-8 0 1,8-9-16,1 0 0,-9 0 0,8 0 16,9 0-16,-8 8 15,-1-8 1,9 9-16,9 0 16,0-1-1,0 1-15,-18 8 0,18-8 16,-9 8-16,-8 1 15,-1-10-15,1 1 16,-9-9 0,-18 0-16,1-9 15,-1 1-15,0-10 16,1 1-16,-1 0 16,1-9-16,8 0 15,-9 0-15,9 0 16,-8 0-1,-1-9-15,1-8 16,-18-1 0,8 1-1,-8-9-15,0 9 0,-8-9 0,-1 8 16,-8 1-16,0-26 16,-1-18-16,-8 9 15,0 9 1,0 8-1,0 1-15,0-18 16,-8-9-16,-1 9 0,9 9 16,0 8-16,0 18 15,-9 0-15,0-9 16,1 8 0,-1 1-16,-8 0 15,-9-1 1,0 1-16,-18 0 0,1 8 0,-1 1 15,10 8-15,-1 0 16,0 8 0,0 1-16,-8-9 15,-18-9-15,9 1 16,0 8-16,9-9 16,-1 0-1,9-17 1,18 35-16</inkml:trace>
  <inkml:trace contextRef="#ctx0" brushRef="#br0" timeOffset="132451.26">20703 9708 0,'0'0'0,"-9"-9"0,1 1 15,-1-1 1,0 0-16,1 1 16,-1-1-16,0 0 15,1 1-15,-1-1 16,0 9-16,1 0 15,8 0-15,-9 0 16,0 0-16,1 0 16,-1 17-16,-9 9 15,1 9 1,-9 8-16,-9 1 16,-8-1-1,-1 0-15,1-8 0,0 0 16,8 8-16,0-8 15,18-1-15,-1-8 16,1 0 0,0 0-16,8-8 15,0-10-15,1 1 16,-1 0-16,9-1 16,0 1-16,0 0 15,0-1-15,0 1 16,0-1-1,0 1-15,0 0 0,0-1 16,0 1 0,17 8-16,9 1 15,9-1 1,17 0 0,0 1-16,0-1 0,1-8 15,7 8-15,27 18 0,0-9 16,-18 0-1,-8 0-15,-9 0 16,-8 0 0,-18 0-1,0-9-15,0 0 16,0 1-16,0-1 0,-17-8 0,-1-9 16,1 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11:11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19123 3194 0,'0'0'0,"0"0"0,0 0 0,0 0 0,0 9 0,0 8 0,8-8 16,10 0-16,-1-1 15,0 1-15,9 0 16,9-9 0,9-9-16,-1 0 15,-8 1-15,8-10 16,1-8-16,-10-8 15,10-18-15,-18 0 16,0 9-16,-9 8 16,-8-8-16,0 8 15,-1-8 1,-16-1-16,-1 1 16,-8 0-1,-10-1-15,-7 10 0,-18-1 16,0 18-16,-1 8 15,10 9-15,0 17 16,-1 1-16,9 16 16,1 1-1,-1 17-15,18 9 0,-1 17 16,18 8 0,9-8-16,0-8 15,8 7-15,0 10 16,9-9-16,0-9 15,0-17-15,9-8 16,9-10 0,-1-8-16,9-8 15,0-10-15,0 1 16,27-26-16,25-18 16,0-8-16,-17-1 15,-9-8-15,-17 0 16,-35 35-16</inkml:trace>
  <inkml:trace contextRef="#ctx0" brushRef="#br0" timeOffset="786.03">20755 3480 0,'0'0'0,"0"0"15,0 0-15,-8-8 16,-1-1-16,0 0 16,0-8-1,-17 0-15,9-1 16,0 1-16,-1 0 15,1-9-15,-9 8 16,9 1-16,-10 0 16,1-1-16,0 1 15,0 8 1,0 9-16,0 0 16,0 9-16,0 8 15,9 1-15,-1 8 16,10 8-16,8 1 15,17 0-15,0-9 16,1 0 0,-1 0-1,1-9-15,-1-8 16,0-1-16,-8-8 0,8-8 16,1-10-16,-1-8 15,-8 0-15,-1 0 16,1 0-16,0 9 15,-9 0-15,0 8 16,0 0-16,0 1 16,0 8-1,0 0-15,0 0 16,0 0-16,0 17 16,0 18-1,17 17-15,18 0 16,17-9-16,9 0 0,-9-17 15,0-8-15,-17-10 16,-18 1-16</inkml:trace>
  <inkml:trace contextRef="#ctx0" brushRef="#br0" timeOffset="1189.12">21650 2926 0,'0'0'0,"0"0"16,0 0-16,8 0 16,10 9-1,16-1-15,1 1 16,9 0-16,25-18 15,18 0 1,-9 1-16,-17-10 0,-9 10 16,-9-1-16,-8 0 15,-9 1 1,-17 8-16</inkml:trace>
  <inkml:trace contextRef="#ctx0" brushRef="#br0" timeOffset="1440.23">21710 3359 0,'0'0'0,"0"0"0,9 9 16,26 17-16,17 8 15,52 1-15,18-18 16,-9-17-16,17-17 16,18-26-16,-18-9 15,-87 34 1</inkml:trace>
  <inkml:trace contextRef="#ctx0" brushRef="#br0" timeOffset="2203.09">24133 2857 0,'0'0'0,"0"0"0,0 0 32,0 0-32</inkml:trace>
  <inkml:trace contextRef="#ctx0" brushRef="#br0" timeOffset="3088.44">24507 2605 0,'0'9'0,"0"8"0,8 18 16,10 0-1,-1 8-15,27 9 16,8 0-1,17 9-15,1-18 16,-10-8-16,-16-18 0,-9-8 16,8-18-16,0-8 15,1-9-15,-18-9 16,0-17 0,-9 0-16,-17 26 15</inkml:trace>
  <inkml:trace contextRef="#ctx0" brushRef="#br0" timeOffset="3915.34">24107 2493 0,'-8'0'0,"-1"0"0,-17 9 16,-26 8-16,-18 9 15,1 8 1,17 1-16,0 0 16,-1-1-16,1 1 15,18-9-15,-1 9 16,18-1 0,8 10-16,9 8 0,17-9 15,1 0 1,8-970-16,0 1906 15,8-961-15,10-10 16,8-25-16,0-9 16,-9-17-16,1-9 15,-18-18 1,-17-34-16,-9-17 16,-18 17-16,-25-17 0,-18-26 15,0 34 1,27 35-16,7 17 15,-7 9-15,8 1 16,8 16-16,1 18 16,17-1-16,0 18 15,0 0-15,0 9 16,9 34 0,17 52-16,17 27 15,9-10-15,9 36 16,0-10-16,-9-25 15,0 8-15,-9 0 16,1-8-16,-9-26 16,-1-18-16,1 0 15,-9-34 1</inkml:trace>
  <inkml:trace contextRef="#ctx0" brushRef="#br0" timeOffset="4950.39">24498 2259 0,'0'0'0,"0"0"0,0 0 16,0 0-16,-9 17 0,9 1 16,0 16-1,0 10-15,9 25 16,8 0-16,1 0 15,-1-8-15,1-18 16,16-8-16,1 8 16,17-8-1,9-9-15,-18 0 0,9-17 16,-8-1 0,-1-8-16,1-8 15,8-1-15,0-17 16,0 0-16,0-17 15,-8-18 1,-1 0-16,-17 1 0,0 8 16,-9-9-1,-8-8-15,0-35 16,-1 0-16,1 69 16</inkml:trace>
  <inkml:trace contextRef="#ctx0" brushRef="#br0" timeOffset="5206.35">24880 2363 0,'0'0'0,"0"0"0,0 9 16,18 34-1,16 52-15,-8-8 16,0-1-16,9 27 16,-9 0-16,0-27 15,0-25-15,0 0 16,0-1-16,9-17 16,-18-25-1</inkml:trace>
  <inkml:trace contextRef="#ctx0" brushRef="#br0" timeOffset="6215.98">26087 3220 0,'0'0'0,"0"0"0,0 0 15,0 0 1,0 0-16,0 0 0,0 0 16,0 0-1,0 0-15,-8-8 16,-1-1 0,0-8-16,-8-1 0,-1 1 15,1 0-15,8 8 16,1 1-1,-1-1-15,0 9 16,-8 0-16,0 9 16,-9 8-16,0 0 15,8 9-15,1-9 16,-1 1-16,18-1 16,0 9-1,0 0-15,0-17 0,9-1 16,0 1-16,-9-9 15,8 0 1,1-9-16,0 1 16,0-1-16,-1 0 15,10 1-15,-10-10 16,1 1-16,0 0 16,-1-1-16,1 1 15,0 8 1,-9 9-16,8 0 15,10 0-15,8 18 16,9-1-16,-1 0 16,1 18-16,-9 0 15,0-1 1,9 10-16,-9 8 0,0-26 31,-17 0-31,-1-9 0</inkml:trace>
  <inkml:trace contextRef="#ctx0" brushRef="#br0" timeOffset="6567.48">23942 3688 0,'0'0'0,"18"9"0,34 0 0,69-1 16,44 1 15,18-1-31,25 1 0,-208-9 0,191 9 0,0-1 16,-17-8-16,26 0 15,-9 0-15,-52-8 16,34 8-16,-34 0 16,-43-9-1,-9 9-15,-9 0 16,9 0-16,-44 0 16</inkml:trace>
  <inkml:trace contextRef="#ctx0" brushRef="#br0" timeOffset="7671.67">25071 4156 0,'0'0'0,"0"0"0,0 0 0,0 0 16,-8 0-16,-1 17 15,0 27 1,-8 16-16,-1 1 15,10-1-15,-1-8 16,0 0-16,9 0 16,0-8-16,0-1 15,0-8-15,0-9 16,0-9-16,0-8 16,0-1-16,0-8 15,0 0-15,-8-8 31,-10-1-31,-25-17 16,-27 0-16,1 9 16,8-1-16,0 18 0,-17 9 15,0 26-15,0 25 16,17 1-16,26 0 16,18-10-1,26 1-15,17 0 16,8 9-16,19-26 15,7-9-15,19-18 16,7-16-16,1-18 16,-9 0-16,-17-18 15,0-25 1,-18-17-16,-8 8 16,-9 26-1,-17 8-15,0 18 0,-1 9 16,-8 0-16,0 8 15,0 9-15,0 0 16,0 0-16,0 0 16,0 0-1,0 17-15,18 18 16,8 8-16,17 9 16,9-8-16,9-18 15,-18-9-15,9-8 16,1-18-16,16-8 15,1-18 1,-1-8-16,-17-1 16,-8 1-16,-18-9 0,0-17 15,-18-27 1,-8 10-16,-8 25 16,-1 9-16,-17 0 15,0 9-15,-9 8 16,9 1-1,9 16-15,-1 10 16,18 8-16,0 0 0,0 0 16,9 26-1,34 43-15,27 52 16,-18-26-16,0 9 16,0 35-16,9-18 15,-9-34-15,0-27 16,0-8-16,-17-17 15,-9-9-15,0-17 16,-8-9 0,-10 0-1</inkml:trace>
  <inkml:trace contextRef="#ctx0" brushRef="#br0" timeOffset="7846.99">25809 4433 0,'0'0'0,"0"0"0,0 0 16,18 0 0,8-9-16,35-17 15,25-8-15,10-27 16,-44 27-16</inkml:trace>
  <inkml:trace contextRef="#ctx0" brushRef="#br0" timeOffset="20195.23">27373 3723 0,'0'0'0,"0"0"0,0 0 15,0 0-15,0 0 16,17 0-16,9 0 15,9 0-15,8 0 16,9-9-16,0 1 16,9-1-1,17 0-15,0 1 0,-17-1 16,0 9-16,-35 0 16</inkml:trace>
  <inkml:trace contextRef="#ctx0" brushRef="#br0" timeOffset="20782.68">28528 2761 0,'0'0'0,"0"0"0,0 0 0,0 0 15,0 0-15,0 0 16,0 9-16,0 8 16,8 27-1,10 25-15,-1 9 16,0 0 0,1 34-16,8 36 0,8-10 15,1 1-15,0 8 16,0-26-16,-1-25 15,1-36 1,-9-25-16,-8-26 16</inkml:trace>
  <inkml:trace contextRef="#ctx0" brushRef="#br0" timeOffset="21254.38">28797 2450 0,'0'0'0,"0"-9"15,26 0-15,9 1 16,8 8-16,-8 0 15,-1 0-15,1 17 16,9 9-16,-1 26 16,-17 0-16,-17-9 15,-18 0-15,0-8 16,1 17 0,-18 9-16,0 8 15,-18 0-15,1 1 16,-9-27-16,17-8 15,18-9-15,-1-1 16,18-16-16,0 0 16,9 8-16,8 0 15,9 1 1,0-1-16,9 0 0,8 18 16,27 17-1,-9 9-15,0-1 16,8 1-1,0 0-15,-42-35 16</inkml:trace>
  <inkml:trace contextRef="#ctx0" brushRef="#br0" timeOffset="21802.12">30039 3480 0,'0'0'0,"0"-8"0,0-18 0,0 0 16,0 0-16,-9 8 16,0 1-16,1 0 15,-1-1-15,0 10 16,0-1-16,-17 0 15,0 9 1,0 0-16,-8 9 16,-1 17-16,9 17 15,17 9-15,9-8 16,17-1-16,1-8 16,-1-9-1,1 0-15,-1-9 0,0-8 16,1-1-16,8 1 15,0-9 1,0-9-16,0 1 16,0-1-16,-9 0 15,1-8-15,-10 0 16,1 8-16,0 0 16,-1 9-1,-8 0-15,0 0 16,18 18-16,-1-1 15,9 0-15,0 9 16,9 9-16,0 8 16,-1 26-16,1 1 15,-17-44-15</inkml:trace>
  <inkml:trace contextRef="#ctx0" brushRef="#br0" timeOffset="22133.88">30629 2822 0,'0'0'0,"0"0"0,0 0 16,0 0-1,17 0-15,10 0 16,-1 0-16,-9 0 15,0 17-15,1 9 16,8 18-16,0 8 16,-9 0-1,-8-9 1,0-8-16,-1-1 16,1 1-1,8 8-15,1 0 0,16 1 0,1-1 16,26-34-16,0-18 15,-27 0-15</inkml:trace>
  <inkml:trace contextRef="#ctx0" brushRef="#br0" timeOffset="22335.14">30438 2207 0,'0'0'0,"0"0"0,0 0 0,9 17 16,34 27-1,27 25-15,-1-17 32,-34-43-1</inkml:trace>
  <inkml:trace contextRef="#ctx0" brushRef="#br0" timeOffset="23005.29">31871 3298 0,'0'0'0,"0"0"0,0-8 15,-9-1 1,9 0-16,-8 1 15,-1-1-15,0 0 16,1 1-16,-19-1 16,-16 0-16,-35 1 15,-9 8-15,18 0 16,16 8 0,10 10-1,0-1 1,8 0-16,0 9 0,18 0 0,8 9 15,9-9-15,0 0 16,9 0-16,8-17 16,1-1-16,8-16 15,8-1 1,10 0-16,-1-17 16,1 0-16,-18 9 0,0 0 15,-9-1 1,-8 10-16,-1 8 15,1 0 1,-9 0-16,0 0 16,0 8-16,17 18 0,10 26 15,7 9-15,1-18 16,8 1 0,27-1-16,8-8 15,-8-9-15,-10-18 16,-8 1-16,-26-9 15</inkml:trace>
  <inkml:trace contextRef="#ctx0" brushRef="#br0" timeOffset="66346.06">19583 6313 0,'0'0'0,"0"0"0,9 0 0,17 0 16,8-9 0,18 0-16,18 1 15,8-10-15,-17-8 16,0-17-16,-9 0 16,9-9-16,-1 0 15,-16 0-15,-1 0 16,-17 0-1,0 0-15,-17 0 16,-9 0-16,-9 17 16,-8 9-16,-9 9 15,0 0-15,0 8 16,-18 9 0,1 9-16,-18 17 15,-8 26-15,17 0 0,17 0 16,17 17-1,10 26-15,16 9 16,10-26-16,8-17 16,9-1-16,-1 1 15,10-9-15,17-9 16,25-8-16,-7-18 16,-1-8-16,0-18 15,9-17 1,-27 18-16</inkml:trace>
  <inkml:trace contextRef="#ctx0" brushRef="#br0" timeOffset="67024.8">20677 6165 0,'0'0'0,"0"0"0,0 0 0,-9 0 15,1 18-15,8-1 16,0 9-16,0 9 16,17 25-1,18 27-15,0 17 47,-9-17-47,0-18 0,0-9 0,-18-8 0,1-8 0,0-1 16,-9-17-16,0 0 15,0-17-15,0-1 16,0 1 0,0-9-16,0 0 15,0-9-15,8 1 16,10-18-16,-1 0 16,9-18-16,9 1 15,8 0-15,9 8 16,-8 18-16,-1 17 15,-8 0 1,-9 8-16,0 10 16,-17-1-16,0-8 15,-18 8-15,-9 0 16,-16 18-16,-18 0 16,8-1-1,9-8-15,1 0 16,-1 0-16,9-17 15,9 0-15,8 8 16,9 0-16,0-8 16</inkml:trace>
  <inkml:trace contextRef="#ctx0" brushRef="#br0" timeOffset="67374.67">21875 6278 0,'0'0'0,"0"0"0,0 0 16,9 0-16,35 9 15,25-1 1,9 1-16,-17 0 16,-9-18-16,9 0 15,-35 1-15,-17 8 16,-1 0-16</inkml:trace>
  <inkml:trace contextRef="#ctx0" brushRef="#br0" timeOffset="67527.1">21841 6772 0,'0'0'0,"0"0"16,0 0-16,0 0 15,0 0-15,43-9 16,53 0 0,34-25-1,-61 8-15</inkml:trace>
  <inkml:trace contextRef="#ctx0" brushRef="#br0" timeOffset="68397.84">23760 5802 0,'0'0'0,"-9"0"0,1 0 16,-19 8-16,-7 10 16,-27-1-1,-17 0-15,0 1 16,17-1-16,26 0 15,0 1 1,1-1-16,-1 18 16,9-1-16,8 1 0,18 8 15,0 0-15,9-17 16,9 0 0,8 0-16,8 0 15,10-17-15,-1-18 16,-8-17-16,0-26 15,-9 0-15,0-8 16,-18-44-16,-8-26 16,-8 26-16,-18 17 15,-18-17 1,-8-17-16,9 17 16,8 35-16,18 26 15,-1 8-15,10 18 16,-1-1-16,9 10 15,0 8-15,0 0 16,9 8-16,25 53 16,18 26-1,18 8-15,-1 26 16,1 18-16,-27-44 16,1-8-16,34 8 15,9 9-15,-18-26 16,-17-26-16,-8-18 15,-18 1-15,-9-26 16</inkml:trace>
  <inkml:trace contextRef="#ctx0" brushRef="#br0" timeOffset="68722.03">24177 5421 0,'0'0'0,"0"0"0,0 0 0,0 0 15,8 26-15,27 51 16,35 45-16,-10-27 16,-7-26-16,-10-8 15,-8 0 1,17-18-16,0-8 0,0-9 15,9-18 1,0 1-16,-18-18 16,0-8-16,-17-9 15,1-9 1,-1-34-16,-9-26 16,-17 8-16,-9 9 15,-17-17-15,9-18 0,8 53 16</inkml:trace>
  <inkml:trace contextRef="#ctx0" brushRef="#br0" timeOffset="69013.5">24507 5576 0,'0'0'0,"0"0"0,0 0 16,17 35-16,0 26 16,10 8-16,7 0 15,1 1 17,0 8-32,8 8 0,1-17 15,-10-8-15,-8-9 0,0-17 16,0-1-16,-8-8 15,8-8-15,-9-1 16</inkml:trace>
  <inkml:trace contextRef="#ctx0" brushRef="#br0" timeOffset="69500.2">25393 5507 0,'0'0'0,"0"0"0,0 9 15,17 43-15,0 43 16,-8 0-16,0 9 16,-1 0-16,1-17 15,-9-27-15,0-16 16,0-18-16,0 0 15,0-18 1,0 1-16,0 0 16,0-9-16,0 0 15,0 0 1,0-9-16,0-17 16,9 0-16,8-9 0,0 9 15,9 9-15,9 0 16,0 8-1,-9 9-15,9 17 16,-9 9 0,-18 9-1,-16 8-15,-27 1 0,-8-10 0,-9 10 16,-35-18-16,-18 0 16,10-18-16,25-8 15,10-8 1,42 8-1</inkml:trace>
  <inkml:trace contextRef="#ctx0" brushRef="#br0" timeOffset="69811.48">23638 6469 0,'0'0'0,"0"0"15,0 0-15,9 0 16,78 26-16,43 17 0,61-8 16,35-9-1,26-26-15,0-18 16,-1-8-16,10-8 31,-27-10-31,-16 10 16,-19 8-16,-42 8 0,-44 10 0,-18 8 15,-52 0-15,-34 0 16</inkml:trace>
  <inkml:trace contextRef="#ctx0" brushRef="#br0" timeOffset="70874.2">24316 7066 0,'0'0'0,"0"0"15,0 18-15,17 16 16,0 10-16,18 34 15,0 17 1,0 0-16,-9-26 16,-9-25-16,0-10 15,-8-8-15,0-8 16,-1-10 0,1 1-16,0 0 15,-9-1-15,0-8 0,0 0 16,-18 0-16,-42-8 15,-27-1 1,9 0-16,0 9 16,-9 0-1,0 9-15,0 0 16,26-1-16,26 1 0,9 0 16,9-1-16,17 10 15,9-1 1,34 18-16,9 8 15,-8-17 1,16-17-16,10-1 16,8-16-16,-8-1 15,-10 0-15,-16-8 16,-18 8-16,0-8 0,-9 8 16,-8 1-16,0-1 15,-1 0 1,1 1-16,8-1 15,1 9-15,8 0 16,17 0-16,18 0 16,8 9-1,-8-1-15,-17-8 0,-1-8 16,-17-1 0,0 0-1,0-17-15,0-34 16,0-27-16,-17 0 0,-9-8 15,-9-35 1,-8 9-16,-9 43 0,-9 0 16,-8-9-1,8 27-15,0 8 16,1 17-16,16 18 16,1-1-16,17 18 15,0 0-15,0 9 16,17 26-1,27 43-15,25 52 16,-17-9-16,-17-8 0,8 25 16,1-17-16,-1-25 15,1-36 1,-1 1-16,0-18 16,-16-17-16,-10 0 15,-8-17-15,-1-9 16,-8 0-16,0 0 15,0 0-15</inkml:trace>
  <inkml:trace contextRef="#ctx0" brushRef="#br0" timeOffset="71021.53">25002 7421 0,'0'0'0,"0"0"0,0 0 15,0 0-15,0 0 16,0-8-1,34-1-15,45-17 16,25 9-16,-26-9 16,-43 17-16</inkml:trace>
  <inkml:trace contextRef="#ctx0" brushRef="#br0" timeOffset="71755">27103 6434 0,'0'0'0,"0"0"0,0 0 0,0 0 15,0 0-15,9 0 16,8 0-16,18-9 16,26 1-16,43-1 15,9 0 1,-17-8-16,16-18 0,36-51 15,-18-10 1,-78 62-16</inkml:trace>
  <inkml:trace contextRef="#ctx0" brushRef="#br0" timeOffset="72089.7">28528 5455 0,'0'0'0,"0"0"0,0 0 16,0 9-16,0 25 15,8 36-15,1 16 16,0 1 31,-1 0-47,1 34 0,-9-121 0,9 130 0,-1-35 0,1 9 0,0 26 15,-1 0-15,1-43 16,-9-10-16,9 10 16,-1 8-16,-8-43 15</inkml:trace>
  <inkml:trace contextRef="#ctx0" brushRef="#br0" timeOffset="72544.83">28328 5542 0,'0'0'0,"8"0"15,36-9-15,8 9 16,9 0-16,26 17 16,17 1-1,-17 16-15,-18 1 0,-17 8 16,-8 1-16,-18-10 16,-18 1-1,1 0-15,-26-1 16,-18 18-16,-26 9 15,0 8-15,9-17 16,18-9-16,16-17 16,1 0-1,8 0-15,9-17 0,0 0 16,0 8 0,18 0-16,25 1 15,9 8-15,9 0 16,-9 0-16,-9-9 15,9 18-15,1 17 16,-10 17-16,0-8 16,-17-18-1,18 0-15,-9-17 16</inkml:trace>
  <inkml:trace contextRef="#ctx0" brushRef="#br0" timeOffset="73096.92">29205 6148 0,'0'0'0,"0"0"0,0 17 15,0 27-15,17 25 16,18 35 0,17 26-1,-17-26-15,-9-26 0,0-9 16,0 9-16,-9-17 16,1-9-16,-10-18 15,1-8-15,0 0 16,-1-17-1,-8 0-15,0-1 16,0-8-16,18-8 16,-1-18-16,18 0 15,0 0-15,8 0 16,1 8-16,-10 1 16,-8 8-16,0 9 15,0 0 1,-17 18-16,0-1 15,-1 18 1,-16 8-16,-18 0 0,0 1 16,-18-10-16,10-8 15,-1 0-15,0 0 16,9-8 0,9-10-16,8 1 15,9-9-15,0 0 16,0 0-16</inkml:trace>
  <inkml:trace contextRef="#ctx0" brushRef="#br0" timeOffset="73432.59">29995 5940 0,'0'0'16,"0"0"-16,9 0 0,17 0 0,35 0 16,-1 0-16,-7 18 15,-10-1 1,-8 26-16,-1 1 16,-7 7-16,-1-7 15,-18-1-15,1-8 16,0 8-16,-1 9 15,1 0-15,0 0 16,8 0 0,0-9-16,1-8 15,25-18-15,27-25 16,-27-10 0</inkml:trace>
  <inkml:trace contextRef="#ctx0" brushRef="#br0" timeOffset="73614.23">30412 5083 0,'0'0'0,"0"0"0,0 0 15,0 0 1,9 17-16,8 26 0,0-17 15</inkml:trace>
  <inkml:trace contextRef="#ctx0" brushRef="#br0" timeOffset="74077.07">30846 6165 0,'0'0'0,"0"0"0,0 0 16,0 26-16,18 18 15,-1 8-15,18 17 16,-9-8-16,0-9 16,-9-26-1,-8 0-15,0-18 16,-1 1-16,1-9 15,-9 0-15,0-9 16,9 1-16,8-1 16,0-8-16,9-1 15,0 1-15,0 0 16,1 8 0,-1 9-16,0 0 15,0 0-15,0 9 16,0 8-16,-18 0 15,1 18-15,-18 17 16,-8 0-16,-35 0 16,-35-9-1,9-17 1,26-9-16,0-8 0,17-9 16,9 0-1,26 0-15</inkml:trace>
  <inkml:trace contextRef="#ctx0" brushRef="#br0" timeOffset="75271.84">20425 8885 0,'0'0'0,"0"0"0,0 9 16,0 8-1,0 1-15,0-10 16,9 10-16,0-10 15,-1 1-15,1 0 16,8-18-16,18-26 16,8-34-1,1 0-15,-18 8 16,0-34-16,-9-18 16,-17 18-16,-8 34 15,-1 18 1,-8 8-16,-1 18 0,1 0 15,-9-1 1,-18 18-16,-25 9 0,-9 43 16,-9 26-1,26-9-15,26 9 16,9 26-16,18 9 16,34-18-16,26-17 15,17-9 1,9-8-16,18-1 15,17-8-15,-9-17 0,-26-9 16,-26-17 0,-34-9-16</inkml:trace>
  <inkml:trace contextRef="#ctx0" brushRef="#br0" timeOffset="75612.42">21598 8998 0,'0'0'0,"0"0"0,0 0 0,0 0 16,-9 0-16,0 9 15,-17 8-15,0 17 16,-9 18-16,1 0 16,-1 9-16,0 0 15,18-9-15,-1-26 16,18 0-16,9 0 16,17 8-1,52 10-15,35-1 16,-9-17-16,-60-26 15</inkml:trace>
  <inkml:trace contextRef="#ctx0" brushRef="#br0" timeOffset="75874.23">22284 8911 0,'0'0'0,"0"0"0,0-8 16,8-1-16,27 0 16,43 1-16,9 8 15,-18 0 1,-16 8-16,-36 1 15</inkml:trace>
  <inkml:trace contextRef="#ctx0" brushRef="#br0" timeOffset="76072.58">22327 9249 0,'0'0'0,"0"0"0,9-9 0,60 1 16,44-18-16,26 0 16,52-18-1,-43 18-15,-105 18 16</inkml:trace>
  <inkml:trace contextRef="#ctx0" brushRef="#br0" timeOffset="76987.7">24185 8591 0,'0'0'0,"0"0"0,0 0 15,0 0-15,0 0 16,-8 0-16,-18 0 16,-35 8-1,-26 1-15,-8 8 31,34-8-31,9 8 0,52-17 0,-52 18 0,-1 16 16,1 1-16,9 8 16,17 1-16,8-1 15,18-17 1,9 9 0,9-9-16,8 0 0,26-9 15,26-8-15,9-18 16,-18-17-16,-8-26 31,-9-26-31,-9-9 0,-16-25 16,-10-18-1,-8 9-15,-18 8 16,-26-8-16,-17 8 0,-9 18 16,-8 25-16,17 19 15,17 25-15,9 8 16,9 1-1,-1 17-15,9 0 16,1 9-16,8 25 16,17 44-16,44 17 15,26 35-15,8 26 16,-34-34-16,-9-10 16,18 9-1,-10-17-15,-7-26 0,-1-8 16,-9-27-16,-17-26 15</inkml:trace>
  <inkml:trace contextRef="#ctx0" brushRef="#br0" timeOffset="77318.73">24689 8236 0,'0'0'0,"0"0"0,0 0 0,17 26 16,27 26-16,8 17 15,0-8-15,-17-18 16,0-9-16,-1 1 16,18-9-1,18 0-15,-9-17 16,-1-1-16,-16-8 15,-1-8-15,-17-10 16,9-16-16,-9-44 16,0 0-16,-17 9 15,0-53-15,-9-25 16,8 86 0</inkml:trace>
  <inkml:trace contextRef="#ctx0" brushRef="#br0" timeOffset="77545.38">24802 8279 0,'0'0'0,"0"0"0,0 0 0,9 17 0,34 35 15,1 9-15,8 8 16,17 18-1,18 17-15,-9-9 16,-26-26-16,-17-17 16,-9-17-16,-9-9 0,1-9 15,-10-8 1</inkml:trace>
  <inkml:trace contextRef="#ctx0" brushRef="#br0" timeOffset="77846.87">26218 8374 0,'0'0'0,"0"0"0,0 0 15,-18 9-15,-25 17 16,-9 17-1,0 0-15,-1 9 16,1 0-16,0 9 16,17 0-16,18-18 15,17-8-15,0-1 16,17-8-16,1 0 16,34-8-1,35-1-15,8-8 16,-60-9-16</inkml:trace>
  <inkml:trace contextRef="#ctx0" brushRef="#br0" timeOffset="78170.32">23716 9396 0,'0'0'16,"0"0"-16,18 9 0,60 8 16,18 1-16,60-1 15,35-8-15,17-9 16,9-9-16,35-8 15,-17-9 1,17-9-16,-9-17 0,-26 0 16,-17 9-16,-61 8 15,-79 18-15</inkml:trace>
  <inkml:trace contextRef="#ctx0" brushRef="#br0" timeOffset="79208.88">25010 9682 0,'0'0'0,"0"0"0,0 0 16,0 0-16,0 17 16,9 18-16,0 0 15,-1-1-15,10 1 16,-1 0-16,9 8 15,9 0 1,0 1-16,-9-1 16,0-17-16,0 0 15,-17 0-15,-1-17 16,1-1-16,0 1 16,-9-9-16,-9-9 15,-8 1-15,-18-18 16,-9 0-16,10 8 15,-10 1 1,-8 0-16,-17 17 16,-1 8-16,9 10 15,9 16-15,18 1 16,16 17-16,18-9 16,18 0-16,8-8 15,8 8-15,1-17 16,-9-17-1,9 0-15,0-1 16,-1-8-16,10-8 16,-9-10-16,-9-16 15,0-10-15,-18-8 16,-8 9-16,-8 9 16,-1 8-1,0 8-15,9 1 0,0 17 16,0 0-1,18 0-15,25 26 16,27 9-16,-1-1 16,9 1-16,26-9 15,9 0 1,-26-18-16,-26-8 0,-18-17 16,1-18-1,-1-16-15,-17-1 16,-8 0-16,-10 0 15,-8-35-15,-8-17 16,-1 26 0,-17 17-16,-18 9 0,1 18 15,-9-1-15,17 18 16,0 0 0,18 17-16,0 0 15,8 0 1,9 8-16,9 36 15,34 33-15,9 10 0,-8-9 16,-1 0-16,0 17 16,10 1-16,-10-18 15,0-35 1,-17-17-16,-8 0 16,-9-18-1,-1 1-15</inkml:trace>
  <inkml:trace contextRef="#ctx0" brushRef="#br0" timeOffset="79401.78">25966 9951 0,'0'0'0,"0"0"15,26 0-15,43 0 16,9-9-16,1 0 15,25-17 17,35-8-32,173-27 0</inkml:trace>
  <inkml:trace contextRef="#ctx0" brushRef="#br0" timeOffset="79891.57">27355 9015 0,'0'0'0,"0"0"0,0 0 16,26 0-16,35 0 15,8 9-15,-8 0 16,-35-9 0</inkml:trace>
  <inkml:trace contextRef="#ctx0" brushRef="#br0" timeOffset="80282.42">28215 8114 0,'0'0'0,"0"0"0,0 0 0,0 0 16,9 35 0,8 43-1,9 26-15,0-9 47,-9 0-47,9 35 0,1 0 0,-1-34 0,-9-1 0,0 17 16,1 1-16,-10-26 0,1-27 15,-9-16-15,0-10 16,9-25 0</inkml:trace>
  <inkml:trace contextRef="#ctx0" brushRef="#br0" timeOffset="80663.66">28554 8236 0,'0'0'0,"0"0"16,0 0-16,17-9 15,9 9-15,35 9 16,8 17-16,-8 8 16,0 18-1,-18-8 1,-17-1-16,-8-9 0,-10-8 15,-16 9-15,-27 17 16,-17 9-16,-9-1 16,9 1-1,17-9-15,0-9 0,1-8 16,-1-9 0,18 0-16,-1-17 15,18-1-15,0 1 16,0 0-16,9-1 15,17 10-15,43 8 16,27 8 0,-9 1-16,-26-1 15,-9 10-15,-26-18 16</inkml:trace>
  <inkml:trace contextRef="#ctx0" brushRef="#br0" timeOffset="80986.92">29761 8781 0,'0'0'15,"-9"0"-15,-17 9 0,-17 17 16,-1 26-16,1-9 15,-9 9-15,-1 0 16,1 0 0,9 9-16,26-1 15,17 1-15,17-9 16,0-9-16,18-17 16,17 0-16,44-8 15,8-1-15,-61-17 16</inkml:trace>
  <inkml:trace contextRef="#ctx0" brushRef="#br0" timeOffset="81274.67">30386 8192 0,'0'0'0,"0"0"16,0 0-16,17 0 16,18 26-16,17 18 15,0 25-15,-8-8 16,-18-9-16,-18-9 16,1-9-16,0 18 15,-1 0-15,10 0 16,-1 9-16,-8-18 15,0-8 1,8-18 0,0 1-1</inkml:trace>
  <inkml:trace contextRef="#ctx0" brushRef="#br0" timeOffset="81431.98">30412 7699 0,'0'0'0,"0"0"0,0 0 15,0 8 1,26 27-16,-9 0 16</inkml:trace>
  <inkml:trace contextRef="#ctx0" brushRef="#br0" timeOffset="81816.93">31411 8608 0,'0'0'0,"0"0"16,0 0-16,0 0 16,0 0-16,-9 0 15,0 0-15,-17 0 16,0 0 0,-17 17-16,-1 9 15,1 9-15,8 17 16,9 9-16,9-1 15,17-16-15,0-1 16,17 9-16,18-9 16,0-17-1,25-9-15,53-17 16,0-8-16,-78-1 16</inkml:trace>
  <inkml:trace contextRef="#ctx0" brushRef="#br0" timeOffset="82973.06">20555 12142 0,'0'0'0,"0"0"0,0 0 16,18-9-1,25-8-15,27-26 0,-1-18 16,-8 9-1,-18-8-15,1-1 0,-1-34 16,1-18 0,-27 18-1,-8 25 1,-1 18-16,-16 9 0,-1-9 0,-8 9 16,-18 8-16,-43 27 15,-18 16 1,27 10-16,8 25 15,-8 26-15,8 35 16,26-17-16,18 17 16,8 26-16,26 0 15,1-44-15,42 1 16,45 34-16,16-17 16,-8-26-1,9-26 1,-9-26-1,-53-9-15</inkml:trace>
  <inkml:trace contextRef="#ctx0" brushRef="#br0" timeOffset="83261.48">21702 11848 0,'0'0'0,"0"0"0,0 8 16,0 36-16,8 25 16,10 0-16,-1 18 15,1 43 1,8-9 0,0-26-16,-9 18 15,0 25 1,-8-25-16,0-35 0,-1 0 0,1-17 15,-18 17-15,9-35 16,0-43-16</inkml:trace>
  <inkml:trace contextRef="#ctx0" brushRef="#br0" timeOffset="83422.52">21441 12766 0,'0'0'0,"0"0"0,0-9 15,26-17-15,35 0 16,35-9-16,16-8 16,36-9-16,0 18 15,-79 34 1</inkml:trace>
  <inkml:trace contextRef="#ctx0" brushRef="#br0" timeOffset="83991.4">22527 12506 0,'0'0'0,"0"0"16,0 0-16,-9 0 15,0 0-15,-17 17 16,0 1-16,0-1 15,9 0 1,-1 9-16,1 9 16,0-1-16,8 1 15,9 8 17,0-8-32,17-9 15,-17-26-15,26 26 0,18-17 0,8-18 0,0-8 0,0-27 16,-8 1-16,-10-44 15,-8-34 1,-17 0-16,-9 8 16,-35-25-1,-8-1-15,0 44 0,-18 17 16,9 9-16,17 8 16,0 18-16,18 25 15,-1 1 1,10 17-16,-1 0 15,0 17-15,9 18 16,9 69-16,26 26 16,26-9-1,34-918-15,-8 1897 0,-26-996 16,17 0-16,0-9 16,9 9-1,-18-26-15,-43-52 16</inkml:trace>
  <inkml:trace contextRef="#ctx0" brushRef="#br0" timeOffset="84228.24">23586 11900 0,'0'0'0,"0"0"16,0 0 0,18-9-16,8 0 15,34 1-15,10 8 16,-1 0-16,-8-9 16,-9 0-16,-26 9 15,-8 0-15</inkml:trace>
  <inkml:trace contextRef="#ctx0" brushRef="#br0" timeOffset="84398.4">23413 12428 0,'0'0'0,"0"-9"15,34-8-15,27-9 16,78-26-16,35 0 15,-9 0-15,26 9 16,156-18 0</inkml:trace>
  <inkml:trace contextRef="#ctx0" brushRef="#br0" timeOffset="85553.43">25566 11631 0,'0'0'0,"0"0"0,0 0 16,0 0-16,0 0 16,0 0-16,-8 0 15,-1 0-15,-9 0 16,-16 0-16,-27 9 15,-43 8-15,17 9 16,17 0-16,1 9 16,-9 25-1,8 10-15,18-1 16,26-17-16,9-9 16,17-8-1,17-9-15,1 0 16,25 0-16,35-18 15,35-8-15,-26-17 0,-9-35 16,0-35 0,-17-8-16,0-26 15,-9-18-15,-9 18 16,-17 17-16,-17-8 16,-9-18-16,-9 26 15,-8 34-15,0 10 16,-9-18-1,8 9-15,1 17 16,-1 17 0,10 0-16,8 18 15,0 0-15,0 17 16,0 0-16,0 17 0,8 18 16,18 43-16,35 60 15,17 9-15,-8-17 16,-9 26-1,-9-17-15,-26-53 16,9 1-16,-1 17 16,-8-17-16,-8-53 15,-10 1-15,1-9 16</inkml:trace>
  <inkml:trace contextRef="#ctx0" brushRef="#br0" timeOffset="86061.92">26278 11007 0,'0'0'0,"0"0"0,0 0 16,0 0 0,-8 18-16,8 16 15,0 18-15,0-8 16,17 16-1,0 18 1,1 18-16,25-1 0,18-17 16,26-18-16,0-16 15,-27-18-15,10-9 16,25-8-16,1-1 16,-9-16-1,-26-10-15,-9-16 0,-9-44 16,-8 0-16,-9 8 15,-9-16-15,-8-35 16,-9 8-16,-9 35 16,1 9-1,-1 34 1</inkml:trace>
  <inkml:trace contextRef="#ctx0" brushRef="#br0" timeOffset="86301.64">26669 11267 0,'0'0'0,"0"0"0,0 0 16,0 9-16,17 26 16,18 51-16,-9 1 15,0-18-15,9-8 16,8 8-16,10-8 15,7-9 1,-8-18-16,9 10 16,-26-18-1</inkml:trace>
  <inkml:trace contextRef="#ctx0" brushRef="#br0" timeOffset="86571.68">27703 10947 0,'0'0'0,"0"0"0,0 0 16,0 8-16,0 44 0,8 18 16,18 25-16,18 70 31,8-10-16,0-7-15,0 8 0,-17-18 16,-9-51-16,-18-18 0,-8 0 16,-8-17-16,-10-17 15,-8-9-15,-8-17 16,-18-18 0,34 0-16</inkml:trace>
  <inkml:trace contextRef="#ctx0" brushRef="#br0" timeOffset="87173.5">27650 11718 0,'0'0'16,"0"-9"-16,26 0 0,35-17 16,43 0-16,-17 0 15,-17 0-15,-9 0 16,-1 0-1,1-8-15,-9 16 16,-17 1-16,-9 0 16,-17 8-16,-1 9 0,-8 0 15,-8-9 1,-1 9-16,-17 0 16,0 18-16,0 16 15,-9 10-15,9-1 16,9-8-16,8-9 15,9 0 1,0 0-16,9 0 16,8-9-16,18-8 15,17-1-15,9-16 16,-9-27-16,0-43 16,-17-17-16,-18-18 15,-17-17-15,-17 0 16,-9 26-16,-18 18 15,-8 16 1,17 10 0,1 17-16,16 8 0,1 18 15,8 17-15,9 0 16,0 0-16,0 17 16,18 52-16,34 70 15,35-1 1,-1 10-16,-16 7 15,-18-33-15,-17-27 16,8 18-16,-26 8 16,-25-26-16,-1-43 15,9-35-15</inkml:trace>
  <inkml:trace contextRef="#ctx0" brushRef="#br0" timeOffset="87526.58">25497 12289 0,'0'0'0,"-9"0"0,0 0 16,1 0-1,8 0-15,0 0 16,0 0-16,8 18 16,53 8-16,52 0 15,87 0 1,26-9-16,34 0 16,9-8-16,-17-9 15,-9 0-15,-34 0 16,-27-9-1,-17 9-15,-17-8 16,-53-1-16,-34 18 0,-9-9 16,-34-9-16</inkml:trace>
  <inkml:trace contextRef="#ctx0" brushRef="#br0" timeOffset="88557.79">26435 12740 0,'0'0'0,"0"0"0,0 0 0,0 0 16,0 0-16,0 0 15,0 0-15,0 0 16,0 17-16,0 9 16,17 26-16,9 9 15,9-18-15,0 0 16,-1-8-1,10 8-15,-18-17 0,0 0 16,-9-8 0,-8-10-16,0 1 15,-1 0-15,-8-9 16,-8 0-16,-10-9 16,-34-8-16,-9-1 15,9 1-15,-9 0 16,-17 17-16,-9 0 15,18 0 1,25 8-16,10 10 16,16-1-16,10 0 15,8 18-15,17-1 16,18 1-16,0 0 16,-9-9-16,0-18 15,8-16 1,10-1-1,-1-17-15,1 0 0,-18 0 16,0 9-16,-18-1 16,1 1-16,-9 9 15,0 8-15,0 0 16,0 0 0,0 0-1,17 0-15,18 25 0,17 10 16,9 8-16,17 9 15,26-17-15,-8-9 16,-9-26 0,-26-9-16,-9-25 15,-9-10-15,1 1 16,-18 0-16,0-18 16,-18-25-16,-8-18 15,-8 17-15,-1 26 16,0 18-16,-17-9 15,0 17 1,-9 1-16,9 8 16,-8 8-16,16 1 0,1 17 15,8 0 1,9 9-16,9 17 16,17 43-16,17 35 15,-8-9-15,9-17 16,8 26-16,0 9 15,-9-27 1,1-16-16,-18-27 0,-18-17 16,1-17-1,-18-1 1,1 1-16,8 0 0</inkml:trace>
  <inkml:trace contextRef="#ctx0" brushRef="#br0" timeOffset="88703.5">27199 13086 0,'0'0'0,"0"0"16,0 0-1,0 0-15,26-8 16,26-10-16,44-8 16,-1-8-1,-43 25-15</inkml:trace>
  <inkml:trace contextRef="#ctx0" brushRef="#br0" timeOffset="99934.25">28788 12471 0,'0'0'0,"0"0"0,0 0 0,9 0 16,34 0-16,18 0 15,34 0-15,62 0 16,-18 0-16,0-8 15,26-1-15,-18 0 16,-34 1-16,-9-10 16,-8-16-1,-44 16-15</inkml:trace>
  <inkml:trace contextRef="#ctx0" brushRef="#br0" timeOffset="100228.35">29127 11926 0,'0'0'0,"0"0"0,0 0 16,8 8-1,18 36-15,18 7 16,8 1-16,9 18 31,0 25-31,-9 0 0,-9-17 16,-8-17-16,17-9 0,0 17 16,0-8-1,-8-18-15,-18-26 16</inkml:trace>
  <inkml:trace contextRef="#ctx0" brushRef="#br0" timeOffset="100601.15">30082 11328 0,'0'0'0,"0"0"0,0 0 15,0 0-15,-9 9 16,9 51-16,18 35 15,-1 18-15,26 43 16,18 0 0,-9-18-16,-8 18 15,-1-17-15,-17-35 16,-8 0-16,8 0 16,-18-9-16,-8-17 15,0-52-15</inkml:trace>
  <inkml:trace contextRef="#ctx0" brushRef="#br0" timeOffset="101036.66">30021 11328 0,'0'0'0,"0"0"0,0-9 16,26 1-16,35-18 0,9 8 16,-10 1-1,1 17-15,17 9 16,0 8-16,-17 0 16,-9 1-1,-17 16-15,-18 10 0,-17 16 16,-17 9-16,-26-8 15,-1-9-15,-8 17 16,-9 9 0,9-8-1,9-1-15,17-8 16,8-18 0,18-9-16,18 1 0,-1 8 0,9 1 15,9 8-15,26 0 16,17 8-1,9 1-15,-18-18 16,-25-17-16,-18 0 16,-9-8-16</inkml:trace>
  <inkml:trace contextRef="#ctx0" brushRef="#br0" timeOffset="101327.61">31254 11995 0,'0'0'0,"0"0"0,0 0 16,0 0-16,-8 8 16,-1 18-16,0 18 15,-17 25 1,0 44-16,9 8 15,17-17 1,9 26-16,8 17 0,0-43 16,1-26-1,-1-17-15,0-1 0,-8-34 16,0-17 0,-9 0-16</inkml:trace>
  <inkml:trace contextRef="#ctx0" brushRef="#br0" timeOffset="101494.09">30846 12731 0,'0'0'0,"0"0"0,9-9 0,26 1 16,43-10-16,17 1 15,-8 8-15,-9-8 16,44 0-16,208-18 15</inkml:trace>
  <inkml:trace contextRef="#ctx0" brushRef="#br0" timeOffset="102023.03">31828 12324 0,'0'0'0,"0"0"0,0 0 0,-9 0 16,0 9-16,-8 8 16,-9 18-1,-18 8-15,-8 0 16,0 1 0,17-1-16,18-9 15,17 1-15,17 0 0,18 8 16,9-17-16,16-17 15,10-9 1,-9-26 0,-9 0-1,-26-18 1,0-25-16,-26-26 0,-18 8 16,-8 9-16,-17-17 0,-9-18 0,8 18 15,1 26 1,0 17-16,8 17 15,0 9-15,18 9 16,-1 8-16,18 9 16,0 0-16,9 26 15,34 52-15,1 9 16,17 25-16,8 44 16,1-17-1,-18-44-15,-9 9 16,-8 9-16,-9-9 15,9-26-15,-18-44 16</inkml:trace>
  <inkml:trace contextRef="#ctx0" brushRef="#br0" timeOffset="102334.48">32036 11484 0,'0'0'0,"0"0"0,17-9 16,1 9-16,16 0 15,19 17-15,16 18 16,9 17-16,-8 0 15,-18-17-15,-9 17 16,-8 8-16,-9 1 16,0 0-16,0-1 15,-9-17 1,1-17-16,-1 0 16,-8-8-1,0-10-15,-9 1 0</inkml:trace>
  <inkml:trace contextRef="#ctx0" brushRef="#br0" timeOffset="102491.33">32218 11042 0,'0'0'0,"0"0"15,0 0-15,0 9 16,9 8-16,0 0 15</inkml:trace>
  <inkml:trace contextRef="#ctx0" brushRef="#br0" timeOffset="102759.53">32930 11770 0,'0'0'0,"0"0"0,0 0 15,0 8-15,0 53 16,9 34-16,0 0 16,8 27-1,-8 25-15,0-17 0,-1-9 16,1 0-1,-9-8-15,9-35 16,-9-43-16</inkml:trace>
  <inkml:trace contextRef="#ctx0" brushRef="#br0" timeOffset="102973.22">32757 12541 0,'0'0'0,"0"0"15,8 0-15,27-9 16,35 0 0,16-17-16,45-8 15,25-36 1,122-94-16</inkml:trace>
  <inkml:trace contextRef="#ctx0" brushRef="#br0" timeOffset="103499.43">33469 12350 0,'-9'9'0,"-26"25"0,-25 36 0,16-18 0,27-9 16,-1-9-16,10 1 0,8 8 0,0 1 0,0-44 0,26 34 0,52 1 0,-78-35 0,0 0 0,69 9 0,-69-9 0,53-26 0,-1-35 0,-52 61 0,0 0 0,43-95 0,-43 95 0,35-130 0,-26 0 0,-9 130 0,0 0 0,0 0 0,0 0 0,-9-113 0,9 113 0,0 0 0,0 0 0,-18-121 0,18 121 0,0 0 0,-26-130 0,26 130 0,-52-104 0,-35 26 0,-25-8 0,42 25 15,35 18 1,1 8-16,16 9 16,1 17-16,17 9 15,0 9-15,17 34 16,79 87-16,43 52 16,0 17-16,0-8 15,26 34-15</inkml:trace>
  <inkml:trace contextRef="#ctx0" brushRef="#br0" timeOffset="113378.31">21137 14749 0,'0'0'0,"0"0"0,0 0 0,0 0 16,0 0-16,0 0 15,0 0-15,0 0 16,-8 0-16,-1 0 16,0 18-16,-8-1 15,-9 26-15,0 44 16,8 8-1,1-8-15,17-27 16,0-8-16,26 18 16,18-10-16,34 1 15,0-18-15,9-25 16,34-36-16,1-8 16,-27-17-1,-8-18-15,0-43 16,-9-17-16,-17 34 15,-18-8-15,-17-26 16,-26 17-16,-8 26 16,-18 26-1,0 0 1,-18 9-16,-43 8 16,-26 18-16,1 17 0,7 26 15,-16 26-15,-1 26 0,35 17 16,27-17-1,42-43-15</inkml:trace>
  <inkml:trace contextRef="#ctx0" brushRef="#br0" timeOffset="114699.31">22831 14654 0,'0'0'0,"0"0"0,0 0 15,0 0-15,0 0 16,8 0-16,18 9 15,35 8 1,9 0-16,-10-8 0,10 0 16,34-1-1,9 1-15,-35 0 16,-26-1-16,-8 1 16,-27 0-16</inkml:trace>
  <inkml:trace contextRef="#ctx0" brushRef="#br0" timeOffset="114938.17">22779 15312 0,'0'0'15,"0"0"-15,0 0 0,8 0 16,36 0-16,51 9 16,18 0-16,35-18 47,17-8-32,-44-1-15,-69 18 0</inkml:trace>
  <inkml:trace contextRef="#ctx0" brushRef="#br0" timeOffset="117124.07">25149 14654 0,'-8'-9'0,"-1"1"0,0-10 16,-8-8-16,0 9 16,-1 0-16,1-1 15,-9 1-15,-18 0 16,-25-1 0,-9 1-16,8 17 0,18 0 15,9 17 1,8 18-16,0 8 15,18 9-15,0-8 16,17-1-16,0-17 16,0 0-1,17 0-15,35 9 0,17-9 16,1-9 0,-9-17-1,-18-9-15,1-25 0,8-36 16,-9-25-16,-17 26 15,0-35-15,-8-43 16,-27 25-16,0 36 16,-17-18-1,0-18 1,-17 18-16,-1 35 16,-17 17-16,1 9 0,16 17 15,10 9-15,16 8 16,1 9-16,8 0 15,9 35 1,26 51-16,18 9 16,16 35-16,10 26 0,-18-17 15,9-9 1,17 43-16,-9-34 16,-8-35-1,0 17 1,-18-17-1,-17-35-15,0-8 16,1-18-16,-19-26 0</inkml:trace>
  <inkml:trace contextRef="#ctx0" brushRef="#br0" timeOffset="117534.07">25393 14091 0,'0'0'0,"0"0"0,0 0 16,0 9-16,8 34 16,10 9-16,-1 9 15,18-9-15,25-1 31,27 19-31,-17-1 0,-9-26 16,-18-8-16,9-9 16,0-17-16,-8-1 15,-1-16-15,0-18 16,1 0 0,-9 0-16,-9-18 15,-9-25-15,-17-35 0,-9 9 16,-17 17-1,0-9-15,0-17 16,-9 0-16,27 52 16</inkml:trace>
  <inkml:trace contextRef="#ctx0" brushRef="#br0" timeOffset="117788.25">25670 14134 0,'0'0'0,"0"0"16,0 0-16,18 26 15,17 18-15,-1 16 16,1 1 0,0 17-1,-1 26-15,-7-18 0,-10-25 16,-8-18-16,-1 1 15,1-10-15,0-8 16,-1 0-16,-8-17 16</inkml:trace>
  <inkml:trace contextRef="#ctx0" brushRef="#br0" timeOffset="118612.96">26383 14801 0,'0'0'0,"0"-8"0,8-1 16,1-8-16,0-1 15,-1 10-15</inkml:trace>
  <inkml:trace contextRef="#ctx0" brushRef="#br0" timeOffset="121768.36">26600 14767 0,'0'0'0,"0"0"0,0 0 16,0 0-16,0 0 15,0 0-15,0 0 16,0 0-16,0 8 16,0 1-16,0 0 15,0 8 1,0 0-16,0 1 16,17 16-16,0 18 15,1 0-15,8 9 16,0-9-16,-9-26 15,1 8-15,-1-8 16,-8-8-16</inkml:trace>
  <inkml:trace contextRef="#ctx0" brushRef="#br0" timeOffset="122556.8">27320 14914 0,'0'0'0,"0"0"0,0 0 0,0 0 16,0 0-16,0 0 16,0-9-16,0 1 15,-8-1-15,-1 0 16,0 9 0,1-8-16,-18-1 0,0 0 15,-9 9-15,-9 0 16,10 0-1,-1 9-15,18 0 16,-1-1 15,18 1-31,0 8 0,0-17 0,9 18 16,8 7-16,9 1 0,0-17 0,-8 0 16,8-18-16,-9 0 15,9-8 1,0 0-16,-8-9 15,-1 0-15,0 0 16,-8-9-16,0-8 16,-9 8-16,0 18 15,0 0-15,0 17 16,0 0 0,0 0-1,0 0-15,-9 17 16,0 0-16,9 9 0,0 18 15,0 16-15,9 9 16,0 1-16,-1-10 16,10-16-1,-1-10-15,1-8 0,-1 0 16,0 0 0,1-8-16,-1-10 15,0 1-15,1 0 16,8-1-1,0-8-15,0-8 16,9-10-16,8-25 0,18-18 16,34 1-16,1-1 15,-53 35 1</inkml:trace>
  <inkml:trace contextRef="#ctx0" brushRef="#br0" timeOffset="123096.05">24429 15460 0,'0'0'0,"0"0"15,0 0-15,0 0 16,0 0-16,17 0 16,52 0-1,79 8-15,34 1 0,36 8 16,-1 1-16,8-1 16,10 0-16,-27-8 15,-17-1-15,-26 1 16,9-9-1,-52 9-15,-36-1 16,1-8 0,-9 0-1,-25 9-15,-19 0 16,-8-1-16,-17-8 0,-9 9 0,-9 8 16,1 1-16,8-10 15</inkml:trace>
  <inkml:trace contextRef="#ctx0" brushRef="#br0" timeOffset="124238.79">25670 15815 0,'0'0'0,"-8"0"0,8 0 0,0 0 16,0 0-16,-9 0 15,9 0-15,0 0 16,0 0-16,0 8 16,9 27-1,17 43-15,9 0 16,-1-17-16,1-1 16,-9 9-16,0-8 15,0-9 1,-17-9-16,0-17 15,-1 0-15,1-17 0,-9 0 16,0-1-16,0-8 16,0 0-1,-9-8-15,-8-10 16,-35-16 0,-26-1-16,8 0 0,9 18 15,9 8-15,9 9 16,-9 9-16,0 8 15,-1 18 1,19 17-16,8 9 16,17-18-16,9 0 15,17 1-15,1-10 16,8-8-16,-9-8 16,18-10-16,17 1 15,0 0 1,-8-18-16,-10 0 15,-8 1-15,0-18 16,-8-18 0,-10-8-16,-8 0 0,0 0 15,0 18-15,0-1 16,0 18-16,0-1 16,0 10-1,0-1 1,18 9-16,17 0 15,-1 17-15,18 18 0,9 17 16,9 0-16,-1-9 16,1 1-1,-10-18-15,-16-18 16,-18 1 0,0 0-16,0-9 0,-9-9 0,1-8 15,-1-18 1,0-26-16,-8-8 15,0 8-15,-1 1 16,-16-27 0,-1-8-16,-8 8 15,-9 27-15,0 16 0,8 10 16,1 8 0,0 8-16,8 1 15,9 8-15,0 9 16,0 0-16,0 9 15,9 34-15,8 35 16,9 0-16,0 0 16,9 26-16,-1 9 15,10-27 1,-1-16-16,1-27 16,-10-17-16,-7 0 15,-1-17-15,0-1 16,0-8-16,-18 0 15</inkml:trace>
  <inkml:trace contextRef="#ctx0" brushRef="#br0" timeOffset="124399.4">26252 16144 0,'0'0'0,"0"0"0,0 0 16,9 0-16,8 0 15,44 0-15,52-9 16,-9 0 0,-52 9-16</inkml:trace>
  <inkml:trace contextRef="#ctx0" brushRef="#br0" timeOffset="127129.61">27954 15728 0,'0'0'0,"0"0"0,0 0 16,0 9-16,9-9 15,0 0-15,-1 0 16,1 0-16,0 8 15,-1-8-15,1 0 16,9 0 0,-1 0-16,0 0 15,1 0-15,25 0 16,18 0-16,26 0 16,-9 0-16,-17 0 15,-9-8-15,0-1 16,0-8-1,-26 8-15</inkml:trace>
  <inkml:trace contextRef="#ctx0" brushRef="#br0" timeOffset="132057.31">8832 2900 0,'0'0'0,"0"0"0,-9 0 0,0 0 15,1 0-15,-1 0 16,0 0-16,1-9 16,-18 1-16,-9-1 15,-9 0 1,10-8-16,-1 0 16,0 8-16,9 0 15,9 1-15,-1-1 16,1 9-16,0 0 15,-1 0-15,-8 0 16,0 9 0,0 8-16,-17 0 15,-9 27-15,-9 16 16,-9 1-16,18 0 16,9-9-16,-1-9 15,1 17 1,-18 18-1,0 9-15,1 0 0,8-18 0,17-8 16,0-1 0,0 18-16,18 9 15,0-18-15,17-8 16,0-18 0,17 0-1,0 9-15,18 9 16,0 0-16,8-1 0,-8-8 0,8-9 15,-17-8 1,9-9-16,9 0 16,8 0-16,17 0 15,-8-9-15,0-8 16,-18 0-16,1-1 16,-10-8-16,1 0 15,17 0-15,9-8 16,0-1-1,0 0-15,-9-8 16,-9-9-16,-8-17 16,0-1-16,-9 1 15,0 0-15,0 0 16,8-1-16,1-8 16,17-26-16,0-17 15,-8 17 1,-1 9-16,1-1 15,-1-16-15,-8-18 16,-9 9-16,0 25 16,-9 1-16,-8 0 15,0-18 1,-1 9 0,-16 18-16,-1 8 15,0 8-15,-25 1 0,-19 0 16,-16 8-16,0 9 15,8 9-15,-26-1 16,-17 18-16,-1 0 16,19 18-1,25-1-15,-9-8 16,27-1-16</inkml:trace>
  <inkml:trace contextRef="#ctx0" brushRef="#br0" timeOffset="137662.6">15406 2302 0,'-9'0'0,"-8"9"0,-1 17 16,-25 17-16,-1 1 15,1 16 1,-18 18 0,9 0-16,9 0 0,-1 17 0,1 1 15,8-10-15,9-8 16,0 43-1,0 18-15,9-35 16,17-17-16,17 8 16,9 17-16,9 1 15,0-18-15,-1-8 16,18 0-16,9 8 16,35 0-1,-1-8-15,-8-27 0,-17-16 16,16-10-1,36 1-15,-27-18 16,-16-8-16,25 0 16,26-18-16,-8 0 15,-35-17 1,-1-17-16,10-26 16,17-18-16,-26 9 15,-27 9-15,1-26 16,-17-18-16,-18 0 15,-9-25-15,-17-27 16,-17 18 0,-35-26-1,-27 8-15,10 44 16,-1 0 0,10-9-16,-27 8 0,-17 27 0,-1 17 15,10 18-15,-35-10 16,-9 27-16,26 17 15,-9 17 1,-17 18-16,44 17 16,25 9-1,18-9-15,35-9 0</inkml:trace>
  <inkml:trace contextRef="#ctx0" brushRef="#br0" timeOffset="138673.81">15553 5022 0,'0'0'0,"0"0"16,-8 26-16,-1 43 16,0 35-16,-8 9 15,8 8-15,1 26 0,-10-17 16,1 0-16,-9 18 16,8-10-1,1-8-15,17 17 16,0 1-1,17-36 1,9 9-16,9 18 0,9-35 0,8-26 16,35 0-16,17-18 15,-17-25 1,17-18-16,35-17 16,-26-8-16,-35-18 15,0-35-15,0-43 31,-8 0-31,-10-8 0,-7-36 0,-19 19 16,-25-1-16,-26-44 16,-27 27-1,9 35-15,-8-36 16,-18 10-16,-34 16 16,-10 18-16,-7 9 15,-19-9 1,-16 26-16,16 35 15,1 26-15,0 17 0,26 34 16,17 18 0,43-8-16,27-18 15</inkml:trace>
  <inkml:trace contextRef="#ctx0" brushRef="#br0" timeOffset="139567.76">15805 8123 0,'-8'0'0,"-10"0"0,-8 0 0,0 0 16,-17 0-16,-9 17 0,-35 1 15,-26 8 1,17 34-16,18 10 16,17 16-16,-8-8 15,8 26-15,0 35 16,18-9-16,8 0 15,18 51-15,17-25 16,17 0-16,9 26 16,9-17-16,8 8 15,1-26 1,-10-52 0,36-8-16,25 8 15,-8-25-15,-9-27 0,18-26 16,43-25-16,-17-18 15,-10-18-15,27-34 16,0-43 0,-26 0-16,-35-26 15,-17-27-15,-17 27 16,-10-17-16,-16-1 16,-18 35-16,-9-9 15,-17 10-15,0 25 16,-44 26-1,-34 0-15,0 17 16,-18 9-16,-34 26 16,17 9-16,-26 25 15,9 1-15,86 0 16</inkml:trace>
  <inkml:trace contextRef="#ctx0" brushRef="#br0" timeOffset="197615.13">28988 14784 0,'0'0'0,"0"0"0,0 26 16,0 43-16,17 26 15,-8 9 1,0-8-16,8 25 16,0 18-16,-8-10 15,8-7-15,1-1 16,-10-26-16,1-17 16,0-8-16,-9-36 15,-9-16 1,9-10-1</inkml:trace>
  <inkml:trace contextRef="#ctx0" brushRef="#br0" timeOffset="198139.37">28753 14507 0,'0'0'0,"0"0"0,26 0 0,18 0 16,8 0 0,9 0-16,17 0 0,9 17 15,-9 9-15,-9 17 16,-8 1-1,-26-1-15,-9 0 32,-17 9-17,-9 0-15,-18 26 0,-34 17 16,0-17-16,0-17 0,8-18 16,10 1-16,-1-18 0,18-9 15,-1-8 1,10-1-1,-1 1-15,9 0 0,0-9 16,0 0-16,0 0 16,26 17-16,26 0 15,26 18-15,9 8 16,-9 9-16,-8 9 16,8-1-1,0 1-15,0-9 16,-26-9-1,-8-8-15,-10 0 0,1 25 16,0-8-16,-18-26 16</inkml:trace>
  <inkml:trace contextRef="#ctx0" brushRef="#br0" timeOffset="198495.95">29856 15104 0,'0'0'0,"0"0"0,0 0 0,0 0 16,0 0-16,0 0 15,0 18-15,9-1 16,0 0-16,-1 18 16,10 8-1,-1 27-15,0 16 16,9 1-16,0-18 16,9-8-16,0-1 15,8-16-15,1-1 16,-1-26-1,9-8-15,-26-9 16</inkml:trace>
  <inkml:trace contextRef="#ctx0" brushRef="#br0" timeOffset="199005.34">30820 15226 0,'0'0'0,"0"0"0,0 0 16,0 0 0,0 0-16,0 0 0,9 0 15,-9 0-15,0 0 16,0 0-16,-9 0 16,-8 17-1,-18 0-15,-8 1 16,-9-1-16,17 0 15,0 1-15,0-1 16,9 18-16,9-1 16,0-8-16,17 0 15,0 0-15,0-17 16,8 0-16,1-1 16,8-8-1,1 0-15,-1-8 0,0-1 16,1 9-1,-1 0 1,-8 0-16,8 0 16,1 17-16,8 9 0,0 9 15,0 8-15,0 9 16,0 17 0,0 18-16,0 0 15,-9-27-15,9-16 16,-8-1-1,8-17-15,-18-9 16,-8-8-16,0-1 0</inkml:trace>
  <inkml:trace contextRef="#ctx0" brushRef="#br0" timeOffset="199361.45">31185 14793 0,'0'0'0,"0"0"0,0 0 16,9 0-16,-1-9 15,1 9-15,8 0 16,1 0-16,-1 0 15,0 17-15,1 1 16,17 25-16,-1 18 16,1 25 15,0-8-31,-1-17 0,1-1 16,9-8-16,-10-8 0,-8-18 15,0-9-15,1-8 16,-1-18-16,-18 9 15</inkml:trace>
  <inkml:trace contextRef="#ctx0" brushRef="#br0" timeOffset="199537.66">30881 14082 0,'0'0'0,"0"0"0,0 0 15,0 0 1,0 18-16,26 16 16,26 10-16,35 8 15,-35-18-15</inkml:trace>
  <inkml:trace contextRef="#ctx0" brushRef="#br0" timeOffset="199893.41">31810 14741 0,'0'0'0,"0"0"16,0 0-16,0 17 16,9 26-16,8 35 15,1 35-15,-10-18 16,1-17 0,0-9-16,8 9 15,-8-8-15,-1 8 16,18-9-16,-8-35 15</inkml:trace>
  <inkml:trace contextRef="#ctx0" brushRef="#br0" timeOffset="200429.05">32557 14974 0,'0'0'0,"0"0"16,0 0-16,0 0 15,0 0-15,0-8 16,-9-1-16,-8 0 16,-18 1-16,-8 8 15,-9 0-15,17 17 16,0 0-16,0 1 15,18 8 17,0 0-32,-1 0 0,10-9 15,8-8-15,0-1 0,17 1 16,0 0-16,18-9 16,9-9-16,-1 0 15,0-17-15,-17 0 16,1 0-1,-1 9-15,-9 0 16,-8-1-16,-1 10 16,1 8-16,-9 0 15,0 0-15,0 8 16,-9 44-16,1 18 16,-1-1-1,9 26-15,0 27 16,9-18-16,8-35 15,-8-9-15,-1-16 16,1-18-16,0-9 16,-1-8-16,-8-9 15,0 0 1,0 0-16</inkml:trace>
  <inkml:trace contextRef="#ctx0" brushRef="#br0" timeOffset="202137.24">31141 14368 0,'0'0'0,"0"0"0,0 0 32,18 17-32,-1 9 0,9 26 15,9 35-15,-9-9 16,0 0-16,-9-9 16,1 18-16,-1 8 15,1-8 1,-1-35-16,0-9 15,1-8-15,-1-9 16,9 0-16,0-9 16</inkml:trace>
  <inkml:trace contextRef="#ctx0" brushRef="#br0" timeOffset="202344.2">30820 13736 0,'0'0'0,"0"0"0,0 9 0,18 16 0,-10 1 16</inkml:trace>
  <inkml:trace contextRef="#ctx0" brushRef="#br0" timeOffset="202944.96">31801 15000 0,'0'0'0,"0"0"15,0 0-15,0 0 16,0 0-16,0 0 16,0 0-16,0 0 15,0 0-15,18 26 16,-1 18-16,1 8 15,8 8 1,-9-8-16,9 18 16,-9-1-16,-8-17 15,17 9-15,9-1 16,-18-34-16</inkml:trace>
  <inkml:trace contextRef="#ctx0" brushRef="#br0" timeOffset="203661.31">32644 15243 0,'0'0'0,"0"0"0,0 0 16,0 0-16,0 0 15,0 0-15,0-9 16,0 1 0,0-18-16,-9 0 0,0 0 15,-17 0 1,-8-9-16,-18 18 15,-9-1 1,9 18 15,8 18-31,10 16 0,34-34 0,-35 35 0,0 8 0,9 1 0,9-1 16,-1-8 0,18-1-16,0-8 15,9 0-15,8 0 16,9-17-16,18 0 15,8-18-15,-9 0 16,1 1 0,-18-1-16,0-8 15,0-1-15,-9 10 16,-8-1-16,0 0 16,-1 1-16,-8 8 15,0 0-15,0 0 16,0 0-16,0 0 15,0 34 1,18 44-16,-1 17 0,0-17 16,1 18-1,8 8-15,0-9 16,9-26 0,-1-17-16,1-8 0,-9-18 15,9-1-15,-9-16 16,9 0-16,-9-18 15,8-8-15,1-18 16,9-25 0,8-10-1,9-16-15,95-157 0</inkml:trace>
  <inkml:trace contextRef="#ctx0" brushRef="#br0" timeOffset="-213950.28">2145 6564 0,'0'0'0,"0"0"0,0 0 15,0 0-15,0-9 16,-17 1-16,8-1 16,0-17-16,1 0 15,-1-9-15,0-25 16,-17-27 0,9-8-16,8 17 15,-17 17-15,0 9 16,0-8-16,0-1 15,17 18-15,-17 8 16,17 18 0,1 8-16,8 9 15,0 0-15,0 0 16,0 17-16,17 18 16,9 34-16,9 44 15,0-1-15,8-8 16,-17 26-1,9 9-15,-9-35 0,0-18 16,-17 18 0,8-8-16,-8-27 15,-1-17 1,1-17-16,0-9 16,-9-18-1,0 1-15,0-9 0,0-9 0,17-25 16,1-10-16,-1 1 15,0-9 1,9-17-16,0-18 16,0 0-16,0 27 15,-17 8-15,0 17 16,0 1-16,-1 16 16,1 1-16,0 8 15,-1 1 1,-8 8-16,0 0 15,0 0-15,0 0 16,-8 0-16,-18 17 16,-1 9-16,-16 9 15,8 8-15,1-8 16,8-9-16,8 0 16,1-9-1,8-9-15,9 1 0,0 0 16,17 8-1,27 0-15,17 1 16,-1-10 0,10 1-16,34 0 15,0-18-15,-25 0 16,-45 9-16</inkml:trace>
  <inkml:trace contextRef="#ctx0" brushRef="#br0" timeOffset="-213581.19">2866 6287 0,'0'0'0,"0"0"16,0 0-16,8 0 15,1 0 1,0 0-16,0 8 16,8-8-16,0 0 15,27-8-15,16-1 16,10 0-16,-9 1 15,-18-1-15,1 0 16,-18 1 0,-9 8-16</inkml:trace>
  <inkml:trace contextRef="#ctx0" brushRef="#br0" timeOffset="-213395.23">3118 6728 0,'0'0'16,"0"0"-16,0 0 0,26-8 15,17-1-15,18-8 16,17-9-16,18-9 16,34-25-1,-17 8-15,-79 34 16</inkml:trace>
  <inkml:trace contextRef="#ctx0" brushRef="#br0" timeOffset="-213133.34">3621 5845 0,'0'0'0,"0"0"0,0 0 15,26 17 1,26 35-16,9 44 16,9 7-16,-1-7 0,9-1 15,1 9-15,-19 0 16,-16-17-1,-18-53-15</inkml:trace>
  <inkml:trace contextRef="#ctx0" brushRef="#br0" timeOffset="-190312.72">7564 7006 0,'0'0'0,"-9"8"0,-26 18 0,-43 26 16,-26 9-16,0 8 16,0 9-16,-35 35 15,0-9-15,26-26 16,-52 0-16,-9 8 16,18 18-1,-18-9-15,18-8 16,34-18-16,-8 18 15,-9 26-15,35-18 16,34-26-16,10-8 16,8-1-16,34-34 15,18-26 1,0 0-16,0 0 16</inkml:trace>
  <inkml:trace contextRef="#ctx0" brushRef="#br0" timeOffset="-189930.16">5662 6962 0,'0'0'0,"0"0"0,0 0 15,0 9-15,17 17 16,36 35-16,25 8 16,17 0-16,-8 26 15,17 35-15,35 0 16,-26-34-1,9 16-15,43 35 16,-9-34-16,-8-26 16,51 43-16,-34-9 15,0-26-15,9-8 16,-44-27-16,-78-34 16</inkml:trace>
  <inkml:trace contextRef="#ctx0" brushRef="#br0" timeOffset="-142379.18">15779 6139 0,'0'0'0,"0"0"0,0 0 15,0 0-15,0 0 16,0 9-16,0 8 15,9 1-15,-9-10 16,0 1 0,0 0-16,0 8 15,0-8-15,0-1 16,0 1-16,0 0 16,0-1-1,0 1-15,0-9 0,0 0 16,0 0-16,0 0 15,0 0 1,0 0-16,0-9 16,0-17-16,0-17 15,0 0-15,0-1 16,0 10-16,0 8 16,0 0-16,0 0 15,0-17-15,0 8 16,0 0-1,9 9 17,-9 9-32,0 0 0,0 17 0,0 0 0,0 0 0,0 0 15,0 0-15,8 8 16,1 10-16,8-1 16,1 26-1,-1 18 1,0 17-16,1 0 15,-10-18-15,1-16 16,0-18-16,-1 0 0,1 0 16,0-9-16,-9-8 15,0-1-15,0 1 16,0 0 0,0-9-16,0 0 15,0 0-15,0 0 16,0 0-16,0-9 15,9-26-15,-1-17 16,1-8-16,-9 8 16,0 17-16,0 0 15,0 10 1,0 7-16,0 1 16,0 8-16,0 9 15,0 0-15,0 0 16,0 0-16,0 26 15,9 17-15,-1 9 16,-8 0-16,0-8 16,0-10-1,9 1-15,0 8 16,-1 1 0,1-10-16,0-8 0,-9 0 15,0-17-15,0 0 16,0-9-16,0 0 15,8-9-15,10 0 16,-1-8 0,0-9-16,1-17 15,-1-27-15,-8 1 16,0 8-16,-1 9 16,-8 9-16,0 9 15,0 8-15,0 8 16,0 1-1,0 0 1,0 8 0,0 0-1,0 9-15,0 0 0,0 0 0,0 0 0,0 0 16,0 26-16,9 26 16,0 17-1,-1-8-15,10-18 16,-1 1-1,0 8-15,1-18 16,-10-16-16</inkml:trace>
  <inkml:trace contextRef="#ctx0" brushRef="#br0" timeOffset="-139833.86">12913 3229 0,'0'0'0,"9"0"0,-9 0 16,0 0-16,0 0 16,0 0-16,0 0 15,0 0-15,0 0 16,0 0 0,0 0-16,0 0 0,0 0 15,0-9-15,9-8 16,-1-18-1,-8-8-15,0-9 16,0 0-16,0 18 16,0-1-1,9 9-15,-9 9 0,0-1 16,9 10-16,-1 8 16,1 0-16,9 0 15,-1 8 1,18 27-16,-1 17 15,1 9-15,-9-1 16,0 1-16,0 8 16,0 9-16,-8-17 15,-1-9-15,-8-9 16,-1-17 0,1 0-1,0-17 1,-1-1-16,-8-8 0,0-8 0,9-18 15,0-18-15,0 1 16,-1-18-16,1-25 16,0-10-16,-9 1 15,0 35-15,0 8 16,0 8 0,0 10-16,0-1 15,0 18-15,0-1 16,0 10-16,0 8 15,0 0-15,0 0 16,0 8 0,17 27-16,0 43 15,18 0 1,-9-17-16,9 8 16,0 0-16,-9-8 0,0-1 15,0-8-15,-9-8 16,-8-18-16,-1 0 15,1-18-15,0 1 16,0-9-16,-1-9 16,10-8-1,-1-9-15,0-9 16,1-8-16,-1-18 16,0 1-16,-8-18 15,0 0-15,-1 17 16,1 18-16,0 8 15,-9 18 1,0 0-16,0 8 16,0 9-1,0 0-15,0 0 0,0 9 16,0 17-16,0 26 16,9-9-16,-9 0 15,8 1-15,1-1 16,0 0-1,-1 0-15,1-17 16,0 0-16,-1 0 16,1-17-16,-9-9 15</inkml:trace>
  <inkml:trace contextRef="#ctx0" brushRef="#br0" timeOffset="-137787.97">13365 9518 0,'0'0'0,"0"0"0,0 0 16,0 0-16,0 0 15,0 0-15,0 0 16,0 0-16,0 0 16,0 0-1,0-9-15,-9 0 16,1-17-1,8-17-15,-9-18 0,9-8 16,0 8 0,9 18-16,8 0 0,0-18 15,18-8-15,0 8 16,0 9 0,-9 9-16,0 8 15,0 18-15,-9 0 16,-8 17-1,-1 0-15,10 17 16,-1 9 0,1 9-16,-10-1 0,1 10 15,8 8-15,1 17 16,-1 0-16,-8 9 16,-1-17-1,1-18-15,0-17 16,-9 0-16,0 0 0,0-17 15,0-1-15,0 1 16,0-9 0,0 0-16,0-9 15,8-25-15,10-18 16,-1-18 0,-8 18-16,8 0 0,1-8 15,-1-9-15,0 8 16,-8 9-1,0 9-15,-1 8 16,-8 9-16,0 9 16,0-1-16,0 18 15,0 0-15,0 0 16,0 26-16,0 26 16,0-8-16,9 8 15,8 8-15,1 27 16,-1-1-1,1 1-15,-1-35 16,0-9-16,-8-17 16,0 0-16,-1 0 15,1-17-15,0 0 16,-1-1-16,1 1 16,0-9-16,-1 0 15,1-9 1,8-8-16,1-26 15,-1-35-15,1 8 16,-1 10-16,0-1 16,1-17-16,-1 0 15,-8 9-15,-1 8 16,1 27-16,0-1 16,-9 18-1,8-1-15,-8 10 16,0 8-16,0 0 15,0 8-15,0 36 16,9 8-16,0 8 16,0 10-16,8 16 15,0 18 1,9-17-16,0-27 16,-8-16-16,-1-27 15</inkml:trace>
  <inkml:trace contextRef="#ctx0" brushRef="#br0" timeOffset="-134021.71">16457 6971 0,'0'0'0,"0"0"0,0 0 0,0 17 16,0 1-1,0 8-15,8 0 0,-8 8 16,9 1-1,-9 0-15,0-1 16,0 10-16,9 7 16,-1 1-16,1 9 15,0-18 1,-9-8-16,-9 0 16,9-1-16,0-16 15,0-18-15,0 0 16</inkml:trace>
  <inkml:trace contextRef="#ctx0" brushRef="#br0" timeOffset="-133571.58">16404 6720 0,'0'0'0,"0"0"0,0-9 15,0 0-15,9-8 16,0 0-16,8 8 15,1 9-15,8 9 16,8 8-16,10 18 16,-1-1-16,-17 1 15,0 0 1,0 17 0,-17 0-16,-9 0 15,-9-9-15,1-8 0,-10-9 16,1 0-16,0-9 15,-1-8 1,9-1 0,1 1-1,-1 0-15,0-1 0,9-8 16,0 0-16,0 0 0,0 0 16,9 0-16,35 18 15,8-1-15,0 9 16,0 8-16,9 10 15,8 16 1,1-8-16,-1 9 16,1 0-16,-44-35 15</inkml:trace>
  <inkml:trace contextRef="#ctx0" brushRef="#br0" timeOffset="-133104.28">17490 7291 0,'0'0'0,"0"0"0,0 0 16,0 0-16,-9 0 15,1 0-15,-10-8 16,-17-1-16,-17 9 16,-26 0-16,9 0 15,8 0 17,9 0-32,17 9 15,0-1-15,18 1 0,0 8 0,-1-8 16,18 0-16,0-1 15,0 1-15,18 0 16,16-1-16,1 1 16,9-9-1,-18-9-15,0 1 0,0-1 16,0 0 0,-18 1-16,1 8 15,0 0-15,-1 0 16,10 0-16,8 26 15,17 34-15,27 10 16,25-1-16,-25-26 16</inkml:trace>
  <inkml:trace contextRef="#ctx0" brushRef="#br0" timeOffset="-132279.21">12436 1627 0,'0'0'0,"0"8"0,0 18 15,0 18 1,8 16-16,18 27 15,18 43 1,-1-9-16,-8-34 0,0-18 16,-9 9-16,0-9 15,0 1-15,-17-18 16,-18-27 0,9 1-16,0-8 15</inkml:trace>
  <inkml:trace contextRef="#ctx0" brushRef="#br0" timeOffset="-131863.05">12410 1835 0,'0'0'0,"0"-9"0,0-8 15,0-18-15,17 9 16,0-9-16,27 9 15,8 9-15,0 8 16,0 9 0,-8 9-16,-10 8 15,-8 1-15,0-1 16,-8 0 0,-10 1-16,1 8 15,-18 0-15,-8 8 0,-9 10 16,-9-1-16,1 0 15,16-8-15,1-9 16,17 0 0,0 0-16,17 0 31,18 0-31,0 0 0,-1 0 0,10 0 16,17 8-16,8-8 15,1 0-15,-10-8 16,-8-1-1,-17-8-15,-17-1 16</inkml:trace>
  <inkml:trace contextRef="#ctx0" brushRef="#br0" timeOffset="-131414.91">13339 1869 0,'0'0'0,"0"0"16,0 0-16,0 0 15,0 35-15,0 34 16,0 26-16,-9-8 16,1-26-1,8-18-15,0-17 16,0 0-16,0-9 15,0-8-15,0 0 16,0-9-16,0 0 16,0 0-16,0 0 15,0 0-15,17 0 16,0 0-16,9 0 16,0 0-1,0 0-15,0 0 16,-8 0-16,-9 0 15,-1 0-15,-8 0 16,-8 17-16,-1 0 16,-17 18-1,8-9-15,-8 0 0,9 0 16,0-17 0,-1-9-16,10-9 15,8 9-15</inkml:trace>
  <inkml:trace contextRef="#ctx0" brushRef="#br0" timeOffset="-130187.22">13530 7785 0,'0'0'0,"0"0"16,0 0-16,0 18 16,17 25-1,1 26-15,-1 0 0,0 1 16,1 16-16,-10 18 15,1-17 1,0-9 0,0-9-16,-9-8 15,0-9-15,0-26 0,8-18 16,1-8-16</inkml:trace>
  <inkml:trace contextRef="#ctx0" brushRef="#br0" timeOffset="-129755.28">13721 7716 0,'0'0'0,"0"0"0,0 0 15,9 0-15,8 0 16,9 17-1,0 1-15,0 8 16,0 0-16,-17 8 16,0 1-16,-1-9 15,-16 0-15,-1 0 16,0 0-16,-8 0 16,-9-9-1,-18 9-15,1-9 16,-9 1-16,0-1 15,17-8-15,18-1 16,-1 1-16,18 0 16,0-9-16,18 17 15,16 18 1,10-1-16,8 10 16,17 8-16,18 0 15,-17-9-15,-1-8 16,-8-1-16,-18 1 15,-25-27-15</inkml:trace>
  <inkml:trace contextRef="#ctx0" brushRef="#br0" timeOffset="-129383.08">14450 8036 0,'0'0'0,"0"0"16,0 0-16,-8 0 15,-1 9-15,-17 8 16,0 1-16,0-1 16,0 9-1,9 9-15,-1 17 16,9 8 0,9 1-16,18-9 15,-18-52-15,26 43 0,26-8 0,0-9 16,9-18-16,-35 1 15</inkml:trace>
  <inkml:trace contextRef="#ctx0" brushRef="#br0" timeOffset="-125446.41">28276 4260 0,'0'0'0,"8"9"0,-8-9 0,0 0 0,0 0 16,0 0-1,0 0-15,0 0 16,0 0-16,0 0 16,0 0-16,0 0 15,9-9-15,17 0 16,9 1-1,17-18-15,0-18 16,26-25-16,26-26 16,18-9-16,-9 17 15,0-8-15,34-26 16,1-9 0,-44 26-16,44-35 15,8-17-15,-43 44 0,-26 16 16,17-25-16,0 0 15,-25 26 1,-19 17-16,-16 17 16,-1 0-16,-17 18 15,-17 8-15,0 27 16</inkml:trace>
  <inkml:trace contextRef="#ctx0" brushRef="#br0" timeOffset="-124411.48">28988 856 0,'0'0'0,"0"0"0,0 0 16,0 0-16,0 8 15,0 10-15,0 8 16,8 8-16,1 44 16,9 18-16,-10-10 31,1-8-31,0-8 0,8 16 15,0 27-15,-8-18 16,0-17-16,-1-9 16,10 27-16,-1 7 15,-8-25-15,-1-26 16,-8-8 0,-8-18-1,8-9-15</inkml:trace>
  <inkml:trace contextRef="#ctx0" brushRef="#br0" timeOffset="-123949.98">28918 1055 0,'0'0'0,"0"-9"0,0-8 16,18-18-16,8-8 15,8 0 1,1 8-16,0 0 0,8 18 16,1 0-16,-1 17 15,-8 8-15,8 10 16,-17 8 0,0 0-16,-17 8 15,-26 44-15,-18 35 16,-17-9-16,9-9 15,-1-8-15,9-9 16,1-9 0,8-8-16,8-9 15,1-26 1,17 0-16,0 0 16,0-9-1,9 0-15,8 1 0,18-1 0,34 9 16,9 0-16,0-9 15,-17-8 1,-9 0-16,0-1 16,18 1-16,17 0 15,-9-9-15,-52 0 16</inkml:trace>
  <inkml:trace contextRef="#ctx0" brushRef="#br0" timeOffset="-123492.58">30186 1107 0,'0'0'0,"-8"0"0,-1 0 15,-17 0-15,0 26 16,0 9-16,0 8 16,0 0-16,8-17 15,1 0-15,-1 0 16,10-8-16,-1 7 16,9-7-1,0-1-15,0 0 16,0 18-16,17 8 15,18 9-15,0 0 16,-9 0 0,0-8-16,0-18 15,-17 0-15,-1 0 16,-16-9-16,-10 0 0,-8 18 16,0 0-1,0-9-15,9-9 16,8-8-16,9-1 15</inkml:trace>
  <inkml:trace contextRef="#ctx0" brushRef="#br0" timeOffset="-122624.39">27946 7317 0,'0'0'0,"-9"0"0,0 0 16,1 0-16,-1 0 15,9 0-15,0-8 16,9-1 0,34-26-16,18-34 0,8-35 15,27 0 1,43-17-16,-18-18 15,-16 1-15,34-1 16,-1-25-16,-33 25 16,-18 35-16,25-26 15,1 9 1,-26 26 0,-26 25-16,-18 18 15,1 0-15,-1 9 0,-8 9 16,-9 8-16,-17 8 15,-1 10-15</inkml:trace>
  <inkml:trace contextRef="#ctx0" brushRef="#br0" timeOffset="-122217.7">29700 4243 0,'0'0'0,"0"0"0,0 0 16,0 0-16,0 8 15,0 18-15,0 26 16,0 0-16,0 0 16,0 0-1,9 9 1,-1 17-16,10 26 0,-1-18 16,0-16-16,1-1 15,-1 9-15,9 0 16,0 0-16,-17-26 15,0-9 1,-1-17-16,1-17 16,-9-9-1</inkml:trace>
  <inkml:trace contextRef="#ctx0" brushRef="#br0" timeOffset="-121792.08">29613 4390 0,'0'0'0,"-9"-9"0,9-17 0,0 0 16,18 0-16,8 0 15,9-8-15,17 8 16,-9 8-16,0 10 31,-16 8-31,-1 0 16,0 26-16,0 17 0,0 17 0,-18-8 15,-8 0 1,-8 0-16,-18 0 16,-9 9-1,-8 8 1,-18 1-16,9-10 16,17-16-16,18-18 0,-1 0 15,18-9-15,0 0 16,18 0-16,25 9 15,0 0-15,1-8 16,8-1-16,17 9 16,1 0-16,8 0 15,-17 0-15,8 17 16,-17-8 0,-34-26-16</inkml:trace>
  <inkml:trace contextRef="#ctx0" brushRef="#br0" timeOffset="-121372.11">30846 4485 0,'0'0'0,"0"0"0,0-9 16,0 9-16,-8 0 15,-1 0 1,-26 9-16,-26 17 0,-8 0 16,17 9-1,0 17-15,8 8 16,9 1-16,18-18 16,0-8-1,17-9-15,0 0 16,17 0-16,27 8 0,8 10 15,8-10-15,-7-8 16,-27 0 0,0 0-16,-9-8 15,-8-1-15,-1 0 16,-16 9 0,-27 18-16,-8-1 15,-10 0-15,10-8 0,0 8 16,34-25-16</inkml:trace>
  <inkml:trace contextRef="#ctx0" brushRef="#br0" timeOffset="-120546.73">27894 9518 0,'0'0'0,"0"0"15,-9 0-15,0 8 16,-8 1-16,-1 0 16,10-1-16,-1 1 15,9 0-15,0-9 16,0 0-16,0 0 15,17-9-15,36-17 16,16-17 0,9-35-16,35-26 31,26 0-31,-17 8 0,-1-7 0,36-27 16,-19 26-16,-33 17 15,16-8-15,18-18 16,-26 27-1,-43 16 1,-18 18-16,-9 18 0,1-1 16,-10 9-16,-8 9 15,-17-1-15,0 10 16,-9 8 0,0 0-16</inkml:trace>
  <inkml:trace contextRef="#ctx0" brushRef="#br0" timeOffset="-119873.22">29135 7647 0,'0'0'0,"0"0"15,0 0-15,0 0 16,0 0-16,0 0 15,0 0 1,18 17-16,-1 0 16,18 18-16,8 0 15,9 17-15,-8 8 16,-1 1-16,-8-9 16,-9 8-16,0-8 15,0 0-15,0 9 16,-8-18-1,-10 1-15,-8-10 16</inkml:trace>
  <inkml:trace contextRef="#ctx0" brushRef="#br0" timeOffset="-119423.49">29170 7343 0,'0'0'0,"0"0"0,0-8 0,0-1 15,0 9-15,9-9 16,8 1-16,18 8 16,0 0-16,-9 8 15,0 10 1,0-1-16,-9 0 15,1 9-15,-10 9 0,1 8 16,-18-8 0,1 8-16,-1-8 15,-8 0-15,-1-9 16,1 0-16,8 0 16,0-9-1,9 9-15,0-9 16,18 1-16,-1 8 15,18 8-15,-9-8 16,9 0-16,-1 0 16,10 0-16,8 0 15,9 0-15,-27 0 16</inkml:trace>
  <inkml:trace contextRef="#ctx0" brushRef="#br0" timeOffset="-119002.49">30047 7569 0,'0'0'0,"0"0"0,0 0 0,0 0 0,-8 0 15,-1 8-15,0 10 16,-8-1 0,-1 9-16,1 0 15,0 9-15,8 8 16,9 0-16,0 1 15,0-1-15,9 0 16,8-17 0,0 0-16,1 0 15,-1 0-15,-8 0 16,0-9-16,-1 1 16,-16-1-16,-1 0 15,-17 9-15,0 9 16,0-18-1,26-17-15</inkml:trace>
  <inkml:trace contextRef="#ctx0" brushRef="#br0" timeOffset="-104304.61">6713 3151 0,'0'0'0,"0"-9"0,0 9 0,9 0 16,-1 0-16,-8 0 15,9 0 1,8 0-16,1 9 0,-1-9 16,0 0-16,1 0 15,-10 0 1,1 0-16,0 0 15,0 0-15,-1 0 16,1 0-16,0 0 16,-9 0-16,0 0 15,0 0 1,0 9-16,0-1 16,8 1-16,-8 0 15,0-1-15,0-8 16,0 0-16,0 9 15,0-9 1,0 9-16,0-1 16,0-8-16,0 0 0,0 0 15,9 0 1,-9 0-16,9 9 16,-1 0-16,1-1 15,8 10-15,1-1 16,-1 18-16,9-1 15,9 1-15,-9-9 16,0 0 0,0-9-16,0 1 15,-17-10-15,-1 1 16,1 0-16,0-9 16,0 8-16,-9 1 15,0-9-15,0 0 16,0 0-16,0-9 15,17 1-15,0-18 16,1-9 0,8 0-1,0 1 1,0 8 0,0 0-16,-9 0 0,1 0 0,-1 8 0,0 1 15,-8 8-15,0 9 16,-1 0-1,1 0-15,0 0 16,8 18-16,-8 25 16,-1 18-16,1 8 15,0-8-15,-9-18 16,0 0-16,0-8 16,0 8-1,0 1 1,0-10-1,0-8-15,0 0 16,0 0-16,0-17 0,0-1 0,0-8 16,0 0-16,0-8 15,17-1-15,1-8 16,8-9-16,8-9 16,1-8-1,-9-9-15,0 9 16,0 8-16,-8 0 15,-10 18-15,1 0 16,0 8-16,-1 9 16,-8 0-16,0 0 15,0 9 1,-8 17-16,-1 8 16,-8 1-16,-1 8 15,1 9-15,-1 0 16,10 0-1,8-9-15,0-8 16,0-9 0,0 0-16,0-17 0,0-1 0,0-8 15,0 0 1,0-8-16,8-1 16,10-17-16,-1 0 15,1 0 1,-1 9-16,0-1 15,-8 1-15,8 8 0,-8 1 16,0-1-16,8 9 16,9 9-1,18 17-15,8 8 16,17 18-16,18 0 16,-35-17-16</inkml:trace>
  <inkml:trace contextRef="#ctx0" brushRef="#br0" timeOffset="-67069.08">17933 2969 0,'0'0'0,"0"18"0,0 16 0,9 27 0,8 8 15,18 9-15,17 26 16,-9-9-16,1-17 15,-1-8 1,-8 8-16,8 34 16,1 9-16,-1-25 15,0 25-15,1 26 16,-27-8-16,-8 34 16,-26 0-1,-10-43-15,1 17 0,-8 1 16,8-44-1,0-26-15,0-18 16,-18-8-16,9-9 16,1-17-16,-1 0 15,9-17-15,8 0 16,1-9-16,0-9 16,8 0-1,9 1-15,0-1 16,17 0-16,1-17 15,17 1-15,-9 7 16,0 1-16,8 17 16,10 0-16,25 17 15,18 26-15,0 35 16,-18 26-16,-16 0 16,-10 44-1,-8 16 1,-9-8-16,-9 35 0,-8-27 15,-9 18-15,8 9 16,-16-27-16,-1 35 16,0-25-16,9 16 15,-8 1-15,8-35 16,0 34 0,0-42-16,0 7 15,17 10-15,0-35 16,10 9-16,16 16 15,18-33-15,0-18 16,-18-9-16,9 0 16,-9-34-16,-25-52 15</inkml:trace>
  <inkml:trace contextRef="#ctx0" brushRef="#br0" timeOffset="-66338.21">17976 3238 0,'0'0'0,"0"0"0,0 0 16,0-9-16,0 0 15,0-25-15,0-18 16,9-9-16,8 1 16,1-1-1,16-17-15,1-26 16,9 0-16,-1 9 15,0 8-15,10 1 16,25-10 0,9 10-1,-1 16-15,-34 36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20:21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21415 2597 0,'0'0'0,"0"0"0,0 0 16,18 0-1,25 8-15,18 10 16,26-1-16,8-8 15,44-1-15,26-8 16,35 9-16,17-9 16,52-9-16,44 1 15,-18 8-15,35 0 16,-9-9-16,-51 0 16,42 1-16,-25-1 15,-53-8-15,18-1 16,-17 10-1,-18-1-15,0-8 16,-35 8-16,0-8 16,-8 17-16,-44-9 15,9 1-15,0 8 16,-43-9-16,-27 0 16,1 1-16,-1-1 15,-8 0 1,-9 1-1,0-1-15,-8 0 0,-1 9 16,-17 0-16,0 0 16,-8 0-16,-1 0 15,0 9-15,1 8 16,-1 1 0,0-1-16,1 18 15,-1-1 1,1 1-1,-1 8-15,0-8 0,9 8 0,0 9 16,9 26-16,9 17 16,-10-17-16,-8-17 15,9 25 1,0 27-16,0 0 16,-9-9-1,-9 0-15,9 25 0,0-7 16,-17-27-16,8 0 15,0 18-15,1 0 16,-1-27-16,-8-25 16,0-18-16,-1 9 15,1-9 1,0 1-16,-9-1 16,0-17-16,0 0 15,0 0-15,0-9 16,0-8-16,0 0 15,0-1-15,0-8 16,0 0-16,0 0 16,0 0-1,0 0-15,0 0 16,0 0 0,0 0-16,-9 0 0,0 0 15,1 9-15,-1 0 16,0 8-1,-17 0-15,-9 1 16,-17 8-16,-17 0 16,-1-1-16,10 1 15,7-8-15,-16-1 16,-18 9-16,-26-9 16,18 1-16,-9-1 15,-53 0 1,1 9-16,8 0 15,-34 9-15,26 8 16,8-17-16,-17 9 16,35-9-16,17 0 15,-17 9-15,8-9 16,35-9 0,35-8-16,17-1 15,1 1 1,7 0-16,10-1 0,0 1 15,-1 0-15,1-9 16,8 8-16,1 1 16,-1-9-16,0 0 15,1 0-15,-1 9 16,0-1-16,1 1 16,-1 8-16,0 18 15,0 17 1,1 8-16,8 1 15,-9-9-15,9-9 16,-9 18 0,9 8-16,0 1 15,0-10-15,0 1 0,9-9 16,-9-9-16,0-17 16,0 0-16,9 0 15,-1-9 1,1-8-1,0 8 1,0-8 0,8 0-16,9-1 0,26 1 0,35 0 0,0-1 15,-9-16 1,17-1-16,53 0 16,-18-8-16,1 0 15,34-9 1,-9 0-16,0 0 0,44-9 15,-26-8-15,8 8 16,0 0-16,18 9 16,0 1-16,-26 7 15,25 1 1,-42 8 0,-10 1-1,10-1-15,-36 0 0,-25 1 0,-1-1 16,9 0-16,-17 1 15,-26 8-15,-18-9 16,-8 9-16,-9-9 16,0 9-1,-8-8-15,-10 8 16,1 0 0,0-9-16,-1 9 15,1-9-15,-9 1 0,0 8 16,0-9-16,0 0 15,0 1-15,0-1 16,0 0 0,9-17-16,-9 0 15,8-8-15,1-10 16,-9 1 0,9 0-16,-1-9 0,1-26 15,0-35-15,-9 1 16,9 8-16,-9-18 15,0-34 1,0 18-16,-9-9 16,0-27-16,0 27 15,1-26-15,-10 8 16,10 27-16,-18-44 16,8 17-16,10 27 15,-10-18 1,1 26-16,0 26 15,-1-17-15,1-9 16,-1 26-16,10 26 16,-1 17-16,0-8 15,1 0-15,-10 8 16,1 9 0,0 9-16,-1 8 15,10 0-15,-10 9 16,9 9-16,1 0 15,-1-1-15,-8 1 16,8 8-16,0 1 16,1-1-1,-18 0-15,0 1 16,-18-1-16,-17 1 16,-8-1-16,8 9 15,9 0-15,0-9 16,-35 1-16,-26-1 15,9 0-15,17 1 16,-26-1-16,-43 0 16,26-8-16,25 0 15,-51-9-15,8 8 16,10 1 0,-36-9-16,0 9 15,0-1-15,-17 1 16,0-9-16,-17 9 15,8-1-15,-17 10 16,17-10-16,9 1 16,0 17-1,-8-9-15,-1 9 16,9 0-16,-18 0 16,27 0-1,-18 0-15,18 0 0,-9 0 16,0 0-16,8-8 15,-16-1-15,8 0 16,-9-8 0,17 8-16,-8 1 15,-8-1 1,34 0-16,-26 1 0,26 8 16,8 0-16,-16-9 15,34 9 1,8 0-16,-34-9 15,35 9-15,43 0 16,-17 0-16,-9 0 0,9 0 16,35 0-1,16 0-15,19 0 16,-10 0 0,1 0-1,-1 0-15,10 0 0,-1 9 16,9-9-16,0 9 0,0-1 15,8 1 1,1 8-16,-9 1 16,9-1-16,-9 18 15,0 8-15,0 9 16,8-9-16,1 1 16,-1 16-16,10 36 15,-10 7-15,1-7 16,17-1-1,-9 44-15,1 8 16,8-17-16,0 34 16,0-8-16,0-17 15,0 43-15,0-26 16,0 0 0,0 34-16,0-34 15,0-9-15,0 18 16,0-27-16,0 1 15,0 17-15,0-35 16,0-17-16,0 17 16,0 1-16,0-27 15,0-34-15,0-9 16,8 8 0,1 1-16,8-9 15,1-9-15,-1-8 16,0-9-16,1 0 15,-1 0-15,-8-18 16,8 10 0,1-10-16,-1 1 15,0 0-15,1-9 0,-1 8 16,0-8 0,1 0-16,-9 0 15,8 0-15,-8 0 16,-1 0-16,1 0 15,0 0 1,-1 9-16,10 8 0,-1 1 16,0-1-1,1 0-15,-1 9 16,18 9-16,0 17 16,-1 9-1,10 8-15,-9-9 0,-1 1 16,-8-18-16,0-17 15,0 9-15,0 0 16,1-1-16,-10 1 16,0 0-1,1-9-15,16 0 16,10 0-16,34 8 16,9-16-16,0-10 15,17-16-15,43-1 16,1 0-1,8-8-15,35 0 0,-8-1 16,34 1 0,-9 0-1,18 8-15,-9 0 0,0 9 16,-26 0-16,-17 0 16,8 0-16,-51 0 15,8 0-15,0 0 16,-44 9-1,-25 0 1,-27-9-16,-8 0 0,-9 8 16,0-8-16,-17 0 15,-1 0-15,1 0 16,-9 0-16,0 0 16,0 0-1,0-8-15,0-1 16,0 0-16,0-8 15,0-18-15,9-25 16,-9-27-16,0 9 16,0 9-1,0 17-15,0-9 0,0-17 16,0-8-16,0 16 16,0 10-1,0 25-15,8 0 16,-8 9-16,0 9 15,0 0 1,0-1 0,0 10-16,0-1 0,0 0 0,-8 1 15,-10-1-15,-34 0 16,-26 1 0,0 8-16,8 0 15,-34 0-15,-26 0 16,17 0-16,9 0 15,-35 8-15,-18 1 16,27-9-16,-9 0 16,-17-9-1,43 9-15,18-8 16,-10-1-16,1 1 16,17-1-16,26 0 15,18 1-15,8-1 16,1 0-16,8 1 15,0-1 1,-1 9-16,1 0 0,0 0 16,0 0-1,9 0-15,0 0 16,-1 0-16,1 0 16,-1 0-16,1 0 15,8 0-15,-8 0 16,8 0-1,1 9-15,-1-1 16,0-8-16,1 0 0,8 0 16,-9 0-1,0 0-15,1 0 16,-1-8-16,-8-18 16,-10-26-16,1-18 15,0 1-15,9 0 16,-9-44-16,9-25 15,-1 34-15,10-9 16,-10-34 0,1 17-1,8 17-15,0-17 16,1-8-16,8 34 0,0 17 16,0-8-16,0-18 15,0 9 1,8 44-16,1 8 15,0 8-15,-9 10 16,8-1-16,1 0 16,0 9-16,0 0 15,8 0-15,26 0 16,27 9-16,17 17 16,17 0-1,61 0 1,0 0-16,-18 0 15,36 0-15,155 26 0</inkml:trace>
  <inkml:trace contextRef="#ctx0" brushRef="#br0" timeOffset="1805.29">18636 3411 0,'0'0'0,"0"0"16,0-9-16,0 9 15,0-8 1,0-1 0,9 0-16,0 1 0,8-1 15,26-17-15,44 0 16,26 0-16,9 0 16,43 0-1,17 0-15,18 9 0,8 8 16,9 18-1,0 8-15,9 0 16,0 9-16,-9 9 16,9 34-16,-18 9 15,1 9-15,-70-26 16,-35-9 0,0 0-16,-26 8 15,-34 1 1,-36 8-16,-25-8 0,-18-1 15,-78 10-15,-52 8 16,-52 0-16,-35 0 16,-17-18-1,-9 1-15,35-18 16,-35 0 0,35-17-16,26-8 0,17-10 15,70-8-15,17-8 16,9-1-16,43 0 15,18-8-15,25-9 16,27-17 0,26-27-16,78-7 15,52-1-15,87-9 16,34 9-16,-25 9 16,34 17-16,-17 8 15,0 18-15,-18 26 16,-34 9-16,-18 17 15,-34 0 1,-9 17-16,-69-8 16,-18 0-16,-17-9 15,-18 0-15,-17 0 16,-17 17-16,-18 26 16,-34 9-16,-53 0 15,-52-9-15,-60-8 16,-26-18-16,-1-8 15,-8-9-15,17-17 16,9-1-16,26-8 16,26 0-1,52-8 1,18-1-16,16 0 16,36 9-16,17 0 0,26 0 15,0-8-15,17-1 16,35 0-16,79-17 15,16 9 1,36 0-16,16 17 16,-25 17-1,17 0-15,-43-8 0,-27 17 16,10 9-16,-27 17 16,-26 17-1,-26-8-15,-35-1 16,-34-8-16,-52 35 15,-70 34-15,-61 0 16,-78-17-16,-17-26 16,8-17-16,-78 17 15,9 0 1,52-18-16,1 10 16,-27-10-16,69-25 15,27-9-15,34-17 16,78-1-16,18-16 15,35-1-15,42-26 16,45-25-16,112-53 16,191-95-1</inkml:trace>
  <inkml:trace contextRef="#ctx0" brushRef="#br0" timeOffset="2673.77">30351 2865 0,'0'0'0,"0"0"0,-8-8 0,-27-10 16,-17-8-16,-26 0 15,-18-8 1,-34-1-16,-18 9 15,18 9-15,-35 17 16,0 0-16,9 8 16,-18 10-1,9 8 1,0 8-16,-18-8 0,27 9 0,9 17 16,8 9-16,17 8 15,44-8-15,34-9 16,18-9-1,18 9 1,51 26-16,53 26 16,51-9-16,53-26 0,69-8 15,0-26-15,18-27 16,26 1-16,-53-9 16,9-17-1,-25-9-15,-27-26 16,-9-18-16,-60 1 15,-9 0-15,-44 17 16,-43 0 0,-8 0-1,-10-9-15,-16 27 0</inkml:trace>
  <inkml:trace contextRef="#ctx0" brushRef="#br0" timeOffset="3301.22">29361 3134 0,'-43'0'0,"-122"26"15,-87 0 1,-61 17 0,-8 0-16,87 1 15,25 25-15,9 0 0,53 1 0,43-10 16,8-16 0,35-1-16,26-17 15,27 8-15,25 10 16,35-1-16,70 9 15,69-9-15,43-8 16,36-9 0,-36-17-16,27-18 15,-27 0-15,-26-17 16,1 9-16,-61-9 16,-10-9-16,-7 1 15,-44 8-15,-35 8 16,-18 1-16,-16 0 15,-10-1 1,-25-7-16,-35-1 16,-35-9-16,-69 0 15,-27 18-15,-8 26 16,-26 8-16,0 9 16,9 9-16,-1 16 15,-8 36-15,52 0 16,52-9-16,0-9 15,18-8-15,34-1 16,18 10 0,34-1-16,26 0 15,27-8-15,34-1 16,104 18-16,53-8 16,8-27-16,87-17 15,17-17-15,-43-27 16,26-16-1,44-1-15,8 0 16,-70-8-16,-42-26 16,77-53-1,-86 19-15,-201 85 16</inkml:trace>
  <inkml:trace contextRef="#ctx0" brushRef="#br0" timeOffset="12489.87">17785 3472 0,'0'0'0,"0"0"0,0 0 15,0 0-15,9 0 16,17-9-16,26 0 15,26 1-15,18-1 16,8-8 0,18-1-16,25 1 15,1-9-15,17 9 16,8 8-16,1-8 16,-26-9-16,-35 8 15,-61 10-15</inkml:trace>
  <inkml:trace contextRef="#ctx0" brushRef="#br0" timeOffset="13347.32">18037 2796 0,'0'0'0,"0"0"0,0 0 15,0 0-15,17 0 16,1 9-16,17 8 16,8 9-16,26 17 15,10 1 1,-1-1-16,-9 0 0,-8 1 16,-18-18-1,-17 0 1,1-1-16,-1 1 15,-18 18-15,1 16 0,-18 10 16,-8-1-16,-35 9 16,0-9-16,-9-8 15,9-9 1,17-9-16,0-17 16,27-9-1,8-8-15,0-9 0</inkml:trace>
  <inkml:trace contextRef="#ctx0" brushRef="#br0" timeOffset="14218.88">17117 1350 0,'0'0'0,"0"0"0,0 0 0,17 0 16,0-9-16,9 9 16,9 0-16,-9 0 15,0 0-15,0 0 16,-8 9 0,-1-1-16,0 1 15,-8-1-15,0 10 16,-1-1-16,1 18 15,0 25-15,-1 18 16,1-8-16,0-10 16,-1-16-1,10-1-15,-1 0 16,18-8-16,-9-9 16,9-26-16,8-9 15,-17 1-15</inkml:trace>
  <inkml:trace contextRef="#ctx0" brushRef="#br0" timeOffset="14393.64">17143 925 0,'0'0'0,"-9"0"16,9 0-16,0 0 0,0 0 15,26 17-15,0-8 16</inkml:trace>
  <inkml:trace contextRef="#ctx0" brushRef="#br0" timeOffset="15472.22">18532 1497 0,'0'0'0,"0"0"0,0 0 16,-9 0-16,1 0 16,-1 0-16,-8 0 15,-1 0-15,-8 0 16,0 0-16,9 0 15,-1 0 1,1 0-16,0 0 16,8 0-16,0 0 15,9 0-15,0 0 16,0 0-16,0 0 16,0 0-16,0 0 15,0 8 1,0 1-16,0 0 15,0-1-15,0-8 16,0 0-16,0 0 16,0 0-16,0 0 15,0 0-15,0 0 16,0 0-16,0 0 16,0 0-1,0 0-15,0 0 16</inkml:trace>
  <inkml:trace contextRef="#ctx0" brushRef="#br0" timeOffset="19770.43">23647 5975 0,'0'0'0,"-9"0"0,9 9 16,0-1-16,0-8 16,-8 0-16,-1 0 15,0 0-15,1 0 16,-1 0-16,0 0 15,1 0 1,-1 0-16,0 0 16,-17 0-16,0 0 15,-9 0-15,-8 9 16,-1 0-16,-16-1 31,-1-8-31,-26 0 0,0 0 16,0 9-16,1 0 15,-19-9-15,-25 0 16,17 0-16,26 0 16,0 0-1,-8-9 1,-9-8-16,8-1 16,18 10-16,9-1 0,-18-17 0,-17 9 15,17-1 1,17 1-16,1-9 15,-9-9-15,-9-8 16,0 0 0,17-9-16,18 8 0,0 1 15,0-9-15,0-26 16,-9-17-16,0 8 16,9 9-1,-8 0-15,7-26 16,1-17-16,18 9 15,8 25-15,0-26 16,8-25-16,1 25 16,8-8-1,-8-18-15,17 1 16,0 16-16,-9-16 16,9-1-16,0 35 15,0 0-15,0 0 16,0-8-16,0 34 15,0 9-15,0 8 16,0 9 0,9-9-16,-1-8 15,10 0-15,-1 8 16,18 9-16,26 9 16,17-9-16,-9 9 15,1 8-15,25-8 16,27 8-16,-18 18 15,0-9-15,35 8 16,0 1 0,-26 17-1,26 9-15,26-9 0,-35 0 16,27 8-16,25-8 16,-17 9-16,17 0 15,-8-9-15,-35-9 16,43 0-1,-34 9 1,8-8 0,27-10-16,-36 10 0,18-10 0,0 1 15,-26 0-15,35-1 16,0 1-16,-9 0 16,8-1-16,-16 10 15,16-1-15,10 9 31,-27-9-15,18 9-16,-18 0 16,0-8-16,9 8 15,-17 0-15,-18 0 0,35 0 0,-26-9 16,-17 9-16,8-9 16,0 9-1,-26 0-15,1 0 16,25 9-1,-9 8-15,-16 1 16,-18-1 0,-1 0-16,19 9 0,-1 0 0,-35 0 15,-8 0-15,-18 0 16,1-8-16,8-1 16,-9 0-1,1 1 1,-1-1-16,1 9 15,-10 9-15,1-1 0,0 18 16,0 0-16,-9 0 16,0 0-16,0-9 15,-9 1 1,1 16 0,-1 10-16,9 16 15,-9-8-15,1-17 0,16 8 16,1 26-16,9 18 15,-1-18-15,0-8 16,-17 0-16,9 16 16,-9 10-1,-8-18-15,-10-17 0,1 9 16,8 17 0,-8 0-16,0-26 15,-1-9-15,1 26 16,0 9-1,-1-8-15,-8-18 16,0-18-16,-8 1 16,-1 17-16,0 0 15,1 0-15,-1-18 16,-17 1-16,-9-18 16,-8 1-16,-18-1 15,0 0-15,0 0 16,-25-8-16,-27 17 15,-9-9-15,9 1 16,-17-10 0,-18 1-16,9-9 15,-43-9-15,8 9 16,9-8-16,-17-1 16,17 0-16,-26 1 15,-9-1 1,18 0-16,-9 1 0,17-10 15,-17 1 1,17 8-16,1-8 16,-18-9-16,34 9 15,-25-9-15,8 0 16,9-9-16,-26 0 16,44 9-1,-18-8-15,-18-1 16,36 0-16,-18 1 15,0-1-15,26 0 16,-18 1-16,1-1 16,43 0-16,-35 1 15,10-1-15,33 0 16,18 1 0,-8-1-16,-9 9 15,17-9-15,35 1 16,8 8-16,10 0 15,25 0 1</inkml:trace>
  <inkml:trace contextRef="#ctx0" brushRef="#br0" timeOffset="20953.48">24437 6754 0,'0'0'0,"0"0"0,0 0 16,0 18-16,18 34 15,-1 34-15,9 1 16,0-9 0,0 0-16,0 0 15,18 8-15,8 1 16,17-9-16,-8-17 15,-9-18-15,9-17 16,26 0-16,26-9 16,-18-8-16,-17-18 15,-8-17-15,8-26 16,0-17 0,0 0-16,-17 8 15,-18-8 1,1-26-1,-18 8-15,-17 9 0,-9 17 0,-9 9 16,-17 0-16,0 9 16,-18 17-1,10 17-15,16 9 16</inkml:trace>
  <inkml:trace contextRef="#ctx0" brushRef="#br0" timeOffset="21265.93">25063 6936 0,'0'0'0,"0"0"0,0 0 16,0 18-16,0 25 15,0 18-15,0 8 16,0 35-16,8 52 16,10-18-1,-1 36-15,9 7 16,9-51-16,8 18 15,1-1-15,-1-34 16,-8-62-16</inkml:trace>
  <inkml:trace contextRef="#ctx0" brushRef="#br0" timeOffset="25272.29">21137 8495 0,'0'0'0,"0"0"0,0 0 0,0 0 0,0 18 16,9-1-1,8 26-15,9 18 16,9 17-16,0 0 16,0 0-16,-1-17 15,1-1-15,9-8 16,25 17-16,18 9 16,-9-17-1,-9-9-15,10-9 16,34-17-16,8-8 15,-25-27-15,-1-26 16,27-17-16,-9 0 16,-27 0-1,-16 0-15,-9 0 16,-9-17-16,0-17 0,-9 16 16,-17 18-1,-17 9-15,0 8 16,-9 1-16,-9 8 15,0 0 1,1 17 0</inkml:trace>
  <inkml:trace contextRef="#ctx0" brushRef="#br0" timeOffset="25593.86">22179 8851 0,'0'0'0,"0"0"0,0 0 15,0 8-15,9 18 16,8 9-16,-8 8 16,9 27-1,-1 25-15,0 17 16,1-16-16,8 16 16,8 18-16,10 0 15,-27-61-15</inkml:trace>
  <inkml:trace contextRef="#ctx0" brushRef="#br0" timeOffset="26386.21">27511 8149 0,'0'0'0,"0"0"0,0 0 16,18 0-16,-1 0 16,1 0-16,-10 9 15,10 17-15,-1 17 16,0 18-1,-8-1-15,0 1 16,-9-18-16,0 0 0,0-8 16,0 0-1,0 17-15,8 0 16,10 8 0,-1 1-1,1-18-15,25 1 16,9-1-16,9-17 0,-9-17 0,0 8 15,-9-8-15,-16-9 16</inkml:trace>
  <inkml:trace contextRef="#ctx0" brushRef="#br0" timeOffset="26568.94">27590 7612 0,'0'0'0,"0"0"0,0 0 16,8 9-16</inkml:trace>
  <inkml:trace contextRef="#ctx0" brushRef="#br0" timeOffset="55227.28">23751 8972 0,'0'0'0,"0"0"0,0 0 16,0 0-16,0 0 15,18 0-15,-1 0 16,18 0-16,-1-9 16,1 1-16,0-10 15,0-8 1,-1 0-16,1 0 15,9 0-15,8 0 16,17 0-16,1 9 16,-10 8-16,-8 9 15,9 0-15,0 18 16,-18-10-16,-25-8 16</inkml:trace>
  <inkml:trace contextRef="#ctx0" brushRef="#br0" timeOffset="55503.63">23994 9388 0,'0'0'0,"0"0"16,0 0 0,0 8-16,0 1 15,18 0-15,-1-1 16,35 10-16,52-10 16,18 1-16,-26-18 15,25-8-15,9-9 16,-25 17-16,-53 9 15</inkml:trace>
  <inkml:trace contextRef="#ctx0" brushRef="#br0" timeOffset="68148.25">25835 7716 0,'0'0'0,"0"0"0,0 0 0,0 0 15,0 0-15,0 0 16,0 0-16,-8 0 16,-1 0-16,0 17 15,1 35-15,8 18 16,0 7-16,-9 1 15,0-8 1,1 25-16,-10 35 16,1-35-16,0-8 15,-10 34-15,10 9 16,17-35-16,0-17 16,0-8-16,17-1 15,1-9 1,8-8-16,0-8 15,0-10-15,0-8 16,0-17-16,26 0 16,35-18-16,9 0 15,-10 1-15,1-18 16,44 0-16,-10 8 16,-17 1-1,1 0-15,42-1 16,-17 1-16,-43 8 15,-17 1-15,8 8 16,9-9-16,-35 9 16</inkml:trace>
  <inkml:trace contextRef="#ctx0" brushRef="#br0" timeOffset="79858.6">21841 10401 0</inkml:trace>
  <inkml:trace contextRef="#ctx0" brushRef="#br0" timeOffset="81147.52">21572 10072 0,'0'0'0,"0"0"0,-9 0 16,0 9-1,0 8-15,1 0 16,-1 18-16,0 0 16,9-1-16,0 18 15,9 9-15,8 34 16,10 26 0,7-8-1,1 0-15,0 25 0,-9-8 16,0-26-16,-9 17 15,-8 9-15,0-35 16,-1-25 0,1-18-16,-9-9 15,0-17-15,0 0 16,0-9-16,0-8 0,0 0 16,9-1-16,-1 1 15,10 0 1,8-1-16,35-8 15,17 9 1,8-18-16,1 1 0,18-1 16,25 0-1,0 1-15,-8-10 0,17 1 16,0 0 0,-27-1-1,-16 10-15,8-10 16,0 10-16,-34-1 0,-18 0 15,-9-17-15,-25 18 16</inkml:trace>
  <inkml:trace contextRef="#ctx0" brushRef="#br0" timeOffset="83972.12">25940 10800 0,'0'0'0,"0"0"16,0 0-16,0 0 16,0 0-16,0-9 15,0 0-15,0 1 16,0-18-16,0 0 16,-9 0-1,0 0-15,1-9 16,-18 0-16,-1-8 15,1 8-15,-17 1 16,0 8-16,-1 8 16,-17 1-1,9 8-15,-9 9 16,9 0-16,-8 9 16,7 8-16,1 9 15,0 9-15,18 8 16,-1 1-16,0-1 15,9 0-15,0 9 16,0 0 0,0 0-16,0 0 0,0 0 15,-26 17-15,-9-8 16,9-9 0,0-9-16,8-17 15,1 0 1,-9-8-16,0-10 15,-18 1-15,-8-18 0,17 1 16,9-10-16,0-8 16,0-17-1,0-9-15,17 0 16,0 0 0,1 0-16,16 9 0,1-18 15,17-8-15,0 17 16,8 0-16,10 9 15,8-1-15,17 10 16,27-1 0,17 9-16,-9 9 15,9 17-15,26 0 16,8 17-16,-17 18 16,-8 17-16,8 0 15,0 8-15,-8-8 16,-18 0-1,-9-9 1,10 1-16,7 8 0,1 0 16,0-9-16,-26 0 15,-9-17-15,0 0 16,0-17-16,9 0 16,0-18-16,17-34 15,-26 17-15</inkml:trace>
  <inkml:trace contextRef="#ctx0" brushRef="#br0" timeOffset="152163.51">27286 9587 0,'0'0'0,"0"0"0,0 17 0,0 35 15,8 0-15,-8 0 16,9 0-16,-9 9 16,17 17-1,-8 17-15,8-8 16,1-27-16,-1 1 15,9-1-15,9-8 16,-9 9-16,9-26 16,-18-27-16</inkml:trace>
  <inkml:trace contextRef="#ctx0" brushRef="#br0" timeOffset="152485.99">26713 10800 0,'0'0'0,"0"0"0,0 0 16,0 0-16,0 0 15,8 0-15,27 0 16,69 8-16,44 1 15,34-9-15,27-9 16,34 1 0,-9-1-16,1 0 15,-10 1 1,-33-1 0,7 0-1,-51 9-15,-35-8 0,0-1 0,-35 0 0,-26 9 16,-26 0-16</inkml:trace>
  <inkml:trace contextRef="#ctx0" brushRef="#br0" timeOffset="153226.15">26591 12437 0,'0'0'0,"0"0"15,0 0-15,9 8 16,-9-8-16,0 0 16,0-8-16,0-10 15,-9-16-15,0-10 16,-17-8 0,0-43-16,-9-18 15,9 10-15,9 16 16,0-8-16,-1-18 15,18 9-15,0 35 16,18 17-16,-1 0 16,18 9-1,17-1 1,0 10-16,0 16 0,0 18 16,18 0-16,25 18 15,9 16-15,-8 27 16,-18 17-16,-17 0 15,0 0 1,8 0-16,1 26 0,-10 0 16,-8-26-1,-17-18-15,-9-17 16,-17 1-16,0-10 16,-1-25-16,-8-9 15</inkml:trace>
  <inkml:trace contextRef="#ctx0" brushRef="#br0" timeOffset="153419.81">26539 11926 0,'0'0'0,"0"0"15,0 0-15,26 0 16,26 0-16,44-9 15,60-8 1,0-1-16,-17 1 16,26-18-16,-35 1 15,-95 25-15</inkml:trace>
  <inkml:trace contextRef="#ctx0" brushRef="#br0" timeOffset="153707.17">27703 11432 0,'0'0'0,"0"0"15,0 0-15,0 17 16,17 26-16,0 18 16,18 0-16,0 25 15,8 18-15,1-17 16,-10-18 0,1-8-16,-18-44 15</inkml:trace>
  <inkml:trace contextRef="#ctx0" brushRef="#br0" timeOffset="154061.99">28059 11648 0,'0'0'0,"0"0"0,0 0 16,0 0-16,17 0 15,0 18-15,1-1 16,25 26-16,9 18 16,9 26-1,-9-18-15,-17-26 0,-9-8 16,-9-18 0,-8-8-16,0-1 15,-1-16-15,1-1 16,0-26-16,-1-8 15,1 9-15,0-1 16,-1 0-16,10-8 16,-1 0-1,1 17 1,-10 17-16</inkml:trace>
  <inkml:trace contextRef="#ctx0" brushRef="#br0" timeOffset="154505.47">29413 11614 0,'0'0'0,"0"0"16,0 0-16,0 0 15,0 0 1,-8-9-16,-10 9 0,-16 0 16,-27 0-1,9 17-15,17 1 16,-9-1-16,1 0 16,8 1-16,1-1 15,-1-8-15,17-1 16,1 1-16,17-9 15,0 0 1,0 0-16,0 9 16,9-9-16,-1 0 15,1 0-15,9 8 16,8-8-16,0 0 16,0 0-16,8 0 15,19 9-15,7-9 16,-16 0-1,-27 0-15</inkml:trace>
  <inkml:trace contextRef="#ctx0" brushRef="#br0" timeOffset="155782.57">29344 11631 0,'0'0'0,"-9"0"0,0 0 15,-8 9-15,-9 8 16,9 0-16,-1 1 15,1 16 1,17 27-16,9 26 31,8-1-31,18-17 0,-1 27 0,19 25 16,-10 0-16,-17-25 16,-9-1-16,9 17 15,-17-8-15,0-26 16,-18-17-16,0-18 15,1-17 1,-10 0-16,-8-8 16,0-10-16,-8-8 15,-10-17-15,-17-52 16,9-18-16,18 0 16,16-34-16,18-26 15,26 34-15,35 1 16,8-10-16,1 10 15,8 17 1,26 17-16,9 8 16,-26 10-16,-17-1 15,-1-8-15,-8 8 16,-18 18-16,-8 8 16,-9 18-1,-17-1-15,-1 18 16,-16 0-16,-1 0 15,-17 18-15,-9 8 16,-26 26-16,-8 8 16,17-16-16,17-18 15,18 0-15,-1 0 16,18-9-16,0 0 16,18 1-16,8-10 15,0 1-15,-9 0 16,9-9-1,0-9-15,0 0 16,0 1-16,0-1 16,1 0-1,-1 1-15,0-1 0,0 0 16,8-8-16,1 8 16,0 1-1,8 8-15,-8 0 16,26 0-16,17 0 15,18 0-15,-10 0 16,-25 0-16,0-9 16,-18-17-16,1-9 15,-1-8-15,-17 0 16,-8-9 0,-10 0-16,-16 9 15,-1-18-15,-17 0 16,9 1-16,-1 25 15,1 9-15,17 17 16,0 9-16,0 9 16,8 26-16,27 34 15,43 78 1,9 9-16,0-9 16,-17 9-16,-36-43 15,-8-1-15,-17 1 16,-9-26-16,-9-18 15,1-17-15,-1-26 16</inkml:trace>
  <inkml:trace contextRef="#ctx0" brushRef="#br0" timeOffset="156034.17">30785 11137 0,'0'0'0,"0"0"0,0 0 15,9 0-15,8 0 16,27 18-16,8-1 16,9 9-1,-18 0-15,-17 0 16,-17 0-16,-9 0 0,-9 0 15,-17 0 1,-9-17-16,27-9 16</inkml:trace>
  <inkml:trace contextRef="#ctx0" brushRef="#br0" timeOffset="164878">22232 17564 0,'0'0'0,"-9"0"0,0 9 0,0 0 16,1-1-1,-1 1-15,0 8 16,1 1-16,-10-1 16,-8 9-16,0 0 15,9 0-15,-1 0 16,1 0 0,-9-9-16,0 1 15,0-1-15,0 9 0,-17 0 16,-1 0-16,-17 0 15,0 0 1,-8-9-16,8 0 16,9-8-16,0 0 15,-9-9-15,-17-9 16,-9 0-16,18 1 16,-9-18-1,-18 0-15,-17-17 16,-8-1-1,16-8-15,1 9 16,-17-9-16,-1 0 0,18 9 16,-9-1-16,-17-8 15,8 9-15,9-18 32,0-17-32,-17-8 0,0-1 15,17-8-15,0-18 16,-9 1-16,10 8 15,7-17-15,-8-9 16,1 0-16,-10 0 16,18 0-16,8-9 15,-8-8 1,17 0-16,9 8 16,26 9-16,0-8 15,8-18-15,10 0 16,8 9-16,8-18 15,18-8-15,0 17 16,18 17 0,-1-25-16,0 8 15,18 26-15,26 9 16,8-18-16,1 26 16,-9 9-16,-1-17 15,19-9-15,7 18 16,10 25-16,-9 9 15,0 0-15,17-17 16,9 17 0,-18 26-16,9 0 15,18 0-15,8 17 16,-8 9-16,8 9 16,26 0-16,-17 17 15,-8 0-15,34 8 16,-26-8-1,-18 18 1,44-1 0,-17 0-1,-35 18-15,26 0 0,8 17 0,-25-9 0,-1 9 16,36-9-16,-36 1 16,1-10-16,34 9 15,-17 1 1,-26 8-1,17 17 1,9 0-16,-26-17 0,-35-8 0,18 8 16,17 0-16,0 8 15,-27 9-15,-16 1 16,-18-10 0,26 10-16,0-10 15,9 10-15,-9 16 16,-17 10-16,-9-27 15,0 0-15,18 0 16,-1 18-16,9 8 16,-8-8-1,-27-26-15,-17-1 16,9 1-16,-9 17 0,0 8 16,0 1-16,-8-26 15,-1-9 1,9 26-16,9 17 15,0 17 1,-9-16-16,0-36 0,0 10 16,0 25-16,0 0 15,-9-8-15,1-18 16,-10 0-16,1 9 16,-9 26-1,0-8-15,-9-18 16,1-9-16,-19 9 15,1 34 1,-8-8-16,-1-34 0,9-1 16,-9 0-16,9 18 15,0-1-15,0-8 16,0-17 0,-9 0-1,-8-1-15,-27 18 16,-8 9-16,9-9 0,-1 0 15,9-18-15,-25 1 16,-10 0-16,1 8 16,8 0-1,-9 1-15,-17 8 16,-8-18-16,16 1 16,-16-1-16,-18-16 15,-9-1-15,9-17 16,-8-17-16,25-27 15,79 10-15</inkml:trace>
  <inkml:trace contextRef="#ctx0" brushRef="#br0" timeOffset="167610.04">18819 14411 0,'0'0'0,"0"-8"0,8 8 16,1 0-1,0-9-15,-1 0 16,1 1-16,8-1 16,1-17-1,8 0-15,0 0 0,0 0 16,-9 0-16,9-8 16,9-10-1,0 1-15,0-9 16,-1 0-16,27-9 15,9-8-15,-10 17 16,-8 9-16,9-9 16,0 9-1,9-1-15,8 1 16,9 8-16,-9 1 16,0 16-16,9 1 15,8-9-15,9 9 16,-17-1-16,-9 1 15,9 0 1,17-9-16,9 8 16,-17 1-16,-9 8 0,0 9 15,17 0 1,0 0-16,-17 9 16,0 8-16,17 1 15,9 8-15,-18-9 16,-17 0-16,1 9 15,7 0-15,10 0 16,-18 0-16,-17 0 16,0 9-1,0 0 1,8 17-16,9 0 16,9 8-16,-18-17 15,-8 1-15,-17-10 0,8 1 16,9 17-16,-1 9 15,1 8-15,0-8 16,-18-18 0,1 0-16,-1 1 15,-17-1 1,9 0-16,-9 18 16,9 8-16,-9-8 0,9-1 15,-1 1-15,1-9 16,8 0-16,-8 9 15,0 16 1,8 1-16,-17-17 16,0 0-16,-8-18 15,-1-8-15,1 17 16,-10 17 0,1 9-1,0-9-15,-1-8 16,1-1-16,-9 1 0,9 17 0,-9 9 15,0-9 1,0-18-16,-9-8 16,0-8-16,-8 7 15,-9 19 1,-18 8 0,-8 0-16,0-9 0,17-17 0,1-9 15,-1 1 1,0-1-16,-8 9 15,-1 0-15,-16 17 16,-1 0 0,0-8-16,9-18 15,0-8-15,0 0 0,8-1 16,-25-8-16,-9 9 16,-9-9-1,17 9-15,10-9 16,7 0-16,-7 8 15,-18-8-15,-9 0 16,17 0-16,18-9 16,0-8-16,-9 0 15,-17-1 1,-9-8-16,9-8 16,9-1-16,-1 0 15,9-8-15,-25-9 16,-10 0-16,9-8 15,18 16-15,-1 1 16,1 0 0,-18-1-16,-9-8 15,18 9-15,9 0 16,-1-1-16,-8-8 16,-9 0-16,0 0 15,9-17-15,9 0 16,-1-9-1,-17-9-15,1 9 16,-1 9-16,17 0 16,10-1-16,-1-16 15,-17-18-15,-1-9 16,-7 18-16,16-1 16,9 1-16,9-26 15,0-9-15,17 9 16,-8-35-1,8-9-15,9 0 16,0-34 0,-9 0-16,9 26 0,0-26 15,9-1-15,8 18 16,1-8 0,8 8-16,0 26 0,17 9 15,18-9-15,69-165 16</inkml:trace>
  <inkml:trace contextRef="#ctx0" brushRef="#br0" timeOffset="175606.24">20017 15685 0,'0'0'0,"0"0"0,0 0 0,0 0 15,0 0 1,0 0-16,0 0 0,-9-9 16,1 0-1,-1 1-15,0-1 16,1 0-16,8 9 16,0 0-16,0 0 15,0 0-15</inkml:trace>
  <inkml:trace contextRef="#ctx0" brushRef="#br0" timeOffset="180351.93">19800 15563 0,'0'0'0,"0"0"0,0 0 0,0 0 16,0 0-16,0 0 0,0 0 0,0 0 0,0 0 0,0 0 0,9 0 15,-1 0-15,1 0 16,-9 0-1,0 0-15,0 0 16,0 0-16,0 0 16,0 0-16,0 0 15,0 0-15,0 0 16,0 0-16,-9-8 16,1-1-1,-1-8 1,-8 0-1,-1-1-15,1-8 0,-1 0 16,1-8-16,0-10 0,-1 1 16,1-18-16,0 1 15,8 8 1,-8 0-16,8 0 16,-8-9-1,8 9 1,0 0-16,-8-17 0,17 8 0,0 9 15,0-8-15,0-10 16,0 18-16,8-8 16,1-1-16,0 1 15,0 8 1,8 0 0,0 0-1,1 8-15,16-8 16,10 9-16,8-9 0,9-9 0,-1 9 15,-16 0-15,-1 9 16,-8 0-16,0 8 16,17 1-16,0-1 15,0 9 1,-8 9-16,-1-1 16,-8 1-16,-9 8 15,0 1-15,0-1 16,0 9-16,0 0 15,0-9 1,9 9-16,8 0 16,9 0-16,-8 0 15,-1 0-15,1 0 16,-10 0-16,-8 0 16,0 0-16,0 9 15,9-9 1,9 9-16,8-1 15,0 1-15,9 0 16,-1-1-16,-16 1 0,-18 0 16,0-1-1,0 1-15,0 8 16,0 1-16,9-1 16,0 18-16,-9-9 15,0 0-15,8-1 16,-8 1-16,0 0 15,1-8 1,-1-1-16,0-8 16,-9-1-1,0 1-15,-8 0 16,0-1-16,-1 1 0,1 0 16,0-9-16,-1 8 15,1-8-15,0 0 16,-9 0-1,0 9-15,0-9 16,0 0-16,0 0 16,0 0-16,0 0 15,0 0-15,0 0 16,0 0-16,0 0 16,0 0-1,0 0-15,0 0 16,0 0-16,0 0 15,0 0-15,-9 0 16,0 0-16,1 0 16,-1 9-16,-17-1 15,0 1 1,0 0-16,0-1 0,0 1 16,0-9-16,0 0 15,0 0 1,0 0-16,0 0 15,-18 0-15,1 0 16,-9 0 0,8 0-1,-8 0-15,17 0 0,1 9 0,8-9 16,0 0-16,-1 0 16,1 8-1,0 1-15,0-9 16,0 9-16,0-1 15,-9 1 1,1 0-16,8-1 0,0 1 16,8 0-16,1-1 15,0 1-15,-1-9 16,9 0 0,1 9-16,-1-9 15,0 0 1,1 0-16,8 0 15,-9 0-15,0 0 0,9 8 16,-8-8-16,-1 0 16,0 0-1,1 9-15,-1 0 16,0-9-16,1 0 16,-1 0-16,0 0 15,1 0-15,8 0 16,0 0-16,0 0 15,0 0-15,0 0 16,-9 0 0,9 0-16,0 0 15,0 0-15,0 8 16,0 1 0,0 0-16,0-1 0,-9 1 15,9 0 1,0-1-16,0 1 0,0 0 15,0-9 1,0 8-16,0-8 16,-9 0-16,9 0 15,0 9-15,0-9 16,-8 9 0,8-1-16,0-8 0,0 9 15,0-9-15,0 9 16,0-1-1,0 1-15,0 0 16,0-1-16,0 10 16,0-10-1,0 10-15,0-1 0,8 0 16,10 9-16,-1 0 16,18 9-16,0-1 15,8 10 1,1-1-16,-1 0 15,0 1-15,-17-18 16,0 8 0,1-8-16,7 9 0,1 0 15,0-1-15,17 10 16,-9-1-16,9 0 16,-8 0-1,-1 1 1,1-1-16,-10-8 15,-8-9-15,9 8 16,17 1-16,0-9 0,9 0 16,-9 0-16,-8 0 15,-1 0-15,-17-9 16,0 9 0,0 0-16,0 0 15,-8 0-15,-1 0 16,0-9-16,1 1 15,-10-10-15,1 1 16,0 0 0,0-1-16,-1 1 15,1-9-15,-9 0 16,0 0-16,0 0 16,0 0-16,0 0 15,0 0-15,0 0 16,0 0-16,0 0 15,0 0 1,0 0-16,0 0 16,0 0-16,0 0 15,0 0-15,0 0 16,0 0-16,9 0 16,-1 0-16,1 0 15,0 0 1,-1 0-16,1 9 15,8-9-15,1 8 0,-1-8 16,0 0 0,1 0-16,8 0 15,0-8-15,0-1 16,-9 0 0,9 1-16,-8-10 0,-1 1 15,1 0-15,-1-9 16,0 0-16,1 0 15,-1 0 1,0 0-16,18-9 31,0-8-31,-9 0 0,0-1 16,0 1-16,0 8 16,-9 1-16,-8-1 0,0 0 15,-1 9-15,-8 0 16,-8 0-1,-1 0 1,0 1-16,1-1 0,-1 0 16,0 0-16,1-9 15,-10 0-15,10 1 16,-1-1 0,0 9-16,1 9 15,8-1-15,0 1 16,0 8-16,0 1 15,0-1-15,0 9 16,0 0-16,0 0 16,0 0-16,0 0 15,0 0-15,0 0 16,0 0-16,8 0 16,1 9-1,0-1-15,8 10 16,-8-1-16,-1 0 15,1-8-15,0 0 16,-1-1 0,1 1-16,0 0 0,-1-1 15,1 10-15,0-10 16,-1 10 0,1-1-16,0 0 15,0 1-15,-1 8 16,10 0-16,-1 0 15,0 8-15,1 1 16,-1-1-16,0 1 16,-8 0-1,0-1-15,-1 1 16,1 0-16,0-1 16,0 1-16,-1 0 15,1 8-15,0 0 16,-1 9-16,1 0 15,-9-8-15,0-1 16,0 0 0,0 0-16,0 1 15,-9 8-15,1 0 16,-1 0-16,0 0 16,1 0-16,-10-9 15,9 0-15,-8 1 16,0-1-1,-1 0-15,1 0 16,-9 1-16,0-1 16,0-8-16,0-1 15,0 10-15,0-18 16,0 0-16,0 0 16,0 0-1,-1 0-15,1 0 16,0 0-16,0 0 0,0 0 15,-8 0-15,-10 0 16,-8 0 0,0-9-16,0 0 15,0 0-15,8-8 16,1 0-16,-9-1 16,-9 1-16,-9 0 15,1-9 1,17 8-16,0-8 15,0 0 1,0 0-16,-9 0 16,0 9-16,-8-9 15,8 0-15,9 0 0,8 0 16,-8 0-16,9 0 16,-9-9-16,0 1 15,-9-1 1,9-8-16,0-1 15,17 1-15,0-9 16,0 0-16,9 9 16,9 0-16,0-9 15,-1 8 1,1 1-16,-1 0 16,10-1-16,-1 1 15,0 0-15,9 8 16,0 0-16,0 1 15,0 8-15,0 0 16,0 0-16,0 0 16,0 0-1,0 0-15,0 0 16,0 0-16,0 0 16,0 0-16,9 0 15,0 0-15,-1 0 16,10 0-1,-1 0 1,1 0 0,-1 0-1,9 0-15,0-9 0,0 0 0,0 1 0,0-1 16,0 0-16,0 1 16,0-1-16,0 0 15,0 1 1,9-1-16,0 0 15,8-8 1,9 8-16,1 1 0,-1 8 0,-9-9 16,0 0-1,1 1-15,-9-1 16,-9 0-16,8 9 16,-8-8-16,9-1 15,-9 9-15,0 0 16,0-9-1,0 1-15,-8-1 16,-1 0-16,1 1 16,-1-1-16,0 0 15,1 1-15,-1-1 16,-8 0-16,-1 1 16,1-1-1,0 0-15,-1 1 16,1 8-16,0 0 0,-1 0 15,1 0 1,-9 0-16,0 0 16,9 0-16,-1 0 15,1 0 1,0 0-16,-9 0 16,0 0-16,0 0 0,9 0 15,-9 0-15,0 0 16,8 0-1,-8 0-15,9 0 16,0 0-16,-9 0 16,8 0-16,1 0 15,-9 0-15,0 0 16,0 0-16,9 0 16,-9 0-1,0 0-15,0 0 16,0 0-1,0 0-15,0 0 16,0 0-16,0 0 16,0 0-16,0 0 0,60 26 15,-60-26-15,0 0 16,0 0-16,0 0 16,0 0-1</inkml:trace>
  <inkml:trace contextRef="#ctx0" brushRef="#br0" timeOffset="183218.25">20034 15711 0,'0'0'0,"0"0"0,0 0 15,0 0 1,0 0-16,0 0 16,0 0-16,0 0 0,0 0 15,0 0 1,0 0-16,0 0 16,0 0-16,-8-9 15,-1 0-15,0 1 16,1-1-16,8 0 15,0 1-15,0-1 16,0 0 0,0 1-16,-9-1 15,0-17-15,1-9 16,-1-8-16,0-17 16,1 8-1,8 0-15,0 0 16,0 8-16,0 1 0,-9 0 15,9-18-15,0-8 16,0-1 0,0 10-16,9 8 15,-1 0-15,1 9 16,0-1-16,-1 10 16,1-1-1,-9 0-15,0 18 16,9 0-1,-9-1-15,0 10 0,0-1 16,0 0-16,0 1 16,0-1-16,0 9 15,0 0-15,0 0 16,0 0 0,0 0-16,0 0 0,0 0 15,0 0-15,0 0 16,0 0-1,0 0-15,0 0 16,8 0-16,1 9 16,0-9-16,-1 8 15,1 1-15,8 8 16,1 1-16,-1-1 16,9 0-1,9 9-15,0 0 16,-1 9-16,10 0 15,-9-1 1,-1 1-16,1 8 16,-9-8-16,0 0 0,9-1 15,0 1-15,-1-1 16,10 10-16,-1-10 16,1 1-1,-1 0-15,-8-1 16,0 1-1,-9 8-15,0-8 0,0-9 16,0 0-16,-9 0 16,1 0-16,-1 0 15,0 0 1,1 0 0,-1 0-16,0 0 15,1 0-15,8 0 16,0 0-16,9 0 0,-1 8 15,-8-8-15,0 0 16,0 0-16,1 0 16,-10 0-1,0 0 1,1-8-16,-1-1 0,0 0 16,-8-8-16,0 0 15,8 8-15,-8-8 16,-1-1-16,10 1 15,-9 0 1,-1-1-16,1 1 16,8 0-16,1-1 15,-1 1-15,0 0 16,1-9-16,-1 0 16,0 8-1,1 1-15</inkml:trace>
  <inkml:trace contextRef="#ctx0" brushRef="#br0" timeOffset="187660.26">20399 12662 0,'-9'0'0,"9"0"0,0 0 0,0 0 15,0 0 1,0-9-16,0 0 0,0 1 16,0-1-16,9 0 15,0-8-15,8 8 16,1 1-1,-1-1-15,9 1 16,26-1-16,18 9 16,-10 9-16,-8 8 15,-8 0-15,-1 18 16,-8 8 0,8 26-16,-16-8 15,-19 0-15,-8-9 16,-8-9-16,-1-8 15,-26-1-15,-17-8 16,-9 0-16,9-17 16,-9 0-16,1-9 15,-19-9 1,1-17 0,9 0-16,17-9 15,8-8-15,18-9 0,17 0 16,9 9-16,27-1 15,7 1-15,-8 26 16</inkml:trace>
  <inkml:trace contextRef="#ctx0" brushRef="#br0" timeOffset="187896.31">20625 12714 0,'0'0'0,"-9"0"15,1 0-15,-1 8 16,0-8-1,1 9-15,8 0 0,0-1 16</inkml:trace>
  <inkml:trace contextRef="#ctx0" brushRef="#br0" timeOffset="189324.25">21676 17512 0,'0'0'0,"0"0"15,0 0-15,0 0 16,0 0-16,0 9 16,0 0-16,0-1 15,0 10 1,8-1-16,10 9 15,-1 9-15,9 8 16,0-8-16,9-9 16,0 0-16,-9-18 15,0 1-15,9 8 16,8 9 0,-17-17-16</inkml:trace>
  <inkml:trace contextRef="#ctx0" brushRef="#br0" timeOffset="189612.73">21832 17348 0,'0'0'0,"0"0"0,0 17 16,-9 0-1,1 18-15,-1 8 16,-8 9-16,-9 0 16,-1 9-1,1 17 1,9 9-16,17-27 15,0-34-15</inkml:trace>
  <inkml:trace contextRef="#ctx0" brushRef="#br0" timeOffset="190107.98">21302 17157 0,'-8'0'0,"-1"18"0,-17 8 16,-9 17-16,9 0 15,9-8-15,-1 17 16,18 8-1,0 10-15,26 25 16,9 0-16,17 1 16,0-18-16,9-18 15,9-8 1,-1-9-16,1-8 16,-1-9-16,0-17 15,18-18-15,0-8 16,0-9-16,-26 0 15,0-18-15,-18-25 16,0 0-16,-16 0 16,-19-1-1,-8 1-15,-26-18 16,-35-8-16,-26 8 0,-17 36 16,-9 7-1,-8 36-15,8-1 16,70 0-16</inkml:trace>
  <inkml:trace contextRef="#ctx0" brushRef="#br0" timeOffset="195835.14">21050 15139 0,'0'0'0,"0"0"0,0 0 0,0 0 16,0 0-16,0 0 15,0 0-15,0 0 16,0 0-16,0 0 16,0 0-1,0 0-15,0 0 0,0 0 16,0 0-1,0 0-15,0 0 16,-8-9-16,-1 1 16,-17-10-16,0-8 15,-17-8-15,-10-10 16,-7-8 0,8 9-16,-9-9 0,-9-8 15,1-10 1,-9-8-16,-18-8 15,18 16-15,0-8 16,8-17-16,1-9 16,-9 9-16,-9-9 15,-9-9-15,10 1 16,7 17 0,-25-18-16,-9-26 15,9 18-15,26 26 16,0-9-16,-18-17 15,-8-1 1,17 36-16,9-1 0,-9-8 16,-26-18-16,0 9 15,27 35-15,7 0 16,-16-9 0,-18-9-1,9 9-15,26 18 16,17 8-16,0 0 15,-17 8-15,8 1 0,1 8 16,17 1-16,0-1 16,17 9-1,0 0-15,9 0 16,0-9 0,9-8-1,17 26-15</inkml:trace>
  <inkml:trace contextRef="#ctx0" brushRef="#br0" timeOffset="196717.31">18098 11544 0,'0'0'0,"0"0"0,0 0 0,0 0 16,-9 9 0,0 0-16,-17-1 15,0-8-15,-8-8 16,-10-10-16,-8-8 15,-9 0 1,-8-8 0,-9-1-16,0 1 0,17 16 0,9 1 15,0 8 1,-9-8-16,-9 8 16,9 9-16,9 0 15,18 0-15,-1 18 16,9-1-1,0 26-15,8 9 16,18 0-16,0 0 16,18 0-16,-1 0 0,18 17 15,8 18 1,1-18-16,-18-8 16,0-18-1,-17-26-15</inkml:trace>
  <inkml:trace contextRef="#ctx0" brushRef="#br0" timeOffset="209566.58">21085 15018 0,'0'0'0,"0"8"0,0 1 0,0-9 15,0 0 1,0 0-16,0 0 15,0 0-15,0 0 16,0 0-16,0 0 16,0 0-16,0 0 15,0 0 1,0 0-16,0 0 0,0 0 16,0 0-16,0 0 15,0 0 1,0 0-16,0 0 15,0 9 1,0-9-16,0 0 0,0 0 16,0 0-16,0 0 15,0 0-15,-8 0 16,-1 0 0,0 0-16,0 0 15,1-9-15,-1 0 16,0 1-16,-8-10 15,0-8-15,-9 0 16,0 1 0,0-1-16,-1-9 15,1-8 1,-8-9-16,-1 0 0,0 0 16,0 8-16,9 10 15,0-10-15,0 10 16,0-10-16,0 1 15,0 0 1,-9-9-16,1 0 16,8 17-16,-9-8 15,-9-9-15,1 9 16,0-1-16,8 10 16,-9-1-1,1 0-15,0-8 16,-1 0-16,1-1 15,-9 1-15,0-9 0,-1 9 16,1 8 0,9-8-16,-9 8 15,8-8-15,10 0 16,-10-1 0,1-16-16,-9 8 0,-9 0 15,9 0-15,0 0 16,8 9-16,1-1 15,-1-16 1,-8 8-16,9-9 16,0 0-16,-10 9 15,1 0-15,0 0 16,9-8-16,-1-1 16,1-8-16,0 0 15,8 8 1,-9 9-16,1-9 15,0-8-15,-1 0 16,9-9-16,1 9 16,-1 17-16,0 0 15,9 8-15,0 1 16,9 0-16,-1-1 16,1-8-1,0 9-15,-1-9 16,10 17-16,8 9 15,0 0-15,0 0 16,8 0-16,1 1 16,8-1-16,9 0 15,18 0 1,8 8-16,9 1 16,-18 0-16,0-1 15,-8 10-15,0-1 16,17-8-16,9-1 15,8-8-15,-8 9 16,-9 0-16,-8 8 16,-1-8-16,-17 8 15,0-8 1,0-1-16,0 10 16,0-1-16,0 0 15,-8 9-15,-1 0 16,0 0-16,1 0 15,-1 0-15,1 18 16,8-1 0,0 0-16,8 1 15,1 8-15,0 0 16,-9 0-16,0-9 16,0 0-16,-9 1 15,1-1-15,-1 0 16,1 1-1,-1-1-15,18 9 16,-1 0-16,1 0 16,0 8-16,0-8 15,8 0-15,0 0 16,-8 0-16,0 0 16,-9 0-16,0-8 15,-9-1 1,1 0-16,-1 1 15,0-1-15,10 0 16,-1 1-16,-9-1 16,9 0-16,0 9 15,0 0-15,0 0 16,0 0 0,0 0-16,0 9 15,0-9-15,-8 0 0,-1 0 16,0 0-1,-8 0-15,0 0 16,0-9-16,-1 0 16,1 1-1,0-1-15,-1 0 16,1 1-16,0-1 0,-1 0 16,1 9-16,0 9 15,-1 0 1,1-1-16,0 1 15,-1 0 1,1-9-16,0 0 0,-1 0 16,1 0-16,-9-9 15,0 0-15,9 1 16,-9-10-16,0 10 16,0-10-1,0 9-15,9 1 16,-9-1-1,8 0 1,1 1-16,0-1 0,-9 0 0,0 1 16,0-1-16,8 0 15,1 9-15,0 0 16,-1 0 0,1 0-1,0 0 1,-1 0-16,1 0 0,-9-8 0,0-1 15,9 0-15,-9 9 16,8-8 0,1 8-16,0 0 15,-1 0-15,1 8 16,0 1-16,0-1 16,-1 10-16,1-1 15,0-17-15,-1 0 16,1 0-16,0 9 15,-1-9-15,1 0 16,0 0-16,-1 0 16,1 0-1,0 8-15,-1 1 16,1 0 0,0-1-1,-1 1-15,1 0 0,0-10 0,-9 1 16,0 0-16,0 0 15,0 0-15,9-8 16,-9 8 0,8-9-16,1 0 15,0 9-15,-1-8 16,-8 8-16,9 0 16,0 8-16,-1-8 15,1 9-15,-9-9 16,0 0-1,0 0-15,0 0 16,0-9-16,0 1 16,0-1-16,0 0 15,0 1-15,9 7 16,-9-7-16,0-1 16,0 0-1,0 1-15,0-10 16,0 10-16,0-1 15,8 0-15,-8 1 16,9 8-16,0 0 16,-1 0-16,-8 0 15,0 0 1,9 0-16,-9-9 16,9 0-16,-1 1 15,1-1-15,0 0 16,0 1-16,-1-1 15,-8 0-15,9-8 16,-9 0 0,9 8-16,-9-8 0,0-1 15,0 1-15,0 0 16,8-1-16,-8 10 16,9-10-1,0 10-15,-1-10 16,-8 1-16,0-1 15,0 1-15,0 0 16,0-1-16,0 1 16,0-9-16,0 0 15,0 0 1</inkml:trace>
  <inkml:trace contextRef="#ctx0" brushRef="#br0" timeOffset="-208772.92">25445 14152 0,'0'0'0,"0"0"0,0 0 16,0 0-16,0 0 16,0 0-16,0 0 15,0 0-15,0 0 16,0 0-16,0 0 16,0 0-1,0 0-15,0 0 16,0 0-16,0 0 15,0 0-15,0 0 16,0 0-16,0 0 16,0 0-1,0 0-15,0 0 16,0-9-16,0 0 0,0 1 16,8-10-1,1-8-15,0 0 16,-1 0-16,1 0 15,8-8-15,1-10 16,17 1-16,-1-9 16,10 0-16,-1 0 15,1 18 1,-10-1 0,1 0-1,0 9-15,-1 0 0,27 0 0,9-17 16,-1 8-16,1 1 15,-10 8-15,-7 8 16,7-8 0,27 9-16,9 17 15,-9 0-15,-27 9 16,10-1-16,17 10 16,17-1-16,-9 0 15,-25 1-15,-9-10 16,-9 1-1,9 8 1,25 1-16,-7-1 16,-10 9-16,-17-9 0,0 1 15,9-1-15,26 18 16,0 17-16,0-9 16,-18-8-1,-8 8-15,-18-17 16,9 0-16,9 0 0,9 8 15,8-8-15,-17 0 16,-18 0 0,0 9-16,1 0 15,-9-1-15,-1 10 16,-8-10-16,0 10 16,0-18-16,-8 0 15,-9-9-15,-1 0 16,1-8-16,0 0 15,-1-1-15,1 1 16,-9 0 0,9-1-1,-9-8 1,0 0-16,0 0 0,0 0 0,0 0 16,0 0-16,0 0 15,0 0 1,0 0-1,0 0-15,0 0 0,0 0 16,0 0-16,0 0 16,0 0-16,-9 9 15,0-1-15,1-8 16,-1 9 0,0 0-1,1-1 1,-1 1-16,0 0 0,0-1 0,1-8 15,-18 9-15,0 0 16,-9-1-16,-26-8 16,-8-8-16,8 8 15,9 0 1,8-9-16,-8 0 0,-35 1 16,-17-1-16,17-8 15,18 8 1,8 0-16,-17-8 15,-18 0 1,10 0-16,7-1 16,10 10-16,8-10 0,-26-8 15,0-8-15,9 16 16,18 1-16,7 8 16,19 1-1,-1-1-15,18 0 16,-1 1-16,1-1 15,-1 9-15,10 0 16,-1 0-16,9 0 16,0 0-1,0 0-15,0 0 16,0 0-16,0 0 0,0 0 16,0 0-1,0 0-15,0 0 16,0 0-16,0 0 15,0 0 1,0 0-16,0 0 16,0 0-16,0 0 15,0 0-15,0 0 16,0 0-16,0 0 31,0 0-31,0 0 0,0 9 16,0-1-1,0 1-15,0 0 16,0-1-16,0 10 0,0-1 16,0 9-16,0 0 15,0 0-15,0 0 16,0 0-16,0 0 16,0 17-16,0 9 15,0 17 1,9-8-1,-9-9-15,8 0 0,1-9 0,0-8 16,0 17 0,8 9-16,0 16 15,9 1 1,0-8 0,0-18-16,-8-9 15,-1-8-15,-8-1 0,0 1 0,-1 0 16,10-1-1,-10 10-15,1-10 16,0-8-16,-1 0 16,1 0-1,0-9-15,-1-8 16,1 0-16,0-1 0,-9 1 16,0 0-16,0-1 15,0 1 1,0-9-16,0 0 15,0 0-15,0 0 16,0 0-16,8 0 16,1 0-16,0 9 15,-1-1-15,1 1 16,0 0 0,0-1-1,-1 1-15,10 8 16,-1 1-16,18-1 0,17 0 15,9 9-15,-1-8 16,-16-10-16,-1 1 16,9 0-1,18-1 1,17-8 0,-1 0-16,-7 0 0,-19-8 0,-16-1 15,8 0-15,9-8 16,8-9-16,9 0 15,-8 0 1,-9 0 0,-18-9-16,0 1 0,-8-1 0,0 1 15,0-1 1,-9 9-16,0 9 16,0-1-16,-9 10 15,1-1-15,-10 0 16,1 1-16,0 8 15,-1 0-15,1 0 16,-9 0-16,0 0 16,0 0-1,0 0-15,0 0 16,0 0 0,0 0-16,0 0 15,0 0-15,0 0 0,0 0 16,-9 0-16,1 8 15,-1 10 1,0 8 0,1 0-1,-1 8-15,0-8 0,-8 0 0,8 0 16,0 0-16,-8 0 16,8 0-16,-8 0 15,0 0 1,-1 9-16,-8-1 15,0 18-15,0 0 16,0 0-16,-9 0 16,-8-8-16,8-1 15,0-17-15,9 0 16,-8 0 0,-1 0-16,9 0 0,0-9 15,-18 9-15,-16 0 16,8 0-1,-9 9-15,9-9 16,8 0-16,9 0 16,1-9-1,-1 9-15,-8 0 16,-18-9 0,0 9-16,-8 0 0,16-8 0,1-1 15,9-8 1,-18 8-16,-26-8 15,-17-1-15,17 1 16,26 0 0,1-9-16,-19 8 0,-16 1 15,-9-9-15,26 0 16,17 0-16,0 0 16,-8-9-1,-10 1 1,-7-1-16,16 0 15,18 1-15,9-1 0,-10-17 16,-7 0-16,-1-17 16,-17-18-1,8 9-15,18 17 16,17 1 0,1-1-16,-1 0 0,9-8 15,0 0-15,0-9 16,0 0-16,8 0 15,1 9 1,0 8-16,8 0 16,0 9-1,1 0-15,-1 9 0,9 0 16,0-1-16,0 1 16,0 8-16,0 1 15,0-1-15,0 0 16,0 1-1,0 8-15,0 0 0,0 0 16,0 0-16,9 0 16,-1 0-1,-8 0-15,9 0 16,0 0-16,-1 0 16,10 0-1,-1 0-15,18 0 16,17 8-16,0 1 0,0 0 15,-9-1-15,1 1 16,-9 0 0,-1-1-16,18 1 15,1 0 1,7-1-16,1 10 16,0-1-16,0 0 0,-18 1 15,-8-1-15,-9 0 16,0 1-1,0-1 1,0 0-16,0 1 16,0-1-16,-8 0 0,-1-8 15,0 0-15,-8-1 16,8 1-16,-8 0 16,8-1-16,-8-8 15,0 0 1,-1 0-16,10 0 15,-9 0-15,-1 0 16,1-8-16,0 8 16,-1 0-16,1-9 15,0 9-15,-1 0 16,-8 0-16,0-9 16,0 9-16,0 0 15,0 0 1,0 0-1,0-8-15,9 8 0,-9-9 16,0 9-16,0-9 16,9 1-16,-1-10 15,1-8-15,-9 0 16,0 0 0,0 0-16,0 0 15,0-8 1,0-18-16,-9-18 0,1-16 15,-10 16-15,10 10 16,-10 8-16,1-17 16,0-18-16,-1 0 15,1 9 1,-1 18-16,1 8 16,8 8-16,1-7 15,-1-10-15,0-8 16,1-1-16,8 18 15,0 9-15,-9 8 16,9 1 0,0-1-1,-9 0-15,9 1 16,0-1-16,0-8 16,-8 8-16,8 1 0,0 8 15,0 8-15,0 1 16,0 8-16,0 1 15,0-1 1,0 9-16,0 0 16,0 0-16,0 0 15,0 0-15,0 0 16,0 0-16,0 0 16,0 0-16,0 9 15,-9-1 1,0 1-16,1 0 15,-1-1-15,0-8 0,0 0 16,1 0 0,-1 9-16,-17 0 15,-9-1-15,-8 1 16,-18-9 0,0 0-16,18 0 15,-9 0-15,-26 0 0,-1 0 16,-7 17-16,16-8 15,18 0 1,9-1-16,-1 9 16,9-8-16,1 0 15,-1-1-15,18 1 16,8 0-16,9-9 16,0 0-1,0 0-15</inkml:trace>
  <inkml:trace contextRef="#ctx0" brushRef="#br0" timeOffset="-208116.41">26443 12818 0,'0'0'0,"0"0"0,0 0 16,0 0-1,0 0-15,0 0 16,0 0-16,0 0 16,0 8-16,0-8 15,0 0-15,-8 0 16,8 0-16</inkml:trace>
  <inkml:trace contextRef="#ctx0" brushRef="#br0" timeOffset="-207634.98">26070 12506 0,'0'0'0,"-9"0"0,9 0 0,-8 9 0,-1 8 16,0 0-16,0 18 16,1 8-16,8 26 15,0 1 1,0-10-16,17 10 15,9-1 1,9-26 0,0 1-16,-1-1 0,-8-17 15,1-9-15,7-8 0,10 0 16,25-18-16,18 0 16,-9 1-1,-17-18-15,0-9 16,-18-8-16,-8-18 15,-9-8-15,-9 17 16,-8 8-16,0 10 16,-18-10-16,-8 1 15,-35-18 1,-18 18 0,1 26-16,-1 17 0,-25 9 15,-18 16-15,0 10 16,69-18-16</inkml:trace>
  <inkml:trace contextRef="#ctx0" brushRef="#br0" timeOffset="-205577">26339 12896 0,'0'0'0,"0"0"16,0 0-16,0 0 15,0 8-15,0 1 16,0 0-16,9-1 16,-1 1-16,1 0 15,0-1 1,-9 1-16,0 0 16,0 8-16,0 0 15,0 1-15,0-1 16,0 0-16,0 9 15,0 0-15,0 9 16,9 8 0,-1 9-16,1-9 15,8-8-15,1 0 16,-10-1-16,1-8 16,0 9-16,-1-9 15,1 9-15,0 17 16,-1 0-16,-8 0 15,0-9-15,0-8 16,0-1 0,0-8-16,0 9 15,0-9-15,0 0 16,0 0-16,0 0 16,0 0-16,0 0 15,0 0-15,0 0 16,0 0-16,0-9 15,0 0 1,0 1 0,0-1-16,0-8 15,-8 8-15,8-8 0</inkml:trace>
  <inkml:trace contextRef="#ctx0" brushRef="#br0" timeOffset="-200453.57">30334 13528 0,'0'0'0,"0"0"0,-9 9 0,-8-1 0,8 10 16,0-1 0,-17 0-16,0 18 0,0 0 15,0-1 1,-9-8-16,18 0 31,-9 0-31,9 0 0,-9 9 0,-9-1 16,0 1-16,0 0 15,1 8-15,-10 9 16,-8 17-16,9 1 16,8-10-1,18 1-15,-1 8 16,1 18-16,0 17 15,17-26-15,0-9 16,8 0-16,10 18 16,-1 8-16,0-8 15,18-1-15,0-8 16,0 0 0,8 9-1,-8-9-15,-9-17 16,8-10-16,1-7 0,0-18 15,-9 0-15,0-9 16,0-8 0,0-1-16,-8-8 15</inkml:trace>
  <inkml:trace contextRef="#ctx0" brushRef="#br0" timeOffset="-198209.76">30351 13580 0,'0'0'0,"0"0"15,0 9-15,0-1 16,0-8-16,0 0 16,0 0-16,0 0 15,0 0-15,0 0 16,0 0-16,0 0 16,0 0-16,9-8 15,8-1 1,1 0-16,-1 1 15,26-1-15,1-8 16,-1-1-16,-8 1 16,8 0-16,-17 8 15,1 0-15,-1 1 16,0-1-16,0 0 16,-9 9-1,-8 0-15,-1 0 16,1 0-16,0 0 15,-1 0-15,-8 0 16,0 0-16,0 0 16,0 0-16,0 0 15,0 0-15,0 0 16,0 0 0,0 0-16,0 0 15,0 0-15,0 0 16,0 0-1,0 9-15,0 0 0,-8-1 16,-1 1-16,0 0 16,1 8-16,-1 0 15,-8 1 1,-9-1-16,0 9 16,0 9-16,-9-1 15,0-8-15,9 9 16,0 0-16,9-10 15,-1 1-15,1 0 16,-1-8 0,1-1-1,8 0-15,-8 1 16,0 8-16,8-9 0,-8 0 16,-9 1-16,0-1 15,-1 9-15,1 0 16,0 9-1,0 8 1,9 0-16,0 1 0,-1-10 16,1-8-16,-1 0 15,1 0-15,8-8 16,1 7-16,-1-7 16,0-1-1,1 0-15,-1 9 16,0 0-16,1 9 15,8 8-15,0 1 16,0-18 0,0 0-16,0 0 0,0 0 15,8-9-15,1 0 16,0 1 0,-1-10-16,1 1 0,0 0 15,-1-1-15,-8 1 16,9 0-1,0-1-15,-9 1 16,0 0-16,0-1 16,0 1-16,0-9 15,0 0-15,0 9 16,8-1-16,-8-8 16,0 0-1,9 0-15,-9 0 16,0 0-16,0 0 15,9 0-15,0 0 16,-1 0-16,1 0 16,8 9-16,1-9 15,-1 9 1,0-9-16,1 0 0,-1 0 16,9 0-1,-8-9-15,-1 0 16,0 1-16,1-1 15,-1 0 1,0 1-16,1-1 16,-1-17-16,9-9 0,-17-8 15,0 8-15,-1 1 16,1 8 0,-9 0-16,-9 0 15,1 0-15,-1 8 16,0 1-16,0 0 15,1-1-15,-1 1 16,0 8-16,1 1 16,-1-1-16,9 0 15,0 1 1,0 8-16,0 0 16,0 0-16,0 0 15,0 0-15,0 0 16,0 0-16,0 0 15,0 0 1,0 0-16,0 0 16,0 0-16,0 0 15,0 0-15,0 0 16,0 0-16,0 0 16,0 0-16,0 0 15,0 0-15,0 0 16,0 0-1,0-9-15,17 0 16,27 1-16,17-10 16,8 10-16,-8-1 15,-18 1-15,9 8 16,9-9-16,17-8 16,1 8-1,-1 0-15,-18 9 16,-7-8-16,7-1 15,10 0-15,8 9 16,0 0-16,-17 0 16,-18-8-16,-8 8 15,-9-9-15,9 0 16,0 1-16,8-1 16,0 9-16,1 0 15,-1 0 1,-17 0-16,0 0 15,-8 0-15,-10 0 16,1 0 0,0-9-16,0 1 15,-1-1-15</inkml:trace>
  <inkml:trace contextRef="#ctx0" brushRef="#br0" timeOffset="-194485.82">30282 14420 0,'0'0'0,"0"0"0,8 9 16,1-1-16,0 1 0,8 0 15,1-1 1,-1 1-16,18 0 16,25-1-16,10 1 15,-1 0 1,1-1-16,-1-16 15,36 8-15,16 0 0,-8-9 16,-17 0-16,51 1 16,1-1-1,-35 0 1,8 1-16,10-1 16,-19 0-16,-33 1 0,-19-1 15,10 0-15,-9 9 16,-9 0-16,-9 0 15,-17 0 1,-17 0-16,0 0 16,-9 0-16,0 0 15,0 0-15,-9 0 16,0 9-16,1 0 16,-1-1-16,0 1 15,0 0 1,1-1-16,-1 1 15,0 0-15,1-1 16,-1-8-16,9 0 16,0 0-16,0 0 15,0 0-15,0 0 16,0 0 0,0 0-16,0 0 15,0 0-15,0 0 16,0 0-16,0 0 15,0 0-15,0 0 16,0 0-16,0 0 16,0 0-16,0 0 15,0 0 1,0 0-16,0 0 0,0 0 16,0 0-1,0-8-15,0 8 16,0-9-16,0 0 15,0 1-15,0-1 16,0 0 0,0-17-16,0-8 0,-9-9 15,1-18-15,-1 9 16,-8 9 0,8-1-16,-8 1 15,-9 0-15,-1-1 16,-7 1-1,-10-9-15,1 0 0,-1 0 16,10 17-16,-1 1 16,0-1-16,9 18 15,0 0 1,9-1-16,-1 1 16,1 0-1,0 8-15,-1 0 0,10 1 16,8-1-16,0 9 15,0 0 1,0 0-16,0 0 16,0 0-16,0 0 0,0 0 15,0 0 1,0 0-16,0 0 16,0 0-16,0 0 15,0 0-15,0 0 16,0 0-16,0 0 15,0 0-15,0 0 16,0 0 0,0 0-16,0 0 15,8 0-15,10 0 16,16 0-16,10 17 16,8 1-1,9 8-15,0 8 16,-1 10-16,-16-1 0,-1-9 15,9 10 1,0-10-16,9 10 16,0-10-1,0 18-15,-9 0 0,-9 9 16,1 0-16,-18-9 16,0-9-16,-18-8 15,10-1-15,-1 1 16,-8-1-1,8 10-15,-8 8 16,0-9-16,-1 0 16,1 1-1,-9-18-15,0 0 0,0 0 16,0 0-16,0-9 16,0 0-16,0 1 15,0-10 1,0 10-16,0-1 15,0 0-15,0 1 16,-9 8-16,1 8 16,8 1-16,-9 8 15,0 0-15,1-8 16,-1 0 0,0-1-16,1-8 15,-10 9-15,-8 0 16,0-1-16,-17 10 15,-1 8-15,-17 0 16,9 8-16,9-17 16,-1 1-1,1-1-15,0 0 0,-18-8 16,-9-9 0,1 0-16,8 0 15,18 0-15,8-9 16,0 1-16,0-10 15,1 1-15,8 0 16,-9-9 0,9 0-16,0 0 15,8 0-15,1 0 0,8 0 16,1 0 0,8 0-16,0 0 15,0 0-15,0 0 16,0 0-16,0 0 15,0 0-15,0 0 16,0-9-16,8 0 16,1 9-1,0 0-15,-9-8 16,0-1-16,8 0 16,1 1-16,0-1 15,0 0-15,-1 1 16,10-1-16,-1-17 15,0-9 1,1-17-16,8-8 16,8 8-16,1 0 15,0 9-15,0-1 16,-9 1-16,0 0 16,0-1-16,0-16 15,-9-1 1,-8 18-16,0 8 15,-1 9-15,1 9 16,0-1-16,-9 1 16,0 8-16,0 1 15,0-1-15,0 0 16,0 1-16,0 8 16,0 0-16,0 0 15,0 0 1,0 0-16,0 0 15,0 0-15,0 0 16,0 0-16,0 0 16,0 0-16,0 0 15,0 0-15,0 0 16,-9 0-16,0 0 16,1-9-16,-10 0 15,-8 1 1,0-1-16,0 1 15,0 8-15,0 0 16,0 0-16,0 0 16,0 0-16,0 0 15,-18 0-15,-16 0 16,-10 0 0,18 0-16,0 0 15,0 0-15,17 0 16,-8 8-16,-18-8 15,-17 9-15,0-1 16,8-8-16,9 0 16,27 0-1,-10 9-15,1-9 16,-18 0-16,-9 0 16,18 0-16,0 0 15,0 0-15,17-9 16,1 9-16,16 0 15,1 0-15,0 0 16,8 0 0,0 0-16,0 0 15,1 0-15,8 0 16,0 0-16,0 0 16,0 0-16,0 0 15,0 0-15,0 0 16,0 0-16,0 0 15,0 0-15,0 0 16,0 0 0,0 0-16,0 0 15,0 0-15,0 0 16,0 0-16,0 0 16,0 0-16,0 0 15,0 0-15,0 0 16,0 0-16,0 0 15,0 0-15,0 0 16,0 0 0,0 0-16,0 0 15,0 0-15,0 0 16,0 0-16,0 9 16,0-9-16,0 9 15,0-1-15,0-8 16,0 0-1,0 9-15,0 0 16,0-1-16,0 1 16,0 0-16,0-1 15,0 1-15,0 8 16,-9 1-16,9-1 16,0 9-1,0 0-15,0 0 0,0-9 16,0 1-1,0-1-15,0 0 16,0 18-16,9 0 16,-1 25-16,10 10 15,-1-1 1,1-9-16,8-16 16,8-1-16,1 0 0,0 9 15,0-8 1,-9-1-16,0-8 15,0-1-15,-18-8 16,1 0-16,0-8 16,-1-10-1,1 1 1,-9 0-16,0-9 0,0 0 0,0 0 16,0 0-1,0 0-15,-9 0 16,1-9-16,-18 0 15,0-8 1,-18 0-16,1-1 16,-9 1-16,8 0 15,10-1-15,-10 10 0,1-1 16,-1-8 0,-16 8-16,7-8 15,10-1-15,8 10 16,18-10-16,17 1 15,9 8-15</inkml:trace>
  <inkml:trace contextRef="#ctx0" brushRef="#br0" timeOffset="-193662.96">30959 12870 0,'0'0'0,"0"0"16,0 0-16,0 0 15,0 0-15,0 0 16,-9-9-16,1 0 15,-1-8-15,0 8 16,1 1-16,-1-1 16,0-8-16,9-1 15,0 10 1</inkml:trace>
  <inkml:trace contextRef="#ctx0" brushRef="#br0" timeOffset="-193043.61">30846 12359 0,'0'0'0,"0"0"0,0 0 0,-8 8 0,-1 18 16,9-26-16,-9 44 0,0 8 0,1 0 16,-1 8-16,0 9 0,9 1 0,0-10 15,0-8-15,0-17 16,9-9 0,0 0-16,-1 0 15,1-17 1,9-1-16,-1 10 15,26-10-15,9 1 0,18-18 16,-9 1-16,-9-10 16,-9-8-16,1-17 15,-1-9 1,-8 0-16,-9 9 16,0 8-16,-17-8 0,-1-9 15,-16 0-15,-1 0 16,0 17-1,-26 9-15,-17-8 16,-26 16 0,0 27-1,17 8 1,0 9-16,1 9 0,25-9 0,26-17 0</inkml:trace>
  <inkml:trace contextRef="#ctx0" brushRef="#br0" timeOffset="-189701.6">30316 14697 0,'0'0'0,"0"0"15,0 0-15,0 0 16,0 0-16,0 0 15,0 0 1,0 9-16,0-9 16,0 9-16,0-1 15,0 1-15,0 0 16,9-1-16,0 1 16,0-9-16,-1 0 15,1 9-15,0-1 16,-1-8-1,1 0-15,8 0 16,9 0 0,9 9-16,17-9 0,0 0 15,0 0 1,1 0-16,-10 0 0,0 0 16,1 0-1,8-9-15,0 9 16,17-8-16,-8 8 15,-9-9-15,-8 0 16,-9 1-16,-9-1 16,0 9-16,0 0 15,-9 0-15,0 0 16,-8 0-16,0 0 16,-1 0-1,1 0-15,-9 0 16,0 0-16,0 0 15,0 0-15,0 0 16,0 0-16,0 0 16,0 0-16,0 0 15,0-9 1,0 9-16,0-8 16,0-1-16,0 0 15,9-17-15,-9 0 16,0 0-16,0 0 15,9 0-15,-9 0 16,8 0 0,-8 0-16,0 0 15,9-17-15,-9-9 0,0-8 16,0 8 0,0 0-16,0 8 15,0 10-15,0-10 16,0 1-16,-9-18 15,1-25-15,-1 8 16,9 9 0,0 17-16,0 0 0,0 8 15,-9-16 1,0-18-16,1 0 16,8 17-16,-9 9 15,0 9-15,1-1 16,-1 1-1,0-17-15,1 8 0,-1-9 16,0 9-16,1 0 16,-1 17-1,0 1-15,1 8 16,-1 0-16,0 0 16,1 0-1,-1 0-15,-9 0 16,10 0-16,-10 8 0,1 1 15,0 0 1,8 8-16,-8 1 16,-1-1-16,1 9 15,8 0-15,1 0 16,-10 0-16,1 0 16,8 0-16,-17 0 15,0 0-15,-17 0 16,-10 0-1,-7 0 1,-10 0-16,9 0 0,9 0 16,9 0-16,-18 0 15,-26 0-15,0 0 16,9 0-16,17 0 16,18-9-16,-18 1 15,-8-1 1,-1-8-16,1-1 15,8 18-15,9-8 16,17 8-16,9 0 16,0 0-16,9 0 15,-1 0 1,1 0-16,8 8 16,-8 1-16,8 0 15,1-1-15,-1 1 16,0 0-16,1 8 15,-1 0-15,0 1 16,0-1 0,1 0-16,-1 0 15,0 18-15,-8 0 0,0 8 16,8 0-16,0 1 16,1 8-1,-1-9 1,0-8-16,1-9 15,-1 0-15,0 8 0,1 1 16,-1 8-16,-9 9 16,-8 9-16,0-1 15,9-16 1,0-1-16,-1-17 16,1 0-16,0 9 15,-1-1-15,1 18 16,8 18-16,0-10 15,9-8-15,-8-9 16,8-17-16,0 0 16,-9 0-1,9 0-15,0 9 16,0 0-16,0 8 16,0 9-16,0 0 15,0-9-15,0 1 16,0-18-1,9 0-15,-1 0 16,1 0-16,8 0 0,1 0 16,8-1-1,9 1-15,-1 0 16,1 0-16,0 0 16,-9 0-16,0 9 15,0 0-15,0-1 16,0-8-16,9 9 15,8 0 1,9-1-16,0-8 16,1-8-16,-1-1 15,-9 9 1,-8-17 0,-9-1-16,0 1 0,9 0 0,-1-1 15,1 1-15,0 0 16,8-1-1,1 1-15,-1 0 16,-17-9-16,0 0 16,0 0-16,0 0 15,0 0-15,0 0 16,1-9-16,-1 9 16,8 0-1,1 0-15,8 0 16,-16 0-16,-1 0 15,0 0-15,-18 0 16,10 0-16,-1 0 16,-8 0-16</inkml:trace>
  <inkml:trace contextRef="#ctx0" brushRef="#br0" timeOffset="-182073.31">31150 16248 0,'0'0'0,"0"0"0,0 0 15,0 0-15,0 0 16,0 0-1,0 0-15,0 0 16,0 0-16,0 0 16,0 0-16,0 0 15,0 0-15,0 0 16,0 0-16,0 0 16,0 0-16,0 0 15,-9 0-15,1 0 16,-18 0-16,0 0 15,0 8 1,0 1-16,0 8 16,-1 9-16,-7 0 15,16 0-15,1 0 16,0 0-16,-1 0 16,10-8-16,8-1 15,0 0 1,0-8-1,0 0-15,8-1 0,1 1 16,0 0 0,8-1-1,0-8-15,1-8 0,-1-1 0,9-8 16,0-1 0,-8 1-16,-1 0 15,0-1-15,-8 1 16,0 8-16,-1 1 15,1-1-15,-9 9 16,0 0-16,0 0 16,0 0-16,0 0 15,0 9 1,9 8 0,-1 0-16,1 9 15,0 0-15,-1 0 0,1 0 16,0 0-16,8 0 15,-8 0-15,8 9 16,1 0 0,-1-1-16,0 9 15,1-8 1,-1 0-16,-8-9 0,-1 0 16,1 0-16,0-18 15,0 1-15,-1 0 16,1-1-16,0 1 15,8-18 1,0 1-16,18-10 16,0-8-1,26-8-15,-1-10 0,-34 27 16</inkml:trace>
  <inkml:trace contextRef="#ctx0" brushRef="#br0" timeOffset="-180467.18">26686 17452 0,'-8'-9'0,"8"9"0,0 0 16,0 0-1,-9 0-15,0 0 0,1 0 16,-1-9-1,-8 1-15,8-1 16,-8 0-16,-9-8 16,0 0-16,8 8 15,1 0-15,-9 9 16,0 0-16,0 0 16,-9 18-1,-9-1-15,-16 0 16,8 9-16,-1-8 15,19-1-15,-1 0 16,18 1-16,-1-10 16,18 1-1,0 0-15,0-1 0,18 10 16,8-10-16,8 1 16,1-18-1,0 1-15,0-10 16,-1-16-16,10-18 15,-9-9-15,-9 0 16,0 10-16,0 7 16,-9 10-16,-8-10 15,-1 1-15,1-9 16,-9 0 0,0 17-16,0 1 15,0 8 1,0 8-16,0 1 0,0 8 15,0 9-15,0 0 16,0 0-16,0 26 16,0 9-16,0 17 15,0 9 1,0 34 0,9 0-16,8-17 0,1-17 15,8-1-15,8-16 16,-8-10-16,0-8 15,0-17 1,-8 0 0</inkml:trace>
  <inkml:trace contextRef="#ctx0" brushRef="#br0" timeOffset="-166499.08">747 10384 0,'0'0'0,"0"0"0,0 26 0,0 52 15,0 17 1,0-8-1,9 34-15,8 26 0,-17-17 16,0 0-16,17 35 16,-34-18-16,17-17 15,0 26 1,0-26-16,0-53 16,0 1-16,0 0 15,17-8-15,-17-18 16,26-9-16,-17-17 15,8 0-15,27-17 16,-1-1-16,9-16 16,9-18-16,-9 0 15,52-18 1,9 10-16,-26-1 16,-17 18-1,8-9-15,26 0 0,9 8 16,-26 18-16,-53 0 15</inkml:trace>
  <inkml:trace contextRef="#ctx0" brushRef="#br0" timeOffset="-165722.12">2605 11839 0,'0'0'0,"0"0"15,0 0-15,0 0 16,0-9-1,-8 1-15,-1-1 16,0 0-16,1 1 16,-1-1-16,0 0 15,-17 1-15,-17-10 16,-18 1-16,0 17 16,9 0-1,9 0-15,8 0 16,0 17-16,9 27 31,0 16-31,0 10 16,9-10-16,17-25 0,0-9 15,0 0-15,0-18 0,26 1 16,8 0 0,18-9-16,1-18 15,-1-16-15,-9-10 16,-8 1-1,-9 9-15,-9 8 0,-8 8 16,0 1-16,-1 8 16,1 9-16,0 0 15,8 9 1,18 34 0,17 9-16,0 9 15,9-18-15,-9-8 0,-9-9 16,-17-18-16,0-8 15,-17 0-15</inkml:trace>
  <inkml:trace contextRef="#ctx0" brushRef="#br0" timeOffset="-165148.79">3517 11181 0,'0'0'0,"0"0"15,-9 0-15,1 17 16,-18 26-16,-18 44 16,-25 17-1,-1 0-15,1-18 0,17 1 16,17-9-16,9-9 15,9-17 1,17-8 0,0-18-16,0-1 15,17-16-15,9-9 0,17-17 16,10-26-16,-10-18 16,0-17-16,-8-52 15,-9 0 1,-17 26-16,0-34 15,-1-10-15,-16 44 16,-10 9-16,-17 0 16,-8-9-16,8 26 15,1 17-15,-1 18 16,0 8 0,18 18-16,-1 0 15,10 8 1,8 9-16,0 0 0,0 0 15,8 26-15,18 26 16,26 26-16,18 26 16,-1 34-16,10 1 15,7-26 1,19 25-16,-10-8 16,-34-26-16,-18-26 15,-25-43-15</inkml:trace>
  <inkml:trace contextRef="#ctx0" brushRef="#br0" timeOffset="-164751.43">4464 10167 0,'0'0'0,"-9"18"0,-17 16 15,0 9-15,0 53 16,8 34 0,1-9-16,0-17 0,17 34 15,0 18 1,17-43-16,18 26 16,26 34-16,25-43 15,-7-9-15,7-17 16,-16 0-1,-35-52-15</inkml:trace>
  <inkml:trace contextRef="#ctx0" brushRef="#br0" timeOffset="-163308.5">4924 10349 0,'0'0'0,"0"0"16,0 0-16,0 0 16,9 9-16,17 34 15,34 52-15,1 18 16,-9-9-16,9 52 16,9 8-1,-1-25-15,18 34 16,-9-8-16,-17-18 15,-18 18-15,-8-18 16,-9 0-16,0 9 16,0-35-16,-8-17 15,-10-34 1,-16-45-16,8-7 16</inkml:trace>
  <inkml:trace contextRef="#ctx0" brushRef="#br0" timeOffset="-162639.55">5072 10687 0,'0'0'0,"0"0"0,0 0 0,0-9 16,17-17-16,0 0 16,9-8-16,0-1 15,9 0 1,17 1-16,18 8 15,8 8-15,-17 1 0,-18 17 16,-17 0 0,0 0-1,-17 17 1,0 27-16,-27 16 0,-17 18 0,-17-17 16,0 0-16,0-18 15,17 0-15,18-17 16,0-9-1,8-8-15,9 0 16,0-1-16,0-8 16,26 0-16,26-8 15,18-1-15,-10 9 16,1 0-16,9 0 16,-1 17-1,1 9-15,-10 9 16,-16 8-16,-18 9 15,-17-8-15,-18-1 16,-26 9-16,-8 0 16,-1 9-16,-25-9 15,-9-1-15,8-7 16,9-18 0,27-18-1,-1-16-15,9-10 16,9-8-16,8 18 15</inkml:trace>
  <inkml:trace contextRef="#ctx0" brushRef="#br0" timeOffset="-162358.55">5714 9977 0,'0'0'0,"0"0"0,0 0 0,9 0 0,26 26 15,34 43-15,27 18 16,-27 8 0,1 35-16,-10 26 15,1 8-15,-17 44 16,-27-9-16,-34 9 15,-36 95-15,-33 96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25:24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18767 1419 0,'0'0'0,"0"0"0,0 0 0,0 0 16,0 0 0,0 0-16,0 0 15,0 0-15,0-9 16,-9 0-16,0-17 16,0 1-16,1-10 15,-1 0-15,0 9 16,1 9-16,-1 0 15,-17 8-15,0 0 16,-17 18 0,-18 17-16,9 9 15,0 17-15,8-1 16,9 10-16,1 8 16,16 9-16,18-8 15,0-18-15,0-18 16,9-8-16,8 0 15,1-8-15,8-1 16,8-8 0,1-9-16,9-18 15,-10-16-15,10-10 16,-18-8-16,0 0 16,-9 9-16,1 0 15,-10-9 1,1 0-16,0 0 0,-1 9 15,-8 8 1,0 18-16,9-1 16,0 18-16,-9 0 15,17 18-15,0-1 16,10 18-16,7 8 16,1 9-16,0 8 15,-1-8 1,10 0-16,-1-17 15,-25-26-15</inkml:trace>
  <inkml:trace contextRef="#ctx0" brushRef="#br0" timeOffset="566.43">20477 1324 0,'0'0'0,"0"0"15,0-9-15,0 0 0,-8 1 16,-18-1-16,-18 0 15,-17 9-15,1 0 16,-1 18 0,-9-1-16,-25 18 15,-1-10-15,35 1 16,9-8-16,18 8 16,16 0-16,10 8 15,16 1-15,10 8 16,16 1-16,10-18 15,-18-18 1,0 1-16,0-18 16,0-17-16,9 0 15,-9-8-15,0 16 16,-9 1-16,1 0 16,-1 8-16,0 0 15,1 9-15,8 9 16,8 8-16,10 27 15,8 16-15,0 10 16,18-1 0,8-8-16,0-27 15,9-16-15,-35-10 16,-26-8 0</inkml:trace>
  <inkml:trace contextRef="#ctx0" brushRef="#br0" timeOffset="928.68">20955 1280 0,'0'0'0,"0"0"0,-9 0 16,1 0 0,8 0-16,-9 0 15,0 9-15,1 8 16,-1 18-16,9 17 16,0 43-16,9 18 31,-1-35-31,1-26 0,-9-18 0,0-8 15,0-17 1,0 0-16,0-1 16,0-8-16,0-17 15,-9-35-15,1-9 16,-1 1 0,0 25-16,9 0 15,0 18-15,0 0 16,0 8-16,9 9 15,8 0-15,18 9 16,17 25-16,9 10 16,-18-1-16,9 0 15,0-17 1,-34-17-16</inkml:trace>
  <inkml:trace contextRef="#ctx0" brushRef="#br0" timeOffset="1420.35">21936 1401 0,'0'0'0,"0"0"0,0 0 15,0 0-15,0 0 16,-8 0-16,-10 9 16,-25 8-1,-27 9-15,1 9 16,-1 0-1,18 8-15,18-8 0,-1-1 16,17-8-16,18 0 16,0 0-1,18-8-15,25-10 16,9-8 0,0-17-1,-8-26-15,-1-18 16,-8-17-16,-9-52 0,-17-8 0,-18 25 15,-26-34-15,-17-1 16,-17 36-16,-1 25 16,18 18-1,0 8 1,17 18-16,1 17 16,16 26-16,1 17 0,-1 27 15,10 77-15,25 35 16,18 34-16,8 1 15,18-52-15,35 16 16,-1-16 15,-60-87-31</inkml:trace>
  <inkml:trace contextRef="#ctx0" brushRef="#br0" timeOffset="2620.96">23543 1237 0,'0'0'0,"0"0"16,0 0-16,0 0 15,0-9-15,-9 9 16,0-8-16,1-1 16,-1 0-16,-17-8 15,0 0-15,-17-1 16,-10 18-16,-25 0 31,-35 18-31,18 8 0,25 17 16,18 0-16,9 1 15,8-10-15,18-8 16,-1 9-16,18-1 16,9 10-1,26-10 1,17-8-16,9-17 0,-9-18 0,0-17 15,0-8 1,9-53-16,-9-34 16,-17 17-16,-27-17 15,1-27-15,-18 27 16,1 26-16,-10 0 16,-8-9-1,9 26-15,-1 26 0,1 17 16,8 18-16,9-1 15,0 18 1,0 9-16,0 43 16,0 43-16,18 61 15,-1-8-15,1-10 16,25 27-16,18-18 16,0-34-16,8-18 15,9 9 1,-34-44-16</inkml:trace>
  <inkml:trace contextRef="#ctx0" brushRef="#br0" timeOffset="3216.2">25358 1835 0,'0'0'0,"0"0"0,0-9 15,0 0-15,8-17 16,1-17-16,0-9 16,0-9-16,-1-25 15,-16-53-15,-1 9 16,-17 18-1,-9-27-15,-8-8 16,-1 26-16,-8 25 16,9 10-16,8 8 15,0 17-15,18 18 16,-1 25-16,1 10 16,8 8-1,1 17-15,8 9 0,0 26 16,8 52-16,18 26 15,18-9-15,17-8 16,8 8 0,9-8-16,-17-35 15,-9-26-15,9-9 16,17-9-16,0-16 16,-8-10-16,-35-8 15</inkml:trace>
  <inkml:trace contextRef="#ctx0" brushRef="#br0" timeOffset="3454.35">26026 1228 0,'0'0'0,"0"0"0,0 0 16,0 18-16,0 16 15,0 10 1,0 7-16,9 19 15,9-1-15,-1 0 16,9-17-16,-9-26 16,9 0-16,-17-17 15,17-26-15,0-27 16,-8 27 0</inkml:trace>
  <inkml:trace contextRef="#ctx0" brushRef="#br0" timeOffset="3737.67">26270 1211 0,'0'0'0,"0"0"0,0 9 0,17 17 0,0 8 16,1 27-16,-1 8 16,0 9-1,1-17-15,-9-27 16,-1-8-16,1-17 15,-9-9-15,0-9 16,9-17-16,8-8 16,0-36-16,9-16 15,0 17-15,0 17 16,9 17 0,0 18-16,0 25 15,8 18 1,9 9-16,-17 8 0,-9-25 15</inkml:trace>
  <inkml:trace contextRef="#ctx0" brushRef="#br0" timeOffset="4609.68">27485 1401 0,'0'0'0,"9"-8"0,8-10 15,1 1-15,-9 0 16,-1-9-16,1 0 16,-18 0-16,-17 0 15,-17-9-15,8 9 16,0 9-16,1 0 15,-10 17-15,1 0 16,-9 17 0,17 18-16,17-1 15,10 1-15,8 0 16,17-9-16,1 0 16,16 8-1,44 9 1,9-17-16,-9-17 0,-8-9 0,17-9 15,17 1 1,-9-18-16,-16-18 16,-19-16-16,-16 8 15,-18 0-15,0 17 16,-17 18-16,-1 0 16,-8-1-16,-8 10 15,-27 8-15,-17 8 16,-9 36-1,9 8-15,8 0 16,10-9-16,8 9 16,8 8-16,18-8 15,0 9 1,18-18-16,-1-8 0,18-18 16,17-17-16,0-17 15,0-18 1,-8-17-1,-10-43-15,-8-26 0,0 8 16,-17 9-16,-18-17 16,1 8-16,-1 35 15,-8 18-15,-1 25 16,10 1 0,-1 8-16,9 8 15,0 1-15,0 17 16,0 0-16,9 0 15,8 26-15,18 26 16,-1 17-16,1 9 16,17-9-1,18 18-15,-1 17 16,1-17-16,-10-18 16,-7-8-16,42-9 15,-34-27-15</inkml:trace>
  <inkml:trace contextRef="#ctx0" brushRef="#br0" timeOffset="5204.16">29509 1020 0,'0'0'0,"0"0"16,0 0-16,-9 9 15,-8 26-15,-1 34 16,1 0 0,17-17-16,0-17 31,9-9-31,-1 0 0,10-9 0,-10-8 16,10-1-16,-1-8 15,18-17-15,0-17 16,8-10-16,-8-8 15,-9 18 1,0-1-16,0 18 16,0-1-16,-9 10 15,9 8-15,18 8 16,17 27 0,8 0-16,-8-9 0,0 0 15,-18 0 1,-17-18-16,0-8 15,-8-8-15,-1-10 16,-8-8-16,-1-8 16,-8-10-16,-8 1 15,-1 0-15,-8 8 16,8 0 0,9 18-16,0 17 0,0 0 15,0 0-15,17 52 16,18 52-1,-9 17-15,-9 9 16,1 26-16,-9-26 16,-1-26-1,1 17-15,0-26 0,-1-34 16,1-18-16,-9-17 16,0-8-16</inkml:trace>
  <inkml:trace contextRef="#ctx0" brushRef="#br0" timeOffset="5482.37">30351 743 0,'0'0'0,"0"0"0,9 9 15,26 43-15,34 26 16,9 8-16,-26-8 16,-17-8-16,-18-10 15,-17-8 1,-26-8-16,-17-10 16,-18-8-16,-69 9 15,-26-18-15,95-8 16</inkml:trace>
  <inkml:trace contextRef="#ctx0" brushRef="#br0" timeOffset="6188.01">19635 2571 0,'0'0'0,"9"0"0,34 0 16,44 8-16,26 1 15,0 0 1,17-18-16,-17 0 0,-18 1 16,-16-1-16,-10 9 15,-43-9-15,-17-8 16,-1 17 0</inkml:trace>
  <inkml:trace contextRef="#ctx0" brushRef="#br0" timeOffset="6396.7">19366 3212 0,'0'0'0,"8"0"0,27 0 0,26 0 16,69-9-1,53 9 1,-36-9-16,18-8 15,-8-18-15,-53 18 0,-26-26 16,-35 8-16</inkml:trace>
  <inkml:trace contextRef="#ctx0" brushRef="#br0" timeOffset="6693.27">20234 2034 0,'0'0'0,"18"0"16,42 34-16,62 44 16,60 44-1,-17 25-15,-61 9 16,-17-18-16,-17 27 15,-27-26-15,-34-35 0,-26 17 16,-10 9 0,-7-35-16,-27-17 15,-35 9 1,-16 8-16,59-35 0</inkml:trace>
  <inkml:trace contextRef="#ctx0" brushRef="#br0" timeOffset="7553.32">21502 3524 0,'0'0'0,"0"0"15,0 0-15,0-9 16,0-17-16,0-9 16,-9-17-1,1-17-15,-1-35 32,-8-26-32,-1 26 15,18 104-15,-8-104 0,-1-34 0,0 8 0,9 52 16,0 17-16,0 9 15,9 9-15,0 17 16,8 9 0,0 8-16,27 9 15,8 17 1,26 27-16,0 34 0,-17 17 16,8-17-16,10 8 15,7 27-15,1-9 16,-26-17-16,-26-35 15,-9-9 1,0-17-16,-9 8 16,-8-8-16,0-8 15,-9-18-15,0 0 16</inkml:trace>
  <inkml:trace contextRef="#ctx0" brushRef="#br0" timeOffset="7713.38">21763 3203 0,'0'0'0,"0"0"16,0 0-16,17-9 15,26 1-15,27-18 16,17-9-16,-1-17 16,-7 0-1,-45 35-15</inkml:trace>
  <inkml:trace contextRef="#ctx0" brushRef="#br0" timeOffset="8070.73">22318 2493 0,'0'0'0,"0"0"15,0 0-15,0 17 16,26 35-16,9 17 16,9 9-16,8 35 15,-9-9-15,0-26 16,-16-26 0,-1-26-16,-18 0 15,1-17-15,0-1 16,-1 1-16,1-9 15,8-9-15,1-17 16,-1-17-16,0-9 16,1 17-1,-1-8-15,1 0 16,8-1-16,-9 10 16,-17 34-1</inkml:trace>
  <inkml:trace contextRef="#ctx0" brushRef="#br0" timeOffset="8896.08">22805 2675 0,'0'0'0,"0"0"0,0 0 0,0 0 15,0 8-15,0 10 16,0-1-16,17 26 16,0 9-16,18 26 15,-9-8 16,0-10-31,0-16 0,0-18 0,-8 0 16,-10-1-16,1-16 16,0 0-16,-1-9 15,1-9 1,8-25-16,1-27 0,8-8 16,-9-1-1,1-16-15,8-18 16,-9 17-16,0 26 15,18 18-15,9 9 16,25 8-16,-26 8 16</inkml:trace>
  <inkml:trace contextRef="#ctx0" brushRef="#br0" timeOffset="10123.12">23942 2666 0,'0'-9'0,"-8"1"0,-1-10 16,0-8-16,-17 9 15,-9 0-15,1-1 16,-10 10-1,1 8-15,-18 8 16,-17 10-16,0 16 16,17 1-16,18-9 15,16 0-15,10-17 16,17-1-16,0 1 16,26 8-16,18-8 15,-1 0-15,0-9 16,-17-9-16,1 0 15,-1-8 1,0 8-16,-9 1 16,0 8-16,1 0 15,-1 17-15,9 9 16,9 26-16,17 61 16,0 17-16,-17-9 15,0 26 1,-9 0-16,-18-25 15,10 16-15,-10-17 16,-16-34 0,-1-26-16,0-18 0,-17-17 15,0 0-15,0-17 16,-9-1-16,1-16 16,8-10-1,0-16 1,-9-36-16,17 1 15,18 0-15,9-9 0,26-52 16,43 0-16,18 35 16,-10-9-16,19-18 15,25 1-15,-35 35 16,-34 34 0,-17 0-16,-18 0 15,0 17-15,-18 18 16,-8-1-16,-8 10 15,-27-1-15,-17 9 16,-18 17 0,18 1-16,18-1 15,-1-8-15,17-1 0,1 10 16,0-10 0,8 1-16,9 0 15,0-9-15,0 0 16,35 0-16,26 0 15,-1-9-15,-8 0 16,1 1-16,7-1 16,10 9-1,-1 0-15,9 9 16,-17-1-16,-17 10 16,-1-1-16,-8 0 15,-9-8-15,-9 0 16,1-1-1,-10-16-15,1-1 0,0 0 16,-1-17-16,1-26 16,0-26-1,-9 0-15,0 18 16,0 17-16,-9 8 16,9 18-16,0-1 15,0 18-15,0 0 16,0 35-1,9 34-15,-1 26 16,10 44-16,-10 8 16,1-34-16,9 8 15,-10 18-15,1-44 16,0-34-16,-9-27 16,0-8-16,-9-8 15,9-10 1,-9-42-16,-17-27 15,17 26-15</inkml:trace>
  <inkml:trace contextRef="#ctx0" brushRef="#br0" timeOffset="10334.44">25019 2502 0,'0'0'0,"0"-9"0,17 0 16,10 1-1,33 8-15,10 8 16,-9 27-16,-9 17 15,-18-9-15,-16 0 16,-10 1-16,-25 8 16,-18 0-1,-17 8-15,0-16 16,17-18-16,18-18 0,0 1 16,17-18-1,0 9-15</inkml:trace>
  <inkml:trace contextRef="#ctx0" brushRef="#br0" timeOffset="11178.93">26443 1861 0,'0'0'0,"-8"0"16,-10 0-16,-34 34 15,-17 44-15,8 35 16,17-1-16,44 18 16,27 18-16,16-27 15,-8-35 1,-1 10 0,1-18-16,0-18 15,-9-16-15,-17-18 0,-9 0 16,-9-18-16,0 1 15,-34-9 1,-44-17-16,-17-9 16,26-9-16,26 0 0,25 9 15,10 0 1,0-17-16,8-18 16,18-17-16,43 0 15,35 1-15,-18 25 16,-17 17-1,18 18-15,-1-1 16,1 18-16,-10 18 0,1 16 16,-9 18-1,-8 9-15,-18-1 16,-17-16-16,-1-1 16,1 0-16,-9 1 15,0-18-15,0-18 16,0 1-16,-9-9 15,1-9-15,-1-34 16,0-52 0,9-1-16,9 36 15,8 17-15,1 8 16,-1 18-16,0-1 16,1 18-16,25 9 15,18 26-15,8 42 16,-17-7-16,-25-10 15,-1-8 1,0-8-16,-18-18 16,1 0-16,0-18 15,-9-8-15,8-8 16,10-10-16,-1-42 16,9-18-16,0 8 15,-8 10 1,-10 25-1,10 18-15,-1 0 16,-8 8-16,8 9 16,0 9-16,9 17 0,9 0 15,9 17-15,-10-17 16</inkml:trace>
  <inkml:trace contextRef="#ctx0" brushRef="#br0" timeOffset="11514.66">28206 2389 0,'0'0'0,"0"0"16,-8 0-1,-1 0-15,-35 0 16,-42 26-16,-10 9 0,18 8 16,17-8-1,9 8-15,0-17 16,26 0-16,8-18 15,1 1-15,17-9 16,0 0-16,0 0 16,17 0-16,10 0 15,33 0 1,10 17-16,-9 1 16,-1-1-16,-25 9 15,-9-9-15,0 1 16,9 8-1,-9-9-15,-17-8 0,-1-1 16</inkml:trace>
  <inkml:trace contextRef="#ctx0" brushRef="#br0" timeOffset="11808.06">28093 1713 0,'0'0'0,"0"9"0,9 26 15,17 69-15,0 51 32,0-16-32,18 34 0,-1 1 0,-8-62 15,17 1-15,0 8 16,-9-34-16,-17-35 15,0-18 1,-8-16-16,-1-27 16,-8-8-16</inkml:trace>
  <inkml:trace contextRef="#ctx0" brushRef="#br0" timeOffset="11979.75">28571 1713 0,'0'0'0,"0"9"0,17 43 15,27 104-15,17 60 16,-1 1-16,-8-9 16,-8-35-16,-9 0 15,60 148 1</inkml:trace>
  <inkml:trace contextRef="#ctx0" brushRef="#br0" timeOffset="12512.56">19435 4658 0,'9'-8'0,"17"-1"16,69 0-16,70-8 16,0 17-16,-17 0 15,0 0-15,-35 0 16,-53 0-16,-34 0 15</inkml:trace>
  <inkml:trace contextRef="#ctx0" brushRef="#br0" timeOffset="12697">19644 5039 0,'0'0'0,"0"0"0,0 0 16,0 0-1,8 0-15,70 9 0,44 0 16,52-9 0,25 0-16,-34-9 15,0 0-15,-26 1 16,-43-1-16,-61 9 16</inkml:trace>
  <inkml:trace contextRef="#ctx0" brushRef="#br0" timeOffset="13000.82">20330 4052 0,'0'0'0,"0"0"16,26 0-16,26 17 15,61 35-15,43 52 16,-26 26-16,-52 0 16,-17 35-1,-26-27-15,-26-34 0,-9 9 16,-18-1-16,-16-16 16,-36-18-1,-8-26-15,17-18 16,9 1-16,26-26 15</inkml:trace>
  <inkml:trace contextRef="#ctx0" brushRef="#br0" timeOffset="19643.79">21971 3922 0,'0'0'0,"0"0"0,0 0 0,0 0 15,0 9 1,0 8-16,0 26 15,0 18-15,0 43 16,9 17-16,-9-34 16,0-18-1,8 9-15,1 0 16,-9 9-16,9-9 0,-9-26 16,0-9-1,8-17-15,1 0 16,0 0-16,-1-18 15,1 1-15,0 0 16,-1-1-16,10 1 16,-1 0-16,1-1 15,16-8 1,10 0-16,8-8 16,17-10-16,18-8 15,0 9-15,-9 0 16,-8-9-16,-18 9 15,-35 17-15</inkml:trace>
  <inkml:trace contextRef="#ctx0" brushRef="#br0" timeOffset="20288.2">23551 4728 0,'0'0'0,"0"-9"0,0 0 15,0 1-15,9-1 16,-9-8-16,-9 8 16,-25-8-1,-27-1-15,9 10 16,0 8-16,-9 0 15,-17 17-15,0 9 16,8 9-16,18 17 16,9-9-1,25 0-15,10-17 16,8 0-16,17 0 16,9 0-16,9-9 15,-1-8-15,1-18 16,0-8-16,8-18 15,1-8-15,-1-9 16,-8 18-16,-9-1 16,-17 18-16,-1-1 15,1 18-15,0 0 16,-9 0 0,17 18-16,0 25 15,10 18-15,7-9 16,1-9-16,0 0 15,-1-8-15,19-9 16,25-9-16,9-26 16,-18 1-1,-26-1-15</inkml:trace>
  <inkml:trace contextRef="#ctx0" brushRef="#br0" timeOffset="20711.25">24350 4641 0,'0'0'0,"0"0"15,0 0-15,-8 0 16,-1-9-16,-17 1 15,0 8 1,0 0-16,-9 0 16,-8 26-16,-9 8 0,0 18 15,17 0 1,9 0-16,8-17 16,18-9-16,0 0 15,18-9 1,-1-8-16,0-1 15,1-16-15,-1-18 0,9-43 16,0-1-16,-17-8 16,-9-34-1,-9-18-15,-8 34 16,-9 10 0,0-1-16,-9 9 0,0 18 15,1 8-15,16 17 16,1 18-16,17 17 15,9 8-15,17 36 32,26 60-17,9 43-15,8-9 16,9-8-16,0 18 0,9-18 0,-17-35 16,-27-43-16,-26-35 15</inkml:trace>
  <inkml:trace contextRef="#ctx0" brushRef="#br0" timeOffset="21285.29">25436 3558 0,'0'0'0,"0"0"0,0 9 15,0 8 1,17 53-16,1 68 0,8-8 16,8-17-1,10 34-15,-1-9 16,1-42-16,-1-10 15,9 10-15,0-10 16,0-25 0,-8-26-16,-27-18 15</inkml:trace>
  <inkml:trace contextRef="#ctx0" brushRef="#br0" timeOffset="21741.16">26634 3991 0,'-8'0'0,"-18"0"0,-18 9 16,-17 17-16,-8 17 16,-27 27-1,10 16-15,25 1 0,35-35 16,8-9-16,18-17 15,9 0 1,8-9-16,1-8 16,8 0-16,0-18 15,0-8-15,0-18 16,0 0-16,-17 1 16,-1-1-16,1 18 15,-9 0 1,0-1-16,0 18 15,0 0-15,0 0 16,0 26 0,17 17-16,1 1 15,17-1-15,-1 0 0,18-8 16,1-9-16,-1-17 16,-18-1-16,-8-8 15,-8 0 1</inkml:trace>
  <inkml:trace contextRef="#ctx0" brushRef="#br0" timeOffset="21980.03">26964 4052 0,'0'0'16,"0"0"-16,0 0 0,0 0 0,0 17 16,9 9-1,0 35-15,-1 26 16,1-1-16,0-34 15,-9-17-15,0-9 16,0-9-16,0-8 16,8-1-16,1-16 15,9-18-15,16-26 16,1-18 0,8-59-16,10-19 15,-36 88-15</inkml:trace>
  <inkml:trace contextRef="#ctx0" brushRef="#br0" timeOffset="22586.42">27616 4069 0,'0'0'0,"-9"0"0,0 9 0,-8 8 16,-9 1-16,9 8 15,-1-9-15,1-8 16,17-1 0,0 1-16,0 0 15,0-9-15,17 0 16,1 0-16,8 0 16,0 0-16,8 0 15,10 0-15,17 17 16,17 35-16,9 26 31,-18 0-31,-26 17 0,1 52 16,-27-8-16,-8-18 15,-18 18-15,-8-9 16,-18-35-16,-8-26 16,-1-25-16,-8-10 15,9-8 1,-1-17-16,1-18 15,0-25-15,-10-44 16,10-26-16,26-35 16,25-34-16,10 17 15,16-17-15,1-1 16,26 27 0,26-9-16,-9 18 0,-17 51 15,-18 26-15,-17 27 16,-8 16-1,-10 1-15,1 17 16,-9 0-16,0 9 16,9 34-16,8 26 15,-8-8-15,-1-9 16,18 0-16,35 17 16,35-17-16,-35-34 15</inkml:trace>
  <inkml:trace contextRef="#ctx0" brushRef="#br0" timeOffset="25426.47">19600 6754 0,'0'0'0,"0"0"0,0-8 0,0-1 16,0-17-16,0 0 15,0 0-15,0-8 16,-8-1-16,-1 9 16,0-9-16,0 9 15,-17 0 1,-17 0-16,-18 0 16,9 9-16,9 8 15,-1 9-15,-17 0 16,-17 18-1,9 16-15,-1 18 0,18 18 16,18-18 0,25-9-16,9-9 15,17 1-15,18-9 16,0 0-16,8-9 16,18-8-16,17 0 15,9-9-15,-9-9 16,-17-17-16,-9-9 15,-9-17 1,-8-8-16,-9 8 16,0 9-16,-17 8 15,0 9-15,-1 0 16,-8 9-16,0-1 16,0 10-16,-8 8 15,-1 0-15,9 0 16,-9 8-16,9 27 15,0 26 1,18 17-16,8-18 16,26 9-16,26 1 15,0-18-15,-35-26 16</inkml:trace>
  <inkml:trace contextRef="#ctx0" brushRef="#br0" timeOffset="26245.14">21294 6529 0,'0'0'0,"0"0"16,0-8-16,0-1 0,0 0 15,-9 1-15,-8-1 16,-27-8-16,-17 17 16,9 0-1,-9 17-15,-17 0 32,9 18-32,-1 17 0,18-9 15,18 0-15,16-17 0,9 0 16,18-8-16,17 8 15,9 0-15,0-18 16,17 1 0,9-18-16,8 1 15,9-27-15,-17-8 16,0-18 0,-18 9-16,-17 9 0,0 8 15,-17 18-15,0 0 16,-1-1-1,1 18-15,-9 0 16,17 9 0,1 34-16,8 18 0,-9-9 15,1-9-15,-1 0 16,18 1-16,-1-1 16,-8-8-16,9-18 15,9-17 1,-18-9-16,-9 1 15,-8 8-15</inkml:trace>
  <inkml:trace contextRef="#ctx0" brushRef="#br0" timeOffset="26577.83">21693 6477 0,'0'0'0,"0"0"0,0 0 16,0 0-16,0 0 15,0 0 1,0 18-16,0 25 15,9 9-15,8-9 16,0 0-16,1-8 16,-9-9-16,-1-9 15,1 1-15,0-10 16,-1 1 0,1 0-16,0-9 15,-1-9-15,10 0 16,-1 1-16,0-18 15,10 8-15,-1 1 16,8 0-16,10 17 16,8 0-1,0 17-15,-9 0 0,1 9 16,-18 0 0,0-8-16,-17-10 15</inkml:trace>
  <inkml:trace contextRef="#ctx0" brushRef="#br0" timeOffset="27112.33">22822 6356 0,'0'0'0,"0"0"0,0 0 16,0 0-16,-9 0 15,-17 17-15,-17 9 16,-44 35-16,0 8 16,18 1-1,25-18-15,18-9 16,9-17-16,-1 0 16,18-9-16,9 0 15,26 1 1,26-10-16,8 1 15,-8-18-15,-9-25 0,0-44 16,-17-17 0,-9 17-16,-17-26 15,-18-26-15,0 17 16,-17 26 0,-9-8-16,-17-9 0,-17 9 15,-1 34-15,18 18 16,18 17-16,16 9 15,1 17 1,8 8-16,0 27 16,9 17-16,35 43 15,69 79-15,1-19 16,-10-7-16,35 16 16,-8-16-16,-26-36 15,-36-25-15,-34-44 16</inkml:trace>
  <inkml:trace contextRef="#ctx0" brushRef="#br0" timeOffset="28517.12">25063 6425 0,'0'0'0,"0"0"16,0 0-16,0 0 15,0-8-15,0-1 16,0 0-16,0-8 16,0-9-16,-9 0 15,0 0 1,-8-9-16,-18-8 15,-17-9-15,-18 17 16,1 1-16,8 16 16,18 18-16,-1 9 15,1 8 1,8 9-16,0 9 16,9 8-16,9-8 15,17 0-15,0-1 16,17 1-16,1 8 15,17-17-15,25 0 16,10-17 0,8-9-1,-17-9-15,-18 1 16,1-10-16,-10-8 0,10 0 16,-18 0-16,0 0 15,-17 9-15,-1 0 16,-8 8-16,0 9 15,0 0 1,0 0-16,-8 17 16,-1 27-16,0 51 15,0 26-15,9-25 16,0 25-16,18 17 16,8-34-16,9-34 15,-1-18-15,1-9 16,9-17-1,-10-17-15,-8-1 16,0-8-16,-8 0 0</inkml:trace>
  <inkml:trace contextRef="#ctx0" brushRef="#br0" timeOffset="29108.62">26435 6893 0,'0'0'0,"0"0"16,0 0 0,0 0-16,0-9 0,0-8 15,0-26-15,17-53 16,0-16-16,-8-1 16,0-43-1,-1 18-15,1 16 16,-18-16-16,-8-1 15,-9 35-15,9 44 16,-1 8-16,-8 8 16,-17 10-16,-18 16 15,0 10 1,0 8-16,18 8 16,8 18-16,1 35 0,7 17 15,19 0 1,16 0-16,36 26 15,17 17-15,8-17 16,-17-26 0,9-26-16,17 9 0,9-1 15,-9-25-15,-17-18 16,0-8 0,-18-18-16,-8 1 15,-18-10-15,-8 10 16</inkml:trace>
  <inkml:trace contextRef="#ctx0" brushRef="#br0" timeOffset="29307.34">26843 6036 0,'0'0'16,"0"0"-16,0 0 0,0 8 15,0 27-15,17 25 16,1 1-16,-1-9 15,0 0-15,9-9 16,9 1 0,-9-18-16,0-18 15,0-8-15,0-8 16,-17 8-16</inkml:trace>
  <inkml:trace contextRef="#ctx0" brushRef="#br0" timeOffset="29693.34">27155 5932 0,'0'0'0,"0"0"16,0 0-16,9 0 16,8 34-16,18 27 15,0 17-15,-9-9 16,-9-17-1,1-9-15,-10-17 16,1 0-16,0-17 16,-1 0-16,-8-9 15,0 0-15,0 0 16,0-18-16,18-34 16,-1-8-16,1 8 15,8 8-15,8 10 16,1 17-1,-9 8-15,9 9 16,0 17 0,-1 18-16,10 17 0,-9-9 15,-18-8-15,0-9 16,-8-9-16</inkml:trace>
  <inkml:trace contextRef="#ctx0" brushRef="#br0" timeOffset="30468.57">28050 6347 0,'0'0'0,"0"0"15,9-8-15,8-10 16,0-16-16,9-27 16,-8-8-1,-10 17-15,1 17 16,-9 1-16,0 8 15,-9 0-15,1 0 16,-10 8-16,-8 1 16,-17 17-16,8 0 15,0 0-15,1 17 16,16 18 0,1 17-16,17 8 15,17 1-15,18-9 16,0-9-16,8-17 15,-8-8-15,34-1 16,27-8 0,-1-18-16,-8-17 15,-17-9-15,-1-25 0,-8-10 16,0 19 0,-26 16-16,-9 9 15,-18 9-15,1-1 16,-18 1-16,1 8 15,-1 9-15,-8 0 16,-9 0 0,-1 26-16,1 18 15,-8 25-15,16-9 16,18-8-16,0-17 16,0-9-16,9 0 15,8-17-15,1-1 16,-1-8-16,18-26 15,17-52 1,-17-8-16,-9-27 16,-18-43-16,-16 35 15,-18 17-15,0-9 16,-9 1-16,0 34 16,18 26-16,-1 17 15,10 18 1,8 17-16,-9 9 15,9 25-15,0 18 16,0 35-16,35 69 16,26 0-16,34-26 15,9 17-15,-17-35 16,-9-42-16,18-18 16,-1-9-1,-16-8-15,-53-27 16</inkml:trace>
  <inkml:trace contextRef="#ctx0" brushRef="#br0" timeOffset="31032.37">30169 5880 0,'0'0'0,"0"0"15,0 0 1,0 8-16,17 36 15,18 34-15,0 8 16,-1-17-16,-8-25 16,1-18-16,-10 0 15,-8-18-15,-1 1 16,10-18-16,-1-8 16,0-18-1,-8-8 1,0-9-16,-1 9 15,1 8-15,-9 18 0,17 0 16,1-1-16,25 10 16,27 8-16,-9 0 15,-9 0 1,8 8-16,10 1 16,-9 0-16,-9-18 15,-17 0-15,-9 1 16,-9-1-16,-8-17 15,-18-17-15,-17-27 16,-9 1 0,0 8-16,18 27 0,0 16 15,-1 1 1,18 17-16,-8 0 16,8 35-16,0 17 15,8 34-15,36 62 16,-1-1-1,1-35-15,-10-8 16,-8 9-16,-8-26 0,-10-9 16,10-44-1</inkml:trace>
  <inkml:trace contextRef="#ctx0" brushRef="#br0" timeOffset="31309.7">31020 5767 0,'0'-9'0,"0"1"0,17-1 16,18-8-16,0 17 16,17 0-16,0 17 15,17 18-15,10 17 31,-27-9-31,-18 0 0,-25 9 16,-26 0-16,-18 9 16,-43 8-16,-78-8 15,-157 34-15</inkml:trace>
  <inkml:trace contextRef="#ctx0" brushRef="#br0" timeOffset="31997.12">20946 7317 0,'0'0'0,"-8"0"0,-27 35 0,-9 43 16,1 9-1,8 8-15,27 26 16,16 9-16,18-26 16,9-17-1,26 8 1,17 0-16,9-25 15,26-10-15,-52-16 0</inkml:trace>
  <inkml:trace contextRef="#ctx0" brushRef="#br0" timeOffset="32428.43">21971 7447 0,'-9'0'0,"1"0"16,-10 0-16,-16 26 0,-27 26 16,-9 9-16,9-9 15,9 0-15,18 0 16,16 0-16,18-17 16,0-9-16,18-18 15,16 1 1,1-18-16,17-17 15,18-8-15,8-10 16,9-8-16,-27 18 16,-7-1-16,-27 18 15,0 17-15,-9 0 16,0 17 0,1 0-16,-1 35 15,9 52-15,-8-9 16,-10-25-16,10 16 15,-1 10-15,9-1 16,-9-43-16,-8-9 16,-9-8-16,0-18 15</inkml:trace>
  <inkml:trace contextRef="#ctx0" brushRef="#br0" timeOffset="32767.7">22614 7378 0,'0'0'0,"0"0"0,0 0 15,0 9 1,8 25-16,10 27 16,8 0-16,-9-9 15,0 0-15,1-9 16,-10-17-16,1 0 15,0-17 1,0-1-16,-9-8 16,8-8-16,1-1 15,8-17-15,1-9 16,8-8-16,-9 8 16,0 1-16,1 16 15,17 1-15,-1 17 16,10 9-16,-10 8 15,1 0-15,-17-8 16</inkml:trace>
  <inkml:trace contextRef="#ctx0" brushRef="#br0" timeOffset="33164.74">23968 7309 0,'0'0'0,"-8"0"0,-10 0 16,-16 0-16,-10 8 16,-8 18-16,-9 18 15,0 8 1,9 0-16,18-9 15,8-8-15,8-9 16,18 0-16,0-18 16,0 1-16,9 0 15,0-1-15,-1-8 16,10-8-16,-1-1 16,9-8-16,-9-9 15,1 8 1,-10 1-16,1 8 15,0 9-15,-1 0 16,10 0-16,-1 9 16,-8 0-16</inkml:trace>
  <inkml:trace contextRef="#ctx0" brushRef="#br0" timeOffset="33634.41">24585 7352 0,'0'0'0,"0"0"0,-9 0 0,-8-9 15,-27 9-15,-34 18 16,9 8 0,8 26-1,9 0-15,17-9 0,18 0 16,-1 1-16,18-18 15,18 0-15,17 0 16,25-9-16,1-17 16,-9-17-1,0-35-15,-8-35 16,-18 0-16,-9-8 16,-17-26-16,-17 0 15,-18 34-15,-34 0 16,-18 18-16,26 8 15,9 27-15,8 8 16,10 17-16,16 9 16,1 17-1,8 18-15,9 52 16,26 34 0,35 0-16,52 35 0,-9-9 15,-43-60-15,8-9 16,18 9-1,-17-18-15,-1-17 16,-34-26-16</inkml:trace>
  <inkml:trace contextRef="#ctx0" brushRef="#br0" timeOffset="33957.58">24958 7473 0,'0'0'0,"0"0"0,0 0 0,0 0 16,9 26-16,0 9 15,-1 17-15,10 17 16,8 18-16,-9 0 16,-8-18-16,0-35 15,-1-8-15,1-17 16,0 0-1,8-27-15,0-16 16,9-18-16,0-17 16,9-9-16,0-9 15,-9 18-15,0 17 16,0 0 0,0 17-16,-17 26 15</inkml:trace>
  <inkml:trace contextRef="#ctx0" brushRef="#br0" timeOffset="34354.58">25809 7586 0,'0'0'0,"0"0"0,0 0 16,0-9-16,-8 9 15,-27 0 1,-26 0-16,0 18 15,9-1-15,-9 0 32,1 9-32,-1 0 0,9 0 0,26-8 15,8-10-15,18 1 16,0-9 0,18 9-16,-1-18 15,27 0-15,25 1 16,0-18-1,-8 8-15,-26 1 16,-9 0-16,-9 8 0,-8 0 16,0 9-16,-1 0 15,1 9 1,0 0-16,0 8 16,8 18-16,-8 8 15,8 0-15,0-17 16</inkml:trace>
  <inkml:trace contextRef="#ctx0" brushRef="#br0" timeOffset="34621.15">25914 6858 0,'0'0'0,"0"0"0,8 35 16,27 52 0,26 25-16,17 44 15,9 9-15,-35-53 16,-17-8-16,-1 0 16,-8-8-16,0-27 15,-8-26 1,-9-8-16,-9-9 15,0-9-15</inkml:trace>
  <inkml:trace contextRef="#ctx0" brushRef="#br0" timeOffset="35064.01">25879 7699 0,'0'0'0,"0"-9"15,17-8-15,18-9 16,43-9-16,9 18 16,-18-1-16,-16 18 15,7 0 1,1 0-16,0 18 0,-18-10 16,1 1-1,-18 8-15,0 1 16,-9-10-1,1 10-15,-10-1 0,10 0 16,-1 9-16,-8 0 16,-1 0-16,1-8 15,0-10-15,-1 1 16,1 0 0,0-9-1,-9 0-15,8 0 0,1-9 16,0 9-16,0-9 15,-1 9-15,1 0 16,8 0-16,18 0 16,8 18-1,10-1-15,25 26 16,-9 0-16,-34-25 16</inkml:trace>
  <inkml:trace contextRef="#ctx0" brushRef="#br0" timeOffset="35781.94">26808 7655 0,'0'0'0,"0"0"16,0 0-16,0 18 16,9 8-16,8 17 15,0 0-15,1 1 16,-9-18 0,-1-1-16,1-16 15,0 0-15,-1-9 0,10-9 16,-1 0-1,0-16-15,-8 7 16,0-8-16,-1 0 16,-8 0-16,0 9 15,0 0 1,0 8-16,0 9 16,0 0-16,0 0 0,0 0 15,26 17 1,27 27-16,7 25 15,1-9-15,0-8 16,8-8 0,1-10-16,-35-16 0</inkml:trace>
  <inkml:trace contextRef="#ctx0" brushRef="#br0" timeOffset="36093.21">27251 7335 0,'0'0'0,"0"0"0,0 8 16,9 27-16,8 34 16,0 1-16,1-1 15,8 0-15,0 1 16,0-18-16,-9-26 15,-8 0-15,8-971 16,1 1890 0,8-954-1,8-8-15,1-9 16,-9-9-16,9-17 0,-9-9 16,0 1-16,-9 34 15</inkml:trace>
  <inkml:trace contextRef="#ctx0" brushRef="#br0" timeOffset="36374.96">28015 7803 0,'0'0'0,"0"0"0,0 0 0,0 0 16,0 0-1,-9-9-15,-8 0 16,-9-17-16,-17-8 16,8-1-16,0 9 15,0 9-15,18-1 16,0 10 0,8 8-16,9 0 15,0 0-15,0 0 0,52 26 16,44 8-1,17-8-15,-44-8 16</inkml:trace>
  <inkml:trace contextRef="#ctx0" brushRef="#br0" timeOffset="36662.64">28684 7248 0,'0'0'0,"0"0"0,9 9 15,17 60-15,26 52 16,8 1 0,1 42-16,-9 1 15,-8-35-15,-18 8 16,-9-8-16,-8-34 15,-9-36-15,-9-17 16,1-17-16,-27-8 16,17-10-1</inkml:trace>
  <inkml:trace contextRef="#ctx0" brushRef="#br0" timeOffset="36929.51">28831 7162 0,'0'0'0,"9"0"0,26 17 0,8 18 16,9 16-16,-8 45 16,-18-1-1,-17-17-15,-18-9 0,-8 1 16,-10-1-16,-16-26 15,0-17-15,8-17 16,9-18-16,8 1 16,1-1-1,8 0-15</inkml:trace>
  <inkml:trace contextRef="#ctx0" brushRef="#br0" timeOffset="37215.11">29318 7543 0,'0'0'0,"0"0"0,0 0 15,17 17-15,1 9 16,8 0-16,0 0 16,0 0-16,-9-17 15,0-1-15,9 1 16,1-18-1,-19-8-15,1-18 16,-9-25-16,-9-1 16,1 9-16,-19 17 15,-16 1-15,-9 8 16,0 8 0,17 18-16,18 0 0,17 0 15</inkml:trace>
  <inkml:trace contextRef="#ctx0" brushRef="#br0" timeOffset="37739.25">29969 7110 0,'0'0'0,"0"0"16,0 0-1,0 0-15,0 17 16,17 9-16,36 35 16,25 51-16,9 9 15,-35-25-15,-26-27 16,0 0-16,-18 9 15,-8-26 1,-17-8-16,-18-10 0,-8-8 16,0-17-16,8-18 15,0-8-15,0-9 16,18 0 0,0 0-1,17 0-15,8-9 0,18-17 16,18-8-16,17 8 15,-1 0-15,-16 17 16,-1 0-16,-8 18 16,17 8-1,0 18-15,9 17 16,0 9-16,-9 8 16,-9 0-16,-8 9 15,0 9-15,-9-18 16,-18-34-1</inkml:trace>
  <inkml:trace contextRef="#ctx0" brushRef="#br0" timeOffset="38034.33">30933 6581 0,'0'0'0,"0"0"16,0 9-16,17 34 15,1 9-15,8 35 16,9 43-16,-9-9 16,0-17-16,0 9 15,0 8-15,0-26 16,-17-26-1,-1-25-15,1-18 16,-9-9-16,0-8 16,-9-1-16,9-8 15</inkml:trace>
  <inkml:trace contextRef="#ctx0" brushRef="#br0" timeOffset="38304.71">30846 7179 0,'0'0'0,"0"0"0,0 0 16,9-9-16,26 9 15,25 0-15,10 18 16,-9-1-16,-9-8 16,-9 8-16,-8 0 15,8 0 1,1 9-16,-1 0 15,1 0-15,-1 0 16,-8 0-16,-9-17 16,0-18-1,17-8-15,-25 8 16</inkml:trace>
  <inkml:trace contextRef="#ctx0" brushRef="#br0" timeOffset="38822.71">31871 7205 0,'0'0'0,"0"0"0,0 0 16,0 17-16,17 9 15,1 26-15,16 26 16,10 9 0,-9-27-1,-9-16-15,-9-18 16,-8-18-16,-1 1 0,1 0 15,-9-9-15,0-18 16,9-25-16,-1-26 16,1 17-1,-9 0-15,0 17 16,0 0-16,0 18 16,9 0-16,-1 8 15,1 9-15,0 0 16,8 0-16,18 17 15,8 18 1,9 8 0,9 1-16,-17-1 0,-18-17 15,0-9-15,-18-8 16,1 0-16,0-18 16,8-17-16,1 0 15,-10-9-15,1 9 16,0 9-1,-1 0-15,1-1 16,0 1-16,-1 8 16,1 1-16,0-1 15,-9 9-15,8 0 16,1 0-16</inkml:trace>
  <inkml:trace contextRef="#ctx0" brushRef="#br0" timeOffset="38987.44">31897 6538 0,'0'0'0,"0"0"16,0 0-16,0 0 16,0 0-16,17 0 15,27-17-15,-9 8 16</inkml:trace>
  <inkml:trace contextRef="#ctx0" brushRef="#br0" timeOffset="39198.56">32748 6538 0,'0'0'0,"9"9"15,43 43-15,17 34 16,18 79-16,-9 25 16,-26 27-16,-17-18 15,-35-8-15,-35 8 16,-77 104-16</inkml:trace>
  <inkml:trace contextRef="#ctx0" brushRef="#br0" timeOffset="41843.39">20095 9457 0,'0'0'0,"0"0"0,0 0 16,26 0-16,61 0 16,17 9-16,27-1 15,25-8-15,-17-8 16,-26-10 0,-35 10-16,-52 8 15</inkml:trace>
  <inkml:trace contextRef="#ctx0" brushRef="#br0" timeOffset="42040.83">20338 9890 0,'0'0'0,"0"0"16,9-9-16,26 1 15,52-10 1,78 1-16,8 8 0,18-17 16,0 9-1,139-9-15</inkml:trace>
  <inkml:trace contextRef="#ctx0" brushRef="#br0" timeOffset="42406.24">21007 8859 0,'0'0'0,"0"0"15,35 0 1,43 26-16,26 26 0,9 26 16,61 61-1,-35 8-15,-61-26 0,-9 44 16,-34-27-16,-26-25 16,-18 8-1,-17 1-15,-17-36 16,-10-17-16,1-8 15,0-18-15,18 1 16,7-27-16,19-8 16</inkml:trace>
  <inkml:trace contextRef="#ctx0" brushRef="#br0" timeOffset="43107.9">22622 9985 0,'0'0'0,"0"0"0,0 0 15,0-8-15,-8-18 16,-18-35-16,-9-43 15,-9 9 17,1 0-32,0-44 0,8 9 15,17 35-15,1-9 0,0-9 16,8 9-16,9 35 16,0 26-16,0 25 15,17 1 1,35 17-1,27 35 1,16 25-16,-25 10 0,-10-1 0,27 52 16,0 0-16,-26-25 15,-18-36-15,9 1 16,-8 17 0,-18-17-16,0-18 0,-17-9 15,-1-8-15,1-8 16</inkml:trace>
  <inkml:trace contextRef="#ctx0" brushRef="#br0" timeOffset="43276.86">22674 9422 0,'0'0'0,"0"0"15,26-8-15,44-1 16,34 0-16,-8-8 16,-53 8-16</inkml:trace>
  <inkml:trace contextRef="#ctx0" brushRef="#br0" timeOffset="43574.12">23274 9041 0,'0'0'0,"0"0"0,0 0 16,0 0-16,17 17 15,9 9-15,17 35 16,1 17-16,-1 0 15,1-26-15,-18-9 16,0-17-16,-18 0 16,1-17-16,0 0 15,0-1 1,-1-8-16,1 0 16,0 0-16</inkml:trace>
  <inkml:trace contextRef="#ctx0" brushRef="#br0" timeOffset="43942.62">23821 9058 0,'0'0'0,"0"0"0,0 0 0,8 18 15,18 34-15,9 17 16,9 9 0,-18-9-1,-9-25-15,-8-18 0,-1 0 16,1-18-16,0 1 16,-9-9-16,0 0 15,0-17-15,0-18 16,0-34-1,8-1-15,10 18 16,-1-8-16,1-18 16,16 9-16,10 8 15,34-8-15,-26 25 16</inkml:trace>
  <inkml:trace contextRef="#ctx0" brushRef="#br0" timeOffset="45047.44">25071 8842 0,'0'0'0,"0"-9"0,-8 1 16,-1-1-1,0 0-15,-17 9 16,-26 0-16,0 0 15,0 18-15,0 8 16,17 0 0,18 0-16,-1 0 15,18-18-15,0 1 0,18 8 16,8 1 0,8-10-16,10 1 15,-9 0-15,-1-1 16,1 1-1,-9 0-15,0 8 0,0 0 16,0 26-16,0 27 16,-17 8-16,0-18 15,-18 1 1,0 43-16,-8 9 16,0-27-16,-1-25 15,1-9-15,-1-26 16,-8 0-16,9-9 15,0-8-15,-9-18 16,8-26 0,1-25-16,17-10 15,17-16-15,9-27 16,9-17-16,8 26 16,27 9-16,17-18 15,-9 10-15,-17 16 16,-18 26-16,-17 18 15,-8 8-15,-10 18 16,1 0 0,-9 17-16,0 0 15,0 0-15,-9 8 16,-17 27-16,0 26 16,9-1-16,-1-16 15,18-1-15,0-8 16,9-1-16,8-8 15,-8-17 1,0-1-16,8 1 16,1-9-16,8 0 15,0-9-15,0 1 16,0-1-16,-9 1 16,0-1-16,10 0 15,7 9-15,10 0 16,-1 9-1,1 0-15,-1-1 16,0 9-16,18 1 16,17 8-16,0 0 15,-17-9-15,-9-8 16,-26-18-16,0 0 16,-17 1-1,0-18-15,-18-18 16,-26-42-16,-17-1 15,0 27-15,17 16 16,18 10-16,0 16 16,-1 1-16,10 17 15,-1 0 1,0 26-16,1 35 16,8 17-16,17 17 15,0 26-15,9-8 16,0-35-16,-8-18 15,-1-16-15,-8-18 16,0 0-16,-1-18 16,-16 1-16,-1 0 15,9-9-15</inkml:trace>
  <inkml:trace contextRef="#ctx0" brushRef="#br0" timeOffset="45302.39">26035 8712 0,'0'0'0,"0"-9"15,0 1 1,0-1-16,18 0 0,8 1 16,17 8-16,0 8 15,1 18 1,-9 18-16,-9 8 16,0 0-1,-18-9-15,1-8 0,-18-9 16,1 0-16,-27 0 15,-8-9-15,-10-8 16,19-1-16,-1-16 16,9-1-1,9-34-15,8-1 16</inkml:trace>
  <inkml:trace contextRef="#ctx0" brushRef="#br0" timeOffset="45593.44">26982 8019 0,'0'0'0,"0"0"16,-9 17-16,0 9 15,9 52-15,0 44 16,18 8-1,-1-1 1,18 19-16,-35-148 0,35 138 0,-9-51 16,0-9-16,0-9 15,-9-26 1,0-17-16,-8-17 16,0 0-16,0-9 0,-1 0 15</inkml:trace>
  <inkml:trace contextRef="#ctx0" brushRef="#br0" timeOffset="46001.01">27833 8833 0,'0'0'16,"0"0"-16,0 0 0,0 0 15,0 0 1,0 0-16,0 0 15,-9 0-15,0 9 16,-8 8-16,0 1 16,-1-1-16,1-8 15,0-1-15,8 1 16,0 0 0,1-9-16,8 0 15,0 0-15,0 0 16,0 0-16,0 0 15,0 0-15,0 0 16,0 0-16,0 0 16,0 0-16,0 0 15,0 0 1,0 0-16,17 17 16,9 0-16,9 9 15,17 9-15,0 8 16,0-17-16,0-9 15,-26-8-15</inkml:trace>
  <inkml:trace contextRef="#ctx0" brushRef="#br0" timeOffset="46275.28">28510 8651 0,'0'0'0,"0"0"0,0 0 15,0 9-15,18 34 16,-1 27 0,-8-1-16,-1-17 15,1-9-15,-9-17 16,0 0-16,0-17 16,0 0-16,0-9 15,0-9-15,17-17 16,9-43-16,26-18 15,35-8-15,-26 43 16</inkml:trace>
  <inkml:trace contextRef="#ctx0" brushRef="#br0" timeOffset="46874.55">29361 8469 0,'0'0'16,"-17"9"-16,-27 17 0,-8 9 15,-8 25 1,7 18 0,10 0-16,8-17 0,18-18 15,17-17-15,0 0 16,0-17-16,17 0 16,9 8-16,18-8 15,17-1 1,-1-16-16,-8-1 15,-8 9-15,-18 0 16,0 0-16,0 0 16,-9 17-16,1 1 15,-1 8-15,0 43 16,-8 17-16,-9 1 16,-9-18-1,-17 1-15,-17-1 16,0-8-16,-10-18 15,1-8-15,18-18 16,-1-8 0,18-18-16,-1 0 0,9-17 15,18-43-15,26-52 16,43-1 0,0 10-16,-8-9 15,17-9-15,-1 26 16,-7 34-1,-27 10-15,-18 8 16,-8 17-16,-17 9 0,0 9 16,-18 8-16,0 9 15,-17 9 1,-8 8-16,8 9 16,8 35-16,36 25 15,25 1-15,26-18 16,70 1-16,26-10 15,-104-42-15</inkml:trace>
  <inkml:trace contextRef="#ctx0" brushRef="#br0" timeOffset="47246.12">19887 11640 0,'0'0'0,"0"-9"0,17-17 16,9-9-16,9 1 15,-18 16-15</inkml:trace>
  <inkml:trace contextRef="#ctx0" brushRef="#br0" timeOffset="47574.07">20286 10990 0,'0'0'0,"-8"0"0,8 0 16,0 0-1,0 0-15,0 0 16,17 0-16,26 9 15,27-1-15,43 1 16,17-9-16,-17 0 16,-18-9-1,10-8-15,-10 0 16,-25-1-16,-10 1 0,-34 8 16</inkml:trace>
  <inkml:trace contextRef="#ctx0" brushRef="#br0" timeOffset="47792.73">20121 11328 0,'0'0'0,"0"0"0,44 0 0,51 0 15,35 0-15,53 0 16,-27 9-16,-34-9 15,17 0-15,-18-9 16,-43-8-16,-52 17 16</inkml:trace>
  <inkml:trace contextRef="#ctx0" brushRef="#br0" timeOffset="48088.7">20938 10730 0,'0'0'0,"0"0"15,8 0-15,36 18 16,51 16-16,9 1 16,1 34-16,16 52 15,-17-8-15,-34-18 16,-18 18-1,-35-1-15,-34-16 16,-26-27-16,-10 0 16,1 1-16,-8-10 15,-1-16-15,0-18 16,26-18-16,1-16 16,16-1-1,18 0-15</inkml:trace>
  <inkml:trace contextRef="#ctx0" brushRef="#br0" timeOffset="48957.18">21945 10453 0,'0'0'0,"0"0"16,0 0-16,0 0 15,0 0 1,0 17-16,0 27 16,17 25-16,1 9 15,-1 0 1,18 34-16,-9 1 0,0-18 16,-17-34-16,-1-18 15,1 1-15,0-1 16,-1-8-16,10-1 15,-10-8 1,10 0-16,-1-8 16,0-10-16,27 1 15,25-18-15,36 1 16,-10-1-16,-8-8 16,-44 8-16</inkml:trace>
  <inkml:trace contextRef="#ctx0" brushRef="#br0" timeOffset="49379.7">23395 11241 0,'0'0'0,"0"0"0,0-8 15,0-1-15,-9 0 16,1-17-16,-10 9 16,-8 0-16,0 8 15,-8 9-15,-10 0 16,-8 0 0,0 9-16,17-1 15,0 1-15,18 0 16,0-1-16,8 1 15,9 0 1,0-9-16,0 8 16,0 1-16,17 0 0,1-1 15,-1 1-15,1 0 16,-1-1 0,-8 1-16,8 0 15,0-1-15,1 1 16,8 0-16,0-9 15,0 0-15</inkml:trace>
  <inkml:trace contextRef="#ctx0" brushRef="#br0" timeOffset="49793.56">24029 10851 0,'0'0'0,"-9"0"15,-25 0-15,-10 9 16,-17 8 0,9 18-16,9 17 15,8 9-15,18-9 16,-1-9-16,18-8 16,0-9-16,18 0 15,-1-9-15,18-8 16,0-9-1,-1-44-15,10-34 16,-9 0-16,-27-8 16,-25-36-16,-18-7 15,-8 33-15,8 36 16,0 16-16,1 10 16,16 16-1,1 1-15,-1 17 16,18 0-16,0 0 15,0 35-15,9 51 16,43 10-16,26 16 16,27 44-16,-19-26 15,-51-87-15</inkml:trace>
  <inkml:trace contextRef="#ctx0" brushRef="#br0" timeOffset="50657.5">25514 10219 0,'0'0'0,"0"-8"16,-9-1-16,1 0 16,-1 9-1,0 0-15,-8 18 16,0 7-16,8 10 15,9 34-15,9 44 16,8 8 0,18-17-16,17 0 0,0 0 15,-9 0 1,-17-35-16,-17-25 16,-18-18-16,1 0 15,-18-18-15,0 1 16,0 0-16,0-18 15,-9-17-15,0-17 16,18-1-16,-1-8 16,18 18-1,0-10-15,26-8 16,18-8-16,25 8 16,1 17-16,-1 9 15,-8 26-15,8 9 16,10 17-1,-10 0-15,-8 9 16,-18 8-16,1 9 0,-10 8 16,-7-8-1,-19-8-15,1-18 16,-18-18-16,1 1 16,-19-18-16,-7-25 15,-1-10-15,0-16 16,9-10-16,9-16 15,8-1-15,9 27 16,18 16 0,-1 10-16,18 8 15,8 17-15,-8 18 16,17 17-16,9 26 16,-1 8-16,1-16 15,-17-10 1,-18-8-16,-9 0 0,-8-17 15,-1-1 1,1 1-16,-9-9 16,0 0-16,0-9 15,0-16-15,-9-10 16,1 0-16,-1 1 16,9 8-16,0 8 15,0 1-15,0 17 16,17 0-1,18 9-15,17 8 16,0 9-16,-8 0 16,-18-9-16</inkml:trace>
  <inkml:trace contextRef="#ctx0" brushRef="#br0" timeOffset="50996.36">27286 10479 0,'0'0'0,"0"0"16,0 0-16,-9-9 15,-8 1-15,-27-1 16,-34 0-16,0 9 16,17 0-16,18 18 15,8-1-15,9 9 16,9 0 0,-1 0-16,18-17 15,0-1-15,18 1 16,8-18-16,26 1 15,8-10 1,-16 10-16,-9-1 0,-9 0 16,0 9-16,-9 0 15,0 0-15,1 18 16,-1 16 0,1 1-16,8 0 15,-9-1-15,18 1 16,17 0-16,-17-9 15</inkml:trace>
  <inkml:trace contextRef="#ctx0" brushRef="#br0" timeOffset="51259.1">27598 9847 0,'0'0'0,"0"0"0,0 0 15,0 0-15,-8 0 16,8 17 0,0 35-16,8 52 15,18 17-15,9 9 16,26 26 0,17 0-16,0-52 0,0-17 15,-26-18-15,-8-26 16,-18-17-1,-17-17-15,-1-18 16,1 9-16</inkml:trace>
  <inkml:trace contextRef="#ctx0" brushRef="#br0" timeOffset="51449.48">28006 9552 0,'0'0'0,"0"0"16,35 61-16,9 43 16,25 78-1,18 43-15,-9-9 0,-8 10 16,-27-18-16,-8-18 16,26 122-16</inkml:trace>
  <inkml:trace contextRef="#ctx0" brushRef="#br0" timeOffset="56172.39">19288 12012 0,'0'0'0,"0"0"0,0 0 16,0 0-16,0 0 15,0 0-15,17 17 16,0 18-16,18 34 16,0 70-16,-9 8 15,9 9-15,-9 9 16,0-27-1,0 27-15,0-1 16,0-42-16,-9-1 16,-8 9-16,0-17 15,-1-44-15,1-9 16,0-16-16,-1-1 16,10-8-1,-1-9-15,18 0 16,8-9-16,18-8 0,-9-1 15,9-16 1,34-1-16,18 0 16,-17 1-16,-9 8 15,-44 0 1</inkml:trace>
  <inkml:trace contextRef="#ctx0" brushRef="#br0" timeOffset="57199.09">21467 13753 0,'0'0'0,"0"0"0,0 0 0,0 0 16,0-8 0,-8-10-16,-1-8 15,0 0-15,1 0 16,-1 0-16,-17 0 16,-9 0-16,-8-8 15,-27-1 1,1 9-16,17 9 15,8 17-15,-17 0 16,1 17-16,8 0 16,8 1-16,9 16 15,18 18-15,17 18 16,17-10-16,9-8 16,0-9-16,18-8 15,34 0 1,0-18-16,0-8 15,-17-18-15,-17 0 16,-1-25-16,0-18 16,-17-9-16,1 9 15,-19 0-15,1 18 16,0 8-16,-9 8 16,-9 1-1,0 8-15,1 9 16,-1 0-1,0 0-15,0 18 16,9 42-16,0 27 0,18-9 16,17 17-1,25 18-15,10-27 0,-1-16 16,-8-18-16,-26-26 16</inkml:trace>
  <inkml:trace contextRef="#ctx0" brushRef="#br0" timeOffset="57718.58">22266 13441 0,'0'0'0,"0"0"15,-8 18-15,-10-1 16,-17 9-16,-8 26 16,-9 9-1,8 17 1,18-26-16,9-9 0,17-17 16,0 0-16,17 0 15,1-9-15,17-8 16,-1-9-16,1-18 15,0-34-15,-9-25 16,-9-10 0,-17-26-16,-17-17 15,-35 9-15,-9 17 16,-17-17-16,0 8 16,26 35-16,-9 18 15,9 16-15,17 10 16,9 16-1,8 1-15,18 17 16,0 0-16,26 35 16,18 43-16,25 43 15,53 44-15,-9-1 16,-26-43-16,0 18 16,34 17-1,105 112-15</inkml:trace>
  <inkml:trace contextRef="#ctx0" brushRef="#br0" timeOffset="63007.81">23647 12991 0,'0'0'0,"0"0"0,0 0 0,0 0 0,0 0 15,0 0-15,0 0 16</inkml:trace>
  <inkml:trace contextRef="#ctx0" brushRef="#br0" timeOffset="63404.84">23317 12489 0,'0'0'0,"0"0"0,0 0 16,0-9-16,-9 0 15,1 1-15,-1-1 16,0 9-16,-8 0 16,-18 9-16,-26 25 15,-8 10-15,-9 25 16,8 43-16,18 1 16,26-18-16,17 35 15,18 26 1,35-26-16,25 26 15,9 0-15,-17-26 16,0 34 0,0-8-1,-35-95-15</inkml:trace>
  <inkml:trace contextRef="#ctx0" brushRef="#br0" timeOffset="63772.97">24064 12497 0,'0'0'15,"0"0"-15,0 18 0,0-1 16,0 43-16,0 53 16,9 8-16,-1 9 15,10 35-15,-1-1 16,35 18-16,18 26 15,-1-17 1,-8-9-16,-9-44 16,-17-77-16</inkml:trace>
  <inkml:trace contextRef="#ctx0" brushRef="#br0" timeOffset="64312.74">24246 12203 0,'0'0'0,"0"0"0,0 0 15,0 0-15,0 0 16,0 0-16,0 0 16,-8 26-16,-1 26 15,-9 17-15,1-8 16,0-9-16,-1-18 16,1-8-16,8 0 15,1 0 1,-1 0-16,9 0 15,0-9-15,0 1 16,9-1-16,17 0 16,26 27-16,17 8 15,9-9-15,-25 0 16,-10-17 0,-17 0-1,0 0 1,-17 0-16,-1-8 0,1-1 0,-18 9 15,-25 9-15,-18-1 16,-18-8-16,1 0 16,8-17-1,26-9 1,18-9-16,17 9 0</inkml:trace>
  <inkml:trace contextRef="#ctx0" brushRef="#br0" timeOffset="64604.27">24594 11744 0,'0'0'0,"0"0"16,8 0-16,27 26 15,61 60-15,16 27 16,-7 17-16,42 52 16,-16 8-1,-45 9-15,-34-17 16,-34-17-16,-44 8 16,-61-26-16,-52 1 15,-78 25-15,-104 69 16</inkml:trace>
  <inkml:trace contextRef="#ctx0" brushRef="#br0" timeOffset="66104.19">25636 12471 0,'0'0'0,"0"0"0,0 0 16,8 0-16,36 0 15,8 0-15,9 9 16,26 0 0,17-9-16,-9-9 15,-25 0-15,-18 9 16,-35 0-16</inkml:trace>
  <inkml:trace contextRef="#ctx0" brushRef="#br0" timeOffset="66324.45">25505 12878 0,'0'0'0,"9"-8"0,35-10 0,51-8 16,27-8-1,43 8-15,-18 8 0,-25-8 16,-27 0-16,-51 18 16</inkml:trace>
  <inkml:trace contextRef="#ctx0" brushRef="#br0" timeOffset="66571.43">26087 12151 0,'0'0'0,"0"0"0,18 8 15,16 27-15,36 60 16,-1 27-1,9-1-15,18 43 16,-9-8-16,-35-43 16,-9 26-1,-25-10-15,-10-42 16,-8-35-16,9-26 0,-9-17 16</inkml:trace>
  <inkml:trace contextRef="#ctx0" brushRef="#br0" timeOffset="66885.39">27425 12151 0,'0'0'0,"-9"0"0,-17 8 15,-9 27-15,-8 43 16,-9 35-16,17 8 16,9 43-16,26 1 15,17-9 1,1 17-16,-1-34 16,18-1-16,-9 10 0,0-36 15,-9-34 1,-8-17-16,-18-18 15,9-26-15</inkml:trace>
  <inkml:trace contextRef="#ctx0" brushRef="#br0" timeOffset="67388.28">27199 13251 0,'0'0'16,"0"-9"-16,9 0 16,8-17-16,18 9 15,17 0-15,-9 0 16,1-1-16,-18 10 16,0-1-16,0 9 15,-9 0-15,0 0 16,1 0-1,-9 0-15,8 0 0,0 17 16,1 9-16,8 9 16,0-1-1,8 1-15,1 0 16,0-1 0,8-8-16,-8-17 0,-9 0 15,0-18 1,0-8-16,0-9 0,0-9 15,-17 0 1,0 9-16,-9 0 16,0 9-16,0 0 15,0 8 1,0 9-16,0 0 0,17 9 16,9 17-16,9 17 15,-9 9 1,0 0-16,0-17 0,-17-18 31</inkml:trace>
  <inkml:trace contextRef="#ctx0" brushRef="#br0" timeOffset="67744.19">28119 12826 0,'0'0'0,"0"0"0,0 0 0,0 0 16,9 18-16,8 16 16,1 18-16,17 18 15,17 16 17,0-8-32,-9-17 0,-43-61 0,26 43 0,0-17 15,0 0-15,-17-17 16,0-18-16,8 0 15,0-17-15,1 0 16,-10 0 0,1 9-16,0 0 15,0-1-15,-1 1 0,1 9 16,0-1 0,8 9-16,26 0 15,18 17 1,17-17-1,0-8-15,-43 8 16</inkml:trace>
  <inkml:trace contextRef="#ctx0" brushRef="#br0" timeOffset="68195.73">29188 12809 0,'0'0'0,"0"0"16,0 0-16,0 0 15,-9 17-15,-9 18 16,18 8-16,9-8 16,17 17-1,35 17-15,8 9 16,1-26-16,8-26 16,9-17-1,-18-27-15,-8-16 16,-9-44-16,-17-26 15,-18-17-15,-34-35 16,-35-9-16,-9 18 16,0 34-16,1-8 15,-10 0-15,9 34 16,9 27-16,9 25 16,17 18-16,8-1 15,18 18-15,9 9 16,26 43-16,26 35 15,8 25 1,27 44-16,-1-9 16,-25-34-1,-10-9-15,-16 0 16,-18-26-16,0-18 0,-17-34 16</inkml:trace>
  <inkml:trace contextRef="#ctx0" brushRef="#br0" timeOffset="68511.92">29700 12601 0,'0'0'0,"9"0"15,8 0-15,18 0 16,8 0-16,-8 0 16,8 0-16,9 9 15,18-1 17,-9 1-32,-9 0 0,-9 8 0,-17 0 15,0 1-15,0-1 16,-17 0-16,8-8 15,1 0-15,-10-9 16</inkml:trace>
  <inkml:trace contextRef="#ctx0" brushRef="#br0" timeOffset="68996">30777 12748 0,'0'0'0,"0"0"15,0 0-15,17 18 16,0 16-16,1 1 16,-1 8-16,-8-17 15,0-8 1,-9-10-16,0 1 16,0-9-16,-9-17 15,-17-18-15,0-17 16,-9 0-16,9 17 15,9 1-15,-1-1 16,18 18 0,0-1-16,0 10 15,9 8-15,8 0 16,1 0-16,8 26 16,26 17-16,0 26 15,0 1-15,-9-27 16,-16-8-16,-1-9 15,-18-18 1,1 1-16,0-9 16,-9-9-16,0-8 15,0-18-15,8-8 16,1 8-16,8 1 16,1 16-16,-1 1 15,0 0-15,1 17 16,8 8-16,-9 1 15</inkml:trace>
  <inkml:trace contextRef="#ctx0" brushRef="#br0" timeOffset="69182.84">30499 12237 0,'0'0'0,"0"0"0,0 0 16,0 0-16,0-8 15,52-1 1,0 0-16</inkml:trace>
  <inkml:trace contextRef="#ctx0" brushRef="#br0" timeOffset="69539.56">32210 12610 0,'0'0'0,"0"0"0,0 0 16,8 26-16,18 26 15,18 17-15,25-8 16,-8-9 0,-9-26-16,-17-18 15,0-16-15,-9-27 16,0-8-16,-18 8 0,1 0 16,-18-8-1,-17-9 1,-43 0-16,-1 9 0,1 26 15,8-1-15,9 18 16,0 0-16,26 0 16,26 9-16,0-9 15</inkml:trace>
  <inkml:trace contextRef="#ctx0" brushRef="#br0" timeOffset="69793.92">32661 11839 0,'0'0'0,"0"0"15,0 0-15,0 0 16,0 0-16,-8 0 16,-1 35-16,0 25 15,9 44-15,18 78 16,25 26-16,26 17 15,1-26 1,-27-51-16,-8 8 16,-18-44-1,-8-43-15,0-43 16</inkml:trace>
  <inkml:trace contextRef="#ctx0" brushRef="#br0" timeOffset="69974.12">32609 12644 0,'0'0'0,"9"0"16,34 0-16,61-8 16,18 8-1,-26 0-15,-62 0 16</inkml:trace>
  <inkml:trace contextRef="#ctx0" brushRef="#br0" timeOffset="71316.23">22692 15026 0,'0'0'0,"0"9"15,17 34 1,0 9-16,18 18 15,26 34-15,0 26 16,-9-35-16,-9-17 16,-17-9-16,-17-8 15,0-1 1,-18-16-16,0-10 16,-8-8-16,-9-17 15,0-18-15,0 1 16,8-18-16,1 0 15,0-26-15,8-26 16,18-18-16,17 18 16,9 27-16,17-1 15,0 17 1,-9 0 0,-17 18-16,9 8 15,0 9-15,25 9 0,10 34 16,17 18-16,0 17 15,-27-18-15,10 1 16,8-9-16,9-9 16,-9-17-16,-17-17 15,-18 0 1,-8-18-16,-9 0 16,0-17-16,-17-8 15,-1-18 1,-25-18-16,-18 1 15,-25 17-15,-1 9 0,9 8 16,8 18-16,10 8 16,7 9-1,19-8-15,8 8 16,0 0-16</inkml:trace>
  <inkml:trace contextRef="#ctx0" brushRef="#br0" timeOffset="71608.82">24046 14515 0,'0'0'0,"0"0"0,0 9 16,9 26-16,9 34 15,-1 18 1,26 51 0,27 35-1,8-8-15,9 8 0,-26-25 0,-18-27 16,0 9-16,-17-26 16,-8-35-16,-9-17 15,-9-9 1,-9-17-1,9-17-15</inkml:trace>
  <inkml:trace contextRef="#ctx0" brushRef="#br0" timeOffset="72326.45">24159 15338 0,'0'0'0,"0"0"16,0 0-16,0 0 16,18 0-1,25 0-15,27 0 0,-10 9 16,-7-9 0,-1 0-16,17 17 0,18 1 15,-9-1 1,-8 0-16,-27 1 15,0-10-15,-17 1 16,1 0 0,-1-9-16,-9 0 0,0 0 15,-8 0 1,0-9-16,-1 0 16,1 1-1,0-1-15,-9 0 16,0 9-16,0 0 0,0 0 15,0-8-15,-9-1 16,0 0-16,1 1 16,-18-1-1,0 0-15,-9-8 16,0 8-16,0-8 16,9 8-16,0-17 15,9 0 1,0 0-16,17-17 15,8 0-15,27-9 16,8 17-16,1 0 0,17 18 16,25 0-1,19 25-15,-10 18 16,-17 9-16,-17 17 16,0 0-16,0-9 15,-18 1-15,-17-1 16,-8-17-16,-10-9 15,-8-8-15,0 0 16,0-9 0,0-9-16,-8-8 15,8-35-15,8-35 16,10-8-16,51-9 16,-17 43-16</inkml:trace>
  <inkml:trace contextRef="#ctx0" brushRef="#br0" timeOffset="72586.73">26487 14637 0,'0'0'0,"0"8"0,17 36 0,9 25 16,18 70-1,-1 16-15,-17-25 16,9 26-16,-9-17 16,0-35-16,-17 0 15,-1 0 1,1-35-16,-18-26 16,1-17-16,8-8 15</inkml:trace>
  <inkml:trace contextRef="#ctx0" brushRef="#br0" timeOffset="72869.35">26322 14697 0,'0'0'0,"0"-8"0,17-1 0,27-8 15,25-1-15,18 10 16,-18 25-16,-17 18 15,-8-1-15,-18-8 16,-9 18 0,-8 16-1,-18 10-15,-17-10 0,-26 1 16,-9-18-16,9-26 16,17-8-16,9-18 15,9-8-15,0-9 16,8-9-1,9 18-15</inkml:trace>
  <inkml:trace contextRef="#ctx0" brushRef="#br0" timeOffset="73167.25">27216 14862 0,'0'0'0,"0"0"16,0 9-16,18 17 15,-1 17 1,18 9-16,-1-9 16,-8-17-16,1-17 15,-1-1-15,-9-16 16,0-18-16,-8 0 16,0 0-16,-18 0 15,-17 0 1,0-9-16,0 18 15,0 0-15,-9-1 0,0 1 16,9 17 0,26 0-16,0 0 15</inkml:trace>
  <inkml:trace contextRef="#ctx0" brushRef="#br0" timeOffset="73657.06">27685 14411 0,'0'0'0,"0"0"0,0 0 16,9 0-16,26 26 15,60 35-15,9 34 16,-26-17-16,-8-8 16,-9 25-1,-9 9-15,-26-9 16,-17-34-16,-18-18 0,0-17 16,-17 0-1,-9 0-15,-8-17 16,0-1-16,8-16 15,0-18-15,18-18 16,8 1-16,26-9 16,18 0-1,0 9-15,0 8 16,17 1 0,17-1-16,9 18 0,-17 8 15,0 9-15,-26 9 16,-9-1-16,8 18 15,19 18-15,-1 16 16,-9 1 0,-17-18-16</inkml:trace>
  <inkml:trace contextRef="#ctx0" brushRef="#br0" timeOffset="73956.8">28918 13952 0,'0'0'0,"0"0"0,0 0 16,0 0-16,0 0 16,18 26-16,8 44 15,8 25-15,-7 9 16,16 26-16,9 34 15,-9-34-15,-8-26 16,0 35 0,-18-18-16,-8-52 15,-18-17-15,1-17 16,-18-9 0,0-17-1,17-1-15</inkml:trace>
  <inkml:trace contextRef="#ctx0" brushRef="#br0" timeOffset="74178.67">28823 14619 0,'0'0'0,"17"0"16,18-8-16,0 8 0,25-9 16,19 9-16,7 26 15,-7 9 1,-19-1-16,-16 1 15,-9-9-15,-9 9 16,0 8-16,0 9 16,-18 0-16,1-18 15,0-16-15,-9-10 16</inkml:trace>
  <inkml:trace contextRef="#ctx0" brushRef="#br0" timeOffset="74760.2">29821 14567 0,'0'0'0,"0"0"0,9 18 0,9 8 16,-1 26-1,9 0-15,-9 0 16,9 17-1,0-8 1,0-1-16,-17-25 16,0-18-16,-9-8 0,0-9 0,-9-9 15,0 0-15,1-17 16,-1 0 0,0-8-16,-8-1 15,8 1-15,9-1 16,0 9-16,0 9 15,9-1-15,8 18 16,9 0-16,18 18 16,17-1-1,-9 9 1,-9-9-16,-17 1 0,0-10 16,-8 1-16,-10 0 15,1-1-15,0-8 16,-1 0-16,1-8 15,0-10-15,8-16 16,1-18-16,-1 0 16,0 0-1,1 17-15,8 9 16,8 9-16,19-1 16,7 27-16,1 17 15,0 26-15,-18-9 16,-17 1-1,0-1-15,-8 0 0,-10-25 16</inkml:trace>
  <inkml:trace contextRef="#ctx0" brushRef="#br0" timeOffset="74945.14">29387 14022 0,'0'0'0,"-17"0"0,-18 0 15,-8 0-15,-1 0 16,10 8-16,16-8 16</inkml:trace>
  <inkml:trace contextRef="#ctx0" brushRef="#br0" timeOffset="75143.19">27772 14611 0,'0'0'0,"0"0"0,9 0 16,43 17-16,69 26 15,-51-17-15</inkml:trace>
  <inkml:trace contextRef="#ctx0" brushRef="#br0" timeOffset="75314.58">31671 15165 0,'0'0'0,"0"0"0,0 0 16</inkml:trace>
  <inkml:trace contextRef="#ctx0" brushRef="#br0" timeOffset="83254.67">10664 4641 0,'0'0'0,"0"0"0,0 0 0,0 0 16,0 0-16,0 0 16,0 0-16,0 0 15,-9 0-15,9 0 16,0 0-1,-8 0-15,-10 0 16,-42 26-16,-36 35 16,1 17-16,-10 8 15,-34 9-15,-17 35 16,17-8 0,0-27-16,18-17 15,25-9-15,35-26 16,27-17-16,25-17 15</inkml:trace>
  <inkml:trace contextRef="#ctx0" brushRef="#br0" timeOffset="83758.25">10803 5100 0,'0'0'0,"0"0"16,0 0-16,-9 9 15,1 51 1,8 18-16,0 0 16,8 18-16,10 33 15,8 1-15,-9-34 16,9 25-16,9 9 16,-9-18-16,0-16 15,0-10 1,0 10-1,-8-36 1</inkml:trace>
  <inkml:trace contextRef="#ctx0" brushRef="#br0" timeOffset="84240.56">10794 5308 0,'0'0'0,"18"-9"0,-1 1 16,18-18-1,8 0-15,-8 8 16,8 10-16,1 8 15,-1 17 17,-8 18-32,-18-9 15,-17-26-15,9 26 0,-18 8 0,-8 1 0,-9 8 0,-17 1 16,8-1 0,0-17-16,18-9 15,8-8-15,9-1 16,9 10-16,8-10 15,18 1-15,26 8 16,17 1-16,9 8 16,-35-9-16,-18 0 15,-7 1-15,-19-1 16,-34 9 0,-35 9-1,-43-1-15,-61 10 0,26-27 16,96-8-16</inkml:trace>
  <inkml:trace contextRef="#ctx0" brushRef="#br0" timeOffset="88869.09">24255 12116 0,'0'0'15,"0"0"-15,0 0 0,0 0 0,9 9 16,8 8-16,9 0 15,9 1-15,-9-10 16,0 10 0,0-1-16,0 0 0,0 9 15,0 9 1,0 17-16,-17 0 16,-18 9-16,-8 17 15,-27 25-15,-34 27 16,-9-26-16,61-69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3T16:27:13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6574 717 0,'0'0'0,"-9"-8"0,-43-1 16,-43-8-16,8 8 16,9 9-16,-27 0 15,-7 17 1,16 1-16,35-1 15,9 0-15,9 18 16,8-1-16,0 18 16,0 26-1,9 61-15,18 17 16,16 69-16,10 44 16,17-10-16,34 105 15,18 9-15,0-27 16,-9 27-16,-26-10 15,-9 27 1,9 52-16,9 26 16,9-9-16,8 9 0,-9 17 15,-8-9-15,-17-26 16,-1-17 0,26-25-16,10-10 15,25-17 1,-26-60-16,-17-87 0,0-1 15,8-25-15,18-78 16,-18-61-16,-51-51 16</inkml:trace>
  <inkml:trace contextRef="#ctx0" brushRef="#br0" timeOffset="763.95">7312 951 0,'0'0'0,"0"0"0,0 0 0,0 0 15,-9 0-15,1 0 16,8 0-16,0 9 16,0-1-1,0 10-15,17 16 16,18 27-16,0 8 15,17 9-15,34 0 16,19-9-16,-1-8 16,-9 0-16,18-1 15,0-16 1,-17-10-16,-44-25 0,-9-18 16,1-8-1,-1-9-15,1-17 16,-10-9-16,-8-35 15,-26-17 1,-8 18 0,-1 8-16,-26-35 0,-26 0 0,1 18 15,-19 17 1,36 44-16</inkml:trace>
  <inkml:trace contextRef="#ctx0" brushRef="#br0" timeOffset="1027.95">7807 1003 0,'0'0'0,"0"0"0,0 0 16,17 17-16,27 53 15,8 42-15,17 1 16,1-1-16,8 18 15,-8-17-15,-18-26 16,0-9 0,0 0-16,-9-18 15,-17 1-15,-8-27 16</inkml:trace>
  <inkml:trace contextRef="#ctx0" brushRef="#br0" timeOffset="1514.74">9049 1410 0,'0'0'0,"0"0"16,0 0-16,0 0 15,0 0-15,0 0 16,0 0-16,-9-9 16,-8 1-16,-9-1 15,0 9-15,0 0 16,0 0-16,0 9 16,0-1-1,-9 10-15,0-1 16,9 0-16,9 1 15,8 8-15,9-9 16,9 9 0,-1-9-16,1-8 15,0 0 1,-1-9-16,10 0 0,-1-9 0,0 0 16,10 1-16,-1-1 15,0 9 1,8 9-16,18 17 15,1 34-15,7 10 16,-16-10-16,-1 36 16,18 25-16,-18-17 15,-8-35-15,-26-34 16</inkml:trace>
  <inkml:trace contextRef="#ctx0" brushRef="#br0" timeOffset="1979.42">7668 2709 0,'0'0'0,"0"0"0,9 9 0,26 43 15,25 61-15,1-1 16,0-8-16,43 9 16,18 8-16,-27-26 15,-8-25 1,0-18-16,8-18 15,-16-16 1,-19-10-16,-16-16 0,-9-1 16,-1-26-16,1-34 15,-9-9-15,-17-17 16,-1-53-16,-8 19 16,-8 33-16,-1-16 15,-17-10-15,0 27 16,-17 34-16,-18 1 15,17 34 1</inkml:trace>
  <inkml:trace contextRef="#ctx0" brushRef="#br0" timeOffset="2209.89">8363 2909 0,'0'0'0,"0"0"0,0 8 0,26 27 16,17 34-16,1 18 16,-1 17-16,-8 26 15,-18-18-15,-8-8 16,-9 0-16,9 9 16,-9-18-1,0-43-15,8-9 16,1-17-16,8-8 15,9-10-15,-8-8 16</inkml:trace>
  <inkml:trace contextRef="#ctx0" brushRef="#br0" timeOffset="2627.99">9110 3255 0,'0'0'0,"0"0"15,0 0-15,8 9 16,27 43 0,0 34-16,-9-8 15,-9-8-15,1-10 16,-10 1-16,1-18 16,0-17-16,-1-9 15,1-8-15,-9 0 16,0-1-16,0-8 15,17-8-15,18-1 16,17 0-16,0-8 16,9 8-16,-17 1 15,-18 8 1,0 0-16,-18 0 16,1 8-16,0 10 15,-9 8-15,-26 17 16,-44 9-16,-8 0 15,9-9-15,-10-8 16,1-9 0,17-9-16,9 1 15,18-10 1</inkml:trace>
  <inkml:trace contextRef="#ctx0" brushRef="#br0" timeOffset="3089.71">8076 4875 0,'0'0'0,"0"0"0,18 17 16,16 26 0,36 44-16,8 34 15,9-17-15,17-8 0,0-27 16,-26-26-1,1-8-15,7-9 16,1-18-16,-9 1 16,-17-18-16,-17 1 15,-1-18-15,-8-17 16,0-44-16,-9-17 16,-18 17-1,-16-25-15,-18-10 16,-18 10-16,-8 25 15,-9 27-15,44 34 16</inkml:trace>
  <inkml:trace contextRef="#ctx0" brushRef="#br0" timeOffset="3350.81">8736 5178 0,'0'0'0,"0"9"0,18 34 16,16 35-16,27 43 15,0 35-15,-9-35 16,-17-17 0,0 18-16,-9-10 15,-9-43-15,-8-17 16,-1-8-16,10-10 15,-1-8 1,-8-17-16</inkml:trace>
  <inkml:trace contextRef="#ctx0" brushRef="#br0" timeOffset="3621.86">10117 5204 0,'0'0'0,"0"0"0,-9 0 15,-25 26-15,-45 35 16,-16 17-16,17 26 16,8 8-16,10-8 15,16-35-15,27-25 16,8-10-16,18 10 15,8-1 1,27-8 0,51 8-16,27-26 15,8-17-15,-69 0 0</inkml:trace>
  <inkml:trace contextRef="#ctx0" brushRef="#br0" timeOffset="4177.91">8849 6893 0,'0'0'0,"0"0"0,-9 0 16,1 0-16,-18 0 15,0 17-15,0 9 16,0 35-16,8 17 16,18-9 15,18 18-31,16 34 16,-34-121-16,35 104 0,8-35 0,18 1 0,26-10 15,-17-8-15,-18-26 16,-9-17-16,1 0 15,8-18-15,0 0 16,9-34-16,-9-44 16,-9-17-16,-17-8 15,-26-35-15,-17 17 16,-9 17 0,-9 26-16,18 53 15</inkml:trace>
  <inkml:trace contextRef="#ctx0" brushRef="#br0" timeOffset="4412.85">8832 7291 0,'0'0'0,"0"0"15,35 44-15,60 68 16,18 1 15,-26 0-31,8 25 0,1-17 0,-27-43 16,-8-26-16,-17-8 15,-1-18-15,-17 0 16,0-9-16,0-8 16,-17-9-16</inkml:trace>
  <inkml:trace contextRef="#ctx0" brushRef="#br0" timeOffset="4703.96">10160 7265 0,'0'0'0,"0"0"15,0 0-15,0 9 16,0 34-16,9 61 15,0 18 1,8 34-16,1 8 16,-1-25-16,9-1 15,-9 1-15,-8-44 16,-18-43-16,1-9 16,-1-8-16,-8-9 15,-1-17-15,10-1 16</inkml:trace>
  <inkml:trace contextRef="#ctx0" brushRef="#br0" timeOffset="5236.6">9926 7967 0,'0'0'0,"17"-9"0,27-17 16,34 0-16,44 0 15,8 9-15,-35 0 16,-17 0-16,-8-1 16,-9 10-16,-27-1 15,-7 9 1,-10 0-16,-8 0 16,-1 0-16,-8 0 15,-8 0-15,-1 0 16,0 17-16,-8 1 15,-1 16-15,1 9 16,17 1 0,0-18-16,9 0 0,17 0 15,17 0-15,27 0 16,-9-18 0,-9-25-16,-9-18 15,0-34-15,-16-9 16,-19-26-16,1-34 15,-26 8-15,-18 17 16,-35 0-16,1 1 16,8 34-1,18 17 1,17 27-16,8 16 0,10 18 16,-1 0-16,9 35 15,17 34-15,44 61 16,26 43-16,0-8 15,-27 43-15,-16-35 16,-27-121 0</inkml:trace>
  <inkml:trace contextRef="#ctx0" brushRef="#br0" timeOffset="5783.63">8979 9110 0,'0'0'0,"-8"0"15,-1 18-15,0 34 16,-8 17-16,17 0 16,26 9-1,26 26-15,35 26 0,-18-35 16,1-34-16,43 0 16,-9-27-16,-17-16 15,-18-10 1,18-25-16,9-18 15,-18-34-15,-9 0 16,-25-1-16,-1-7 16,-17-45-16,-17 1 15,-18 34 1,-17-17 0,0-17-16,17 52 0</inkml:trace>
  <inkml:trace contextRef="#ctx0" brushRef="#br0" timeOffset="6049.21">9622 9318 0,'0'0'0,"0"0"0,0 0 16,9 18-16,8 16 15,0 18-15,1 35 16,8 26 0,-17-18-16,-1-26 15,10 26-15,-1 9 16,0-17-16,1-26 16,-10-9-1,18-9-15,1-17 16</inkml:trace>
  <inkml:trace contextRef="#ctx0" brushRef="#br0" timeOffset="6280.92">10256 9483 0,'0'0'0,"0"0"0,0 0 15,0 0 1,0 35-16,17 60 16,1 26-16,-1 0 15,9 18-15,0-18 16,18-17-16,-10-43 16,-16-35-16</inkml:trace>
  <inkml:trace contextRef="#ctx0" brushRef="#br0" timeOffset="6818.07">11211 9743 0,'0'0'0,"0"0"15,0 0-15,0 0 16,-8 8-16,-10 18 16,-8 9-16,-17 17 15,-9 17 1,-18 18-16,18-9 0,17-9 16,18-17-1,0-26-15,17 0 16,0-17-16,8-1 15,10 1-15,-1-18 16,18-34-16,-9-17 16,0-18-16,0-18 15,-17-51 1,-1 17-16,-16 26 0,-1-26 16,-17 0-1,0 35-15,-9 26 16,-8 17-16,8 8 15,9 18-15,8 9 16,1 17-16,17 0 16,0 17-1,44 61-15,16 35 16,18 34-16,18 61 16,26-17-16,-10-1 15,-16-25-15,-35-44 16,-35-60-16</inkml:trace>
  <inkml:trace contextRef="#ctx0" brushRef="#br0" timeOffset="9394.91">11289 9353 0,'0'0'0,"0"0"0,0 0 0,-8 0 15,-1 0-15,0 0 16,-8 0-16,-9 17 16,0 1-16,-18-1 15,1 18 1,-18-1-16,-17 18 15,0 35-15,8-1 16,27-16-16,17-27 16,9 9-16,8 0 15,18 9-15,8-1 16,18 1-16,17-18 16,-9-8-1,1-18-15,-10-8 16,10-18-16,8-17 15,0-17-15,-9 8 16,1 1-16,-9-1 16,-9 0-16,-9 1 15,-8 8-15,-1 0 16,1 8-16,0 1 16,-9 17-1,0 0-15,0 0 16,0 9-16,0 17 15,17 52-15,18 34 16,-9-8-16,9-9 16,-9 27-16,0-10 15,-9-16 1,-8-44-16,0-9 16,-9 0-16,0-17 15,0 0-15,0-17 16,0-1-16,0-8 15,0 0-15,26-8 16,34-35 0,45-53-1,16-25 1,70-26-16,9-18 16,60-69-16</inkml:trace>
  <inkml:trace contextRef="#ctx0" brushRef="#br0" timeOffset="10374.76">10942 527 0,'0'0'0,"0"0"16,17 0-16,1 8 15,34 18-15,35 44 16,17 25-1,-17 9 1,-9 0-16,-17 43 16,8 9-16,18 17 0,26 26 0,-9 35 15,-26 0 1,-17 52-16,9 43 16,-10-34-16,10 42 15,8 70-15,0 1 16,-17 7-1,-9-8-15,0-34 16,35-1-16,17-8 0,-8 17 16,-27 9-16,-25 17 15,-1-26 1,0-60-16,-16-1 16,-19 27-16,-8-35 15,-17-79-15,-18 19 16,0-19-16,9-33 15,-17-10-15,-1-51 16,-8-35 0,-8-26-16,7-44 15,45-25 1</inkml:trace>
  <inkml:trace contextRef="#ctx0" brushRef="#br0" timeOffset="11083.18">13374 3160 0,'0'0'0,"8"-9"0,27 9 15,217-17 1</inkml:trace>
  <inkml:trace contextRef="#ctx0" brushRef="#br0" timeOffset="11253.57">13521 3532 0,'9'-8'0,"26"-1"0,43-26 0,148-86 31</inkml:trace>
  <inkml:trace contextRef="#ctx0" brushRef="#br0" timeOffset="11896.76">15267 665 0,'-9'0'15,"-8"9"-15,-44 26 16,-52 51-16,-17 9 16,26 53-16,25 25 0,27 0 0,0 35 15,26 61 1,17 25-16,27 9 15,8 61-15,0 43 16,17 35 0,36 0-16,7 8 15,-7 9-15,-19 9 16,-16 17-16,-18 0 16,0 26-16,-17-35 15,-1-43-15,-16-8 16,-1-35-16,0-9 15,0-35-15,1-95 16,8-17 0,17-34-16,1-88 15,16-43-15,53-25 16,9-27-16,-62-8 16</inkml:trace>
  <inkml:trace contextRef="#ctx0" brushRef="#br0" timeOffset="12871.77">24524 1046 0,'0'0'0,"0"0"0,0-8 16,0-1-16,0 0 16,17 1-16,1-18 15,17 0 1,17 0-16,0 0 16,-9 8-16,1 10 15,-1 8-15,0 0 16,-16 17-16,16 18 15,26 69-15,10 52 16,-1 77 0,0 27-16,-9 9 15,1 77-15,-27 1 16,-17-53-16,18 53 16,17 51-16,8 1 15,-8-27-15,-18 1 16,-8-1-16,-9 9 15,0 26-15,-9 18 16,-8-10-16,-9 18 16,9-8-16,-9-53 15,0-42 1,0-19-16,17 10 16,-8-61-16,-9-52 15,-9-27-15,-8-68 16,-18 8-16,-34 1 15,-10-27-15,1-34 16,-43-27 0,-36-51-16,-147-78 15</inkml:trace>
  <inkml:trace contextRef="#ctx0" brushRef="#br0" timeOffset="13479.45">27416 414 0,'0'0'0,"-9"0"0,-17 17 16,-9 27-16,-25 51 16,-18 52 15,-1 0-31,1 44 0,78-191 0,-52 199 0,9 35 0,17 61 16,8 8-1,10 26-15,-1 69 16,9 44-16,9 9 15,-1-1-15,1 9 16,8 17 0,-8-8-16,8 0 15,9 0-15,0-35 0,9-18 16,0-16-16,8 8 16,-8-52-1,-18-60-15,10-1 16,-10-25-1,-8-44-15,-18-35 0,0-34 16,9-34-16,9-70 16</inkml:trace>
  <inkml:trace contextRef="#ctx0" brushRef="#br0" timeOffset="14130.32">27746 821 0,'0'0'0,"0"0"0,26 0 16,35 26-1,8 9-15,-17-9 0,-8 0 16,-18 8 0,0 1-16,0 17 15,-9 0-15,-8 0 16,0 0-16,-9 0 16,-9-9-16,9 1 15,0 16 1,0 1-1,17-1-15,1 1 0,25-18 16,9-8-16,9-18 16,9-43-16,-18 0 15</inkml:trace>
  <inkml:trace contextRef="#ctx0" brushRef="#br0" timeOffset="14310.56">28163 431 0,'0'0'0,"0"0"0,0 0 0,0 9 16,26 26-16,-9-9 15</inkml:trace>
  <inkml:trace contextRef="#ctx0" brushRef="#br0" timeOffset="14797.23">29266 1497 0,'0'0'0,"0"0"15,0 0-15,-9 0 16,-17 0-16,-9 0 16,-17 0-16,-35 0 15,-17-9-15,9 9 16,34 0-16,9 0 15,17 9-15,0-1 16,9 10 0,9-1-16,17 0 15,0 9-15,8 0 16,27 9-16,17 0 16,-8-27-16,-1 1 15,-17 0-15,0-9 16,0 0-1,-8 0-15,-10 0 16,1 0-16,0 0 16,-1 17-16,1 0 15,0 9-15,8 18 16,0 42 0,1 18-16,-1 0 15,-8-26 1,0-43-16</inkml:trace>
  <inkml:trace contextRef="#ctx0" brushRef="#br0" timeOffset="15179.54">28067 2848 0,'0'0'0,"0"0"0,0 0 16,0 0-1,18 0-15,25 0 0,27 17 16,-10 1 0,-16 8-16,-10 8 15,-7 1-15,-10 8 16,-17 1-16,-9-1 15,-17-9-15,0 18 16,0 9-16,9 8 16,8 1-1,18-18-15,17-9 16,17 0-16,9-17 16,0-17-16,0 0 15,-25-9-15</inkml:trace>
  <inkml:trace contextRef="#ctx0" brushRef="#br0" timeOffset="15369.78">28163 1852 0,'0'0'0,"0"0"15,0 0-15,8 9 16,19 8 0,-10 0-16</inkml:trace>
  <inkml:trace contextRef="#ctx0" brushRef="#br0" timeOffset="15779.24">28927 2822 0,'0'0'0,"0"0"0,0 17 16,17 53-16,1 16 15,8-8-15,-18 0 16,1 0-16,0-17 16,-9-18-16,0-17 15,0-9-15,0-8 16,0 0-16,0-9 15,0-9 1,9 0-16,8-17 16,0 0-16,1 9 15,16 0-15,18-1 16,1 1-16,-10 17 16,0 0-1,-17 0-15,1 17 16,-10 18-16,-8 26 15,-18 8-15,-17-8 16,-18-9-16,1-9 16,-9 9-16,17-9 15,0 0 1,1-8-16,8-9 16,17-9-16</inkml:trace>
  <inkml:trace contextRef="#ctx0" brushRef="#br0" timeOffset="16126.71">28050 4676 0,'0'0'0,"0"0"0,9 0 16,8 17-16,18 26 15,-9 9 1,0 0-16,0-8 16,-9 7-16,9 1 15,-17 9-15,0 8 16,-1 1-16,1-10 15,8-16-15,9-1 16,9 0 0,26-8-16,0-9 15,-35-17 1</inkml:trace>
  <inkml:trace contextRef="#ctx0" brushRef="#br0" timeOffset="16308.06">28215 3948 0,'0'0'0,"0"0"0,0 0 0,9 17 16,25 27-16,27 8 15,9-18-15,-36-16 16</inkml:trace>
  <inkml:trace contextRef="#ctx0" brushRef="#br0" timeOffset="16600.18">29127 5412 0,'0'0'0,"0"0"0,0 0 16,0 0-16,-9 0 15,0 17-15,-17 1 16,0-1-16,9 26 16,0 18-16,17-1 15,17-8 16,9 0-31,43-8 0,-69-44 0,96 43 0,17-8 16,-52-18-16</inkml:trace>
  <inkml:trace contextRef="#ctx0" brushRef="#br0" timeOffset="16987.71">28180 6988 0,'0'0'0,"0"0"15,0 0-15,0 0 16,0 0-16,9 0 16,8 0-16,1 0 15,-10 0 1,10 18-16,-1 8 16,0 8-16,-8 1 15,0 0-15,8 8 16,0 18-16,18 16 15,0 1-15,0-26 16,-1-17-16,1 8 16,-17-25-1</inkml:trace>
  <inkml:trace contextRef="#ctx0" brushRef="#br0" timeOffset="17188.32">28232 6018 0,'0'0'0,"0"0"0,0 0 16,0 35-16,18 25 16,25 36-16,18-18 15,-26-52 1</inkml:trace>
  <inkml:trace contextRef="#ctx0" brushRef="#br0" timeOffset="17489.8">29092 7265 0,'0'0'0,"0"0"16,0 0-16,-9 9 16,1 52-16,-1 34 15,9 9-15,0 26 16,9 26 0,-1-35-16,10-8 15,-1 17-15,-8-18 16,-1-34-16,1-8 15,-9-19-15,-9-25 16,9-8 0</inkml:trace>
  <inkml:trace contextRef="#ctx0" brushRef="#br0" timeOffset="18021.57">28710 7924 0,'0'0'0,"0"-9"16,26 0-16,26-8 16,18 0-16,16-9 15,62 0 1,0 0-16,-35 0 16,8 0-16,9 9 15,-34-1-15,-35 1 16,-27 0-16,-8 8 15,-17 9-15,0 0 16,-9 0-16,-18 0 16,-34 17-1,-8 9-15,7 18 16,1 25 0,18-9-16,16 1 0,1 0 15,17-18-15,9 0 16,17 1-16,17-18 15,9-18-15,0-16 16,9-36-16,9-60 16,-10-34-1,-16-35-15,-27-1 16,-8 44-16,-18-8 16,0 17-1,-8 34-15,0 35 16,8 17-16,-8 18 0,-1 8 15,10 9-15,8 44 16,8 51-16,18 87 16,0 17-1,9 26-15,0-17 16,-26 35-16,8 164 16</inkml:trace>
  <inkml:trace contextRef="#ctx0" brushRef="#br0" timeOffset="18410.2">27937 9379 0,'0'0'0,"0"0"0,9-9 0,8 1 15,9 8-15,0 0 16,0 0-16,0 0 16,0 17-16,-8 0 15,-1 1 1,-8-1-16,-1 0 15,10 35-15,-1 18 16,1 7-16,-1-16 16,9 0-16,9-9 15,17-9-15,9-26 16,-44-8 0</inkml:trace>
  <inkml:trace contextRef="#ctx0" brushRef="#br0" timeOffset="18571.1">28128 8132 0,'0'0'0,"0"0"0,0 0 15,9 0-15,43 43 16,52 61-16,-34-43 15</inkml:trace>
  <inkml:trace contextRef="#ctx0" brushRef="#br0" timeOffset="19279.02">28979 9518 0,'0'0'0,"0"0"0,0 0 16,0 0-16,0 0 15,0 0-15,0 17 16,0 52-16,17 18 16,-8-1-16,9 10 31,8 25-31,0-17 0,-9-26 16,-8-52-16</inkml:trace>
  <inkml:trace contextRef="#ctx0" brushRef="#br0" timeOffset="19838.55">29856 9552 0,'0'0'0,"0"0"15,-8 0-15,-10-8 16,-17 8-16,-17 0 15,0 17-15,0 18 16,0 16 0,17 1-16,9 0 0,9-8 15,17-18-15,0 0 16,0 0 0,0-18-16,9 1 15,8 0 1,9-1-16,9 1 15,8 0-15,-17-9 0,0 0 16,0-9-16,-8 0 16,-10 9-1,1 0-15,8 0 16,1 0 0,-1 9-1,0 17-15,1 43 0,-1 27 16,-8-1-16,-9 26 0,0 26 15,-9-17-15,1-34 16,-1 8 0,9 8-16,0-17 15,9-17 1,-1-34-16,1-18 16,0 0-16,8-9 0,9-8 15,35-9-15,43-44 16,9-34-1,-18-8-15,-60 51 16</inkml:trace>
  <inkml:trace contextRef="#ctx0" brushRef="#br0" timeOffset="20747.08">30186 830 0,'0'0'0,"0"0"0,18 0 16,8 8-16,8 18 15,10 9-15,17 34 16,17 53-16,9 25 15,-9 17-15,0 36 16,-9 34-16,-17 8 16,-17 35-1,-17 35-15,-10-43 16,1 51-16,0 70 16,-9-9-16,0-26 15,0 26-15,0 18 16,-9-1-16,9 9 15,0 35 1,0 0-16,9-1 16,-1 10-1,10 8-15,16 0 0,10-17 16,8-9-16,9 26 16,0-26-16,-18-17 15,-8-9-15,-27-35 16,-16-77-16,-1-9 15,-17-44 1,-35-25-16,-26-27 16,-17-60-1,-87 35-15,-130 69 0</inkml:trace>
  <inkml:trace contextRef="#ctx0" brushRef="#br0" timeOffset="21707.81">15553 501 0,'0'0'0,"0"0"16,0 0-16,9 60 15,8 62-15,-8 16 16,0 53 0,-9-1-16,-9-34 0,9 17 15,-9-51 1,9-36-16,0 1 15,0 8-15,0-17 16,0-9-16,9-17 16,0-8-16,8-18 15,18 0-15,26-9 16,8-8-16,-8-18 16,-9-8-16,18-9 15,-1-9 1,18 0-16,-35 9 15</inkml:trace>
  <inkml:trace contextRef="#ctx0" brushRef="#br0" timeOffset="22197.08">16648 1583 0,'0'0'0,"-9"-8"0,-17 8 15,0 0-15,-18 17 16,-25 0-16,-9 27 16,0 16-1,17-16-15,9 8 16,17 8-16,0 10 16,18 7-16,17-16 15,17-9 1,18-9-16,17-8 15,-9-9-15,1-17 16,-18-1-16,9-16 0,-1-10 16,19-8-1,7-8-15,-8-1 16,1 18-16,-10 8 16,0 18-16,-8 8 15,0 18-15,0 8 16,-9 0-16,-18-25 15</inkml:trace>
  <inkml:trace contextRef="#ctx0" brushRef="#br0" timeOffset="22644.65">17429 1757 0,'0'0'0,"-9"0"0,-25 0 16,-27 17-16,0 9 15,9 9-15,0-1 16,9 10-1,8 7-15,17 10 16,18-18-16,26 1 16,18-10-1,-1 1 1,1-9-16,-10-17 0,1-1 16,0-16-16,0-1 0,-9-8 15,0-1 1,-9 1-16,-8 0 15,0 17-15,-9 0 16,0 8-16,8 10 16,1 16-16,17 27 15,26 43 1,9 9-16,-26-61 0</inkml:trace>
  <inkml:trace contextRef="#ctx0" brushRef="#br0" timeOffset="23162.66">18740 605 0,'0'0'16,"0"0"-16,0 0 0,0 34 15,0 44-15,9 17 0,-9 35 16,9 44-16,-9-36 16,9-8-16,-1 9 15,10-27 1,-1-34-16,0-8 16,1-10-16,-1-8 15,9 9-15,0-9 16,0-9-1,0-17 1,9 0-16,0-17 0,-1-18 16,19-17-16,16 0 15,27-9-15,-18-8 16,-52 34-16</inkml:trace>
  <inkml:trace contextRef="#ctx0" brushRef="#br0" timeOffset="23666.08">19722 1956 0,'0'0'0,"0"0"0,0-9 0,0 1 15,0-1-15,8-8 16,-8-9-16,-8 0 16,-10-18-16,-8 1 15,0 0-15,-17 8 32,-1 9-32,-8 9 0,0 17 15,9 8-15,8 18 16,0 9-16,18-9 15,8 9-15,18 8 16,17 9-16,26 17 16,-8-17-1,-1-17-15,-17-9 0,0-18 16,0 1-16,0-18 16,0 1-1,0-1-15,0-8 16,-17 8-16,0 9 31,-1 0-31,1 0 16,8 17-16,1 9 0,8 18 0,9 8 15,-1-9-15,1 0 16,9-8 0,-18-9-16</inkml:trace>
  <inkml:trace contextRef="#ctx0" brushRef="#br0" timeOffset="24100.37">19948 1350 0,'0'0'0,"0"0"15,0 17-15,17 17 16,9 53 0,0 26-16,0-18 15,-17-43-15,-1-9 16,1 1-16,0-18 16,8 0-16,1 0 15,-1-9 1,18-8-16,8-1 0,9 1 15,-8-1-15,-1 1 16,-8 0 0,-9-1-16,0 10 15,0-1-15,-9 0 16,-8 9 0,0 9-16,-18 8 0,-17-8 15,-26 0-15,-9-9 16,9-18-16,9 1 15,8-9 1,17-9-16,10 9 16</inkml:trace>
  <inkml:trace contextRef="#ctx0" brushRef="#br0" timeOffset="24484.52">21042 622 0,'0'0'0,"0"0"16,0 17-16,0 61 16,8 26-16,19 26 31,25 43-31,-9-25 0,-8-19 15,8 1-15,-17-34 16,0-27-16,-17-26 16,0-17-16,-1 0 15,1-17 1,-9 0-16,9-1 16,-1 1-1,1 0-15,8-9 16,10 0-16,16-9 0,9-17 15,26 0-15,-26 17 16</inkml:trace>
  <inkml:trace contextRef="#ctx0" brushRef="#br0" timeOffset="24955.9">22162 1514 0,'0'0'0,"0"0"16,-9 0-1,-8-9-15,-18 1 0,-8 8 16,-9 0-16,-9 0 15,-9 0-15,1 0 16,8 8-16,18 10 16,8-1-1,18 0-15,-1 18 16,18 0 0,18 8-16,16 0 15,10-17-15,-1 0 0,1-17 16,8 0-16,-9-18 15,-8 0-15,-9-8 16,-9 0 0,-8 8-1,0 9-15,-1 0 16,1 0-16,-9 17 0,9 1 16,-1-1-16,18 9 15,9 0 1,-9 0-16,-8-9 15</inkml:trace>
  <inkml:trace contextRef="#ctx0" brushRef="#br0" timeOffset="25213.94">22683 1479 0,'-9'0'0,"1"0"0,-10 0 15,-16 0-15,-19 9 16,1 17-16,0 35 16,18 8 15,-1-8-31,17-9 0,18-52 0,-8 43 16,8-8-16,26-1 0,26 10 15,17-27-15,27-8 16,-1-18-16,-51 9 15</inkml:trace>
  <inkml:trace contextRef="#ctx0" brushRef="#br0" timeOffset="26472.71">23282 527 0,'0'0'0,"0"0"0,0 0 0,0 0 16,0 0-16,-8 43 16,8 52-16,0 26 15,17 1 1,0 42-16,1-25 16,-10-52-16,10-1 15,-1 9 1,0 1-16,-8-18 0,0-26 15,-9-18-15,0-8 16,0 0 0,0-17-1,9 0 1,-1-1-16,10 1 0,-1 0 16,9-1-16,9 1 0,-1-9 15,10 0-15,17-9 16,8 1-16,-8 8 15,-26 8 1</inkml:trace>
  <inkml:trace contextRef="#ctx0" brushRef="#br0" timeOffset="26878.17">24107 1549 0,'0'0'0,"0"0"0,0 0 15,0-9-15,-8 0 16,-27 1-16,-17-1 16,0 9-16,0 0 15,-1-953-15,19 1906 16,16-953-1,1 9-15,0-1 16,-1 10 0,10-1-16,8 0 15,0 9-15,8 0 16,10 0-16,-1-8 0,9-10 16,0 1-16,0-9 15,-9 0 1,1 0-16,-9 0 15,-1 0-15,1 0 16,0 0-16,-1 0 16,10-9-1,8 18-15,-9 0 0</inkml:trace>
  <inkml:trace contextRef="#ctx0" brushRef="#br0" timeOffset="27288.3">24576 1540 0,'0'0'0,"-8"0"16,-10-9-16,-17 9 15,-17 0 1,-8 18-16,7 8 0,10 8 16,8 1-1,18-9-15,8 0 16,9 0-1,18 0 1,16-17-16,10-1 0,-1-16 16,1-27-16,-10-17 15,-8-9-15,-17-17 16,-18-17-16,-25-17 16,-10 25-16,-17 18 15,9 25-15,18 10 16,-1 16-1,17 1-15,1 17 16,8 0-16,1 0 0,-1 17 16,18 61-1,25 18-15,36 25 16,34 43-16,87 140 16</inkml:trace>
  <inkml:trace contextRef="#ctx0" brushRef="#br0" timeOffset="27980.56">24837 241 0,'0'0'0,"0"0"0,0 26 16,17 26 0,-8 34-16,8 36 15,-8 25-15,0-35 16,-18-16-16,9 8 15,0 8-15,0-25 16,9-18 0,-1-25-16,1-10 15,0-8-15,8 0 0,0 0 16,-8-17 0,8 8-16,9-8 15,18-1 1,8 1-16,0-18 15,-9 1-15,-16-1 0,7-8 32,-8 8-32,-8 0 0</inkml:trace>
  <inkml:trace contextRef="#ctx0" brushRef="#br0" timeOffset="28227.68">25505 1246 0,'0'0'0,"0"0"0,0 0 15,9 17-15,8 18 16,1-1-16,-1 18 16,9 0-16,0-9 15,-8-17 1,-1-17-16,9 0 0,0-18 15,0 0 1,0 1-16,-8-1 16</inkml:trace>
  <inkml:trace contextRef="#ctx0" brushRef="#br0" timeOffset="28623.06">25922 1055 0,'-8'0'0,"-10"9"0,18-9 0,-26 8 16,-17 10-16,8-1 0,0 9 15,1 9 1,-1 8 0,17-8-16,10 8 0,8-17 15,17 0-15,18 0 16,0-9-16,-9-8 16,0-1-16,0 1 15,0-9 1,-9 0-16,1 0 15,-1 9 1,-8-1-16,8 10 0,0 8 16,1 26-16,-10 26 15,1 0-15,0-9 16,-1 9-16,1 9 16,0-10-1,-1-16-15,10-18 16,-1-17-16,1 0 15,-1-17-15,18-18 16,8-25-16,9-10 16,-26 18-1</inkml:trace>
  <inkml:trace contextRef="#ctx0" brushRef="#br0" timeOffset="29530.12">16474 3177 0,'0'0'0,"0"0"0,0 0 16,0 35-16,17 43 15,-8 34-15,-9-16 16,9-36-16,-9-34 16</inkml:trace>
  <inkml:trace contextRef="#ctx0" brushRef="#br0" timeOffset="29724.56">16422 5126 0,'0'0'0,"0"0"15,0 17-15,0 27 16,8 8-16,10-9 15,-1-8-15,-8-1 16,0-16-16</inkml:trace>
  <inkml:trace contextRef="#ctx0" brushRef="#br0" timeOffset="29882.45">16413 6460 0,'0'0'0,"0"0"16,0 0-16,0 0 15,0 9-15,9-1 16</inkml:trace>
  <inkml:trace contextRef="#ctx0" brushRef="#br0" timeOffset="30065.75">16144 7283 0,'0'0'0,"0"0"15,17 0 1,148 26-16</inkml:trace>
  <inkml:trace contextRef="#ctx0" brushRef="#br0" timeOffset="31460.35">15649 8686 0,'0'0'0,"0"0"0,0 0 16,0 9-16,0 43 16,9 17-16,-1 0 15,1 35 1,-18 26-16,1-9 0,-1-34 16,-8 0-1,-1 17-15,9 0 16,1-27-1,-1-16-15,0-18 0,1-17 16,-1 0-16,9-8 16,0-1-1,0-8-15,0-1 16,9 10-16,25-1 16,27 0-16,9-8 15,8 0 1,-9-1-16,-17 1 15,-17-9-15,-17 0 0</inkml:trace>
  <inkml:trace contextRef="#ctx0" brushRef="#br0" timeOffset="31726.8">16127 9682 0,'0'0'0,"0"0"0,0 0 16,0 0-16,0 0 15,8 17-15,10 18 16,-10 8-16,1 9 16,8 9-16,-8 26 15,8-9 1,1-18-16,-1-16 15,9-1-15,9 0 16,-9-17-16,-9-17 16</inkml:trace>
  <inkml:trace contextRef="#ctx0" brushRef="#br0" timeOffset="32171.18">16804 9847 0,'0'0'0,"0"0"16,0 0-16,-9 0 16,1 0-16,-1 0 15,-17 0-15,0 0 16,0 0-16,0 8 16,8 1-16,1 0 15,0-1 1,8 1-16,9 0 15,0-9-15,0 8 16,0 1-16,9 0 16,-1-1-16,1 1 15,8 0-15,-8-1 16,0 1-16,-1 0 16,10 8-1,-1 0-15,0 9 16,1 18-16,-10 8 15,1 0-15,0-9 16,0 0-16,-1 9 16,1 0-16,0 17 15,-1-17 1,-8-8-16,9-18 16,-9 0-16,9-18 15,-1 1-15</inkml:trace>
  <inkml:trace contextRef="#ctx0" brushRef="#br0" timeOffset="32586.06">17368 9630 0,'0'0'0,"-8"0"0,-10 0 15,-25 17-15,-27 18 16,1 17 0,17-9-16,8 1 15,10-18-15,16 0 16,1 0 0,0 0-16,8-9 0,9-8 15,0-1-15,0-8 16,0 0-16,17 0 15,9 0 1,0-8-16,0-1 16,0 0-16,1 9 15,-19 0 1,1 0-16,0 0 0,-1 0 16,10 0-16,-1 18 15,9 25 1,9 18-16,-9-1 15,0 1-15,-17-26 16</inkml:trace>
  <inkml:trace contextRef="#ctx0" brushRef="#br0" timeOffset="33036.56">18636 9431 0,'0'0'0,"0"0"15,0 0-15,0 0 0,0 9 16,9-9 0,8 0-16,-8 8 15</inkml:trace>
  <inkml:trace contextRef="#ctx0" brushRef="#br0" timeOffset="33241.67">19652 9466 0,'0'0'0,"0"0"16,0 0-1,0 0-15,0 0 0,18-9 16,34 9-16,17-9 16,-25 9-1</inkml:trace>
  <inkml:trace contextRef="#ctx0" brushRef="#br0" timeOffset="33407.86">20894 9405 0,'0'0'0,"0"0"0,0 0 15,0 0-15,0 0 16,18 0-16,-10 0 16,1 0-16</inkml:trace>
  <inkml:trace contextRef="#ctx0" brushRef="#br0" timeOffset="33614.6">22275 9431 0,'0'0'0,"0"0"0,0 0 0,9 0 16,8 0-16,18-9 15,34 9-15,-25 0 16</inkml:trace>
  <inkml:trace contextRef="#ctx0" brushRef="#br0" timeOffset="34494.85">24081 8495 0,'0'0'0,"0"0"0,0 0 16,0 0-16,-8 18 15,-1 8-15,0 34 16,-8 36-16,8 16 16,0-16-16,1 8 15,-1 8-15,0 1 16,9-35-1,0-26-15,0 0 16,0 0-16,0 8 16,0 1-16,9-9 15,0-9 1,-1-17 0,1 0-16,0 0 0,-1-9 15,1-8-15,9 0 0,-1-1 16,18 1-1,17-18-15,0 1 16,-9-10 0,9-8-16,0-8 0,-25 25 15</inkml:trace>
  <inkml:trace contextRef="#ctx0" brushRef="#br0" timeOffset="34663.8">24576 9518 0,'0'0'0,"0"0"0</inkml:trace>
  <inkml:trace contextRef="#ctx0" brushRef="#br0" timeOffset="34779.68">24541 9526 0,'0'0'0,"0"0"0,0 18 15,0 25-15,9 26 16,0-8-16,-9-18 16,9 0-1,8-8-15,-8-9 16,25-9-16,1 1 16</inkml:trace>
  <inkml:trace contextRef="#ctx0" brushRef="#br0" timeOffset="35191.08">25097 9518 0,'0'0'0,"-8"0"0,-1 0 16,-8 0-16,-10 0 15,-16 8-15,8 10 16,1-1-16,16 0 15,10 1-15,8-1 16,0 0 0,8-8-16,10-1 15,-1 1 1,-8 0-16,-1-1 0,1 1 16,8 0-16,1 8 15,-1 0-15,0 18 16,-8-9-1,0 9-15,0 17 16,-1 17-16,1 26 16,0 1-16,-9-27 15,8-17-15,1-9 16,8 0-16,1-17 16,-1 9-16,0-18 15,1-8 1</inkml:trace>
  <inkml:trace contextRef="#ctx0" brushRef="#br0" timeOffset="35912.11">25445 9518 0,'0'0'0,"0"0"0,0 0 16,0 0-16,0 26 16,0 26-16,8 17 15,1 0-15,0-17 16,8-9 0,0 1-16,9-1 15,9-8-15,0-18 16,8-17-16,1-9 15,-1-17-15,1 9 16,-1-44-16,9-25 16,0 25-16,-26 35 15,96-138-15,-122 164 16,-9 0-16,1-9 16,-19 0-1,1 1 1,0-1-16,-8 9 15,-10 0-15,1 0 0,8 9 16,0-1-16,18 1 16,0 0-1,17-1-15,0 10 16,17-1-16,0 0 16,1-8-16,-1 0 15,0-1-15,9-8 16,1 0-16,-1 0 15,-9 0-15,-8 0 16,-1 0 0,1 0-16,8 18 15,9 7-15,0 27 16,1 9 0,-10 8-16,0 27 0,-8 8 15,0-9-15,-9-26 16,8-8-16,1-18 15,0-17 1,-1 0-16,1 0 16,8 0-16,1-17 15,8-1-15,9 1 16,-9-9-16</inkml:trace>
  <inkml:trace contextRef="#ctx0" brushRef="#br0" timeOffset="41146.78">18497 11120 0,'0'0'0,"0"-17"0,18-35 16,-10-18-16,10-8 15,-10 9-15,-8 26 16,0 26-16,0-1 16,0 18-1,0 0-15,0 9 16,-8 34-16,-1 96 0,-8 34 16,-1 35-1,10 26-15,8 8 16,0 35-1,0-25-15,17-1 0,9-9 16,0-51-16,0-18 16,18-34-16,-1-27 15,-17-68 1</inkml:trace>
  <inkml:trace contextRef="#ctx0" brushRef="#br0" timeOffset="41400.82">19183 11215 0,'0'0'0,"0"0"16,0 9-16,0 52 0,18 77 15,25 44 1,18 35-16,17-10 16,-8-7-16,-27-27 15,-17-17-15,-9 17 16,-8-69-16,-9-69 16</inkml:trace>
  <inkml:trace contextRef="#ctx0" brushRef="#br0" timeOffset="41708.08">17811 11666 0,'0'0'0,"0"-26"0,9-61 0,43-69 31,52-43-31,9 52 0,-9 25 16,61-25-16,-8 26 16,16 34-16,10 27 15,-1 34-15,27 17 16,-44 35 0,-9 52-16,0 17 15,-34 18-15,-44 51 16,-26 53-16,-17 17 15,-27 34-15,-8 131 16</inkml:trace>
  <inkml:trace contextRef="#ctx0" brushRef="#br0" timeOffset="42179.28">14676 13502 0,'0'0'0,"0"0"15,0 0-15,0 9 16,0 34-16,0 44 15,18 17-15,16 8 16,27 44-16,9 9 16,-18-44-16,-9 17 15,-17-16-15,-17-27 16,0-26-16,-1-34 16,1-18-1</inkml:trace>
  <inkml:trace contextRef="#ctx0" brushRef="#br0" timeOffset="42374.05">14572 12904 0,'0'0'0,"9"-8"15,25-10-15,62-16 16,34 8 0,-17 8-1,9 18-15,-1 0 0,-51 0 0</inkml:trace>
  <inkml:trace contextRef="#ctx0" brushRef="#br0" timeOffset="42609.45">14650 14290 0,'0'0'0,"0"0"15,0 0-15,35-8 16,60-1-16,18 0 15,9-17-15,34-17 16,-8 0-16,-96 25 16</inkml:trace>
  <inkml:trace contextRef="#ctx0" brushRef="#br0" timeOffset="43057.87">15632 14126 0,'0'0'16,"0"0"-16,0 0 0,0 17 0,0 26 16,0 9-16,17 0 15,18 9-15,25 17 16,19 8-16,-19-34 15,-16-17-15,8-9 16,9-17 0,-9-18-16,9-17 15,-1-9-15,-16-8 16,-9-18-16,-9-25 16,-9-18-16,-17 26 15,-9 17-15,1 9 16,-1 18-1,0 16-15,9 1 16,0 17-16,0 0 16,0 0-16,26 43 15,9 44-15,-9 17 16,9 0-16,0 8 16,-9-25-1,-9-26 1,-8-27-16,-1-16 15</inkml:trace>
  <inkml:trace contextRef="#ctx0" brushRef="#br0" timeOffset="43408.1">16474 13831 0,'0'0'0,"0"0"0,0 0 15,0 9-15,0 8 16,17 0-1,9 27-15,35 42 16,17 27-16,-8-26 16,-27-18-16,-17-34 15,0-9-15,-17-1 16,0-16-16,-1 0 16,1-1-16,0-8 15,-1 0 1,1-8-16,0-1 15,-1-8-15,1 0 16,0-1-16,-1 1 16,10 0-16,-1 8 15,27 9-15,25 17 16,1 1-16,-10-1 16,-25 0-1</inkml:trace>
  <inkml:trace contextRef="#ctx0" brushRef="#br0" timeOffset="43918.89">17863 13753 0,'0'0'0,"0"0"15,0 0-15,-8 0 16,-27 17-16,-17 18 15,-18 8-15,18 1 16,9 8-16,34 0 16,18 17-1,26 9-15,8-9 16,-8-25-16,-1-18 16,10-9-16,17-17 15,8-35-15,-8-25 16,-9-10-16,-17-16 15,-18-53-15,-17 0 16,-26 27-16,-9-18 16,-17 0-1,9 35-15,17 34 16,8 26-16,1 18 16,8 0-16,9 0 15,0 17-15,0 0 16,26 34-16,61 61 15,17 53 1,-8 34-16,0 8 16,8-17-16,-17 1 15,-35-53-15,-18-26 16,-25-8-16,0-35 16,-9-18-16,8-16 15</inkml:trace>
  <inkml:trace contextRef="#ctx0" brushRef="#br0" timeOffset="44142.74">18150 13978 0,'0'0'0,"0"0"0,0 0 0,9 0 16,8-8-1,9-1-15,26 0 0,26 1 16,18 8-1,-27 0-15,-8 8 16,-9 10-16,0-1 16,18 18-16,-9-1 15,-18-8-15,9-17 16,-26-9-16</inkml:trace>
  <inkml:trace contextRef="#ctx0" brushRef="#br0" timeOffset="44717.68">19253 14022 0,'0'0'0,"0"0"16,17 17 0,18 26-16,17 27 15,9 8-15,-9-26 16,-26-18-16,0-8 15,-9 0-15,-8-17 16,0-1 0,-1-8-16,-8-8 15,0-35-15,-8-35 16,-1 0-16,-17 8 16,0-8-16,-9 0 15,18 18-15,17 16 16,0 10-16,17 16 15,1 1 1,-1 17 0,18 9-1,17 17-15,9 8 0,8 10 0,-8-1 16,0 9 0,-18-9-16,1 1 0,-18-1 15,0-17-15,-18 0 16,1-17-16,0-954 15,-9 1898-15,0-961 16,8-10-16,1-8 16,0-8-1,-1-1-15,10-8 16,-1 8-16,1 0 16,16 18-16,18 0 15,0 17-15,1 0 16,-1 17-16,8 9 15,-7 0-15,-27-9 16</inkml:trace>
  <inkml:trace contextRef="#ctx0" brushRef="#br0" timeOffset="45042.82">21320 13892 0,'0'0'0,"0"0"16,-9 0-16,-8 8 15,-27 10-15,1-1 16,8 0-16,0 9 16,18 26-1,26 26 1,17 9-16,8-9 0,10-9 15,-1-8-15,-17-18 16,-17-8-16,-9-9 16,-17 0-16,-27-18 15,-25-8-15,-18-8 16,-43-18-16,-9-9 16,26 9-1,69 17-15</inkml:trace>
  <inkml:trace contextRef="#ctx0" brushRef="#br0" timeOffset="45265.99">19357 13407 0,'0'0'0,"0"0"15,0 0-15,0 0 16,35 8-16,34 10 16,70 8-16,26 0 31,148 8-31</inkml:trace>
  <inkml:trace contextRef="#ctx0" brushRef="#br0" timeOffset="45608.55">23187 13987 0,'0'0'0,"0"0"16,0 9-16,17 25 15,0 18 1,18 18-16,17-18 0,0-9 16,9-17-1,-17-17-15,-18-18 16,0-17-16,0-17 16,-9-9-16,-17 8 15,-43-16 1,-27-10-16,1 10 15,-1 8 1,-8 17-16,9 9 0,34 26 16,26 9-16</inkml:trace>
  <inkml:trace contextRef="#ctx0" brushRef="#br0" timeOffset="45932.78">24342 13000 0,'0'-9'0,"-9"0"0,-17-17 0,-9-8 15,1-1-15,-10 0 16,9 9-16,1 9 16,8 17-16,0 35 15,8 43 1,18 95-16,18 61 31,8 26-31,8 25 0,-8-25 0,-17 0 16,0-35-16,-9-34 15,-9-27-15,-8-68 16,-1-27-16,10-34 16,8-18-1</inkml:trace>
  <inkml:trace contextRef="#ctx0" brushRef="#br0" timeOffset="46120.77">23890 14308 0,'0'0'0,"0"0"0,18 0 0,8 0 15,8 0-15,36-9 16,51 0-16,27 1 15,26-27-15,25-17 16,123-78 0</inkml:trace>
  <inkml:trace contextRef="#ctx0" brushRef="#br0" timeOffset="46374.66">25922 13130 0,'0'0'0,"0"0"0,26 26 16,35 51-16,26 53 16,17 61-16,-26 17 15,0 34-15,1 10 16,-19-27-16,-16-35 15,-35-34 1,-18-17-16,-17-44 16,-9-17-16,26-52 15</inkml:trace>
  <inkml:trace contextRef="#ctx0" brushRef="#br0" timeOffset="46808.73">26009 13216 0,'0'0'0,"9"0"16,43-9-16,17-8 16,1 0-16,-1 17 15,1 0-15,-9 17 16,-1 18-16,-16-1 15,-18 10 1,-17-10-16,-18-8 16,-17 0-16,0 0 15,8 0-15,1 0 16,0 0 0,8-8-16,9 16 15,17 18-15,27 26 16,25 0-16,-8-9 15,-18-25-15,-8-10 16,-9 10 0,-8-10-16,-10 1 15,-16-9-15,-18 0 0,-35 0 16,-9-9 0,1-17-16,-1-8 15,1-10-15,17 1 16,43 8-16</inkml:trace>
  <inkml:trace contextRef="#ctx0" brushRef="#br0" timeOffset="46988.18">27694 14013 0,'0'0'0,"0"0"16,0 0-16,0 0 16,0 0-16</inkml:trace>
  <inkml:trace contextRef="#ctx0" brushRef="#br0" timeOffset="89614.17">3039 13684 0,'0'0'0,"0"0"0,0 0 0,0 0 15,0 0 1,0 0-16,0 0 0,0 0 16,0 0-1,0 0-15,0 0 16,0 0-16,0 0 15,0 0-15,0 0 16,0-9-16,0 1 16,0-1-1,0-17-15,9 0 16,0 0-16,0 0 16,8-17-16,0-18 15,-8-8 16,0 8-31,-1 9 0,1-9 0,8 1 0,1-35 16,-1-18-16,0 18 16,10 17-1,7-26-15,10-17 16,-10 8-16,1 35 16,17-17-1,26-18-15,9-8 0,0 26 16,-26 34-16,0 0 15,26-17-15,17-8 16,0 8 0,-35 17-16,10 9 15,16 0 1,18 0-16,-17 18 0,-27 8 16,9 0-16,26 0 15,1 8 1,-19 1-16,-16 8 15,8 1-15,18 8 16,8 0-16,-17 0 16,-27 8-16,1 1 15,9 8-15,17 1 16,-1-10-16,-7 1 16,-19 0-16,-8-1 15,9 10 1,17-1-16,9 0 15,-9 1-15,-8 8 16,-9 8-16,-1 1 16,19 8-16,7 0 15,-7 1-15,-10-1 16,-17-17 0,-17 0-16,0-9 15,8 9-15,0-8 0,1 8 16,-1 0-1,1 0-15,-10 0 16,-7 0 0,-1 0-16,0 0 15,-9 0-15,-8-18 0,-1 1 16,1 0-16,0-1 16,-1 1-1,1 0-15,-9-9 16,0 0-16,0 0 15,0 0-15,0 0 16,0 0-16,0 0 16,0 0-16,0 0 15,0 0-15,0 0 16,0 0 0,0 0-16,0 0 15,0 0-15,0 0 16,0 0-16,0 0 15,0 0-15,0 0 16,-9 0-16,1 0 16,-1 0-16,0 0 15,-17 8 1,0 1-16,0-9 16,0 8-16,0 1 15,0-9-15,0 0 16,-9 0-16,-8-9 15,-1 9-15,-8-8 16,-8-1 0,7 1-16,1-1 15,9 9-15,-1 0 16,1-9-16,0 1 16,-18-1-1,-9 0-15,1 1 0,8-1 16,9 9-1,0-9-15,-9 1 16,-8-1-16,-10 0 16,10 1-16,8-10 15,9 18-15,9-8 16,-1-1 0,1 0-1,-1 9-15,-8 0 0,0 0 16,0-8-16,0 8 0,9 0 15,8 0 1,9 0-16,0 0 16,0 0-16,-9 0 15,0 0 1,0 8-16,1-8 0,-1 0 16,0 0-16,9 0 15,0 0-15,9 0 16,-1 0-1,1 0-15,8 0 16,1 0 0,-1 0-16,0 0 0,9 0 15,0 0-15,0 0 16,-8 0 0,8 0-16,0 0 15,0 0-15,0 0 16,0 0-1,0 0-15,0 0 0,0 0 16,0 0-16,0 0 16,0 0-16,0 0 15,0 0 1,0 0 0,0 0-16,0 0 0,0 0 15,0 0-15,0 0 16,0 0-16,0 0 15,0 0-15,0 0 16,0 0 0,0 0-16,0 0 0,0 0 15,0 0-15,0 0 16,0 0-16,0 0 16,0 9-1,0 0 1,0-1-16,0 1 15,0 0-15,0-1 0,8 1 16,1 8-16,0 1 16,-1-1-16,1 0 15,0 1 17,-1 7-32,1 1 0,-9-8 15,9-1-15,-1 0 0,-8 1 16,9-1-16,-9 9 15,9 9-15,0-1 16,8 27 0,0 0-16,1-1 15,-1-8-15,-8-8 16,-1-10-16,10 27 16,-1 8-16,0 9 15,-8 9-15,0-18 16,0-26-16,8 18 15,9 17-15,9 9 16,-1 8 0,10-17-16,-9-9 15,17 9-15,0 26 16,-9 0-16,-8-18 16,-9-25-16,9 17 15,-1 17-15,10 18 16,-1-26-1,-8-9-15,0-9 16,17 26-16,-9 9 16,1-26-16,-10-17 15,-7-9-15,-10 0 16,9 17-16,0 0 16,0 0-16,0-8 15,0-9-15,0-9 16,-8-17-1,-1 0-15,0 0 16,-8 0 0,0-8-16,-1-10 0,1 1 15,0 0 1,-1-1-16,1 1 0,0 0 16,-9-1-16,8-8 15,-8 0 1,9 0-1,-9 0-15,9 0 0,-9 0 16,9 0-16,-1 0 16,1 0-16,8 0 15,1 0 1,-1 0-16,0 0 16,-8 0-1,8 0-15,1-8 16,17-1-16,8 0 0,9 1 15,18-1-15,-10-8 16,1-9 0,-17 0-16,8-9 15,8-8-15,10-9 0,-1 0 16,1 8-16,-9 1 16,-1 9-1,-16-1-15,-1-17 16,9-26-16,0 0 15,1 9-15,-1-1 16,0 1-16,0-18 16,-9-16-16,1 25 15,-18 17 1,0 0-16,-9-8 16,-8-18-1,0 1-15,-1 16 16,1 19-16,0 16 0,-1 0 15,1 9-15,0 0 16,-9 0 0,8 9-16,-8 0 15,9-1 1,-9 10-16,0-1 0,0 0 16,0 9-16,0 0 15,0 0-15,0 0 16,0 0-1,0 0-15,0 0 16,0 0-16,0 9 16,0 8-16,0 1 15,0 16-15,0 18 16,0 0 0,0 0-16,0-9 0,0 1 15,0-18-15,0 8 16,0 1-1,0 17-15,-9 17 16,9 1-16,0-10 16,-8 1-16,-1-18 15,0-8-15,1 8 16,-1 9-16,0 17 16,-8 1-16,-1-10 15,10-8 1,-1-8-16,-8-1 15,-1 0-15,1 9 16,0 9-16,-1 8 16,1 0-16,-9-8 15,8 0 1,-8-9-16,9 0 16,-9 0-16,0 17 15,0 0-15,0 1 16,8-10-16,-8-17 15,0 1-15,-17-1 16,0 0 0,-10 9-16,-7 0 0,8 9 15,-1-9 1,19-9-16,-10 1 0,1-1 16,-9-9-1,-9-8-15,0 9 31,-8 0-31,8-1 16,9 1-16,-9 8 0,0 1 0,-17-1 16,-9 9-16,9-9 15,26-17 1,-9 0-16,-8 0 16,-9 0-1,-9-8-15,9-10 16,17 1-1,0 8-15,-17-8 0,-9 8 0,-9-8 16,18 0-16,9-9 16,-1 0-1,-16-9-15,-19 0 16,18 1 0,27-10-16,8 10 15,-9-18-15,-9-9 0,-17-17 16,1-9-16,7-8 15,19 17-15,16 17 16,10 1 0,-10-10-16,-8 1 15,-9-18 1,-8-8-16,17 0 16,0 8-16,17 9 0,9 9 15,0 0-15,0-1 16,0-16-16,0-18 15,8 17-15,1 9 16,-1 9 0,1 8-1,8 9-15,1 0 16,-1 0-16,0-8 0,9-1 16,0 18-16,0-1 15,0 10 1,0-1-16,0 0 15,0 1-15,0 8 16,0 0 0,0 0-16,0 0 15,0 0-15,0 0 0,0 0 16,0 0-16,0 0 16,0 0-1,9 0-15,0 0 16,-1 8-1,1 1-15,0 0 0,-9-1 16,8 1-16,1 0 16,0-1-16,8 1 15,9 0-15,9 8 16,0 0 0,8 1-16,9-1 15,-8 0-15,-10 1 16,-8-1-16,9 0 15,9 1-15,8-1 16,8 9 0,10 0-16,-1 8 15,1-8-15,-9 0 16,-1 0-16,19 0 16,7 0-16,1 0 15,-17-8-15,-9-10 16,-1 10-1,10-1-15,-1 0 0,1-8 16,-9 0-16,-18-1 16,0 1-1,-17 0-15,1-1 0,-10 1 16,0 0 0,-8-9-16,0 0 15,-1 0-15,1 0 16,0 0-16,-1 0 15,1 0-15,-9 0 16,0 0-16,0 0 16,0 0-1,0 0-15,0 0 16,0 0-16,0 0 16,0 0-16,0 0 15,0-9-15,0 0 16,0 1-1,0-1-15,0-17 0,-9-9 16,1-8-16,-1-18 16,-8-8-1,-1 0-15,-8 17 16,0-9-16,-17-34 16,-9-26-16,0 17 15,17 17 1,-9-8-16,10-44 0,-1 18 15,0 17 1,-17-26-16,-17 0 16,16 18-16,-7 8 15,-1-18-15,9 1 16,17 26-16,0 8 16,-8 1-1,-1-27-15,-8 18 16,9 17-16,8 26 15,0 0-15,1-9 16,-1-8-16,9 8 16,0-8-16,9 17 15,-1 17 1,9 1-16,1 8 16,-1 8-16,0 1 15,1 0-15,8-1 16,-9 10-16,9-1 15,0 0-15,0 1 16,0-1-16,0 0 16,0 9-1,0 0 1,0 0-16,0 0 0,0 0 0,0 0 16,-9 0-16,1 0 15,-1 0 1,0 0-16,1 0 15,-1 0-15,0 0 16,1 0-16,-1 0 16,0 0-16,1 0 15,-1 0-15,-9 0 16,-8 0 0,0 9-1,-8 0-15,-1-1 16,0 10-16,-8-1 0,-18 18 15,-17 8-15,-18 26 16,9-8-16,18-9 16,17-17-1,-9 17-15,-17 17 16,17 9-16,9-18 16,9 1-16,8-18 15,17 1-15,1-18 16,0 0-16,17 0 15,0 0 1,8 0 0,1-9-16</inkml:trace>
  <inkml:trace contextRef="#ctx0" brushRef="#br0" timeOffset="93607.9">7494 10661 0,'0'0'0,"0"0"0,0 0 15,0 0-15,0 0 16,0 0 0,0 9-16,0-1 15,0 10-15,0-1 16,0 9-16,9 26 16,8 8-16,-8 10 15,-9 8 1,0 0-16,0-18 0,-9 10 15,1-1 1,8-26-16,0-34 16,0 0-16</inkml:trace>
  <inkml:trace contextRef="#ctx0" brushRef="#br0" timeOffset="93792.78">7486 11414 0,'0'0'0,"0"0"0,0 0 16,-9 9-16,0 8 16,1 1-16,-10 8 15,1 8-15,8-8 16,9-8-16</inkml:trace>
  <inkml:trace contextRef="#ctx0" brushRef="#br0" timeOffset="93898.15">7390 11778 0,'-8'0'0,"-1"9"0,0 0 15,1 8 1,8-8-16,0-9 16</inkml:trace>
  <inkml:trace contextRef="#ctx0" brushRef="#br0" timeOffset="94684.75">4090 10574 0,'0'0'0,"-8"9"16,-1 26-16,0-1 15,9 1-15,0 17 16,0 9-16,9-1 16,8-8-1,-8-17-15,0 8 16,17 9-16,-18-9 15,1-8-15,8 0 16,-8 8-16,0 0 16,-1 1-1,1-1-15,0-8 0,0 8 16,-1 0-16,10 0 16,-1-8-1,0 8-15,1-17 16,-10-8-16</inkml:trace>
  <inkml:trace contextRef="#ctx0" brushRef="#br0" timeOffset="94834.17">4620 12142 0,'0'0'0,"0"0"0,0 0 15,0 17-15,0-8 16,17 0-16,-8-9 15</inkml:trace>
  <inkml:trace contextRef="#ctx0" brushRef="#br0" timeOffset="102818.66">6999 10011 0,'0'0'0,"0"9"0,0 0 0,0-1 15,0 1-15,0 8 16,-8 1-16,-1-1 15,0 0-15,1 1 16,-1-1 0,0 9-16,1 0 15,-10 8-15,1-8 16,0 0 0,-9 9-16,-1 0 0,1 8 15,-17 9-15,8 9 16,1-1-16,-1 1 15,9-18 1,0 1-16,-18-1 16,1 0-16,-1 9 15,-16 9-15,-1 8 16,9-8-16,17-9 16,0-9-16,1 9 15,-10 0-15,1 17 16,-1 9-1,-8 0 1,0-9 0,0-8-16,9-9 0,-10 17 15,19 18-15,-1-9 0,9-9 16,0-8-16,-18-1 16,-8 10-1,-8 8-15,-10 17 16,9-17-1,9-17-15,9-1 16,-1 1 0,-16 17-16,-10 17 0,-8-8 0,17-18 15,9-26-15,9 9 16,-1 0-16,1 18 16,-1-1-1,10-9-15,-1 1 16,0-9-1,9-9-15,0 1 16,0-1 0,0 0-16,9-8 0,-1-9 0,1 0 15,8-9-15,9-8 16,0 0 0,0-9-16,0-9 15,0 9 1</inkml:trace>
  <inkml:trace contextRef="#ctx0" brushRef="#br0" timeOffset="106166.99">7425 9197 0,'-9'0'0,"9"9"0,0-9 15,0 0-15,0 0 0,-8 0 16,-1 0 0,0 0-16,1 8 15,-10 1 1,1 0-16,-1 8 0,1-8 16,8 8-1,-8 0-15,8 1 16,1-1-16,-1 0 15,0 9-15,1 0 16,-1 0 0,0 0-16,-8 9 0,0 8 15,-1 18 1,1 8-16,-1-8 0,1-18 16,0 0-1,-1 1-15,1 8 16,8 17-16,1 9 15,-1 0-15,9-17 16,-9-10 0,1-7-16,-1 8 0,0 17 15,9 9 1,0 0-16,0-17 0,-9-1 16,1-8-1,-1 0 1,0 17-16,1 18 15,-1 0-15,0-18 0,1-8 16,-10-9-16,-8 26 16,-8 17-16,-1 0 15,0-17 1,0-17-16,1 8 16,-1 9-1,9 17-15,8-8 16,1-27-16,0 1 0,-1 8 15,1 27-15,0-1 16,-9-8-16,-1-9 16,1-9-1,-17 26 1,0 18-16,8-27 0,-9-8 16,1 0-16,8 35 15,1-9-15,7-9 16,1-17-1,0 26-15,0 17 16,9-17-16,0-17 16,-9-1-16,8 18 15,1 9-15,-1-26 16,1-18-16,0-8 16,-1 8-16,-8 0 15,0 0 1,9-8-16,-1-18 15,1-17-15,0 0 16,-1 0-16,10-8 16,-1-1-16,0-8 15,1-1-15,-1 1 16,0 0-16,1-9 16,-18 0-16,-1-9 15,-7-17-15,-10-9 16,1-8-1,-1-9-15,-8 0 16,0 0 0,9-9-16,-1-8 15,1-26-15,0-9 0,8 0 16,-9-17 0,-16-9-16,-1 9 15,0-35 1,0-9-16,27 35 0,-10-34 15,-8-10-15,0 10 16,-18-27-16,-16 18 16,7 0-16,10-1 15,17 27-15,8-17 16,-16-10 0,-10 36-1,-8-27-15,9 9 16,25 52-16,1-8 0,8-9 15,0 8-15,-8 18 16,-1 8-16,1-8 16,0-1-1,8 19-15,0 25 0,9 8 16,-9 10 0,1-1-16,25 26 15</inkml:trace>
  <inkml:trace contextRef="#ctx0" brushRef="#br0" timeOffset="116703.72">17151 14697 0,'0'0'0,"0"0"0,0 0 0,0 0 0,0 0 16,0 9-1,9 0-15,0-1 16,8 10-16,0-1 15,1 18-15,8 34 16,9 35 0,-9 8-1,-9-8-15,0 26 16,-8-17-16,8-44 0,1 0 16,-10-8-16,1-18 15,0 1-15,-9-27 16</inkml:trace>
  <inkml:trace contextRef="#ctx0" brushRef="#br0" timeOffset="116945.81">17568 14957 0,'0'0'0,"0"0"0,0 0 0,0 0 16,0 0-16,0 0 15,0 0-15,0 0 16,0 0 0,0 17-16,17 27 15,1 16-15,-1 18 16,1-8 0,8-1-1,0 0-15,-9-17 0,-8-17 0,8-9 16,-8-9-1</inkml:trace>
  <inkml:trace contextRef="#ctx0" brushRef="#br0" timeOffset="117236.21">16934 15390 0,'0'0'0,"-9"9"0,9 26 16,0-1-1,0 10-15,0-1 16,18-9-16,25 18 16,53 9-16,8 0 15,18-9-15,25-9 16,1-26 0,-9-25-16,17-1 15,-26-17-15,-43 0 16,0-9-1,9-34-15,-27-9 0,-17 0 16,-34 0-16,-27-8 16,-9 42-16</inkml:trace>
  <inkml:trace contextRef="#ctx0" brushRef="#br0" timeOffset="118255.54">12305 17279 0,'0'0'0,"0"0"16,0 0-1,0 0-15,0-9 0,9 0 16,9-25 0,-1-44-16,-8-44 0,-1-8 15,-16-26 1,-1-25-16,0 42 15,1 9-15,-1 0 16,9 26 0,0 44-16,9 16 15,-1 10-15,1 16 0,0 10 16,8 8-16,44 52 16,34 43-1,27 43-15,-27 18 16,-16-26-16,-10-17 15,18 17-15,-18-18 16,-25-42-16,-18-18 16,-18-26-16,1-18 15,0 1-15,-9-9 16,0-26 0,0-26-1,9-26-15,-18-34 16,9-36-16,0 27 15,17 26-15,1-9 0,-1 17 16,9 18-16,0 26 16,-9 8-16,1 18 15,17 8 1,8 18-16,26 17 16,1 26-16,-9 25 15,-1 19-15,-16 16 16,-9-16-1,-18-18-15,0 8 0,1 10 16,-10-27-16,10-26 16,-10-8-1,1-9-15</inkml:trace>
  <inkml:trace contextRef="#ctx0" brushRef="#br0" timeOffset="118852.53">14867 16741 0,'0'0'0,"0"0"0,0 0 0,0 0 15,0-8-15,-8-1 16,-1 1-16,-17-27 16,-9-8-1,-8-18-15,-27-8 16,-8 8-16,0 18 0,8 8 15,10 26 1,25 9-16,0 18 16,0 16-16,18 1 15,0 0-15,17-9 16,0 0-16,0 0 16,17 0-1,0-9-15,10 0 16,7-8-16,-8 0 15,0-1-15,0-8 16,0 0 0,1 0-1,-10 0-15,0 0 16,1 0-16,-10 0 0,1 0 0,8 26 16,9 26-1,9 35-15,0-9 16,-9-18-16,0-8 15,-9-26 1</inkml:trace>
  <inkml:trace contextRef="#ctx0" brushRef="#br0" timeOffset="119752.15">15223 16109 0,'0'0'0,"0"0"16,0 0-16,0 0 16,0 0-1,0 0-15,18 17 16,-1 1-16,27 51 16,25 52-16,0 18 15,-16 43-15,7 8 16,1 18-1,-9-8-15,-8-36 16,-18 18-16,-9-26 0,-26-43 16,-8-10-1,-9-7-15,0-36 16,0-25-16,9-18 16,-1-8-1,-8-18-15,0-25 16,9-10-16,8-51 0,9-35 15,17 0 1,18-26-16,26-17 16,26 26-16,8 17 15,-25 0-15,-9 26 16,-9 35-16,0 17 16,9 17-1,-9 18-15,-9 8 0,0 18 16,-8 17-16,9 34 15,-1 10 1,-8-10-16,0 10 16,17 16-16,8 1 15,1-18 1,-17-17-16,-18-26 0,0-17 16,-18-1-16,1-16 15,0-27-15,-9-17 16,-18-34-1,-25-44-15,-9 8 16,8 36-16,10 16 16,-1 1-16,18 9 15,-1 16-15,10 10 16,8 16-16,0 1 16,0 17-1,0 0 1,8 0-16,18 17 15,35 18-15,9 0 0,-1 25 16,-8 18-16,-18 0 16,-8-17-16,-9-18 15,-17-17 1,-1 0-16,1-9 16,-9-8-16,0 0 0,0-9 15,0-9 1,0-8-16,0-35 15,0-18-15,0 1 16,9 0 0,8-18-16,1 1 15,8 8-15,-9 43 0</inkml:trace>
  <inkml:trace contextRef="#ctx0" brushRef="#br0" timeOffset="119985.73">14989 15589 0,'0'0'0,"0"0"16,9 0-16,34 9 15,96 8 1,208 18 15</inkml:trace>
  <inkml:trace contextRef="#ctx0" brushRef="#br0" timeOffset="120320.17">19027 15979 0,'0'0'0,"0"0"0,0 18 0,9 8 16,-1 8-1,10 35-15,-1 53 16,-8 16-16,0 1 16,8 26-1,-8-10-15,-1-16 0,1 26 16,0-27-16,-18-43 16,0 9-1,-8-17-15,8-44 16,9-25-16</inkml:trace>
  <inkml:trace contextRef="#ctx0" brushRef="#br0" timeOffset="120637.55">18749 15953 0,'0'-8'15,"0"-1"-15,0 0 0,18 1 0,25-1 16,9 0-16,0 9 16,-8 9-16,8 17 15,0 26 1,0 9-16,0 16 16,9 19-16,-9 8 15,-35-18 1,-17-25-16,-8-9 0,-18-9 15,-1 1-15,1-10 16,-8-8-16,-10 0 31,10-17-31,16-9 0</inkml:trace>
  <inkml:trace contextRef="#ctx0" brushRef="#br0" timeOffset="121342.43">19592 16083 0,'0'0'16,"0"0"-16,0 0 0,0 0 0,0 0 0,0 0 16,8 18-16,10 16 15,16 44-15,10 35 16,-1-18-1,1-26-15,-10-8 16,-8-18-16,0 1 16,0-1-16,-17-17 15,0-9-15,0-8 16,-1-1-16,-8-8 16,0 0-1,0 0-15,9-8 0,0-1 16,-1-17-1,10 0-15,-1-17 16,0 8-16,1 9 16,-1 9-16,27 0 15,16 17 1,27 17 0,-9 0-16,-17 1 15,9 8-15,16 0 0,-7-9 16,-19-8-16,-16-1 15,-18-8-15,0-8 16,-17-10-16,-9-16 16,-35-27-16,-17-8 15,0 8-15,-9 26 16,-17 1-16,-18 8 16,18 17-16,17 26 15,18 9 1,8 18-1,9 8-15,26-26 16</inkml:trace>
  <inkml:trace contextRef="#ctx0" brushRef="#br0" timeOffset="122014.9">20582 15685 0,'0'0'0,"0"0"0,0 17 15,17 35-15,9 61 0,9-1 16,-1-16 0,1-10-16,0 18 15,0-26 1,-9-17-16,0-27 15,-9-8-15,-8 0 0,-1-17 16,1 0 0,0-1-16,8-16 15,9-10-15,9-8 16,17 0-16,-8 9 16,-1 0-16,0 17 15,-8 0-15,-9 17 16,0 18-16,-8-1 15,-10 1 1,-16 8-16,-18 9 16,-18 9-16,-8-18 15,0 0-15,0-25 16,0-18-16,-9-18 16,9-16-1,-9-53-15,35-25 16,35 8-16,17-35 0,17-43 15,-8 52 1,-9 26-16,26-8 16,9-1-16,-35 26 15,-17 27 1,-1 25-16,1 18 16,0 0-16,-9 8 0,0 9 15,26 17-15,26 53 16,17 68-1,9 61-15,-8 18 16,17 8-16,-18-26 16,-17-34-16,-8-35 15,-10-44-15,-16-42 16</inkml:trace>
  <inkml:trace contextRef="#ctx0" brushRef="#br0" timeOffset="122899.31">21997 16690 0,'0'0'0,"9"0"16,17-9-16,17 0 15,9-8-15,-8-9 16,-1-17-16,-17-27 47,0 1-47,-17 8 0,-9 61 0,9-43 0,-9 0 0,-9-9 16,-17 0-16,-9 17 15,-8 18-15,-1 17 16,-8 0-1,17 17-15,1 9 16,16 35-16,18 34 16,26-8-16,26-9 15,9-26-15,-17-18 16,-1-8-16,9-17 16,0 0-16,18-18 15,-9-17 1,8-26-16,-8-17 0,-18 8 15,-17 18-15,-8 8 16,-10 18-16,1-1 16,0 18-16,-9 0 15,8 26 1,10 18 0,-1 16-16,1-8 15,-10-17-15,1-9 0,0 0 16,-1-17-16,-8-1 15,0-8 1,0 0 0,0-8-16,9-27 15,0-26-15,-1 1 0,1 8 16,0 17-16,8 9 16,0 9-1,1-1-15,-1 18 16,18 9-1,0 17 1,8 26-16,0 9 0,-16-18 0,-1-8 16,-18-9-16,1-9 15,0-8-15,-1-1 16,-8-8-16,0-8 16,9-10-16,8-25 15,-8-18 1,0 9-16,-1 18 15,1 8-15,0 8 16,8 1-16,1 8 16,16 9-1,10 18-15,25 34 16,9 17-16,-52-34 0</inkml:trace>
  <inkml:trace contextRef="#ctx0" brushRef="#br0" timeOffset="123064.92">24159 16508 0,'0'0'16,"0"0"-16,18 8 0,-10 1 0</inkml:trace>
  <inkml:trace contextRef="#ctx0" brushRef="#br0" timeOffset="145784.31">5402 10133 0,'0'0'0,"-9"0"0,0 8 0,1 10 0,8-10 16,-9 1-16,0 0 15</inkml:trace>
  <inkml:trace contextRef="#ctx0" brushRef="#br0" timeOffset="146656.47">4985 10011 0,'0'0'0,"-9"9"15,-8 17 1,-1 26-16,1 9 0,0 16 15,-1 1 17,1 9-32,8-9 0,9 9 15,0-1-15,18-25 0,8-9 16,17 0-16,18-9 16,0-17-16,-1 0 15,36-17 1,17-1-16,-26-16 15,-9-18-15,-17 0 16,-9-9-16,0-34 16,0-9-16,-17 9 15,-27-1-15,1-8 16,-18-8 0,-17-18-1,9 26-15,-9 17 16,-26 1-16,-35-1 0,0 18 15,18 8-15,-1 9 16,-25 9-16,-1 17 16,9 8-1,9 1 1,43 0 0</inkml:trace>
  <inkml:trace contextRef="#ctx0" brushRef="#br0" timeOffset="147640.75">5497 16941 0,'0'0'0,"0"0"16,0 0-16,0 0 15,0 0 1,-9 8-16,1 10 16,-18-1-16,-9 0 15,-8 1-15,-1 16 16,-8 1-16,0 8 31,0 9-31,0 0 0,17-8 0,18-18 16,-1 17-16,10 0 15,25-17-15,-8-9 16</inkml:trace>
  <inkml:trace contextRef="#ctx0" brushRef="#br0" timeOffset="147919.67">4941 16880 0,'0'0'16,"0"0"-16,0 0 0,9 9 15,8 8-15,18 0 16,17 18-16,0 0 16,18-1-1,8 10-15,0-1 16,-8 9-16,-1 0 16,1 0-16,-44-35 15</inkml:trace>
  <inkml:trace contextRef="#ctx0" brushRef="#br0" timeOffset="148419.93">4316 16638 0,'0'8'0,"0"18"0,9 35 16,8 51-16,18 36 15,0-27 1,8-17-16,18 17 15,26-17-15,26-26 16,17-9-16,9-25 16,0-36-1,-9-25 1,0-18-16,-8-17 0,-9-8 0,-9-18 16,-17 0-1,-26-9-15,-18-8 16,-26-9-16,-17-9 15,-34 1 1,-36-1-16,-25 1 16,-53 8-16,0 34 0,1 36 15,-10 16-15,18 27 16,18 17 0,8 0-16,-9 26 15,62-17-15</inkml:trace>
  <inkml:trace contextRef="#ctx0" brushRef="#br0" timeOffset="167246.63">4307 3203 0,'0'0'0,"18"0"0,69 0 0,34 9 0,9-1 31,27 10-31,-10-10 0,-34 1 16,26-9-16,-9 0 15,-34 0-15,-18-9 16,-26 9-16,-26 0 16,-17 0-1,0 0-15</inkml:trace>
  <inkml:trace contextRef="#ctx0" brushRef="#br0" timeOffset="167498.01">4273 3905 0,'0'0'0,"0"0"0,0 0 16,0 0-16,26 17 16,61 26-16,51 1 15,19-18-15,25-9 16,-26-8-16,-8-27 15,8-8 1,-25 0-16,-10-8 16,-8-1-16,0-8 15,-52 17-15</inkml:trace>
  <inkml:trace contextRef="#ctx0" brushRef="#br0" timeOffset="167891.4">4785 2718 0,'0'0'0,"0"0"0,-9 9 15,-34 25-15,-44 36 16,-17 25 0,26-8-16,-18-18 15,-25-9-15,8 1 16,26 8-16,17 18 0,18 8 16,18-17-16,16 44 15,18 25-15,35-26 16,78 0-1,26 27-15,34-10 16,10-25 0,-27-44-1,0 9-15,-34-35 0,-18 18 0,-60-18 16</inkml:trace>
  <inkml:trace contextRef="#ctx0" brushRef="#br0" timeOffset="169490.59">886 4676 0,'0'8'0,"26"18"16,17 26-16,18 9 16,-18 0-16,10-1 15,-1 27-15,35 34 16,-9-8-16,-9-18 16,1 26-16,-1 18 15,-25-35 1,-1-9-16,9 9 15,0 9-15,-17-36 16,-18-16 0,-25-26-16,8-18 0</inkml:trace>
  <inkml:trace contextRef="#ctx0" brushRef="#br0" timeOffset="169997.84">1164 4719 0,'0'0'0,"0"0"0,0-9 0,0 1 15,17-18-15,9 0 16,35 0-16,-9 8 15,9 1-15,-18 0 32,1 17-32,-18 0 0,0 0 0,-9 0 15,-8 26 1,-1 52-16,-8 17 16,-17 0-16,-26 9 15,-9 9-15,17-18 16,17-26-16,10-34 15,8-9 1,0 0-16,8-9 16,10 1-16,17-10 15,-1 1-15,1 0 16,8-1-16,10-8 16,7 0-16,1 9 15,0 8-15,-18 1 16,1 8-16,-18-1 15,9 27-15,-9 9 16,0 0 0,-18-35-16</inkml:trace>
  <inkml:trace contextRef="#ctx0" brushRef="#br0" timeOffset="170430.72">2197 5065 0,'0'0'16,"0"0"-16,17 9 0,27 17 15,25 17-15,-8 9 16,-17-17-16,-18-9 15,0-9-15,0-8 16,0 0-16,-9-18 16,1-17-1,-10 0 1,1 0-16,-18-17 0,1 8 0,-19-8 16,-25-9-16,-17 0 15,-9 26 1,17 17-16,18 9 31,8 0-31,9 9 16,8 8-16,1 0 0,17 18 15,0 8-15,26-17 0,26 0 16,18-26-16,-1-17 16,-43 8-1</inkml:trace>
  <inkml:trace contextRef="#ctx0" brushRef="#br0" timeOffset="170724.18">2162 3731 0,'0'0'16,"0"0"-16,18 35 0,51 52 16,18 17-16,0-9 0,26 18 15,26 17 1,-35-35-16,-17-17 16,8 8-16,27 18 15,-18 0 1,-26-34-1,-34-18-15,-1-1 0,-17-7 0,-17-18 16,0-9-16</inkml:trace>
  <inkml:trace contextRef="#ctx0" brushRef="#br0" timeOffset="171574.71">2857 4650 0,'0'0'0,"0"0"0,0 0 15,0 0-15,0 0 16,0 0-16,9 0 16,-1-9-16,1 9 15,9 0-15,-1-9 16,18 1-1,17-1-15,0 0 16,17 1 0,-8-1-16,-17 0 15,-1 1-15,-17-1 0,9 9 16,8-9 0,1 1-16,-10-1 0,-8 0 15,0 1 1,0-1-16,-17 0 15,0 1-15,0-1 16,-9 0-16,-9 1 16,0 8-16,0 0 15,1 0-15,-10 0 16,-8 0 0,-8 8-16,-10 10 15,1-10-15,8 1 16,0 0-16,18-1 15,0-8-15,17 0 16,0-8-16,0-10 16,8-16-1,10-10-15,8 1 16,0 0-16,8 8 16,1 18-16,0 0 15,0-1-15,-9 10 16,0 8-16,-18 0 15,1 0-15,0 0 16,0 0-16,-9 0 16,0 0-16,0 0 15,0-9 1,-9 0-16,0 1 16,0-27-16,9-43 15,0-17-15,9 25 16,0 10-16,-9 34 15</inkml:trace>
  <inkml:trace contextRef="#ctx0" brushRef="#br0" timeOffset="172177.44">1989 6417 0,'0'0'0,"-9"0"15,-17 17-15,0 26 0,-9 9 16,0 9-1,18 0-15,0-18 16,17 0-16,8-8 16,10-1-1,16 1-15,1-9 16,9 0-16,25-9 0,-8 1 16,8-1-1,-17 0-15,-8 18 16,-18-9-16,-17 9 15,-18-1 1,-17 1 0,-9 8-16,0 1 0,9-10 15,9-8-15,0-17 0,17-1 16,0-8 0,0-8-16,0-61 15,0-1-15</inkml:trace>
  <inkml:trace contextRef="#ctx0" brushRef="#br0" timeOffset="172383.43">2597 6425 0,'0'0'0,"0"0"0,8 9 15,27 34-15,43 35 16,0 0-16,-17-9 15,17 1-15,26 8 16,-17-18-16,-9-34 16,-25-26-1,-27-8 1</inkml:trace>
  <inkml:trace contextRef="#ctx0" brushRef="#br0" timeOffset="173202.76">3595 5802 0,'0'0'0,"-8"0"0,-18 17 0,-1 9 16,-7 52-16,-1 26 15,0 0 1,18-18-16,0-25 16,17-18-16,0-8 15,0-9-15,0-9 16,8-8 0,10 0-16,8-18 15,8 0-15,1-17 0,0-34 16,-18-36-1,-17 10-15,-26-18 16,-17-26-16,8 9 16,-8 25-1,-27 10-15,-17 8 0,0 9 16,27 8-16,8 26 16,-9 1-1,-9 8-15,18 17 16,17 9-16,1 17 15,16 1-15,10 8 16,8 8-16,26 18 16,26 52-16,9 17 15,34-8-15,27-18 16,-18-8 0,17 0-16,18-1 15,-26-34-15,-26-17 16,-9-18-16,18-8 15,-1-18-15,-16-26 16,-19-8-16,-8-9 16,-8 9-1,-18 0-15,0-18 16,-17-8-16,-1-9 16,1 17-16,-18 9 15,1 17 1,-1 9-16,-8 9 0,-1 0 15,10-1-15,8 18 16,0 0 0,0 0-16,0 9 0,17 8 15,18 18 1,34 17-16,18-9 16,0-17-16,-18 0 15,-25-17-15,-1 0 16,-17-9-1,-8 0-15,-18 0 0</inkml:trace>
  <inkml:trace contextRef="#ctx0" brushRef="#br0" timeOffset="173404.26">2067 5906 0,'0'0'0,"0"0"15,0 0-15,9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3AD89-9F58-B13B-3179-683FBF4A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5" y="934671"/>
            <a:ext cx="7679508" cy="4988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755B7-75BF-0DBC-80AB-7ECC32C553D4}"/>
              </a:ext>
            </a:extLst>
          </p:cNvPr>
          <p:cNvSpPr txBox="1"/>
          <p:nvPr/>
        </p:nvSpPr>
        <p:spPr>
          <a:xfrm>
            <a:off x="1160060" y="6118746"/>
            <a:ext cx="51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3.1 (Page 46)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783EC-DE64-0B9A-0D34-532EDFDC4C67}"/>
              </a:ext>
            </a:extLst>
          </p:cNvPr>
          <p:cNvSpPr txBox="1"/>
          <p:nvPr/>
        </p:nvSpPr>
        <p:spPr>
          <a:xfrm>
            <a:off x="2402006" y="206935"/>
            <a:ext cx="722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Synchronous Machines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867837-2E14-7120-D8CC-4518385AB892}"/>
              </a:ext>
            </a:extLst>
          </p:cNvPr>
          <p:cNvSpPr txBox="1"/>
          <p:nvPr/>
        </p:nvSpPr>
        <p:spPr>
          <a:xfrm>
            <a:off x="5718412" y="3848147"/>
            <a:ext cx="37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228C4D-C896-7447-0EB5-35C27920D1BC}"/>
              </a:ext>
            </a:extLst>
          </p:cNvPr>
          <p:cNvSpPr txBox="1"/>
          <p:nvPr/>
        </p:nvSpPr>
        <p:spPr>
          <a:xfrm>
            <a:off x="5550090" y="38481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3C7095-95E7-9F60-2B08-4DA4283044FE}"/>
                  </a:ext>
                </a:extLst>
              </p14:cNvPr>
              <p14:cNvContentPartPr/>
              <p14:nvPr/>
            </p14:nvContentPartPr>
            <p14:xfrm>
              <a:off x="3345120" y="2520"/>
              <a:ext cx="8704080" cy="630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3C7095-95E7-9F60-2B08-4DA428304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5760" y="-6840"/>
                <a:ext cx="8722800" cy="63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21F576-4617-25CF-8C2D-E93BD755B3FA}"/>
                  </a:ext>
                </a:extLst>
              </p14:cNvPr>
              <p14:cNvContentPartPr/>
              <p14:nvPr/>
            </p14:nvContentPartPr>
            <p14:xfrm>
              <a:off x="1131840" y="161640"/>
              <a:ext cx="11045520" cy="458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21F576-4617-25CF-8C2D-E93BD755B3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2480" y="152280"/>
                <a:ext cx="11064240" cy="46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F41221-C596-B40C-B694-574D9692F724}"/>
                  </a:ext>
                </a:extLst>
              </p14:cNvPr>
              <p14:cNvContentPartPr/>
              <p14:nvPr/>
            </p14:nvContentPartPr>
            <p14:xfrm>
              <a:off x="284400" y="248760"/>
              <a:ext cx="11445840" cy="60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F41221-C596-B40C-B694-574D9692F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239400"/>
                <a:ext cx="11464560" cy="60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F472ACB-3E92-32AB-0BD5-92C52567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9" y="241803"/>
            <a:ext cx="6394824" cy="6126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075E38-5F03-88B7-A19C-8A9321E3C0FD}"/>
                  </a:ext>
                </a:extLst>
              </p14:cNvPr>
              <p14:cNvContentPartPr/>
              <p14:nvPr/>
            </p14:nvContentPartPr>
            <p14:xfrm>
              <a:off x="262440" y="111600"/>
              <a:ext cx="11639880" cy="602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075E38-5F03-88B7-A19C-8A9321E3C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" y="102240"/>
                <a:ext cx="11658600" cy="60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1E8002-D731-0C02-BF11-05DD5061D1C9}"/>
                  </a:ext>
                </a:extLst>
              </p14:cNvPr>
              <p14:cNvContentPartPr/>
              <p14:nvPr/>
            </p14:nvContentPartPr>
            <p14:xfrm>
              <a:off x="9785160" y="5038560"/>
              <a:ext cx="2129400" cy="72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1E8002-D731-0C02-BF11-05DD5061D1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75800" y="5029200"/>
                <a:ext cx="214812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0881B-79F4-CBE2-719C-1051B5C3FBAC}"/>
                  </a:ext>
                </a:extLst>
              </p14:cNvPr>
              <p14:cNvContentPartPr/>
              <p14:nvPr/>
            </p14:nvContentPartPr>
            <p14:xfrm>
              <a:off x="4964400" y="3466800"/>
              <a:ext cx="4358520" cy="340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0881B-79F4-CBE2-719C-1051B5C3FB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55040" y="3457440"/>
                <a:ext cx="4377240" cy="34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5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F472ACB-3E92-32AB-0BD5-92C52567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9" y="241803"/>
            <a:ext cx="6394824" cy="6126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B3E854-AAE1-1650-CD11-5B94200345D4}"/>
                  </a:ext>
                </a:extLst>
              </p14:cNvPr>
              <p14:cNvContentPartPr/>
              <p14:nvPr/>
            </p14:nvContentPartPr>
            <p14:xfrm>
              <a:off x="675360" y="289440"/>
              <a:ext cx="11514600" cy="571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B3E854-AAE1-1650-CD11-5B94200345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000" y="280080"/>
                <a:ext cx="11533320" cy="57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F472ACB-3E92-32AB-0BD5-92C52567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9" y="241803"/>
            <a:ext cx="6394824" cy="6126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0B497A-9161-A997-C6FD-A1D1749A0F1F}"/>
                  </a:ext>
                </a:extLst>
              </p14:cNvPr>
              <p14:cNvContentPartPr/>
              <p14:nvPr/>
            </p14:nvContentPartPr>
            <p14:xfrm>
              <a:off x="268920" y="333000"/>
              <a:ext cx="11511360" cy="619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0B497A-9161-A997-C6FD-A1D1749A0F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560" y="323640"/>
                <a:ext cx="11530080" cy="62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22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F472ACB-3E92-32AB-0BD5-92C52567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9" y="241803"/>
            <a:ext cx="6394824" cy="6126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4B82D0-336D-E7C4-E520-57945B27BF9C}"/>
                  </a:ext>
                </a:extLst>
              </p14:cNvPr>
              <p14:cNvContentPartPr/>
              <p14:nvPr/>
            </p14:nvContentPartPr>
            <p14:xfrm>
              <a:off x="3376440" y="108360"/>
              <a:ext cx="8550720" cy="5675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4B82D0-336D-E7C4-E520-57945B27BF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7080" y="99000"/>
                <a:ext cx="8569440" cy="56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82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56C644-B052-2FFA-A7B9-A00F687277CB}"/>
                  </a:ext>
                </a:extLst>
              </p14:cNvPr>
              <p14:cNvContentPartPr/>
              <p14:nvPr/>
            </p14:nvContentPartPr>
            <p14:xfrm>
              <a:off x="318960" y="86760"/>
              <a:ext cx="10932840" cy="646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56C644-B052-2FFA-A7B9-A00F687277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00" y="77400"/>
                <a:ext cx="10951560" cy="64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33A39E-5E74-BCA9-9FDA-7E5B8F1156A7}"/>
                  </a:ext>
                </a:extLst>
              </p14:cNvPr>
              <p14:cNvContentPartPr/>
              <p14:nvPr/>
            </p14:nvContentPartPr>
            <p14:xfrm>
              <a:off x="0" y="-97200"/>
              <a:ext cx="12052440" cy="647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33A39E-5E74-BCA9-9FDA-7E5B8F1156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06560"/>
                <a:ext cx="12071160" cy="64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950284-78E3-E474-6200-10FD955627E9}"/>
                  </a:ext>
                </a:extLst>
              </p14:cNvPr>
              <p14:cNvContentPartPr/>
              <p14:nvPr/>
            </p14:nvContentPartPr>
            <p14:xfrm>
              <a:off x="318960" y="-25560"/>
              <a:ext cx="11855160" cy="629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950284-78E3-E474-6200-10FD95562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00" y="-34920"/>
                <a:ext cx="11873880" cy="63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3</cp:revision>
  <dcterms:created xsi:type="dcterms:W3CDTF">2023-01-26T15:47:55Z</dcterms:created>
  <dcterms:modified xsi:type="dcterms:W3CDTF">2023-02-08T16:00:46Z</dcterms:modified>
</cp:coreProperties>
</file>