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7" r:id="rId5"/>
    <p:sldId id="278" r:id="rId6"/>
    <p:sldId id="279" r:id="rId7"/>
    <p:sldId id="259" r:id="rId8"/>
    <p:sldId id="261" r:id="rId9"/>
    <p:sldId id="262" r:id="rId10"/>
    <p:sldId id="280" r:id="rId11"/>
    <p:sldId id="263" r:id="rId12"/>
    <p:sldId id="265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69310-2DCD-46BA-B815-0802953700A6}" v="14" dt="2023-02-07T16:58:15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BA269310-2DCD-46BA-B815-0802953700A6}"/>
    <pc:docChg chg="custSel addSld delSld modSld delMainMaster">
      <pc:chgData name="Venkatasubramanian, Mani V." userId="fbe5ce37-0145-4c31-b84a-b36f8beac5f3" providerId="ADAL" clId="{BA269310-2DCD-46BA-B815-0802953700A6}" dt="2023-02-07T18:01:17.697" v="184" actId="2696"/>
      <pc:docMkLst>
        <pc:docMk/>
      </pc:docMkLst>
      <pc:sldChg chg="addSp delSp mod">
        <pc:chgData name="Venkatasubramanian, Mani V." userId="fbe5ce37-0145-4c31-b84a-b36f8beac5f3" providerId="ADAL" clId="{BA269310-2DCD-46BA-B815-0802953700A6}" dt="2023-02-07T15:58:39.224" v="11"/>
        <pc:sldMkLst>
          <pc:docMk/>
          <pc:sldMk cId="2117074307" sldId="256"/>
        </pc:sldMkLst>
        <pc:spChg chg="del">
          <ac:chgData name="Venkatasubramanian, Mani V." userId="fbe5ce37-0145-4c31-b84a-b36f8beac5f3" providerId="ADAL" clId="{BA269310-2DCD-46BA-B815-0802953700A6}" dt="2023-02-07T15:46:52.365" v="0" actId="478"/>
          <ac:spMkLst>
            <pc:docMk/>
            <pc:sldMk cId="2117074307" sldId="256"/>
            <ac:spMk id="11" creationId="{4D3755B7-75BF-0DBC-80AB-7ECC32C553D4}"/>
          </ac:spMkLst>
        </pc:spChg>
        <pc:spChg chg="del">
          <ac:chgData name="Venkatasubramanian, Mani V." userId="fbe5ce37-0145-4c31-b84a-b36f8beac5f3" providerId="ADAL" clId="{BA269310-2DCD-46BA-B815-0802953700A6}" dt="2023-02-07T15:46:52.365" v="0" actId="478"/>
          <ac:spMkLst>
            <pc:docMk/>
            <pc:sldMk cId="2117074307" sldId="256"/>
            <ac:spMk id="24" creationId="{8E9783EC-DE64-0B9A-0D34-532EDFDC4C67}"/>
          </ac:spMkLst>
        </pc:spChg>
        <pc:spChg chg="del">
          <ac:chgData name="Venkatasubramanian, Mani V." userId="fbe5ce37-0145-4c31-b84a-b36f8beac5f3" providerId="ADAL" clId="{BA269310-2DCD-46BA-B815-0802953700A6}" dt="2023-02-07T15:46:52.365" v="0" actId="478"/>
          <ac:spMkLst>
            <pc:docMk/>
            <pc:sldMk cId="2117074307" sldId="256"/>
            <ac:spMk id="27" creationId="{A7867837-2E14-7120-D8CC-4518385AB892}"/>
          </ac:spMkLst>
        </pc:spChg>
        <pc:spChg chg="del">
          <ac:chgData name="Venkatasubramanian, Mani V." userId="fbe5ce37-0145-4c31-b84a-b36f8beac5f3" providerId="ADAL" clId="{BA269310-2DCD-46BA-B815-0802953700A6}" dt="2023-02-07T15:46:52.365" v="0" actId="478"/>
          <ac:spMkLst>
            <pc:docMk/>
            <pc:sldMk cId="2117074307" sldId="256"/>
            <ac:spMk id="116" creationId="{44228C4D-C896-7447-0EB5-35C27920D1BC}"/>
          </ac:spMkLst>
        </pc:spChg>
        <pc:picChg chg="del">
          <ac:chgData name="Venkatasubramanian, Mani V." userId="fbe5ce37-0145-4c31-b84a-b36f8beac5f3" providerId="ADAL" clId="{BA269310-2DCD-46BA-B815-0802953700A6}" dt="2023-02-07T15:46:52.365" v="0" actId="478"/>
          <ac:picMkLst>
            <pc:docMk/>
            <pc:sldMk cId="2117074307" sldId="256"/>
            <ac:picMk id="3" creationId="{7663AD89-9F58-B13B-3179-683FBF4A1A81}"/>
          </ac:picMkLst>
        </pc:picChg>
        <pc:inkChg chg="del">
          <ac:chgData name="Venkatasubramanian, Mani V." userId="fbe5ce37-0145-4c31-b84a-b36f8beac5f3" providerId="ADAL" clId="{BA269310-2DCD-46BA-B815-0802953700A6}" dt="2023-02-07T15:46:52.365" v="0" actId="478"/>
          <ac:inkMkLst>
            <pc:docMk/>
            <pc:sldMk cId="2117074307" sldId="256"/>
            <ac:inkMk id="2" creationId="{573C7095-95E7-9F60-2B08-4DA4283044FE}"/>
          </ac:inkMkLst>
        </pc:inkChg>
        <pc:inkChg chg="add">
          <ac:chgData name="Venkatasubramanian, Mani V." userId="fbe5ce37-0145-4c31-b84a-b36f8beac5f3" providerId="ADAL" clId="{BA269310-2DCD-46BA-B815-0802953700A6}" dt="2023-02-07T15:58:39.224" v="11"/>
          <ac:inkMkLst>
            <pc:docMk/>
            <pc:sldMk cId="2117074307" sldId="256"/>
            <ac:inkMk id="4" creationId="{5C471A8A-DD51-7D5F-78A2-123C27E7E7F4}"/>
          </ac:inkMkLst>
        </pc:inkChg>
      </pc:sldChg>
      <pc:sldChg chg="addSp delSp mod">
        <pc:chgData name="Venkatasubramanian, Mani V." userId="fbe5ce37-0145-4c31-b84a-b36f8beac5f3" providerId="ADAL" clId="{BA269310-2DCD-46BA-B815-0802953700A6}" dt="2023-02-07T15:58:39.224" v="11"/>
        <pc:sldMkLst>
          <pc:docMk/>
          <pc:sldMk cId="733453144" sldId="258"/>
        </pc:sldMkLst>
        <pc:inkChg chg="del">
          <ac:chgData name="Venkatasubramanian, Mani V." userId="fbe5ce37-0145-4c31-b84a-b36f8beac5f3" providerId="ADAL" clId="{BA269310-2DCD-46BA-B815-0802953700A6}" dt="2023-02-07T15:46:55.236" v="1" actId="478"/>
          <ac:inkMkLst>
            <pc:docMk/>
            <pc:sldMk cId="733453144" sldId="258"/>
            <ac:inkMk id="2" creationId="{AEF41221-C596-B40C-B694-574D9692F724}"/>
          </ac:inkMkLst>
        </pc:inkChg>
        <pc:inkChg chg="add">
          <ac:chgData name="Venkatasubramanian, Mani V." userId="fbe5ce37-0145-4c31-b84a-b36f8beac5f3" providerId="ADAL" clId="{BA269310-2DCD-46BA-B815-0802953700A6}" dt="2023-02-07T15:58:39.224" v="11"/>
          <ac:inkMkLst>
            <pc:docMk/>
            <pc:sldMk cId="733453144" sldId="258"/>
            <ac:inkMk id="3" creationId="{D3AFFC99-10E0-48F0-7B7A-C1366EEAB2A7}"/>
          </ac:inkMkLst>
        </pc:inkChg>
      </pc:sldChg>
      <pc:sldChg chg="addSp delSp mod">
        <pc:chgData name="Venkatasubramanian, Mani V." userId="fbe5ce37-0145-4c31-b84a-b36f8beac5f3" providerId="ADAL" clId="{BA269310-2DCD-46BA-B815-0802953700A6}" dt="2023-02-07T16:55:30.639" v="25"/>
        <pc:sldMkLst>
          <pc:docMk/>
          <pc:sldMk cId="1172947868" sldId="259"/>
        </pc:sldMkLst>
        <pc:inkChg chg="del">
          <ac:chgData name="Venkatasubramanian, Mani V." userId="fbe5ce37-0145-4c31-b84a-b36f8beac5f3" providerId="ADAL" clId="{BA269310-2DCD-46BA-B815-0802953700A6}" dt="2023-02-07T15:47:11.426" v="7" actId="478"/>
          <ac:inkMkLst>
            <pc:docMk/>
            <pc:sldMk cId="1172947868" sldId="259"/>
            <ac:inkMk id="2" creationId="{7E56C644-B052-2FFA-A7B9-A00F687277CB}"/>
          </ac:inkMkLst>
        </pc:inkChg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1172947868" sldId="259"/>
            <ac:inkMk id="3" creationId="{A27F3305-9766-24D5-AE31-D9FFFAC6AF6F}"/>
          </ac:inkMkLst>
        </pc:inkChg>
      </pc:sldChg>
      <pc:sldChg chg="addSp delSp modSp mod">
        <pc:chgData name="Venkatasubramanian, Mani V." userId="fbe5ce37-0145-4c31-b84a-b36f8beac5f3" providerId="ADAL" clId="{BA269310-2DCD-46BA-B815-0802953700A6}" dt="2023-02-07T16:55:30.639" v="25"/>
        <pc:sldMkLst>
          <pc:docMk/>
          <pc:sldMk cId="3182574894" sldId="260"/>
        </pc:sldMkLst>
        <pc:picChg chg="add mod">
          <ac:chgData name="Venkatasubramanian, Mani V." userId="fbe5ce37-0145-4c31-b84a-b36f8beac5f3" providerId="ADAL" clId="{BA269310-2DCD-46BA-B815-0802953700A6}" dt="2023-02-07T16:01:38.696" v="23" actId="14100"/>
          <ac:picMkLst>
            <pc:docMk/>
            <pc:sldMk cId="3182574894" sldId="260"/>
            <ac:picMk id="6" creationId="{33EC1F1C-7627-43E1-0E71-1F3C15641C9F}"/>
          </ac:picMkLst>
        </pc:picChg>
        <pc:picChg chg="add mod">
          <ac:chgData name="Venkatasubramanian, Mani V." userId="fbe5ce37-0145-4c31-b84a-b36f8beac5f3" providerId="ADAL" clId="{BA269310-2DCD-46BA-B815-0802953700A6}" dt="2023-02-07T16:01:43.621" v="24" actId="1076"/>
          <ac:picMkLst>
            <pc:docMk/>
            <pc:sldMk cId="3182574894" sldId="260"/>
            <ac:picMk id="8" creationId="{4699880F-67A3-64FE-F383-83ED36BF96E4}"/>
          </ac:picMkLst>
        </pc:picChg>
        <pc:picChg chg="del">
          <ac:chgData name="Venkatasubramanian, Mani V." userId="fbe5ce37-0145-4c31-b84a-b36f8beac5f3" providerId="ADAL" clId="{BA269310-2DCD-46BA-B815-0802953700A6}" dt="2023-02-07T15:46:59.036" v="2" actId="478"/>
          <ac:picMkLst>
            <pc:docMk/>
            <pc:sldMk cId="3182574894" sldId="260"/>
            <ac:picMk id="35" creationId="{6F472ACB-3E92-32AB-0BD5-92C52567B6F7}"/>
          </ac:picMkLst>
        </pc:picChg>
        <pc:inkChg chg="del">
          <ac:chgData name="Venkatasubramanian, Mani V." userId="fbe5ce37-0145-4c31-b84a-b36f8beac5f3" providerId="ADAL" clId="{BA269310-2DCD-46BA-B815-0802953700A6}" dt="2023-02-07T15:46:59.036" v="2" actId="478"/>
          <ac:inkMkLst>
            <pc:docMk/>
            <pc:sldMk cId="3182574894" sldId="260"/>
            <ac:inkMk id="2" creationId="{E9075E38-5F03-88B7-A19C-8A9321E3C0FD}"/>
          </ac:inkMkLst>
        </pc:inkChg>
        <pc:inkChg chg="del">
          <ac:chgData name="Venkatasubramanian, Mani V." userId="fbe5ce37-0145-4c31-b84a-b36f8beac5f3" providerId="ADAL" clId="{BA269310-2DCD-46BA-B815-0802953700A6}" dt="2023-02-07T15:46:59.036" v="2" actId="478"/>
          <ac:inkMkLst>
            <pc:docMk/>
            <pc:sldMk cId="3182574894" sldId="260"/>
            <ac:inkMk id="3" creationId="{971E8002-D731-0C02-BF11-05DD5061D1C9}"/>
          </ac:inkMkLst>
        </pc:inkChg>
        <pc:inkChg chg="del">
          <ac:chgData name="Venkatasubramanian, Mani V." userId="fbe5ce37-0145-4c31-b84a-b36f8beac5f3" providerId="ADAL" clId="{BA269310-2DCD-46BA-B815-0802953700A6}" dt="2023-02-07T15:46:59.036" v="2" actId="478"/>
          <ac:inkMkLst>
            <pc:docMk/>
            <pc:sldMk cId="3182574894" sldId="260"/>
            <ac:inkMk id="4" creationId="{73B0881B-79F4-CBE2-719C-1051B5C3FBAC}"/>
          </ac:inkMkLst>
        </pc:inkChg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3182574894" sldId="260"/>
            <ac:inkMk id="9" creationId="{C657B47E-DFCA-21A8-F591-3E96B79D0886}"/>
          </ac:inkMkLst>
        </pc:inkChg>
      </pc:sldChg>
      <pc:sldChg chg="addSp delSp mod">
        <pc:chgData name="Venkatasubramanian, Mani V." userId="fbe5ce37-0145-4c31-b84a-b36f8beac5f3" providerId="ADAL" clId="{BA269310-2DCD-46BA-B815-0802953700A6}" dt="2023-02-07T16:55:30.639" v="25"/>
        <pc:sldMkLst>
          <pc:docMk/>
          <pc:sldMk cId="4166394613" sldId="261"/>
        </pc:sldMkLst>
        <pc:inkChg chg="del">
          <ac:chgData name="Venkatasubramanian, Mani V." userId="fbe5ce37-0145-4c31-b84a-b36f8beac5f3" providerId="ADAL" clId="{BA269310-2DCD-46BA-B815-0802953700A6}" dt="2023-02-07T15:47:14.389" v="8" actId="478"/>
          <ac:inkMkLst>
            <pc:docMk/>
            <pc:sldMk cId="4166394613" sldId="261"/>
            <ac:inkMk id="2" creationId="{DA33A39E-5E74-BCA9-9FDA-7E5B8F1156A7}"/>
          </ac:inkMkLst>
        </pc:inkChg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4166394613" sldId="261"/>
            <ac:inkMk id="3" creationId="{339717E0-1F1C-BA1E-8237-E8BDA3B02A94}"/>
          </ac:inkMkLst>
        </pc:inkChg>
      </pc:sldChg>
      <pc:sldChg chg="addSp delSp mod">
        <pc:chgData name="Venkatasubramanian, Mani V." userId="fbe5ce37-0145-4c31-b84a-b36f8beac5f3" providerId="ADAL" clId="{BA269310-2DCD-46BA-B815-0802953700A6}" dt="2023-02-07T16:55:30.639" v="25"/>
        <pc:sldMkLst>
          <pc:docMk/>
          <pc:sldMk cId="503889784" sldId="262"/>
        </pc:sldMkLst>
        <pc:inkChg chg="del">
          <ac:chgData name="Venkatasubramanian, Mani V." userId="fbe5ce37-0145-4c31-b84a-b36f8beac5f3" providerId="ADAL" clId="{BA269310-2DCD-46BA-B815-0802953700A6}" dt="2023-02-07T15:47:17.419" v="9" actId="478"/>
          <ac:inkMkLst>
            <pc:docMk/>
            <pc:sldMk cId="503889784" sldId="262"/>
            <ac:inkMk id="2" creationId="{46950284-78E3-E474-6200-10FD955627E9}"/>
          </ac:inkMkLst>
        </pc:inkChg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503889784" sldId="262"/>
            <ac:inkMk id="3" creationId="{077C3D92-661B-8491-8D43-02E48AB68FE3}"/>
          </ac:inkMkLst>
        </pc:inkChg>
      </pc:sldChg>
      <pc:sldChg chg="addSp delSp mod">
        <pc:chgData name="Venkatasubramanian, Mani V." userId="fbe5ce37-0145-4c31-b84a-b36f8beac5f3" providerId="ADAL" clId="{BA269310-2DCD-46BA-B815-0802953700A6}" dt="2023-02-07T16:55:30.639" v="25"/>
        <pc:sldMkLst>
          <pc:docMk/>
          <pc:sldMk cId="3848772123" sldId="263"/>
        </pc:sldMkLst>
        <pc:inkChg chg="del">
          <ac:chgData name="Venkatasubramanian, Mani V." userId="fbe5ce37-0145-4c31-b84a-b36f8beac5f3" providerId="ADAL" clId="{BA269310-2DCD-46BA-B815-0802953700A6}" dt="2023-02-07T15:47:20.535" v="10" actId="478"/>
          <ac:inkMkLst>
            <pc:docMk/>
            <pc:sldMk cId="3848772123" sldId="263"/>
            <ac:inkMk id="2" creationId="{2721F576-4617-25CF-8C2D-E93BD755B3FA}"/>
          </ac:inkMkLst>
        </pc:inkChg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3848772123" sldId="263"/>
            <ac:inkMk id="3" creationId="{3C028412-6A89-8743-1C25-B086438DFB40}"/>
          </ac:inkMkLst>
        </pc:inkChg>
      </pc:sldChg>
      <pc:sldChg chg="addSp">
        <pc:chgData name="Venkatasubramanian, Mani V." userId="fbe5ce37-0145-4c31-b84a-b36f8beac5f3" providerId="ADAL" clId="{BA269310-2DCD-46BA-B815-0802953700A6}" dt="2023-02-07T16:55:30.639" v="25"/>
        <pc:sldMkLst>
          <pc:docMk/>
          <pc:sldMk cId="957851907" sldId="264"/>
        </pc:sldMkLst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957851907" sldId="264"/>
            <ac:inkMk id="2" creationId="{6A27F5F8-7B9A-A49C-EC9E-54A7D913A7E6}"/>
          </ac:inkMkLst>
        </pc:inkChg>
      </pc:sldChg>
      <pc:sldChg chg="addSp">
        <pc:chgData name="Venkatasubramanian, Mani V." userId="fbe5ce37-0145-4c31-b84a-b36f8beac5f3" providerId="ADAL" clId="{BA269310-2DCD-46BA-B815-0802953700A6}" dt="2023-02-07T16:55:30.639" v="25"/>
        <pc:sldMkLst>
          <pc:docMk/>
          <pc:sldMk cId="505011955" sldId="265"/>
        </pc:sldMkLst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505011955" sldId="265"/>
            <ac:inkMk id="2" creationId="{140509B7-52F4-C53F-9E09-6414D7F6DB8A}"/>
          </ac:inkMkLst>
        </pc:inkChg>
      </pc:sldChg>
      <pc:sldChg chg="addSp">
        <pc:chgData name="Venkatasubramanian, Mani V." userId="fbe5ce37-0145-4c31-b84a-b36f8beac5f3" providerId="ADAL" clId="{BA269310-2DCD-46BA-B815-0802953700A6}" dt="2023-02-07T16:55:30.639" v="25"/>
        <pc:sldMkLst>
          <pc:docMk/>
          <pc:sldMk cId="3087652007" sldId="267"/>
        </pc:sldMkLst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3087652007" sldId="267"/>
            <ac:inkMk id="2" creationId="{7C446CCF-A654-43D4-A335-D13D3B43CBB8}"/>
          </ac:inkMkLst>
        </pc:inkChg>
      </pc:sldChg>
      <pc:sldChg chg="del">
        <pc:chgData name="Venkatasubramanian, Mani V." userId="fbe5ce37-0145-4c31-b84a-b36f8beac5f3" providerId="ADAL" clId="{BA269310-2DCD-46BA-B815-0802953700A6}" dt="2023-02-07T18:01:17.697" v="184" actId="2696"/>
        <pc:sldMkLst>
          <pc:docMk/>
          <pc:sldMk cId="2359677398" sldId="268"/>
        </pc:sldMkLst>
      </pc:sldChg>
      <pc:sldChg chg="del">
        <pc:chgData name="Venkatasubramanian, Mani V." userId="fbe5ce37-0145-4c31-b84a-b36f8beac5f3" providerId="ADAL" clId="{BA269310-2DCD-46BA-B815-0802953700A6}" dt="2023-02-07T18:01:17.697" v="184" actId="2696"/>
        <pc:sldMkLst>
          <pc:docMk/>
          <pc:sldMk cId="1431500612" sldId="269"/>
        </pc:sldMkLst>
      </pc:sldChg>
      <pc:sldChg chg="del">
        <pc:chgData name="Venkatasubramanian, Mani V." userId="fbe5ce37-0145-4c31-b84a-b36f8beac5f3" providerId="ADAL" clId="{BA269310-2DCD-46BA-B815-0802953700A6}" dt="2023-02-07T18:01:17.697" v="184" actId="2696"/>
        <pc:sldMkLst>
          <pc:docMk/>
          <pc:sldMk cId="3431694428" sldId="270"/>
        </pc:sldMkLst>
      </pc:sldChg>
      <pc:sldChg chg="del">
        <pc:chgData name="Venkatasubramanian, Mani V." userId="fbe5ce37-0145-4c31-b84a-b36f8beac5f3" providerId="ADAL" clId="{BA269310-2DCD-46BA-B815-0802953700A6}" dt="2023-02-07T18:01:17.697" v="184" actId="2696"/>
        <pc:sldMkLst>
          <pc:docMk/>
          <pc:sldMk cId="319252663" sldId="273"/>
        </pc:sldMkLst>
      </pc:sldChg>
      <pc:sldChg chg="del">
        <pc:chgData name="Venkatasubramanian, Mani V." userId="fbe5ce37-0145-4c31-b84a-b36f8beac5f3" providerId="ADAL" clId="{BA269310-2DCD-46BA-B815-0802953700A6}" dt="2023-02-07T18:01:17.697" v="184" actId="2696"/>
        <pc:sldMkLst>
          <pc:docMk/>
          <pc:sldMk cId="4292489457" sldId="274"/>
        </pc:sldMkLst>
      </pc:sldChg>
      <pc:sldChg chg="del">
        <pc:chgData name="Venkatasubramanian, Mani V." userId="fbe5ce37-0145-4c31-b84a-b36f8beac5f3" providerId="ADAL" clId="{BA269310-2DCD-46BA-B815-0802953700A6}" dt="2023-02-07T18:01:17.697" v="184" actId="2696"/>
        <pc:sldMkLst>
          <pc:docMk/>
          <pc:sldMk cId="454200273" sldId="275"/>
        </pc:sldMkLst>
      </pc:sldChg>
      <pc:sldChg chg="del">
        <pc:chgData name="Venkatasubramanian, Mani V." userId="fbe5ce37-0145-4c31-b84a-b36f8beac5f3" providerId="ADAL" clId="{BA269310-2DCD-46BA-B815-0802953700A6}" dt="2023-02-07T18:01:17.697" v="184" actId="2696"/>
        <pc:sldMkLst>
          <pc:docMk/>
          <pc:sldMk cId="845953873" sldId="276"/>
        </pc:sldMkLst>
      </pc:sldChg>
      <pc:sldChg chg="addSp delSp modSp mod">
        <pc:chgData name="Venkatasubramanian, Mani V." userId="fbe5ce37-0145-4c31-b84a-b36f8beac5f3" providerId="ADAL" clId="{BA269310-2DCD-46BA-B815-0802953700A6}" dt="2023-02-07T16:55:30.639" v="25"/>
        <pc:sldMkLst>
          <pc:docMk/>
          <pc:sldMk cId="1364037844" sldId="277"/>
        </pc:sldMkLst>
        <pc:picChg chg="del mod">
          <ac:chgData name="Venkatasubramanian, Mani V." userId="fbe5ce37-0145-4c31-b84a-b36f8beac5f3" providerId="ADAL" clId="{BA269310-2DCD-46BA-B815-0802953700A6}" dt="2023-02-07T15:47:02.015" v="4" actId="478"/>
          <ac:picMkLst>
            <pc:docMk/>
            <pc:sldMk cId="1364037844" sldId="277"/>
            <ac:picMk id="35" creationId="{6F472ACB-3E92-32AB-0BD5-92C52567B6F7}"/>
          </ac:picMkLst>
        </pc:picChg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1364037844" sldId="277"/>
            <ac:inkMk id="2" creationId="{A9958CA4-867E-8188-B0D6-827D10FA3441}"/>
          </ac:inkMkLst>
        </pc:inkChg>
        <pc:inkChg chg="del">
          <ac:chgData name="Venkatasubramanian, Mani V." userId="fbe5ce37-0145-4c31-b84a-b36f8beac5f3" providerId="ADAL" clId="{BA269310-2DCD-46BA-B815-0802953700A6}" dt="2023-02-07T15:47:02.015" v="4" actId="478"/>
          <ac:inkMkLst>
            <pc:docMk/>
            <pc:sldMk cId="1364037844" sldId="277"/>
            <ac:inkMk id="4" creationId="{27B3E854-AAE1-1650-CD11-5B94200345D4}"/>
          </ac:inkMkLst>
        </pc:inkChg>
      </pc:sldChg>
      <pc:sldChg chg="addSp delSp mod">
        <pc:chgData name="Venkatasubramanian, Mani V." userId="fbe5ce37-0145-4c31-b84a-b36f8beac5f3" providerId="ADAL" clId="{BA269310-2DCD-46BA-B815-0802953700A6}" dt="2023-02-07T16:55:30.639" v="25"/>
        <pc:sldMkLst>
          <pc:docMk/>
          <pc:sldMk cId="4241220898" sldId="278"/>
        </pc:sldMkLst>
        <pc:picChg chg="del">
          <ac:chgData name="Venkatasubramanian, Mani V." userId="fbe5ce37-0145-4c31-b84a-b36f8beac5f3" providerId="ADAL" clId="{BA269310-2DCD-46BA-B815-0802953700A6}" dt="2023-02-07T15:47:04.975" v="5" actId="478"/>
          <ac:picMkLst>
            <pc:docMk/>
            <pc:sldMk cId="4241220898" sldId="278"/>
            <ac:picMk id="35" creationId="{6F472ACB-3E92-32AB-0BD5-92C52567B6F7}"/>
          </ac:picMkLst>
        </pc:picChg>
        <pc:inkChg chg="del">
          <ac:chgData name="Venkatasubramanian, Mani V." userId="fbe5ce37-0145-4c31-b84a-b36f8beac5f3" providerId="ADAL" clId="{BA269310-2DCD-46BA-B815-0802953700A6}" dt="2023-02-07T15:47:04.975" v="5" actId="478"/>
          <ac:inkMkLst>
            <pc:docMk/>
            <pc:sldMk cId="4241220898" sldId="278"/>
            <ac:inkMk id="2" creationId="{190B497A-9161-A997-C6FD-A1D1749A0F1F}"/>
          </ac:inkMkLst>
        </pc:inkChg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4241220898" sldId="278"/>
            <ac:inkMk id="3" creationId="{CB3028B2-A5E6-1A12-EE66-B9BD5787F711}"/>
          </ac:inkMkLst>
        </pc:inkChg>
      </pc:sldChg>
      <pc:sldChg chg="addSp delSp mod">
        <pc:chgData name="Venkatasubramanian, Mani V." userId="fbe5ce37-0145-4c31-b84a-b36f8beac5f3" providerId="ADAL" clId="{BA269310-2DCD-46BA-B815-0802953700A6}" dt="2023-02-07T16:55:30.639" v="25"/>
        <pc:sldMkLst>
          <pc:docMk/>
          <pc:sldMk cId="2846825402" sldId="279"/>
        </pc:sldMkLst>
        <pc:picChg chg="del">
          <ac:chgData name="Venkatasubramanian, Mani V." userId="fbe5ce37-0145-4c31-b84a-b36f8beac5f3" providerId="ADAL" clId="{BA269310-2DCD-46BA-B815-0802953700A6}" dt="2023-02-07T15:47:08.477" v="6" actId="478"/>
          <ac:picMkLst>
            <pc:docMk/>
            <pc:sldMk cId="2846825402" sldId="279"/>
            <ac:picMk id="35" creationId="{6F472ACB-3E92-32AB-0BD5-92C52567B6F7}"/>
          </ac:picMkLst>
        </pc:picChg>
        <pc:inkChg chg="del">
          <ac:chgData name="Venkatasubramanian, Mani V." userId="fbe5ce37-0145-4c31-b84a-b36f8beac5f3" providerId="ADAL" clId="{BA269310-2DCD-46BA-B815-0802953700A6}" dt="2023-02-07T15:47:08.477" v="6" actId="478"/>
          <ac:inkMkLst>
            <pc:docMk/>
            <pc:sldMk cId="2846825402" sldId="279"/>
            <ac:inkMk id="2" creationId="{774B82D0-336D-E7C4-E520-57945B27BF9C}"/>
          </ac:inkMkLst>
        </pc:inkChg>
        <pc:inkChg chg="add">
          <ac:chgData name="Venkatasubramanian, Mani V." userId="fbe5ce37-0145-4c31-b84a-b36f8beac5f3" providerId="ADAL" clId="{BA269310-2DCD-46BA-B815-0802953700A6}" dt="2023-02-07T16:55:30.639" v="25"/>
          <ac:inkMkLst>
            <pc:docMk/>
            <pc:sldMk cId="2846825402" sldId="279"/>
            <ac:inkMk id="3" creationId="{7084BC74-A59F-7955-F94F-CB1BFB2798D1}"/>
          </ac:inkMkLst>
        </pc:inkChg>
      </pc:sldChg>
      <pc:sldChg chg="addSp delSp modSp add mod">
        <pc:chgData name="Venkatasubramanian, Mani V." userId="fbe5ce37-0145-4c31-b84a-b36f8beac5f3" providerId="ADAL" clId="{BA269310-2DCD-46BA-B815-0802953700A6}" dt="2023-02-07T16:58:15.004" v="183"/>
        <pc:sldMkLst>
          <pc:docMk/>
          <pc:sldMk cId="961722181" sldId="280"/>
        </pc:sldMkLst>
        <pc:grpChg chg="mod">
          <ac:chgData name="Venkatasubramanian, Mani V." userId="fbe5ce37-0145-4c31-b84a-b36f8beac5f3" providerId="ADAL" clId="{BA269310-2DCD-46BA-B815-0802953700A6}" dt="2023-02-07T16:55:59.667" v="54"/>
          <ac:grpSpMkLst>
            <pc:docMk/>
            <pc:sldMk cId="961722181" sldId="280"/>
            <ac:grpSpMk id="29" creationId="{1C4FA9D2-8CB4-E64D-05C6-DB4316C3140D}"/>
          </ac:grpSpMkLst>
        </pc:grpChg>
        <pc:grpChg chg="mod">
          <ac:chgData name="Venkatasubramanian, Mani V." userId="fbe5ce37-0145-4c31-b84a-b36f8beac5f3" providerId="ADAL" clId="{BA269310-2DCD-46BA-B815-0802953700A6}" dt="2023-02-07T16:55:59.667" v="54"/>
          <ac:grpSpMkLst>
            <pc:docMk/>
            <pc:sldMk cId="961722181" sldId="280"/>
            <ac:grpSpMk id="30" creationId="{B5955283-08AB-2775-77DB-B58B5C6E43BB}"/>
          </ac:grpSpMkLst>
        </pc:grpChg>
        <pc:grpChg chg="mod">
          <ac:chgData name="Venkatasubramanian, Mani V." userId="fbe5ce37-0145-4c31-b84a-b36f8beac5f3" providerId="ADAL" clId="{BA269310-2DCD-46BA-B815-0802953700A6}" dt="2023-02-07T16:55:59.667" v="54"/>
          <ac:grpSpMkLst>
            <pc:docMk/>
            <pc:sldMk cId="961722181" sldId="280"/>
            <ac:grpSpMk id="31" creationId="{296C1EE4-CA25-C725-47F9-CADCB1D73A4D}"/>
          </ac:grpSpMkLst>
        </pc:grpChg>
        <pc:grpChg chg="mod">
          <ac:chgData name="Venkatasubramanian, Mani V." userId="fbe5ce37-0145-4c31-b84a-b36f8beac5f3" providerId="ADAL" clId="{BA269310-2DCD-46BA-B815-0802953700A6}" dt="2023-02-07T16:55:59.667" v="54"/>
          <ac:grpSpMkLst>
            <pc:docMk/>
            <pc:sldMk cId="961722181" sldId="280"/>
            <ac:grpSpMk id="32" creationId="{BA7B2891-AC16-412A-55BD-C8B54DBB802E}"/>
          </ac:grpSpMkLst>
        </pc:grpChg>
        <pc:grpChg chg="del mod">
          <ac:chgData name="Venkatasubramanian, Mani V." userId="fbe5ce37-0145-4c31-b84a-b36f8beac5f3" providerId="ADAL" clId="{BA269310-2DCD-46BA-B815-0802953700A6}" dt="2023-02-07T16:56:09.109" v="70"/>
          <ac:grpSpMkLst>
            <pc:docMk/>
            <pc:sldMk cId="961722181" sldId="280"/>
            <ac:grpSpMk id="39" creationId="{D9E3CBBB-1BED-B94B-6516-E80E4C512E3C}"/>
          </ac:grpSpMkLst>
        </pc:grpChg>
        <pc:grpChg chg="del mod">
          <ac:chgData name="Venkatasubramanian, Mani V." userId="fbe5ce37-0145-4c31-b84a-b36f8beac5f3" providerId="ADAL" clId="{BA269310-2DCD-46BA-B815-0802953700A6}" dt="2023-02-07T16:56:09.109" v="70"/>
          <ac:grpSpMkLst>
            <pc:docMk/>
            <pc:sldMk cId="961722181" sldId="280"/>
            <ac:grpSpMk id="40" creationId="{71014286-9FE4-8EA4-6194-1EEEB8EC7900}"/>
          </ac:grpSpMkLst>
        </pc:grpChg>
        <pc:grpChg chg="del mod">
          <ac:chgData name="Venkatasubramanian, Mani V." userId="fbe5ce37-0145-4c31-b84a-b36f8beac5f3" providerId="ADAL" clId="{BA269310-2DCD-46BA-B815-0802953700A6}" dt="2023-02-07T16:56:27.928" v="109"/>
          <ac:grpSpMkLst>
            <pc:docMk/>
            <pc:sldMk cId="961722181" sldId="280"/>
            <ac:grpSpMk id="49" creationId="{5D9F52DD-CBD7-CB5E-B248-71E7EA753518}"/>
          </ac:grpSpMkLst>
        </pc:grpChg>
        <pc:grpChg chg="del mod">
          <ac:chgData name="Venkatasubramanian, Mani V." userId="fbe5ce37-0145-4c31-b84a-b36f8beac5f3" providerId="ADAL" clId="{BA269310-2DCD-46BA-B815-0802953700A6}" dt="2023-02-07T16:56:27.928" v="109"/>
          <ac:grpSpMkLst>
            <pc:docMk/>
            <pc:sldMk cId="961722181" sldId="280"/>
            <ac:grpSpMk id="50" creationId="{DEF294A4-6620-EE9C-380F-70135A2206ED}"/>
          </ac:grpSpMkLst>
        </pc:grpChg>
        <pc:grpChg chg="del mod">
          <ac:chgData name="Venkatasubramanian, Mani V." userId="fbe5ce37-0145-4c31-b84a-b36f8beac5f3" providerId="ADAL" clId="{BA269310-2DCD-46BA-B815-0802953700A6}" dt="2023-02-07T16:56:27.928" v="109"/>
          <ac:grpSpMkLst>
            <pc:docMk/>
            <pc:sldMk cId="961722181" sldId="280"/>
            <ac:grpSpMk id="89" creationId="{8AEB9134-8B04-B7E1-57CA-12E5AFB82F8B}"/>
          </ac:grpSpMkLst>
        </pc:grpChg>
        <pc:grpChg chg="del mod">
          <ac:chgData name="Venkatasubramanian, Mani V." userId="fbe5ce37-0145-4c31-b84a-b36f8beac5f3" providerId="ADAL" clId="{BA269310-2DCD-46BA-B815-0802953700A6}" dt="2023-02-07T16:56:32.469" v="119"/>
          <ac:grpSpMkLst>
            <pc:docMk/>
            <pc:sldMk cId="961722181" sldId="280"/>
            <ac:grpSpMk id="90" creationId="{EF4D2BB0-322E-D96F-DB12-7FF99995C711}"/>
          </ac:grpSpMkLst>
        </pc:grpChg>
        <pc:grpChg chg="del mod">
          <ac:chgData name="Venkatasubramanian, Mani V." userId="fbe5ce37-0145-4c31-b84a-b36f8beac5f3" providerId="ADAL" clId="{BA269310-2DCD-46BA-B815-0802953700A6}" dt="2023-02-07T16:56:37.051" v="130"/>
          <ac:grpSpMkLst>
            <pc:docMk/>
            <pc:sldMk cId="961722181" sldId="280"/>
            <ac:grpSpMk id="100" creationId="{FF7EBBDA-B8C8-676D-152F-19E6D043FCC7}"/>
          </ac:grpSpMkLst>
        </pc:grpChg>
        <pc:grpChg chg="del mod">
          <ac:chgData name="Venkatasubramanian, Mani V." userId="fbe5ce37-0145-4c31-b84a-b36f8beac5f3" providerId="ADAL" clId="{BA269310-2DCD-46BA-B815-0802953700A6}" dt="2023-02-07T16:56:44.534" v="134"/>
          <ac:grpSpMkLst>
            <pc:docMk/>
            <pc:sldMk cId="961722181" sldId="280"/>
            <ac:grpSpMk id="111" creationId="{2F304035-49C1-E2DD-4DA8-665CF366DA39}"/>
          </ac:grpSpMkLst>
        </pc:grpChg>
        <pc:grpChg chg="mod">
          <ac:chgData name="Venkatasubramanian, Mani V." userId="fbe5ce37-0145-4c31-b84a-b36f8beac5f3" providerId="ADAL" clId="{BA269310-2DCD-46BA-B815-0802953700A6}" dt="2023-02-07T16:56:44.534" v="134"/>
          <ac:grpSpMkLst>
            <pc:docMk/>
            <pc:sldMk cId="961722181" sldId="280"/>
            <ac:grpSpMk id="115" creationId="{3530FFF7-4295-B5E4-3BA9-2340B3B50228}"/>
          </ac:grpSpMkLst>
        </pc:grpChg>
        <pc:grpChg chg="del mod">
          <ac:chgData name="Venkatasubramanian, Mani V." userId="fbe5ce37-0145-4c31-b84a-b36f8beac5f3" providerId="ADAL" clId="{BA269310-2DCD-46BA-B815-0802953700A6}" dt="2023-02-07T16:57:09.834" v="165"/>
          <ac:grpSpMkLst>
            <pc:docMk/>
            <pc:sldMk cId="961722181" sldId="280"/>
            <ac:grpSpMk id="144" creationId="{61C421C4-C35B-CAF2-798B-CD048979CBF8}"/>
          </ac:grpSpMkLst>
        </pc:grpChg>
        <pc:grpChg chg="mod">
          <ac:chgData name="Venkatasubramanian, Mani V." userId="fbe5ce37-0145-4c31-b84a-b36f8beac5f3" providerId="ADAL" clId="{BA269310-2DCD-46BA-B815-0802953700A6}" dt="2023-02-07T16:57:07.999" v="163"/>
          <ac:grpSpMkLst>
            <pc:docMk/>
            <pc:sldMk cId="961722181" sldId="280"/>
            <ac:grpSpMk id="145" creationId="{461F0C77-B4F4-FC50-4733-D6E9ECDC1087}"/>
          </ac:grpSpMkLst>
        </pc:grpChg>
        <pc:grpChg chg="del mod">
          <ac:chgData name="Venkatasubramanian, Mani V." userId="fbe5ce37-0145-4c31-b84a-b36f8beac5f3" providerId="ADAL" clId="{BA269310-2DCD-46BA-B815-0802953700A6}" dt="2023-02-07T16:57:12.834" v="167"/>
          <ac:grpSpMkLst>
            <pc:docMk/>
            <pc:sldMk cId="961722181" sldId="280"/>
            <ac:grpSpMk id="147" creationId="{00255B3A-0CCB-4A98-AA14-02A6352F3033}"/>
          </ac:grpSpMkLst>
        </pc:grpChg>
        <pc:grpChg chg="mod">
          <ac:chgData name="Venkatasubramanian, Mani V." userId="fbe5ce37-0145-4c31-b84a-b36f8beac5f3" providerId="ADAL" clId="{BA269310-2DCD-46BA-B815-0802953700A6}" dt="2023-02-07T16:57:12.834" v="167"/>
          <ac:grpSpMkLst>
            <pc:docMk/>
            <pc:sldMk cId="961722181" sldId="280"/>
            <ac:grpSpMk id="149" creationId="{84049A94-96EC-23CA-16B8-4973A3D8CC1D}"/>
          </ac:grpSpMkLst>
        </pc:grpChg>
        <pc:grpChg chg="del mod">
          <ac:chgData name="Venkatasubramanian, Mani V." userId="fbe5ce37-0145-4c31-b84a-b36f8beac5f3" providerId="ADAL" clId="{BA269310-2DCD-46BA-B815-0802953700A6}" dt="2023-02-07T16:58:15.004" v="183"/>
          <ac:grpSpMkLst>
            <pc:docMk/>
            <pc:sldMk cId="961722181" sldId="280"/>
            <ac:grpSpMk id="161" creationId="{61830318-4F93-B819-E873-1944D49E9242}"/>
          </ac:grpSpMkLst>
        </pc:grpChg>
        <pc:grpChg chg="mod">
          <ac:chgData name="Venkatasubramanian, Mani V." userId="fbe5ce37-0145-4c31-b84a-b36f8beac5f3" providerId="ADAL" clId="{BA269310-2DCD-46BA-B815-0802953700A6}" dt="2023-02-07T16:58:15.004" v="183"/>
          <ac:grpSpMkLst>
            <pc:docMk/>
            <pc:sldMk cId="961722181" sldId="280"/>
            <ac:grpSpMk id="165" creationId="{B7653B5B-F16C-3106-D8D1-F7E2C35962EE}"/>
          </ac:grpSpMkLst>
        </pc:grp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2" creationId="{E7F17E03-0B10-CD00-71CF-D57C13E8797A}"/>
          </ac:inkMkLst>
        </pc:inkChg>
        <pc:inkChg chg="del">
          <ac:chgData name="Venkatasubramanian, Mani V." userId="fbe5ce37-0145-4c31-b84a-b36f8beac5f3" providerId="ADAL" clId="{BA269310-2DCD-46BA-B815-0802953700A6}" dt="2023-02-07T16:55:42.959" v="27" actId="478"/>
          <ac:inkMkLst>
            <pc:docMk/>
            <pc:sldMk cId="961722181" sldId="280"/>
            <ac:inkMk id="3" creationId="{077C3D92-661B-8491-8D43-02E48AB68FE3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4" creationId="{79168EF4-DA30-31D4-D8B2-5DEF7D646818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5" creationId="{B62752F3-B053-AF8F-5635-F2338268D1B9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6" creationId="{174B1232-4B73-6ED1-260B-7749106F3BC0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7" creationId="{BCA34734-10FE-8C36-625A-1802FFED09B7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8" creationId="{2CC995EC-AAD4-F6C1-B384-68D24C737F63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9" creationId="{D01E57C3-5476-17D8-0940-E733EBEF0A70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10" creationId="{4D9E08FF-046A-2051-475A-10775EBFDE7F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11" creationId="{0090DFEA-F63B-6D84-EBB7-BA34765561F0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12" creationId="{AFC45725-D539-2BED-E762-8AFE4C4F905A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13" creationId="{A542B968-1ECF-E16A-0F26-3D2341D585ED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14" creationId="{222C3F8E-50DB-A97D-534E-77ACD1C7BEF0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15" creationId="{A4F2E0F9-861C-AADD-973B-A46D6C2DB01E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16" creationId="{079B2392-C182-1798-58AC-668F485DCD01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17" creationId="{2B7694CC-9021-3008-21EA-103DC4EEFAE1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18" creationId="{4A0329ED-03FA-375F-0F5B-C79013A44000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19" creationId="{373FAA67-C266-0D21-C347-A00F45BC4E47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20" creationId="{00DAE12E-1ABD-5C32-E759-ED95634FA1E2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21" creationId="{39AE5E03-03DC-9856-55C8-9A9594FE7959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22" creationId="{8C80B66F-A810-1AE4-2F27-36E5D9E20AB7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23" creationId="{0B2012A9-6B41-8DBA-0F18-4621545A6065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24" creationId="{EAF60C86-70D2-129F-0C79-7D7228272939}"/>
          </ac:inkMkLst>
        </pc:inkChg>
        <pc:inkChg chg="add mod">
          <ac:chgData name="Venkatasubramanian, Mani V." userId="fbe5ce37-0145-4c31-b84a-b36f8beac5f3" providerId="ADAL" clId="{BA269310-2DCD-46BA-B815-0802953700A6}" dt="2023-02-07T16:55:59.667" v="54"/>
          <ac:inkMkLst>
            <pc:docMk/>
            <pc:sldMk cId="961722181" sldId="280"/>
            <ac:inkMk id="25" creationId="{FE1A4230-1194-4D58-B9A1-14568114F6F8}"/>
          </ac:inkMkLst>
        </pc:inkChg>
        <pc:inkChg chg="add">
          <ac:chgData name="Venkatasubramanian, Mani V." userId="fbe5ce37-0145-4c31-b84a-b36f8beac5f3" providerId="ADAL" clId="{BA269310-2DCD-46BA-B815-0802953700A6}" dt="2023-02-07T16:55:58.010" v="51" actId="9405"/>
          <ac:inkMkLst>
            <pc:docMk/>
            <pc:sldMk cId="961722181" sldId="280"/>
            <ac:inkMk id="26" creationId="{3C7D7C98-BE3D-EA39-6A98-0CF187823BE7}"/>
          </ac:inkMkLst>
        </pc:inkChg>
        <pc:inkChg chg="add">
          <ac:chgData name="Venkatasubramanian, Mani V." userId="fbe5ce37-0145-4c31-b84a-b36f8beac5f3" providerId="ADAL" clId="{BA269310-2DCD-46BA-B815-0802953700A6}" dt="2023-02-07T16:55:58.364" v="52" actId="9405"/>
          <ac:inkMkLst>
            <pc:docMk/>
            <pc:sldMk cId="961722181" sldId="280"/>
            <ac:inkMk id="27" creationId="{D0DF135E-0629-75F0-A075-CBD620CAFFAA}"/>
          </ac:inkMkLst>
        </pc:inkChg>
        <pc:inkChg chg="add">
          <ac:chgData name="Venkatasubramanian, Mani V." userId="fbe5ce37-0145-4c31-b84a-b36f8beac5f3" providerId="ADAL" clId="{BA269310-2DCD-46BA-B815-0802953700A6}" dt="2023-02-07T16:55:58.761" v="53" actId="9405"/>
          <ac:inkMkLst>
            <pc:docMk/>
            <pc:sldMk cId="961722181" sldId="280"/>
            <ac:inkMk id="28" creationId="{897FA75E-81A2-4F12-E11C-8A08C9EA3405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33" creationId="{7FB9B0A6-ECA8-E322-154F-5C38A4C0B383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34" creationId="{7DFE2795-5CAB-071B-93AA-9FAD22B4253B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35" creationId="{B3E50D45-30F6-A668-15B0-D16BA508BB36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36" creationId="{3FAB2F00-A7D7-E8D6-1F77-F1151D123FF8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37" creationId="{C0B26CEF-2987-90CF-01E6-28D070FBB74A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38" creationId="{12DA2E68-085D-EA8C-0B66-64CA2969D805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41" creationId="{E8D33A2D-7F79-4D51-B583-F4B0BCF52390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42" creationId="{FF4647C5-4B8F-8F4F-23E4-953F47DFF1CE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43" creationId="{726D3B42-EA17-B236-2A07-FC2354224EBA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44" creationId="{0D89BC0B-CE15-717D-A76E-D440E46B73F8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45" creationId="{990A33B1-D67B-8790-E4E0-116316C74C27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46" creationId="{2B571378-57FD-C4C0-DC83-1F73C08C7407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47" creationId="{66F12CB6-4EA3-CF49-4B76-2667DB5545D7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48" creationId="{A04E0CEE-5A9E-6E49-2F7F-BBA859DD2FE8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51" creationId="{CF79EDDC-90AE-5E64-E83E-9F3DDDE24019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52" creationId="{5F604B29-05C7-A6C6-F7FA-044651C8FE76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53" creationId="{398A73BD-3567-50A7-8022-971EBD683508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54" creationId="{24DC3FA1-159B-A998-36C7-4D8F4EA42441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55" creationId="{0F0C7758-D817-6134-CE98-A9C6F06417DA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56" creationId="{18137060-5927-4ECE-8DE1-B41212D7088A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57" creationId="{7AD621AE-14D4-FFB5-0208-2FA59494918F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58" creationId="{1B7754AB-4BF8-DA57-827D-86DC636A20CC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59" creationId="{23F780F2-CD3C-7259-886B-42ACB6CE99BF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60" creationId="{2D91402C-5B50-BB5C-A1B0-297D4B6FCA1C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61" creationId="{CAD2218D-C2A1-5E1B-84C4-29F8662C2D8C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62" creationId="{6E5C33BC-ABA0-05D9-9030-1251E668FE93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63" creationId="{6BCF50D3-C6C9-9F98-12E8-6F3B02597374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64" creationId="{83DBF532-F38A-618A-C951-AFCF48D19E1C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65" creationId="{B99221D2-0CCE-4C12-AC01-E5B7BF4A72D3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66" creationId="{C03AA899-C0C2-415F-CD60-848B9176EA43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67" creationId="{3A4B1189-EF4A-A14A-A950-85B7E325CC50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68" creationId="{65E1BCF5-72C5-A3AD-FA4A-66F466AF32F7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69" creationId="{7C6749C2-9706-A573-9F89-45CE78E5B416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70" creationId="{A45E36B6-5EFC-090C-5D1D-F34D48B357C1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71" creationId="{6541C59B-E943-5F46-0121-8D7A3981E406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72" creationId="{B15F95E9-8650-632E-81F6-9FA07E81EB89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73" creationId="{184AE67E-06B7-BADE-4522-58A43A4C6332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74" creationId="{B7969BF4-AF9A-D784-A0F8-D100BB8FC534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75" creationId="{085B01B7-6E0F-2AD2-2BAA-A8903061AB7C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76" creationId="{A078919D-E333-3384-0E3A-65BF48690C5B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77" creationId="{7C4DFB62-B852-5C5C-4932-C6C1E80EEA15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78" creationId="{4A433A57-E770-9819-38DA-C23BE17F1771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79" creationId="{2C3278F3-A327-1FAA-5B1D-96F4E9758676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80" creationId="{369917FC-46A8-4CC1-1938-9C718673CB14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81" creationId="{4F513E8F-EDF8-00DC-D29A-A16B417B506D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82" creationId="{C66A52A3-BC8B-B1DF-48F1-662DE1C0B4B2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83" creationId="{416F3EAE-2D45-1298-42DC-EE94D494BEAC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84" creationId="{6F0141BF-2053-EDA6-40CA-849CDDF0160D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85" creationId="{7EF6EE75-474F-E705-9CB6-13E68D205E31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86" creationId="{B75F00F8-7942-006B-B424-C71507DD7453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87" creationId="{F08BEFBD-964D-C048-0DE2-DD9D29EA93DE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88" creationId="{D25FC989-79AF-AD80-B0F9-40230136E59C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91" creationId="{2F7E9F24-B258-FBAE-1F34-3EFD2836434D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92" creationId="{1D946189-6543-5798-31FB-4FE61146106C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93" creationId="{02F95BEB-8EAC-D33C-1492-2F1C47B10E20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94" creationId="{0BC71ED4-CE3C-35BB-4A96-32D305BE8333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95" creationId="{80E419B6-D9EA-1C8F-EF4A-2D7E0E39933C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96" creationId="{7AF7082F-BB25-4511-4773-63F6ED174F36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97" creationId="{BDB6D466-177C-2D69-3566-AF807F6801F6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98" creationId="{E1D0E5C7-7ABA-ACF5-C17D-7D0CA1A0A42F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99" creationId="{1EDA4E77-EC22-10BE-56BB-DBAE13A312C0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01" creationId="{62DB5FBB-9E6A-BCA7-D786-B480FE5DF127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02" creationId="{AC386A68-276C-EA30-9D72-5B6F0C0D42B6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03" creationId="{292556B9-89E8-E772-1C7D-8E58D49E29B8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04" creationId="{1F86CBC9-A9F6-B233-B1AF-F5DD345F423E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05" creationId="{1DAA4DC8-D866-3F20-AD94-0E3126586C7B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06" creationId="{36FFD4A2-EC6B-9C0D-F82D-473E528B1BE0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07" creationId="{760DE4E8-42AF-7AA2-86A2-2FBD7193C136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08" creationId="{252DACA8-429A-1F46-6EAF-A2023CF83499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09" creationId="{BEE89794-69AC-0A0F-0D9E-E4DE214499DC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10" creationId="{8B04D049-4B5D-C3C0-CF04-0C05C7441A22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12" creationId="{4940B588-4696-7A9A-D049-820F1F486C7E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13" creationId="{A0B885B2-E723-9B31-3D35-5CFFEC5F12DD}"/>
          </ac:inkMkLst>
        </pc:inkChg>
        <pc:inkChg chg="add mod">
          <ac:chgData name="Venkatasubramanian, Mani V." userId="fbe5ce37-0145-4c31-b84a-b36f8beac5f3" providerId="ADAL" clId="{BA269310-2DCD-46BA-B815-0802953700A6}" dt="2023-02-07T16:56:44.534" v="134"/>
          <ac:inkMkLst>
            <pc:docMk/>
            <pc:sldMk cId="961722181" sldId="280"/>
            <ac:inkMk id="114" creationId="{6D66DA5A-C302-F188-AD61-3F0456A46949}"/>
          </ac:inkMkLst>
        </pc:inkChg>
        <pc:inkChg chg="add">
          <ac:chgData name="Venkatasubramanian, Mani V." userId="fbe5ce37-0145-4c31-b84a-b36f8beac5f3" providerId="ADAL" clId="{BA269310-2DCD-46BA-B815-0802953700A6}" dt="2023-02-07T16:56:48.445" v="135" actId="9405"/>
          <ac:inkMkLst>
            <pc:docMk/>
            <pc:sldMk cId="961722181" sldId="280"/>
            <ac:inkMk id="116" creationId="{C390F0A4-904C-437D-6E9D-78B70279BB82}"/>
          </ac:inkMkLst>
        </pc:inkChg>
        <pc:inkChg chg="add">
          <ac:chgData name="Venkatasubramanian, Mani V." userId="fbe5ce37-0145-4c31-b84a-b36f8beac5f3" providerId="ADAL" clId="{BA269310-2DCD-46BA-B815-0802953700A6}" dt="2023-02-07T16:56:48.777" v="136" actId="9405"/>
          <ac:inkMkLst>
            <pc:docMk/>
            <pc:sldMk cId="961722181" sldId="280"/>
            <ac:inkMk id="117" creationId="{3F15F322-C818-D0AE-8194-BD63778C5644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18" creationId="{8CD57309-2E9A-96A2-479B-CE4802D3E56C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19" creationId="{5BD9F7AE-D768-D98E-AF61-5D57F2B56757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20" creationId="{94A4674D-771C-0303-6C39-413F24FC0D7D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21" creationId="{7288A897-0561-50D9-7BC6-93A58DFFA061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22" creationId="{3C8A23E6-72F4-0AF3-6234-73BF5161378C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23" creationId="{A8E59C37-B53D-3EBA-5309-513CD99AEA49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24" creationId="{F03192F7-FDD9-C1E1-BB51-E9CBA4FD1A81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25" creationId="{39D477C9-0FAD-5C4D-4ACC-82EEF9404A06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26" creationId="{59B791DC-0D49-6923-751F-323FD38F37D6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27" creationId="{79F8796D-F26C-CD6E-93D5-7C057D920956}"/>
          </ac:inkMkLst>
        </pc:inkChg>
        <pc:inkChg chg="add mod">
          <ac:chgData name="Venkatasubramanian, Mani V." userId="fbe5ce37-0145-4c31-b84a-b36f8beac5f3" providerId="ADAL" clId="{BA269310-2DCD-46BA-B815-0802953700A6}" dt="2023-02-07T16:57:07.999" v="163"/>
          <ac:inkMkLst>
            <pc:docMk/>
            <pc:sldMk cId="961722181" sldId="280"/>
            <ac:inkMk id="128" creationId="{9E4708CF-6E7E-F2B7-80D2-231426EB657B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29" creationId="{AC3995FF-BAAD-FF38-6072-D0BC953833E2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30" creationId="{63CE66DC-300D-0059-4164-27A06D2025E3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31" creationId="{D2BF7C2F-8E15-B96D-7773-AEC1D899521E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32" creationId="{43A82BD9-A58B-8CD4-2C49-4A44549C7099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33" creationId="{11B0B148-56D7-9E42-473C-B33380CA1135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34" creationId="{10FFBD11-ECC0-F891-731D-CB522E4C268F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35" creationId="{FBEAA56D-7B48-6A66-9BBA-B0D1D995B14C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36" creationId="{08715DB7-D04E-5EAC-E6F5-8313D916DEE6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37" creationId="{08838897-0480-788B-3425-C0BFA37B3852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38" creationId="{1140E6E8-A8C7-2C8C-B668-33A606F962D0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39" creationId="{B19D3028-03C1-454B-68A8-BF3C06DE90AB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40" creationId="{76DD5253-791E-3477-912C-69E37FE4488C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41" creationId="{A987067F-AC55-7652-F463-551A7783D240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42" creationId="{5843B2D6-BE16-58AF-B394-67B26CE90D46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43" creationId="{2D28DD5C-B276-9C05-D7C8-FEAEAAB23022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46" creationId="{AF6FABE6-E776-B3BD-60C0-85F2A06BDEB6}"/>
          </ac:inkMkLst>
        </pc:inkChg>
        <pc:inkChg chg="add mod">
          <ac:chgData name="Venkatasubramanian, Mani V." userId="fbe5ce37-0145-4c31-b84a-b36f8beac5f3" providerId="ADAL" clId="{BA269310-2DCD-46BA-B815-0802953700A6}" dt="2023-02-07T16:57:12.834" v="167"/>
          <ac:inkMkLst>
            <pc:docMk/>
            <pc:sldMk cId="961722181" sldId="280"/>
            <ac:inkMk id="148" creationId="{C08CC060-F538-B843-6871-EBB4E952B035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50" creationId="{EDCF3CE3-CD05-2900-F957-59354D7D8F56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51" creationId="{47AA0D44-B35A-0F15-8A4E-3B1E98B2C55C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52" creationId="{6DECC553-7904-935E-FBCA-CEA0FC99DE33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53" creationId="{D7D1544E-A6DE-69B0-1D9B-8D933725BED1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54" creationId="{67DE6C76-4EDD-DD4F-975B-AD41047FFAFC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55" creationId="{444DB3F1-680C-97B0-D5B9-C0C9FFA8EA20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56" creationId="{90BED9D7-5370-AA5C-9710-C8929A190BBB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57" creationId="{087529E4-F38E-C604-3AA0-E17E421815CF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58" creationId="{D20ED315-A3FF-25AA-F82E-9C31153849E8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59" creationId="{3F0E9B86-F242-E813-7F35-383FCCA01866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60" creationId="{CDD1538E-97D8-2B4A-2E21-3E57BFA7EE6C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62" creationId="{DB01454B-FD04-899D-94B7-EFE60EC2E092}"/>
          </ac:inkMkLst>
        </pc:inkChg>
        <pc:inkChg chg="add">
          <ac:chgData name="Venkatasubramanian, Mani V." userId="fbe5ce37-0145-4c31-b84a-b36f8beac5f3" providerId="ADAL" clId="{BA269310-2DCD-46BA-B815-0802953700A6}" dt="2023-02-07T16:58:12.908" v="181" actId="9405"/>
          <ac:inkMkLst>
            <pc:docMk/>
            <pc:sldMk cId="961722181" sldId="280"/>
            <ac:inkMk id="163" creationId="{32E1CA06-2D87-6518-712F-DE3F02FA98E8}"/>
          </ac:inkMkLst>
        </pc:inkChg>
        <pc:inkChg chg="add mod">
          <ac:chgData name="Venkatasubramanian, Mani V." userId="fbe5ce37-0145-4c31-b84a-b36f8beac5f3" providerId="ADAL" clId="{BA269310-2DCD-46BA-B815-0802953700A6}" dt="2023-02-07T16:58:15.004" v="183"/>
          <ac:inkMkLst>
            <pc:docMk/>
            <pc:sldMk cId="961722181" sldId="280"/>
            <ac:inkMk id="164" creationId="{96317E48-D121-2CF8-012E-CCB86F3A36F0}"/>
          </ac:inkMkLst>
        </pc:inkChg>
      </pc:sldChg>
      <pc:sldMasterChg chg="del delSldLayout">
        <pc:chgData name="Venkatasubramanian, Mani V." userId="fbe5ce37-0145-4c31-b84a-b36f8beac5f3" providerId="ADAL" clId="{BA269310-2DCD-46BA-B815-0802953700A6}" dt="2023-02-07T18:01:17.697" v="184" actId="2696"/>
        <pc:sldMasterMkLst>
          <pc:docMk/>
          <pc:sldMasterMk cId="2172864535" sldId="2147483660"/>
        </pc:sldMasterMkLst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1946770086" sldId="2147483661"/>
          </pc:sldLayoutMkLst>
        </pc:sldLayoutChg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1877170108" sldId="2147483662"/>
          </pc:sldLayoutMkLst>
        </pc:sldLayoutChg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2426584143" sldId="2147483663"/>
          </pc:sldLayoutMkLst>
        </pc:sldLayoutChg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3637092785" sldId="2147483664"/>
          </pc:sldLayoutMkLst>
        </pc:sldLayoutChg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2761695866" sldId="2147483665"/>
          </pc:sldLayoutMkLst>
        </pc:sldLayoutChg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4156257063" sldId="2147483666"/>
          </pc:sldLayoutMkLst>
        </pc:sldLayoutChg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189075312" sldId="2147483667"/>
          </pc:sldLayoutMkLst>
        </pc:sldLayoutChg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2482460585" sldId="2147483668"/>
          </pc:sldLayoutMkLst>
        </pc:sldLayoutChg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2490796654" sldId="2147483669"/>
          </pc:sldLayoutMkLst>
        </pc:sldLayoutChg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1055300067" sldId="2147483670"/>
          </pc:sldLayoutMkLst>
        </pc:sldLayoutChg>
        <pc:sldLayoutChg chg="del">
          <pc:chgData name="Venkatasubramanian, Mani V." userId="fbe5ce37-0145-4c31-b84a-b36f8beac5f3" providerId="ADAL" clId="{BA269310-2DCD-46BA-B815-0802953700A6}" dt="2023-02-07T18:01:17.697" v="184" actId="2696"/>
          <pc:sldLayoutMkLst>
            <pc:docMk/>
            <pc:sldMasterMk cId="2172864535" sldId="2147483660"/>
            <pc:sldLayoutMk cId="368739216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5:48:08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4134 1791 0,'0'0'0,"0"0"0,0 0 0,0 0 15,0 0-15,0 0 16,0 0-16,0 0 15,-9 9-15,0 8 16,1 1 0,-1 25-16,0 43 15,1 18-15,8-17 16,0 8-16,8 27 16,1 8-16,0-27 15,-1-16-15,1 8 16,-9 9-16,0-17 15,0-26-15,0-18 16,-9-17-16,9 0 16,0-18-1,0 1-15,-8-9 16,8 9-16,0-9 16</inkml:trace>
  <inkml:trace contextRef="#ctx0" brushRef="#br0" timeOffset="1249.11">4359 1861 0,'0'0'0,"0"0"0,0 0 0,0 0 15,0 0-15,0 0 16,0 0 0,0 0-16,0 0 0,0 0 15,0 0 1,53-9-16,42 0 16,53-8-1,60-9-15,61 0 0,1 9 16,25-9-16,61-9 15,-26 9 1,-9 0-16,35-9 0,18 1 16,-10 8-1,-16 0-15,-10 0 16,-25 8 0,-18 1-16,-17 8 0,-43 1 15,-44-18-15,-9 17 16,-17 0-1,-17 9-15,-44 0 0,-17 0 16,-9 0 0,0 0-16,0 0 15,-17 0-15,-9 9 16,-8-9-16,-18 0 16,0 0-1,-18 0-15,1 0 0,0 0 16,-9 0-16,0 0 15,-9 0 1,-8 17-16,-18 9 16,-8 18-16,-10 25 15,1 9-15,18-9 16,-1 9 0,9 44-16,0 16 0,8-34 15,-8 17-15,9 35 16,0-17-1,-1-35-15,1 17 16,-1 18-16,10-35 16,-10-18-16,1 1 15,0 17 1,8-18-16,-8-16 0,-1-18 16,-8-26-1,0 0-15,0 0 16,0 0-16,0-9 15,0 0-15,-26-8 16,-44 0-16,-8-1 16,17-16-1,-52-1-15,-34 0 16,16-17-16,-42 9 16,-1 0-16,-17-1 15,0 10-15,-9 8 16,-17 0-1,0 8-15,-44 10 0,35-1 16,-52 0 0,35 1-16,35-10 0,-10 10 15,10-10 1,8 10-16,18-1 16,17 0-16,26 0 15,-18 9-15,44-8 16,0-10-16,0 1 15,27 0 1,33-9-16,1-9 0,-9 0 16,9 1-1,17-1-15,18 0 16,26 1-16,8 8 16</inkml:trace>
  <inkml:trace contextRef="#ctx0" brushRef="#br0" timeOffset="2216.23">4203 5611 0,'0'0'0,"0"0"0,0 0 15,0 0-15,0 0 16,-9 17-16,1 18 16,-1 17-1,-8-9-15,-1 9 0,1 9 16,0 17 0,8 26-16,9-9 15,0-26-15,17 18 16,1 26-16,-1 8 15,9-26-15,-9 0 16,10 18-16,-1 0 16,-9-27-16,-8-25 15,-1-9 1,-8-9-16,9 1 16,-9-19-16,0 1 15,0-17-15,0 0 16,0-1-16,0-8 15,0 0-15,0 0 16,0-8-16,0-1 16,0 9-1</inkml:trace>
  <inkml:trace contextRef="#ctx0" brushRef="#br0" timeOffset="3982.73">4368 5386 0,'0'0'0,"0"0"0,0 0 16,0 0-1,0 0-15,0 0 16,0 0-16,0 0 16,0 0-1,9 0-15,43 9 16,35-9-16,17-9 15,52-17-15,18-9 16,34 1-16,44-1 16,26-8-16,35 8 15,-35 9 1,43 0-16,52 0 0,-34 17 16,-52-8-1,43 0-15,8 8 16,-86 0-16,17 1 15,-43-10-15,-35 10 16,9-1-16,-70 0 16,-8 1-16,17 8 15,-26 0-15,-44 0 16,-8 0 0,-9 0-16,-9 0 0,1 0 15,-1 8-15,-17-8 16,0 0-1,0 0-15,-17 0 16,0 0-16,-1 0 16,1 0-16,0 0 15,0 0 1,-1 9-16,10 0 0,16-1 16,10 1-1,8-9-15,61 9 16,34-1-16,-34-8 0,18 0 15,16 0 1,-43 0-16,-34 0 16,-27 0-1,1 0-15,-10 0 0,-8 0 16,-8 0 0,-9 0-16,-1 0 15,1 0-15,0 0 0,-9 0 16,0 0-1,0 0-15,0 0 16,0 0-16,0 0 16,0 0-16,0 0 15,0-952 1,0 1913-16,0-944 16,-9 1-16,0 16 15,1 1-15,8 17 16,0 0-16,0-9 15,-9 9-15,0 18 16,9 25-16,0 17 16,0-8-1,0 9-15,0 43 16,0-9-16,0-8 16,0 17-16,9-18 15,-9-17-15,0 27 16,9-10-1,-1-16-15,1 8 16,0 8-16,-1-25 16,1-18-16,0 18 15,-1-1-15,-8-17 16,9-25-16,-9-27 16,0 0-1,9 1-15,-1-1 0,1-8 16,-9-9-16,0 0 15,0 0 1,0 0-16,0-18 16,-9 10-16,1-10 15,-1 1-15,0 0 16,-17-1 0,-8 1-16,-36-9 0,-25 0 15,16 9-15,-16-1 16,-61 10-16,-1-1 15,-16 0-15,-36 18 16,-17-1 0,1 10-16,-53-18 15,-9 0-15,27-9 16,-62 0-16,36 1 16,8 8-1,-52-9-15,43 0 0,9 9 16,-26-17-16,44 8 15,-1-8 1,9 8-16,27-8 16,16 8-16,27-8 15,-9-9-15,43 0 16,-17-9 0,9 9-16,34-8 0,-8-1 15,-9 9 1,26 0-16,44 9 15,17-9-15,8-9 16,9 0-16,1 1 16,8-1-16,8 0 15,1 1 1,8-1-16,9-8 0,0-18 16,0-34-1,0-53-15,18 10 16,-1-9-16,0-53 0,1 18 15,-1 9 1,0-17-16,1 42 16,-1 18-1,9 9-15,-8 60 16</inkml:trace>
  <inkml:trace contextRef="#ctx0" brushRef="#br0" timeOffset="4744.52">4490 10098 0,'0'0'0,"0"0"0,0 0 0,0 0 16,0 0 0,-9 0-16,0 9 15,1 25-15,-1 18 16,9 9-16,0 34 16,0 44-1,17-9-15,1-18 0,8 44 16,0-17-16,0-35 15,-9 8 1,-8 18-16,0-35 16,-1-25-16,-8-10 15,9-25-15,0-18 16</inkml:trace>
  <inkml:trace contextRef="#ctx0" brushRef="#br0" timeOffset="5652.68">4611 9942 0,'0'0'0,"0"0"0,0 0 16,18 0-16,8 9 16,52-9-1,70 8-15,69 1 16,26 0-16,78-9 16,61 8-16,0-16 15,26-1-15,27 9 16,8 0-16,8 9 15,-8-9-15,-9 8 16,-52 1 0,-17-18-16,8 9 15,-43 9-15,-95-18 16,8 1-16,-26-1 16,-69 0-16,-9 1 15,0-1-15,-35 0 16,-35 1-16,-25-1 15,-18 0-15,0 1 16,0 8-16,0 0 16,-17 0-1,-1 0-15,1 0 16,0 0-16,-9 8 16,8 18-16,1 44 15,-9 25-15,0-8 16,0-1-16,-9 44 15,9 0-15,-8-26 16,-1-9 0,0 18-16,1 8 0,-18-26 15,0-17 1,-26-8-16,-9 8 16,-17 8-1,8 1-15,-34-18 0,-35 9 16,-17-26-16,-61-17 15,-9-9 1,-17-9-16,-53 0 0,27-8 16,-35 0-1,-35 8-15,36 0 16,-1 1 0,-70 16-16,18-8 15,52 9-15,-17 0 0,-44-9 16,35-9-1,52-9-15,-26 1 16,0-9-16,70-9 16,-9-8-16,17 0 15,61-9-15,17 9 16,27-1-16,34 10 16,35-1-1,17 9-15,26 0 16</inkml:trace>
  <inkml:trace contextRef="#ctx0" brushRef="#br0" timeOffset="6372.78">4750 13190 0,'0'0'0,"0"0"0,0 0 15,0 0-15,0 0 16,0 0-16,0 17 15,0 27-15,9 8 16,0 0-16,-1 17 16,10 44-1,-1 17-15,9-9 0,-9 17 16,-8 27 0,0-26-16,0 16 15,-1 19-15,-8-36 16,0 36-16,0-10 15,0-77-15,18-9 16,-1-18 0,0-16-16,1-10 15,-10-8-15,18-17 16,-8-9-16,-10 0 16</inkml:trace>
  <inkml:trace contextRef="#ctx0" brushRef="#br0" timeOffset="7502.8">5063 13225 0,'0'0'0,"0"0"16,17-9-1,27 0-15,51 1 16,53 8-16,8 0 0,53 0 15,25 0 1,1-9-16,68 0 0,19 1 16,-27-9-1,70-9-15,43 8 16,-9 10 0,-25-1-16,-1 0 0,1-8 15,-10 0-15,27-1 16,-17 1-1,-97 8-15,1 1 16,-26-10-16,-43 1 16,-27 8-1,-26-17-15,1 9 16,-44 8-16,-44 1 16,-17-1-16,-8 0 15,-10 1-15,-8-1 16,0 9-16,-17 0 15,0 0-15,-1 0 16,1 0-16,0 0 16,-9 0-1,0 0-15,0 17 16,0 1-16,0 8 16,0 8-16,0 18 15,0 61-15,0 8 16,8-8-16,10 60 15,-1 9-15,9 0 16,18 26-16,-18-35 16,8 0-16,-7-17 15,-1-52 1,-9 9-16,0-1 16,1-25-16,-10-18 15,1-26-15,-9-8 16,-9-9-16,1 0 15,-1 0-15,-17-9 16,-17 1-16,-10-1 16,10-8-1,-44-1-15,-43 1 0,-9 0 16,0-1 0,-43 1-16,8-9 15,-43 9-15,-18 8 16,-16 0-16,-36 18 15,18 8-15,-35 9 16,-26-9 0,26 1-16,-26-1 0,-44 0 15,-8-17 1,44 0-16,34 0 16,-61-8-1,-17-10-15,78 10 0,43-1 16,-34-17-16,43 0 15,18-9 1,34 9-16,52-8 0,1-1 16,25-8-1,44 8-15,35 0 16,8-8-16,18 0 16,8 17-16</inkml:trace>
  <inkml:trace contextRef="#ctx0" brushRef="#br0" timeOffset="9652.96">5454 16447 0,'0'0'0,"0"0"0,0 0 0,0 0 15,0 0 1,0 0-16,0 0 16,0 0-16,-9 0 15,0 0-15,1 9 16,-1 8 0,9 18-16,0-1 0,0 18 15,0 9-15,0 8 16,0-8-1,0-18-15,0 9 0,9-9 16,-1-8 0,1 0-16,-9-9 15,0 8-15,-9 18 16,1 0-16,-1-17 16,-17-18-1,9 1-15,8-10 16</inkml:trace>
  <inkml:trace contextRef="#ctx0" brushRef="#br0" timeOffset="10665.24">5627 16222 0,'0'0'0,"0"8"0,0 1 0,0 0 15,0-1 1,0 1-16,18 0 0,34 8 16,35 0-1,34-8-15,53-9 16,34 9-16,27-9 0,77-9 15,1 0 1,-9 9-16,52-8 16,-35-1-1,9-8-15,44 17 0,25 0 16,-25 0 0,-53-9-16,-8 0 15,17 9-15,-35 0 0,-43-8 16,-18 8-1,-17 0 1,-26-9-16,-17 9 16,0-9-16,-53 1 15,-8 8-15,9 0 16,-27 0-16,-25 0 16,-9 0-16,-18-9 15,-8 9-15,-9 0 16,0 0-16,-9 0 15,-8 0-15,0 0 16,-1 0 0,-8 0-16,0 9 15,0 8-15,9 35 16,0 17-16,-9-8 16,0-9-16,0 0 15,0 0-15,0 9 16,8 8-16,1-9 15,0-8 1,-9-8-16,0-18 16,0 0-16,0 0 15,0-9-15,-9-8 16,0-1-16,1 10 16,-1-1-1,-17 0-15,-9 1 0,-34-10 16,-1 1-16,-8 0 15,-26-1 1,-52 1-16,17 0 16,-18-1-16,-34 1 15,9 8-15,-35-8 16,0 8 0,-18 1-16,-34-1 15,26 9-15,-52-9 0,-1 1 16,18-1-1,-60 18-15,-1-18 0,44 0 16,-44 9 0,-26 0-16,1 0 15,25-17-15,26-1 16,-17-8-16,18-17 16,42-18-1,19-42-15,42 7 16,148 53-16</inkml:trace>
  <inkml:trace contextRef="#ctx0" brushRef="#br0" timeOffset="24172.62">5732 5940 0,'0'0'0,"-9"-8"0,0-1 0,-26 0 15,-25 9-15,-10 0 16,-8 18-16,0 16 15,8 1-15,18 0 16,9 16-16,17 1 16,17-8-1,9-10-15,18 1 16,51 8-16,35 9 16,0 0-16,-8 0 15,-9 9-15,-18-9 16,-34-9-16,-18-17 15,-17 0-15,-8-9 16,-18 18-16,-9 0 16,-43 17-16,-35 17 15,9 9 1,43-26-16,9-9 16,0-17-16,17 0 15,0-17-15,26 0 16,9-9-16,0 0 15</inkml:trace>
  <inkml:trace contextRef="#ctx0" brushRef="#br0" timeOffset="24733.68">6435 6469 0,'0'0'16,"0"0"-16,0 0 0,0 0 16,-9 26-1,9 26-15,0 0 0,0 0 16,9-9-16,0-17 15,-1 0 1,1-9-16,0 0 0,-1-8 16,1 0-1,0-1-15,-1 1 16,10-9 0,-1 0-16,1 0 0,-1 0 15,9 0 1,9 0-16,8-9 15,9 9-15,0 0 0,0 0 16,1 0 0,7 0-16,27 0 15,9 0 1,-18 0-16,-17 0 0,-18-8 16,-17-1-1,0 0-15,-8-17 16,-10-8-16,-8-27 15,-17-8-15,-9 0 16,-18 8-16,1-8 16,8-1-1,18 18-15,8 0 16,9 18-16</inkml:trace>
  <inkml:trace contextRef="#ctx0" brushRef="#br0" timeOffset="25122.7">7755 6339 0,'0'0'0,"0"0"0,0 0 16,0 0-16,0 0 15,0 0-15,0 17 16,0 18-16,9 17 15,-1 8-15,-8-8 16,0-17 0,0-9-16,0 0 0,0 0 15,-8 0 1,8-18-16</inkml:trace>
  <inkml:trace contextRef="#ctx0" brushRef="#br0" timeOffset="25452.76">7929 6347 0,'0'0'0,"0"0"16,0 0-16,8 0 16,36 18-16,8-1 15,9 18-15,-18 8 16,0 0-1,-16-8-15,-10-9 16,-8-17-16,-1-1 16,1 1-16,-9-9 0,0-9 15,0-17 1,0 0-16,0 0 16,9 0-1,8 0-15,0 0 0,1 9 16,8 0-16,26-1 15,35 1 1,0 8-16,-44 9 0</inkml:trace>
  <inkml:trace contextRef="#ctx0" brushRef="#br0" timeOffset="26006.15">9700 6096 0,'0'0'0,"0"0"16,0 0-16,-8 0 16,-19 9-16,-25 8 15,-8 9 1,-1 9-16,9-9 16,17 0-16,18 0 15,-1-9-15,1 0 16,-1-8-16,10 0 15,8-1-15,0 1 16,0 8-16,17 1 16,1-1-1,16-8-15,10 8 0,-1 0 16,1 1 0,-18-1-16,8 0 15,1 18-15,0 26 16,-9-1-16,9 35 15,8 61-15,-8 0 16,-9-17-16,0 34 16,-26-26-16,-18-17 15,-8 0 1,9-34-16,-9-27 0,0-17 16,0-26-1,-18-18-15,-25-34 16,0-26-16,8-17 15,9-43-15,8-53 16,18 9-16,26-17 16,18 8-1,16 61-15,27 9 0,26-44 16,61-164 0</inkml:trace>
  <inkml:trace contextRef="#ctx0" brushRef="#br0" timeOffset="26192.52">7798 5923 0,'0'0'0,"0"0"0,0 0 15,0 0-15,0 0 16</inkml:trace>
  <inkml:trace contextRef="#ctx0" brushRef="#br0" timeOffset="30306.01">4854 2250 0,'0'0'0,"-8"0"0,-10 0 16,-16 0 0,-18 18-16,-27-1 15,10 9-15,17 0 0,0 17 16,17 18-1,0 17-15,18-9 0,8 0 16,9 1 0,18-1-1,8 0-15,0-17 16,8-17-16,1-18 16,0-8-16,0-18 15,-1-17-15,1-8 16,-9-10-16,0-8 15,0-26 1,0 18-16,0 16 16,-8 27-16,-10 0 15,10 25-15,17 18 16,-1 9-16,1 17 16,0 26-16,8 0 15,-17-26-15,-8-26 16,-10-17-16,10-18 15,-10 0 1</inkml:trace>
  <inkml:trace contextRef="#ctx0" brushRef="#br0" timeOffset="30945.72">5245 2709 0,'0'0'0,"0"0"0,0 0 15,0 0-15,26 18 16,18 16-16,25 1 16,1 8-16,-18 1 15,-17-18-15,-9-18 16,0 1-16,0 0 15,-9-9-15,-8-9 16,-1 0 0,1 1-16,-9-10 15,0-8-15,-9 0 16,1-8-16,-18-10 16,0-16-1,-9 8-15,18 17 0,-1 18 16,18-1-16,0 1 15,18 0 1,-1 0-16,0 8 0,9 0 16,26 9-1,18 0-15,-1 0 16,10 18 0,-27-1-16,-9 0 0,-17 0 15,0 1-15,0-1 16,9 0-1,-9-8-15,0 0 0,-9-1 16,1 1 0,-1-18-16,1 1 15,-10-18 1,1-18-16,0-7 0,-9 7 16,-9-16-1,0-18-15,-8 0 16,17 17-16,0 9 0,0 17 15,0 1 1,0 25-16</inkml:trace>
  <inkml:trace contextRef="#ctx0" brushRef="#br0" timeOffset="31645.99">6635 2753 0,'0'0'0,"0"0"0,0 0 0,0 0 16,0 0-16,0 0 15,0 0 1,0 0-16,17-9 0,0-26 15,1-17 1,-9-17-16,-1 9 16,-16 8-1,-1 0-15,-9 8 16,1 10-16,0 16 16,8 1-16,0 17 15,1 0-15,-1 0 16,0 17-1,-8 18-15,0 34 16,17 9-16,8-9 16,-8-25-16,18-10 15,8 1-15,17-9 16,9 0-16,0-9 16,-8-8-16,-1 0 15,-17-18-15,0 0 16,0 1-16,-8-10 15,-1 1 1,9 0-16,0-1 16,9 10-16,17 8 15,9 17-15,0 0 16,-1 9-16,-16-8 16,-18-10-16,0 1 15,-9 0-15,-8-1 16,0-8-16,-1 0 15,1 0-15,0-8 16,-1-27 0,1-26-16,-9-17 15,0 18-15,0-1 16,9 1-16,-1 16 16,10-25-1,-10 8-15</inkml:trace>
  <inkml:trace contextRef="#ctx0" brushRef="#br0" timeOffset="32332.86">7833 2484 0,'0'0'0,"0"0"0,0 0 15,0 0-15,0 9 16,0 8 0,17 18-16,1 8 15,-9-8-15,-1-9 16,1 0-16,0 0 15,-1-9-15,1 9 16,0-9-16,-9 1 16,0-10-1,0 1-15,0 0 16,0-1-16,0-8 0,0 0 16,0 0-1,0 0-15,0-8 16,0-1-16,0-17 15,17-17-15,18-9 16,8 0-16,9 17 16,9 18-1,-9 17-15,-8 0 0,-10 17 16,1 9 0,8 9-16,-16-9 15,-1 8-15,0 10 16,0 8-1,-9 8-15,0 1 16,-8-26-16,8-1 16,-8-8-16</inkml:trace>
  <inkml:trace contextRef="#ctx0" brushRef="#br0" timeOffset="32852.64">8780 2545 0,'0'0'0,"0"0"0,0 0 15,0 0-15,0 17 16,0 18-16,8-1 16,1-8-16,-9 0 15,9-8-15,-1-1 16,1-8-16,0-1 15,-1 1-15,-8 0 16,0-9 0,0 0-16,0 0 15,-8-9-15,-1 0 16,-17-17-16,0-17 16,0 8-1,9 1-15,-1 16 0,18 1 16,0 0-1,9 8-15,8 1 16,27-1-16,16 9 0,27 17 16,0 18-1,-26-1-15,-18-8 16,-17-8 0,0-1-16,-17-8 0,0-1 15,0 1-15,-9-9 16,0 0-1,0-9-15,-9-8 0,0-26 16,9-9 0,0 0-1,18-9-15,-10 18 16</inkml:trace>
  <inkml:trace contextRef="#ctx0" brushRef="#br0" timeOffset="41502.9">7251 16620 0,'0'0'0,"0"0"0,0 0 0,0 0 0,9-17 16,8-9-16,9 0 15,0-9-15,1-8 16,-1 8-16,-9 1 15,0 8-15,1 8 16,8 1 0,0 0-16,0 8 0,0 0 15,9 9 1,-1 9-16,10 17 16,-1 9-1,1 17-15,-1 0 0,-17-9 16,0 0-16,0 1 15,0 16 1,0 9-16,0-8 0,0-9 16,-8-17-1,-1-9-15,-8-9 16,-1 0 0,-8-8-16,0 0 15</inkml:trace>
  <inkml:trace contextRef="#ctx0" brushRef="#br0" timeOffset="41902.58">7416 16482 0,'0'0'0,"0"17"16,0 9-16,-8 9 0,-1-1 15,0-8-15,1 9 16,-1 8-16,-8 9 16,-1 0-16,1-9 15,-1-8 1,10-9-16,-1 9 0,18-1 16,17 1-1,-9-18-15</inkml:trace>
  <inkml:trace contextRef="#ctx0" brushRef="#br0" timeOffset="42222.62">7303 16897 0,'0'0'0,"0"0"0,0 0 15,0 0 1,18 0-16,8 9 15,17 8 1,18 1-16,35-10 0,16 1 16,-7-9-1,-53-9-15</inkml:trace>
  <inkml:trace contextRef="#ctx0" brushRef="#br0" timeOffset="42922.57">7989 16560 0,'0'0'0,"0"0"0,0 0 16,0 8-16,0 1 0,0 8 15,18 1 1,8 16-16,26 10 16,-9 7-16,1-7 15,-1-1 1,1 0-16,-18-17 16,0 0-16,-9-17 15,0 0-15,1-18 0,17-8 16,-1-18-1,-8-8-15,0-1 16,0-16-16,1-27 16,-1-8-16,-18 17 15,1 9 1,0 17-16,-1 0 0,1 8 16,0 10-1,-1 16-15,10 1 16,-10 17-16</inkml:trace>
  <inkml:trace contextRef="#ctx0" brushRef="#br0" timeOffset="43302.69">9023 16326 0,'0'0'0,"0"0"0,0 0 15,0 0-15,0 0 16,0 0-16,0 0 15,0 0 1,0 0-16,0 17 0,0 35 16,0 9-1,9 8-15,-1 18 16,1 25-16,0 9 16,-1-17-1,1-26-15,0-17 16,-9-9-16,0-26 15,8-17-15</inkml:trace>
  <inkml:trace contextRef="#ctx0" brushRef="#br0" timeOffset="43822.51">8840 16412 0,'0'0'0,"0"0"0,0 0 16,0 0 0,9 0-16,17 0 0,35 9 15,0 0-15,0-1 16,-18 1-1,0-9-15,-8 0 16,9 9-16,-18-1 16,0 10-16,0-1 15,-18 0 1,1 1-16,-18 8 0,1 8 16,-1 1-16,-17 0 15,0-1 1,-9-8-16,0 9 0,1-9 15,8-9 1,8-8-16,1-1 16,8 1-1,9-9-15,0 0 16,0 0-16,18 17 16,-1 1-16,18 8 15,8 8-15,18 1 0,8 8 16,1-8-1,-1-9-15,1-17 16,-44-1-16</inkml:trace>
  <inkml:trace contextRef="#ctx0" brushRef="#br0" timeOffset="47392.47">7199 16733 0,'0'0'0,"0"0"0,0 0 16,0 0-16,-8 8 16,-1 10-16,0-1 15,0 9-15,1 9 16,-1-1-16,0 1 15,1 8 1,-1 9-16,-8 0 16,8 0-16,-8 0 15,8-8-15,-8-18 16,8-9-16,9-8 16,0-1-1,0-8-15</inkml:trace>
  <inkml:trace contextRef="#ctx0" brushRef="#br0" timeOffset="48012.77">8085 16897 0,'0'0'0,"0"0"0,0 9 16,0 8-16,0-8 0,0 8 15,0-8 1,0 8-16,0 1 0,0-1 15,9 0 1,-1 1-16,10-1 16,-1 9-1,-8-9-15,-1 1 0,1-1 16,0 0 0,-1-8-16,10 0 15,-9-9-15</inkml:trace>
  <inkml:trace contextRef="#ctx0" brushRef="#br0" timeOffset="49683.07">5775 13935 0,'0'0'0,"9"0"0,-9 0 0,0 9 15,0-1-15,0 10 16,8-1-1,1 18-15,0 17 0,-1-9 16,1 0 0,0 1-16,-1-10 15,1 10-15,0-1 16,0-9-16,-1 10 16,1-10-1,0-8-15,-9 0 16,8-8-16,-8-1 0,0 0 15,9-17 1</inkml:trace>
  <inkml:trace contextRef="#ctx0" brushRef="#br0" timeOffset="50052.63">5792 13831 0,'0'0'0,"0"0"0,0 0 16,0 0-16,0 0 15,0 9-15,18-1 16,8 1-16,9 0 16,8-1-1,0 1-15,1 0 16,-1-9-16,9 0 16,-8-9-16,-18 0 15,0 1-15,-17-1 16,-1 9-16,-8 0 15</inkml:trace>
  <inkml:trace contextRef="#ctx0" brushRef="#br0" timeOffset="50270.94">5810 14152 0,'0'0'0,"0"0"16,0 0-16,0 0 15,8 0-15,18 8 16,9 1-16,9 0 16,-10-9-1,10 0-15,-9 0 16,8 0-16,0 0 16,-25 8-16,-10-8 15</inkml:trace>
  <inkml:trace contextRef="#ctx0" brushRef="#br0" timeOffset="50459.55">5818 14515 0,'0'0'0,"0"0"0,0 0 16,26 0-16,27 9 15,7-9 1,45 0-16,42-9 0,166-51 16</inkml:trace>
  <inkml:trace contextRef="#ctx0" brushRef="#br0" timeOffset="51258.45">6817 14385 0,'0'0'0,"0"0"0,0 0 0,0 0 0,-9 0 16,1 0 0,-1 0-16,-8-17 15,-9-43-15,8-27 16,1 18-16,0-27 15,17-25-15,0 8 16,17 36-16,0 16 16,1 26-16,-1 1 15,0 16 1,1 1-16,8 17 0,0 9 16,17 25-1,1 36-15,-1 7 16,-8 1-16,8 9 15,-17-9-15,0 0 16,0-17-16,-17-18 16,0-17-1,-1-17-15,-8-1 0,0-8 16,0-8 0,0-10-16,0-25 15,-8 0-15,-1-1 16,0-8-1,1-8-15,8-10 0,0 10 16,0 8 0,8 17-16,10 1 0,-1 8 15,18 0 1,0 8-16,-1 1 16,-8 17-16,9 0 15,9 17-15,8 18 16,0 17-16,0 8 15,-9-8 1,1 9-16,-1 17 0,1 26 16,-18-17-1,0-27-15,0-8 0,-9-17 16,0-9 0,-8-18-16</inkml:trace>
  <inkml:trace contextRef="#ctx0" brushRef="#br0" timeOffset="51803.81">8102 13935 0,'0'0'0,"0"0"0,0 0 15,9 0 1,8 9-16,-8-9 0,0 0 16,-1 0-1,1 0-15,0 0 16,-9 0 0,0 0-16,0 0 15,-9-9-15,0 0 16,-17 1-16,9 8 15,0 0-15,-1 0 16,1 0-16,0 0 16,8 8-16,0 1 15,0 0-15,9-1 16,0-8-16,0 0 16,0 0-1,0 0-15,0 9 16,9-9-16,0 0 15,0 0-15,-1 0 16,1 0-16,8 0 16,1 0-16,-1 0 15,9 9-15,0 8 16,9 0 0,0 18-16,-1 8 0,1 1 15,0-10 1,0 1-16,25 0 15,-8-18-15</inkml:trace>
  <inkml:trace contextRef="#ctx0" brushRef="#br0" timeOffset="52632.41">9040 13831 0,'0'0'0,"0"0"0,0 0 0,-8 0 15,-1 0 1,-17 17-16,0 1 16,-18 8-1,1 0-15,-1-9 0,1 0 16,8 1 0,9-10-16,9 1 15,0 0-15,17-9 0,0 0 16,0 0-1,0 0-15,0 8 16,8 1 0,1 0-16,0-1 0,-1 10 15,10-1 1,-1 18-16,0 17 16,1 0-1,-1 0-15,9 17 0,0 26 16,-8 18-16,-10-27 15,1-8 1,0-8-16,-1-10 0,-8-8 16,0-17-1,0-9-15,0-18 16,0 1-16,0-9 16,0-9-16,-8 1 15,8-27-15,-9-34 16,9-35-16,0 9 15,17-1-15,1-8 16,-1-8 0,9 25-16,0 27 15,0 16-15,0 10 16,0 16-16,0 1 16,-8 17-16,-1 0 15,9 26 1,0 9-16,0 8 15,-17 9-15,0 0 16,-9-9-16,-9-8 16,0-9-16,1 0 15,8-18-15,0 1 16,0 0 0,0-1-16,0-8 15,0 0-15,0 0 16,0-8-16,8-1 15,10 0-15,-1-8 16,18-9-16,8 9 16,9 0-16,0 17 15,-8 0 1,-1 8-16,9 9 0,-17 9 16,-18-17-1</inkml:trace>
  <inkml:trace contextRef="#ctx0" brushRef="#br0" timeOffset="53052.48">9839 14567 0,'0'0'0,"0"0"0,0 0 0,0-8 16,0-1-1,18-8-15,-1-9 16,0-9-16,9-26 16,0 1-16,-17-9 15,0 8 1,-9 9-16,-9 17 0,0 1 16,-8 8-1,0 8-15,-1 1 16,1 17-16,0 0 0,-1 9 15,1 25 1,-1 27-16,18 0 16,9-1-1,17 10-15,18 16 0,25 9 16,-8-34 0,-18-26-16,18-18 15,26-26-15,17-25 0,-17-18 16,-61 34-1</inkml:trace>
  <inkml:trace contextRef="#ctx0" brushRef="#br0" timeOffset="53325.48">10395 13459 0,'0'0'0,"0"0"0,0 0 0,9 8 0,8 18 16,18 26-1,-1 44-15,1 8 16,-9-1-16,-8 27 16,8-8-16,-18-18 15,1-26-15,0-1 16,-9-7-16,0 16 15,0-34-15,0-52 16,0 0 0</inkml:trace>
  <inkml:trace contextRef="#ctx0" brushRef="#br0" timeOffset="53612.37">10482 14212 0,'0'0'0,"8"0"0,1 0 16,0 9-16,0-9 16,8 0-16,0-9 15,18 1-15,17-1 16,9-8 0,0 17-16,-1 0 15,-16 0-15,-1 8 16,-8 10-16,-9-1 15,0 9-15,0 0 16,0-9-16,0 9 16,9-8-16,17 7 15,-17-7 1,8-10-16,-8 1 0</inkml:trace>
  <inkml:trace contextRef="#ctx0" brushRef="#br0" timeOffset="53932.81">11923 13866 0,'0'0'0,"0"0"0,0 0 16,-8 8-16,-10 10 0,-8-1 15,-17 9 1,-9 9-16,0-1 15,0 18-15,17 0 16,0 0-16,18-8 16,8-18-16,9 0 15,0 0 1,17-9-16,9 9 0,9-17 16,9-9-16,8-18 15,8-34 1,-16 0-16,-9 9 0,-18 26 15</inkml:trace>
  <inkml:trace contextRef="#ctx0" brushRef="#br0" timeOffset="54214.06">12106 13710 0,'0'0'0,"0"0"16,0 0-16,0 0 15,-9 0-15,0 9 0,1 8 16,-10 9-1,10 0-15,-1 0 16,0 8 0,9 1-16,0 8 0,18 9 15,-1 18 1,9-1-16,0-8 16,-17-18-16,-1-17 15,-16 0-15,-1 0 16,-8-9-16,-9 1 15,-9-1 1,-8-9-16,-18-16 0,-26 8 16,43 8-1</inkml:trace>
  <inkml:trace contextRef="#ctx0" brushRef="#br0" timeOffset="54402.36">11003 13866 0,'0'0'0,"0"0"15,0 0-15,0 0 16</inkml:trace>
  <inkml:trace contextRef="#ctx0" brushRef="#br0" timeOffset="89482.6">12523 10107 0,'0'0'0,"0"0"0,0 0 0,0 0 16,0 0-1,0 0-15,0 0 0,0 0 16,0 0 0,0 0-16,0 0 15,0 0-15,0 0 16,0 0-16,0 0 15,0 0-15,34 17 16,27 0-16,35 18 16,77 8-16,27-8 15,52-1 1,34-8-16,-25 0 0,69-8 16,9-10-1,-70 1-15,44-9 16,25 9-16,-86-9 15,17 0-15,-34 0 16,-44 0-16,0 0 16,-78-9-1,-9 0-15,-35 9 0,-51 0 16</inkml:trace>
  <inkml:trace contextRef="#ctx0" brushRef="#br0" timeOffset="90232.56">14581 9682 0,'0'0'0,"0"0"16,0 0-16,0 0 15,0 0-15,-9 9 16,0 8 0,-25 18-16,-27 8 0,-9 0 15,1 1 1,-27-1-16,-25 0 15,17-8-15,25 0 16,19-1-16,-1 1 16,9 0-16,0-1 15,17 1 1,18-9-16,17 0 0,0 0 16,17-9-16,9 9 15,43 9 1,53 8-16,-18-26 15,18-8-15,34 0 16,-8-9-16,-27-9 16,1 0-16,-9 1 15,-44 8-15</inkml:trace>
  <inkml:trace contextRef="#ctx0" brushRef="#br0" timeOffset="90662.48">15666 9942 0,'0'0'0,"0"0"16,0 0-1,18 17-15,25 27 0,27 34 16,-1 8 0,-17-17-16,-8-17 15,16 18-15,27 16 0,0 1 16,-18-18-1,-25-25-15,-18-10 16,-9-8 0,-8 0-16,-18-8 0,-34 25 15,-44 9 1,-26 17-16,-26 0 16,-17-8-16,26-9 0,-18 0 15,-191 43 1</inkml:trace>
  <inkml:trace contextRef="#ctx0" brushRef="#br0" timeOffset="91994.3">13730 8201 0,'0'0'0,"0"9"0,-9-1 16,0 10-16,1 8 15,8 34-15,8 10 16,1-10-16,8 18 16,1 26-16,8 9 15,-9-27-15,18-8 16,17 0-1,9 0-15,0 0 0,-18-17 16,-8-18 0,-9-17-16,-9 0 15,-8-17-15,0-1 16,8-16-16,0-27 16,9-17-16,0-9 15,0-25 1,0-35-16,1 17 0,-10 8 15,0-16 1,9-18-16,-8 26 0,-1 43 16,-8 1-1,-1-10-15,-8-8 16,0 44 0</inkml:trace>
  <inkml:trace contextRef="#ctx0" brushRef="#br0" timeOffset="93332.75">14711 9249 0,'0'0'15,"0"0"-15,0 0 0,0 0 0,0 0 16,0 0-16,0 0 16,0 0-16,9 0 15,-1 0-15,1 0 16,0 17-16,8 1 15,-8 8-15,-1 0 16,1 0-16,-9 0 16,-9-9-1,1 9-15,8 0 16,0 0-16,0-9 16,0 1-16,17-10 15,9 1-15,9 0 16,8-1-16,9-8 15,-8-8-15,-18-1 16,-9 9 0</inkml:trace>
  <inkml:trace contextRef="#ctx0" brushRef="#br0" timeOffset="93502.36">14720 8643 0,'0'0'0,"0"0"15,0 0-15,8 0 0,44 8 16,-8-8 0</inkml:trace>
  <inkml:trace contextRef="#ctx0" brushRef="#br0" timeOffset="94002.11">16083 8348 0,'0'0'0,"0"0"16,0 0-16,0 0 16,-9 18-16,1 16 15,-1 1-15,0 17 16,-17 17 0,-17 35-16,-27 17 0,1-17 15,-9 9-15,0 17 16,26-9-1,8-26-15,1-17 16,-9 18-16,8-10 16,18-17-16,17-17 15,9-17 1,18-9-16,-1 0 16,1 0-16,25-9 15,52 9-15,18-8 16,-17-10-16,-1-8 15,36-8-15,-1-1 16,-35 0-16,-25 1 16,17-1-16,17-8 15,-26 8-15,-8 9 16,-18 9 0,-26-1-16</inkml:trace>
  <inkml:trace contextRef="#ctx0" brushRef="#br0" timeOffset="94582.69">17386 8054 0,'0'0'0,"-9"0"0,-8 0 0,-44 8 16,-35 18-1,18 0-15,17 18 16,1 25 0,-1 26-16,17-8 0,18-18 15,18 35 1,16 17-16,1-8 16,8-35-16,9 17 15,18 44-15,-9-27 16,-18-34-16,-8-26 15,-18 9-15,-17 8 16,0-8 0,-9-18-16,-34-8 15,-18-18-15,9-26 16,17-16-16,17 7 16,27 1-16,0-9 15,-1-17-15,27-35 16,43-18-16,18 18 15,-1 26-15,-8 9 16,-35 26 0</inkml:trace>
  <inkml:trace contextRef="#ctx0" brushRef="#br0" timeOffset="94798.27">17429 9067 0,'0'0'0,"0"0"15,0 0-15,18 35 16,16 43-16,10 8 16,-18-16-1,0-27-15,-9 0 16,1-8-16,-10-18 15</inkml:trace>
  <inkml:trace contextRef="#ctx0" brushRef="#br0" timeOffset="94952.23">17481 8686 0,'0'0'0,"0"0"0,0 0 16,26 26-16,-8-9 0</inkml:trace>
  <inkml:trace contextRef="#ctx0" brushRef="#br0" timeOffset="104193.23">9466 11978 0,'0'0'0,"0"0"0,0 0 0,0 0 16,0 0-16,0 0 15,0 8-15,0 1 16,0 8-16,0 0 16,8 18-16,10 0 15,-1-1 1,1 18-16,-1 9 16,0 8-16,1-8 0,-10-9 15,1 0 1,0-9-16,8-8 15,0-18-15,1-8 16,-10-1-16</inkml:trace>
  <inkml:trace contextRef="#ctx0" brushRef="#br0" timeOffset="104677.21">8919 12211 0,'0'0'0,"0"0"0,17 18 0,18-1 16,17 26 0,0 9-16,9 0 15,-9-8 1,0-1-16,26-8 0,0-9 15,-8 0-15,-9-18 16,-9 1 0,0-9-16,0 0 0,9-9 15,-1-17 1,1-8-16,-9-18 16,-8 8-1,-18 1-15,9-9 16,-9 0-16,0 17 15,-18 18-15</inkml:trace>
  <inkml:trace contextRef="#ctx0" brushRef="#br0" timeOffset="105514.86">10247 12021 0,'0'0'0,"0"0"16,0 8-16,0 1 16,0 8-16,0 1 15,18 8-15,16 8 16,1 18-16,17 0 15,-8 0-15,-1-8 16,-17-10 0,0-8-16,0 0 15,-8 0-15,-1-17 16,0 0-16,1-1 16,-1-16-16,9-10 15,9-25-15,0 0 16,-1-1-16,1 1 15,0 0 1,0-18-16,-9 0 16,0 9-16,0 9 15,-9 9-15,0 8 16,1 0-16,-9 8 16,-1 1-16,1 8 15</inkml:trace>
  <inkml:trace contextRef="#ctx0" brushRef="#br0" timeOffset="106272.33">11585 12229 0,'0'0'0,"0"0"0,-9 0 0,0 8 0,1 1 16,-10 0-16,-8 8 16,-17 18-16,-18 8 15,0 0 1,9-17-16,17 0 0,9 0 16,9-8-1,0-10-15,8 1 16,9 0-16,0-1 15,0 1-15,9 0 16,8-1-16,0-8 16,9-17-16,0-18 15,0-8 1,-8 0-16,-9-1 16,-1-8-16,-16 9 0,-1-9 15,-17-9 1,0 9-16,0 0 15,0 18-15,0-1 16,8 9-16,1 9 16,-1 0-1,10 8-15,8 9 16,0 0-16,0 0 16,0 0-16,0 0 15,8 26-15,10 9 16,8-1-16,9 1 15,-1 8-15,1 9 16,0 17-16,0 9 16,-9-8-1,0-10-15,-9-16 0,0-1 16,9-17 0,1 0-16,16-9 15,35-8-15,-26-1 0</inkml:trace>
  <inkml:trace contextRef="#ctx0" brushRef="#br0" timeOffset="106493.24">11941 12203 0,'-9'0'0,"9"8"16,0 1-16,0 0 0,0-1 15,0 10 1,0 16-16,0 10 15,0-1 1,0 0-16,0-8 0,0-9 16,0-17-1,0-1-15,0 1 16,0-9-16,0 0 16</inkml:trace>
  <inkml:trace contextRef="#ctx0" brushRef="#br0" timeOffset="106657.21">11585 11830 0,'0'0'0,"0"0"0,0 0 16,0 0-16,0 0 15,8 0-15,1 9 16</inkml:trace>
  <inkml:trace contextRef="#ctx0" brushRef="#br0" timeOffset="106910.47">12410 12315 0,'0'0'0,"0"0"16,0 0-16,0 0 16,0 18-16,0-1 15,8 9 1,-8 0-16,0 0 16,0 0-16,0 9 15,9-9-15,0 0 16,-1-18-16</inkml:trace>
  <inkml:trace contextRef="#ctx0" brushRef="#br0" timeOffset="107312.15">12748 11605 0,'0'0'0,"0"0"16,0 0-16,9 17 16,8 18-1,9 34-15,9 27 16,17-1-16,0-9 0,18-25 16,-9-18-1,-18-17-15,1 0 16,-18-8-16,0-10 15,8 1-15,1 0 16,17-18-16,0 0 16,-8-8-1,-1-18-15,-8-17 16,-9-17-16,0 9 16,-17-1-16,-1 18 15,-8-1-15,0 1 16,0 8-16,-8 9 15,8 18-15</inkml:trace>
  <inkml:trace contextRef="#ctx0" brushRef="#br0" timeOffset="107927.35">14147 12168 0,'0'0'0,"0"0"0,0 0 15,0 0-15,0 0 16,0 0-16,0 0 15,0 0-15,0 0 16,0 0 0,-9-9-16,-17-8 15,-26-9-15,-9 9 16,0-1-16,18 18 16,8 0-16,9 0 15,9 0-15,-1 9 16,18 0-16,0-9 15,0 0 1,0 8-16,0-8 16,18 9-16,16 0 15,1-1-15,8 1 16,-8 0 0,-9-9-16,0 8 0,0-8 15,-8 0 1,-10 9-16,1 8 15,8 9-15,1 26 0,-1 18 16,-8-1 0,0-8-16,-1-9 15,1-9 1,-9 0-16,9-17 16,-1-9-16,-8-8 15,0 0-15,9-9 16,-9-9-16,9 9 15</inkml:trace>
  <inkml:trace contextRef="#ctx0" brushRef="#br0" timeOffset="108127.11">14511 12159 0,'0'0'0,"0"0"0,9 9 16,0 0-16,-1 17 15,10 17-15,-10 9 16,1 0-16,0-9 16,-9-17-16,0-8 15,0-10 1,0 1-16,0-9 16</inkml:trace>
  <inkml:trace contextRef="#ctx0" brushRef="#br0" timeOffset="108254.01">14529 11761 0,'0'0'0,"0"0"0,0 0 16,0 0-16</inkml:trace>
  <inkml:trace contextRef="#ctx0" brushRef="#br0" timeOffset="114242.23">9700 12463 0,'0'0'0,"0"0"0,0 0 0,0 8 16,0 1-16,0 0 15,9-1 1,0 10-16,-1-1 0,1-8 16,0-1-1,-1 10-15,1-1 16,8 0-16,1 0 15,-1 9-15,0 9 16,1 17-16,-1-9 16,1-8-1,-10 17-15,27 9 0,-9-27 16</inkml:trace>
  <inkml:trace contextRef="#ctx0" brushRef="#br0" timeOffset="125222.07">6383 12029 0,'0'0'0,"0"0"0,0 0 0,0 0 16,0 0-16,0 0 15,0 9-15,0 0 16,0 8-16,0 0 15,0 1-15,0 8 16,0 8 0,0 10-16,0 25 15,9 18-15,-1-9 16,1-18-16,0 1 16,8 25-16,0 18 15,1-17-15,-1-26 16,-8-1-16,-1-16 15,1-1-15,0-8 16,0-9-16,-1-18 16,-8-8-1,0 0-15</inkml:trace>
  <inkml:trace contextRef="#ctx0" brushRef="#br0" timeOffset="125692.25">5871 12809 0,'0'0'0,"0"0"16,0 0-16,0 0 15,8-9-15,10 1 16,16-18 0,1 0-16,0 0 0,8-9 15,1-17 1,16-8-16,1-10 15,0 18-15,-9 9 16,-8 17-16,-18 9 16,0-1-16,0 10 15,8 8 1,1 0-16,9 17 16,8 0-16,0 9 15,9 9-15,-9-9 16,-9 0-16,-17 0 15,0-17-15,0 8 16,-8-8-16</inkml:trace>
  <inkml:trace contextRef="#ctx0" brushRef="#br0" timeOffset="128482.32">5454 10089 0,'0'0'0,"0"0"0,0 0 0,0 0 0,0 0 16,0 0-16,0 0 15,0 0-15,0 0 16,0 0 0,0 0-16,8 26 15,1 9-15,0 17 16,-1-9-16,1 9 16,8 17-16,1 27 0,-1-1 15,-8-17 1,0-26-16,-1-9 15,1-17-15,0 0 16,-1 0 0,1-9-16,0-8 15,-9-9-15,0 0 16,0 0-16</inkml:trace>
  <inkml:trace contextRef="#ctx0" brushRef="#br0" timeOffset="128907.28">5549 10003 0,'0'0'0,"0"0"0,0 0 15,0 0 1,18 0-16,-1 17 16,0 18-16,9-1 15,0 10-15,0-1 16,-8-8-16,-1-10 16,-8 1-16,0-8 15,-1-10-15,-8 1 16,0 8-1,-8 1-15,-1-1 16,0 9-16,-8 0 16,-1 0-16,1 0 15,0-17-15,-1-1 16,10 1-16,-1 0 16,9-1-16,0-8 15,0 0 1,9 0-16</inkml:trace>
  <inkml:trace contextRef="#ctx0" brushRef="#br0" timeOffset="129556.97">6270 10644 0,'0'0'0,"0"0"0,0 0 16,0 0-16,0 0 16,0 0-1,0 0-15,0 0 16,0 0-16,0 0 16,0 0-16,0 0 15,-9 0-15,1-9 16,-1 0-16,-8 9 15,-9 0-15,-1 0 16,-16 18 0,-9-1-16,9 9 0,8 0 15,17-9 1,1-8-16,17 0 16,0-1-16,0-8 15,0 9-15,9 0 16,8-1-16,0 1 15,1-9 1,-1 0-16,1-9 16,-1 1-16,0-1 15,18-8-15,0 8 16,8 9-16,9 0 16,0 0-16,-8 9 15,-9 8-15,8 0 16,0 1-16,-25-10 15</inkml:trace>
  <inkml:trace contextRef="#ctx0" brushRef="#br0" timeOffset="129907.22">6826 10566 0,'0'0'0,"0"0"15,17 17-15,1 9 16,-1 9 0,0-9-16,-8 0 0,0 0 15,-1-18-15,1 1 16,-9 0-1,0-1-15,0-8 16,0 0-16,0-8 16,0-10-16,0-16 15,0-10 1,0 1-16,9 0 0,-1-1 16,10 1-16,-10 8 15,10-51 1,-1 25-16</inkml:trace>
  <inkml:trace contextRef="#ctx0" brushRef="#br0" timeOffset="130142.12">7026 9925 0,'0'0'0,"0"0"0,0 0 16,0 34-16,26 53 15,8 26-15,18-10 16,9 45-16,9-1 16,-27-43-16,-8-17 15,-9-10 1,0-16-16,0-18 16,-17-17-16,-1-17 15,1-9-15</inkml:trace>
  <inkml:trace contextRef="#ctx0" brushRef="#br0" timeOffset="130542.1">7590 10323 0,'0'0'0,"0"0"16,0 0-16,0 0 15,0 0-15,-9 0 16,1 9 0,-10-1-16,-8 1 15,0 8-15,0 1 16,-9-1-16,1 0 16,-1-8-16,18 0 15,-1-1-15,9 1 16,9-9-16,0 0 15,0 0 1,18 17-16,-1 1 16,9 8-16,9 8 15,17 1-15,9 8 16,0-17-16,-1 0 16,-7 0-16,-10 0 15,-17-8-15,-9-10 16</inkml:trace>
  <inkml:trace contextRef="#ctx0" brushRef="#br0" timeOffset="133753.16">5697 11259 0,'0'0'0,"0"0"16,0 0-16,0 0 0,0 0 15,0 0-15,-9 0 16,0 0 0,1 0-16,-1 8 15,0 1-15,1 0 16,-1 8-16,0 0 16,1 1-16,-1 16 15,9 1-15,0 17 16,9-9-16,-1 0 15,1-17 1,0 0-16,8-8 16,0-1-16,18-8 15,-9-18-15,35 9 16,9 0-16,-36 0 16</inkml:trace>
  <inkml:trace contextRef="#ctx0" brushRef="#br0" timeOffset="134741.9">6157 11423 0,'0'0'0,"0"0"16,0 0-16,0 0 15,0 0-15,-9 9 16,9-1-16,0 10 15,0-1 1,0 9-16,0-9 16,0 1-16,0-10 15,0 1-15,9 0 16,0-1 0,8 1-16,-8 0 0,0-1 15,-1 1-15,1-9 16,0 0-1,-9 0-15,0-9 16,0 1-16,-9-1 16,0-8-16,1-1 15,-10 1 1,1 0-16,8-1 16,0 1-16,1 8 0,8 1 15,0-1 1,0 0-16,0 1 15,17-10-15,18 1 16,17 9-16,0 8 16,-9 0-16,-8 0 15,-9 0 1,0 8-16,0-8 16,-8 9-16,-10-9 15,1 0-15,0 0 16,-1 8-16,1 1 15,0-9-15,0 0 16,-1 0-16,1 0 16,0 9-16,-1-1 15,1-8 1,0 9-16,-1-9 0,10 9 16,-1-9-1,0 8-15,18-8 16,0 0-16,8 0 15,-8 0 1,-9-8-16,0-1 16,0 0-16,-8 1 15,-1-1-15,0 0 16,-8 1-16,0-1 16,-1 1-16,1-1 15,0 0-15,-9 1 16,0 8-1,0 0-15,0 0 16,0 0-16,0 0 16,0 0-16,0 0 15,0 0-15,0 0 16,0 0-16,8 17 16,1 17-16,8 18 15,-8-8-15,0-1 16,0-8-16,-1-1 15,1 1 1,0 0-16,-1-9 16,-8-9-16,0-8 15,0-1-15,0 1 16</inkml:trace>
  <inkml:trace contextRef="#ctx0" brushRef="#br0" timeOffset="135062.22">6861 11215 0,'0'0'0,"0"0"0,17 0 0,0-8 15,1-1-15,16 0 16,10 9-1,25 0-15,-8 18 16,-9-1-16,-8-8 16,-18-1-16,-9 10 15,-8-10-15,-9 10 16,-9-1 0,0 0-16,-17 1 0,0-1 15,9-8 1,-1-1-16,1-8 15,8 0-15,9 0 16</inkml:trace>
  <inkml:trace contextRef="#ctx0" brushRef="#br0" timeOffset="135382.15">7399 10843 0,'0'0'0,"0"0"16,0 0-16,0 0 0,0 0 16,0 0-1,-9 17-15,1 0 16,8 27-16,0 16 15,17 10-15,-8-10 16,-1-8 0,10 9-16,8 17 15,8 0-15,-8-18 16,1-25-16,-1-9 16,-9 0-16</inkml:trace>
  <inkml:trace contextRef="#ctx0" brushRef="#br0" timeOffset="135957.32">7781 11241 0,'0'0'0,"0"0"0,9 9 16,-1 0-1,1-1-15,0 10 16,-1-1-16,10 18 16,-10-1-16,1 18 15,0-9-15,0-17 16,-1-8-16,-8-10 16,0 1-16,0-9 15,9 9 1,-9-18-16,9-8 15,-1-9-15,1 17 16,69-164-16,-78 173 16,0 0-16,0 0 15,0 0-15,9 0 16,-1 0-16,1 0 16,0 0-16,0 0 15,-1 0-15,1 9 16,0-1-1,-1 1-15,1 0 16,0-9-16,-1 0 16,-8 0-16,0 0 15,0 0-15,0 0 16,0 0-16,0-9 16,0 0-16,9 1 15,0-1-15,8 0 16,0 1-1,9-1-15,9 9 16,9 0-16,-10 0 16</inkml:trace>
  <inkml:trace contextRef="#ctx0" brushRef="#br0" timeOffset="136441.94">9205 10877 0,'0'0'0,"-8"9"0,-19 8 16,1 27-16,-17 25 15,8-8 1,1-1-16,7-16 16,10-18-16,0 0 15,8-18-15,9 1 16,0 0-16,0-9 15,0 0-15,0 0 16,0 0-16,9 0 16,-1 0-1,1 0-15,0 0 16,8 0-16,1 8 16,-1 10-16,0 16 15,9 36-15,0 16 16,-17-8-16,0-9 15,-18 1-15,-17-1 16,0-8 0,0-9-16,-9-9 0,0-17 15,9-17 1,0-18-16,0-17 16,0-9-16,9-8 0,-1-18 15,10-17 1,8 0-16,8 0 15,1 44-15</inkml:trace>
  <inkml:trace contextRef="#ctx0" brushRef="#br0" timeOffset="136611.95">7963 10834 0,'0'0'0,"0"0"0,9 9 16,0-1-16</inkml:trace>
  <inkml:trace contextRef="#ctx0" brushRef="#br0" timeOffset="137374.63">8085 11094 0,'0'0'0,"0"0"0,0 0 16,0 0-16,0 0 15,0 9-15,0 8 16,17 9-16,1 0 16,8 0-16,0 9 15,0-1 1,0 1-16,-9 0 16,1-1-16,-10-8 15,1 0-15,0-9 16,-1-8-16,1 0 15,-9-1-15,0-8 16,0-8-16,0-1 16,9-8-1,-1-9-15,10 0 0,-1 0 16,1 0 0,-1 0-16,9 0 15,9 0-15,8 9 16,9 17-16,-8 0 15,-10 17 1,-8 0-16,0 1 16,9 25-16,0 18 15,-9-10-15,0 1 16,-17 0-16,-1-26 16</inkml:trace>
  <inkml:trace contextRef="#ctx0" brushRef="#br0" timeOffset="138157.01">10004 10618 0,'0'0'0,"0"0"0,0 0 15,0 17-15,0 18 16,0-1-1,-9 27-15,9 43 16,-8 8 0,-1-16-16,0-18 0,1 17 15,-1-8 1,0-27-16,1-25 0,8-9 16,-9-9-1,9 0-15</inkml:trace>
  <inkml:trace contextRef="#ctx0" brushRef="#br0" timeOffset="138442.24">9900 10825 0,'0'0'0,"0"0"0,0 0 16,0 0 0,9 0-16,17 0 15,8 0-15,10 0 16,-1-8-16,18-1 16,17 1-16,0-18 15,-8 8-15,-27 10 16,-17-1-16,-8 9 15,-1 0 1,-8 9-16</inkml:trace>
  <inkml:trace contextRef="#ctx0" brushRef="#br0" timeOffset="138642.19">9961 11250 0,'0'0'0,"0"0"15,8 0-15,18 0 0,9 0 16,17 0 0,9 0-16,0 0 15,-9 0 1,-9 0-16,1 9 0,-18-9 16,-9 0-16,-8 0 15</inkml:trace>
  <inkml:trace contextRef="#ctx0" brushRef="#br0" timeOffset="138842.2">10091 11328 0,'-9'0'0,"9"0"0,0 0 0,0 0 16,0 9-16,0-1 15,9 1-15,8 0 16,27-1-1,17-16-15,25-1 16,1-8-16,-35 8 16,-26 9-16</inkml:trace>
  <inkml:trace contextRef="#ctx0" brushRef="#br0" timeOffset="139242.32">11046 10903 0,'-8'0'0,"-1"9"0,-8 0 15,-18 8 1,-26 0-16,-8 9 16,8 9-1,9 0-15,8-1 16,-8 1-16,17-9 16,18-9-16,0-8 15,17 0-15,0-1 16,0 1-16,0 0 15,0-1-15,8-8 16,1 0-16,0 0 16,-1 0-1,10 0-15,-1 0 16,0 0-16,1 0 16,-1 9-16,9 0 15,0 8-15,9 9 16,0 35-16,8 25 15,-17 1-15,0-18 16,-8-8-16,-1-18 16,9-17-1,0 0-15,-17-17 16</inkml:trace>
  <inkml:trace contextRef="#ctx0" brushRef="#br0" timeOffset="139612.29">11220 11215 0,'0'0'0,"0"0"0,0 0 16,-9 0-16,1 18 0,-1-1 15,0 9 1,1 9-16,-1-1 15,0 1 1,0-9-16,9 0 0,0-18 16,0 1-1,0 0-15,0-1 16,0-8-16,0-8 0,0-1 16,0 0-1,0-8-15,18 0 16,8 0-1,9-1-15,-1 1 16,10 8-16,-18 9 16,9 0-16,8 9 15,0 0 1,-25-1-16</inkml:trace>
  <inkml:trace contextRef="#ctx0" brushRef="#br0" timeOffset="139942.2">11802 10895 0,'-9'0'0,"-17"17"0,-9 9 0,1 9 16,-1 17-16,0 0 15,18-9-15,-1 0 16,18-8-16,9 0 16,8-1-16,9 10 15,1-18 1,-10 0-16,-8-18 16,-9 1-16,-9 8 15,-17 0-15,-9 1 16,-26-10-16,-52-8 15,1 0-15,68 9 16</inkml:trace>
  <inkml:trace contextRef="#ctx0" brushRef="#br0" timeOffset="142742.32">6287 8703 0,'0'0'0,"0"0"0,0 0 0,0 0 16,0 0-1,0 0-15,0 18 16,9 8-16,8 26 16,1 0-16,-10 0 15,10 0-15,-1 26 16,18 34-16,-9-8 15,0-26-15,-9 0 16,9 17-16,1 18 16,-1-27-1,-9-16-15,-8 16 16,-1 36-16,-8 189 16</inkml:trace>
  <inkml:trace contextRef="#ctx0" brushRef="#br0" timeOffset="144272.04">6105 9232 0,'0'0'0,"0"0"16,0 8-16,0-8 16,0 0-16,0 0 15,0 0-15,0 0 16,0 0 0,0 9-16,0-9 0,0 9 15</inkml:trace>
  <inkml:trace contextRef="#ctx0" brushRef="#br0" timeOffset="144972.17">5905 9318 0,'0'0'0,"0"0"0,9 9 16,0 0-16,-1 8 16,10 0-1,-1 9-15,0-8 0,1-10 16,-1 1 0,1-9-16,8 0 15,-9 0-15,0-9 0,18-17 16,0-8-1,8-10-15,1 1 16,-10 8 0,-8 1-16,0 8 15,1 8-15,-10 1 16,9 0-16,-9 8 16,9 0-16,-8 9 15,-1 0 1,27 9-16,34 17 15,0 9-15,-17 8 16,-1 0-16,-16-8 16,-1 8-16,-17-17 15</inkml:trace>
  <inkml:trace contextRef="#ctx0" brushRef="#br0" timeOffset="145612.19">8675 8703 0,'0'0'0,"0"0"0,0 0 0,0 0 0,0 9 16,0 8 0,18 18-16,-1 17 15,1 0-15,-1-9 0,0 9 16,9 35-1,0 17-15,0-9 16,1-26 0,7 1-16,10-1 0,-1-26 15,1-25 1,-18-10-16</inkml:trace>
  <inkml:trace contextRef="#ctx0" brushRef="#br0" timeOffset="146022.12">8467 8981 0,'0'0'0,"0"0"0,0 0 15,9 17-15,17 9 16,9 17-16,17 18 16,8 8-16,-7-8 15,-19-18-15,1-17 16,8 0-16,10 0 15,7 0 1,1-17-16,0-1 0,-18 1 16,-8-18-1,0-8-15,0-18 16,17-25-16,-9 8 16,-17 8-16,-17 27 15</inkml:trace>
  <inkml:trace contextRef="#ctx0" brushRef="#br0" timeOffset="146892.24">9969 8807 0,'0'0'0,"0"0"0,-8 0 0,-1 0 16,-17 18-1,0-1-15,9 9 16,-1 0-16,1 0 16,8 0-16,0 0 15,9 9-15,0 16 16,18-7-16,-1-1 15,9 0-15,9-17 16,0 0-16,-1-8 16,1-10-1,-9-16-15,9-1 16,8-17-16,1 0 16,-1 0-16,-17 0 15,0 0-15,-17-17 16,0-9-16,-18-26 15,-8 17-15,-1 18 16,-8 8-16,0 1 16,-17 8-1,-18 8-15,-8 1 16,8 17-16,17 0 16,10 17-16,16 1 15,1-1 1,8 18-16,18-1 0,17 10 15,26 8-15,0-9 16,-8-17 0,16 9-16,27-1 15,9-8-15,-18-17 16,0-9-16,-26 8 16,-26-8-16</inkml:trace>
  <inkml:trace contextRef="#ctx0" brushRef="#br0" timeOffset="147161.79">10890 9249 0,'0'0'0,"0"0"0,0 0 16,0 0 0,0 17-16,0 1 15,0 8-15,9-9 16,-1 0-16,1 9 16,0 0-16,8-8 15,0-1 1,-8-8-16</inkml:trace>
  <inkml:trace contextRef="#ctx0" brushRef="#br0" timeOffset="147362.12">10734 8955 0,'0'0'0,"0"0"0,0 0 16,0 0-16,0 0 15,8 8 1,10 1-16</inkml:trace>
  <inkml:trace contextRef="#ctx0" brushRef="#br0" timeOffset="149688.39">2709 8816 0,'0'0'0,"0"0"0,-8 0 0,-1 17 16,9 27-16,9 34 16,-1 17-1,1-9-15,-9-8 16,9-8-16,8-10 16,1 1-16,-1-9 15,-8 0-15,-1-9 16,1-17-16,0-8 15,-1-10-15,1-8 16</inkml:trace>
  <inkml:trace contextRef="#ctx0" brushRef="#br0" timeOffset="150054.29">2571 8695 0,'0'0'0,"0"0"0,0 0 16,17-9-16,26 0 16,18 9-16,0 0 15,0 9-15,-18-9 16,-8 17-16,8 1 15,-8 16 1,-9 1-16,-17 8 16,-1-8-16,1 0 15,-18 8-15,1 9 16,-10 0-16,-8-9 16,0 0-16,9-17 15,0 0-15,-1-17 16,18 0-16,0-9 15,0 0-15</inkml:trace>
  <inkml:trace contextRef="#ctx0" brushRef="#br0" timeOffset="150872.57">3396 9258 0,'0'0'0,"0"0"0,0 0 16,0 0-16,0 0 0,0 0 15,0 0 1,0 0-16,0 0 15,0 0-15,0 0 16,-9 0-16,0 17 16,0 0-1,-8 9-15,0 0 16,8 0-16,9-8 16,0-1-16,0 0 15,9 1-15,-1-1 16,1 0-16,0-8 15,-1 0-15,1-1 16,0-8-16,0 0 16,-1 0-1,1 0-15,0 0 16,-1 0-16,10 0 0,-1-8 16,0 8-1,9-9-15,0 0 16,-8 1-16,8-1 15,-9 9 1,1 0-16,-10 0 0,1 0 16,0 0-1,-1 0-15,1 0 0,-9 0 16,0 0 0,0 0-16,0 9 15,0 8-15,0 0 16,0 9-16,0 0 15,9 0-15,8 0 16,0 0 0,1-17-16,-1-18 0,9 9 15,-8-8 1,-10 8-16</inkml:trace>
  <inkml:trace contextRef="#ctx0" brushRef="#br0" timeOffset="151112.25">3943 9388 0,'0'0'0,"0"0"0,0 0 16,0 8-16,0 1 16,0 8-16,0 1 15,0 16-15,8 10 16,1-1-1,0 0-15,-1-8 16,1-9-16,-9-18 16,-9 10-16,9-1 15,0-17-15,0 0 16</inkml:trace>
  <inkml:trace contextRef="#ctx0" brushRef="#br0" timeOffset="151252.2">3882 9136 0,'0'0'0,"0"0"0,0 0 0,0 0 16,9-8 0,8 8-16</inkml:trace>
  <inkml:trace contextRef="#ctx0" brushRef="#br0" timeOffset="154340.85">11385 6425 0,'0'0'0,"0"0"0,0 0 0,17 0 15,18 18-15,78 16 16,26 1-16,17-9 15,53 0 1,-1-9-16,18-17 16,8 0-16,1-8 15,34-1-15,-26-8 16,9 8 0,-18 0-16,-16 1 0,-10 8 15,-52-9-15,27 9 16,-53-9-1,-43 1-15,8 8 0,-43 0 16,-34-9 0,-10 9-16</inkml:trace>
  <inkml:trace contextRef="#ctx0" brushRef="#br0" timeOffset="154723.13">13052 6122 0,'9'0'0,"17"17"16,17 1 0,18 25-16,26 9 15,26 0-15,-9 17 16,-17 27-16,-26-10 16,-26-16-16,-18-10 15,-8 18-15,-9 9 16,-18 8-16,-34-8 15,-17-27-15,-9 1 16,25-26-16,19-9 16,16-18-1</inkml:trace>
  <inkml:trace contextRef="#ctx0" brushRef="#br0" timeOffset="155162.12">13678 4780 0,'0'0'0,"0"0"0,0 0 0,0 0 15,0 8-15,8 10 16,1 16-1,0 10-15,-1-1 0,1 17 16,8 36 0,1 8-16,-10-18 15,1 10-15,0 33 16,-1-16 0,1-44-16,-18-17 0,9-17 15,0-9-15,0-17 16</inkml:trace>
  <inkml:trace contextRef="#ctx0" brushRef="#br0" timeOffset="155522.06">13547 4615 0,'0'0'0,"9"-9"15,26 1-15,17-10 16,43 10-16,44-1 16,-34 9-16,-27 0 15,0 17 1,0 1-16,-9 8 16,-8 8-16,-9 18 15,-17-8-15,-18 8 16,-17-9-16,-26-8 15,-17 8-15,-9 0 16,-18 9-16,-16 0 16,-19-9-1,27 1-15,26-18 16,17 0-16,9-9 16,9-8-16,17-1 15</inkml:trace>
  <inkml:trace contextRef="#ctx0" brushRef="#br0" timeOffset="156201.92">14841 5169 0,'0'0'0,"-8"-8"16,-1-1 0,-8 0-16,-10 9 0,1 0 15,-8 18 1,-18 16-16,-9 10 16,-17-1-16,17 0 15,9-17-15,17 0 16,0 0-16,18 0 15,0 0 1,8 0-16,9 9 0,17-1 16,1 1-1,8 0-15,0-9 16,0-18-16,8 1 16,-7 0-16,-1-9 15,0-9-15,0 0 16,-9-8-1,0 0-15,1 8 0,-1-8 16,1 8 0,-1 0-16,-8 9 15,-1 0-15,1 0 16,0 0-16,-1 0 16,1 18-16,8-1 15,1 9 1,-1 9-16,0-9 0,1-9 15,34 18 1,9 8-16,-35-26 16</inkml:trace>
  <inkml:trace contextRef="#ctx0" brushRef="#br0" timeOffset="156437.84">15154 5516 0,'0'0'0,"0"0"0,0 0 15,0 0 1,0 0-16,0 26 16,9 26-16,-1 8 15,10-8-15,-1 9 16,9 8-16,0-8 15,0-35-15,-17-17 16</inkml:trace>
  <inkml:trace contextRef="#ctx0" brushRef="#br0" timeOffset="156595.26">15093 5074 0,'0'0'0,"0"0"0,0 0 0,0 0 15</inkml:trace>
  <inkml:trace contextRef="#ctx0" brushRef="#br0" timeOffset="159889.85">12627 14108 0,'0'0'0,"0"0"0,8 0 0,19 0 16,25 0-1,52-8-15,61-1 0,35 0 16,17 1 0,17-1-16,9-8 15,35 8-15,-9 9 0,-8 0 16,34 9-1,-43-9-15,0 8 16,-35 1 0,-61 0-16,1-9 15,-36 8-15,-34-8 16,-17-8-16,-36 8 16,-8-9-16,-17 9 15</inkml:trace>
  <inkml:trace contextRef="#ctx0" brushRef="#br0" timeOffset="160304.01">13860 13476 0,'0'0'0,"0"0"16,9 0-16,17 9 15,26 8-15,0 0 16,-9 9-16,1 9 15,-1 17 1,1 17-16,-18-8 0,-18-9 16,1 8-1,-18 18-15,-8 18 16,-18-18 0,-26-9-16,-8-17 0,-1-9 15,10-17-15,25-8 16,18-10-1,17 1-15</inkml:trace>
  <inkml:trace contextRef="#ctx0" brushRef="#br0" timeOffset="160852.15">14225 14576 0,'0'0'0,"-9"9"16,0 17-16,-17 8 16,0 1-16,0 17 15,9-9 1,17 18-16,8 17 0,10 0 16,17-9-16,-1-8 15,27-9 1,26-9-16,-9-26 15,0-8-15,0-18 16,18-25-16,8-27 16,-34 0-1,-18 1-15,-9 8 0,-17-17 16,-17-9 0,-18-9-16,-26 9 15,-25 9-15,-1 17 0,-9 8 31,-25 10-31,-9 8 16,8 8-16,27 18 16,17 0-16,26 9 15,17 0-15</inkml:trace>
  <inkml:trace contextRef="#ctx0" brushRef="#br0" timeOffset="161184.59">14225 14862 0,'0'0'0,"0"0"15,0 0-15,0 0 16,26 0-16,43 0 15,9 0-15,1 0 16,7 17 0,1 1-16,0 16 15,-9 18-15,-17 0 16,-18 9-16,1-1 16,-18 10-16,0-1 15,0 0-15,0 18 16,-9-962-16,-8 1871 15,0-970 1</inkml:trace>
  <inkml:trace contextRef="#ctx0" brushRef="#br0" timeOffset="161686.09">15823 14749 0,'0'0'0,"0"0"0,-9 18 16,-17-1-16,-18 18 15,1 8 1,-18 18-16,-8 16 0,-9 10 15,-1-9 1,27-17-16,9-9 16,8 8-1,18 10-15,17-10 0,17-16 16,1-1 0,16-17-16,-8 0 15,9-18-15,0 1 0,0-9 16,-1-9-1,10 1-15,8-18 16,-9 8-16,1 1 16,-18 8-16,0 9 15,0 0 1,-9 9-16,1 8 16,-1 1-16,-8 16 0,-1 18 15,10 18 1,-10-10-1,10-8-15,8 0 16,-18-34-16</inkml:trace>
  <inkml:trace contextRef="#ctx0" brushRef="#br0" timeOffset="161922.14">16153 15373 0,'0'0'0,"0"9"15,8 25-15,10 18 16,8 17-16,0-17 16,0-8-16,-9-1 15,1-17-15,8-17 16,-18-1-16</inkml:trace>
  <inkml:trace contextRef="#ctx0" brushRef="#br0" timeOffset="162067.69">16265 15139 0,'0'0'0,"9"0"0,0 9 0</inkml:trace>
  <inkml:trace contextRef="#ctx0" brushRef="#br0" timeOffset="168352">11012 15165 0,'0'0'0,"0"0"0,0 0 0,0 0 0,-9 26 16,0 26 0,9 26-16,0 17 15,0 18-15,18-1 16,-1 1-16,18 0 15,-9-18-15,0-34 16,0-9 0,9-9-16,17-17 15,-18-9-15</inkml:trace>
  <inkml:trace contextRef="#ctx0" brushRef="#br0" timeOffset="168758.91">10682 15780 0,'0'0'0,"0"0"0,17 17 15,9 18 1,26 0-16,9-1 16,8-8-16,1 0 15,8-17 1,9-9-16,-18-9 0,-8 1 15,-9-1 1,-8 0-16,-1 1 16,-8-10-16,-9 1 15,0 0-15,-9-1 16,-8 10-16,0-10 16,-1 18-16</inkml:trace>
  <inkml:trace contextRef="#ctx0" brushRef="#br0" timeOffset="169471.97">11628 15278 0,'0'0'0,"0"0"0,0 0 0,0 0 16,0 0-16,0 0 16,0 17-1,0 9-15,17 35 0,10 8 16,7 9 0,10 17-16,8-8 15,0-27-15,9 1 16,-1-9-16,1-26 15,0-17-15,-18-1 16,1-16 0,8-10-16,0-8 15,-26 0-15,0-26 16,-8-8-16,-10-1 16,1-8-16,-18-1 15,1 1-15,8 9 16,0 16-16,0 10 15,0 8 1,0-9-16,0 0 0,8 18 16,-8 17-1</inkml:trace>
  <inkml:trace contextRef="#ctx0" brushRef="#br0" timeOffset="169801.85">12696 15572 0,'0'0'0,"0"0"0,0 9 15,0 8-15,0 0 16,0 18-16,9 0 16,0 8-16,-1 0 15,1 1-15,0-18 16,-9 0-1,8-9-15</inkml:trace>
  <inkml:trace contextRef="#ctx0" brushRef="#br0" timeOffset="169972.05">12601 15503 0,'0'0'0,"0"0"15,8 17-15,1-8 16</inkml:trace>
  <inkml:trace contextRef="#ctx0" brushRef="#br0" timeOffset="174421.84">20521 2302 0,'0'-8'0,"0"-1"0,-9-8 0,-8-18 15,-1 0 1,10 9-16,-10 9 15,10 0-15,-1 8 16,0 9-16,1 0 16,-19 17-1,1 9-15,0 9 0,-8 17 16,-1 17 0,0 35-16,18 0 15,17-26-15,8-9 0,19 18 16,16 17-1,18 0-15,-9-35 16,-17-25-16,8-10 16,26-8-16,10-9 15,-1-8 1,-17-9-16,-18-17 16,-8-9-16,-1-26 0,-7-9 15,-1 9 1,0 0-16,-18 0 15,1-34-15,-18-10 16,1 10-16,-1 25 16,-8 1-1,-36-10-15,-33 1 0,7 17 16,27 17 0,-8 18-16,-10 8 15,-8 18-15,-9 8 16,26 9-16,27-8 15,16-1-15,10 18 16,16 8 0,44 35-16,9 8 0,26-16 15,43-1 1,-8-17-16,-35-26 16,8 0-16,27 0 0,-27-17 15,-25-1 1,-9 1-1,-35-9-15</inkml:trace>
  <inkml:trace contextRef="#ctx0" brushRef="#br0" timeOffset="174821.9">21537 3134 0,'0'0'0,"0"0"0,0 0 16,17 0-16,18 17 15,-9 0-15,0-8 0,-9 0 16,-8-1-1,0 1-15,-9 0 16,-9 8-16,0 0 16,-17 1-16,0 16 15,9 1-15,0 0 16,17-1 0,8 1-16,18 17 0,26-9 15,0-17-15,9 0 16,26-8-1,17-10-15,-8-8 16,-61 0-16</inkml:trace>
  <inkml:trace contextRef="#ctx0" brushRef="#br0" timeOffset="175061.98">21415 2735 0,'0'0'0,"0"0"0,0 0 16,0 0-16,0 0 15,9 9-15,-9-9 16</inkml:trace>
  <inkml:trace contextRef="#ctx0" brushRef="#br0" timeOffset="176273.36">20217 1583 0,'0'0'0,"0"0"0,0 0 16,0 0-16,-9 9 15,9 8 1,0 1-16,0-1 15,0-8-15,0-1 16,0 1-16,0 0 16,0-9-1,0 0-15,-9 8 0,1-8 16,-1 0 0,0 0-16,1 9 15,-1-9-15,9 0 16,0 0-1,0 0-15,0 0 16,0 0-16,0 0 16,0 0-16,0 0 15,0 0-15,0 0 16,0 0-16,0 0 16,0 0-16,0 0 15,0 9-15,0-1 16,0 1-16,0 0 15,0-1 1,0-8-16,0 0 16,0 0-16,0 9 15,0-9-15,0 0 16,0 0-16,0 0 16,0 0-16,-9-17 15,9 8-15</inkml:trace>
  <inkml:trace contextRef="#ctx0" brushRef="#br0" timeOffset="177031.73">22353 2657 0,'0'0'0,"0"0"15,0 0-15,0 0 16,0 0-16,0 9 15,0 0-15,9-1 16,8 1 0,9 0-16,18-1 15,8-8-15,0-8 16,-9-1-16,1 0 16,-10 1-16,1 8 15,0 0-15,0 0 16,-27 8-16</inkml:trace>
  <inkml:trace contextRef="#ctx0" brushRef="#br0" timeOffset="177285.23">22292 3246 0,'0'0'0,"0"0"16,0 0-16,0 0 15,0 0-15,9 0 16,60 0-16,36-8 16,-10-1-16,-8-8 15,9-18-15,-44 18 16</inkml:trace>
  <inkml:trace contextRef="#ctx0" brushRef="#br0" timeOffset="177852.33">23265 1956 0,'0'0'0,"0"0"0,0 0 16,-9 34-16,1 36 16,8 8-1,0 0-15,0 43 16,17 9-16,9-26 15,17-9-15,9 9 16,1 26 0,-1-26-16,-26-52 15,-18-35-15</inkml:trace>
  <inkml:trace contextRef="#ctx0" brushRef="#br0" timeOffset="178402.3">23977 2354 0,'0'0'0,"0"0"0,0 0 15,0 9-15,0 43 16,17 17-16,1 0 15,-1-17-15,0-8 16,-8-18 0,0 0-16,0-9 0,-1-8 15,1-1 1,0 1-16,-1 0 16,1-1-16,0-8 15,-1 0-15,1 0 16,0 0-16,8 0 15,0 0 1,27 9-16,8 8 0,0 1 16,0-1-1,0 0-15,18 9 16,-1 0 0,1-8-16,-10-10 0,-7-8 15,-10-8-15,-17-10 16,0 1-1,-17-18-15,-18-25 0,-26-36 16,-25-8 0,7 35-16,19 17 15,8 9 1,-9 0-16,9-1 0,9-8 16,8-17-16,9 43 15</inkml:trace>
  <inkml:trace contextRef="#ctx0" brushRef="#br0" timeOffset="178987.89">25158 2675 0,'0'0'0,"0"0"16,0 0-16,0 0 16,0 0-16,0 0 15,9 8-15,-1 1 16,1 0-16,0-1 15,-1 1-15,1-9 16,0 9 0,-9-9-16,0 0 15,-9 8-15,0 1 16,1 8-16,-10 1 16,1-1-16,8 0 15,9 1-15,0-1 16,0 0-16,26 1 15,9-1 1,17-8-16,-8-1 0,8-8 16,0-8-1,-9-1-15,-17 0 0</inkml:trace>
  <inkml:trace contextRef="#ctx0" brushRef="#br0" timeOffset="179163.65">25167 1904 0,'0'0'0,"0"0"0,0 0 0,0 0 0,8 17 15,27 1 1,-17-10-16</inkml:trace>
  <inkml:trace contextRef="#ctx0" brushRef="#br0" timeOffset="179582.31">25514 2519 0,'0'0'0,"0"0"0,0 0 16,0-9-16,9 1 15,26-1-15,17 0 16,8 1-16,-7 8 15,-1-9-15,-9 0 16,0-8-16,-16 8 16</inkml:trace>
  <inkml:trace contextRef="#ctx0" brushRef="#br0" timeOffset="179902">26330 2094 0,'0'0'0,"0"0"16,0 0-16,0 9 15,9 26-15,0 8 16,8-8 0,1 17-16,-1 8 0,18 18 15,-1 0 1,-8-17-16,0-9 16,1-26-16,-19-9 15,10 0-15,-10-8 16</inkml:trace>
  <inkml:trace contextRef="#ctx0" brushRef="#br0" timeOffset="180201.99">26409 1765 0,'0'0'0,"8"0"0,62 18 16,25 16-16,36 44 16,68 78-16,-42-17 15,-62-18-15,-17 26 16,-43-43-16,-26-17 16,-18-1-16,-8 1 15,-27 0 1,-34-1-16,-9-16 15,18-27-15,-1-9 16,-8 1-16,43-26 0</inkml:trace>
  <inkml:trace contextRef="#ctx0" brushRef="#br0" timeOffset="181036.7">27494 2302 0,'0'0'15,"0"0"-15,0-8 0,0-1 16,0-8 0,0-1-16,0 1 15,0 8-15,0 9 16,0 0-16,0 0 16,0 0-16,0 18 15,9-1-15,8 35 16,9 43-16,9 9 15,-9-17 1,-9-18-16,9-8 16,0-9-16,1-9 15,-1-17-15,0 0 16,0-17-16,0-1 16,0-16-16,9-1 15,-1 0-15,-8 1 16,0-1-16,0 0 15,0 1-15,1-1 16,-10 9 0,26 0-16,27 17 15,34 1-15,-8 8 16,-27-9-16,-17-8 16,0-1-16,-8-16 15,-1-1-15,-8-8 16,-9-18-16,-9-26 15,-17-34 1,-17-9-16,-9 18 0,0 8 16,-18-18-1,-16 10-15,7 16 16,10 27-16,8 8 16,18 18-16,8 8 15,9 1 1,0 8-16</inkml:trace>
  <inkml:trace contextRef="#ctx0" brushRef="#br0" timeOffset="181471.95">29161 2657 0,'0'0'0,"-8"0"0,-1 0 0,0 0 16,1 0-1,-10 18-15,1-1 0,8 0 16,1 1 0,8 25-16,0 18 15,17-1 1,0 1-16,18-9 0,-9-9 16,-17-17-1,0 0-15,-18-8 16,0-10-16,-8 9 0,-18 1 15,-43-1 1,-26-8-16,17-1 16,26 1-1,44-9-15</inkml:trace>
  <inkml:trace contextRef="#ctx0" brushRef="#br0" timeOffset="183756.85">18315 4208 0,'0'0'0,"0"0"0,0 0 0,0 0 16,0 0-1,0 0-15,0 0 0,26-9 16,17 9-16,10 0 16,-1 0-1,-18 0-15,-8 0 16,0 0-16,-8 18 15,-1 8-15,-8 17 16,0 9 0,-27 0-16,-17 8 15,-17 1-15,-8 8 16,7 9-16,19-17 16,16-9-16,1-17 0,8-9 15,9 0 1,0-9-16,26 0 15,35 0 1,17-8-16,-17 0 0,0-1 16,26-16-1,0-1-15,-9 0 16,-17 1-16,-18-1 16,-17 9-16</inkml:trace>
  <inkml:trace contextRef="#ctx0" brushRef="#br0" timeOffset="184153.79">19123 4121 0,'0'0'0,"0"0"16,0 0-16,0 0 16,0 0-16,0 0 0,0 0 15,0 18 1,8 25-16,1 9 15,0 17-15,-1-8 16,10-9-16,-1 8 16,9 44-16,0 18 15,0-27 1,-8-17-16,-1-18 0,9 10 16,0-18-16,0-18 15,-9-16 1</inkml:trace>
  <inkml:trace contextRef="#ctx0" brushRef="#br0" timeOffset="184461.76">19592 4095 0,'0'0'0,"0"0"16,0 0-16,0 0 16,0 0-16,0 0 15,0 18 1,8 25-16,10 26 16,-10 9-16,10 0 0,-1-9 15,0 9 1,1 35-16,-10-18 15,1-34-15,0-9 16,-9 0-16,-9-9 16,0-26-1</inkml:trace>
  <inkml:trace contextRef="#ctx0" brushRef="#br0" timeOffset="184635.24">19296 4979 0,'0'0'0,"0"0"16,9-9-16,17-8 0,26-18 15,18-8 1,16-9-16,62-9 16,-26 1-16,-79 42 15</inkml:trace>
  <inkml:trace contextRef="#ctx0" brushRef="#br0" timeOffset="185032.71">20495 4728 0,'0'0'0,"0"0"0,0 0 15,0 17-15,8 18 16,1 8 0,-9 0-16,0-17 15,0 0-15,0 0 16,0 0-16,0-9 15,0 9-15,0 0 16,0 0-16,0 0 16,0 0-16,0 0 15,0 0-15,0 0 16,0-8 0,17-1-16,1-8 15,-10 8-15,1-8 16</inkml:trace>
  <inkml:trace contextRef="#ctx0" brushRef="#br0" timeOffset="185232.03">20173 4182 0,'0'0'0,"0"0"0,0 0 0,0 0 0,0 0 16,9 0-16,17 17 16,18 1-1,16-10-15,-34 1 16</inkml:trace>
  <inkml:trace contextRef="#ctx0" brushRef="#br0" timeOffset="186003.63">21363 4598 0,'0'0'0,"0"0"16,0 0 0,0 0-16,0 0 0,0 26 15,0 17 1,0 18-16,9-1 16,-1-8-16,1-17 15,-9-1 1,9 1-16,8 17 15,1 9-15,16-1 16,18 10-16,-8-18 16,-1-9-16,1-17 15,-10 0-15,-8-17 16,-8-1-16,-10 1 16,1 0-16,0-9 15,0 0 1,-1 0-16,1 0 15,0 0-15,-1 0 16,10 0-16,-1 0 16,26 0-16,10 0 15,7-9 1,1 9-16,-17-9 16,-10 1-16,-8-1 0,-8 0 15,-1-17 1,0-8-16,-8-10 0,-18 1 15,-8-18 1,-18-25-16,-8-10 16,8 10-1,0 25-15,18 18 0,0 8 16,8 9-16,0 18 16</inkml:trace>
  <inkml:trace contextRef="#ctx0" brushRef="#br0" timeOffset="186422.28">22423 5091 0,'0'0'0,"0"0"0,0 0 15,0 0-15,0 0 0,17 18 16,0-1-1,9 9-15,0 9 16,0-1 0,0-8-16,-17 0 0,0 0 15,0-8 1,-1 8-16,1-18 16,-9 1-16,0 0 0,0-9 15,17 8 1,-8 1-16,0 0 15</inkml:trace>
  <inkml:trace contextRef="#ctx0" brushRef="#br0" timeOffset="186562.1">22483 4693 0,'0'0'0,"0"0"15,0 0-15,9 0 16,0 9-16</inkml:trace>
  <inkml:trace contextRef="#ctx0" brushRef="#br0" timeOffset="188991.88">21459 4165 0,'0'0'0,"0"0"0,0 0 15,0 0-15,0 0 16,0 0-1,0 0-15,0 0 16,0 0-16,0 0 16,0 0-16,0 0 15,0 0 1,0 0-16,0 0 0,0 0 16,0 0-16,0 0 15,0 0 1,0 0-16,0 0 0,0 0 15,0 0 1,0 0-16,0 0 16,0-9-1,8 0-15,1 9 0,-9 0 16</inkml:trace>
  <inkml:trace contextRef="#ctx0" brushRef="#br0" timeOffset="189832.06">23074 4832 0,'0'0'0,"0"0"0,0 0 0,0 0 15,0 0 1,0 0-16,0 0 16,9 0-16,-1 0 15,10-9-15,-1 0 16,0 1-16,18-18 16,8 0-1,10 8-15,7 1 16,-8 0-16,-8 17 15,-18 0 1,9-9-16,-9 0 0,-9 9 16</inkml:trace>
  <inkml:trace contextRef="#ctx0" brushRef="#br0" timeOffset="190052.03">23221 5282 0,'0'0'0,"0"0"0,0 0 16,0 0 0,18 17-16,8-8 15,35 0-15,8-9 16,1-26-16,-1-9 15,-34 9-15</inkml:trace>
  <inkml:trace contextRef="#ctx0" brushRef="#br0" timeOffset="192685.15">23908 3939 0,'0'0'0,"0"0"0,0 0 15,0 0-15,0 9 0,0 8 16,0 9-1,0 0-15,0 0 0,8 9 16,10 26 0,16 34-16,-8 9 15,0-9 1,0 26-16,1 18 0,-1-18 16,-9-8-16,18 34 15,-9-26 1,-9-34-16,0-26 0,-8-35 31</inkml:trace>
  <inkml:trace contextRef="#ctx0" brushRef="#br0" timeOffset="193052.69">23994 3887 0,'0'0'0,"0"-8"16,18-1-16,25-8 15,27-1-15,25 18 16,-8 18-16,-18 8 15,-8 8 1,-17 1-16,-18-9 0,-9 0 16,-8 0-1,-1 17-15,-16 18 16,-27 26-16,-34-1 16,-10-8-16,10-17 15,8-9-15,0 0 16,9-9-1,26-17-15,26-17 0</inkml:trace>
  <inkml:trace contextRef="#ctx0" brushRef="#br0" timeOffset="193816.86">24455 4762 0,'0'0'0,"0"0"0,0 26 16,0 26-1,8 0-15,10 17 16,-1 1-1,-8-10-15,-1-8 0,1-17 16,0-9 0,-9-9-16,0-8 15,0 0 1,0-9-16,0-9 0,-9 0 16,0-17-16,-8 0 15,-9 0 1,9-8-16,-1-1 0,1 18 15,17-9 1,0 0-16,9 8 16,8 1-16,0 0 15,1 17-15,-1 0 16,0 0-16,1 0 16,-1 0-1,1 8-15,-1 10 0,0-10 16,1 1-1,-10 0-15,1-1 16,0 1 0,-1-9-16,-8 0 15,0 0-15,0 0 16,0-9-16,9 1 16,8-18-16,1-18 15,-1 1-15,9-9 16,0 18-16,0-1 15,0 9-15,-8 9 16,-1 8 0,-8 9-16,-1 0 15,10 0-15,-1 17 16,1 9-16,-1 9 16,0 0-16,1-1 15,-1 1-15,0-1 16,9 18-16,9 0 15,0 0-15,-18-34 16</inkml:trace>
  <inkml:trace contextRef="#ctx0" brushRef="#br0" timeOffset="194071.75">25306 4927 0,'0'0'0,"0"0"0,0 0 16,0 8-1,8 1-15,1 8 16,8 1-16,-8 8 16,8 8-16,-8 1 15,0-9-15,0-9 16,-1-8-1,-8-9-15,0 0 0,0-9 16,9 9 0</inkml:trace>
  <inkml:trace contextRef="#ctx0" brushRef="#br0" timeOffset="194235.11">25254 4580 0,'0'0'0,"0"0"0,0 0 16,0 0-16,0 0 0,0 0 16,8 0-1,18 0-15,-8 0 16</inkml:trace>
  <inkml:trace contextRef="#ctx0" brushRef="#br0" timeOffset="194472.02">25853 5065 0,'0'0'0,"0"0"0,0 0 15,0 0 1,8 0-16,19 0 0,33 0 15,18 0 1,9 0-16,-17-8 16,-27-1-1,-17 0-15</inkml:trace>
  <inkml:trace contextRef="#ctx0" brushRef="#br0" timeOffset="194901.56">26808 4104 0,'0'0'0,"0"0"16,0 0-16,0 9 15,0 25-15,17 44 16,-8 17-16,0-8 15,8 8-15,-8 27 16,0-10 0,-1-34-16,-8-17 0,0 8 15,0-8 1,0-18-16,0 0 16,0-17-16,0-17 15,0-9-15,0 0 16</inkml:trace>
  <inkml:trace contextRef="#ctx0" brushRef="#br0" timeOffset="195251.79">26739 3801 0,'0'0'0,"0"0"0,0 0 16,17 0-16,18 0 16,34 17-16,18 18 15,0 17-15,-26-9 16,-18 0-16,-17-17 16,0 0-16,-17 9 15,0 8-15,-18 9 16,-17 26-16,-52 9 15,-9-18 1,9-17-16,-9 0 16,-17-9-16,17 1 15,26-10 1,26-8-16,18-8 16</inkml:trace>
  <inkml:trace contextRef="#ctx0" brushRef="#br0" timeOffset="195832.03">27355 5117 0,'0'0'16,"0"0"-16,0 0 0,0-8 15,9-1-15,8 0 16,18-17 0,17-8-16,-9-10 15,-8 1-15,-9-9 16,0-8-16,0 8 16,-17 17-16,0 0 15,-1 9-15,-8 9 16,-8 0-1,-1-1-15,-17 10 0,0-1 16,-9 9-16,0 17 16,9 9-1,-8 26-15,16 18 16,10-10-16,25-8 16,18 9-16,17 8 15,0-8-15,-9-1 16,9-16-16,-8-10 15,8-8-15,17 0 16,1 9 0,-35-26-16</inkml:trace>
  <inkml:trace contextRef="#ctx0" brushRef="#br0" timeOffset="196101.66">28076 4918 0,'0'0'0,"0"0"15,0 0-15,0 17 16,0 1-16,9 34 0,8 17 16,0 9-1,1-17-15,-10-9 16,1-18-1,0-8-15,-1 0 0,1-17 16,-9 0 0,0-1-16,0-8 15</inkml:trace>
  <inkml:trace contextRef="#ctx0" brushRef="#br0" timeOffset="196246.42">27850 4459 0,'0'0'0,"0"0"16,0 0-16,9 0 16</inkml:trace>
  <inkml:trace contextRef="#ctx0" brushRef="#br0" timeOffset="196612.88">28614 4918 0,'0'0'0,"0"0"15,0 0-15,0 0 16,18 0-16,25 9 15,18-1-15,0-8 16,0-8 0,-9-1-16,8-17 0,10-8 15,-1-18 1,-25 26-16</inkml:trace>
  <inkml:trace contextRef="#ctx0" brushRef="#br0" timeOffset="196962.23">28953 3827 0,'0'0'0,"0"8"0,9 18 15,8 26-15,-8 18 16,8 8-16,-8 26 16,0 17-16,-1-35 15,1 1-15,8 26 16,1-1-16,-10-25 15,1-18 1,8 0-16,-8-8 0,-9-26 16,0-18-1</inkml:trace>
  <inkml:trace contextRef="#ctx0" brushRef="#br0" timeOffset="197401.68">29465 4312 0,'0'0'0,"0"0"16,0 0-16,-8 17 15,-18 18 1,-9 8-16,-8 0 0,-10-17 15,1 0 1,18-8-16,-1-10 16,0 1-1,18 0-15,-1-1 16,1-8-16,0 0 16,8 0-16,0 0 15,9 9-15,0-9 16,0 9-16,0-1 15,9 10-15,8 8 16,1 0-16,8 8 16,8 10-16,10 16 15,-1-8 1,1-8-16,-18-1 16,9-9-16,-1 1 15,-8 0-15,-8-18 16</inkml:trace>
  <inkml:trace contextRef="#ctx0" brushRef="#br0" timeOffset="197663.05">29465 4667 0,'0'0'0,"0"0"16,0 0-16,0 0 15,0 0-15,0 26 16,18 35 0,-10-1-16,1-8 0,0 0 15,0 9 1,-1-1-16,1-16 16,0-1-16,-1-8 15,1-18-15,-9 9 16,0 0-16</inkml:trace>
  <inkml:trace contextRef="#ctx0" brushRef="#br0" timeOffset="197981.72">29370 4632 0,'0'0'0,"9"0"16,-1-8-16,10 8 15,-1 0-15,26 0 16,18 17 0,17 35-16,1 17 15,-19-8 1,-16 0-16,-18-18 0,-9-9 16,-8 18-16,-18-8 15,0-1-15,-17 9 16,-17-9-16,-9 1 15,8-18 1,1 0-16,0-18 16,-9 1-16,8 0 15,35-1-15,9 1 16</inkml:trace>
  <inkml:trace contextRef="#ctx0" brushRef="#br0" timeOffset="198211.89">30039 5022 0,'0'0'0,"0"0"0,0 0 15,0 9-15,0 25 16,0 36-16,0-1 15,0-26-15,0-17 16,0 0-16,0 0 16,0-17-1</inkml:trace>
  <inkml:trace contextRef="#ctx0" brushRef="#br0" timeOffset="198387.3">29995 4598 0,'0'0'0,"0"0"0,0 0 16,9 0-16,43 17 16,17-8-16,-25-9 0</inkml:trace>
  <inkml:trace contextRef="#ctx0" brushRef="#br0" timeOffset="198733.63">30403 4225 0,'0'0'0,"0"0"0,0 0 0,0 9 15,-8 43 1,8 17-16,0-8 16,0-1-16,0 27 15,17 8-15,0-8 16,18-18-16,0-8 15,8-18 1,1-8-16,-1-9 0,9 0 16,-17-18-1,-18 1-15</inkml:trace>
  <inkml:trace contextRef="#ctx0" brushRef="#br0" timeOffset="199171.8">30811 4494 0,'0'0'0,"0"0"15,0 0-15,18 17 0,8 44 16,26 51-16,0-16 16,-8-27-16,-18-26 15,0-17 1,-9-9-16,-8-8 0,-1 0 15,1-18 1,0 0-16,-1-25 16,1-9-1,-18-1-15,9 10 16,0-1-16,0 18 16,0-1-16,0 10 15,9-1-15,0 9 16,8-9-16,-8 1 15,8-1-15,-8 0 16,0 1-16,8-1 16,-8 0-16,-1-17 15,1-8 1,0-27-16,-18-17 16,0 17-16,1 9 15,-18 1-15,0-1 16,17 26-16,9 26 15</inkml:trace>
  <inkml:trace contextRef="#ctx0" brushRef="#br0" timeOffset="199508.18">31610 4693 0,'0'0'15,"0"0"-15,0 0 0,0 0 16,0 17-16,0 9 16,0 9-16,0 0 0,9-1 15,0-8 1,-1 0-16,1 0 15,0 0-15,-9-9 16,0 9-16,9 9 16,-9 8-1,0 1-15,8-18 16,1 0-16,0 0 0,-1-9 16</inkml:trace>
  <inkml:trace contextRef="#ctx0" brushRef="#br0" timeOffset="199692.07">31333 4251 0,'0'0'0,"0"0"0,0 0 31,0 0-31,0 9 0,26 17 15,34-17 1,-16-9-16</inkml:trace>
  <inkml:trace contextRef="#ctx0" brushRef="#br0" timeOffset="199921.82">31888 4745 0,'0'0'0,"0"0"0,0 0 16,18 0-16,16 0 15,-8 0-15,18-17 16,-1-1-16,-25 10 15</inkml:trace>
  <inkml:trace contextRef="#ctx0" brushRef="#br0" timeOffset="200151.81">32253 4450 0,'0'0'0,"0"0"0,0 0 16,0 0-16,0 18 16,17-1-1,1 18-15,17 17 16,-1 17-16,1 0 16,-9-8-16,0-9 0,0-9 15,-8-25 1</inkml:trace>
  <inkml:trace contextRef="#ctx0" brushRef="#br0" timeOffset="200432.01">32618 3671 0,'0'0'0,"0"0"16,17 17 0,61 78-16,35 61 0,-17 0 15,-27 9 1,-34-44-16,-9 0 16,-17 1-16,-18-10 0,-34-34 15,-36 9 1,-33-18-16,59-34 15</inkml:trace>
  <inkml:trace contextRef="#ctx0" brushRef="#br0" timeOffset="209901.89">19157 6902 0,'0'0'0,"0"0"0,0 0 0,9 0 16,191-9-16,95-8 16,-113-1-16,35 1 15,27 0-15,16 8 16,70 0-16,-43 1 16,17 8-16,95 0 15,9 8-15,-8-8 16,-1 9-16,35-9 15,18 0 1,-9 0-16,0-9 0,-9 1 16,9-18-1,8-9-15,1 0 16,-9 1-16,0-9 16,17 8-16,-34-8 15,-1 8-15,-17 0 16,-17 18-16,-17 8 15,16-8-15,10 8 16,-88 9 0,-51-8-16,26 8 15,-53 0-15,-52-9 16,9 0-16,-43 1 16,-52-1-16,-18-8 15,-52 17-15</inkml:trace>
  <inkml:trace contextRef="#ctx0" brushRef="#br0" timeOffset="214266.81">20964 8192 0,'0'0'0,"-9"0"0,0 0 0,1 0 15,-10 0 1,-8 0-16,-17 0 0,-18 0 16,0 0-1,9 0-15,0 0 16,9 0 0,-1 0-16,1 9 0,-1 17 15,-17 17-15,1 18 16,8 17-1,8 0-15,9 43 0,1 18 16,16-1 0,10 44-16,8-9 15,8 9 1,18 35-16,9-18 16,17 26-16,9 18 15,-9-18-15,0 18 16,-8-10-16,-10 1 15,10-9-15,8 18 16,0-18-16,0-26 16,-8 9-1,-18-34-15,0-19 0,-18-33 16,1-36 0,17-34-16,-17-26 15,-9-17-15</inkml:trace>
  <inkml:trace contextRef="#ctx0" brushRef="#br0" timeOffset="-214555.31">21485 8054 0,'0'0'0,"0"0"0,0 0 0,26 26 16,35 43-1,8 26-15,9 18 16,-26-18-16,-8-34 0,8-1 16,0 10-1,9-10-15,-9-8 16,0-8-1,-9-18-15,-17-9 16,0-8-16,-8-18 16,8-17-16,9-17 15,-9-18-15,0-34 16,0-35 0,0 26-16,-9 9 15,0-18-15,-8-17 16,0 26-16,0 35 15,-1 8-15,1 1 16,0 42-16</inkml:trace>
  <inkml:trace contextRef="#ctx0" brushRef="#br0" timeOffset="-213851.71">23161 8651 0,'0'0'0,"0"0"0,0 0 16,0 0-16,0 0 16,-18 0-1,-16-8-15,-19-1 0,-16 9 16,17 0-16,0 0 16,8 0-1,-8 0-15,0 9 0,0-1 16,17 1-1,18 0-15,17-1 16,0-8 0,0 9-16,9-9 0,8 0 15,0-9 1,9 1-16,0-18 16,9 0-16,0-26 0,0-35 15,-18 9 1,-8 9-16,-18 0 15,0-9-15,-8-18 16,0 10-16,-1 25 16,1 18-1,8 8-15,1 1 16,-1 16-16,0 1 0,9 8 16,0 9-1,0 0-15,0 9 16,0 34-16,0 26 15,9 18 1,8 26-16,1 25 16,16-16-16,1-19 15,17 1-15,-8-8 16,-1-1-16,9-26 16,-26-25-16,-8-27 15</inkml:trace>
  <inkml:trace contextRef="#ctx0" brushRef="#br0" timeOffset="-213514.95">23682 8452 0,'0'0'0,"0"0"16,0 9-16,0 8 15,0 0-15,0 9 16,0 9-16,0 8 15,0 9 1,0 0-16,0-17 16,8 17-16,-8 0 15,0-35-15</inkml:trace>
  <inkml:trace contextRef="#ctx0" brushRef="#br0" timeOffset="-213330.18">23551 7681 0,'0'0'0,"0"0"0,0 0 16,0 0-16,0 9 15,9 0 1,0-1-16</inkml:trace>
  <inkml:trace contextRef="#ctx0" brushRef="#br0" timeOffset="-212727.59">21841 9440 0,'0'0'0,"0"0"16,0 0-16,0 0 15,17 26-15,9 43 16,26 35-16,0 0 15,0 0 1,9 8-16,-9 1 16,-8-18-16,-18-26 15,0-8-15,0-9 16,-9-9-16,1-17 16,-1 0-16,0-17 15,1-9-15,16-9 16,10-25-16,8-44 15,-9-18 1,1 1-16,-9-9 16,-9-26-16,0 18 15,-18 34-15,1 8 16,0 1-16,-18 0 16,-8 8-16,17 44 15</inkml:trace>
  <inkml:trace contextRef="#ctx0" brushRef="#br0" timeOffset="-212084.99">23091 10280 0,'0'0'0,"9"0"16,0 8-16,-1-8 15,1 0-15,0-8 16,-1-1-1,-8 0-15,0 1 16,-8 8-16,-10-9 16,-16 9-16,-10 9 15,1 8 1,8 0-16,0 1 0,18-10 16,-1 1-16,1 0 15,0-1 1,8 1-16,9 0 0,0-9 15,0 0 1,0 0-16,0 0 16,9 8-1,8 1-15,0 0 0,1 8 16,17 0-16,-1 1 16,1 16-1,0 10-15,8 8 0,-17 8 31,0-16-31,-8-1 0,-1-8 16,0 17 0,1-1-16,17 19 0,-9-10 15,0-16 1,0-18-16,0-18 16,8-8-16,10-17 15,-1-9-15,-8-9 16,-18 18-16</inkml:trace>
  <inkml:trace contextRef="#ctx0" brushRef="#br0" timeOffset="-211897.85">23760 10384 0,'0'0'0,"0"0"0,0 0 15,0 0-15,17 26 16,1 34-16,8 1 15,0 0-15,0-9 16,0-9 0,0-17-16,-17-9 15</inkml:trace>
  <inkml:trace contextRef="#ctx0" brushRef="#br0" timeOffset="-211735.08">23647 9821 0,'0'0'0,"0"0"15,0 0-15,0 0 16,0 0-16,0 0 16,0 8-16</inkml:trace>
  <inkml:trace contextRef="#ctx0" brushRef="#br0" timeOffset="-210050.93">22952 11761 0,'0'0'0,"0"0"16,-8 0-16,-1 0 15,0 9-15,-8 8 16,-9 26-16,0 9 15,0 9-15,0-1 16,8 1 0,1 0-16,8-1 15,9 18-15,0-8 0,18-18 16,-1-9 0,0-17-16,18 0 15,17 0-15,0-9 16,18-17-16,-9-17 15,-1-26-15,1-18 16,0 0 0,-9 9-16,-9-17 0,-17-18 15,-8 1 1,-27 8-16,-17 17 16,0 9-16,-26 9 0,-26 0 15,0 17 1,8 17-16,1 18 15,-1-1 1,35-8-16</inkml:trace>
  <inkml:trace contextRef="#ctx0" brushRef="#br0" timeOffset="-208965.16">24073 7768 0,'0'0'0,"0"0"0,0 0 0,0 0 15,0 0 1,17 26-16,0 26 15,9 8-15,-8-8 16,-1 0 0,0 18-16,1 34 15,8 26-15,-17-18 16,8 35-16,9 35 0,-9-8 16,18 42-1,-9 1-15,9 8 16,0 0-16,-9 9 15,8 17-15,-8-26 16,0 9 0,1 0-16,-1-9 15,0 0-15,8-43 16,1 9-16,-9-26 16,0-10-16,0 10 15,0-44-15,-17-25 16,0 7-16,-1-7 15,1-27 1,-9-8-16,-9-18 16,1-17-16,-18 0 15,0-9-15,-18-8 16,-25 0-16,-18-18 0,-35 18 16,27-1-1,60-8 1</inkml:trace>
  <inkml:trace contextRef="#ctx0" brushRef="#br0" timeOffset="-208464.92">24750 9379 0,'0'0'0,"0"0"0,0 0 15,0 0 1,9 0-16,17 9 16,8-1-1,1 1-15,0 0 0,17-9 16,9-9-16,8-17 16,18-17-1,-44 25-15</inkml:trace>
  <inkml:trace contextRef="#ctx0" brushRef="#br0" timeOffset="-208251.49">25036 9942 0,'0'0'0,"0"0"0,0 0 0,35 0 16,26 9-1,35-1-15,60 1 16,183-18-16</inkml:trace>
  <inkml:trace contextRef="#ctx0" brushRef="#br0" timeOffset="-204194.64">26417 8521 0,'0'0'0,"0"0"0,0 0 0,0 0 15,0 0 1,0 18-16,-8-1 15,8 35 1,0 35-16,0-1 0,0-16 31,17-1-31,9 18 0,26 34 16,0-17-16,0-18 16,-8-8-1,-1-8-15,-8 42 16,0-8-16,-27-52 15,1-35-15</inkml:trace>
  <inkml:trace contextRef="#ctx0" brushRef="#br0" timeOffset="-203833">25462 8625 0,'0'0'0,"0"0"0,0 0 16,0 0 0,9-8-16,43-10 15,61-16 1,26-10-16,60-8 0,10 9 16,8 9-16,17-1 15,1-17 1,130-35-16</inkml:trace>
  <inkml:trace contextRef="#ctx0" brushRef="#br0" timeOffset="-200734.7">27190 9076 0,'0'0'0,"0"8"0,0 10 16,0-1-16,0 26 15,9 18-15,0 0 16,-1-9-16,1 0 15,8 26 1,1 17-16,8-9 16,-9-16-16,0-18 15,1 0 1,-1 0-16,1 8 16,-1-25-16,-17-26 0</inkml:trace>
  <inkml:trace contextRef="#ctx0" brushRef="#br0" timeOffset="-200419.16">27329 9093 0,'0'0'0,"0"0"0,0 0 15,17 0-15,10 0 16,25 17-16,-9 1 16,0 16-1,1 10-15,-18-1 16,-9 0-16,-8-8 0,-18-9 16,1 0-1,-18 0-15,-18 0 16,1 0-16,-1 0 15,10-9 1,16-8-16,-17-9 16,18 0-16</inkml:trace>
  <inkml:trace contextRef="#ctx0" brushRef="#br0" timeOffset="-199864.92">27868 9786 0,'0'0'0,"0"0"0,0 0 16,0 0-16,0 0 16,-9 0-16,0 0 15,0-9-15,1 1 16,-1-1-16,0 9 15,1 0 1,-1 0-16,9 0 0,0 0 16,0 0-1,0 0-15,0 0 16,0 0-16,0 0 16,0 0-16,0 0 15,0 0-15,0 0 16,0 0-1,0 0-15,0 0 0,0 0 16,0 0 0,0 0-16,0 0 15,0 0 1,9 0-16,34 9 0,18 8 16,-35-17-16</inkml:trace>
  <inkml:trace contextRef="#ctx0" brushRef="#br0" timeOffset="-199564.76">28397 9604 0,'0'0'0,"0"0"16,0 0-16,0 0 15,0 0-15,0 26 16,0 17-16,0 9 15,9-8-15,0-1 16,-1-17-16,-8 0 16,0-17-16,0-1 15,0 1 1,0 0-16,0-9 16,0 0-16,18-9 15,-1-17-15,9-17 16,9-18-16,8 9 15,-25 26-15</inkml:trace>
  <inkml:trace contextRef="#ctx0" brushRef="#br0" timeOffset="-199294.71">28866 9102 0,'0'0'0,"0"0"16,0 0 0,-8 8-16,-1 18 0,9 44 15,0 8 1,17 0-16,18 34 16,-9 10-16,0-19 0,-9-16 15,1-9 1,-1 0-16,9-9 15,-17-25 1,0-27-16,-9-17 16,0 0-16</inkml:trace>
  <inkml:trace contextRef="#ctx0" brushRef="#br0" timeOffset="-199014.87">29248 9518 0,'0'0'16,"0"0"-16,-8 0 0,-10 0 0,-8 17 15,0 18-15,-9 8 16,9 9-16,-8-9 16,16-17-16,1 0 15,0-9-15,17-8 16,0 0-16,0-1 15,8 1 1,18 8-16,35 1 16,26-10-16,0 10 15,-18 8-15,-34-18 16</inkml:trace>
  <inkml:trace contextRef="#ctx0" brushRef="#br0" timeOffset="-198430.1">30950 7690 0,'0'0'0,"-8"0"15,-10 0-15,-60 0 16,-52 17-16,8 18 15,18 34-15,-26 35 16,0 0 0,34-9-16,35 35 0,9 0 15,17 26 1,9 43-16,26 18 16,0 8-16,9 44 0,8 16 15,10-16 1,25 69-16,-9-52 15,9-9-15,0 35 16,-8-35-16,-10 0 16,-8-9-1,-8-16-15,-9-27 16,-9-17-16,0-44 0,0-16 16,0-1-1,-9-35-15,0-34 16,9-34-16,18-10 15,-10 1-15,1-26 16</inkml:trace>
  <inkml:trace contextRef="#ctx0" brushRef="#br0" timeOffset="-197380.01">30759 8149 0,'0'0'0,"0"0"0,0 0 0,0 0 15,0 17 1,0 35-16,18 35 16,8 0-16,-9-18 15,1 26-15,8 18 16,0-18-16,8-17 15,1-17-15,0-1 16,8-16-16,-8-1 16,0 0-1,-9-17-15,0-17 16,-9-1-16,1-16 16,8-1-16,0-17 15,8-34-15,-8-36 16,1 1-16,-19 17 15,1 9-15,0-18 16,-9 0 0,0 18-16,0 26 0,0 8 15,0 1 1,0 25-16</inkml:trace>
  <inkml:trace contextRef="#ctx0" brushRef="#br0" timeOffset="-196768.03">31793 9396 0,'0'0'0,"0"0"0,0 0 16,0-8-16,0-18 15,0-18-15,0 1 16,0-9-16,0 17 16,-9 1-1,0 8-15,1 0 16,-1 0-16,-8 8 0,-9 1 15,0 0 1,0 17-16,-18 0 16,9 9-16,9 8 15,9 9 1,8 8-16,9 1 0,18 8 16,-1-17-1,0 0-15,1-17 16,-1 0-16,-8-1 15,-1-8-15,1 0 16,0 0-16,0 0 16,-1-8-16,1 8 15,-9-9 1,0 9-16,0 0 0,0 0 16,0 0-16,0 0 15,0 0 1,17 9-16,1 8 0,16 18 15,1 8 1,17-8-16,9 8 16,8 0-1,-34-25-15</inkml:trace>
  <inkml:trace contextRef="#ctx0" brushRef="#br0" timeOffset="-195885.01">30664 8426 0,'0'0'0,"0"0"0,0 0 0,0 0 16,0 0-16,0 0 16,0 0-16,9 0 15,8 18-15,0-1 16,1 0-16,8 0 16,-9 1-16,0-1 15,1 26-15,8 18 16,0 34-1,0-8-15,-9-26 0,1-9 16,8 0 0,0-9-16,9 0 15,-1 0 1,1-17-16,-9-8 0,0-10 16,0-16-1,9-10-15,0-8 16,17-26-16,9-34 0,-9-18 15,-9 26 1,-17-9-16,-17-8 16,-18 8-1,-8 18-15,-9 9 16,8 16-16,1 18 0,0 9 16,-1 0-1,1 17-15,8 0 16,0 8-16,-8 10 15,17 25-15,0 0 16,26 9-16,44 9 16,34-1-1,-9-25-15,-51-18 16</inkml:trace>
  <inkml:trace contextRef="#ctx0" brushRef="#br0" timeOffset="-195104.63">30699 10574 0,'0'0'0,"0"-8"0,0-1 15,0 0-15,0 1 16,17-10 0,0 1-16,1 0 0,-1-1 15,0 10-15,-8-1 16,8 9-1,1 0-15,17 0 0,-1 26 16,18 17 0,-8 18-16,-1-9 15,1-9-15,-18 1 16,0-10-16,0-8 16,0 0-16,-9 0 15,1 0-15,-1-17 16,9-1-16,9-8 15,0-8 1,17-1-16,-9-26 16,0-34-16,-8-9 15,-9 9 1,-17 0-16,-18-9 0,-17-18 16,0 10-16,-9 17 15,1 17 1,16 17-16,1 18 15,0-1-15,17 18 0,0 0 16,0 9 0,0 34-16,8 9 15,27 17 1,26 27-16,8 8 0,-17-18 16,-26-51-1</inkml:trace>
  <inkml:trace contextRef="#ctx0" brushRef="#br0" timeOffset="-194629.86">31784 10644 0,'0'0'0,"0"0"16,0 0-1,0 0-15,0 0 0,0 17 16,0 0-1,0 9-15,0 0 16,9 9 0,8 8-16,-8 0 15,0-8-15,-1-9 16,1-9-16,0-8 16,-1 0-16,1-1 0,8 1 15,1-18 1,16 1-16,1-1 15,-9 0 1,0 1-16,0-10 16,0 10-16,0-1 15,-17 9-15,0 0 16,-1 0-16,1 0 16,0 17-16,0 9 15,-18 9 1,-9 0-16,-34-1 15,-8-8-15,-1 0 16,17-17-16,1-9 16,8-9-16,9-17 15,9 9-15,8 0 16,9 17-16</inkml:trace>
  <inkml:trace contextRef="#ctx0" brushRef="#br0" timeOffset="-194004.98">31055 12194 0,'0'0'0,"0"0"0,0 0 16,0 0-16,0 0 15,17-9 1,0 9-16,1 0 0,-1 0 15,0 0 1,-8 0-16,9 9 16,-1 8-16,0 9 15,9 26 1,0 9-16,0-9 0,-8-9 16,17-8-16,-1 0 15,1-9 1,8 0-16,1-18 15,-9 1-15,-1-1 0,-8-16 16,9-18 0,-9-26-16,0-9 15,0-8 1,-17 17-16,0-9 0,-18-8 16,0 0-16,1 17 15,-10 8 1,1 27-16,-1 0 0,10 17 15,8 0 1,0 17-16,0 0 16,17 18-1,9 8-15,18 1 0,-18-27 16</inkml:trace>
  <inkml:trace contextRef="#ctx0" brushRef="#br0" timeOffset="-193724.78">32184 12437 0,'0'0'0,"0"0"0,0 0 15,0 0-15,-9 8 16,-8 10-16,-10-1 15,-7 9 1,8-9-16,8 9 16,1-8-16,17-1 15,0 0-15,17 0 16,1 1-16,34-1 16,78-17-16,0-9 15,-95 9-15</inkml:trace>
  <inkml:trace contextRef="#ctx0" brushRef="#br0" timeOffset="-192930">32019 8071 0,'0'0'0,"0"0"0,17 0 0,0 9 16,9-1-16,0 10 15,0-1-15,9 9 16,9 26-1,8 35-15,-9-1 16,1 1 0,8 34-16,-9 44 15,1 8-15,-10 35 16,10 17-16,-10 9 16,1 60-16,-9-16 15,-8-19-15,8 53 16,-9-52-16,0 9 15,-8 8-15,0-26 16,-9 9-16,0-26 16,0-26-1,0-1-15,0-16 16,-9 8-16,9-26 16,9-69-16,-9 18 15,-9-10-15,9-25 16,-17-35-16,-1 0 15,-8-26-15,18-9 16</inkml:trace>
  <inkml:trace contextRef="#ctx0" brushRef="#br0" timeOffset="-185035.15">19453 14247 0,'0'0'0,"0"0"0,0 0 0,8 0 15,1 0-15,8 0 16,1 0-16,-1 0 0,0 9 31,18-1-31,9 10 16,8 8-16,17 8 15,-8 1-15,0 25 16,0 27-16,-1 0 16,1-9-16,9 0 15,-1 0-15,1 0 16,-10-9-16,-16-26 15,-10-17-15,-7-17 16,7-18 0,1-17-16,8-9 0,-17-8 15,1-35 1,-1-26-16,-18 0 16,1 18-16,-18-18 15,1-26-15,-1 26 16,9 26-16,0 9 15,0 8 1,9 0-16,-1 18 0,1-26 16,0 25-1</inkml:trace>
  <inkml:trace contextRef="#ctx0" brushRef="#br0" timeOffset="-184104.75">21320 14871 0,'0'0'0,"0"0"16,0 0-16,0 0 15,0 0-15,0 0 16,-9 0-16,0 0 15,-17 0-15,0 0 16,-17 0-16,8 0 16,-8 8-16,8 10 15,-9-1 1,10 0-16,-1 9 16,9 9-16,9 8 15,8-8-15,9-9 16,0 0-16,17 0 15,1-18-15,-1 1 16,0 0-16,9-18 16,9-8-16,0-27 15,-9 1 1,-9 0-16,-8-18 0,-18-8 16,1-26-16,-10 8 15,-8 18 1,0 8-16,0 9 15,0 17-15,0 1 16,0-1-16,-9 9 16,0 9-1,18-1-15,0 18 16,8 0-16,0 0 0,9 9 16,0 8-1,18 35-15,-1 26 16,9 9-16,0-9 15,-8-9 1,16 9-16,1 18 16,0-19-16,0-16 0,-9-18 15,8 1 1,-8-10-16,0-8 16,0-17-16,-8 0 0</inkml:trace>
  <inkml:trace contextRef="#ctx0" brushRef="#br0" timeOffset="-183895.22">21415 14897 0,'0'0'0,"0"0"0,0 0 0,0 0 0,0 17 16,9 26-1,8 9-15,-8 0 16,0-9-1,-1 1-15,1-18 0,0 0 16,-9 0 0,-9-18-16,9 1 15,0-9-15</inkml:trace>
  <inkml:trace contextRef="#ctx0" brushRef="#br0" timeOffset="-183725.1">21268 14472 0,'0'0'0,"0"0"0,0 0 0,0 0 16,0 0-16,17 9 16,0-1-16,1-8 15</inkml:trace>
  <inkml:trace contextRef="#ctx0" brushRef="#br0" timeOffset="-183294.92">22266 14437 0,'0'0'0,"0"0"0,0 0 16,0 0 0,0 9-16,0 0 0,0-9 15,18 8 1,8 1-16,17 0 16,27-1-16,-10-8 0,1 0 15,-9 0 1,-8-8-16,-10-1 15,-8 9-15,-8 0 16,-10 0 0</inkml:trace>
  <inkml:trace contextRef="#ctx0" brushRef="#br0" timeOffset="-183185.08">22336 14897 0,'0'0'0,"0"0"0</inkml:trace>
  <inkml:trace contextRef="#ctx0" brushRef="#br0" timeOffset="-183104.88">22944 14810 0,'8'0'0,"27"0"0,-9 0 15</inkml:trace>
  <inkml:trace contextRef="#ctx0" brushRef="#br0" timeOffset="-181455.1">22275 14957 0,'0'0'0,"0"9"0,0-9 15,0 0 1,0 0-16,0 0 16,0 0-16,0 0 15,0 0-15,0 0 16,0 0-16,0 0 15,0 0-15,0 0 16,0-9-16,9 0 16,8 1-1,35-1-15,26 1 16,0-1-16,-8 0 16,25 1-16,18-1 15,-9 0-15,-25 1 16,-36-1-16</inkml:trace>
  <inkml:trace contextRef="#ctx0" brushRef="#br0" timeOffset="-179504.72">23386 13814 0,'0'0'0,"-8"0"16,-1 0-16,0 0 0,1 0 16,-1 0-16,0 0 15,1 0 1,-1 0-16,9 0 0,0 0 15,0 0 1,0 0-16,0 0 16,0 17-1,0 18-15,26 25 0,17 62 16,10 8-16,-10-18 16,9 9-1,-8 1-15,-1-27 16,-8-34-16,-1-18 15,10 0-15,8-17 16,-9 0 0,1-17-16,-9 0 0,-9-18 15,0-8 1,8-27-16,1-25 16,-9-9-16,0 9 0,-8-27 15,8-25 1,-9 9-1,-8 34-15,-1-9 16,1-8-16,-9-9 16,0 34-16,0 19 15,0 16-15,0 0 16,0 27-16</inkml:trace>
  <inkml:trace contextRef="#ctx0" brushRef="#br0" timeOffset="-179193.47">24689 14489 0,'0'0'0,"0"0"15,0 9-15,9 8 16,8 27-16,-8 16 0,0-16 16,-1-1-1,1 0-15,0-8 16,-9 8-16,8-8 16,1-9-16,0 0 15,-1-17-15,-8-1 16,9-16-1,-9 8-15</inkml:trace>
  <inkml:trace contextRef="#ctx0" brushRef="#br0" timeOffset="-179030.28">24524 13874 0,'0'0'0,"0"0"0,0 0 31,0 0-31,0 0 0,0 0 16,0 0-16</inkml:trace>
  <inkml:trace contextRef="#ctx0" brushRef="#br0" timeOffset="-178015.08">26261 13285 0,'0'0'0,"0"0"0,-17 0 0,-36 9 15,-25 8-15,-9 18 16,-25 0-16,-19 8 16,27 0-16,26-8 15,17 8-15,26 9 16,1 9-16,16 8 16,18-8-16,0-18 15,9 9-15,17 9 16,35 17-1,8 8-15,-8-25 16,-9-9-16,-26-9 16,0-17-1,-17 0-15,0-8 16,-1 7-16,-16 1 16,-27 18-16,-35 16 15,1 1-15,17-9 16,0-9-16,0-17 15,0 0-15,8-17 16,18 0-16,9-9 16,17-9-1,17-26-15,0 9 0</inkml:trace>
  <inkml:trace contextRef="#ctx0" brushRef="#br0" timeOffset="-177304.79">26131 14004 0,'0'0'0,"0"0"0,-9 0 15,0 26 1,9 35-16,9 17 15,8 0-15,18-9 16,0 0-16,0 9 16,-9-17-1,0-26-15,0-9 16,-9 0-16,0-18 0,-8 1 16,0-9-1,8-9-15,1-8 16,-1-9-16,-8 0 15,-1-9-15,1 1 16,0-18 0,-1 0-16,1 9 0,8 8 15,1 0 1,-1 18-16,9 0 16,9 17-16,0 0 0,-1 17 15,1 0 1,-9 9-16,0 9 15,0-1 1,0 1-16,0 17 0,-8-9 16,-10-17-1,1 0-15,0-17 16,-9 0-16,0-9 0,0 0 16,0 0-1,0-9-15,0 0 16,9-17-1,-1 0-15,1 0 16,0-17-16,8 8 16,0 9-16,1 9 15,-1 9-15,0 8 16,18 0-16,9 17 16,-10 0-16,10 18 15,8-1 1,0 10-16,-9-10 15,-25-16-15,-10-10 16,-8-8-16</inkml:trace>
  <inkml:trace contextRef="#ctx0" brushRef="#br0" timeOffset="-177134.77">26461 13389 0,'0'0'0,"-9"0"16,9 0-16,0 0 16,0 0-16,0 0 15,17-8 1,9 8-16</inkml:trace>
  <inkml:trace contextRef="#ctx0" brushRef="#br0" timeOffset="-176845.13">27668 13476 0,'0'0'0,"0"0"0,0 0 16,-9 17-1,0 18-15,1 43 16,8 26 0,0-9-16,8 26 0,10 18 15,-1-26 1,9-35-16,18 0 16,8 8-16,9-17 0,-1-25 15,-25-18 1</inkml:trace>
  <inkml:trace contextRef="#ctx0" brushRef="#br0" timeOffset="-176291.64">28171 13745 0,'0'0'0,"0"0"0,0 0 15,0 0 1,0 17-16,0 9 16,0 8-16,9 10 0,9 8 15,16 26 1,18 0-16,9-9 16,0-8-16,-18-18 0,1-17 15,8 0 1,26 0-16,0-9 15,0-8 1,-17-18-16,-17-8 0,-1-18 16,0-34-1,-17 0-15,1-9 16,-19-26-16,-16-18 16,-10 27-1,-17 9-15,-34-1 16,-9 18-16,17 8 15,9 26-15,-9 9 16,-8 9-16,-1 26 16,9 8-16,18 9 15,8 9 1,18 25-16,17 18 0,26 18 16,17-10-1,1-34-15,-10-9 16,27-8-16,17 0 15,18-18-15,-18-8 16,-34-9-16,-18 0 16</inkml:trace>
  <inkml:trace contextRef="#ctx0" brushRef="#br0" timeOffset="-176053.53">29370 14160 0,'0'0'0,"17"18"0,1-1 15,-1 18 1,9 8-16,-9-8 0,1 16 16,-1 10-16,1 8 15,-10-17 1,1-8-16,-9-18 15,0-35-15,0 9 16</inkml:trace>
  <inkml:trace contextRef="#ctx0" brushRef="#br0" timeOffset="-175875.36">29179 13589 0,'0'0'0,"0"0"16,0 0-16,9 0 0,8 8 15,9 1 1,26-9-16,-17-9 16</inkml:trace>
  <inkml:trace contextRef="#ctx0" brushRef="#br0" timeOffset="-175669">29926 14048 0,'0'0'0,"0"8"16,0 10-16,17-1 15,9 9-15,35 9 16,26-1-16,-35-16 16</inkml:trace>
  <inkml:trace contextRef="#ctx0" brushRef="#br0" timeOffset="-175150.27">31046 13589 0,'-9'0'0,"1"0"0,-18 0 16,-1 0-16,-7 0 16,-10 0-16,-8 0 15,0 17 1,17 0-16,9 9 0,9 26 16,17 17-16,17 9 15,18 35 1,8 17-16,-8-26 0,-9-17 15,0-1 1,-8 18-16,-10-17 16,-16-35-1,-10-9-15,-8-8 16,-17-1-16,-18-8 0,0-17 16,0 0-1,18-18-15,0-26 0,-1-17 16,27-8-1,8 8-15,18-18 16,34-16 0,35-27-16,1 44 0,-45 52 15</inkml:trace>
  <inkml:trace contextRef="#ctx0" brushRef="#br0" timeOffset="-174935.26">31393 14411 0,'0'0'0,"0"9"16,18 17-1,16 26-15,1 9 0,-17-9 16,-1 0-1,9-18-15,-17-16 16</inkml:trace>
  <inkml:trace contextRef="#ctx0" brushRef="#br0" timeOffset="-174734.89">31254 13701 0,'0'0'0,"0"0"15,0 0-15,0 0 16,18 9-16,-10 0 16,1-1-16</inkml:trace>
  <inkml:trace contextRef="#ctx0" brushRef="#br0" timeOffset="-174489.36">31697 13615 0,'0'0'0,"0"0"0,9 17 15,17 26-15,26 35 16,26 17-16,18 35 16,-1 18-16,-25-18 15,-9 25-15,-35-7 16,-44-18-16,-8-61 16</inkml:trace>
  <inkml:trace contextRef="#ctx0" brushRef="#br0" timeOffset="-173135.16">20225 15451 0,'0'0'0,"-8"0"15,-1 0-15,0 0 16,1 0-16,-1 17 16,-8 27-16,-1 7 15,18 10 1,9 43-16,8 26 16,18-9-16,17-8 0,-8 8 15,-1-8 1,-8-27-16,-9-25 0,0 0 15,0-18 1,9-17-16,-1 0 16,1-9-1,9-8-15,-1-18 0,9-8 16,9-35 0,-18-26-16,1-9 15,-10 1-15,-7-27 16,-1-8-16,0 8 15,-9 27-15,0-18 16,1-9 0,-10 35-16,1 26 15,0 18-15,-9-1 16,0 26-16</inkml:trace>
  <inkml:trace contextRef="#ctx0" brushRef="#br0" timeOffset="-172486.59">21615 16508 0,'0'0'0,"0"0"0,0 0 16,0 0 0,0 0-16,0 0 0,0 0 15,9-9 1,-1-17-16,-16 0 16,-1-9-16,-17 1 15,0-1-15,0 0 16,0 18-16,0 0 15,0 17 1,0 0-16,0 0 16,8 8-16,1 10 15,-1 16-15,1 1 16,17 0-16,0-9 16,9 0-16,-1 0 15,1-18-15,0 1 16,-1 0-1,1-1-15,0-8 16,0 0-16,-1-8 16,1-1-16,0 0 15,-1 9 1,1 0-16,0 0 0,-9 0 16,0 0-16,8 18 15,10 8 1,16 17-16,10 26 0,8 35 15,0 9 1,-9-18-16,-8-8 16,0 8-1,0-17-15,-9-9 16,-18-17-16,1-17 0,0-18 16</inkml:trace>
  <inkml:trace contextRef="#ctx0" brushRef="#br0" timeOffset="-172264.95">22223 16664 0,'0'0'0,"0"17"0,0 9 15,9 17-15,-1 0 16,1-8-16,0-9 16,-9-9-1,0-8-15,0 0 16</inkml:trace>
  <inkml:trace contextRef="#ctx0" brushRef="#br0" timeOffset="-172102.26">22032 16049 0,'0'0'0,"0"0"16,0 0-16,26 0 15,0 8-15</inkml:trace>
  <inkml:trace contextRef="#ctx0" brushRef="#br0" timeOffset="-171794.76">23239 16187 0,'0'0'0,"0"0"0,17 0 15,27 9 1,8 8-16,17-8 15,1-1 1,-10 1-16,10 0 16,-27-9-16</inkml:trace>
  <inkml:trace contextRef="#ctx0" brushRef="#br0" timeOffset="-171575.23">23317 16568 0,'0'0'0,"0"0"16,0 0-16,17 9 16,27 0-16,25-1 15,1-16-15,17-1 16,25-8-16,1 8 15,-69 9-15</inkml:trace>
  <inkml:trace contextRef="#ctx0" brushRef="#br0" timeOffset="-171095.18">24038 15737 0,'0'0'0,"0"0"0,0 0 16,0 0-16,0 8 15,0 10 1,0 25-16,17 26 15,1 1-15,16-1 16,18 18-16,0-1 16,9 9-1,0-17-15,-9-8 16,-8-27-16,-10 0 0,-8-17 16,0 0-1,0-17-15,-8 0 16,8-18-16,9-26 15,8-34 1,-17-9-16,0-9 16,0-17-16,0-8 0,-8 17 15,-10 8 1,10 0-16,-10 9 16,18-8-16,0-1 0,-8 61 15</inkml:trace>
  <inkml:trace contextRef="#ctx0" brushRef="#br0" timeOffset="-170840.42">25393 16525 0,'0'0'0,"0"17"0,0 1 16,0 8-16,8 8 16,1 18-16,0 0 15,-1-9-15,-8 1 16,9-18-16,-9-18 16,0 10-1,0-10-15,0-25 16,9 8-16</inkml:trace>
  <inkml:trace contextRef="#ctx0" brushRef="#br0" timeOffset="-170664.98">25358 15745 0,'0'0'0,"0"0"16,0 0-16,0 0 15,0 0-15,8 9 16,1-9-16,17 0 16,-8 9-16</inkml:trace>
  <inkml:trace contextRef="#ctx0" brushRef="#br0" timeOffset="-170250.03">26713 15442 0,'0'0'0,"0"0"0,0 0 0,0 0 16,-9 0-16,-17 0 15,-26 18 1,0 16-16,-1 9 16,1 9-16,0 0 0,0 9 15,0 17 1,17 26-16,1-17 15,16-18 1,1-8-16,17-1 0,9 1 16,-1-9-1,10-9-15,-10-26 16,10 9-16,-1 0 0</inkml:trace>
  <inkml:trace contextRef="#ctx0" brushRef="#br0" timeOffset="-169945.04">26591 16101 0,'0'0'16,"0"17"-16,9 0 0,8 9 16,0 0-16,18 9 15,0 17 1,0-9-16,-1-17 15,10 0-15,-1-17 16,1-1-16,-10 1 16,-8-18-16,0 1 15,0-10-15,-17 1 16,-18-9-16,-25-9 16,-10-8-16,-25 0 15,-18-9 1,-9 17-16,18 1 15,26 25-15,35 18 16</inkml:trace>
  <inkml:trace contextRef="#ctx0" brushRef="#br0" timeOffset="-169565.18">27485 15693 0,'0'0'0,"0"0"0,-8 9 0,-1 8 16,-17 1-16,0-1 16,-9 9-16,0 9 15,18-1-15,0 18 16,17 0-1,17 0-15,18 9 16,8-1-16,1-8 16,-10 0-16,-8-8 15,-8-10 1,-9-8-16,-18 0 0,-9 9 16,-8-9-16,-17 0 15,-18 0 1,-17-17-16,9 8 0,51 0 15</inkml:trace>
  <inkml:trace contextRef="#ctx0" brushRef="#br0" timeOffset="-169220.05">28119 15312 0,'0'0'0,"0"0"0,0 0 16,0 0-16,0 0 16,-8 18-16,-1 8 0,0 26 15,9 34 1,0-8-16,18 43 15,-1 35 1,9-34-16,0-10 0,18 35 16,-1-8-1,0-52-15,-17-27 16,18-16-16,-1-18 0,-8-9 16,-9-8-1</inkml:trace>
  <inkml:trace contextRef="#ctx0" brushRef="#br0" timeOffset="-168773.22">28762 15771 0,'0'0'0,"0"9"16,17 17-16,1 26 15,16 26-15,1 0 16,9-9-16,-10 0 16,10 9-16,8-8 15,0-18-15,0-9 16,9-17-16,-9-17 16,-9-18-16,-8-8 15,0-9-15,-9-18 16,0-8-1,-17-34-15,-9-35 16,-44 8-16,-34-17 16,-26 0-16,17 26 15,-17 18 1,0 25-16,17 26 0,35 18 16,8 17-16,10 0 15,7 17 1,10 1-16,0 25 0,17 9 15,8 8 1,36 18-16,51 9 16,10-18-16,60 9 15,165 61 1</inkml:trace>
  <inkml:trace contextRef="#ctx0" brushRef="#br0" timeOffset="-168501.51">29821 16213 0,'0'0'0,"9"9"0,9 25 15,-1 10 1,0 16-16,-8-8 16,0-8-1,-1-18-15,-8 0 0,0 0 16,0-18-16</inkml:trace>
  <inkml:trace contextRef="#ctx0" brushRef="#br0" timeOffset="-168300.5">29622 15512 0,'0'0'0,"0"0"0,0 0 0,8 0 15,10 8 1,-1 1-16</inkml:trace>
  <inkml:trace contextRef="#ctx0" brushRef="#br0" timeOffset="-168100.41">30325 15936 0,'0'0'0,"9"17"15,8 1-15,27-1 16,42 0-16,1-8 16,-9 8-16,-34 1 15</inkml:trace>
  <inkml:trace contextRef="#ctx0" brushRef="#br0" timeOffset="-167650.12">31333 15468 0,'0'0'0,"0"0"0,0 0 16,0 0-16,-9 0 16,0 0-16,0 9 15,-17 0 1,9 8-16,-9 17 0,9 10 16,8 8-16,9 34 15,17 53 1,9-9-16,-8-17 0,8 16 15,0-16 1,-17-35-16,-1-17 16,-16-9-1,-1-9-15,-17 0 16,0 1-16,0-18 0,-18 0 16,1-18-1,8-16-15,0-1 0,18 0 16,0-17-1,25-43-15,18-26 16,9 8 0,9 9-16,-1 26 0,-17 35 15</inkml:trace>
  <inkml:trace contextRef="#ctx0" brushRef="#br0" timeOffset="-167465.28">31654 16101 0,'0'0'0,"0"17"0,9 0 15,8 9-15,0 26 0,1 9 16,-1-1-16,0-16 16,1-10-1,-10 1-15,1-18 16</inkml:trace>
  <inkml:trace contextRef="#ctx0" brushRef="#br0" timeOffset="-167278.72">31663 15537 0,'0'0'0,"0"0"0,0 0 0,0-8 16,0-1-16,17-8 16,9-9-16,-9 17 15</inkml:trace>
  <inkml:trace contextRef="#ctx0" brushRef="#br0" timeOffset="-167050.09">32227 15208 0,'0'0'0,"0"0"16,0 9-16,17 17 15,9 26-15,18 61 16,8 8-16,-9 35 16,1 34-16,-27 10 15,-34 7-15,-18-33 16,-43-27-16,-35-9 15,-52-25 1,-139 78-16</inkml:trace>
  <inkml:trace contextRef="#ctx0" brushRef="#br0" timeOffset="-155775.05">15996 17027 0,'0'0'0,"0"0"0,0 0 16,0 0-16,0 0 16,0 0-16,0 0 15,0 0-15,0 18 16,0-1-16,0 26 15,18 27-15,-1 8 16,0-9 0,1 9-16,16 8 15,-7 18-15,-1-17 16,8-18-16,1 1 16,-9-18-16,0-9 15,-8-17-15,-1 0 16,0-18-16,1 1 15,-1 0 1,9-18-16,-9 0 16,18-8-16,0-26 15,0-18-15,-9-8 16,0 17-16,0-9 16,0-8-16,-9-9 15,-8-9 1,0 9-16,-1 27 0,1-1 15,0 8 1,-9 18-16,17 9 0,0 0 16,1 17-1</inkml:trace>
  <inkml:trace contextRef="#ctx0" brushRef="#br0" timeOffset="-154855.37">16986 17894 0,'0'-9'0,"9"0"0,0 9 0,-1 0 16,-8 0-1,9 0-15,0 0 16,-1 0-16,1 0 16,0 0-16,-9 0 15,0 0-15,0 0 16,0 0-16,0 0 15,-9 0-15,0 0 16,1 0-16,-1 0 16,-17 9-1,0 8-15,0 0 0,0 9 16,8 0 0,1 0-16,0 0 15,-1 9-15,18 0 16,0-1-16,0-8 15,9 0-15,0-8 16,-1-10 0,1 1-16,8-18 15,1-8-15,8-9 16,0 0-16,0 0 16,-17-9-16,-1-17 15,1-17-15,-18 0 16,1 0-16,-1 17 15,-8 8 1,8 10-16,0 8 0,1 0 16,8 8-1,0 1-15,0 8 16,0 9-16,0 0 0,0 0 16,0 0-1,0 26-15,0 26 16,17 18-16,0-10 15,1 1 1,16 8-16,10 0 16,-9-8-16,-9-18 15,0-8-15,-9-18 16,0-8-16,9-18 16,0 1-16,-17 8 15</inkml:trace>
  <inkml:trace contextRef="#ctx0" brushRef="#br0" timeOffset="-154644.89">17386 17919 0,'0'0'0,"0"0"0,0 0 16,0 9-16,0 8 15,17 1 1,0 8-16,1 8 15,-1 1-15,-8 0 16,0-9-16,-1 0 16,1-9-16,-9 9 15,0-17 1</inkml:trace>
  <inkml:trace contextRef="#ctx0" brushRef="#br0" timeOffset="-154475.25">17368 17582 0,'-8'-9'0,"-1"-8"0,0 8 16,9 0-16,-8 1 16,8 8-16,0 0 15,0 0-15,0 0 16,0-9-16,0 0 16,0-17-1,0 9-15</inkml:trace>
  <inkml:trace contextRef="#ctx0" brushRef="#br0" timeOffset="-154095.02">17716 17885 0,'0'0'0,"0"9"0,8-1 15,1 1-15,8-1 16,10 1 0,25 8-16,26-8 15,9 0-15,-9-18 16,-9 0-16,9 1 16,1-18-16,16 17 15,-17 9-15,-52 0 16</inkml:trace>
  <inkml:trace contextRef="#ctx0" brushRef="#br0" timeOffset="-153761.59">17881 17495 0,'0'0'0,"0"0"0,0 0 15,0 9-15,0 8 16,8 9 0,10 9-16,-1 25 15,18 18-15,-9-8 16,9-10-16,-9 1 15,0 8-15,0-8 16,-17-1-16,-1-25 16,1 8-16,17 9 15,-9-17-15,-8-18 16</inkml:trace>
  <inkml:trace contextRef="#ctx0" brushRef="#br0" timeOffset="-153324.9">18714 17521 0,'0'0'0,"0"0"0,0 0 16,0 0-16,0 0 15,9 9 1,0 8-16,8 26 0,1 18 15,-1 8 1,0 1-16,-8-10 16,8 1-1,-8 17-15,0 17 0,-18-8 16,0-27-16,1-16 16,-1-1-1,-8-17-15,-1 0 0,1 0 16,-1-17-1,1-1-15,0 1 16,-1-9 0,10-9-16,-1 1 15,0-18-15,9-9 16,9-8-16,8-1 16,27-8-16,34 0 15,0 9-15,-17 8 16,-35 27-16</inkml:trace>
  <inkml:trace contextRef="#ctx0" brushRef="#br0" timeOffset="-152835.2">19366 17235 0,'0'0'0,"0"0"16,0 0-16,-9 0 15,0 18 1,9 16-16,0 9 15,0 1-15,18 8 16,-1 0-16,0 0 16,10 8-16,-1 1 15,0-9-15,-9-9 16,0-17-16,-8 0 16,0-17-16,-1 0 15,-8-9-15,0-9 16,9-8-1,0-18-15,-1-8 16,1-1-16,0-16 16,0-18-16,-9 0 15,0 0 1,0 17-16,0 9 0,8 9 16,1 8-16,0 9 15,-9 26-15,0 0 16</inkml:trace>
  <inkml:trace contextRef="#ctx0" brushRef="#br0" timeOffset="-152225.46">20060 17824 0,'0'0'0,"0"0"15,0 0 1,0 0-16,0 0 0,0 0 15,0 0 1,0 0-16,-8-8 16,-1-10-1,-17 1-15,-9 0 0,-8-1 16,-9 18-16,0 0 16,17 18-1,0-1-15,9 0 0,9 9 16,-1 0-1,1-8-15,17-1 16,0 0 0,17 0-16,18 1 15,0-10-15,8 1 16,-8 0-16,-9-1 16,0-8-16,0 0 15,-8 0-15,-10 0 16,1 9-16,0 8 15,-1 1 1,10 25-16,-1 26 0,0 1 16,-8-1-1,8 0-15,1 1 16,-1 8-16,9-18 0,-8-25 16,-1-9-1,-8-9 1</inkml:trace>
  <inkml:trace contextRef="#ctx0" brushRef="#br0" timeOffset="-152005.3">20243 17971 0,'0'0'0,"0"0"0,0 18 0,0 8 15,9 8 1,-1 10-16,1-10 16,0-8-16,-1-8 15,-8-10-15,0-8 16,9 0-16</inkml:trace>
  <inkml:trace contextRef="#ctx0" brushRef="#br0" timeOffset="-151835.3">19991 17356 0,'0'0'0,"0"0"15,0 0-15,0 0 16,0 9-16,0-9 16,0 0-16,17-9 15,9 1 1,-8-1-16</inkml:trace>
  <inkml:trace contextRef="#ctx0" brushRef="#br0" timeOffset="-151305.16">20972 17634 0,'0'0'0,"0"0"16,0 0-16,0 17 0,0 0 15,9 1 1,8-1-16,27 18 16,34-1-16,0-8 15,-17-17-15,8 0 16,18-18-16,-17 9 15,-1-17 1,-25 8-16</inkml:trace>
  <inkml:trace contextRef="#ctx0" brushRef="#br0" timeOffset="-151044.95">21137 18127 0,'0'0'0,"0"0"16,9 0-16,8 0 15,18 0-15,9-8 16,34-10-16,35-8 15,17-17 1,-26 0-16,-61 34 0</inkml:trace>
  <inkml:trace contextRef="#ctx0" brushRef="#br0" timeOffset="-139720.45">22544 17408 0,'0'0'0,"0"0"0,0 0 0,0 0 15,0 0-15,-9 0 16,1 0-16,-1 0 15,9 0-15,-9 0 16,9 0-16,0 0 16,0 0-1,-8 0-15,8 9 16,0-9-16,-9 0 0,9 9 16,-9-1-1,9 1-15,0 8 0,0 1 16,18 16-1,8 10-15,8 8 16,10 17 0,-1-8-16,-17-9 15,0-9-15,0-17 16,-8 0-16,-9-17 16,-1-1-16,1-8 15,-9 0-15,0 0 16,0-8-16,9-1 15,-1-17 1,1-17-16,0-1 0,-1-8 16,1 0-1,8-17-15,1-26 16,-1-1-16,0 27 0,-8 0 16,0 17-1,-9 43 1</inkml:trace>
  <inkml:trace contextRef="#ctx0" brushRef="#br0" timeOffset="-139385.33">23274 18127 0,'0'0'0,"0"9"0,0 17 15,-9 9-15,9 8 16,0-8-1,0-9-15,0 0 16,0 0-16,9 0 16,-1-18-16,1 1 15,-9-9 1,0 0-16</inkml:trace>
  <inkml:trace contextRef="#ctx0" brushRef="#br0" timeOffset="-139191.89">23013 17261 0,'0'0'0,"0"0"0,0 0 16,0 0-16,0 18 0,0-1 16,0 0-1,17 9-15,-8 0 16,8-9-16,18 1 15,-17-1-15</inkml:trace>
  <inkml:trace contextRef="#ctx0" brushRef="#br0" timeOffset="-138475.1">23934 17270 0,'0'0'0,"0"0"0,0 0 15,0 0 1,0 0-16,0 9 16,0-1-16,-9 10 15,-17 7-15,0 10 16,-9 8-16,-8 9 16,8 0-1,0 26-15,0 0 16,9 0-16,9 0 15,0-17-15,17-18 16,0 0-16,0-8 16,8 0-16,10-9 15,8 8-15,26 1 16,26 0-16,0-9 16,-17 0-16,17 0 15,44-9 1,-1 9-16,-17 0 15,1-9-15,25 9 16,-8 0-16,-36-17 16,-7 0-16,25-1 15,-9-8-15,-25-8 16,-9-1-16,-18-17 16,0-9-16,-17 9 15</inkml:trace>
  <inkml:trace contextRef="#ctx0" brushRef="#br0" timeOffset="-137745.21">24924 17062 0,'0'0'0,"0"0"0,0 0 15,-9 0-15,0 0 16,-17 17-16,-17 1 16,-1-1-1,-8 0-15,17 9 16,1 9-16,-1 0 0,18 17 16,-1 17-1,1-9-15,17 10 16,9 34-1,8 0-15,18-18 16,-1-8-16,-8-17 16,1-18-16,-19 0 15,-8 1-15,-8-1 16,-1-17-16,-17 0 16,0 0-16,0-17 15,0-1-15,0-16 16,8-1-1,1 0-15,-1 1 16,1-10-16,17 10 16,0-18-16,9 0 15,8 0-15,18-18 16,17 10-16,0 16 16,-17 10-16</inkml:trace>
  <inkml:trace contextRef="#ctx0" brushRef="#br0" timeOffset="-137520.09">24871 17764 0,'0'0'0,"0"0"16,0 8-16,9 10 0,0-1 15,0 9 1,-1 0-16,1 0 0,8 0 15,1-9 1,-1 18-16,9-9 16,-17-9-1,-1-8-15,1-1 0</inkml:trace>
  <inkml:trace contextRef="#ctx0" brushRef="#br0" timeOffset="-137365.03">25063 17270 0,'0'0'0,"0"0"0,0 0 15,0 0 1,0 17-16,17 1 0,0 7 16,-8-16-16</inkml:trace>
  <inkml:trace contextRef="#ctx0" brushRef="#br0" timeOffset="-128785.43">26417 17123 0,'0'0'0,"0"0"0,0 0 0,0 8 16,0 1-16,0 0 16,0-1-16,0 10 15,0-1-15,0 0 16,0 9-16,0 0 16,-8 9-16,-1-1 15,0 1-15,-17 17 16,0 9-16,-9 8 15,-17 9 1,-9 9-16,9-9 16,0-9-16,18-9 15,-1-8-15,17-8 16,1-1-16,0-17 16,17 0-16,0-9 15,0-8-15,17 8 16,35-8-1,18 0-15,34-9 16,52-9-16,0 0 16,1 1-16,34 8 15,-26 8-15,-9 10 16,9 8-16,-43 8 16,-1-8-16,18-8 15,-17-1 1,-35-8-16,-27-1 0,-16-8 15,-1-8 1,1-1-16,-27 0 16,-8-8-16,-1 8 15</inkml:trace>
  <inkml:trace contextRef="#ctx0" brushRef="#br0" timeOffset="-128022.27">26982 17201 0,'0'0'0,"0"0"16,0 0-16,0 0 15,0 0-15,0 0 16,0 0-16,0 0 15,0 0 1,0 0-16,0 0 16,0 0-16,0 8 15,0 10-15,0 16 16,0 10-16,0-10 16,0 1-16,8-1 15,1-8-15,0 0 16,-9 0-16,0 0 15,8-17 1,1 0-16,0-1 0,0-8 16,8-8-1,-8 8-15</inkml:trace>
  <inkml:trace contextRef="#ctx0" brushRef="#br0" timeOffset="-127765.39">27121 16906 0,'0'0'0,"0"0"0,8 9 15,1-1 1,0 10-16,-1-1 0,1 0 16,0 9-16,-1 0 15,-8 9 1,0 8-16,0 18 15,9 0-15,-9-1 16,0-8-16,0-9 16,0-17-1,0 0-15,0-17 0,0 0 16</inkml:trace>
  <inkml:trace contextRef="#ctx0" brushRef="#br0" timeOffset="-127455.49">26478 17053 0,'0'0'0,"0"0"0,0 0 15,0 0 1,9 0-16,25 9 15,19 0-15,-1-1 16,0-8-16,26-8 16,26-1-1,0-8-15,-25-1 16,-10-8-16,0-8 16,1 8-16,17-26 15,8-9-15,-34 18 16,-35 25-16</inkml:trace>
  <inkml:trace contextRef="#ctx0" brushRef="#br0" timeOffset="-127175.42">27659 16854 0,'0'0'0,"0"0"15,0 0-15,9 9 16,-1 8-1,1 0-15,0 1 16,-9-1-16,0 9 16,0 0-16,0 9 15,0 8-15,-9 35 16,0 9-16,1-1 16,-10-8-16,-8-9 15,0 9-15,0-8 16,-8-10-1,16-16-15,1-18 0,-1 8 16,10-8 0</inkml:trace>
  <inkml:trace contextRef="#ctx0" brushRef="#br0" timeOffset="-126705.58">27668 17547 0,'0'0'0,"0"0"0,0 9 0,17 8 15,1 0-15,8 1 16,0-1-1,0 0-15,0-8 0,0 0 16,0-1 0,-9 1-16,-8 0 15,0-1 1,-1 1-16,-16 8 0,-1 1 16,-17 8-16,8 0 15,1 0 1,0 0-16,-1-9 15,1 0-15,8-8 16,9 0-16,0-1 16,0-8-1,0 0-15,9 0 0,34 9 16,10-1-16,7-16 16,-8-1-1,1-8-15,-19 8 16,-16 9-16</inkml:trace>
  <inkml:trace contextRef="#ctx0" brushRef="#br0" timeOffset="-126255.2">28345 17408 0,'0'0'0,"0"0"15,0 9-15,0 0 16,0-1-16,18 10 15,-1-1 1,9 0-16,0-8 16,9 0-16,8-18 15,1 9-15,16 0 16,-16 0-16</inkml:trace>
  <inkml:trace contextRef="#ctx0" brushRef="#br0" timeOffset="-125625.18">29075 17201 0,'0'0'0,"0"0"16,0 0-16,-9 17 16,0 0-16,1 9 15,-1 0-15,0 9 16,1-1-1,-10 1-15,9 0 16,1-1-16,8 1 16,0 8-16,8-8 15,1 8 1,9-17-16,-10-8 16,10-10-16,-1 1 15,0-18-15,9 1 16,0-18-16,0 0 15,1-18-15,-1-8 16,-9-17-16,-8 0 16,-18 17-1,0 0-15,-17 17 16,0 1-16,0 16 16,0 1-16,0 0 15,0 8-15,0 9 16,-9 0-16,9 9 15,9 8-15,17 0 16,0 18 0,17 8-16,18-8 15,34 8-15,18-17 16,0-17-16,-44-1 16</inkml:trace>
  <inkml:trace contextRef="#ctx0" brushRef="#br0" timeOffset="-125333.23">29908 17538 0,'0'0'0,"0"9"16,0 8-16,0 1 0,0 8 15,0 8 1,0 1-16,0-9 16,0 0-16,0 9 0,9-9 15,0 0 1,-1-9-16</inkml:trace>
  <inkml:trace contextRef="#ctx0" brushRef="#br0" timeOffset="-125135.34">29656 17166 0,'0'0'0,"0"0"16,0 9-16,0 8 16,0 0-16,9 9 15,9 9 1,-1-18-16</inkml:trace>
  <inkml:trace contextRef="#ctx0" brushRef="#br0" timeOffset="-124442.58">27946 18171 0,'0'0'0,"0"0"16,0 0-16,0 0 0,0 0 15,8 0-15,10 17 16,16 0 0,19 1-16,42 8 15,27 8 1,-1-8-16,1 0 0,43 0 15,-26-17 1,0 0-16,34-9 0,-25-9 16,-18 0-1,35-17-15,-17 0 16,-35-17-16,34-9 16,-16 0-16,-36 9 15,-8 8-15,-9-8 16,0 8-1,-43 26-15</inkml:trace>
  <inkml:trace contextRef="#ctx0" brushRef="#br0" timeOffset="-112795.59">20052 13181 0,'0'0'0,"-9"0"0,-8 9 0,-18-9 16,-26 9-16,-8-1 15,-9 1 1,-27 8-16,-34 18 0,18 0 15,25-1 1,1 1-16,-18 8 16,17 1-1,18-10-15,26 1 16,0 8-16,17 9 16,18 18-16,0-10 15,8-8-15,0 9 16,9 25-16,18 18 15,-1-8-15,9-10 16,9 1 0,-9 8-16,-9 26 15,-17-17-15,-17-17 16,-27 34-16,1 9 16,-18-17-16,-43-9 15,-18-18-15,27 1 16,-18-9-16,-17 0 15,17-26-15,52-26 16,9-18-16,8 1 16,1-9-1,8-9-15,9 1 0,9-10 16,-1 1 0,18-9-16,0 0 15,0 9-15,18-9 16,8 0-16,17 9 15,27-1-15,-1 18 16,-8 18 0,-18-1-16,1 18 0,-1-1 15,-17 9-15,0-8 16,-17 8 0,0 9-16,-18 9 15,-26 34-15,-34 1 16,-27-10-16,1-8 15,-44-9 1,-26 18-16,0-9 0,-26 9 16,26-18-1,-18-17-15,-8-9 16,18 1-16,-10-1 0,27-17 16,0 8-1,-9 18-15,34 9 16,10-9-1,-1 17-15,9 18 0,18 8 16,25 9 0,18 9-16,9 25 15,8 10-15,18-10 0,17-8 16,8 17 0,1-34-16,17-35 15,26 9 1,18-1-16,-1-17 0,1-25 15,8-10 1,-43-16-16</inkml:trace>
  <inkml:trace contextRef="#ctx0" brushRef="#br0" timeOffset="-111835.27">17186 12142 0,'0'0'0,"-9"0"16,1 0-16,-1 0 0,0 0 16,-8 0-1,0 0-15,-1 9 16,9-1-16,1 10 0,8 25 16,17 35-1,1 0-15,16 0 16,1 9-1,17 25-15,-8 9 0,-18-25 16,0-1 0,8 44-16,10-10 15,-9-33-15,8-1 0,0-17 16,-17 0 0,-17-26-16,0 0 15,-9 0 1,-9-35-16</inkml:trace>
  <inkml:trace contextRef="#ctx0" brushRef="#br0" timeOffset="-111413.56">17012 12315 0,'0'-8'0,"-8"-1"0,8-17 0,0 0 16,8 0-16,18-9 16,35-25-16,0 8 15,0 17-15,-9 18 16,9 17 0,25 8-16,-7 10 15,-19 16-15,-16 1 16,-1 8-16,-17 27 15,0 16-15,-17 1 16,-18-18-16,-17 9 16,-26 17-1,-9 1-15,18-18 0,8-26 16,9-9-16,0-17 16,9 0-1,-1-9-15,1-8 16,8 0-16,1-9 15,8 0-15,0 0 16,0 0 0,0 0-16,0 0 0</inkml:trace>
  <inkml:trace contextRef="#ctx0" brushRef="#br0" timeOffset="-110315.37">18376 12774 0,'0'0'0,"8"9"0,-8 0 16,0-1-16,0 1 15,0 0 1,0-1-16,0 1 16,0 0-16,0-9 15,-8 0-15,8 0 16,-9 0-16,0-9 15,1 0-15,-10-8 16,10 0-16,-1-1 16,0 1-1,1-9-15,-18 9 0,-1-1 16,1 1-16,-17 0 16,0-1-1,-10 18-15,10 0 16,8 18-16,1-1 15,-1 26-15,0 9 16,18 9-16,-1 0 16,1-9-16,17 0 15,0-9 1,17 0-16,18 1 16,17-10-16,0-8 0,-8-17 15,-1-1 1,-17-16-16,0-1 15,0 0-15,0-8 16,0 0-16,-8-9 16,-1 0-1,-8 0-15,0-9 0,-1 1 16,-8-1-16,0 0 16,0 18-1,0 0-15,0-1 16,0 18-16,0 0 15,0 0-15,18 0 16,-1 18 0,18 16-16,17 1 0,9 0 15,-18-1-15,0 1 16,-17-9 0,1 0-16,-1 0 15,0-17-15,-18-1 16,1-8-16,0 0 15</inkml:trace>
  <inkml:trace contextRef="#ctx0" brushRef="#br0" timeOffset="-109981.64">18662 12653 0,'0'0'0,"0"0"16,0 0-1,0 0-15,0 0 0,0 0 16,18 17 0,-1 18-16,9 17 15,9 0-15,0-9 0,-1 1 16,-8-18 0,-8 0-16,-10-18 15,1 1-15,0 0 16,-9-1-1,0-8-15,0-8 16,0-18-16,-9-18 16,9-8-16,0-8 15,9-18-15,8 0 16,18-35 0,8 9-16,-25 44 15,-10 34-15</inkml:trace>
  <inkml:trace contextRef="#ctx0" brushRef="#br0" timeOffset="-109675.4">19123 12090 0,'0'0'0,"0"0"16,0 0-16,0 9 15,8-1-15,10 10 16,8 8-16,26 17 16,9 18-1,17 25-15,-17-16 0,-18-10 16,-17-8-16,0 0 16,9 17-1,-9-8-15,0 0 16,0-18-16,-9-17 15,-8-17-15,0-1 16,-9-8 0</inkml:trace>
  <inkml:trace contextRef="#ctx0" brushRef="#br0" timeOffset="-109295.68">20052 12194 0,'0'0'0,"0"0"0,0 0 16,0 0-1,0 0-15,-9 0 16,0 0-16,-17 17 0,-17 9 16,-18 9-1,0 17-15,9 0 16,18-9-16,-1-8 15,17-9-15,1 0 16,0-17 0,8-1-16,0 1 15,9 0-15,0-1 0,0-8 16,0 9 0,18 0-16,16 8 15,19 0-15,7 9 16,1 0-16,-9-9 15,0 9 1,-17-8-16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4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24575,'0'0'0,"0"0"0,-2 0 0,-3 2 0,-2 4 0,-2 9 0,1 12 0,1 12 0,2 13 0,4 5 0,5-2 0,4-3 0,5-8 0,1-11-8191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24575,'2'-2'0,"0"1"0,0 0 0,0-1 0,0 1 0,1 0 0,-1 0 0,0 0 0,0 1 0,1-1 0,-1 0 0,1 1 0,-1 0 0,4-1 0,37 1 0,-25 1 0,47 0 0,78 10 0,364 53 0,-389-52-1365,-78-9-5461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24575,'0'0'0,"3"6"0,8 9 0,7 12 0,7 10 0,6 19 0,3 22 0,1 18 0,-7 11 0,-9 2 0,-14-5 0,-15-9 0,-17-15 0,-22-16 0,-15-19 0,-3-18 0,10-13-8191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24575,'0'0'0,"-2"0"0,-4 6 0,-8 11 0,-6 14 0,-4 12 0,-1 11 0,5 15 0,13 16 0,24 12 0,28 5 0,13-8 0,-3-20-8191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4 0,5 9 0,4 9 0,5 11 0,3 14 0,2 12 0,0 11 0,-2 5 0,-5 0 0,-4-2 0,-4-7 0,-3-10 0,-2-15-8191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24575,'0'0'0,"0"0"0,0-2 0,6-2 0,13-5 0,20-5 0,20 1 0,16 2 0,16 3 0,11 5 0,4 3 0,-6 1 0,-20 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24575,'0'0'0,"5"0"0,16 2 0,19 2 0,19 1 0,19-3 0,20-3 0,12-2 0,4 0 0,-10 1 0,-25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68 24575,'-6'-6'0,"-4"-1"0,1 0 0,-1 0 0,-1 1 0,1 0 0,-1 1 0,0 1 0,0-1 0,0 2 0,-1 0 0,0 0 0,1 1 0,-1 0 0,0 1 0,-17 0 0,29 1 0,0 0 0,0 0 0,0 0 0,0 0 0,0 0 0,0 0 0,0 0 0,0 0 0,0 0 0,0 1 0,0-1 0,0 0 0,0 0 0,0 0 0,0 0 0,0 0 0,0 0 0,0 0 0,0 0 0,0 0 0,0 0 0,0 0 0,0 0 0,0 0 0,0 0 0,0 0 0,0 0 0,0 0 0,0 0 0,0 0 0,0 1 0,0-1 0,0 0 0,0 0 0,0 0 0,0 0 0,0 0 0,0 0 0,0 0 0,0 0 0,0 0 0,0 0 0,0 0 0,0 0 0,0 0 0,0 0 0,0 0 0,0 0 0,0 0 0,0 0 0,0 0 0,0 0 0,0 0 0,0 0 0,0 0 0,-1 0 0,1 0 0,0 0 0,0 0 0,0 0 0,0 0 0,7 5 0,12 4 0,3-2 0,0 0 0,0-2 0,0 0 0,1-2 0,-1 0 0,44-1 0,-65-2 0,1 0 0,-1 0 0,0 0 0,1 0 0,-1 0 0,0 1 0,0-1 0,1 0 0,-1 1 0,0-1 0,0 1 0,0-1 0,0 1 0,0-1 0,0 1 0,0 0 0,0 0 0,0 0 0,0-1 0,0 1 0,0 0 0,0 0 0,0 2 0,2 1 0,-2 0 0,1 0 0,0 1 0,-1-1 0,1 7 0,0-6 0,44 284 0,-33-181 0,-7-67 0,-3-6 0,3 0 0,16 59 0,-20-90-114,-1 1 1,1 0-1,0-1 0,1 1 0,-1-1 1,1 1-1,0-1 0,0 0 0,0 0 1,0-1-1,5 5 0,9 2-6712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4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3091 3860 24575,'0'0'0,"0"0"0,0 0 0,0 0 0,0 0 0,-7 0 0,-39-3 0,1-1 0,-45-11 0,32 5 0,-70-15 0,-223-73 0,-35-53-278,9-25-353,265 123 702,-129-68-879,-344-231-1,378 198 667,149 104-15,-72-80 0,96 90 53,2-1-1,-52-86 1,65 91 75,1 0 1,2-2-1,1 0 0,-12-53 1,19 51 28,1-1 0,2 1 0,2-1 0,1 0 0,2 0 0,3 0 0,1 1 0,1-1 0,17-56 0,-8 49 0,2 1 0,2 1 0,2 1 0,2 1 0,2 0 0,2 2 0,44-56 0,-26 46 5,3 2 0,2 1 0,110-82-1,-67 66-125,168-85 0,-132 88-679,253-82 0,153 3 248,450-51 552,13 74 0,490 78 0,-1041 59 0,586 101 0,-382 7-12,-289-55 215,-346-68-197,270 56 30,-202-38-38,111 44 0,-83-17 2,-3 4 0,-3 5 0,162 118 0,-164-96 0,-4 4 0,-3 4 0,103 125 0,-140-141 102,55 89 0,-79-105-35,-4 1 1,36 87 0,-54-110-68,-2 2 0,-1-1 0,-2 1 0,-2 1 0,4 65 0,-10-54 0,-1 0 0,-3 0 0,-19 92 0,-4-28 0,-62 170 0,69-232 0,-2-1 0,-3 0 0,-2-2 0,-1-2 0,-56 69 0,42-67 29,-3-3 0,-1-1 1,-66 46-1,29-32 80,-118 61 0,76-57 48,-2-5-1,-220 62 1,-282 30-868,-851 70 711,1157-194-590,0-13 0,-526-52 1,-215-103 589,975 131 0,-1183-208-39,1008 160-348,175 33-597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4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24575,'5'3'0,"17"10"0,31 11 0,378 169-1317,-74-31-798,-80-44-162,34 13 1364,36 15 275,843 330-2976,58-8 357,-734-278 2155,450 161 859,-312-115-358,-323-117 577,-43-17 416,-44-21-21,-45-19 720,-38-19-364,116 13 1767,-158-44 1388,-97-10-4929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4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5982 1 24575,'-8'3'0,"-62"55"0,-19 12 0,-46 27-471,-48 22-1412,-45 19 865,-39 17-1278,-29 11 758,-477 252-2171,-129 72 1210,11 13 2150,535-294 152,29-12-590,31-12 565,35-16 119,38-22 243,41-26 520,38-29-52,123-79-153,-99 59 1030,97-60-717,0-2 0,-1 0 0,-32 8 0,44-15-520,1-1 0,-16 2 0,-7-5-531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4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85 24575,'-2'0'0,"0"1"0,0-1 0,0 0 0,1 0 0,-1 1 0,0-1 0,0 1 0,0-1 0,0 1 0,0 0 0,0 0 0,-1 1 0,-1 1 0,0 0 0,1 0 0,-1 1 0,-3 4 0,-8 10 0,1 2 0,-15 25 0,-20 47 0,41-75 0,-23 44-124,3 2-1,-37 128 0,56-158 78,2 1 1,2 0-1,0 1 0,3-1 0,1 0 1,1 1-1,10 62 0,-7-80 43,1 0 0,0-1 1,1 1-1,1-1 0,1 0 0,1 0 0,0-1 0,0 0 0,2-1 1,0 1-1,0-2 0,1 0 0,1 0 0,16 13 0,-2-5-83,1-1 0,1-1-1,0-2 1,2-1 0,0-1-1,0-1 1,2-2 0,41 11-1,-20-10-139,1-3 0,1-2 1,-1-2-1,74-2 0,-84-5 209,-1-2 0,1-1 0,0-3 0,-1-2 0,-1-1 0,1-2 0,-2-2 1,0-2-1,-1-2 0,0-2 0,-2-1 0,58-41 0,-65 38 18,-2-1 0,0-1 0,-2-1 1,-1-1-1,-1-2 0,-1-1 0,-2 0 0,35-69 0,-46 77 0,-1-2-1,-1 1 1,-1-1 0,-2 0 0,7-52-1,-11 56 0,-1-1-1,-2 1 1,0-1 0,-1 1-1,-1 0 1,-1-1-1,-12-37 1,7 38 0,0 0 0,-1 1 0,-1 0 0,-1 0 0,0 1 1,-2 1-1,0 0 0,-1 1 0,-1 1 0,-18-16 0,2 7-189,0 1 1,-2 2-1,0 1 1,-66-29-1,48 29 180,0 2 0,-1 3 0,0 3 0,-2 1 0,1 3-1,-1 3 1,-1 1 0,1 4 0,0 1 0,-107 16 0,131-11 215,-53 17-1,65-15-172,1 0-1,1 1 0,-33 20 0,16-3-4716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4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675 182 24575,'7'20'0,"4"1"0,-7-14 0,0 0 0,-1 1 0,0-1 0,3 11 0,-5-15 0,-1-1 0,1 1 0,-1-1 0,0 1 0,0 0 0,0-1 0,0 1 0,-1 0 0,1-1 0,-1 1 0,1-1 0,-1 1 0,0-1 0,0 0 0,0 1 0,0-1 0,-1 0 0,-1 3 0,-1 0 0,-1 1 0,0-1 0,0 0 0,-1-1 0,1 1 0,-1-1 0,0 0 0,0 0 0,-12 4 0,-4 2 0,-37 9 0,30-11 0,-1-2 0,0-1 0,0-1 0,0-1 0,-54-3 0,61-1 0,1-2 0,0-1 0,0 0 0,0-2 0,0 0 0,1-1 0,0-2 0,-29-15 0,41 19 0,1-1 0,0 1 0,0-1 0,0-1 0,1 0 0,-1 0 0,-8-12 0,13 14 0,0 1 0,0-1 0,0 0 0,1 1 0,0-1 0,0 0 0,0-1 0,1 1 0,-1 0 0,1 0 0,1-1 0,-1 1 0,1 0 0,0-1 0,0-8 0,2 6 0,0 0 0,0 1 0,0-1 0,1 0 0,0 1 0,1 0 0,-1 0 0,1 0 0,1 0 0,-1 1 0,1-1 0,0 1 0,1 0 0,0 1 0,0-1 0,0 1 0,8-5 0,2 0 0,0 0 0,0 2 0,1 0 0,0 1 0,0 0 0,26-5 0,-10 5 0,1 1 0,0 2 0,0 1 0,0 2 0,0 1 0,0 1 0,61 12 0,-59-5 0,-1 1 0,0 1 0,-1 3 0,0 0 0,-1 2 0,-1 2 0,37 24 0,-52-29 0,-1 0 0,0 0 0,-1 2 0,-1 0 0,17 21 0,-23-26 0,-2 1 0,1 0 0,-1 1 0,-1-1 0,0 1 0,0 0 0,-1 1 0,-1-1 0,0 1 0,2 14 0,-3-4 0,-1-1 0,-1 1 0,-1-1 0,-1 1 0,-1-1 0,-1 0 0,-1 0 0,-14 38 0,-2-8 0,-1-1 0,-40 62 0,10-26 0,-38 64 0,75-120 0,0 1 0,2 1 0,-9 35 0,18-54-105,1 1 0,1-1 0,0 1 0,1 0 0,0-1 0,1 1 0,1 0 0,0-1 0,1 1 0,0 0 0,1-1 0,6 16 0,3 3-6721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4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24575,'0'0'0,"4"-2"0,3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5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24575,'0'9'0,"9"100"0,-3-62 0,24 219 6,22 230-1377,-49-459-5455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5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24575,'0'0'0,"0"0"0,3-2 0,1 0 0,-1 0 0,1 0 0,0 1 0,0-1 0,-1 1 0,1 0 0,0 0 0,0 1 0,0-1 0,7 1 0,-2-1 0,350-8 0,-270 10 0,-42-1-1365,-11 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5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24575,'0'0'0,"0"0"0,6 0 0,15 0 0,17 1 0,16 4 0,10 1 0,2-1 0,-7-2 0,-13-1-8191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5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1742 24575,'0'0'0,"4"-2"0,10-2 0,17-7 0,25-14 0,25-16 0,6-8 0,-12 6-8191</inkml:trace>
  <inkml:trace contextRef="#ctx0" brushRef="#br0" timeOffset="1">168 1 24575,'0'0'0,"0"0"0,0 3 0,2 16 0,5 26 0,4 30 0,5 24 0,3 14 0,2 6-658,4 5 658,2-5 0,1-8 0,4-11 0,5-10 0,0-15 0,-6-20-7533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5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0,2 10 0,4 18 0,6 17 0,1 15 0,4 7 0,0 4 0,-1-2 0,-1-6 0,-2-11 0,0-11 0,-3-12 0,-3-12 0,-3-9-8191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0,0 10 0,4 14 0,3 17 0,2 9 0,2 7 0,1 0 0,-2-4 0,-3-6 0,0-7 0,1-10 0,0-9 0,-1-8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5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24575,'1'4'0,"-1"0"0,0-1 0,1 1 0,0-1 0,2 7 0,1 1 0,17 62 0,48 200 0,-67-266 0,-1-2 0,-1 0 0,1 0 0,0 8 0,-2-26 0,2-13 0,0 19 0,0 1 0,1 0 0,-1 0 0,1 0 0,1 1 0,-1-1 0,1 0 0,0 1 0,1 0 0,-1 0 0,1 0 0,0 0 0,0 0 0,10-7 0,-8 7 0,0 1 0,0 0 0,0 1 0,1-1 0,-1 1 0,1 1 0,0-1 0,0 1 0,0 0 0,0 1 0,1 0 0,10-1 0,-2 2 0,0 1 0,0 1 0,-1 0 0,1 1 0,-1 0 0,1 1 0,-1 1 0,0 1 0,-1 0 0,1 1 0,-1 0 0,-1 1 0,1 1 0,20 18 0,-30-24 0,-1 0 0,0 1 0,0-1 0,0 1 0,0 0 0,-1 0 0,1 0 0,-1 0 0,0 1 0,-1-1 0,2 6 0,-2-10 0,-1 0 0,0 0 0,0 0 0,0 0 0,0 0 0,0 1 0,0-1 0,0 0 0,0 0 0,0 0 0,0 0 0,1 0 0,-1 0 0,0 0 0,0 0 0,0 0 0,0 0 0,0 1 0,0-1 0,1 0 0,-1 0 0,0 0 0,0 0 0,0 0 0,0 0 0,0 0 0,1 0 0,-1 0 0,0 0 0,0 0 0,0 0 0,0 0 0,0 0 0,0 0 0,1-1 0,-1 1 0,0 0 0,0 0 0,0 0 0,0 0 0,0 0 0,0 0 0,1 0 0,-1 0 0,0 0 0,7-6 0,-5 5 0,7-7 0,1 0 0,-1 1 0,2 1 0,-1 0 0,1 0 0,0 1 0,0 0 0,1 1 0,-1 0 0,24-3 0,-16 4 0,1 1 0,-1 1 0,0 0 0,1 2 0,-1 0 0,0 2 0,0 0 0,0 1 0,0 0 0,-1 2 0,28 12 0,-40-15 14,0 0-1,0 1 0,0 0 0,-1 0 1,0 0-1,0 1 0,0-1 1,8 11-1,-6-4-384,0 0-1,-1 1 1,8 18 0,-8-16-6455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5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24575,'0'0'0,"2"4"0,4 7 0,3 7 0,3 6 0,0 7 0,0 6 0,0 4 0,0 2 0,2 0 0,4 3 0,9 4 0,5-1 0,-3-8-8191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4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24575,'0'0'0,"0"0"0,-2 2 0,-2 10 0,-3 16 0,-4 20 0,-5 18 0,-5 15 0,1 4 0,4-8 0,6-18-8191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5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24575,'0'0'0,"0"5"0,11 43 0,-8-34 0,5 28 0,-8-41 0,0 0 0,0 0 0,0-1 0,0 1 0,0 0 0,0 0 0,1 0 0,-1 0 0,0 0 0,0-1 0,1 1 0,-1 0 0,1 0 0,0 0 0,-1-1 0,1 1 0,-1-1 0,0 0 0,1 0 0,-1 0 0,1 0 0,-1 0 0,1 0 0,-1-1 0,1 1 0,-1 0 0,1 0 0,-1 0 0,0 0 0,1 0 0,-1-1 0,1 1 0,0-1 0,18-5 0,1 3 0,2 0 0,-1 2 0,0 0 0,32 4 0,87 18 0,3 0 0,-12-18-1365,-78-4-5461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1325 24575,'0'0'0,"-6"2"0,-15 16 0,1 0 0,1 1 0,-21 26 0,30-33 0,-8 8 0,-25 40 0,43-60 0,0 0 0,-1 1 0,1-1 0,0 0 0,0 1 0,-1-1 0,1 0 0,0 1 0,0-1 0,0 1 0,0-1 0,0 0 0,0 1 0,0-1 0,0 1 0,0-1 0,0 0 0,0 1 0,0-1 0,0 0 0,0 1 0,0-1 0,0 1 0,0-1 0,1 1 0,-1-1 0,0 0 0,1 0 0,-1 1 0,0-1 0,1 0 0,-1 0 0,0 0 0,1 0 0,-1 0 0,1 0 0,-1 1 0,0-1 0,1 0 0,-1 0 0,0 0 0,1 0 0,0-1 0,24-4 0,-19 4 0,20-4 0,1 2 0,0 1 0,28 1 0,11 0 0,-37-1 0,-1-1 0,1-1 0,46-13 0,-63 13 0,1-1 0,-1 0 0,-1 0 0,1-1 0,-1-1 0,0 0 0,0 0 0,-1-1 0,0-1 0,15-15 0,-13 8-3,0 0 1,-1-1-1,-1 0 0,0 0 0,-1-1 1,-2 0-1,1-1 0,8-37 0,-8 16-184,-1 0 0,-2-1 0,0-55 0,-7 46 102,-1-1 1,-3 2-1,-1-1 0,-3 1 0,-2 0 1,-30-75-1,15 59-115,-3 1 0,-2 2-1,-4 1 1,-48-63 0,10 30 32,60 79 161,0 2 0,0-1 0,-31-20 0,41 31 42,0 1-1,0-1 0,0 1 0,0 0 1,-1 0-1,1 1 0,0 0 0,-1-1 1,-5 0-1,8 2-8,0 0 0,1 0-1,-1 0 1,0 1 0,1-1 0,-1 0 0,1 1 0,-1-1-1,0 1 1,1-1 0,-1 1 0,1 0 0,-1 0 0,1-1-1,0 1 1,-1 0 0,1 0 0,0 1 0,-1-1-1,1 0 1,0 0 0,0 1 0,0-1 0,0 0 0,0 1-1,1-1 1,-1 1 0,0 1 0,-2 3 104,1 1 1,0-1-1,0 1 0,1-1 0,0 1 1,0 0-1,0 7 0,1 7-48,4 26 0,2-2-178,2 0 0,3 0 0,1-1-1,2-1 1,39 81 0,-20-60-48,4 0-1,2-3 1,50 59 0,-44-65 96,3-2 0,2-3 0,101 79 0,-103-94 10,1-3 0,2-1-1,1-3 1,106 41 0,-142-63 79,-4-1 145,0-1 1,-1 0-1,1-1 0,1 0 1,23 1-1,-30-5 138,-5-1-78,-2 2-244,1 0-1,0 0 0,0 0 1,0 0-1,0 0 0,-1 0 1,1 0-1,0 0 1,0 0-1,0 0 0,0 0 1,-1 0-1,1 0 0,0 0 1,0 0-1,0 0 1,0 1-1,0-1 0,0 0 1,-1 0-1,1 0 1,0 0-1,0 0 0,0 0 1,0 0-1,0 1 0,0-1 1,0 0-1,0 0 1,-1 0-1,1 0 0,0 0 1,0 1-1,0-1 0,0 0 1,0 0-1,0 0 1,0 0-1,0 1 0,0-1 1,0 0-1,0 0 0,0 0 1,0 0-1,0 0 1,0 1-1,0-1 0,0 0 1,0 0-1,0 0 0,1 0 1,-1 1-1,1 3-1,0 1 0,0-1 0,1 1 0,-1-1 0,1 0 0,0 1 0,1-1 0,-1 0 0,1-1 0,0 1 0,3 4 0,6 5 0,0 0 0,1 0 0,0-1 0,1-1 0,26 17 0,-4-7 0,51 23 0,-8-12-1365,-10-8-5461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24575,'0'0'0,"4"-2"0,16-7 0,30-6 0,29-8 0,29-8 0,28-13 0,5-7-1258,-21 6-5675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24575,'0'0'0,"1"4"0,4 20 0,10 29 0,-2-8 0,11 59 0,15 151 0,-2 37-1365,-31-253-5461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24575,'0'0'0,"4"-1"0,7-4 0,12-1 0,21-3 0,23 1 0,19 1 0,8 4 0,-2 3 0,-7 1 0,-9 1 0,-11-3 0,-15 0 0,-14-1 0,-13 0 0,-11 1-8191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24575,'0'0'0,"0"-1"0,0-4 0,3-2 0,10-1 0,13-2 0,16-1 0,15-1 0,2 2 0,-8 3-8191</inkml:trace>
  <inkml:trace contextRef="#ctx0" brushRef="#br0" timeOffset="1">258 317 24575,'0'0'0,"6"4"0,9 5 0,12 6 0,12 5 0,23 5 0,24-1 0,4-3 0,-13-6-8191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452 721 24575,'-4'0'0,"1"-1"0,-1 1 0,1-1 0,-1 0 0,1 0 0,-4-2 0,-10-3 0,-22-1 0,0 1 0,-50-1 0,-80 6 0,131 2 0,35-1 0,-18 1 0,21-1 0,-1 0 0,1 0 0,0 0 0,-1 1 0,1-1 0,0 0 0,-1 0 0,1 0 0,0 0 0,-1 0 0,1 0 0,0 1 0,-1-1 0,1 0 0,0 0 0,0 1 0,-1-1 0,1 0 0,0 0 0,0 1 0,-1-1 0,1 0 0,0 0 0,0 1 0,0-1 0,0 0 0,-1 1 0,1-1 0,0 0 0,0 1 0,0-1 0,0 1 0,0-1 0,0 0 0,0 1 0,0-1 0,0 0 0,0 1 0,0-1 0,0 0 0,0 1 0,0-1 0,1 0 0,-1 1 0,0 0 0,2 1 0,-1 0 0,1 1 0,0-1 0,0 0 0,-1 0 0,2 0 0,-1 0 0,0 0 0,0-1 0,1 1 0,-1-1 0,1 1 0,2 0 0,7 4 0,18 4 0,-20-6 0,1-2 0,0 1 0,0-1 0,0-1 0,0 0 0,20-1 0,-25 0 0,1-1 0,-1 0 0,1-1 0,-1 1 0,0-1 0,1 0 0,-1-1 0,0 1 0,-1-1 0,1-1 0,0 1 0,9-9 0,-7 4 0,0 0 0,0-1 0,-2 1 0,1-2 0,-1 1 0,0-1 0,-1 0 0,0 0 0,-1 0 0,0-1 0,3-11 0,-1-3 0,-1 1 0,-1 0 0,-1-1 0,-1-25 0,-3 17 0,-1 1 0,-1 0 0,-2 0 0,-14-52 0,7 45 0,-2 0 0,-2 0 0,-24-41 0,35 71 0,4 5 0,-1 1 0,0-1 0,0 1 0,0 0 0,0 0 0,-6-6 0,8 9 0,0 0 0,0 0 0,0 0 0,0 0 0,0 0 0,-1 0 0,1 0 0,0 0 0,0 0 0,0 0 0,0 0 0,0 0 0,0 0 0,-1 0 0,1 0 0,0 0 0,0 0 0,0 0 0,0 0 0,0 0 0,-1 0 0,1 0 0,0 0 0,0 0 0,0 0 0,0 0 0,0 0 0,0 0 0,-1 0 0,1 1 0,0-1 0,0 0 0,0 0 0,0 0 0,0 0 0,0 0 0,0 0 0,0 0 0,0 1 0,-1-1 0,1 0 0,0 0 0,0 0 0,0 0 0,0 0 0,0 0 0,0 1 0,0-1 0,0 0 0,0 0 0,0 0 0,0 0 0,0 0 0,0 1 0,0-1 0,0 0 0,0 0 0,0 0 0,1 0 0,-2 9 0,0 0 0,1-1 0,1 1 0,-1-1 0,3 10 0,0 6 0,51 331 0,-31-249 0,47 138 0,-3-86-1365,-39-104-5461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24575,'0'0'0,"0"0"0,0 0 0,-2 2 0,-5 6 0,-6 10 0,-7 8 0,-6 11 0,-4 13 0,0 12 0,0 8 0,4 1 0,6-13-8191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65 24575,'0'0'0,"-1"-2"0,0 1 0,0-1 0,-1 1 0,1-1 0,0 1 0,-1 0 0,1 0 0,-1 0 0,-2-2 0,1 1 0,-6-4 0,0 0 0,0 1 0,0 0 0,-1 0 0,0 1 0,0 1 0,0-1 0,0 1 0,-1 1 0,1 0 0,-1 1 0,1 0 0,-1 0 0,0 1 0,-16 2 0,3 2 0,0 1 0,0 0 0,-40 17 0,46-15 0,1 1 0,0 0 0,1 2 0,0 0 0,-22 18 0,31-22 0,0 1 0,1 0 0,0 1 0,0-1 0,1 1 0,-1 0 0,2 0 0,-1 1 0,1-1 0,1 1 0,0 0 0,0 0 0,0 0 0,1 1 0,1-1 0,0 0 0,0 1 0,1 16 0,1-11 0,0 0 0,2 0 0,-1-1 0,2 1 0,0-1 0,1 0 0,0 0 0,1 0 0,1-1 0,0 0 0,12 16 0,-14-21 0,1-1 0,0 0 0,0 0 0,1-1 0,13 11 0,-16-15 0,0 1 0,0 0 0,1-1 0,-1 0 0,1 0 0,0 0 0,0-1 0,0 0 0,-1 0 0,1 0 0,0 0 0,6-1 0,-1 0 0,0-1 0,0-1 0,0 1 0,0-2 0,-1 1 0,1-2 0,-1 1 0,0-1 0,0 0 0,15-11 0,4-3 0,46-43 0,-71 58 0,-1 1 0,1-1 0,0 1 0,0-1 0,7-2 0,-9 4 0,0 1 0,0-1 0,0 1 0,0 0 0,1-1 0,-1 1 0,0 0 0,0 0 0,0 0 0,0 0 0,0 0 0,0 0 0,1 0 0,-1 1 0,0-1 0,0 0 0,0 0 0,0 1 0,0-1 0,0 1 0,1 0 0,5 4 0,-1 0 0,-1 0 0,1 0 0,-1 1 0,0 0 0,7 9 0,-9-11 0,84 116 24,66 80-1413,-124-167-5437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24575,'0'0'0,"7"7"0,-2 0 0,0 0 0,0 1 0,-1 0 0,0 0 0,0 0 0,4 13 0,11 54 0,-13-38 0,-1 2 0,-2-1 0,-2 0 0,-6 67 0,24-143 0,34-55 0,-46 84 0,-1-1 0,2 1 0,-1 1 0,1 0 0,0 0 0,1 0 0,13-8 0,-16 12-6,-1 1-1,1 1 0,0-1 0,0 1 1,0 0-1,0 1 0,0-1 1,0 1-1,0 0 0,1 1 1,8-1-1,-5 2 35,-1 0 1,0 1 0,0-1-1,0 2 1,0-1-1,17 9 1,-2 1-326,0 2 0,-1 1 0,0 1 0,22 21 0,4 5-6529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24575,'4'-1'0,"0"1"0,-1-1 0,1 1 0,0 0 0,4 1 0,6 0 0,42-1 0,55 9 0,-88-6 0,0 1 0,0 1 0,0 2 0,0 0 0,23 11 0,-43-16 0,1-1 0,-1 1 0,0 0 0,0 0 0,0 0 0,0 0 0,3 4 0,-5-5 0,0 0 0,0 0 0,-1 0 0,1 1 0,0-1 0,0 0 0,-1 1 0,1-1 0,-1 1 0,0-1 0,1 1 0,-1-1 0,0 1 0,0-1 0,0 1 0,0-1 0,0 1 0,0-1 0,0 1 0,-1 1 0,-1 6 0,-1 0 0,0 0 0,0 0 0,-1 0 0,-6 10 0,-28 40 0,32-52 0,-51 69 0,-11 17 0,62-84 0,-1 1 0,2 0 0,-1 1 0,2 0 0,-1-1 0,1 1 0,1 1 0,-4 19 0,7-24 0,-1 1 0,1-1 0,0 0 0,1 1 0,0-1 0,0 0 0,0 0 0,1 1 0,0-1 0,1 0 0,-1-1 0,2 1 0,-1 0 0,0-1 0,6 8 0,3 1-11,1 0 0,0-1 0,0 0 0,1-1 0,1-1 0,26 17 0,-7-8-204,1-2-1,49 20 0,-40-23 92,2-1 0,0-2 0,0-2 0,1-3-1,0-1 1,1-2 0,-1-3 0,1-1 0,0-3 0,54-8 0,6-10-5978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249 987 24575,'-3'1'0,"1"-1"0,0 0 0,0 1 0,0-1 0,0 1 0,0-1 0,0 1 0,0 0 0,0 0 0,0 0 0,0 0 0,0 1 0,-2 1 0,-20 21 0,20-20 0,-11 14 0,1 0 0,1 1 0,0 1 0,2 0 0,0 1 0,1 0 0,1 0 0,1 1 0,-7 31 0,15-50 0,-4 15 0,4-17 0,0 0 0,0-1 0,0 1 0,0 0 0,0-1 0,0 1 0,0 0 0,0-1 0,0 1 0,0 0 0,0-1 0,0 1 0,1-1 0,-1 1 0,0 0 0,0-1 0,1 1 0,-1-1 0,1 2 0,-1-2 0,1 0 0,-1 0 0,1 0 0,-1 0 0,0 0 0,1 0 0,-1 0 0,0 0 0,1-1 0,-1 1 0,1 0 0,-1 0 0,0 0 0,1 0 0,-1-1 0,0 1 0,1 0 0,-1 0 0,0-1 0,0 1 0,1 0 0,-1 0 0,0-1 0,0 1 0,1 0 0,-1-1 0,0 1 0,0-1 0,7-8 0,-1-1 0,0 0 0,-1 0 0,0-1 0,5-16 0,2-11-112,-2 0 1,-1-1-1,-2 0 0,-2 0 0,1-61 1,-7 18-225,-20-139 1,-36-74 314,-19 7 0,68 259 21,6 25-28,1 10 1,3 19 305,11 55 615,8 52-670,6 43-632,2 37-1229,-3 34 280,-5-5-3384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7 0,4 19 0,3 22 0,2 24 0,1 21 0,2 18 0,0 9-689,-4-4 689,-4-13 0,-1-16 0,-2-19 0,-2-21-7502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24575,'0'0'0,"0"-2"0,0-3 0,4-2 0,4-3 0,14-5 0,20-2 0,26-4 0,15-1 0,6 0 0,-7-1 0,-12 1 0,-15 6 0,-16 4 0,-12 5 0,-11 3-8191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24575,'0'0'0,"2"2"0,4 2 0,5 3 0,5 2 0,6 3 0,14 3 0,16 3 0,12 1 0,4-2 0,-1-1 0,-6-2 0,-9-3 0,-8-4 0,-10 0 0,-12-2-8191</inkml:trace>
  <inkml:trace contextRef="#ctx0" brushRef="#br0" timeOffset="1">169 704 24575,'0'0'0,"0"0"0,1 0 0,9 3 0,18 4 0,21 3 0,17-1 0,10-2 0,-3-2 0,-14-1-8191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24575,'0'0'0,"-2"2"0,-2 8 0,-5 19 0,-4 23 0,-2 17 0,3 4 0,4-10-8191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431 173 24575,'-9'-7'0,"-37"-22"0,0 3 0,-2 2 0,-58-20 0,83 35 0,0 1 0,0 1 0,-1 1 0,1 1 0,-27-2 0,40 7 0,15 1 0,15 2 0,-3-4 0,-12 1 0,0-1 0,0 1 0,-1 1 0,1-1 0,6 2 0,-10-2 0,0 0 0,-1 1 0,1-1 0,0 1 0,-1-1 0,1 1 0,-1-1 0,1 1 0,-1-1 0,1 1 0,-1 0 0,1-1 0,-1 1 0,1 0 0,-1-1 0,0 1 0,1 1 0,4 15 0,-4-14 0,3 24 0,0-1 0,-1 50 0,-2-48 0,30 500 0,-19-425-1365,-1-16-5461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24575,'0'0'0,"-2"4"0,-2 11 0,-3 21 0,-2 32 0,1 28 0,1 16 0,3-2 0,1-16 0,1-24-8191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24575,'0'0'0,"0"0"0,-2 0 0,-2 4 0,-3 5 0,-4 12 0,-1 12 0,0 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0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1 24575,'-16'0'0,"-90"-1"0,-186 5 0,234 1 0,1 1 0,0 3 0,-58 18 0,114-27 0,-60 20 0,54-17 0,0 1 0,0-1 0,0 1 0,0 1 0,-10 8 0,15-12 0,0 0 0,1 1 0,0-1 0,-1 0 0,1 1 0,0-1 0,-1 1 0,1 0 0,0-1 0,0 1 0,0 0 0,1 0 0,-1-1 0,0 1 0,1 0 0,-1 0 0,1 0 0,0 0 0,-1 0 0,1 0 0,0 0 0,0 0 0,0 0 0,1 0 0,-1 0 0,0 0 0,1 0 0,-1-1 0,1 1 0,-1 0 0,1 0 0,0 0 0,0-1 0,0 1 0,0 0 0,0-1 0,3 4 0,1 0 0,1 1 0,0-1 0,0 0 0,0 0 0,0-1 0,1 0 0,-1 0 0,11 4 0,1-1 0,0-1 0,0-1 0,0-1 0,0 0 0,1-1 0,30 0 0,-5-3 0,75-11 0,-114 10 0,-1 0 0,1 0 0,-1 1 0,0-1 0,0 1 0,0 0 0,0 0 0,0 0 0,0 1 0,0-1 0,0 1 0,0 0 0,0 0 0,0 1 0,4 1 0,6 6 0,-1 0 0,12 12 0,-9-9 0,113 91-1365,-64-52-5461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7:1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430 145 24575,'0'0'0,"0"0"0,0 0 0,0 0 0,0 0 0,-8 4 0,-27 28 0,1 2 0,2 1 0,1 1 0,2 1 0,2 2 0,1 1 0,-33 71 0,-70 184 0,123-280 0,3-9 0,0 0 0,1 0 0,-3 11 0,5-21 0,1 0 0,0 0 0,1 0 0,1-5 0,3-7 0,23-79 0,87-236 0,-97 289 0,1 0 0,2 2 0,2 1 0,1 0 0,48-54 0,-19 38-1365,-7 14-5461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326 209 24575,'-3'0'0,"1"1"0,0-1 0,0 0 0,0 1 0,-1 0 0,1 0 0,0-1 0,0 1 0,0 1 0,0-1 0,-2 2 0,-3 0 0,-11 9 2,1 0 0,0 1 0,1 0-1,0 1 1,-19 23 0,14-13-39,2 1 0,1 1 0,-16 30 0,22-32-3,0 0 0,1 1-1,2 0 1,0 1 0,2 0-1,1 0 1,1 1 0,1-1-1,2 1 1,0 0 0,2 0-1,1 0 1,1 0 0,1-1-1,1 1 1,14 44 0,-8-43-73,1 0 0,2 0 1,1-1-1,1-1 1,1-1-1,1 0 0,1-1 1,2 0-1,0-2 0,1 0 1,41 31-1,-24-25-157,1-2 1,2-1-1,0-2 1,1-2-1,1-2 1,84 24-1,-48-23 219,0-3 0,2-4 0,-1-4 0,1-3 0,1-4 1,101-10-1,-103 0 51,-1-4 0,-1-4 0,97-31 0,-108 24 0,-1-4 0,-1-2 0,116-71 0,-146 77-78,0-3 1,-2 0 0,-1-2 0,-1-1-1,-1-2 1,50-68 0,-67 79 15,0-1 0,-2 0 0,0-1 0,-1-1 0,11-40 0,-17 45 43,0 0 0,-1 0 1,-1-1-1,-1 1 0,-1 0 0,0-1 0,-1 1 1,-5-25-1,1 22 21,-1 0 0,0 0 0,-2 0 1,0 1-1,-1 0 0,-13-20 0,6 16-10,0 0-1,-2 1 1,-1 0-1,-23-21 1,7 13-185,-2 2 0,0 1 0,-2 1 0,-1 3 0,-72-33 0,47 30 54,-1 3 0,-1 3 0,-1 2 0,0 4 0,-1 3 0,-123-6 0,116 16 51,0 4 0,0 3 0,0 4 0,1 2 0,0 4-1,-76 26 1,98-22 117,-83 40 0,105-43 23,0 2 0,1 1 0,0 2 0,-33 30 0,51-39-23,0 0-1,0 1 1,1 0-1,1 1 1,0 0-1,1 0 0,0 1 1,1 1-1,1-1 1,-9 28-1,14-34-23,0 0 0,0 1-1,1-1 1,0 0 0,1 0 0,0 1 0,0-1 0,1 0-1,1 1 1,-1-1 0,1 0 0,5 12 0,0-4-23,1 0 0,0 0 0,2-1 1,-1-1-1,15 17 0,81 88-481,-104-119 493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24575,'0'0'0,"0"0"0,0 0 0,0 0 0,0 0 0,2-2 0,2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0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24575,'0'-14'0,"0"-65"0,0 176 0,4 0 0,21 114 0,19-6-1365,-31-158-5461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0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24575,'0'0'0,"0"0"0,0 0 0,2-2 0,12 0 0,22-3 0,25 1 0,15 0 0,6-1 0,0-1 0,-2-2 0,-8-1 0,-16 1 0,-17 1-8191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0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0 0,10 4 0,16 3 0,17 2 0,12 2 0,6-1 0,-2-5 0,-11-2-8191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0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24575,'0'0'0,"0"0"0,1 0 0,10 0 0,13 0 0,12 0 0,10 0 0,4 0 0,2-2 0,-5 0 0,-9-1-8191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0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24575,'20'304'73,"24"-5"-592,-28-197-400,-14-92-5907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0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24575,'0'0'0,"2"0"0,4 0 0,11-2 0,14-2 0,16-3 0,22-5 0,26-7 0,21-13 0,5-10-833,-19 4-6525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462 872 24575,'-3'0'0,"1"0"0,0 1 0,-1-1 0,1 1 0,0 0 0,0-1 0,-3 2 0,-4 2 0,-51 16 0,-164 62 0,224-82 0,0 0 0,0 0 0,0 0 0,0 0 0,0 0 0,-1 1 0,1-1 0,0 0 0,0 0 0,0 0 0,-1 0 0,1 0 0,0 0 0,0 0 0,0 0 0,0 0 0,-1 0 0,1 0 0,0 0 0,0 0 0,0 0 0,-1 0 0,1 0 0,0 0 0,0 0 0,0 0 0,-1 0 0,1 0 0,0 0 0,0 0 0,0 0 0,0-1 0,-1 1 0,1 0 0,0 0 0,0 0 0,0 0 0,1-9 0,-1 4 0,8-41 0,-3 0 0,-2-83 0,-6 62 0,-17-88 0,-30-64 0,-11 6 0,59 206 0,-21-79 0,38 106 0,27 43-121,203 315-1891,-180-274-4046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1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24575,'0'0'0,"0"2"0,4 6 0,7 17 0,9 29 0,10 32 0,10 24 0,4 12-977,-1 1 977,-9-15 0,-9-26-7214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1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24575,'6'8'0,"34"47"0,-9-6-171,-3 2 0,-2 1 0,26 71 0,-27-51-58,-3 1 1,12 81 0,-24-94 218,3 122 0,-13-148 4,-2 0 0,-1-1 0,-2 1-1,-1-1 1,-11 36 0,11-51 3,-1-1 0,0 0 0,-10 17 0,14-28 3,-1-1 0,1 1 0,-1-1 0,-1 0 0,1 1 0,-1-2 0,0 1 1,0-1-1,-1 0 0,1 0 0,-8 4 0,10-7 21,0 1 0,0-1 1,0 0-1,0 0 0,0-1 0,-1 1 1,1-1-1,0 1 0,0-1 0,-1 0 1,1 0-1,0-1 0,-1 1 1,1-1-1,0 1 0,0-1 0,0 0 1,0 0-1,0-1 0,0 1 1,0-1-1,0 1 0,0-1 0,1 0 1,-1 0-1,-4-4 0,0-1 79,-1-1 1,1 0-1,1 0 0,0-1 0,0 0 1,0 0-1,-4-12 0,0-1-69,2-1-1,1 0 1,0-1 0,2 1-1,-4-42 1,5 7-775,4-69 0,5 41-6082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24575,'0'0'0,"0"0"0,0 0 0,5-2 0,18-1 0,28 1 0,25-1 0,18 2 0,9 0 0,5 1 0,-1 1 0,-5 0 0,-17-1 0,-22 0-8191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1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24575,'1'3'0,"-1"0"0,1 0 0,-1 1 0,1-1 0,0 0 0,0 0 0,1 0 0,-1 0 0,1 0 0,-1 0 0,1-1 0,0 1 0,0 0 0,3 2 0,16 21 0,1-2 0,1 0 0,2-1 0,0-2 0,1-1 0,1 0 0,34 17 0,-43-28 0,1 0 0,0-2 0,0 0 0,0-1 0,1-1 0,0 0 0,0-2 0,25 2 0,-30-5 0,-1 0 0,1 0 0,-1-2 0,1 0 0,-1 0 0,0-1 0,0-1 0,0 0 0,0-1 0,-1-1 0,1 0 0,14-10 0,-22 12 0,1-1 0,-1 0 0,0 0 0,0-1 0,-1 1 0,1-1 0,-1-1 0,-1 1 0,1-1 0,-1 0 0,0 0 0,-1 0 0,1 0 0,-1 0 0,2-11 0,-3 9 0,0 0 0,-1 0 0,0-1 0,-1 1 0,0 0 0,0 0 0,-1-1 0,-1 1 0,1 0 0,-1 0 0,-1 0 0,-6-16 0,3 12 0,-1 0 0,0 1 0,-1 0 0,0 0 0,-1 1 0,0 0 0,-1 1 0,0 0 0,-1 0 0,0 1 0,0 0 0,-1 1 0,-16-8 0,14 8 0,-1 1 0,0 1 0,-1 0 0,1 1 0,-1 0 0,0 2 0,-1 0 0,1 0 0,-1 2 0,1 0 0,-20 1 0,19 2-455,0 1 0,-21 5 0,-19 11-6371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1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24575,'0'0'0,"2"0"0,10-1 0,24-7 0,41-12 0,50-15 0,78-28-3276,4-4-1639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1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184 210 24575,'0'0'0,"3"4"0,0 4 0,1-1 0,-1 1 0,-1-1 0,0 1 0,0 0 0,0 0 0,-1 0 0,1 13 0,-2-16 0,0 0 0,-1 0 0,1 0 0,-1-1 0,0 1 0,0 0 0,-1-1 0,1 1 0,-1 0 0,0-1 0,0 0 0,-1 0 0,1 1 0,-1-2 0,0 1 0,-3 4 0,2-5 0,1 0 0,-1 0 0,0 0 0,0 0 0,0-1 0,0 0 0,0 1 0,-1-1 0,1-1 0,-1 1 0,1-1 0,-1 0 0,0 0 0,1 0 0,-1-1 0,-7 1 0,8-1 0,0 0 0,0-1 0,0 1 0,0-1 0,1 0 0,-1 0 0,0 0 0,1-1 0,-1 1 0,1-1 0,-1 0 0,1 0 0,0 0 0,0 0 0,0-1 0,0 1 0,0-1 0,0 0 0,1 0 0,-5-6 0,3 3 0,1-1 0,0 0 0,0 0 0,1-1 0,0 1 0,0 0 0,1-1 0,-1 1 0,2-1 0,-1 1 0,1-1 0,0 1 0,1-1 0,1-9 0,1 4 0,-1 0 0,2 1 0,0-1 0,0 1 0,2 0 0,-1 0 0,11-17 0,-8 18 0,1 1 0,-1 0 0,1 0 0,1 1 0,0 0 0,0 0 0,1 1 0,0 1 0,0 0 0,1 0 0,0 1 0,0 1 0,0 0 0,1 1 0,0 0 0,0 1 0,0 0 0,22-2 0,-23 5 0,1-1 0,-1 2 0,1-1 0,-1 2 0,0 0 0,1 0 0,-1 1 0,22 8 0,-25-6 0,0-1 0,1 1 0,-2 1 0,1-1 0,-1 1 0,1 1 0,-2 0 0,1 0 0,-1 0 0,0 1 0,7 11 0,-8-10 0,-2-1 0,1 1 0,-1 0 0,0 1 0,-1-1 0,0 0 0,-1 1 0,0 0 0,0 0 0,-1-1 0,0 1 0,-1 0 0,0 0 0,-1 0 0,-2 11 0,-2 8 0,-2 0 0,-1-1 0,-21 50 0,-64 117 88,-13-6-813,80-145-3,2-2-6098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8:1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755 977 24575,'0'0'0,"-7"-3"0,-5-1 0,1 1 0,-1 0 0,1 1 0,-1 0 0,0 1 0,-19 0 0,13 0 0,-83-1 0,1 4 0,-1 5 0,-133 25 0,227-31 0,-63 15 0,70-15 0,-1-1 0,0 0 0,0 0 0,0 0 0,1 1 0,-1-1 0,0 0 0,0 1 0,1-1 0,-1 0 0,0 1 0,0-1 0,1 1 0,-1-1 0,1 1 0,-1 0 0,0-1 0,1 1 0,-1 0 0,1-1 0,-1 2 0,1-1 0,0 0 0,1-1 0,-1 1 0,1 0 0,-1 0 0,0-1 0,1 1 0,-1-1 0,1 1 0,0-1 0,-1 1 0,1-1 0,-1 1 0,1-1 0,0 1 0,-1-1 0,1 1 0,0-1 0,0 0 0,-1 0 0,1 1 0,0-1 0,1 0 0,9 4 0,1 0 0,0-2 0,1 1 0,-1-1 0,22 0 0,-16-2 0,1-1 0,-1 0 0,25-6 0,-28 3 0,-1 0 0,1-1 0,0-1 0,-1 0 0,-1-1 0,1-1 0,-1 0 0,0-1 0,-1 0 0,0-1 0,0 0 0,-1-1 0,17-21 0,-16 17 0,-1-1 0,0-1 0,-1 0 0,-1-1 0,-1 1 0,-1-2 0,0 1 0,-1-1 0,-1 0 0,4-30 0,-7 14 0,0 0 0,-2 0 0,-2 1 0,-1-1 0,-12-52 0,-2 21 0,-45-118 0,42 134 0,-33-56 0,41 86 0,12 20 0,0 0 0,0-1 0,0 1 0,0 0 0,-1 0 0,1 0 0,0 0 0,0 0 0,0-1 0,0 1 0,0 0 0,0 0 0,0 0 0,0 0 0,-1 0 0,1 0 0,0 0 0,0-1 0,0 1 0,0 0 0,0 0 0,0 0 0,-1 0 0,1 0 0,0 0 0,0 0 0,0 0 0,0 0 0,-1 0 0,1 0 0,0 0 0,0 0 0,0 0 0,0 0 0,-1 0 0,1 0 0,0 0 0,0 0 0,0 0 0,0 0 0,-1 0 0,1 0 0,0 0 0,0 0 0,0 1 0,0-1 0,0 0 0,0 0 0,-1 0 0,1 0 0,0 0 0,0 0 0,0 0 0,0 1 0,0-1 0,0 0 0,0 0 0,-1 3 0,0-1 0,1 1 0,-1 0 0,1-1 0,0 1 0,0 0 0,0 2 0,3 29 0,2 0 0,11 47 0,163 527-2778,-131-476-2635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39:14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5072 1609 0,'0'0'0,"0"0"0,0 0 0,0 0 0,-9 0 16,0 0-1,1 26-15,-10 9 16,1 8 0,-1 9-16,10 35 0,8 51 15,0 1 1,8-9-16,10 52 16,8-9-16,0 9 0,9-9 15,-9-51 1,-9-1-16,9-26 15,0-34 1,-17-27-16,0-16 0</inkml:trace>
  <inkml:trace contextRef="#ctx0" brushRef="#br0" timeOffset="345.09">4802 1670 0,'0'-9'0,"9"1"0,17-18 0,44-9 0,8 9 16,-17 9-16,-1 17 15,10 0-15,-1 17 16,-8 0-16,0 18 15,-18 0 1,-8 17-16,-18-9 16,-17 0-16,-17 27 15,-35 25 1,0 9-16,8-26 16,1-18-16,-9 1 15,0-9-15,26-17 16,26-27-16</inkml:trace>
  <inkml:trace contextRef="#ctx0" brushRef="#br0" timeOffset="769.89">5688 3203 0,'0'0'16,"0"0"-16,0 0 0,0 0 16,0 0-1,0-9-15,18 1 0,16-27 16,10-8 0,8-18-16,-9 1 15,-17 8-15,0-9 16,-8 0-16,-10 9 15,-16 0-15,-1 9 16,0 8 0,-8 18-16,-9 0 0,0 17 15,0 17 1,0 0-16,8 9 16,1 0-16,17 9 0,9 17 15,34 17 1,35 18-16,0-18 15,1-17 1,16-17-16,1 0 0,-18-18 16,-43-9-1</inkml:trace>
  <inkml:trace contextRef="#ctx0" brushRef="#br0" timeOffset="954.85">6626 1913 0,'0'952'0,"0"-952"0,0 0 16,0 0-16,0 0 16,0 9-16,0 17 15,17 17-15,1 9 16,-1-8-16,-8-18 16,0-9-16,-9-8 15,0-1-15</inkml:trace>
  <inkml:trace contextRef="#ctx0" brushRef="#br0" timeOffset="1144.92">6418 2172 0,'0'0'0,"0"0"0,0 0 0,0 0 16,8 0-1,10-8-15,25-18 16,61-26-16,27-9 16,-71 35-16</inkml:trace>
  <inkml:trace contextRef="#ctx0" brushRef="#br0" timeOffset="1325.06">8076 1964 0,'0'0'0,"0"0"0,18-8 0,25-1 15,9 1-15,9-1 16,8 0 0,10-17-16,-10 0 15,-26 18-15</inkml:trace>
  <inkml:trace contextRef="#ctx0" brushRef="#br0" timeOffset="1519.8">8363 2450 0,'0'0'0,"0"0"0,9 0 15,34 0-15,44 0 16,26-9-16,-35-17 16,-43 17-1</inkml:trace>
  <inkml:trace contextRef="#ctx0" brushRef="#br0" timeOffset="2064.69">6452 2216 0,'0'0'0,"0"0"0,0 0 0,0 0 16,0 0-16,9 8 15,8 1-15,1 0 16,34-1-16,35-16 15,8-1 1,-8 0-16,-9-17 16,18 0-16,-1 0 15,-8 9 1,-17 0-16,-27 8 16,-8 0-16,-18 9 15</inkml:trace>
  <inkml:trace contextRef="#ctx0" brushRef="#br0" timeOffset="2265.1">6817 2701 0,'0'0'0,"0"0"0,0 0 16,9 0-16,26 8 15,34 1-15,44-35 16,35-43 0,-36-9-16,-68 52 15</inkml:trace>
  <inkml:trace contextRef="#ctx0" brushRef="#br0" timeOffset="3014.79">5384 2216 0,'0'-9'0,"52"-34"0,113-44 15,139 9 1,61 35-16,8 17 16,18 9-16,-61 8 15,-113 9-15,-78 0 16,-78 0-16,-26 0 16,-27 0-16,-60 0 15,-139 0-15,-156 26 16,-44 34-1,9 44-15,9 9 0,77-18 16,97-17 0,51-8-16,79-18 15,42-18 1,19-8-16,60-9 16,87 1-16,95-27 15,88-17-15,-10-8 16,-51 8-16,25 17 15,-69 9-15,-78 17 16,-60 9-16,-53 17 16,-18-17-16</inkml:trace>
  <inkml:trace contextRef="#ctx0" brushRef="#br0" timeOffset="5334.86">11480 1081 0,'-8'0'0,"-18"-9"15,-44-25-15,-8-10 16,9-8 0,17 0-16,-1 9 0,1 0 15,18 25 1,8 1-16,8 17 16,1 0-16,8 26 0,-8 17 15,17 27 1,8 60-1,18 26-15,9 17 16,0 35-16,8-18 16,9 27-16,1-35 15,7-9-15,-8 0 16,-25-52-16,-1-17 16,-18-26-16,1-17 15,-9-18-15,0-17 16</inkml:trace>
  <inkml:trace contextRef="#ctx0" brushRef="#br0" timeOffset="5664.86">10951 1410 0,'0'-9'0,"0"-8"0,17-26 0,18-18 15,26-8 1,43 17-16,9 9 0,-9 34 16,9 18-1,17 43-15,-17 17 16,-44-8 0,-25 8-16,-1 43 0,-25 1 15,-18-18-15,-26-8 16,-44 17-1,-17 8-15,9-25 16,26-18-16,0-25 16,0-1-16,26-17 15,26-17 1,0-1-16</inkml:trace>
  <inkml:trace contextRef="#ctx0" brushRef="#br0" timeOffset="6074.8">11802 2995 0,'0'0'0,"0"0"0,0 0 15,17-8-15,9-10 16,0-8-1,0-17-15,9-9 16,0-43 0,-9-9-16,-17 26 0,-1 17 15,-16 9 1,-1 9-16,0 8 0,0 18 16,1 0-16,-1 17 15,-17 0 1,0 8-16,0 18 15,0 35-15,17 26 16,27-18-16,-1-9 16,18 1-1,34 8-15,18-8 16,9-18-16,-18-17 16,-18-26-16,-16-8 15,-27-1-15</inkml:trace>
  <inkml:trace contextRef="#ctx0" brushRef="#br0" timeOffset="6264.84">12653 2579 0,'0'0'0,"0"0"0,0 0 16,9 9-16,8 17 16,9 9-16,0 8 15,0 9-15,0-9 16,-17 1-16,-1-18 15,-8-9 1,0-8-16,0-18 0,0 9 16</inkml:trace>
  <inkml:trace contextRef="#ctx0" brushRef="#br0" timeOffset="6425.06">12774 1869 0,'0'0'0,"0"0"0,0 0 16,0 0 0,0 0-16,9 0 15,8 0-15,10 9 16,-19-9-16</inkml:trace>
  <inkml:trace contextRef="#ctx0" brushRef="#br0" timeOffset="6626.79">14173 1887 0,'0'0'0,"0"0"0,8 0 16,53-9-16,43 0 15,-8 1-15,-18-1 16,0-17-1,9-17-15,-9-1 0,-43 27 16</inkml:trace>
  <inkml:trace contextRef="#ctx0" brushRef="#br0" timeOffset="6824.98">14233 2519 0,'0'0'0,"0"0"0,9-9 15,61 9-15,34 0 16,9-8-16,43-10 16,9-16-16,-52 8 15,61-18-15,182-60 16</inkml:trace>
  <inkml:trace contextRef="#ctx0" brushRef="#br0" timeOffset="7119.62">15970 1194 0,'0'0'0,"0"0"0,9 34 16,8 36-16,1 68 16,8 44-1,8 17-15,-8 9 16,-8-52-16,-1 0 16,-8-9-16,-9-52 15,-9-17-15,1-17 16,-1-18-16,0-25 15,0-10-15,9-8 16</inkml:trace>
  <inkml:trace contextRef="#ctx0" brushRef="#br0" timeOffset="7444.79">15944 1202 0,'0'0'0,"0"-8"16,9-10-16,8 1 0,35 0 16,35 8-1,9 18-15,-18 25 16,-9 10 0,-8-1-16,-17 0 0,-10 1 15,-25-10-15,0 9 16,-18 9-1,-17 18-15,-35 16 16,-34-8-16,8-17 16,26-18-16,0-8 15,9-9 1,17 0-16,18-9 0,8-8 16,9-9-16,9 0 15</inkml:trace>
  <inkml:trace contextRef="#ctx0" brushRef="#br0" timeOffset="7918.63">17308 1878 0,'0'0'0,"-9"0"16,-8 0-16,-18 9 16,-26 17-16,-17 34 15,17 18 1,26-9-16,1-8 16,16-9-16,1 0 15,-1 0-15,18 9 16,0-1-16,18-16 15,8-10-15,17 1 16,18-9-16,-9-18 16,0 1-1,-8-18-15,-10 1 16,-7-1-16,-1-8 16,0-1-16,0 10 15,-9 8-15,18 17 16,0 9-16,-1 17 15,1 9-15,0 18 16,-1 16 0,-7-8-16,-10-26 0,0-8 15,9-10 1,-17-16-16</inkml:trace>
  <inkml:trace contextRef="#ctx0" brushRef="#br0" timeOffset="8114.89">18063 2380 0,'0'0'0,"0"0"16,9 35 0,26 43-16,-9 8 0,-9-8 15,-8 0-15,-9-17 16,-9-26-1,9-18-15,0-17 0</inkml:trace>
  <inkml:trace contextRef="#ctx0" brushRef="#br0" timeOffset="8274.86">17707 1653 0,'0'0'0,"0"0"0,0 0 16,0 8-16,17 10 0,18 8 16,-9 0-1,-8-9-15</inkml:trace>
  <inkml:trace contextRef="#ctx0" brushRef="#br0" timeOffset="8544.76">18636 2233 0,'0'0'0,"0"0"16,0 0-16,0 0 15,18 9-15,16-1 16,45 1-16,33-18 15,-16 1-15,-18-18 16,26-18-16,1-16 16,-27 8-1,-18 8-15,-16-8 0,-18 35 16</inkml:trace>
  <inkml:trace contextRef="#ctx0" brushRef="#br0" timeOffset="8769.71">18836 1557 0,'0'0'0,"0"0"16,9 9-16,34 43 0,18 35 16,8 34-1,-8 43-15,-17 10 16,-10 8-16,-8-18 15,-17-25-15,-9 25 16,-9-25-16,9-70 16,0-43-1</inkml:trace>
  <inkml:trace contextRef="#ctx0" brushRef="#br0" timeOffset="9176.59">20599 1419 0,'0'0'0,"0"0"16,0 0-16,0 0 16,0 8-1,17 44-15,9 61 0,0 26 16,9 51-1,-9-17-15,0-25 16,-8 16-16,-1-34 16,-8-43-16,-1-27 15,-8 1-15,-8-26 16,-1-18 0,9-8-16</inkml:trace>
  <inkml:trace contextRef="#ctx0" brushRef="#br0" timeOffset="9579.89">20538 1375 0,'0'0'0,"0"-8"16,26-18-16,18 0 0,25 9 15,9 17-15,-26 17 16,0 0-1,-8 18-15,-9-1 16,-9 10-16,-9 8 16,-8 0-16,-18 8 15,0-8 1,-17-8-16,0-1 0,-9-8 16,1-9-16,-1 0 15,18 0 1,8 8-16,18 10 15,17 25-15,17 9 16,9 0-16,26-9 16,18 18-1,-1 8-15,-25 0 16,-18-26-16,-9-25 16,-8-1-16,-9-17 15,0 0-15,-17-17 16</inkml:trace>
  <inkml:trace contextRef="#ctx0" brushRef="#br0" timeOffset="9964.73">22327 2216 0,'0'0'0,"0"0"0,-9 0 15,-8 17-15,-35 9 16,-18 9 0,1-1-16,17 1 15,17 8-15,18-8 0,8 0 16,18-1 0,25 18-16,19-9 15,-1 1-15,-18-10 16,-8-8-16,1 0 15,-19-8 1,1 8-16,0 0 16,-27 0-16,-17 0 15,-25 8-15,-1-8 16,9 0-16,17-8 16,0-10-1,18 1-15,8 0 16,9-9-16,0 0 15</inkml:trace>
  <inkml:trace contextRef="#ctx0" brushRef="#br0" timeOffset="10154.65">22726 2623 0,'0'0'0,"0"0"0,0 8 16,0 27-1,9 17-15,0 26 16,0 0-16,-1 0 16,-8-26-16,0-26 15,0-17 1</inkml:trace>
  <inkml:trace contextRef="#ctx0" brushRef="#br0" timeOffset="10326.84">22657 2008 0,'0'0'0,"0"0"0,0 0 15,9 17-15,8 9 16,9 17 0,18-8-16,42 0 15,-25-9-15</inkml:trace>
  <inkml:trace contextRef="#ctx0" brushRef="#br0" timeOffset="10628.68">24385 1384 0,'0'0'0,"0"0"0,0 0 15,0 0 1,0 0-16,0 9 16,-9 17-1,1 26-15,-1 34 0,0 1 16,9-26-16,0-18 16,-8 0-1,8 1-15,0-18 16,0 0-16,-9 0 15,0-18 1,-25-8-16,16 0 16</inkml:trace>
  <inkml:trace contextRef="#ctx0" brushRef="#br0" timeOffset="10867.55">23664 1419 0,'0'0'0,"0"0"0,9-9 16,34-17-16,53 9 16,26 0-16,34-1 15,18 1-15,-44 8 16,9 1-16,-9-10 16,-26 10-16,-34 8 15,-36 0-15,-7 0 16,-1 8-1,-18 10-15,-8-1 16,0 0-16</inkml:trace>
  <inkml:trace contextRef="#ctx0" brushRef="#br0" timeOffset="11045.12">23899 2389 0,'0'0'0,"0"0"0,0 0 16,26 0-16,17 17 15,53 18 1,51-9-16,-16-26 16,-18-17-16,26-9 15,-9-9-15,-35 0 16,-60 27-16</inkml:trace>
  <inkml:trace contextRef="#ctx0" brushRef="#br0" timeOffset="11499.65">25714 1809 0,'0'0'0,"0"0"15,-9 0 1,-17 0-16,-17 17 0,-18 18 15,-17 25 1,-26 18-16,-1 17 16,27-25-1,35-18-15,8-9 16,18-17-16,-1 9 16,18-1-16,18-8 15,16 9-15,18-9 16,9-9-16,0-17 15,9-8-15,8-10 16,0 1 0,-17 0-16,-18 8 15,-8 9-15,-9 0 16,0 0-16,0 17 0,-9 27 16,1 16-1,-10 1-15,1-9 16,-9 8-16,0 1 15,0-26-15,9-1 16,-1-16-16</inkml:trace>
  <inkml:trace contextRef="#ctx0" brushRef="#br0" timeOffset="11694.75">26244 2649 0,'0'0'0,"0"0"16,0 8-16,8 10 15,10 25-15,-1 18 16,0 8-16,-8-8 16,0-1-16,-1-25 15</inkml:trace>
  <inkml:trace contextRef="#ctx0" brushRef="#br0" timeOffset="11874.92">26209 1964 0,'0'0'0,"0"0"0,0 0 16,0 0-1,0 9-15,9 0 16,-1-9-16,1 0 16</inkml:trace>
  <inkml:trace contextRef="#ctx0" brushRef="#br0" timeOffset="12544.86">25931 197 0,'0'0'0,"0"0"15,0 0-15,0 26 16,0 35-16,0 0 16,-9-18-16,9 0 15,-8-17 1,-1 0-16,0 0 0,-8-8 16,-9-10-16,0 1 15,0 0 1,0-9-16,8 0 15,1 0-15,8 0 16,9 0-16,0 0 16,0 0-1,0 0-15,0 0 0,18 8 16,8 18-16,8 18 16,1 34-1,-9-1-15,-17-7 16,0 8-1,-9 17-15,-9-17 16,-17-17-16,-18-9 16,1-18-16,-9-8 15,0-17-15,17 0 16,9-18-16,9 0 16,-1-8-16,1 0 15,17-1-15,9 1 16,17 0-16,26 17 15,17 17 1,9 18-16,27 25 16,7 1-16,-16 8 15,-18-8-15,-17 8 16,-26-17-16</inkml:trace>
  <inkml:trace contextRef="#ctx0" brushRef="#br0" timeOffset="21114.94">10907 4104 0,'0'0'0,"0"0"0,-8 9 15,8 34-15,34 191 0,10 43 16,-18-147 0,-9 0-16,1 8 0,8-25 15,-18-35 1,1-17-16,0-18 15,-9-17-15,0-17 16</inkml:trace>
  <inkml:trace contextRef="#ctx0" brushRef="#br0" timeOffset="21366.02">10517 4476 0,'0'0'0,"34"-17"16,62-18-16,43-17 16,0 9-16,26 0 15,-18 8-15,-42 18 16,-19 0-16,10-1 15,-9 1-15,-44 17 16</inkml:trace>
  <inkml:trace contextRef="#ctx0" brushRef="#br0" timeOffset="21565">11090 5299 0,'17'0'0,"61"18"16,35 8-16,-9-18 16,18 1-16,-53 0 15</inkml:trace>
  <inkml:trace contextRef="#ctx0" brushRef="#br0" timeOffset="22180.47">12549 5039 0,'-9'0'0,"0"0"0,1 0 16,-18 0-16,-9 18 16,-17 8-16,-18 26 15,18 34 1,9-16-16,25-10 16,18-8-16,18 9 15,16-1-15,1-8 16,-9-17-16,0-18 15,9-8-15,17-18 16,0-8-16,0-9 16,9 0-1,-9 9-15,-8-1 16,-10 1-16,-8 0 16,0 8-16,9 9 15,9 0-15,-1 17 16,9 27-16,0 25 15,-8 18-15,-10-9 16,-8-9-16,1 9 16,-1-9-16,-9-25 15,-8-27 1,-1-17-16,1-9 16,0 9-16</inkml:trace>
  <inkml:trace contextRef="#ctx0" brushRef="#br0" timeOffset="22385">13261 5429 0,'0'0'0,"0"0"0,0 0 0,0 9 16,0 17-16,17 43 15,0 9-15,1-9 16,-9-8-1,-1-18-15,1-17 0,0-8 16,-9-10 0,0-8-16</inkml:trace>
  <inkml:trace contextRef="#ctx0" brushRef="#br0" timeOffset="22554.66">13052 5005 0,'0'0'0,"0"0"0,0 0 16,0 0-16,0 0 15,0 0-15,9 0 16,8 0 0,1 0-16</inkml:trace>
  <inkml:trace contextRef="#ctx0" brushRef="#br0" timeOffset="23204.7">12705 3428 0,'0'0'16,"0"0"-16,0 9 0,9 34 15,-1 1-15,-16-1 16,-18-8 0,-18-9-16,1 0 0,8-18 15,0 1 1,-8-9-16,-1-9 15,1 1-15,8-10 16,1 1-16,16 0 16,1 8-16,17 0 15,0 9 1,8 0-16,10 0 0,-1 0 16,18 18-16,8-1 15,9 0 1,1 18-16,-10 17 15,0 34-15,-25 1 16,-18-18-16,-26 1 16,-9-1-1,0 0-15,1-17 0,-10-26 16,1-17 0,-9 0-16,-1-18 15,10-8-15,17-1 16,9 1-16,17-9 15,0 0-15,17 9 16,18-1 0,-9 18-16,26 0 0,35 18 15,26 25 1,-18 35-16,-8 0 16,-18 0-16,1-9 0,-27-26 15</inkml:trace>
  <inkml:trace contextRef="#ctx0" brushRef="#br0" timeOffset="23695.08">10273 5369 0,'0'0'0,"-8"0"16,8 8-16,0 1 16,8 8-16,36 1 15,25 8 1,62 0-16,68-9 0,18-17 16,9-17-16,130-27 15</inkml:trace>
  <inkml:trace contextRef="#ctx0" brushRef="#br0" timeOffset="24199.91">15310 5117 0,'0'0'0,"9"0"0,34 0 16,18 9-16,17 17 15,-43-17 1</inkml:trace>
  <inkml:trace contextRef="#ctx0" brushRef="#br0" timeOffset="24424.78">15006 5880 0,'0'0'0,"9"0"16,43-18-16,87-8 15,78-34 1,26-18-16,113-26 0</inkml:trace>
  <inkml:trace contextRef="#ctx0" brushRef="#br0" timeOffset="34234.86">2241 6676 0,'0'0'0,"0"0"0,0 9 0,0 8 16,0 9-16,17 26 0,9 52 15,0 18 1,0-18-16,0 8 16,0 9-16,0-8 15,-17-35 1,0-9-16,-1-8 0,-8-35 15,9-17 1</inkml:trace>
  <inkml:trace contextRef="#ctx0" brushRef="#br0" timeOffset="34525.16">1659 7084 0,'0'0'0,"0"-9"16,0-8-16,34-9 15,19-18 1,33 10-16,1-1 16,26 0-16,26 9 15,-26 9-15,-18 0 16,1 8-16,17 0 15,-26 9-15,-26 0 16,-18 0-16,-17 0 16,0 9-1,-17 0-15</inkml:trace>
  <inkml:trace contextRef="#ctx0" brushRef="#br0" timeOffset="34695.87">2058 7742 0,'0'0'0,"0"0"0,0 0 16,0 0-16,44 0 15,51 0 1,9 0-16,9 0 16,9-9-16,-18 1 15,-52 8-15</inkml:trace>
  <inkml:trace contextRef="#ctx0" brushRef="#br0" timeOffset="35324.92">3482 7673 0,'0'0'0,"0"0"0,0 0 15,0 0 1,0 0-16,0 0 16,-8 0-16,-1 0 15,-26 8-15,-17 1 16,-26 0-16,0-1 15,17 1 1,26 0-16,1-1 16,16-8-16,1 0 15,8 0-15,9 0 16,0 0-16,9 0 0,26 0 16,17-8-1,0-1-15,-9-8 16,1-9-1,-10-18-15,-8-16 16,0-10-16,-17 18 16,0 9-16,0 0 15,-9-1-15,-9-8 16,0 1-16,0-1 16,-8 8-16,0 10 15,8 16 1,9 10-16,0 8 0,0 0 15,0 17 1,17 26-16,1 35 16,8 43-16,0 1 15,9-10-15,-1 10 16,-8-10 0,-8-17-16,-18-17 15,0-52-15</inkml:trace>
  <inkml:trace contextRef="#ctx0" brushRef="#br0" timeOffset="35524.6">3891 7777 0,'0'0'0,"0"0"0,0 0 16,0 0-16,0 0 15,0 17-15,0 18 16,8-1-16,1 1 16,0-1-1,-9-8-15</inkml:trace>
  <inkml:trace contextRef="#ctx0" brushRef="#br0" timeOffset="36015.03">3899 7300 0,'0'0'0,"0"0"0,0 0 15,0 0 1,0 0-16,26 0 16,-8 9-16</inkml:trace>
  <inkml:trace contextRef="#ctx0" brushRef="#br0" timeOffset="36274.79">4498 7179 0,'0'0'0,"0"0"0,26 0 15,27 9-15,-1 8 16,17 0-16,53 9 16,-18-17-1,-69-1-15</inkml:trace>
  <inkml:trace contextRef="#ctx0" brushRef="#br0" timeOffset="36524.82">4707 6945 0,'0'0'0,"0"0"16,0 0-16,0 9 0,9 34 15,-1 18 1,10 8-16,-1 44 15,9 16-15,9-16 16,-1 0-16,-25 25 16,-18 174-1</inkml:trace>
  <inkml:trace contextRef="#ctx0" brushRef="#br0" timeOffset="36904.67">5610 7092 0,'0'0'0,"0"0"0,0 0 15,0 9-15,9 26 16,8 25-16,0 79 15,1 8 1,-10 18-16,1 17 16,-18-53-16,1-25 15,-1 0-15,-17-17 16,0-26-16,-17-9 16,-10-18-16,1-16 15,18-18-15,-10-18 16,9-25-1,18 0-15,0-27 16,17-34-16,34-8 16,19 16-16,16 19 15,-34 42-15</inkml:trace>
  <inkml:trace contextRef="#ctx0" brushRef="#br0" timeOffset="37144.83">6183 6962 0,'0'0'0,"0"0"0,0 0 15,0 0-15,0 0 16,18 9 0,8 26-16,17 17 0,0 8 15,-8 18-15,9 26 16,-18-17-1,-9-18-15,-8-26 16,-18-17-16,-8 0 16,8-8-16</inkml:trace>
  <inkml:trace contextRef="#ctx0" brushRef="#br0" timeOffset="37359.29">5966 6893 0,'0'0'0,"0"0"0,0 0 16,0-9-16,17 1 16,1-1-1,25-17-15,53 0 0,25-9 16,1 9 0,-9 0-16,17-8 15,-34 16-15,-27 1 0,-17-9 16,-17-8-1,-18 25-15</inkml:trace>
  <inkml:trace contextRef="#ctx0" brushRef="#br0" timeOffset="37916.61">6565 7673 0,'0'0'0,"0"0"0,0 0 16,9 0-16,26 0 16,34 0-1,18 0-15,-18-9 16,-16 0-16,16-17 0,9-17 16,-8 0-1,-18-9-15,-9 17 16,-17 0-1,-17 18-15,0 0 16,-18-1-16,-8 10 16,-9-10-16,-1 18 15,1 18-15,0 8 16,-8 8-16,16 1 16,1-9-1,8 0-15,9 0 16,0-9-16,0-8 15,0 0-15,18-1 16,-1 1-16,18 0 16,-1-9-16,10 0 15,-18 0-15,0 0 16,0 8 0,0 10-16,-9-1 0,1 35 15,8 61-15,-9 8 16,-8 0-1,-9 9-15,0-17 16,-9-27-16,9-25 16,0-27-16,0-25 15,9 0 1,0-1-16</inkml:trace>
  <inkml:trace contextRef="#ctx0" brushRef="#br0" timeOffset="38108.68">7659 7655 0,'0'0'0,"0"0"0,0 0 16,0 0 0,18 18-16,8-1 15,0 9-15,0 0 0,-9-17 16,1-9-1,-10 0-15</inkml:trace>
  <inkml:trace contextRef="#ctx0" brushRef="#br0" timeOffset="38279.75">7460 7014 0,'0'0'0,"0"0"16,0 0-16,0 0 15,0 0-15,0 0 16,0 0-16,8 0 16,10 9-1,-1-9-15</inkml:trace>
  <inkml:trace contextRef="#ctx0" brushRef="#br0" timeOffset="38507.81">8398 7248 0,'0'0'0,"0"0"16,0 0-16,0 0 16,17 0-16,26-8 15,18-1-15,17 0 16,-17 1-16,9-1 15,8-17 1,9 9-16,-44 17 16</inkml:trace>
  <inkml:trace contextRef="#ctx0" brushRef="#br0" timeOffset="38689.83">8467 7655 0,'0'0'0,"0"0"0,0 0 16,26 0-16,26-8 15,26-1-15,35-8 16,26-9 0,-9 0-16,-69 26 0</inkml:trace>
  <inkml:trace contextRef="#ctx0" brushRef="#br0" timeOffset="39174.53">9752 6867 0,'0'0'0,"0"0"0,-8 0 15,-1 0 1,0 0-16,1 0 0,-1 17 16,9 35-16,0 18 15,9 8 1,17 8-16,26 35 0,17 9 15,-8-26 1,0-26-16,-18-17 16,-17-9-1,0-17-15,-17-9 0,0-18 16,-1 1 0,-8-18-16,18-8 15,-1-35-15,9-43 0,-8-18 16,-10 18-1,1-1 1,0 10-16,-1 8 16,1 17-16,0 27 15,-1-1-15,1 18 16,-9-1-16,0 18 16</inkml:trace>
  <inkml:trace contextRef="#ctx0" brushRef="#br0" timeOffset="39527.31">9179 6694 0,'0'0'0,"0"0"0,0 0 15,0 0-15,0-9 16,18 0-16,8-16 16,43-10-16,44 0 15,9 9 1,-1 9-16,27 0 0,-27-1 15,-25 18 1,-9 0-16,-9 9 0,-9 8 16,-43-8-1</inkml:trace>
  <inkml:trace contextRef="#ctx0" brushRef="#br0" timeOffset="39774.68">9405 7707 0,'0'0'0,"0"0"0,0 0 0,9 0 0,43 0 16,17 9-16,53 8 15,51-8 1,-34 0-16,-17-18 0,8 0 15,-26 1 1,-25-1-16,-19-8 16,-25 8-16,-26 9 15</inkml:trace>
  <inkml:trace contextRef="#ctx0" brushRef="#br0" timeOffset="40294.73">11237 7343 0,'-8'0'0,"-1"-8"0,-17-1 0,0 0 0,0 1 16,-9 8-1,-8 0-15,-9 0 16,-1 17-16,1 18 16,18 17-16,-1 17 15,17-8-15,18-9 16,18 8-16,17 10 15,8-10-15,-8-8 16,-9-26 0,-9-17-16,1-1 15,16-16-15,18-9 16,0-9-16,9 8 16,-17 1-16,-1 0 15,-8 8-15,-9 9 16,0 0-16,9 26 15,17 35 1,-9 16-16,1 1 0,8 18 16,-9 8-1,-17-35-15,0-8 16,-8-27-16</inkml:trace>
  <inkml:trace contextRef="#ctx0" brushRef="#br0" timeOffset="40495.03">11854 7681 0,'0'0'0,"0"0"16,0 0-16,17 18 0,1 16 0,-1 18 15,0 9-15,-8-18 16,0-26-16,-9-8 15,0-26 1,0 8-16</inkml:trace>
  <inkml:trace contextRef="#ctx0" brushRef="#br0" timeOffset="40885">8762 5776 0,'-8'-9'0,"-1"0"16,0 1-16,9 8 15,0 0-15,44 17 16,86 26-16,44 9 15,34-8-15,-8-10 16,-53 1-16,18-9 16,-43-9-1,-53-8-15,-25-18 16,-9 1-16,-9-1 16,-18 0-16,1 1 15,-9 8-15,-9-9 16,-25 0-16,-10 1 15,9-1-15,18 9 16,26 0-16,17 0 16,0 0-1</inkml:trace>
  <inkml:trace contextRef="#ctx0" brushRef="#br0" timeOffset="41334.92">12965 6815 0,'0'0'0,"0"0"0,0 0 0,0 0 15,9 26-15,9 52 16,-10 43-16,-16 27 15,-19 33-15,-7-25 16,-1-8 0,0 8-16,9-44 15,0-8-15,9 0 16,17-9-16,17-17 16,1-17-16,42 8 15,62-8-15,43-18 16,52-17-16,52-9 15,-17-8 1,43-18-16,9 9 0,-61-8 16,27 8-1,-36 8-15,-43-8 16,9 0-16,-61-8 16,-52-1-1,-18 0-15,-34 9 0,-26 0 16</inkml:trace>
  <inkml:trace contextRef="#ctx0" brushRef="#br0" timeOffset="41790.41">13790 6997 0,'0'0'0,"0"0"0,0 0 16,0 0-16,0 0 15,0 17-15,18 18 16,-1 8-16,1 1 15,8 8-15,0 0 16,0 8-16,-18-8 16,1-9-1,0-17-15,-1 9 0,-8-18 16</inkml:trace>
  <inkml:trace contextRef="#ctx0" brushRef="#br0" timeOffset="42078.21">14285 6685 0,'0'0'0,"0"0"0,0 0 0,0 0 15,0 0-15,0 17 16,0 1-16,0 25 15,9 44 1,0 17-16,0-9 0,-1-26 16,-8-8-1,0-18-15,0-17 16,0 0-16,-8-17 16,-1-1-16,0 1 15,9-9-15</inkml:trace>
  <inkml:trace contextRef="#ctx0" brushRef="#br0" timeOffset="42264.56">13400 6919 0,'0'0'0,"0"0"0,8-9 15,53 1 1,26-1-16,61 0 0,51 9 15,-16 0 1,25-8-16,-52 8 16,-103 0-16</inkml:trace>
  <inkml:trace contextRef="#ctx0" brushRef="#br0" timeOffset="42479.84">15110 6850 0,'0'0'0,"0"0"0,-8 43 16,-1 52-16,-17 79 16,0 33-16,-17-42 15,-18 8-15,0-25 16,18-45-16,-1-25 15,27-43-15</inkml:trace>
  <inkml:trace contextRef="#ctx0" brushRef="#br0" timeOffset="42808.96">15163 7699 0,'0'0'0,"0"0"0,8 0 16,36 0-16,8 0 16,9 8-1,-18 1-15,-17 8 16,0 1-16,0 8 16,-17 8-16,-9-8 15,-9 0-15,-17 0 16,0 0-16,0-9 15,9-8 1,-1 0-16,18-1 0,0 1 16,9 8-1,34 1-15,27-1 16,51 9-16,27-9 0,-87-8 16</inkml:trace>
  <inkml:trace contextRef="#ctx0" brushRef="#br0" timeOffset="42984.99">16248 7681 0,'0'0'0,"0"0"0,17 0 15,10 0 1,16 18-16,18-10 15,-18 1 1</inkml:trace>
  <inkml:trace contextRef="#ctx0" brushRef="#br0" timeOffset="43424.73">16743 7179 0,'0'0'16,"0"0"-16,0 0 0,0 17 15,17 18 1,18 25-16,9 18 0,-18-17 16,8-9-16,1-17 15,0-9 1,17-26-16,0-18 15,-8-25-15,-1-9 16,-17 0-16,-26-26 16,-26-26-1,-35 0-15,-8 18 16,-9 25-16,-35 9 16,8 9-16,36 17 15,26 17-15,8 9 16,17 0-16,1 0 15,8 26-15,27 35 16,69 51-16,17 1 16,9-9-1,34 0-15,-34-26 16,-61-44-16</inkml:trace>
  <inkml:trace contextRef="#ctx0" brushRef="#br0" timeOffset="43624.78">17794 7517 0,'0'0'0,"0"0"0,17 26 15,1 17-15,16 44 16,-8 8-16,0-8 15,-17-27-15,0-17 16,-9-17 0</inkml:trace>
  <inkml:trace contextRef="#ctx0" brushRef="#br0" timeOffset="43784.34">17698 7058 0,'0'0'0,"0"0"15,0 17-15,26 18 0,-8-9 16</inkml:trace>
  <inkml:trace contextRef="#ctx0" brushRef="#br0" timeOffset="52894.94">1676 8513 0,'0'0'0,"0"0"0,0 0 0,0 0 15,0 0-15,0 0 16,0 0-16,0 0 15,26 17-15,18 18 16,16 8-16,10 26 16,-18-8-1,0 0-15,9-9 16,26 8-16,17-16 16,-17-18-16,26 0 15,43 0-15,9-9 16,35 0-16,8-8 15,18-9-15,0 8 16,-27 1-16,1 17 16,-26 0-1,17 17-15,-26 18 0,-35 8 16,0-8 0,-34-9-16,-18 0 15,-17 9-15,-18-1 16,-8-25-16,-18-9 15,-8-18-15,0 1 16,-1-9 0,-8-9-16,9 1 15,8-18-15,1 0 16,-1-9-16,27-17 16,16-17-16,19 0 15,-1-1-15,26 18 16,52 18-16,9 16 15,35 36 1,0 25-16,17 9 0,0 0 16,-43-9-1,8-8-15,-52-18 16,-34-8-16,-1 0 0,18-9 16,-26-9-1,-26 0-15,-18-17 16,1-26-1,-10-17-15,-8 0 16,-17-9-16,0-26 16,-1-26-16,53-173 15</inkml:trace>
  <inkml:trace contextRef="#ctx0" brushRef="#br0" timeOffset="75104.39">17577 4433 0,'0'0'0,"0"0"0,0-9 16,8 1-16,1-1 0,0 0 15,0 1 1,-1 8-16,1 0 15,8 0-15,1 17 16,8 0-16,0 18 16,-9 17-1,9 35-15,0 17 16,0-18-16,9-8 0,0-17 16,-1-1-1,10 1-15,-18-9 16,0-35-16,-9-8 15</inkml:trace>
  <inkml:trace contextRef="#ctx0" brushRef="#br0" timeOffset="75355">17308 4450 0,'0'0'0,"0"0"16,0-8-16,8-10 16,18-8-16,44-8 15,25-1-15,1 1 16,-27 8-16,36 0 16,16 0-1,-8 8-15,-26 10 16,-44-10-16,-25 18 15</inkml:trace>
  <inkml:trace contextRef="#ctx0" brushRef="#br0" timeOffset="75554.5">17360 5282 0,'0'0'0,"0"0"0,0 0 16,43 0-16,61 17 15,53 9-15,42 9 16,-25-9-16,-113-17 16</inkml:trace>
  <inkml:trace contextRef="#ctx0" brushRef="#br0" timeOffset="76204.73">19175 5091 0,'0'0'0,"0"0"0,-9-8 15,-8-1-15,-18 0 16,-9 9 0,-8 0-16,0 0 0,0 0 15,17 9 1,9 8-16,9 1 16,0-10-16,17 1 15,0 0 1,0-1-16,17 1 15,18-9-15,-1-9 16,1-8-16,0-9 16,-9-17-16,0-35 15,-9-26-15,-8 17 16,-18 1-16,-17-18 16,0 8-16,0 18 15,0 18-15,9 16 16,-1 27-1,18 0-15,0 17 16,9 9-16,17 42 16,26 45-16,0 34 15,9 17-15,-9-17 16,18 8-16,-18-8 16,-9-26-16,1-17 15,-10-52-15</inkml:trace>
  <inkml:trace contextRef="#ctx0" brushRef="#br0" timeOffset="76417.78">19522 5065 0,'0'0'0,"0"0"0,0 0 16,17 35-16,1 43 16,-1 0-16,1-9 15,-10-8 1,1-35-16</inkml:trace>
  <inkml:trace contextRef="#ctx0" brushRef="#br0" timeOffset="76594.8">19592 4424 0,'0'0'0,"0"0"15,0 0-15,0 0 0,0 0 16,0 0-1</inkml:trace>
  <inkml:trace contextRef="#ctx0" brushRef="#br0" timeOffset="77264.17">19730 3385 0,'0'0'0,"0"0"0,0 0 0,-8 17 16,-1 18 0,-8 8-16,8-17 0,0 0 15,1 0 1,-1-8-16,9-10 16,-9 1-1,9 0-15,0-9 16,0 0-16,0 0 15,0 0-15,0 0 16,0 0-16,26 0 16,26 17-16,27 0 15,-19 1-15,-7 25 16,-10 17-16,-8 27 16,-9-9-16,-18-17 15,-16-9-15,-27 0 16,-26 0-1,-8-9-15,-1-17 16,18-17-16,0-1 16,17-16-16,18-1 15,0 0 1,17 1-16,0-1 0,0 0 16,17 1-16,18 8 15,43 0 1,0 17-16,0 26 15,-8 18-15,-1 17 16,1 0-16,8-18 16,-35-34-16</inkml:trace>
  <inkml:trace contextRef="#ctx0" brushRef="#br0" timeOffset="77555.48">20625 5187 0,'0'0'0,"0"0"0,0 0 0,0 0 0,0 0 15,9 0 1,25 0-16,27 17 0,0-8 15,26-1 1,26-16-16,8-1 16,-34-8-1,-9-9-15,0 0 0,-25 8 16,-36 10-16</inkml:trace>
  <inkml:trace contextRef="#ctx0" brushRef="#br0" timeOffset="77774.87">20955 4606 0,'0'0'0,"0"0"0,0 0 15,9 44-15,17 42 16,8 36-16,19 42 15,-10 1 1,-8-44-16,-9 0 16,8 18-16,1-35 15,-17-61-15</inkml:trace>
  <inkml:trace contextRef="#ctx0" brushRef="#br0" timeOffset="78070.74">22631 4528 0,'0'0'15,"0"0"-15,0 0 0,17 18 16,1 16-1,8 62-15,0 16 16,-9-8-16,1 17 16,-1 1-16,-8-36 15,-1-34-15,1-17 16,0-9 0,-9-9-16,0-8 0</inkml:trace>
  <inkml:trace contextRef="#ctx0" brushRef="#br0" timeOffset="78289.64">21997 4650 0,'0'0'0,"9"-9"15,25-8-15,36-9 16,43-9-16,60 0 0,-25 1 15,-35 8 1,26 0-16,-9 8 16,-43 10-1,-26-1-15,-26 9 0,-18 9 16</inkml:trace>
  <inkml:trace contextRef="#ctx0" brushRef="#br0" timeOffset="78836.21">22275 5594 0,'0'0'0,"0"0"16,0 0-16,0 0 16,9 0-16,51 0 0,45 0 15,16-9 1,35-17-16,18-17 15,-52-9-15,-18-26 16,9-9-16,-26 9 16,-18 26-1,-25 18-15,-18 16 0,-18 1 16,1 0 0,-9 17-16,-9-9 15,-17 9-15,-8 0 0,-1 17 16,0 9-1,18 0-15,-1 0 16,1-8 0,8-1-16,9-8 0,0-1 15,0 1 1,0-9-16,0 0 16,9 0-16,0 9 15,8-9 1,0 0-16,9 0 15,9 17-15,0 9 16,8 9-16,-8 8 16,0 9-16,0 43 15,-9 18-15,-9-27 16,0-16-16,1 25 16,-1 0-16,9-17 15,-9-17-15,-8-27 16</inkml:trace>
  <inkml:trace contextRef="#ctx0" brushRef="#br0" timeOffset="79034.53">24133 5464 0,'0'0'0,"0"0"15,0 0-15,0 34 16,18 44-16,-10 9 16,1-26-16,0-18 15,-1-8-15,-8-18 16</inkml:trace>
  <inkml:trace contextRef="#ctx0" brushRef="#br0" timeOffset="79224.59">23777 4546 0,'0'0'0,"0"0"0,0 0 15,9-9 1,26 0-16,-9 1 0</inkml:trace>
  <inkml:trace contextRef="#ctx0" brushRef="#br0" timeOffset="79764.46">24142 3472 0,'0'0'0,"0"0"0,0 8 16,-9 18-16,-17 9 16,-17 0-16,-18-9 15,9 0-15,0-18 16,0-16-16,0-1 15,17-17-15,0-9 16,18 1-16,-1 8 16,18 8-1,0 18-15,9 0 16,26 26-16,43 26 16,0 18-16,-17 16 15,-9 9-15,-17-8 16,-18-26-1,-8-18-15,-18 0 0,-8 1 16,-18-1 0,-17 0-16,-18-8 15,18-18-15,0-8 16,0-9-16,17-9 16,9 1-16,9 8 15,17 0-15,0-9 16,35 0-1,69 18-15,52 34 16,44 35-16,-26 0 0,-114-35 16</inkml:trace>
  <inkml:trace contextRef="#ctx0" brushRef="#br0" timeOffset="84909.6">10178 9656 0,'0'0'0,"0"0"0,0 0 0,0 0 15,0 0-15,0 0 16,0 9-16,0 25 16,9 18-1,8 18-15,9 60 0,0 26 16,0-18-1,0 27-15,-9-9 16,-8-52-16,-18 8 16,1-17-16,-10-17 15,10-34 1</inkml:trace>
  <inkml:trace contextRef="#ctx0" brushRef="#br0" timeOffset="85214.62">10091 9526 0,'0'0'0,"0"0"0,26-8 16,44 8-1,42 8-15,-16 18 16,-18 26-16,0 35 15,-17-1-15,-18 1 16,-25 17 0,-18 9-16,-9-27 0,-17-25 15,-17-1 1,-18-16-16,-9-1 16,10-17-16,16 0 15,9-17-15,18-9 16,17 0-16</inkml:trace>
  <inkml:trace contextRef="#ctx0" brushRef="#br0" timeOffset="85634.59">11159 10531 0,'0'0'0,"-9"0"16,1 0-16,-10 17 15,-8 1-15,-17 25 16,8 9-16,9 0 16,9 0-16,17 0 15,0 0-15,17 0 16,9-9-16,0-17 15,0-9 1,-8-8-16,8 0 16,8-18-16,1 0 15,-9-8-15,0 0 16,0-1-16,-8 10 16,-1-1-16,0 9 15,18 26 1,0 17-16,8 9 15,-8 9-15,9 8 0,8 27 16,-26-44 0</inkml:trace>
  <inkml:trace contextRef="#ctx0" brushRef="#br0" timeOffset="85839.76">11889 10851 0,'0'0'0,"0"9"0,0 8 16,0 9-1,0 26-15,8 18 0,1-10 16,0-16 0,-1-18-16,-8-18 15,0-16-15,0-10 0,9 10 16</inkml:trace>
  <inkml:trace contextRef="#ctx0" brushRef="#br0" timeOffset="86009.34">11559 10211 0,'0'0'0,"0"0"16,0 0-16,8 0 15,18 0-15,35-9 16,17 18-16,-34-1 16</inkml:trace>
  <inkml:trace contextRef="#ctx0" brushRef="#br0" timeOffset="86194.52">12957 10314 0,'0'0'0,"0"0"0,0-8 15,26-1-15,17-8 16,9-9-16,0 0 16,-8 0-16,-18 0 15,-9 9-15</inkml:trace>
  <inkml:trace contextRef="#ctx0" brushRef="#br0" timeOffset="86389.41">12844 10825 0,'0'0'0,"0"0"0,0 0 16,0 0-1,43-8-15,62-1 0,33-17 16,36-8 0,174-27-16</inkml:trace>
  <inkml:trace contextRef="#ctx0" brushRef="#br0" timeOffset="86934.25">13686 9518 0,'0'0'0,"0"0"16,0 0-16,0 8 0,26 44 16,26 52-16,27 43 15,25 44 1,-17-26-16,-18-18 15,-8-9-15,-18-25 16,-8-44-16,-9-17 16,0-26-1,-8 0-15,8-17 16,0 0-16,0-27 16,8-34-16,1-26 15,0-34-15,-9-44 16,0 9-1,0 34-15,-17-17 16,-1 0-16,1 35 16,0 34-16,-1 26 15,1 1-15,9-1 16,-10 18-16,-8 8 16,0 9-16</inkml:trace>
  <inkml:trace contextRef="#ctx0" brushRef="#br0" timeOffset="87734.73">15449 10730 0,'0'0'0,"0"0"0,0 0 16,0 0-16,0 0 15,0 0-15,0 0 16,-9-8-16,-25-18 16,-10 0-16,-8 8 15,0 10-15,-9 8 16,1 0-16,7 17 15,1 0 1,18 9-16,16 0 16,18-8-16,18 8 15,-1 0-15,18-1 16,8-7-16,9-10 16,9-25-16,0-26 15,0-35 1,-27-17-16,-16-1 15,-18-51-15,-26 0 0,-9 26 16,-9 8 0,-8-8-16,18 34 15,16 35 1,1 17-16,0 18 0,17 17 16,0 0-16,0 35 15,8 25 1,27 36-16,34 51 15,1 0-15,-9-26 16,-1 1-16,-16-10 16,-18-42-1,0-18-15,0-26 0,-9 0 16,1-18-16,-1-8 16,1-8-1,-1-18-15,0-18 16,-8 10-16,0-1 15,-1 18-15,1-1 16,0 10 0,-1 8-16,1 0 0,8 8 15,18 18 1,9 26-16,-10 0 16,-8-8-16,0-10 15,-8-8-15,-1 0 16,1-17-1,-10 0-15,-8-9 0</inkml:trace>
  <inkml:trace contextRef="#ctx0" brushRef="#br0" timeOffset="87884.33">15918 9899 0,'0'0'0,"0"0"0,0 0 16,0 0-16,0 0 15,0 0-15,0 0 16,0 0 0,9 0-16</inkml:trace>
  <inkml:trace contextRef="#ctx0" brushRef="#br0" timeOffset="88171.46">17012 9292 0,'0'0'0,"0"0"0,0 0 16,0 0-16,18 26 15,8 18-15,0 16 16,9 44-1,8 17-15,-17-17 0,-17-26 16,-1 0 0,1 0-16,-9-17 15,-9-18-15,-17 1 16,9-18-16</inkml:trace>
  <inkml:trace contextRef="#ctx0" brushRef="#br0" timeOffset="88394.53">16378 9613 0,'0'0'0,"0"0"0,0-9 0,26 1 16,79-18-16,42 8 15,36 1-15,16 0 16,-60 8-1,-26 0-15,9 1 16,-35-1-16,-18 9 16,-25 0-16,-27 0 15</inkml:trace>
  <inkml:trace contextRef="#ctx0" brushRef="#br0" timeOffset="89014.52">16552 10418 0,'0'0'0,"0"0"0,35 0 16,34 0-16,18 0 0,61 0 16,17-8-1,-44-1-15,18-26 16,9-8-1,-27-18-15,-25-8 16,-18 9-16,-8 16 16,-18 10-16,-18 16 15,-16 1-15,-9 8 16,-9 1-16,-9-1 16,-9 9-16,1-9 15,-9 9-15,0 0 16,0 9-16,0 8 15,9 1 1,-1-1-16,18 0 16,0 9-16,9 0 15,0 0-15,-1-17 16,1 0-16,8-18 16,1-17-16,-10 0 15,1-9-15,-18-34 16,1-26-16,-10-9 15,-8 26-15,0 17 16,-9 1 0,1 8-16,-1 8 15,18 18-15,8 9 16,9 17-16,0 0 16,9 9-16,34 60 15,9 61-15,0 17 16,26 44-1,1-27-15,-19-43 16,-8 9-16,1-8 16,-19-44-16,-16-52 15</inkml:trace>
  <inkml:trace contextRef="#ctx0" brushRef="#br0" timeOffset="89204.79">18610 10418 0,'0'0'0,"0"0"0,0 0 16,0 0-16,0 26 15,18 26 1,-10 18-16,1-10 0,0-25 16,-9-9-16,8 0 15,1-17 1</inkml:trace>
  <inkml:trace contextRef="#ctx0" brushRef="#br0" timeOffset="89364.18">18549 9899 0,'0'0'0,"0"0"15,0 0-15,0 0 0,0 0 16,18 0-1,8 0-15,-9 8 16</inkml:trace>
  <inkml:trace contextRef="#ctx0" brushRef="#br0" timeOffset="89569.8">19244 10072 0,'0'0'0,"0"0"0,0 0 0,18 0 0,42 9 16,18 8-1,27-8-15,34-1 16,-9 1-16,-35-18 16,-8-17-16,-43 9 15</inkml:trace>
  <inkml:trace contextRef="#ctx0" brushRef="#br0" timeOffset="89794.22">19505 9725 0,'0'0'0,"0"0"0,0 9 16,17 17-16,9 26 15,18 26 1,16 61-16,10-1 16,-27-43-16,-8 9 15,0 26-15,-1-34 16,-16-62-16</inkml:trace>
  <inkml:trace contextRef="#ctx0" brushRef="#br0" timeOffset="90164.06">20364 9076 0,'0'0'0,"0"0"15,9 26-15,17 60 16,18 44-16,-1 44 15,18 7 1,8-33-16,18-10 16,-17-25-16,-18-44 15,-26-34-15,0-18 16,-9-8-16,1-26 16,16-18-16,1-26 15,-9-43-15,-9-43 16,-8 26-1,-18 0-15,1-9 16,-10 17-16,1 35 16,17 26-16,0 9 15,0 17 1,0 17-16</inkml:trace>
  <inkml:trace contextRef="#ctx0" brushRef="#br0" timeOffset="90594.51">21841 10029 0,'0'0'0,"0"0"16,0 0-16,0 0 15,0 0-15,0 0 16,-18-9-16,-16 0 15,-36 1-15,-8-1 16,17 9 0,0 0-16,9 0 15,0 0-15,17 0 16,18 0-16,17 0 16,0 0-16,0 0 15,9 0-15,26 0 16,25 0-16,10 9 15,-9 8 1,-1 18-16,-16 8 16,-1 9-16,-17 9 15,-8-1-15,-10 27 16,1 34-16,0-17 16,-18-26-16,0-17 15,-8-9-15,8-18 16,18-25-16,0-9 15</inkml:trace>
  <inkml:trace contextRef="#ctx0" brushRef="#br0" timeOffset="90784.73">22153 10262 0,'0'0'0,"0"0"16,0 18-16,18 8 0,8 34 15,0 36 1,0 8-16,0-35 16,-9-26-16,9-8 15,-17-9-15,0-17 16</inkml:trace>
  <inkml:trace contextRef="#ctx0" brushRef="#br0" timeOffset="90944.44">22145 9708 0,'0'0'0,"0"0"0,0 0 15,0 0 1,8 0-16,10 0 0,25-9 16,44-17-16,-26 9 15</inkml:trace>
  <inkml:trace contextRef="#ctx0" brushRef="#br0" timeOffset="91199.66">23604 9093 0,'0'0'0,"0"0"16,0 0-16,0 0 15,0 9-15,8 34 16,1 35-16,0 0 16,-1 17-16,1 18 15,0-9 1,-9-35-16,-9-17 16,0-26-16,9 0 15,0-17-15</inkml:trace>
  <inkml:trace contextRef="#ctx0" brushRef="#br0" timeOffset="91451.52">22648 9015 0,'0'0'0,"0"0"15,0-8-15,18-1 16,51-17-16,79-17 15,17-1-15,17 1 16,-17 0 0,-43 8-16,25 0 0,-25 9 15,-53 18 1,-16-1-16,-19-8 16,-16 17-16,-10 0 0</inkml:trace>
  <inkml:trace contextRef="#ctx0" brushRef="#br0" timeOffset="91994.41">23039 9951 0,'0'0'0,"0"0"0,0 0 0,17 0 16,1 0-1,43 8-15,69 10 16,26-10-1,9-8-15,35-8 0,-44-1 16,18-26 0,-18-25-16,-43-10 15,-17-8-15,-18 18 16,-26 17-16,-17 8 16,-9 18-1,-18-1-15,-16 1 16,-1 8-16,-26 9 15,-25 0-15,-27 9 16,9 17-16,8 9 16,27 8-16,8 0 15,18-8 1,17-1-16,0-8 16,26 9-16,17-9 15,9 0-15,-8-17 16,8-1-16,8 1 15,1-9-15,-17 0 16,-10 0-16,-8 0 16,-8 0-16,-10 0 15,1 9 1,0 17-16,0 34 0,-1 44 16,-8 0-16,0-17 15,9 8 1,8 0-16,1-25 15,8-10-15,8-8 16,-16-34-16</inkml:trace>
  <inkml:trace contextRef="#ctx0" brushRef="#br0" timeOffset="92174.68">25271 9899 0,'0'0'0,"0"0"0,0 0 15,9 8-15,8 10 16,0 25 0,18 44-16,-9-1 0,0-16 15,-8-10 1,-10-25-16,1-18 16</inkml:trace>
  <inkml:trace contextRef="#ctx0" brushRef="#br0" timeOffset="92314.75">25280 9466 0,'0'0'0,"0"0"0,0 0 0,0 0 16,8 0-1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41:21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4637 1367 0,'0'0'0,"0"0"0,0 0 0,0 0 0,0 0 16,0 8-16,0 10 15,0-1 1,0 26-16,0 27 16,9 25-16,0 9 15,-9 26-15,0 34 16,-9-34-16,0 0 16,1 18-16,8-44 15,0-35 1,0-26-16,0-8 15,8-27-15</inkml:trace>
  <inkml:trace contextRef="#ctx0" brushRef="#br0" timeOffset="312.98">4733 1523 0,'0'0'0,"0"0"16,9-9-1,60 9-15,35 0 0,-17 0 16,-17 0-1,-1 0 1,9 0-16,9 0 16,-17 9-16,-18-1 15,-18-8-15,-8 0 16,0 0-16,-17 0 16</inkml:trace>
  <inkml:trace contextRef="#ctx0" brushRef="#br0" timeOffset="472.13">4820 2164 0,'0'0'0,"0"-9"0,17 0 16,35 1-16,18 8 15,-10 0-15,-25 8 16</inkml:trace>
  <inkml:trace contextRef="#ctx0" brushRef="#br0" timeOffset="679.73">4629 2424 0,'0'0'0,"0"0"0,0 0 15,8 0 1,18 0-16,53 8 0,33 1 16,1-18-1,-8-17-15,-27 0 16,-44 18-16</inkml:trace>
  <inkml:trace contextRef="#ctx0" brushRef="#br0" timeOffset="1099.78">6070 899 0,'0'0'0,"0"0"15,0 0-15,0 0 0,0 0 16,0 17 0,0 27-1,0 42-15,0 36 16,-8-10-16,-1-17 16,0 1-16,-8-1 15,-9 0-15,8-60 16</inkml:trace>
  <inkml:trace contextRef="#ctx0" brushRef="#br0" timeOffset="1679.77">6287 2311 0,'0'0'0,"0"0"0,0 0 16,0 0-16,0 0 15,-8 0-15,-1 0 16,0 0-16,-17 0 15,0 0 1,-9 0-16,-8 0 0,-18 0 16,9 0-1,0 9-15,0-1 16,17 1-16,9 0 16,9-1-16,-1 1 15,18-9-15,0 0 16,0 0-1,18 0-15,17-9 0,-1 1 16,1-1 0,0-8-16,-9-1 15,0 1-15,0 0 16,9 17-16,-1 0 16,1 17-16,9 9 15,-1 26-15,9 43 16,0 9-16,-17-17 15,0 8 1,-9 18-16,0-18 16,-9-34-16,9-9 15,-8-18-15,-10-16 16,1-10-16</inkml:trace>
  <inkml:trace contextRef="#ctx0" brushRef="#br0" timeOffset="1859.71">6973 2398 0,'0'0'0,"0"0"0,0 8 0,0 44 16,18 26-16,-10 0 15,1 0 1,0 0-16,0 9 0,-9-35 15</inkml:trace>
  <inkml:trace contextRef="#ctx0" brushRef="#br0" timeOffset="2054.51">6617 1895 0,'0'0'0,"0"0"0,0 0 0,0 0 16,9 0-1,17 9-15,44 0 16,-18-9-16</inkml:trace>
  <inkml:trace contextRef="#ctx0" brushRef="#br0" timeOffset="2279.71">7764 1921 0,'0'0'0,"0"0"0,8 0 15,10 0-15,25-8 16,27-1-16,25 0 15,-8 1 1,-9-10-16,-26 1 16,-8 8-16,-27 9 0</inkml:trace>
  <inkml:trace contextRef="#ctx0" brushRef="#br0" timeOffset="2454.52">7868 2450 0,'0'0'0,"0"0"0,0 0 16,43-9-16,53 0 16,43-8-16,-70 8 15</inkml:trace>
  <inkml:trace contextRef="#ctx0" brushRef="#br0" timeOffset="3039.41">9136 1471 0,'0'0'0,"0"0"16,0 17-16,17 61 16,9 43-16,0 35 15,0 9-15,0-53 16,-8-16-16,8-10 15,8 1-15,-7-18 16,-1-25-16,0-18 16,-9-18-1,0-8-15,18-17 16,9-26-16,8-18 16,-9-60-16,-8-1 15,-9 27-15,-9-9 16,-8 0-16,0 9 15,-1 26-15,-8 25 16,9 10 0,-9 16-16,9 18 15,-9 0-15,0 0 16</inkml:trace>
  <inkml:trace contextRef="#ctx0" brushRef="#br0" timeOffset="3529.6">10525 2528 0,'0'0'0,"0"0"0,0 0 0,0 0 15,-8-9-15,-10 0 16,-17 1-16,-8-1 15,-9-8-15,17 8 16,0 9 0,-8 0-16,8 9 15,1-1-15,7 10 16,10-1-16,0-8 16,17-1-16,0 1 15,0-1-15,0 1 16,8 0-16,-8-1 15,9-8 1,8 0-16,18-8 16,9 8-16,8 8 15,0 18-15,9 9 16,-18 8-16,-8 27 16,-9 34-16,0 17 15,-17-17 1,-9 0-16,0 8 15,0-16-15,0-36 0,17-8 16,-8-17 0,-9-26-16</inkml:trace>
  <inkml:trace contextRef="#ctx0" brushRef="#br0" timeOffset="3717.14">11133 2831 0,'0'0'0,"0"0"16,0 0-16,0 8 15,0 53 1,0 17-16,0-17 0,9-1 16,-1-8-1,1-17-15,0-18 16</inkml:trace>
  <inkml:trace contextRef="#ctx0" brushRef="#br0" timeOffset="3904.83">10933 2077 0,'0'0'0,"0"0"0,0 0 15,0 0-15,0 0 16,18-9-16,8-17 16,-9 18-1</inkml:trace>
  <inkml:trace contextRef="#ctx0" brushRef="#br0" timeOffset="4169.7">11524 1947 0,'0'0'0,"0"0"0,0 0 16,17 0-16,44 17 15,26 9-15,8 0 16,10-17-16,25-9 15,-9-9 1,-42 1-16,-19-10 0,-7-8 16,-19 9-1,-16 0-15,-10 8 16</inkml:trace>
  <inkml:trace contextRef="#ctx0" brushRef="#br0" timeOffset="4410.04">11819 1679 0,'0'0'0,"0"0"0,0 8 0,18 27 0,16 52 16,1 51-16,0 1 15,-9-27 1,0 18-16,9 0 0,-9-26 15,0-26 1,0-17-16,0-1 16,0-16-16,-9-27 15</inkml:trace>
  <inkml:trace contextRef="#ctx0" brushRef="#br0" timeOffset="4699.74">13157 1557 0,'0'0'0,"0"0"0,0 9 15,17 34-15,9 35 16,0 26-16,0 52 15,-9-17-15,-8-53 16,-9 1-16,0 8 16,0-17-1,0-26-15,-9-17 16,1-26-16,-1-18 16,9 0-16</inkml:trace>
  <inkml:trace contextRef="#ctx0" brushRef="#br0" timeOffset="5064.6">13261 1401 0,'0'0'0,"0"0"16,17 0-16,9 9 15,26 8-15,0 9 16,-8 9-16,-18 17 15,-9 0 1,-17 0-16,-26-9 0,0 1 16,0-18-1,0 0-15,0 0 16,-9 0-16,9-9 16,9 0-16,-1 1 15,18-1-15,0 26 16,18 18-16,8 17 15,43 0 1,27 0-16,-9-9 16,-18 9-16,-8-9 15,-9-8-15,-9-18 16,-25-8-16,-9-18 16</inkml:trace>
  <inkml:trace contextRef="#ctx0" brushRef="#br0" timeOffset="5434">14633 2120 0,'0'0'15,"0"0"-15,0 0 0,-9 9 16,-8 17-1,-18 26-15,0 0 0,1 0 16,16 0 0,10-9-16,8 9 15,17 0 1,9-9-16,0 1 0,0-18 16,-9 0-16,-8-18 15,0 10 1,-1-10-16,1 1 0,-18 0 15,-8 8 1,-26-8-16,-9-1 16,8 1-1,18 0-15,9-9 0,-1 8 16,18-8-16</inkml:trace>
  <inkml:trace contextRef="#ctx0" brushRef="#br0" timeOffset="5709.66">15579 1644 0,'0'0'0,"0"0"0,0 0 15,0 0-15,9 26 16,8 26-16,18 26 15,9 35 1,-1 16-16,-8-33 0,-9-27 16,-17-17-1,-1-9-15,1-17 16,-18 0-16,1-17 0,-10 0 16,-17-18-1,9 0-15</inkml:trace>
  <inkml:trace contextRef="#ctx0" brushRef="#br0" timeOffset="6429.35">15137 1618 0,'0'0'0,"8"-9"0,36-8 16,42-9-16,19 9 15,-1-1-15,17 1 16,-8 17-16,-34-9 15,-27 9 1,-9 0-16,0 0 16,-16 0-16,-1 18 15,-9 8-15,-8 17 16,-9 18-16,-26 34 16,-27 9-16,-33 17 15,-1-8-15,17-44 16,18-17-16,0-9 15,0 1 1,17-10-16,18-8 16,8 0-16,9 9 15,18 0-15,16-1 16,53 1-16,35-1 16,-1-16-16,44-18 15,-8-9-15,-53-17 16,0 0-16,0-8 15,-26-1 1,-25 9-16,-27 0 0,-18 0 16,-8 0-1,-8 0-15,-18 9 16,-1-1-16,1 18 16,-8 0-16,-1 9 15,9 8-15,9-8 16,-1 0-1,9-1-15,9 10 0,0-1 16,0-8 0,18 8-16,17-8 15,17-1 1,8 1-16,-7 0 0,-10-1 16,-8 10-16,-1 8 15,10 26 1,-18 17-16,0 9 0,0 34 15,0 18 1,-9-26-16,10 0 16,7 9-1,-8-18-15,0-43 0,-8-26 16,-10-17 0</inkml:trace>
  <inkml:trace contextRef="#ctx0" brushRef="#br0" timeOffset="6643.45">17360 2493 0,'0'0'0,"0"0"15,0 9-15,0 17 0,8 17 16,1 0-16,-9-8 15,0-9 1,0-18-16,0 1 0,0-9 16</inkml:trace>
  <inkml:trace contextRef="#ctx0" brushRef="#br0" timeOffset="6789.7">17056 1791 0,'0'0'0,"0"0"0,0 0 0,0 18 16,34 16-16,36 18 0,-35-34 15</inkml:trace>
  <inkml:trace contextRef="#ctx0" brushRef="#br0" timeOffset="7304.49">17837 2120 0,'0'0'0,"9"-8"15,43 8-15,44 8 16,17 18-16,17-8 16,-17-10-16,-9-34 15,-26-8 1,-52 34-16</inkml:trace>
  <inkml:trace contextRef="#ctx0" brushRef="#br0" timeOffset="7539.71">17863 1748 0,'0'0'0,"0"0"0,9 9 0,17 25 15,35 44-15,8 43 16,-17-8-16,-8-9 15,-18 9 1,0-9-16,-17-26 16,-9-27-16,17 1 0,0-17 15</inkml:trace>
  <inkml:trace contextRef="#ctx0" brushRef="#br0" timeOffset="7859.68">19027 1514 0,'0'0'0,"9"0"0,8 0 15,35 26-15,35 17 16,17 27-1,-17-1-15,-35-17 16,-17-26-16,-9 9 16,-9-1-16,-8 1 15,-9 8-15,-9-8 16,-25 17-16,-18-9 16,-9 0-16,9-8 15,0-9 1,-1-17-16,27-9 0,26 0 15</inkml:trace>
  <inkml:trace contextRef="#ctx0" brushRef="#br0" timeOffset="8109.6">19687 1246 0,'0'0'0,"0"0"0,-9 8 16,1 27 0,-10 8-16,-8 18 15,9 25 1,0 10-16,17-10 16,0-34-16,8-8 15,10-10-15,16 1 16,27-9-16,17-17 15,-43-1-15</inkml:trace>
  <inkml:trace contextRef="#ctx0" brushRef="#br0" timeOffset="8299.64">20069 890 0,'0'0'0,"0"0"0,0 0 16,0 18 0,0 34-16,18 52 0,8 17 15,-9-60 1</inkml:trace>
  <inkml:trace contextRef="#ctx0" brushRef="#br0" timeOffset="8829.64">20634 2337 0,'0'0'0,"0"0"0,0 0 0,-9 0 0,0 0 16,-17 0 0,-9 0-16,-34 9 0,-18-1 15,9 1 1,17-9-16,26 9 16,1-9-16,16 8 0,1-8 15,17 0 1,0 0-16,17 0 15,27-8 1,17-10-16,8-25 16,1-35-16,-18-17 15,-18-1-15,-16 1 16,-18-9-16,-9 9 16,0 26-16,1 17 15,-1 17-15,0 9 16,-8 9-1,8 17-15,1 0 16,-1 17-16,9 52 16,9 53-16,8 34 15,18-1 1,-1-25-16,10 0 16,-18 0-16,-17-43 15,-9-53-15</inkml:trace>
  <inkml:trace contextRef="#ctx0" brushRef="#br0" timeOffset="9039.75">21085 2328 0,'0'0'0,"0"0"0,0 35 15,9 43-15,0 17 16,-1-43-16,-16-9 16,-1-17-16,9-17 15</inkml:trace>
  <inkml:trace contextRef="#ctx0" brushRef="#br0" timeOffset="9219.35">21016 1601 0,'0'0'0,"0"0"0,0 0 15,0 0-15,0 17 0,0 9 16,0-9-16,8-8 16,10 0-1,34-9-15,-17-9 0</inkml:trace>
  <inkml:trace contextRef="#ctx0" brushRef="#br0" timeOffset="9482.26">22101 1272 0,'0'0'0,"0"0"15,0 0 1,0 8-16,18 18 0,-10 9 16,1 25-1,8 18-15,-8 0 16,0-8-16,-9-10 16,0-25-16,0-9 15,-9-17-15,0-1 16,1 1-1</inkml:trace>
  <inkml:trace contextRef="#ctx0" brushRef="#br0" timeOffset="9714.52">21580 1133 0,'0'0'0,"9"-9"0,43 9 0,35 0 16,60 26-16,18 0 16,-26 0-16,0 0 15,-17-8-15,-35-10 16,-26 10-16,-27-1 16,-8-8-16,-17-1 15</inkml:trace>
  <inkml:trace contextRef="#ctx0" brushRef="#br0" timeOffset="9895.31">21441 2207 0,'0'0'0,"0"0"0,0 0 16,35 0-16,52 0 15,52 0 1,69-9-16,1-25 15,-27-1-15,-17-8 16,-43-1-16,-70 27 16</inkml:trace>
  <inkml:trace contextRef="#ctx0" brushRef="#br0" timeOffset="10429.78">23291 2259 0,'0'0'0,"0"0"16,0 0-16,-9 0 16,1 0-16,-36 17 0,-34 1 15,-26-1 1,26-8-16,26-1 15,8 1-15,1 8 16,-9 1 0,17-1-16,17 0 15,18 9-15,0 0 16,27-8-16,25-18 0,26-18 16,9-25-1,-9-52-15,-17-18 16,-18 0-16,-17-8 15,-17-9 1,-18 9-16,0 34 16,-17 9-16,-8-8 0,-1 25 15,0 18 1,18 17-16,-1 26 16,10 9-16,-1 8 0,9 43 15,26 62 1,26 25-16,0 9 15,-8 8 1,-10-51-16,1-9 0,0 9 16,-9-18-1,-9-26-15,1 0 16,-10-43-16</inkml:trace>
  <inkml:trace contextRef="#ctx0" brushRef="#br0" timeOffset="10629.8">23769 2328 0,'0'0'0,"0"0"0,0 0 16,17 9-1,9 43-15,9 26 16,8 0-16,-17-26 15,-8-18-15,8-8 16,-9-8-16</inkml:trace>
  <inkml:trace contextRef="#ctx0" brushRef="#br0" timeOffset="10784.86">23743 1809 0,'0'0'0,"0"0"0,0 0 15,0 8-15</inkml:trace>
  <inkml:trace contextRef="#ctx0" brushRef="#br0" timeOffset="11589.91">4976 3809 0,'0'0'0,"0"0"0,0 44 16,9 25 0,8 9-16,0 43 15,10 9 1,-19-17-16,1-27 0,0-8 16,-9-17-16,0-35 15,8-17 1</inkml:trace>
  <inkml:trace contextRef="#ctx0" brushRef="#br0" timeOffset="11859.68">4933 3731 0,'0'0'0,"0"0"0,17-8 16,26-1-16,10 1 16,7-1-16,45 0 15,7 1 1,-7-10-16,-27-8 16,-9 0-16,-8 0 0,-18 0 15,-16 0 1,-19 0-16,1 18 15</inkml:trace>
  <inkml:trace contextRef="#ctx0" brushRef="#br0" timeOffset="12034.59">5193 4147 0,'0'0'15,"0"0"-15,0 0 0,0 0 16,0 0-1,18-8-15,25-1 16,26 0-16,-8 1 16,-9-10-16,-8 10 15,-18 8-15</inkml:trace>
  <inkml:trace contextRef="#ctx0" brushRef="#br0" timeOffset="12209.63">5106 4450 0,'0'0'0,"0"0"16,0 0-16,9 0 15,17 18-15,61-1 16,52 0-16,0-34 16,26-9-16,165-17 15</inkml:trace>
  <inkml:trace contextRef="#ctx0" brushRef="#br0" timeOffset="12449.69">6313 3203 0,'0'0'0,"0"0"0,0 43 16,9 44-16,26 17 16,-9-43-1</inkml:trace>
  <inkml:trace contextRef="#ctx0" brushRef="#br0" timeOffset="13059.44">6748 4884 0,'0'-9'0,"0"0"0,17-17 0,0 0 16,9 9-16,-17 0 16,0 8-1,-9 0-15,-9 1 16,-8-1-16,-9-8 15,-9-1-15,0 10 16,9 8 0,0 0-16,0 0 15,9 0-15,-1 8 16,1 1-16,17 0 16,0-1-16,0 1 15,9-9-15,25-9 16,18-17-16,9 0 15,0-17 1,-9-9-16,-8-26 16,-18 0-16,0 9 15,-18 8-15,1 1 16,0-1-16,-18 9 16,0 9-16,1 8 15,-1 18-15,0-1 16,9 18-16,0 0 15,0 18 1,0 8-16,9 43 16,17 44-16,0 8 15,9 0-15,17 9 16,-17-17-16,-27-53 16</inkml:trace>
  <inkml:trace contextRef="#ctx0" brushRef="#br0" timeOffset="13289.99">7486 4528 0,'0'0'0,"0"0"0,0 0 16,0 0-1,8 26-15,18 26 16,18 35-16,-1-18 16,-17-25-16,-8-10 15,-1-16 1</inkml:trace>
  <inkml:trace contextRef="#ctx0" brushRef="#br0" timeOffset="13479.79">7451 3905 0,'0'0'0,"0"0"0,0 0 16,0 0-16,0 0 0,0 0 16,17 0-1,35 8-15,35-16 0,-26-1 16</inkml:trace>
  <inkml:trace contextRef="#ctx0" brushRef="#br0" timeOffset="13686.26">8372 4165 0,'0'0'0,"0"0"0,0 0 15,26 0-15,52 0 16,17-9-16,-17 0 16,-8 1-1,-9-1-15,-18 0 16,-26 1-16,-8 8 16</inkml:trace>
  <inkml:trace contextRef="#ctx0" brushRef="#br0" timeOffset="13861.07">8285 4589 0,'0'0'0,"0"0"15,0 0-15,0 0 16,26 0-16,52 0 16,52 0-16,0-9 15,9-8-15,18-18 16,155-25-16</inkml:trace>
  <inkml:trace contextRef="#ctx0" brushRef="#br0" timeOffset="14249.35">9396 3706 0,'0'0'0,"0"0"16,0 0-16,26 17 16,35 78-16,17 44 15,-8 17 1,-9 26-16,-1-44 0,1-25 16,0-1-16,-18-34 15,-8-26 1,-9-26-16,0-17 0,-8-9 15,-1-17 1,9-18-16,9-26 16,-1-25-16,10-36 15,-18 1-15,0 26 16,0-9-16,0 0 16,9 17-16,0 27 15,-1 8-15,10 17 16,-10 9-1,-16 17-15</inkml:trace>
  <inkml:trace contextRef="#ctx0" brushRef="#br0" timeOffset="14800.7">11098 4892 0,'0'0'0,"0"0"16,0 0-1,0 0-15,0 0 0,0 0 16,-8-8-16,-10-1 16,-16-17-1,-19 0-15,-7 0 16,8 9-16,-1-1 15,19 10-15,8 8 16,8 0 0,10 0-16,8 8 0,8 10 15,18 8 1,26 0-16,9-9 16,-17-17-16,-1-17 15,-8-18-15,8-8 16,-17-1-16,0-25 15,0-18 1,-17-17-16,-18 26 16,1 18-16,-1 8 15,0 17-15,1 1 16,-1 16-16,0 1 16,9 17-16,0 0 15,0 0-15,0 26 16,9 61-16,17 25 15,17 9 1,27 35-16,-9-26 16,-18-52-16,9 9 15,0 8-15,-26-43 16,-17-43-16</inkml:trace>
  <inkml:trace contextRef="#ctx0" brushRef="#br0" timeOffset="14999.57">11672 4606 0,'0'0'0,"0"0"0,0 0 0,0 0 16,17 26-16,18 26 16,8 18-16,0-10 15,-16-8-15,-19-17 16,1-18-1,0-8-15,-1-1 16</inkml:trace>
  <inkml:trace contextRef="#ctx0" brushRef="#br0" timeOffset="15182.95">11645 4009 0,'0'0'0,"0"0"0,0 0 16,0 0-16,0 0 15,9 0-15,26-9 16,-9 9-16</inkml:trace>
  <inkml:trace contextRef="#ctx0" brushRef="#br0" timeOffset="15519.56">12575 4632 0,'0'0'0,"0"0"0,34 0 16,19 0-16,42 0 15,53 0 1,8-8-16,-34-1 16,-62 9-16</inkml:trace>
  <inkml:trace contextRef="#ctx0" brushRef="#br0" timeOffset="15759.59">12705 4113 0,'0'0'0,"0"0"16,0 0-16,26 34 16,17 62-16,10 16 15,-1 27-15,8 8 16,-16-26-1,8-34-15,-9-35 16,-17-26-16</inkml:trace>
  <inkml:trace contextRef="#ctx0" brushRef="#br0" timeOffset="16041.27">13695 3706 0,'0'0'0,"0"0"0,0 0 0,9 17 16,17 52-16,8 35 16,1 26-16,-9 35 15,-8-27-15,-10-43 16,-8-17-1,0-8-15,0-27 16,0-26-16,0-8 16,0-9-16,-8-17 15,-1 8 1</inkml:trace>
  <inkml:trace contextRef="#ctx0" brushRef="#br0" timeOffset="16361.64">13843 3567 0,'0'0'0,"0"-9"0,17 1 16,9-10-16,26 18 15,0 18-15,-8-1 16,-10 9-16,-8 0 16,-8 9-1,-10 8-15,-16 0 16,-1 0-16,0-8 15,-8 0-15,8-1 16,-8-8 0,8 0-16,9 0 15,0 9-15,18 0 16,8 8-16,8 18 16,1 8-16,9 9 15,-10-18-15,-16-8 16,43 0-16,-1-17 15</inkml:trace>
  <inkml:trace contextRef="#ctx0" brushRef="#br0" timeOffset="16699.55">14815 4147 0,'0'0'0,"-8"0"0,-1 0 0,-17 18 16,0 16 0,-9 18-16,9 17 0,9 1 15,17-10 1,8 1-16,27 17 16,26 0-16,0-9 15,-1-17-15,-25-17 16,-9-9-16,-17-17 15,0-1 1,-27 10-16,-17-1 0,-17 0 16,-8 0-1,-1-8-15,9 0 16,26-9-16,8 8 16,18-8-16,0 0 15</inkml:trace>
  <inkml:trace contextRef="#ctx0" brushRef="#br0" timeOffset="16879.53">15519 4580 0,'0'0'0,"0"0"16,0 26-16,0 35 15,8 26 1,-8-1-16,0-17 15,9 9-15,0-26 16,-1-34-16</inkml:trace>
  <inkml:trace contextRef="#ctx0" brushRef="#br0" timeOffset="17069.46">15475 4139 0,'0'0'0,"0"0"0,0 0 0,0 0 0,18 0 15,8 0 1,8 0-16,45-9 16,-10 9-16</inkml:trace>
  <inkml:trace contextRef="#ctx0" brushRef="#br0" timeOffset="17289.66">16265 3939 0,'0'0'0,"0"0"0,0 9 0,0 17 16,9 17-1,-9 18-15,18 34 16,-1 18-16,-8-27 15,-1-16 1,1-18-16,-9-9 16,-9-17-16,9-17 0,-26-9 15,9 0 1</inkml:trace>
  <inkml:trace contextRef="#ctx0" brushRef="#br0" timeOffset="17495.32">15944 3731 0,'0'0'0,"0"0"15,9-8-15,43-1 16,70 1-16,-1 8 0,1 0 16,17 0-1,-26 8-15,-35 1 16,-26-1-1,-17-8-15,-18 0 16</inkml:trace>
  <inkml:trace contextRef="#ctx0" brushRef="#br0" timeOffset="17679.86">15892 4762 0,'0'0'0,"0"0"0,9 0 15,8 9 1,61 0-16,53-1 16,25-25-16,35-18 15,-26-17-15,-104 35 16</inkml:trace>
  <inkml:trace contextRef="#ctx0" brushRef="#br0" timeOffset="18169.49">17316 4780 0,'0'0'0,"0"0"0,-8-9 16,-18 0-16,-27-8 15,-16 0 1,8-1-16,0 18 15,1 0-15,-10 18 16,18-1-16,17 0 16,1 18-1,16 8-15,18-17 0,18 9 16,-1-9-16,18 0 16,25-18-1,19-16-15,7-27 16,-16-43-16,-18 0 15,-17-17-15,-18-35 16,-26 9 0,-8 43-16,-9 17 0,-17 1 15,8 8 1,0 17-16,18 18 16,-1 8-16,18 9 0,0 0 15,0 35 1,26 60-16,18 35 15,8 8 1,-9 10-16,-8-27 0,0-17 16,0 17-1,-9 0-15,-18-77 16</inkml:trace>
  <inkml:trace contextRef="#ctx0" brushRef="#br0" timeOffset="18349.65">17559 4901 0,'0'0'0,"0"0"0,0 0 0,18 17 16,-1 0-16,1 1 16,-1-1-16,0 9 0,1-17 15,8-1 1,-9 1-16</inkml:trace>
  <inkml:trace contextRef="#ctx0" brushRef="#br0" timeOffset="18534.86">17707 4165 0,'0'0'0,"0"0"0,0 0 15,0 0-15,0 0 16,0 0-16,9 8 16,8 1-16,-8-9 15</inkml:trace>
  <inkml:trace contextRef="#ctx0" brushRef="#br0" timeOffset="18735.36">18280 4546 0,'0'0'0,"0"0"0,0 0 16,35 0-16,52 0 15,26 8-15,0-8 16,-53 0-1</inkml:trace>
  <inkml:trace contextRef="#ctx0" brushRef="#br0" timeOffset="19189.7">19574 3766 0,'0'0'0,"0"0"16,9 0-16,26 17 0,43 27 15,17 16-15,-17 1 16,-25-18 0,-10-8-16,-8 8 0,-9 1 15,-18 16 1,1 10-16,-18-1 15,-25 0 1,-44-8-16,-1-9 0,10-9 16,17-17-1,0-9-15,26-8 16,8-18-16,18-43 0,0 9 16</inkml:trace>
  <inkml:trace contextRef="#ctx0" brushRef="#br0" timeOffset="19429.73">20512 3558 0,'0'0'0,"0"0"0,0 0 0,0 0 16,-9 9-16,1 8 16,-27 18-1,-17 17-15,-9 17 16,9 9-16,9 0 15,16-9-15,19-8 16,16 0-16,27 8 16,17 0-16,0-17 15,1-43-15,-27-9 16</inkml:trace>
  <inkml:trace contextRef="#ctx0" brushRef="#br0" timeOffset="19631.18">20686 2952 0,'0'0'0,"0"0"0,0 0 16,17 35-16,0 25 15,10 18 1,-1 43-16,8 9 0,-8-43 15,-17-52 1</inkml:trace>
  <inkml:trace contextRef="#ctx0" brushRef="#br0" timeOffset="20059.59">21398 4191 0,'0'0'0,"0"0"0,-9 0 15,-8 0-15,-35 8 16,-18 10-16,1 16 16,17 18-16,8-9 0,9 1 15,18-10 1,0-8-16,17 0 15,0-17-15,17 8 16,18 1 0,34-18-16,-8-9 15,0-17-15,-18 0 16,-17 9-16,0-1 0,0 1 16,-17 17-1,0 0-15,8 9 16,-8 8-16,8 35 15,1 52 1,8 35-16,-9-18 16,0 9-16,-8-26 0,0-35 15,-9-8 1,0-18-16,0-26 16</inkml:trace>
  <inkml:trace contextRef="#ctx0" brushRef="#br0" timeOffset="20264.82">21875 4580 0,'0'0'0,"0"0"15,0 0-15,0 0 16,0 0-16,0 26 16,0 44-16,9 16 15,0-16 1,-9-27-16,9 0 15,-1-17-15,1-9 16,-9-8-16,0-9 16</inkml:trace>
  <inkml:trace contextRef="#ctx0" brushRef="#br0" timeOffset="20429.43">21936 4121 0,'0'0'0,"0"0"0,0 0 16,9 0-16,34 0 15,18-8-15,-26-1 16</inkml:trace>
  <inkml:trace contextRef="#ctx0" brushRef="#br0" timeOffset="20684.64">22909 3628 0,'0'0'0,"0"0"0,0 0 16,0 0-16,0 17 15,0 18 1,0 42-16,9 27 0,-1 0 15,-8-17 1,9 0-16,0-9 16,-9-26-1,-9-35-15,0-8 0,-17-18 16,17 0-16</inkml:trace>
  <inkml:trace contextRef="#ctx0" brushRef="#br0" timeOffset="20889.53">22327 3584 0,'0'0'0,"0"-8"0,9-10 15,34-8 1,44-8-16,26-1 16,8 9-16,27 9 0,-26-1 15,-44 1 1,-9 8-16,1 1 15,-9 8-15,-18 0 16,-26 8 0,-8-8-16</inkml:trace>
  <inkml:trace contextRef="#ctx0" brushRef="#br0" timeOffset="21469.42">22336 4346 0,'0'0'0,"0"0"16,0 0-16,0 0 16,34 18-16,45 8 15,25 0-15,52 8 16,35-16-16,-17-27 16,8-17-16,-25-26 15,-36-9-15,9 10 16,-8-1-1,-44 8-15,-34 18 16,-18 9-16,-18 0 16,1-1-16,-26 10 15,-18-10-15,-17 18 16,0 9-16,0 8 16,-9 1-16,9 16 15,17 10-15,18-10 16,8 10-1,9 7-15,17-7 16,1-18-16,-1 0 16,0-9-16,18-8 15,17-1 1,0-16-16,-8-1 0,-18 0 16,0 9-16,0 0 15,0 0 1,-9 18-16,9-1 0,-8 26 15,8 35 1,-9 35-16,0-9 16,-8 0-1,0 8-15,0-8 0,-1-34 16,1-36-16,-9-8 16,0-17-1,9-35-15,-1 9 16</inkml:trace>
  <inkml:trace contextRef="#ctx0" brushRef="#br0" timeOffset="21644.74">24307 4320 0,'0'0'0,"0"0"0,0 9 15,17 17-15,9 17 16,0 1-16,-17-1 15,0 0-15,0-8 16,-9-18-16,8-17 16</inkml:trace>
  <inkml:trace contextRef="#ctx0" brushRef="#br0" timeOffset="21780.56">24446 3896 0,'0'0'0,"0"0"0,0 0 16,0 9-16,9-1 15</inkml:trace>
  <inkml:trace contextRef="#ctx0" brushRef="#br0" timeOffset="30329.51">7434 10254 0,'0'0'0,"0"0"0,0 0 0,0 0 16,0-9-1,0 0-15,8-8 0,1-9 32,0-8-32,-9-10 0,0 1 15,0 0-15,-9-27 16,-17-16-16,-17-1 16,-10 9-1,-7 9-15,-1 8 16,9 1-16,-9-1 15,-17 0-15,-9 1 16,-9 16 0,18 18-16,-9 9 15,-25 17-15,-10 17 16,18 18-16,26 0 16,-1 17-16,-16 0 15,8 26-15,0 26 16,26-1-16,27-7 15,-1 51-15,26 9 16,18-35 0,17 35-16,26 0 0,0-35 15,18 18 1,-1 8-16,18-43 16,26-9-16,-9-25 15,-8-27-15,51 0 16,1-25-16,-18-18 15,44-18 1,-9-25-16,-26-35 0,8-35 16,-8 1-1,-34-1-15,-27-25 16,-26-1-16,-9 9 0,-8-17 16,-26 26-1,-18 17-15,-8-18 16,-18-8-16,-43 18 15,-26 34 1,-18 0-16,-52 0 16,18 26-16,34 26 15,-43 17-15,26 9 16,53 9-16,-10 0 16,-8 8-16,43 0 15</inkml:trace>
  <inkml:trace contextRef="#ctx0" brushRef="#br0" timeOffset="32429.85">9170 9951 0,'0'0'0,"0"0"0,0 0 16,0 0-16,0 0 15,-8 8 1,-1 10-16,0-1 0,1 26 16,-1 18-16,9 8 15,0-8 1,0-9-16,0 26 15,0 8-15,0 18 16,9-26-16,-9-17 16,0-18-1,0 1-15,0-10 0,0-17 16,8-17-16</inkml:trace>
  <inkml:trace contextRef="#ctx0" brushRef="#br0" timeOffset="32739.57">9127 10081 0,'0'0'0,"0"0"0,0-9 16,17 0-1,9 1-15,27-10 16,51 1-16,0 8 0,-35 9 16,-8 0-1,-9 0-15,0 0 16,1 9-16,-1 0 15,-26-9-15</inkml:trace>
  <inkml:trace contextRef="#ctx0" brushRef="#br0" timeOffset="32939.71">9318 10392 0,'0'0'0,"9"0"16,-9 0-16,43 0 0,27 0 15,8 0-15,-9 0 16,-17 9-16,-34-9 16</inkml:trace>
  <inkml:trace contextRef="#ctx0" brushRef="#br0" timeOffset="33160.26">9092 10791 0,'0'0'0,"0"0"0,9 0 0,17 9 15,26-1-15,70 1 16,8-1-16,-43-8 16,8-8-16,-43 8 15</inkml:trace>
  <inkml:trace contextRef="#ctx0" brushRef="#br0" timeOffset="33399.54">9822 9128 0,'0'0'0,"0"0"16,0 8-16,17 36 0,9 42 15,0 18 1,0 9-16,9 17 16,-9-61-1</inkml:trace>
  <inkml:trace contextRef="#ctx0" brushRef="#br0" timeOffset="34066.68">10291 10869 0,'0'0'0,"0"0"0,0 0 16,0 0-16,0 0 16,0 0-1,-9 0-15,0-9 16,1 0-16,-1 1 0,-17-1 16,-26-8-1,-35 0-15,0 8 16,18 9-16,17 0 15,8 0 1,9 9-16,1-1 16,16 1-16,1 8 15,17 0-15,0 1 16,26-1-16,35 0 16,8-17-16,-8-8 15,0-18 1,-18-9-16,1-43 15,-1-8-15,-17-1 16,0 9-16,-17-17 16,-18-9-16,1 17 15,-1 27-15,0 25 16,0 9-16,1 9 16,-1-1-16,0 1 15,9 17-15,0 0 16,0 9-1,0 25-15,18 27 16,-1 8-16,9 9 16,9 26-16,8 0 15,-8-26-15,17-9 16,9 1-16,-35-44 16</inkml:trace>
  <inkml:trace contextRef="#ctx0" brushRef="#br0" timeOffset="34299.42">10517 10661 0,'0'0'0,"0"0"0,8 9 16,1-1-16,0 10 15,-1 16-15,10 44 16,-1 35-16,0-1 16,-8-25-1,0-18-15,-9-17 16,0-26-16</inkml:trace>
  <inkml:trace contextRef="#ctx0" brushRef="#br0" timeOffset="34499.42">10621 10159 0,'0'0'0,"0"0"16,0 0-1,0 0-15,17 17 0,18 0 16,26 1-1,-9-1-15</inkml:trace>
  <inkml:trace contextRef="#ctx0" brushRef="#br0" timeOffset="34739.33">11072 10626 0,'0'0'0,"0"0"0,0 9 0,9 8 16,43 1-16,35 8 0,8-9 16,1-8-1,8-9-15,0-35 16,-8-17-1,-53 26-15</inkml:trace>
  <inkml:trace contextRef="#ctx0" brushRef="#br0" timeOffset="34984.54">11098 10297 0,'0'0'0,"0"0"16,0 0-16,0 17 15,26 27-15,27 68 16,-1 10-16,-9-18 16,-8 8-16,-18 1 15,1-9 1,-1-26-16,-8-52 15</inkml:trace>
  <inkml:trace contextRef="#ctx0" brushRef="#br0" timeOffset="35409.57">12193 10340 0,'0'0'0,"0"0"15,0 0-15,0 0 0,8 18 16,10 16-16,16 44 16,1 35-1,-9 8-15,-8 18 0,-10-1 16,-8-25-1,-8-35-15,-19-9 16,1 1 0,-17-10-16,-9-17 0,0-17 15,0-17 1,-9-18-16,0-8 16,-8-9-16,25-8 15,9-10-15,27-16 16,16-1-16,19-8 15,16 17 1,26-9-16,18 9 0,9 9 16,-18 17-1,-43 17-15</inkml:trace>
  <inkml:trace contextRef="#ctx0" brushRef="#br0" timeOffset="36239.87">12905 10020 0,'0'0'0,"0"0"0,0 0 0,0 9 16,0 17-16,8 34 16,10 18-1,-1 0-15,9 35 16,9 25-16,-9-25 0,0-35 16,0 0-1,-9 0-15,-8-18 0,0-25 16,-1-9-1,1-9-15</inkml:trace>
  <inkml:trace contextRef="#ctx0" brushRef="#br0" timeOffset="36489.55">12870 10176 0,'0'0'0,"0"0"0,0-9 16,17 1-16,35-1 15,27-8-15,7-1 16,1 1-16,17 0 16,1-1-16,-36 1 15,-25 8-15,-10 1 16,1-10-16,-9 10 15,-17 8-15</inkml:trace>
  <inkml:trace contextRef="#ctx0" brushRef="#br0" timeOffset="36669.42">12948 10522 0,'0'0'0,"9"0"0,26-8 15,25-1-15,18-8 16,1 8-16,16-8 16,-17 17-16,9 0 15,-35-9-15</inkml:trace>
  <inkml:trace contextRef="#ctx0" brushRef="#br0" timeOffset="36859.64">13148 10895 0,'0'0'0,"0"0"15,9 0-15,8 0 0,26 8 16,35 1 0,35 0-16,-26-9 15,-17-9 1,-10 0-16,-42 1 15</inkml:trace>
  <inkml:trace contextRef="#ctx0" brushRef="#br0" timeOffset="37092.24">13782 9422 0,'0'0'0,"0"0"0,0 0 0,0 9 15,0 43-15,0 61 16,0 16 0,0 10-16,0 34 0,0-51 15,0-88 1</inkml:trace>
  <inkml:trace contextRef="#ctx0" brushRef="#br0" timeOffset="37566.86">14338 10774 0,'0'0'0,"0"0"0,0 0 16,-9-9-16,0 0 15,-17 1-15,-9-1 16,-17 9-16,0 0 16,0 9-16,9-1 15,8 1-15,18 0 16,-1-1-16,1 1 15,17 0 1,0-9-16,0 0 16,17 8-16,1 1 15,-1-1-15,9 1 16,0 0-16,0-9 16,0 0-16,0 0 15,0 17-15,9 0 16,0 27-1,-9 16-15,0 18 16,-9-8-16,9 25 16,0 18-16,-8-18 15,8-9-15,17-16 16,1-18-16,-27-35 16</inkml:trace>
  <inkml:trace contextRef="#ctx0" brushRef="#br0" timeOffset="37767.39">14972 11016 0,'0'0'0,"0"0"0,8 17 15,10 18-15,-1 8 16,0 9-1,1 9-15,-1-9 16,9-9-16,-17-25 16</inkml:trace>
  <inkml:trace contextRef="#ctx0" brushRef="#br0" timeOffset="37919.46">14911 10540 0,'0'0'0,"0"0"0,0 0 16,0 0-1,8 0-15,10 0 0</inkml:trace>
  <inkml:trace contextRef="#ctx0" brushRef="#br0" timeOffset="38514.31">6669 11449 0,'0'0'0,"0"26"0,0 35 0,9 69 15,0 60-15,8 9 16,-8 18-16,8 17 16,1-9-16,8-26 15,0-8-15,0-35 16,-9-44-1,-8-16-15,0-18 0,-9-35 16,0-26 0</inkml:trace>
  <inkml:trace contextRef="#ctx0" brushRef="#br0" timeOffset="38829.24">5853 13311 0,'0'0'0,"0"0"0,9 0 16,43 18-1,35-1-15,78 9 0,35-17 16,34-18-1,9 0-15,-8-8 16,8-9 0,-35-9-16,-25 9 0,-27 0 15,-17 9-15,-44 8 16,-34 1-16,-26 8 16</inkml:trace>
  <inkml:trace contextRef="#ctx0" brushRef="#br0" timeOffset="39111.56">6383 13571 0,'0'0'0,"0"0"16,-9 0-16,1 0 15,-19 18-15,1 25 16,-8 9 0,-1 9-16,9-1 15,9-17-15,-1 9 16,1-8-16,17-10 16,0-16-16,0-10 15,35-16-15,25-1 16,-25 9-16</inkml:trace>
  <inkml:trace contextRef="#ctx0" brushRef="#br0" timeOffset="39271.33">7451 13459 0,'0'0'0,"0"8"0,0 1 15,0 17-15,0 43 16,-9 35-16,1-17 15,-10-18-15,10-26 16,8-17 0,0-8-16</inkml:trace>
  <inkml:trace contextRef="#ctx0" brushRef="#br0" timeOffset="39463">8398 13329 0,'0'0'0,"0"0"16,0 17-16,-9 26 15,0 61-15,-17 44 16,-9-10-16,-8-8 16,-9 0-16,-9-26 15,26-52-15</inkml:trace>
  <inkml:trace contextRef="#ctx0" brushRef="#br0" timeOffset="40329.51">6947 9318 0,'0'0'0,"0"0"0,0 0 0,0-8 16,0-10-16,-8-8 15,-1-17-15,-8-35 16,-9-60-16,-9-1 15,0 0-15,-8-34 16,-1 26 0,1 0-16,-1-27 15,18 18-15,9 35 0,0-35 16,-1 18 0,10 34-16,8-9 15,0-8-15,0 17 16,8 35-16,1 17 15,8-9 1,9 0-16,18 9 0,17 0 16,8 9-1,18 9-15,52 16 16,35 27-16,34 17 0,35 8 16,52 10-1,70-1-15,0-8 16,34-1-1,27 1-15,17 8 16,17-8-16,18 0 16,-9-1-16,-44-16 15,-8-10-15,-44-8 16,-34-43-16,0 8 16,-87 27-16,60 16 15</inkml:trace>
  <inkml:trace contextRef="#ctx0" brushRef="#br0" timeOffset="49075.75">24272 6971 0,'0'0'0,"-8"0"0,-1 0 0,0 0 16,9 0-16,0 0 15,0 0-15,9 0 16,34 0-16,18-9 16,26 1-1,52-10-15,9 1 16,-10 8-16,36 1 0,-18-1 16,1 9-1,34-9-15,-44 9 16,1 0-16,17 0 15,-43 0 1,-35 0-16,17 9 16,-9-9-16,-17 0 15,-25 0-15,-19 0 16,-8-9-16,0 1 16,-17 8-16</inkml:trace>
  <inkml:trace contextRef="#ctx0" brushRef="#br0" timeOffset="49879.56">26643 6867 0,'0'0'0,"0"0"0,0 0 16,0 0-16,0 0 16,9 0-1,8 0-15,0 0 0,1 0 16,-1 0-16,1 0 16,-1 9-1,9 8-15,0 0 0,-9 1 16,-8-1-1,0 9-15,-18 0 16,0 0 0,-8 0-16,-9-17 15,-17-9-15,-10-18 16,10-8-16,8-8 16,18 8-16,26 0 15,17-18-15,26-16 16,26 8-16,44 0 15,-1 26 1,-69 26-16</inkml:trace>
  <inkml:trace contextRef="#ctx0" brushRef="#br0" timeOffset="50339.54">27008 7629 0,'0'0'0,"0"0"0,-9-8 15,0-10-15,9 1 16,0 8-16,0 9 16,0 0-1,0 9-15,18 17 0,8 61 16,9 69-1,8 8-15,-8 27 0,-1-1 16,1 9 0,0-8-16,-18-18 15,18 18-15,0-44 16,0-26-16,8 9 16,-17-26-16,17-26 15,-17-35 1</inkml:trace>
  <inkml:trace contextRef="#ctx0" brushRef="#br0" timeOffset="50639.36">26634 8218 0,'0'0'0,"0"0"0,9-17 16,17-18-16,26-43 16,35-8-16,26 16 15,0 10-15,-35 25 16,9 18 0,17 26-16,0 25 15,-17 44-15,-26 0 16,-9 52-16,0 52 15,-17 69-15,-26-26 16,-1-155-16</inkml:trace>
  <inkml:trace contextRef="#ctx0" brushRef="#br0" timeOffset="51169.39">25644 10392 0,'0'0'0,"0"0"16,0 35-16,18 60 16,8 27-16,9 16 15,17 27-15,-9-27 16,-8-25-1,0 0-15,8-1 0,9-25 16,0-27 0,9-25-16,-18-9 15,1-17-15,-9-9 16,8-26-16,9-35 16,9-17-16,-9-8 15,9-44 1,-18 0-16,-17 34 0,-17-16 15,-18-18 1,1 35-16,-10 17 16,1 26-16,-1 8 15,1 18-15,8 18 16</inkml:trace>
  <inkml:trace contextRef="#ctx0" brushRef="#br0" timeOffset="51809.48">26817 11830 0,'0'0'0,"0"0"0,0 0 0,0 0 15,0 0 1,0-8-16,0-1 16,0 0-1,-9 1-15,-8-18 16,-35 0-16,-27 8 16,1 1-16,26 17 15,9 0-15,-1 17 16,1 1-16,8-1 15,18 9-15,-1 9 16,18 17 0,9-18-16,8-8 15,10-17-15,33 0 16,10-18-16,-9-17 16,-1-17-16,-16-1 15,-1-25-15,1-26 16,-10-18-16,-16 26 15,-10-8 1,-8 0-16,-8 0 0,-1 25 16,0 27-1,1 17-15,-1 9 16,0 17-16,9 0 16,0 8-16,0 36 15,0 8-15,18 34 16,8 44-1,26 0-15,0-17 0,9-9 16,0-9 0,-18-17-16,-8-17 15,-9-9-15,-18-27 0,1-16 16</inkml:trace>
  <inkml:trace contextRef="#ctx0" brushRef="#br0" timeOffset="52013.15">27459 11596 0,'0'0'0,"0"0"16,0 0-16,0 9 15,9 8-15,0 18 16,8 0-1,-8-1-15,-1 1 0,10-9 16,-1-9 0</inkml:trace>
  <inkml:trace contextRef="#ctx0" brushRef="#br0" timeOffset="52209.01">27268 11137 0,'0'0'0,"0"0"15,0 0-15,0 0 0,9 0 16,43-8-16,26-1 16,0 9-1,-43 0-15</inkml:trace>
  <inkml:trace contextRef="#ctx0" brushRef="#br0" timeOffset="52419.57">28137 11233 0,'0'0'0,"0"0"16,0 0-16,8 0 15,36 17-15,60 0 16,-8-8-16,-18 0 16,17-18-1,18-8-15,-43 17 0</inkml:trace>
  <inkml:trace contextRef="#ctx0" brushRef="#br0" timeOffset="52639.68">28371 10860 0,'0'0'0,"0"0"16,0 9-16,35 43 0,17 60 15,-9 1 1,-16 17-16,-1 8 15,-9-8 1,-8-34-16,-1-53 0</inkml:trace>
  <inkml:trace contextRef="#ctx0" brushRef="#br0" timeOffset="53009.42">29370 10877 0,'0'0'0,"0"0"0,0 0 0,9 0 16,8 26 0,18 44-16,8 34 15,9 43 1,9 43-16,-18-8 15,-8 9-15,-17-26 16,-27-53-16,-9 9 16,-8-8-16,0-35 15,0-17-15,0-27 16,0-8 0,-9-17-16,1-9 15,-10-17-15,10-35 16,25-9-16,18-43 15,34-43-15,9 17 16,-35 78-16</inkml:trace>
  <inkml:trace contextRef="#ctx0" brushRef="#br0" timeOffset="53359.4">30030 10418 0,'0'0'0,"0"0"0,9 0 16,17 35-1,43 52-15,18 17 0,-18 17 16,1 17-16,-9 1 16,-1-35-1,10-17-15,-18-18 16,-9-26-16,-16-17 15,-1-8-15,0-18 16,-9-9 0,18-26-16,-1-34 0,10-52 15,-9-1-15,-1 1 16,10-17 0,-9 34-16,-1 26 15,-8 8-15,0 27 16,0 17-16,-8 17 15</inkml:trace>
  <inkml:trace contextRef="#ctx0" brushRef="#br0" timeOffset="53834.57">31411 11345 0,'0'0'0,"0"0"0,0 0 16,0 0-16,0 0 0,0 0 15,0 0-15,-9-8 16,0-1 0,-8 0-16,-9 1 15,-18-10-15,-16 10 16,-10 8-1,18 0-15,17 0 16,1 0-16,16 0 0,10 0 16,8 0-1,0 0-15,0 0 16,17 0-16,0 8 0,18 1 16,-9 0-1,0-1-15,0 1 16,-8 8-1,8 9-15,0 17 16,0 18-16,0 8 16,-9 1-16,-8 42 15,0 18-15,8-34 16,0-19-16,9 19 16,-8 8-1,-10-61-15</inkml:trace>
  <inkml:trace contextRef="#ctx0" brushRef="#br0" timeOffset="54039.67">32131 11752 0,'0'0'0,"0"9"15,9 34-15,9 35 16,-10 9-16,10-18 16,-10-17-16,1-26 15,0-17 1</inkml:trace>
  <inkml:trace contextRef="#ctx0" brushRef="#br0" timeOffset="54197.08">32175 11103 0,'0'0'0,"0"0"0,0 0 0,-9 17 16,9 9-16,0-9 16</inkml:trace>
  <inkml:trace contextRef="#ctx0" brushRef="#br0" timeOffset="54659.53">28206 12246 0,'0'0'0,"0"0"0,0 17 16,9 61-16,8 52 15,18 69 1,-9 18-16,0 0 0,9-1 16,0 1-16,-1-18 15,1-35 1,-9 10-16,0-27 15,-8-17-15,-10 0 16,-8-35-16,-8-34 16,-1-18-16,0-26 15</inkml:trace>
  <inkml:trace contextRef="#ctx0" brushRef="#br0" timeOffset="54959.68">26817 14810 0,'0'0'0,"0"0"0,52 17 0,61 9 15,86 9 1,62 8-16,34-17 0,79-17 15,-27-9 1,-43-18-16,26 1 16,35 0-1,-70 8-15,-52-17 0,9 0 16,-35 0-16,-52 9 16,-104 17-1</inkml:trace>
  <inkml:trace contextRef="#ctx0" brushRef="#br0" timeOffset="62059.04">11750 7404 0,'0'0'0,"0"0"0,0 0 0,0 0 16,0 0-16,0 0 15,0 0 1,0 0-16,0-9 16,0-8-16,0-18 15,-9-25-15,0-35 16,1-1-16,-1 18 16,0-8-16,1-27 15,-1 18-15,0 8 16,9 27-1,0 8-15,9 17 0,0 9 16,-1 9 0,1-1-16,0 1 15,8 17-15,9 0 16,9 9-16,8 43 16,9 34-16,-8 1 15,8 8-15,9 26 16,-1 1-1,1-18-15,-17-18 16,8 1-16,-9-1 0,-17-25 16,0-9-1,-17-17-15,0-18 16,-1-8-16,1-1 16,-9-16-16,0-10 15,9-25 1,-1-9-16,1-35 15,-9-34-15,0 9 0,0 25 16,0-8 0,0-18-16,0 9 15,0 18-15,0 25 0,0 26 16,9 1 0,-9 8-16,0 8 15,0 10 1,0 8-16,0 0 15,0 0-15,26 26 16,17 52-16,9 17 16,-8 0-1,8 26-15,9 9 0,-18-34 16,-17-10-16,0 10 16,0-19-1,-8-16-15,-10-18 0,1-17 16,0 0-1,-9-17-15,0 0 16,0-9-16,0-18 16,0-16-16,0-18 15,8-44 1,1-25-16,-9 17 16,9 18-16,-1-18 15,10 0-15,-10 8 16,10 27-16,-1 9 15,-8 25-15,8 0 16,-8 18-16,0 0 16,-1-1-1,1 10-15,0 8 16,8 0-16,0 17 16,18 35-16,9 35 15,-1-9-15,-17 8 16,9 18-16,-1 0 15,1-17-15,-9-18 16,0-26 0,0-17-16,0 0 15,-17 0-15,0-17 16,-1 0-16,1-1 16,0-8-16,0-8 15,-1-1-15,1-26 16,0-8-16,-1-9 15,-8 9 1,9 8-16,0 0 0,-1 18 16,1 0-1,8-1-15,9 1 16,9 0-16,43 8 16,61 0-16,18 9 15,25 0-15,26 18 16,1-1-1,8 0-15,-17 1 0,8-1 16,-34 0 0,-1-8-16,-16 0 15,-53-1-15,0-8 16,-8 9-16,-53 0 16</inkml:trace>
  <inkml:trace contextRef="#ctx0" brushRef="#br0" timeOffset="62939.27">11672 7447 0,'0'0'0,"0"0"0,0 0 16,0 0-16,8 9 15,10 26-15,8 8 0,0 9 16,0 0 0,8 35-16,1 25 15,-9-17-15,0-17 16,-8 9-1,-1 26-15,0-9 16,1-18-16,-1-25 16,1-9-16,-10-9 15,1-17-15,0-9 16,-9-17-16,0 0 0</inkml:trace>
  <inkml:trace contextRef="#ctx0" brushRef="#br0" timeOffset="63369.61">11750 7499 0,'0'0'0,"0"0"0,0-8 16,8-1-16,18 0 15,9 1 1,9 8-16,34 17 15,17 9-15,1 9 16,-27 8-16,-17-17 16,-17 0-1,-9 9-15,0 8 16,-17 18-16,-26 8 16,-18 17-16,-35-8 15,1-17-15,8-18 16,9 9-16,17-8 15,0-18-15,18 0 16,0-9-16,17 0 16,0 1-1,0-1-15,17 9 0,27 9 16,25 17-16,9-9 16,-17-9-1,-9 1-15,-9 0 16,10 17-16,-10 8 15,-26-25-15</inkml:trace>
  <inkml:trace contextRef="#ctx0" brushRef="#br0" timeOffset="63829.31">13235 8140 0,'0'0'0,"-9"0"16,-8 9 0,-35 8-16,-9 18 0,0 0 15,9 17 1,17 0-16,18-9 15,8 0 1,9-8-16,17-1 0,27 1 16,8 8-1,9 1-15,-9-18 16,-9 0-16,-17 0 0,0 0 16,-17-9-1,0 0-15,-1 9 16,-8 0-1,-8 9-15,-10 0 0,-8-1 16,-17 1 0,-1 0-16,10-9 15,16 0-15,18-9 16,18-9 0,16 1-16,10-9 15,-18 0-15</inkml:trace>
  <inkml:trace contextRef="#ctx0" brushRef="#br0" timeOffset="64019.32">13825 8669 0,'0'0'0,"0"0"16,0 0-16,0 8 16,26 27-1,18 43-15,-1 9 16,1-27-16,-10 10 15,-8-1-15,-8-26 16,-10-26-16,1-17 16</inkml:trace>
  <inkml:trace contextRef="#ctx0" brushRef="#br0" timeOffset="64161.17">13730 8244 0,'0'0'0,"0"0"0,0 0 0,0 0 0,0 0 16,8 9-1,1 8-15</inkml:trace>
  <inkml:trace contextRef="#ctx0" brushRef="#br0" timeOffset="66194.37">24724 6096 0,'0'0'0,"0"0"0,0 0 0,35 35 16,25 25-1,10 10-15,43 16 16,34 27 0,-25-9-16,-35-26 15,0-18-15,-1 1 16,-25-9-16,-17 0 16,-18 9-16,-26 8 15,-35 0-15,-17 1 16,-18 16-16,-34 18 15,-17 9-15,34-35 16,26-26-16,18-18 16,17-8-1,8-17-15,18 0 16,0-9-16,26-9 16,-8 0-16</inkml:trace>
  <inkml:trace contextRef="#ctx0" brushRef="#br0" timeOffset="66589.58">26495 4927 0,'0'0'0,"0"0"0,0 0 0,0 0 16,0 0-1,0 8-15,0 1 16,0 8-1,9 9-15,8 18 0,18 34 16,-9 0 0,0 0-16,-17-18 15,0-8-15,-1 0 0,-16-8 16,-1-27 0,-8-9-16,8 1 15</inkml:trace>
  <inkml:trace contextRef="#ctx0" brushRef="#br0" timeOffset="66799.55">25896 4884 0,'0'0'0,"0"-9"16,18 0-16,34-17 15,43 0-15,44 0 16,44 9-1,-1 8-15,-17 9 16,9 0-16,-44 0 16,-35-8-16,-16-1 15,-19 9 1,-25 0-16,-26 0 16</inkml:trace>
  <inkml:trace contextRef="#ctx0" brushRef="#br0" timeOffset="66979.58">26348 5802 0,'0'0'0,"8"-9"0,45 0 16,59-8-16,53 17 15,35 0-15,-52 0 16,-96 9-16</inkml:trace>
  <inkml:trace contextRef="#ctx0" brushRef="#br0" timeOffset="67599.14">28093 5888 0,'0'0'0,"0"0"0,0 0 16,-8 0-1,-18 0-15,-27 9 16,-16 0-1,0-1-15,8 1 0,-26 0 16,-9-1 0,18 1-16,17-9 15,27 0-15,16 9 0,18-1 16,0 1 0,26 17-1,18 9-15,8-9 0,9-18 16,8-16-1,1-10-15,-1-8 16,-17 0-16,-8-8 0,-18-36 16,-18-25-1,-8 17-15,-17 9 16,-18-1-16,-8-16 16,8 17-16,0 17 15,18 8-15,0 18 16,8 9-1,9 17-15,0 0 16,0 9-16,0 17 16,17 17-16,9 35 15,44 52-15,-1-9 0,-8-26 16,-9 18 0,9 0-16,-26-10 15,-1-25 1,-16-43-16</inkml:trace>
  <inkml:trace contextRef="#ctx0" brushRef="#br0" timeOffset="67809.35">28493 5758 0,'0'0'0,"0"0"0,0 0 0,0 0 15,8 9-15,10 17 16,-1 26-16,9 43 16,9 9-1,-9-17-15,0-27 0,-17-25 16,-9-18 0</inkml:trace>
  <inkml:trace contextRef="#ctx0" brushRef="#br0" timeOffset="68006.47">28571 5620 0,'0'0'0,"0"0"15,0 0-15,26 17 16,26 18-16,35-9 15,0 0-15,-44-9 16</inkml:trace>
  <inkml:trace contextRef="#ctx0" brushRef="#br0" timeOffset="68451.32">29161 5533 0,'0'0'0,"0"0"15,18 0-15,34 17 16,26 18-16,9 8 16,26 1-1,8-10-15,-34-16 0,-9-18 16,-17-18-16,9-8 16,-1-17-1,-25 26-15</inkml:trace>
  <inkml:trace contextRef="#ctx0" brushRef="#br0" timeOffset="68706.96">29196 5152 0,'0'0'0,"0"0"16,0 0-16,18 0 15,34 43-15,17 35 16,-8 18-16,-9 42 16,0 9-1,-17-8-15,8 17 0,-17-35 16,-8-43 0,16-17-16,10-27 15</inkml:trace>
  <inkml:trace contextRef="#ctx0" brushRef="#br0" timeOffset="69339.45">30481 5524 0,'0'0'0,"0"0"0,0 0 15,0 0 1,18 35-16,8 43 0,17 43 16,1 44-1,8 17-15,-17 17 16,-9 9-16,-18-18 0,-16-8 16,-10-34-1,-8-62-15,-17-8 16,-1-9-1,10-17-15,-1-17 16,9-26-16,0-9 16,-9-9-16,0-17 15,1-35-15,8-42 0,34-10 32,10-8-32,34-27 15,52 1-15,148-104 16</inkml:trace>
  <inkml:trace contextRef="#ctx0" brushRef="#br0" timeOffset="69594.19">31306 5221 0,'0'0'0,"0"0"15,0 0-15,9 26 16,26 35-16,8 34 16,18 52-1,0 1-15,-18-36 0,-17 1 16,0-18 0,-17-43-16,-9-17 15,0-27-15,0 1 16</inkml:trace>
  <inkml:trace contextRef="#ctx0" brushRef="#br0" timeOffset="69829.42">30846 5039 0,'0'0'0,"0"0"0,18-8 16,51-18-1,35 8-15,27 10 16,25-1 0,-9 9-16,-51 0 0,-18 0 15,18 0-15,-27-9 16,-25 1 0,-10 8-16,-16 8 15</inkml:trace>
  <inkml:trace contextRef="#ctx0" brushRef="#br0" timeOffset="70019.46">31202 5992 0,'0'0'0,"0"0"15,44-8-15,69 8 16,26 0-1,-9-9-15,9-8 0,-18-1 16,-34-8 0,-52 18-16</inkml:trace>
  <inkml:trace contextRef="#ctx0" brushRef="#br0" timeOffset="70505.64">32731 5906 0,'0'0'0,"0"0"32,0 0-32,-9 0 0,-8 0 15,-53 0-15,-43 8 16,18-8-16,25 9 15,18 0-15,0-1 16,17 1-16,18 0 16,0-1-16,17-8 15,0 0 1,0 0-16,8 0 16,18 9-16,26 0 15,9-9-15,-9-9 16,-8 0-16,-18 9 15,0 0-15,-9 0 16,-8 0-16,0 0 16,-1 9-1,1 26-15,0 42 0,-1 1 16,1 0-16,-9 35 16,17 17-1,1-35-15,-1-25 16,0-10-16,10-17 15,-19-17-15,1-17 16</inkml:trace>
  <inkml:trace contextRef="#ctx0" brushRef="#br0" timeOffset="70709.49">32913 6200 0,'0'0'0,"0"0"0,17 17 16,1 1-16,8 16 16,0 10-1,0 8-15,-9-9 16,-8-8-16,0-1 16,-1-16-16,-8-27 15,0 0-15</inkml:trace>
  <inkml:trace contextRef="#ctx0" brushRef="#br0" timeOffset="70849.25">32939 5576 0,'0'0'0,"0"0"0,0 0 16,0 0-16,0 0 15,17 9-15,1-9 16</inkml:trace>
  <inkml:trace contextRef="#ctx0" brushRef="#br0" timeOffset="77689.25">20712 7006 0,'0'0'0,"-9"-9"15,0 0-15,-17 1 0,9-10 16,0 10-1,-1-1-15,1 0 0,8 9 16,9 0 0,0 0-16,9-8 15,43-1-15,44 0 0,77-8 16,44 0 0,44-1-16,34 10 15,-26-1 1,61-8-16,0 8 15,-69 0-15,34-8 16,-26 0-16,-34-1 16,-1-8-16,-51 0 15,-1 0-15,-60 18 16,-79 16-16</inkml:trace>
  <inkml:trace contextRef="#ctx0" brushRef="#br0" timeOffset="79249.39">16257 7188 0,'0'0'0,"-9"0"0,0 0 16,1 0-16,-1 0 15,-8-9-15,-1 0 16,-8-8-1,0-35-15,9-17 16,-1 8-16,18-17 16,9-35-16,17 1 15,9 17-15,17 17 16,9 8-16,0 1 16,-1 8-16,19 9 15,25 26 1,-9 35-16,-17 8 15,1 27-15,16 16 16,1 27-16,-18 26 16,-26-27-16,-17 1 15,-9 25-15,-18 1 0,-16-26 16,-18-27 0,-18-8-16,1-8 15,8-18 1,0-18-16,9 1 15,0-18-15,0-8 16,-9-35-16,9-17 16,9-1-1,17-8-15,9 0 0,-1-17 16,1 0 0,17 17-16,9 26 15,17 17-15,17 1 16,-8 16-16,0 1 15,0 17-15,34 26 16,18 35-16,-9 17 16,-43-9-16,-17-9 15,-1 27-15,-17 8 16,-17-8 0,0-26-16,-18-9 15,0-26-15,-17 0 16,-17 0-16,-9-18 15,17 1-15,0-18 16,9-8-16,9-26 16,8-27-1,18 1-15,34-9 0,27-26 16,-10 0 0,1 9-16,35 17 15,8 17-15,-17 18 16,-9 26-16,9-1 15,26 10-15,-9 16 16,-17 27 0,-9 52-16,0 8 0,-17 9 15,-9 17-15,-17 0 16,-27-43 0,1-17-16,-18-18 0,1-8 15,-1-9 1,0 0-16,9-17 15,0-1 1,0 1-16,0-1 0,0-8 16,35 0-1,34 0-15,27-8 16,60-9-16,27-9 0,34-18 16,9-16-1,25-18-15,1 0 16,-17 26-1,25 8-15,-17 10 0,122-10 16</inkml:trace>
  <inkml:trace contextRef="#ctx0" brushRef="#br0" timeOffset="96719.45">17012 7976 0,'0'0'0,"0"0"0,0 0 0,0 0 0,9-9 16,8 0-16,18 9 15,9 0-15,-1 0 16,0 9 0,-17 0-16,0 8 15,1 0-15,-1 1 16,0-1-16,-18-8 15,1 8-15,0 0 16,-9 1-16,-9 16 16,0 10-1,-17 8-15,0 0 16,-17-9-16,8-8 0,9-18 16,9-8-1,8-9-15,9 0 16</inkml:trace>
  <inkml:trace contextRef="#ctx0" brushRef="#br0" timeOffset="96999.33">17750 7621 0,'0'0'0,"-8"-9"15,-1 9 1,-17 0-16,-9 0 0,-17 17 16,0 1-1,0 16-15,17 10 16,1 34-16,16 8 16,1-17-16,17-17 15,0 0-15,26 0 16,9 0-1,25-17-15,10-9 0,-35-9 16</inkml:trace>
  <inkml:trace contextRef="#ctx0" brushRef="#br0" timeOffset="97679.26">18350 8686 0,'0'0'0,"0"0"0,0 0 0,0 0 16,0 0-1,-9 0-15,9-9 16,-9 1-16,1-1 16,-1 0-16,0 1 15,-17-1-15,0-8 16,-9 8 0,-8-8-16,0 8 15,8 9-15,9 0 16,8 0-16,18 0 15,0 0-15,0 0 16,18 9-16,-1-1 16,9 1-1,0 0-15,0-9 0,0-9 16,-8 0-16,-1-8 16,9-18-1,0-25-15,-17-9 16,0 8-16,-9 0 15,0-8-15,-9 0 16,0-1 0,1 10-16,-1 16 0,9 10 15,0 16-15,0 18 16,0 0 0,0 9-16,17 17 15,9 26-15,9 17 16,26 35-16,0 18 15,-9-27-15,-9-26 16,-8 0 0,0 9-16,-9-8 15,0-27-15,-9 9 0,-8-26 16</inkml:trace>
  <inkml:trace contextRef="#ctx0" brushRef="#br0" timeOffset="97889.1">18819 8340 0,'0'0'0,"0"0"16,0 0 0,0 0-16,0 0 0,8 17 15,10 18 1,8 8-16,0-9 15,0 10 1,-9-10-16,1-16 16</inkml:trace>
  <inkml:trace contextRef="#ctx0" brushRef="#br0" timeOffset="98062.92">18723 7855 0,'0'0'0,"0"0"0,0 0 16,0 0-16,0 0 15,0 0-15,0 0 16,9 0-16,-1 0 16</inkml:trace>
  <inkml:trace contextRef="#ctx0" brushRef="#br0" timeOffset="98819.56">18098 7369 0,'0'0'0,"-9"0"0,0 0 0,-8 0 0,-18 26 16,-8 18 0,8 16-16,0 1 15,-8-9-15,0 0 0,17-9 16,17-25 0</inkml:trace>
  <inkml:trace contextRef="#ctx0" brushRef="#br0" timeOffset="99400.86">19583 8218 0,'0'0'0,"0"0"16,0 0-16,17 0 16,35 18-16,26-1 15,1-8 1,-1-1-16,-9 1 15,9-9-15,18-9 16,-9-8 0,-44 8-16</inkml:trace>
  <inkml:trace contextRef="#ctx0" brushRef="#br0" timeOffset="99669.19">20095 8062 0,'0'0'0,"0"0"0,0 0 0,0 0 15,26 9-15,18 8 16,16 27 0,1 34-16,-17 34 15,-36-16-15,-25 7 16,-35 19-1,-9-18-15,-8-35 16,-10-26-16,19-25 16,-18-1-16,-1-26 15,53-8-15</inkml:trace>
  <inkml:trace contextRef="#ctx0" brushRef="#br0" timeOffset="99899.28">19444 7751 0,'0'0'0,"-9"0"0,-8 0 16,-9 17-16,-18 35 16,10 26-16,8 8 15,34-8 1,27 18-16,34 25 0,10-26 15,-1-34 1,17-18-16,18 0 16,-9-17-16,-51-8 15</inkml:trace>
  <inkml:trace contextRef="#ctx0" brushRef="#br0" timeOffset="100199.38">21111 7759 0,'0'0'0,"0"0"0,0 0 16,0 9-16,0 43 0,9 26 15,0 8 1,-9-8 0,8 9-16,-8 17 15,9-17-15,-9-35 0,0-26 16,0-18-16,-9 10 16,9-10-1</inkml:trace>
  <inkml:trace contextRef="#ctx0" brushRef="#br0" timeOffset="100419.13">20573 7820 0,'0'0'0,"0"0"0,0-9 15,35 1-15,43-10 16,26 1-16,26 0 15,27 17 1,-36 0-16,-17 0 16,9 0-16,-17-9 15,-27 9-15,-43 0 16</inkml:trace>
  <inkml:trace contextRef="#ctx0" brushRef="#br0" timeOffset="100599.08">20755 8599 0,'0'0'0,"0"0"0,18 0 16,25 0-16,44 0 16,52 0-16,0-8 15,-52 8-15,-53 0 16</inkml:trace>
  <inkml:trace contextRef="#ctx0" brushRef="#br0" timeOffset="101269.17">22214 8513 0,'0'0'0,"0"0"0,-9 0 15,1 0-15,-10 0 16,-16 8-16,-10-8 16,1 9-1,-1 0-15,1 8 0,0 0 16,-10 1-16,1-1 16,0 9-1,17 0-15,18 0 0,0 0 16,17-9-1,0-8-15,17 0 16,0-18-16,18 0 16,0-17-16,8 0 15,1-26-15,-1-26 16,-17-8 0,-17 8-16,0 26 15,-18 0-15,0 0 16,1 0-16,-10 9 15,10 8-15,-1 9 16,0 9-16,9 8 16,0 9-1,0 0-15,0 0 0,0 17 16,9 18-16,17 26 16,17 25-1,9 10-15,-8-27 0,-1-9 31,1-8-31,-10-17 16,-7-9-16,-10-17 16,-8-1-16</inkml:trace>
  <inkml:trace contextRef="#ctx0" brushRef="#br0" timeOffset="101439.1">22579 8340 0,'0'0'0,"0"0"16,0 8-16,17 18 16,1 9-16,-1 17 15,0 0-15,1-18 16,-1-8-16,-8-8 16</inkml:trace>
  <inkml:trace contextRef="#ctx0" brushRef="#br0" timeOffset="101609.06">22561 7759 0,'0'0'0,"0"0"0,0 0 15,0 0-15,0 18 16,9-10-16</inkml:trace>
  <inkml:trace contextRef="#ctx0" brushRef="#br0" timeOffset="102220.18">21094 9526 0,'0'0'0,"0"0"15,0 0-15,0 0 16,0 18-16,0 60 15,9 17-15,-1-17 16,1 17 0,0 18-16,-9-9 15,0-35-15,8-26 16,1-8-16,0-9 16,-9-18-16,-9 1 15,0 0-15,1-1 16</inkml:trace>
  <inkml:trace contextRef="#ctx0" brushRef="#br0" timeOffset="102429.04">20677 9743 0,'0'0'0,"0"-9"15,26-8-15,18-9 16,16-18-16,36 10 15,51-1 1,-16 9-16,-18 9 16,0 0-16,-1-1 15,-25 1-15,-35 17 16,-26 0-16</inkml:trace>
  <inkml:trace contextRef="#ctx0" brushRef="#br0" timeOffset="102619.25">20660 10609 0,'0'0'0,"0"0"0,8 0 16,36 0-16,34 9 15,52-9 1,35-18-16,-17-8 0,17-8 15,165-53 1</inkml:trace>
  <inkml:trace contextRef="#ctx0" brushRef="#br0" timeOffset="103149.26">22127 10193 0,'0'0'0,"-8"-8"0,-1-1 0,-17 0 16,-9 1-16,0 8 16,-8 17-16,-18 0 15,-17 18 1,-9 8-16,18 0 15,17-17-15,17 0 16,18 0 0,8 0-16,9 0 15,17 0-15,18 0 0,0-8 16,8-18 0,-8-9-16,0-8 15,8-1-15,0-8 16,-17 0-16,1 0 15,-19 0 1,1 9-16,-9 0 16,0 17-16,0 0 15,0 0-15,0 0 16,9 34-16,17 62 16,8 16-16,-8-25 15,0-9-15,0 8 16,1-8-16,-19-17 15,1-26-15,0-9 16,-1-9 0,1 9-16,0-17 15</inkml:trace>
  <inkml:trace contextRef="#ctx0" brushRef="#br0" timeOffset="103332.93">22310 10696 0,'0'0'0,"0"0"0,0 0 16,0 0-16,0 0 15,17 17-15,0 0 16,1 9-16,8 9 16,-9-9-16,-8-18 15,0 1-15</inkml:trace>
  <inkml:trace contextRef="#ctx0" brushRef="#br0" timeOffset="103479.04">22353 10280 0,'0'0'16,"0"0"-16,0 0 0,0 0 15,17 8-15,27 10 16,-9-10-1</inkml:trace>
  <inkml:trace contextRef="#ctx0" brushRef="#br0" timeOffset="104769.39">18862 10167 0,'0'0'0,"0"0"15,0 0-15,26-8 0,18-1 16,25 0 0,35 1-16,44-1 15,-9 0-15,-18-8 16,18 0-16,-17-1 15,-27-8-15,-51 9 16,-27 8 0</inkml:trace>
  <inkml:trace contextRef="#ctx0" brushRef="#br0" timeOffset="105019.38">19878 9596 0,'0'0'0,"0"0"0,0 0 16,9 0-16,8 17 16,18 9-1,26 43-15,8 9 16,-8 9-16,-18 34 16,-34 9-16,-26-26 15,-18 8-15,-8 1 16,-10-26-1,-16-27-15,-9-8 0,8-17 16,44-26 0</inkml:trace>
  <inkml:trace contextRef="#ctx0" brushRef="#br0" timeOffset="105279.37">18784 9535 0,'0'0'0,"-9"0"16,1 26-16,-19 35 16,-7 34-16,-1 9 15,0 17-15,27 18 16,8-27-1,17-17-15,18 9 0,25-8 16,10-27 0,17 0-16,-26-25 15</inkml:trace>
  <inkml:trace contextRef="#ctx0" brushRef="#br0" timeOffset="105833.81">16309 9890 0,'0'0'0,"0"0"0,0 0 0,0 0 16,17 0-1,9 0-15,18 9 0,17-1 16,8 10 0,-8-1-16,-9 0 15,-9 1-15,-8 25 16,-9 9-16,-17 17 15,-18-8-15,-17-1 16,-17 1 0,8 0-16,0-9 15,0-18-15,18-16 0,8-18 16,9 8 0,0-16-16,0 8 15</inkml:trace>
  <inkml:trace contextRef="#ctx0" brushRef="#br0" timeOffset="106069.2">17117 9673 0,'0'0'0,"-9"-8"16,-9-1-16,-8 9 0,0 0 16,0 17-1,-17 18-15,-1 0 16,1 17-1,0-9-15,8-8 0,18 17 16,8 8 0,26 10-16,18-10 15,0-8-15,17-17 0,35-1 16,-35-16 0</inkml:trace>
  <inkml:trace contextRef="#ctx0" brushRef="#br0" timeOffset="106280.99">17455 9128 0,'0'0'0,"0"0"0,0 0 0,-8 0 16,-1 17-1,0 35-15,0 26 16,1 9-16,-1-9 16,9-35-16</inkml:trace>
  <inkml:trace contextRef="#ctx0" brushRef="#br0" timeOffset="106804.01">17872 10427 0,'0'0'0,"0"0"0,0 0 16,0 0-16,0 0 15,-9 0-15,1-9 16,-18 1 0,-18 8-16,-8 0 0,0 0 15,0 0-15,8 0 16,10 0 0,16 0-16,1 0 15,17 0-15,0 0 16,0 0-16,17 8 15,9 1 1,9 0-16,0-1 16,0-8-16,-9 0 15,0 0-15,0 0 16,-9 0-16,1 0 16,-1 9-16,0 17 15,1 35-15,-10 17 16,1-9-1,0 26-15,-1 26 0,10-17 16,-1-26 0,18-8-16,0-10 15,-1-16-15,10-36 0,-18 1 16</inkml:trace>
  <inkml:trace contextRef="#ctx0" brushRef="#br0" timeOffset="106988.96">18298 10765 0,'0'0'0,"0"0"16,0 0-16,0 0 16,0 0-16,17 17 15,0 18-15,18 8 16,-18-8-1,-8-18-15</inkml:trace>
  <inkml:trace contextRef="#ctx0" brushRef="#br0" timeOffset="107139.25">18219 10219 0,'0'0'0,"0"0"0,0 0 15,0 0 1,9 9-16,0-1 16</inkml:trace>
  <inkml:trace contextRef="#ctx0" brushRef="#br0" timeOffset="138146.88">3856 8140 0,'0'0'0,"0"0"0,0 0 16,0 35-16,17 34 0,1 18 15,-1-9 1,0 17-16,18 26 15,0-17 1,-18-26-16,35 0 0,-8-34 16</inkml:trace>
  <inkml:trace contextRef="#ctx0" brushRef="#br0" timeOffset="138358.84">3691 8487 0,'0'0'0,"0"0"0,0 0 16,26 0 0,17 0-16,61 8 15,53-8 1,8-17-16,26 8 0,148 35 15</inkml:trace>
  <inkml:trace contextRef="#ctx0" brushRef="#br0" timeOffset="138699">4064 11657 0,'0'0'0,"0"0"0,26 9 16,35-1-16,69-16 16,96-27-16,139-26 15</inkml:trace>
  <inkml:trace contextRef="#ctx0" brushRef="#br0" timeOffset="141728.85">28745 7569 0,'0'0'0,"0"0"0,0 8 0,0 1 0,0 8 15,8 1 1,10 8-16,-1 17 16,18 35-16,0 9 15,-9-10-15,0-7 16,-18-10-16,1 10 16,-18-1-1,1-17-15,8 9 16,8-27-16</inkml:trace>
  <inkml:trace contextRef="#ctx0" brushRef="#br0" timeOffset="141938.85">28562 8192 0,'0'0'0,"0"0"15,0 0-15,0 0 16,9-8-16,34-1 16,53 0-16,25-8 15,-8 0 1,44 8-16,199-17 0</inkml:trace>
  <inkml:trace contextRef="#ctx0" brushRef="#br0" timeOffset="142491.07">29900 14100 0,'0'0'0,"0"0"16,17 8-1,35 10-15,35 25 0,17 0 16,18-8-1,-53-26-15</inkml:trace>
  <inkml:trace contextRef="#ctx0" brushRef="#br0" timeOffset="144179.24">10256 13485 0,'0'0'0,"0"0"16,0 0-16,0 0 16,0 0-16,0 17 15,17 26 1,9 44-16,0 17 0,1-26 15,-1 8 1,8 27-16,-8 0 16,0-18-16,-17-8 15,0-10-15,-9-33 16,8-27-16</inkml:trace>
  <inkml:trace contextRef="#ctx0" brushRef="#br0" timeOffset="144458.75">10204 13805 0,'0'0'0,"0"0"0,0 0 0,17-9 16,27-8-16,25 0 16,1 8-1,-18 1-15,9-1 16,17-8-16,9 17 0,-9-18 16,0-8-1,-52 18-15</inkml:trace>
  <inkml:trace contextRef="#ctx0" brushRef="#br0" timeOffset="144658.79">10299 14039 0,'0'0'0,"0"0"0,0 0 0,0 0 16,26 0-1,27 0-15,-10 0 16,0 0-16,1 9 16,8 8-16,-17-8 15,-27-1-15</inkml:trace>
  <inkml:trace contextRef="#ctx0" brushRef="#br0" timeOffset="144828.79">10404 14463 0,'0'0'0,"0"0"0,0 0 0,0 0 16,17 9-16,9 8 15,9 1-15,17-1 16,35 0-16,8 1 16,1-18-1,-44-9-15</inkml:trace>
  <inkml:trace contextRef="#ctx0" brushRef="#br0" timeOffset="145488.94">11750 14611 0,'0'0'0,"-9"0"0,-8-9 16,-9 9-16,0 0 16,-18 0-1,-8 17-15,-17 1 0,-1-1 16,18 9-16,17 0 16,18-17-1,-1-1-15,18 1 16,0-9-16,9 9 15,9-1-15,8-16 16,0-1 0,8-26-16,1-8 0,0-18 15,-9 1-15,-9-18 16,-8-35 0,-18 9-16,1 26 15,-1 9-15,0 8 16,-8 9-16,-1 9 15,10 17 1,-1 9-16,9 17 0,0 0 16,0 8-1,9 36-15,17 68 16,26 36-16,9-1 0,8 9 16,-8-18-1,0-25-15,0 17 16,-9-9-1,-26-78-15</inkml:trace>
  <inkml:trace contextRef="#ctx0" brushRef="#br0" timeOffset="145788.9">11420 12939 0,'0'0'0,"0"0"0,0 0 0,0 9 16,-9 25 0,0 27-16,-8 34 15,17-43-15</inkml:trace>
  <inkml:trace contextRef="#ctx0" brushRef="#br0" timeOffset="146168.82">12158 14420 0,'0'0'0,"0"0"16,0 0-16,0 0 15,9 26-15,8 43 16,0 1-16,-8-18 16,8-9-1,9-17-15,-8-9 16</inkml:trace>
  <inkml:trace contextRef="#ctx0" brushRef="#br0" timeOffset="146368.79">11923 13719 0,'0'0'0,"0"0"16,0 0-16,0 8 15,18 10-15,-1-1 16,9 0-1,-8 0-15</inkml:trace>
  <inkml:trace contextRef="#ctx0" brushRef="#br0" timeOffset="146599.04">12696 14385 0,'0'0'0,"0"0"0,0 0 15,9 9-15,8 0 16,18-1-16,17-8 16,26-8-16,18-1 15,-9-8 1,-53 8-16</inkml:trace>
  <inkml:trace contextRef="#ctx0" brushRef="#br0" timeOffset="146838.79">12740 14004 0,'0'0'0,"0"0"0,0 0 0,8 18 15,18 42-15,9 27 16,-9-9 0,9 17-16,8 9 15,-8 9-15,-18-61 16</inkml:trace>
  <inkml:trace contextRef="#ctx0" brushRef="#br0" timeOffset="147262.76">13738 13857 0,'0'0'0,"0"0"0,0 0 0,0 17 16,18 35 0,8 70-16,9 25 0,8 0 15,9 35 1,-9-26-16,-8-17 15,-17 8 1,-10-35-16,-16-25 0,-10-26 16,-8-18-1,-9-8-15,9-18 16,0-8-16,0-9 0,-17-35 16,-9-52-1,8-34-15,27-9 16,26-26-1,17 44-15,0 51 0,-18 35 16</inkml:trace>
  <inkml:trace contextRef="#ctx0" brushRef="#br0" timeOffset="147549.18">14207 13511 0,'0'0'0,"0"0"0,0 0 0,0 0 15,0 26 1,18 52-16,8 26 15,0-9-15,9 9 16,8 8-16,-8-8 16,-9-34-16,-18-27 15,1-17-15,0-17 16</inkml:trace>
  <inkml:trace contextRef="#ctx0" brushRef="#br0" timeOffset="147748.67">14216 13459 0,'0'0'0,"0"0"0,0 0 16,26-9-1,26-8-15,35-1 0,-9 10 16,-8-1-1,-18 0-15,-26 9 16</inkml:trace>
  <inkml:trace contextRef="#ctx0" brushRef="#br0" timeOffset="147962.73">14199 13970 0,'0'0'0,"0"0"0,0 0 16,0 0-16,0 0 16,43 0-1,53-9-15,16 0 16,1-17-16,9-17 0,8-26 16,-17 8-1,-78 44-15</inkml:trace>
  <inkml:trace contextRef="#ctx0" brushRef="#br0" timeOffset="148393.51">14555 14368 0,'0'0'15,"0"0"-15,8 9 0,10-9 16,25 0-1,27-9-15,8 0 16,9-8-16,-44 17 16</inkml:trace>
  <inkml:trace contextRef="#ctx0" brushRef="#br0" timeOffset="148839.94">15475 14022 0,'0'0'0,"0"0"0,0 0 16,0 0-16,-8-9 16,-27 0-16,-9 9 15,1 0 1,0 18-16,-1-1 0,9 9 15,1 0 1,16-9-16,1 1 16,17-10-1,0 1-15,0 0 0,0-9 16,9 0-16,8 0 16,18-9-1,-1 0-15,10 1 0,-18 8 16,0 0-1,0 0-15,0 17 16,0 18 0,0-1-16,-8 18 0,-10 9 15,10 25-15,-10 10 16,1-10 0,0-25-16,8-9 15,0-17-15,-8-18 16</inkml:trace>
  <inkml:trace contextRef="#ctx0" brushRef="#br0" timeOffset="149046.72">16083 14437 0,'0'0'0,"0"0"0,0 18 16,0 16-1,0 18-15,0 9 0,0-9 16,9-17 0,-1-9-16,1-18 15,-9 1-15</inkml:trace>
  <inkml:trace contextRef="#ctx0" brushRef="#br0" timeOffset="149251.95">15258 12705 0,'0'0'0,"0"0"0,0 0 15,0 0-15,0 9 16,-9 60-1,-17 35-15,18-52 16</inkml:trace>
  <inkml:trace contextRef="#ctx0" brushRef="#br0" timeOffset="149858.82">16674 13693 0,'0'0'0,"0"0"0,17 0 16,18 8 0,17 1-16,17-9 15,18 0-15,0-17 16,-35 8-16</inkml:trace>
  <inkml:trace contextRef="#ctx0" brushRef="#br0" timeOffset="150045.84">16578 14411 0,'0'0'0,"9"0"16,34 0-16,35-8 16,79-10-16,34 1 15,130 8-15</inkml:trace>
  <inkml:trace contextRef="#ctx0" brushRef="#br0" timeOffset="151278.99">17777 13251 0,'0'0'0,"0"0"16,0 0-16,0 8 15,8 18-15,10 26 16,8 18-16,43 68 16,9 18-16,0-35 15,-17 1 1,0-1-16,-18-34 15,-17-27-15,9-16 16,0-18-16,0 0 16,-1-18-1,10-25-15,8-26 0,-9-27 16,1-8-16,-18-26 16,0-17-1,-17 17-15,-1 26 0,1 9 16,-9 0-1,0 8-15,-9 26 16,9-8 0,0 8-16,0 27 0</inkml:trace>
  <inkml:trace contextRef="#ctx0" brushRef="#br0" timeOffset="151858.85">19366 14359 0,'0'0'0,"0"0"15,0 0-15,-9 0 16,-8 0-16,-9-8 15,-26-1-15,-27 1 16,-25-10 0,0 18-16,26 0 0,8 9 15,10 0-15,7-1 16,19 1 0,16-1-16,18 1 0,0 0 15,0-1 1,26 1-16,26 0 15,18-9 1,-1-18-16,-8-16 0,0-35 16,-9-9-1,-8 8-15,-18-8 16,-9-26-16,-8 0 0,-9 18 16,0 25-1,0 27-15,0 8 16,0 8-1,0 1-15,0 17 0,0 0 16,0 0 0,0 17-16,0 53 15,8 7-15,-8 19 0,9 25 16,8-8 0,1-35-16,-1-9 15,-8-17 1,8-17-16,-8-18 0</inkml:trace>
  <inkml:trace contextRef="#ctx0" brushRef="#br0" timeOffset="152038.85">19635 14013 0,'0'0'0,"0"0"0,0 9 0,0 25 15,0 36-15,-9 8 16,9-9-16,-8 9 16,8 17-16,0 0 15,0-60-15</inkml:trace>
  <inkml:trace contextRef="#ctx0" brushRef="#br0" timeOffset="152228.94">19470 13667 0,'0'0'0,"0"0"0,0 0 0,0 0 0,0 0 16,0 0-16,9 0 16,8 0-1,0 0-15,27-9 16,-9 0-16</inkml:trace>
  <inkml:trace contextRef="#ctx0" brushRef="#br0" timeOffset="152428.84">20356 13857 0,'0'0'0,"0"0"0,8 0 15,10 9 1,25-1-16,35 1 0,27 0 16,-10-18-1,-25 9-15,-44 9 16</inkml:trace>
  <inkml:trace contextRef="#ctx0" brushRef="#br0" timeOffset="152638.84">20512 13407 0,'0'0'0,"0"0"16,0 0-16,0 8 15,0 27-15,17 60 16,1 35-16,-1-26 15,18 9 1,-9 17-16,9 182 0</inkml:trace>
  <inkml:trace contextRef="#ctx0" brushRef="#br0" timeOffset="152978.81">21311 13519 0,'0'0'0,"0"0"0,0 0 0,17 35 16,1 60 0,8 18-16,-9 17 15,-8 34 1,-9-34-16,-9-26 0,0-9 15,-8-17 1,-9-17-16,0-18 16,-9-17-16,1-17 0,-1-18 15,0-17 1,0-8 0,18-18-16,0-35 15,25-8-15,18 8 16,18 1-16,-10 51 15</inkml:trace>
  <inkml:trace contextRef="#ctx0" brushRef="#br0" timeOffset="153328.7">21519 13017 0,'0'0'0,"0"0"0,0 0 0,0 26 0,35 43 16,35 70-1,-1-1-15,1 10 16,-10-10-16,-16-43 16,-1-43-16,-8-8 15,-9-18-15,0-9 16,9-8-16,-9-9 15,9-26-15,-1-35 16,-8-17 0,-8 0-16,-10-26 0,-16-17 15,-1 26 1,9 25-16,17 10 16,-8 34-16</inkml:trace>
  <inkml:trace contextRef="#ctx0" brushRef="#br0" timeOffset="153759">22900 13857 0,'0'0'0,"0"0"16,0 0-1,0 0-15,-9-9 0,1 1 16,-18-1 0,-18-8-16,-16 8 15,-19-8-15,10 17 0,8 17 16,26-8 0,9-1-16,9 1 15,0 0 1,17-1-16,0 10 0,26-1 15,17 9 1,0-9-16,1 1 16,-1-1-16,9 9 15,9 9-15,0 25 16,0 10-16,-9-1 16,-26-8-1,0-1-15,-17 18 0,-1 9 16,1-18-1,-9-34-15,9 8 16,-1-17-16</inkml:trace>
  <inkml:trace contextRef="#ctx0" brushRef="#br0" timeOffset="153959.04">23430 14126 0,'0'0'0,"0"8"0,0 27 16,0 17-1,17 17-15,1 26 16,8-8-16,0-9 16,-9-17-16,0-27 15</inkml:trace>
  <inkml:trace contextRef="#ctx0" brushRef="#br0" timeOffset="154113.96">23239 13563 0,'0'0'0,"0"0"0,0 0 15,0 0-15,17 17 16,53 9-16,-10-17 15</inkml:trace>
  <inkml:trace contextRef="#ctx0" brushRef="#br0" timeOffset="154928.78">17707 15676 0,'0'0'0,"0"0"15,9 0-15,8 9 16,53 8-16,42-8 16,1-1-16,0-8 15,-26 0 1,-61 0-16</inkml:trace>
  <inkml:trace contextRef="#ctx0" brushRef="#br0" timeOffset="155128.97">18098 15338 0,'0'0'0,"0"0"0,0 0 0,17 18 15,18 42 1,8 36-16,18 25 15,87 165 1</inkml:trace>
  <inkml:trace contextRef="#ctx0" brushRef="#br0" timeOffset="156528.98">18237 15382 0,'0'0'0,"0"0"15,0 0-15,0 0 0,0 0 16,0 0-16,0 0 16,0 17-1,8 9-15,10 9 16,-1-1-16,9 9 15,26 1-15,18-18 16,8-18 0,9-25-16,-44 0 15</inkml:trace>
  <inkml:trace contextRef="#ctx0" brushRef="#br0" timeOffset="159308.9">18888 14957 0,'0'0'0,"0"0"0,0 0 15,0 0-15,0 0 16,0 0-16,0 26 16,17 26-16,1 26 15,8 0-15,9 26 16,-1 17-1,-8-17-15,-8-26 16,-1-9-16,-8-8 16,0-18-16,-1-8 15,-8-18-15,0-17 16,0 0-16</inkml:trace>
  <inkml:trace contextRef="#ctx0" brushRef="#br0" timeOffset="159708.66">18784 14974 0,'0'0'16,"0"0"-16,0-8 0,17-1 0,9 0 16,18 1-1,8-1-15,-9 1 0,-17 8 16,0 0-1,9 17-15,-9 9 16,0 17 0,-8 0-16,-10 1 0,-16-10 15,-1 1-15,-8-9 16,-10 0 0,-16 0-16,8 0 15,1-9-15,16-8 16,1 0-16,17 8 15,0 0 1,26 18-16,17 17 0,1 9 16,-1-10-16,1-7 15,8-1 1,-9 0-16,9 1 0,0-10 16,-8-25-1,-18 0-15</inkml:trace>
  <inkml:trace contextRef="#ctx0" brushRef="#br0" timeOffset="160143.35">20026 15390 0,'0'0'0,"0"0"15,-9 0 1,-26 18-16,-25-1 16,-10 9-16,9 9 15,9-1-15,0 9 16,17-8-16,9-9 16,9 9-16,17-1 15,0 1 1,17 0-16,18 8 15,17 9-15,-8-9 16,-1-17-16,-17 0 16,-17-8-16,-1-10 15,-16 10-15,-10-1 16,-8 9-16,-8-9 16,-10 1-16,1-1 15,-9-8 1,17-1-16,17 1 15,10-1-15,8 1 16,0-9-16,8 9 16</inkml:trace>
  <inkml:trace contextRef="#ctx0" brushRef="#br0" timeOffset="160319.92">20052 15780 0,'0'0'0,"0"0"0,0 0 15,0 0-15,-9 0 16,0 17 0,1 1-16,-1 16 0,0 10 15,9-10-15,0-8 16,0-8 0,0 8-16,9-18 0</inkml:trace>
  <inkml:trace contextRef="#ctx0" brushRef="#br0" timeOffset="160478.6">19800 15217 0,'0'0'0,"0"0"15,0 0-15,0 0 16,0 0-16,0 0 16,17 9-1,9-1-15,18 10 16,-18-10-16</inkml:trace>
  <inkml:trace contextRef="#ctx0" brushRef="#br0" timeOffset="160730.79">20720 15208 0,'0'0'0,"0"0"16,0 0-16,-8 0 0,-1 18 16,-8-1-1,-1 18-15,1 25 16,0 36-16,17-10 16,17-17-16,9 1 15,17 8-15,1-35 16,-18-26-1</inkml:trace>
  <inkml:trace contextRef="#ctx0" brushRef="#br0" timeOffset="160988.87">21276 14983 0,'0'0'0,"0"0"0,0 0 16,0 0-16,0 9 15,18 34-15,-1 26 16,0 1-16,1 8 16,-1 17-16,0-17 15,-8-9-15,0-8 16,0-27-1,-9-16-15</inkml:trace>
  <inkml:trace contextRef="#ctx0" brushRef="#br0" timeOffset="161209.91">21007 15026 0,'0'0'0,"0"0"0,0 0 0,0 0 16,26-8-16,44 8 16,8 0-16,17-9 15,18 0 1,-9 9-16,-8-8 0,-18-18 16,-52 26-1</inkml:trace>
  <inkml:trace contextRef="#ctx0" brushRef="#br0" timeOffset="161378.57">21224 15494 0,'0'0'0,"0"0"16,18 18-16,8-1 0,26-9 15,52 1 1,26-9-16,-8 9 15,-62-1 1</inkml:trace>
  <inkml:trace contextRef="#ctx0" brushRef="#br0" timeOffset="161942.18">22162 15641 0,'0'0'0,"0"0"0,0 0 15,0 9-15,-9-9 16,1 9-16,-18-1 15,-9 1 1,0 0-16,9-1 16,0 1-16,9 0 15,-1-9-15,10 0 16,8 0 0,0 0-16,0 0 15,8 0-15,10 8 16,16 1-16,1-18 15,-9-8-15,0-9 16,0-26-16,0-9 16,-17-8-16,-9 0 15,-17-26-15,-18-1 16,0 18-16,0 18 16,9 16-16,9 10 15,0 16 1,8 10-16,9 8 15,0 17-15,0 35 16,26 35-16,26 34 16,9 26-16,-9-17 15,-17-35-15,8-17 16,-8 0-16,-18-34 16</inkml:trace>
  <inkml:trace contextRef="#ctx0" brushRef="#br0" timeOffset="162118.69">22466 15728 0,'0'0'0,"0"0"0,0 0 0,9 17 15,-1 18 1,1 0-16,0-9 15,-1-9-15,1-8 16</inkml:trace>
  <inkml:trace contextRef="#ctx0" brushRef="#br0" timeOffset="162309">22492 15347 0,'0'0'0,"0"0"16,0 0 0,0 0-16,0 0 0,0 0 15,0 0-15,17-9 16,1 9 0</inkml:trace>
  <inkml:trace contextRef="#ctx0" brushRef="#br0" timeOffset="162509.06">23056 15364 0,'0'0'0,"0"0"15,18 0-15,-1 0 16,27 0-1,34 0-15,26 0 0,-43-8 16</inkml:trace>
  <inkml:trace contextRef="#ctx0" brushRef="#br0" timeOffset="162732.38">23143 15044 0,'0'0'0,"0"8"15,0 10-15,18 25 16,-1 18-16,0 25 16,1 44-1,17-17-15,-9-35 16,17-9-16,-8-34 15</inkml:trace>
  <inkml:trace contextRef="#ctx0" brushRef="#br0" timeOffset="163058.76">23838 15278 0,'0'0'0,"0"0"0,0 0 16,17 17-16,1 35 15,17 43-15,-9 9 16,0-17-16,-18-1 16,1 10-1,0-18-15,-18-26 0,0-18 16,-17-8-1,0-8-15,-9-10 16,1-25 0,-1-18-16,0-8 0,18 0 15,0-18 1,17 0-16,0 35 16</inkml:trace>
  <inkml:trace contextRef="#ctx0" brushRef="#br0" timeOffset="163292.43">24264 15044 0,'0'0'0,"0"0"16,0 0-16,0 0 15,0 8-15,8 18 16,10 26-16,-1 9 15,0 34 1,9 18-16,-17-35 16,0-26-16,-1-9 15,1-26-15</inkml:trace>
  <inkml:trace contextRef="#ctx0" brushRef="#br0" timeOffset="163508.67">23994 15104 0,'0'0'0,"0"0"0,0-8 16,18-1-16,25-8 16,44-9-16,26-9 15,-18 0-15,-25 18 16,8 0-1,18 8-15,-10-8 16,-42 17-16</inkml:trace>
  <inkml:trace contextRef="#ctx0" brushRef="#br0" timeOffset="163691.5">24376 15815 0,'0'0'0,"18"0"16,17-9-16,25 0 16,27 1-16,0-10 15,-9 1-15,-8 0 16,-44 8-16</inkml:trace>
  <inkml:trace contextRef="#ctx0" brushRef="#br0" timeOffset="164128.49">25236 15563 0,'0'0'0,"0"0"0,0 0 15,0 0 1,-8-8-16,-19-1 15,-7-8-15,-10 8 16,-16 9-16,-19 0 16,1 9-16,9 8 15,25 9 1,18-17-16,9-1 0,17 1 16,9 8-1,25 1-15,10-10 16,-1 1-16,9 0 15,0-9-15,0 0 16,-8 0 0,-9 0-16,-9 0 0,-9 0 15,-8 0 1,-1 8-16,1 1 16,0 8-16,-9 9 15,0 9-15,0 0 16,8 17-16,19 0 15,-10-18 1</inkml:trace>
  <inkml:trace contextRef="#ctx0" brushRef="#br0" timeOffset="164308.82">25410 15728 0,'0'0'0,"0"0"0,0 0 16,0 9-16,0 8 16,0 9-16,9 0 15,-1 0-15,1-17 16,0-9-16</inkml:trace>
  <inkml:trace contextRef="#ctx0" brushRef="#br0" timeOffset="164468.72">25358 15018 0,'0'0'0,"0"0"0,0 0 0,0 0 16,0 0 0,0 0-16,0-9 15,8-8-15,1 8 16</inkml:trace>
  <inkml:trace contextRef="#ctx0" brushRef="#br0" timeOffset="164660.38">25566 14559 0,'0'0'0,"0"0"0,26 26 0,18 17 0,25 26 15,1 18 1,8 43-16,0 43 15,0 61-15,-43-9 16,-53-26-16,-25-34 16,17-96-16</inkml:trace>
  <inkml:trace contextRef="#ctx0" brushRef="#br0" timeOffset="172248.79">19331 16508 0,'0'0'0,"0"0"0,-9 8 0,1 1 15,-1 0 1,0 8-16,1 0 0,-1 1 16,9-1-1,0 26-15,0 44 16,17-1-16,9-8 0,0 0 16,0 0-1,0 0 1,-8-26-16,-1 0 15,9 0-15,-8-26 16</inkml:trace>
  <inkml:trace contextRef="#ctx0" brushRef="#br0" timeOffset="172472.96">18966 16975 0,'0'0'0,"0"0"0,9 9 15,8 8-15,9 1 16,18-1-16,34-8 16,44-1-16,-10-25 15,-25 0-15,-52 17 16</inkml:trace>
  <inkml:trace contextRef="#ctx0" brushRef="#br0" timeOffset="172870.68">20399 16646 0,'-9'-8'0,"1"-1"0,-1 0 16,0 1-1,9 8-15,0 0 16,0 0-16,0 0 16,0 0-16,0 0 15,0 0-15,18 0 16,-1 17 0,1 9-16,8 26 0,0 17 15,0 0 1,-18-8-16,1-18 15,-9-17-15,0-17 16</inkml:trace>
  <inkml:trace contextRef="#ctx0" brushRef="#br0" timeOffset="173125.17">19974 16646 0,'0'0'0,"0"0"0,0 0 16,0 0 0,0 0-16,0 0 0,17-8 15,26-10 1,44-34-16,26 0 16,-26 0-16,9 9 15,-1 8 1,9 1-16,-17-1 15,-35 18-15,-26 17 16</inkml:trace>
  <inkml:trace contextRef="#ctx0" brushRef="#br0" timeOffset="173321.55">20269 16932 0,'-9'0'0,"1"17"15,-10 9-15,1 0 16,8-17-1,9 0-15,0-1 16,0-8-16,17 9 16,36 0-16,7-18 15,27-26-15,26-17 16,9-8-16,-27 8 16,-60 43-16</inkml:trace>
  <inkml:trace contextRef="#ctx0" brushRef="#br0" timeOffset="173909.14">21224 16967 0,'0'0'0,"0"0"16,0 0-16,9 0 16,0 0-16,-1 0 15,-8 0-15,0 0 16,0 0-16,-8 0 16,-10 0-1,-25 0-15,8 17 16,0 0-16,1 1 0,-1-1 15,17-8 1,1-1-16,0 1 16,8 0-16,9-1 15,0 1 1,9-9-16,17 0 0,17-9 16,9-25-1,9-27-15,-18-17 0,-8 9 16,-9 8-1,-17-25-15,-9-10 16,-9 10 0,-8 25-16,-9 9 0,0 17 15,0 1-15,8 16 16,1 1 0,0 17-16,8 9 0,9 25 15,9 44 1,17 0-16,26 26 15,9 18 1,-1-10-16,-16-25 0,8-18 16,-26-34-16</inkml:trace>
  <inkml:trace contextRef="#ctx0" brushRef="#br0" timeOffset="174112.23">21884 17227 0,'0'0'0,"0"17"16,0 9-16,0 0 15,9 0-15,0-9 16,-9 9-16,0-17 15</inkml:trace>
  <inkml:trace contextRef="#ctx0" brushRef="#br0" timeOffset="174280.41">21789 16508 0,'0'0'0,"0"0"0,0 0 16,0 8 0,8 10-16,1-10 15</inkml:trace>
  <inkml:trace contextRef="#ctx0" brushRef="#br0" timeOffset="174624.93">22501 16222 0,'0'0'0,"-9"0"0,0 0 0,-17 0 0,0 17 15,0 0-15,0 27 16,9 25 0,-1 0-16,18 1 0,9 16 15,17 18 1,35 9-16,17-9 15,-35-61-15</inkml:trace>
  <inkml:trace contextRef="#ctx0" brushRef="#br0" timeOffset="175208.66">23100 16430 0,'0'0'0,"0"0"0,0 8 16,0 10-1,0 8-15,9 8 0,-1 1 16,10 26 0,-1 17-16,0 17 15,-8-9-15,0-8 0,-1-8 32,-8 16-32,0-8 0,-8-26 15,-1-8 1,-8-18-16,-1-9 0,1-9 15,0-8 1,-1-8-16,1-18 16,8 0-16,9-17 15,18-9-15,8-9 16,8-8-16,1-1 16,-9 44-1</inkml:trace>
  <inkml:trace contextRef="#ctx0" brushRef="#br0" timeOffset="175469.39">23491 16438 0,'0'0'0,"0"0"0,0 0 0,8 0 16,10 18-16,16 16 16,1 1-16,26 8 15,26 9 1,8 18-16,-25-10 16,-9-17-16,-18-8 15,-8-18-15,-9 1 16,-17-1-16</inkml:trace>
  <inkml:trace contextRef="#ctx0" brushRef="#br0" timeOffset="175728.8">23743 16317 0,'0'0'0,"0"0"0,0 0 15,0 9 1,-9 17-16,0 26 0,-8 8 16,-1 1-1,-8 8-15,9 9 16,0 0-16,-9-17 16,0-9-16,17-18 15,9 1-15,0-9 16,9-17-1</inkml:trace>
  <inkml:trace contextRef="#ctx0" brushRef="#br0" timeOffset="175948.58">24194 16222 0,'0'0'0,"0"0"0,0 0 16,0 0-16,0 0 15,0 17 1,0 35-16,17 9 0,18 17 16,-9-35-1</inkml:trace>
  <inkml:trace contextRef="#ctx0" brushRef="#br0" timeOffset="176548.76">24706 16958 0,'0'0'0,"0"0"0,0 0 16,-8 0-16,-1 9 16,0-1-1,-17-8-15,-8 0 0,-18 0 16,-9 18-1,-9-1-15,9-8 16,27-1-16,8 1 16,8 0-16,1-1 15,17 1 1,0-9-16,9 17 16,25-8-16,18 0 15,-8-18-15,-1 0 16,-8-25-16,8-18 15,1-18 1,-18 10-16,-17 8 16,-1 8-16,-8-7 15,-8-1-15,-1 0 16,-8 17-16,8 0 16,0 18-16,1 0 15,8 17-15,0 0 16,0 17-16,0 9 15,26 35-15,17 34 16,9 9 0,18-9-16,-1-17 15,-26-35-15,-25-25 16</inkml:trace>
  <inkml:trace contextRef="#ctx0" brushRef="#br0" timeOffset="176742.25">24984 16975 0,'0'0'0,"0"0"0,0 18 16,0-1-16,9 0 15,0 9-15,-1 9 16,1-9-1,0-9-15</inkml:trace>
  <inkml:trace contextRef="#ctx0" brushRef="#br0" timeOffset="176928.39">24898 16464 0,'0'0'0,"0"0"16,0 0-16,0 0 16,0 0-16,8-17 15,10-26-15,-10 8 16,1 18-16</inkml:trace>
  <inkml:trace contextRef="#ctx0" brushRef="#br0" timeOffset="177125.26">25010 16126 0,'0'0'0,"0"0"0,0 9 0,18 8 15,25 9-15,35 44 16,27 34 0,-27 8-16,-17 10 15,-9 51-15,-44 0 16,-60-17-16,-35-17 15,-69-18-15,-157 78 16</inkml:trace>
  <inkml:trace contextRef="#ctx0" brushRef="#br0" timeOffset="179108.95">25888 16560 0,'0'0'0,"0"0"0,0 0 16,0 0 0,0 8-16,0 1 0,0 0 15,17-1-15,26 1 16,27 0 0,8-1-16,-9 1 15,10-18-15,-1 9 16,17 0-16,-34 0 15</inkml:trace>
  <inkml:trace contextRef="#ctx0" brushRef="#br0" timeOffset="179348.55">26044 16222 0,'0'0'0,"0"0"0,0 0 16,0 0-16,0 8 16,0 27-16,17 52 15,9 8-15,9 0 0,8 27 16,-8-1 0,0-17-16,-9-35 15,0-8-15,-17-35 16</inkml:trace>
  <inkml:trace contextRef="#ctx0" brushRef="#br0" timeOffset="179808.61">26869 16248 0,'0'0'0,"0"0"16,0 0-16,0 0 16,0 0-16,0 0 15,0 0-15,0 0 16,0 0-16,0 8 15,17 10-15,27 34 16,8 26-16,-9 0 16,1 8-16,-10 10 15,-8 16 1,-17-17-16,-18-8 16,-8-9-16,-9-9 15,-17 1-15,8-18 16,0-18-16,9-16 15,9-10-15,-1-16 16,1-18 0,0-9-16,8-26 0,18-43 15,34-8-15,35 8 16,-34 60 0</inkml:trace>
  <inkml:trace contextRef="#ctx0" brushRef="#br0" timeOffset="180069.72">27433 15910 0,'0'0'0,"0"0"15,0 0-15,0 9 16,0 17-16,0 26 15,9 17-15,8 9 16,1 34 0,8-16-16,-18-44 15,1-18-15,9-8 16,-10 0-16,1-8 16,0-10-16</inkml:trace>
  <inkml:trace contextRef="#ctx0" brushRef="#br0" timeOffset="180308.41">26973 16023 0,'0'0'0,"0"0"0,0 0 16,0 0-1,17 0-15,27 0 16,8 0-1,17-9-15,27-17 0,8 9 16,-17-1 0,-9 1-16,52-9 15,18-9-15,-78 18 0</inkml:trace>
  <inkml:trace contextRef="#ctx0" brushRef="#br0" timeOffset="180488.61">27407 16525 0,'0'0'0,"0"0"16,18 0-16,16 0 16,18-9-1,1 1-15,7-18 0,10 0 16,34-18-1,-34 10-15</inkml:trace>
  <inkml:trace contextRef="#ctx0" brushRef="#br0" timeOffset="181008.87">28241 16421 0,'0'0'0,"0"0"0,0 0 0,-9 0 16,1-9-16,-1 1 15,0-1-15,1 0 16,-1 1-16,0 8 15,0 0-15,1 0 16,-1 0 0,-17 0-16,9 0 15,-1 0-15,1 0 16,0 17-16,8 0 16,9 1-16,0 16 15,9-8-15,-1 0 16,1-8-16,0-10 15,-1 1 1,1 0-16,0-9 0,-1 0 16,1 0-16,0 0 15,-1 0 1,1 0-16,0 0 16,-1 8-16,10 18 15,-1 26 1,1 52-16,-1 0 15,0-26-15,1 17 0,-1-8 16,-8-61 0</inkml:trace>
  <inkml:trace contextRef="#ctx0" brushRef="#br0" timeOffset="181222.71">28484 16612 0,'0'0'0,"0"0"16,0 8-16,9 10 0,8 25 15,1 26 1,-10-8-16,1-18 16,0-17-1,-9-17-15,0-9 0,8 0 16</inkml:trace>
  <inkml:trace contextRef="#ctx0" brushRef="#br0" timeOffset="181378.43">28423 16152 0,'0'0'0,"0"0"16,0 0-16,0 0 0,0 0 15,0 0 1,0 0-16</inkml:trace>
  <inkml:trace contextRef="#ctx0" brushRef="#br0" timeOffset="182219.02">29361 15555 0,'0'0'0,"0"0"16,-8 0-16,-1 0 15,-17 17 1,0 0-16,-9 1 0,0 8 15,9 8 1,9 36-16,8 51 16,18 9-16,34 8 0,18 27 15,0-35 1,-9-17-16,9 17 16,-9-18-1,35-25-15,-27-44 0</inkml:trace>
  <inkml:trace contextRef="#ctx0" brushRef="#br0" timeOffset="182778.47">29882 15771 0,'0'0'0,"0"0"0,0 0 15,0 0-15,0 0 16,0 18-16,18 8 16,-1 17-16,0 26 15,18 9-15,17 18 16,9 51-16,-9-9 15,-26-42 1,-17-10-16,-18-8 16,-17-8-16,0-10 15,0-8-15,0-26 16,9-17-16,-9-1 16,-1-16-16,1-18 15,0-9-15,9-8 16,0-18-1,17-25-15,17 16 0,9 1 16,35 8 0,8 1-16,-43 42 15</inkml:trace>
  <inkml:trace contextRef="#ctx0" brushRef="#br0" timeOffset="183040.95">30377 15745 0,'0'0'0,"0"0"16,0 0-16,0 0 0,0 0 15,26 18 1,52 34-16,27 43 15,-10-8-15,-17-9 16,9-1-16,0-7 16,-17-27-16,-10-26 15,-34-17-15</inkml:trace>
  <inkml:trace contextRef="#ctx0" brushRef="#br0" timeOffset="183288.81">30864 15771 0,'0'0'0,"0"0"16,0 0-16,0 0 0,-9 9 16,0 26-1,-17 17-15,0 17 0,-17 0 16,-1-8-1,10-9-15,-1-9 16,9-17 0,8 0-16,1-17 0,17-9 15</inkml:trace>
  <inkml:trace contextRef="#ctx0" brushRef="#br0" timeOffset="183508.52">31107 15217 0,'0'0'0,"0"0"0,0 0 15,0 0-15,0 26 16,0 35-1,0 60-15,-9 0 16,18-34-16,8-44 16</inkml:trace>
  <inkml:trace contextRef="#ctx0" brushRef="#br0" timeOffset="183988.78">31610 16222 0,'0'0'0,"0"0"0,0 0 16,0 0-16,-8 0 15,-27 0-15,-8 0 16,-10 0-1,10 0-15,0 8 0,-1 1 16,9 8 0,1 1-16,16 8 15,10 0-15,8 0 16,8 0-16,10 0 16,-1-9-16,9 0 15,9-8 1,8 0-16,-8-18 0,0 0 15,-9 9 1,0 0-16,0 0 16,-9 9-16,1 8 0,-1 18 15,0 0 1,-8 25-16,0 18 16,-18 9-1,9-18-15,0 0 16,9-34-16,-1-18 15</inkml:trace>
  <inkml:trace contextRef="#ctx0" brushRef="#br0" timeOffset="184169.58">31741 16525 0,'0'0'0,"0"0"0,0 0 15,0 17-15,0 1 16,0 8-16,0 8 16,8 10-1,1-10-15,0-8 16</inkml:trace>
  <inkml:trace contextRef="#ctx0" brushRef="#br0" timeOffset="184343.86">31550 15867 0,'0'0'0,"0"0"0,0 0 16,0 0-16,0 0 16,0 0-16,0 0 15,26-9-15,-9 0 16</inkml:trace>
  <inkml:trace contextRef="#ctx0" brushRef="#br0" timeOffset="184556.27">32149 15468 0,'0'0'0,"9"9"16,17 26-16,43 42 15,44 71 1,-18 51-16,-42 78 16,-79 18-16,-87-44 15,-104 52-15,-53 35 16</inkml:trace>
  <inkml:trace contextRef="#ctx0" brushRef="#br0" timeOffset="195789.29">25297 1124 0,'0'0'0,"0"0"0,9 0 0,25 0 15,19 26-15,51 18 0,9 25 16,-18 0-1,-17-17-15,27 26 16,25 35-16,-9-9 16,-34-35-16,0-17 15,26 9 1,0 8-16,-26-9 16,-27-16-16,-16-1 15,-1-17-15,-17 0 16,0-17-16,-17-1 15,0 1-15,-1 0 16,-8-1-16,-8 10 16,-1-1-16,-8 18 15,-18 8-15,-8 44 16,-10 25-16,10-8 16,8-17-1,9 25-15,18 18 16,8-34-16,17-18 15,0 8-15,18 9 16,0 1-16,0-18 16,-9-18-1,-18-16-15,1-18 16,0 8-16,-18 1 16,-8 0-16,-36-1 15,-33 9-15,7-8 16,-7-9-16,-10 0 15,1-17-15,25-1 16,27-16 0,17-10-16,0-16 0,17 25 15</inkml:trace>
  <inkml:trace contextRef="#ctx0" brushRef="#br0" timeOffset="196172.57">27477 1566 0,'0'0'0,"0"0"0,8 9 15,27 43-15,9 26 16,-1-9-16,0 0 15,1 1 1,8-19-16,-9-7 16,-8-18-16,0-9 15,8-8-15,1-18 16,-1-17-16,1-17 16,25-35-1,27-52-15,8 0 0,0-26 16,-17-26-1,8-8-15,36-18 16,-1 26-16,-26 9 16,9-9-16,9 26 15,8-26-15,61-121 16</inkml:trace>
  <inkml:trace contextRef="#ctx0" brushRef="#br0" timeOffset="-205098.17">18428 11527 0,'-9'0'0,"0"-9"0,-17 1 0,-17-1 0,-35 9 15,-26 9 1,17 8-16,17 9 16,18 0-16,9 0 0,8-9 15,18 1 1,-1-1-16,18 0 16,0 1-1,9 8-15,17 8 0,26 18 16,18 0-1,-10 9-15,1-18 0,-17 0 16,-18-17-16,0 0 16,-18 0-1,1-8-15,0-1 16,-9 9-16,-9-9 16,-8 9-16,-18 0 15,-17 0 1,0 0-16,17-8 15,0-10-15,18 1 16,0 0-16,8-9 16,9 0-1</inkml:trace>
  <inkml:trace contextRef="#ctx0" brushRef="#br0" timeOffset="-204295.09">18732 12151 0,'0'0'0,"0"0"0,0 0 0,0-9 15,0 0-15,0 1 16,0 8 0,0 0-16,0-9 15,0 0-15,0 1 16,0-1-16,0 0 15,0 1 1,0-1-16,-9 0 16,0-8-16,-8-9 0,-9 0 15,-17 0 1,-1 9-16,1 0 16,-1 17-16,10 0 15,8 17-15,8 0 16,1 1-1,-1-1-15,10 0 16,8 0-16,0 1 0,17-1 16,0 0-1,1 1-15,8-10 16,-9 1-16,1 0 16,-1-9-16,-8 0 15,8 0 1,0 0-16,1 0 15,-1 0-15,-8 0 16,8 8-16,1 1 16,-1 8-16,26 9 0,18 26 15,9 0 1,8 0-16,-9-8 16,-43-27-1</inkml:trace>
  <inkml:trace contextRef="#ctx0" brushRef="#br0" timeOffset="-203960.75">18949 11172 0,'0'0'0,"0"0"0,0 17 0,9 1 16,8 25 0,18 35-16,-1 26 15,-8-18-15,1-16 16,-10-1-16,0 26 15,9 1-15,-8-27 16,-1-17-16,-8-9 16,8-17-16,-8-9 15</inkml:trace>
  <inkml:trace contextRef="#ctx0" brushRef="#br0" timeOffset="-203724.42">19531 11692 0,'0'0'0,"0"0"0,0 0 15,0 0 1,0 0-16,0 0 16,0 8-16,8 10 15,10 25-15,-1 26 16,1 1-1,-10-18-15,10-9 0,-1-9 16,-8-8-16,-9-17 16</inkml:trace>
  <inkml:trace contextRef="#ctx0" brushRef="#br0" timeOffset="-202958.4">19965 12168 0,'0'0'0,"0"0"16,0 0-16,0 0 15,0 0-15,0 0 16,9 0-1,-1-9-15,10 1 16,-1-27-16,-8-17 0,-1-17 16,1 8-1,0 9-15,-9 9 16,0 0-16,-9 8 16,0 0-16,1 18 15,-1 17 1,0 0-16,1 9 15,-1 25-15,9 36 16,9 8-16,-1-9 16,1-26-16,8-8 15,1-9-15,-1 0 16,9-18-16,9 1 16,17-18-1,0-25-15,0-18 16,-8 0-16,-18 0 15,0 17-15,0 1 16,-9 16 0,1 1-16,-1 17 15,0 9-15,18 25 16,8 27-16,1 0 16,-9-18-16,-9 0 15,0-17-15,-18 0 16,1-17-16,0-1 15,-1-8 1,-8-8-16,0-18 0,0-26 16,9-9-1,-9 9-15,9 18 16,0 8-16,-1 8 16,1 1-16,8 17 15,1 0-15,-1 17 16,18 27-1,-1 16-15,10-17 0,8 1 16,-9-18-16,18-9 16,0 0-1,-35-8-15</inkml:trace>
  <inkml:trace contextRef="#ctx0" brushRef="#br0" timeOffset="-202690.57">21268 11718 0,'0'0'0,"0"0"16,0 0-16,-9 17 16,0 9-1,9 26-15,18 17 0,-1 1 16,9-19-1,0-7-15,17-10 0,18-8 16,26-8 0,-9-18-16,-17-18 15,0-25-15,8-43 16,-34 51-16</inkml:trace>
  <inkml:trace contextRef="#ctx0" brushRef="#br0" timeOffset="-202215">21919 11804 0,'0'0'0,"0"9"16,0 8-16,0 1 0,0 16 15,17 10 1,18 8-16,17-9 16,-9-9-1,1-8-15,-1-17 0,-8 0 16,9-27-1,8-16-15,8-10 16,-16-7 0,-1 7-16,-17 10 0,-8 8 15,-10 8-15,1 1 16,-9 8 0,0 9-16,0 0 0,0 9 31,0 34-31,17 35 0,1 9 15,8 34 1,9 35-16,-9-35 16,-9-17-16,-8 9 15,-1-9-15,-16-26 16,-18-9-16,-18-26 16,-8-8-16,9-18 15,-1-8-15,-8-26 16,-26-44-16,17-17 15,18 0 1,25-26-16,44-34 16,9 34-16,-17 78 15</inkml:trace>
  <inkml:trace contextRef="#ctx0" brushRef="#br0" timeOffset="-202038.02">23109 11934 0,'0'0'0,"0"0"0,0 0 16,0 0-16,-9 0 16,0 9-16,9 0 15,0-1-15</inkml:trace>
  <inkml:trace contextRef="#ctx0" brushRef="#br0" timeOffset="-200778.36">17394 12939 0,'0'0'0,"0"0"15,0 0-15,0 0 16,0 0-16,9-9 16,61 1-16,34-1 15,61 0 1,35 9-16,17-8 15,8-10-15,36 10 16,-18-18-16,35 8 16,35 1-16,-27-18 15,36 9-15,51 0 16,-34 9-16,-44 0 16,35 8-1,26 9-15,-9 0 0,-51 0 16,-10 0-1,-8-9-15,-52 9 16,-44-8 0,-17 8-16,-17-9 0,-44 0 15,-35 1-15,-25 8 16,-9-9 0,-9 9-16,-18 0 15,1-9-15,0 1 16,-1-1-16,-8 0 15,0-8 1,9-17-16,-9-18 16,0-18-16,0 1 15,-9-26-15,1-35 16,-10 8-16,10 10 16,-18-27-16,-9 1 15,9 34-15,0 17 16,0 9-1,-9 0-15,0 0 16,1 18-16,7 16 16,10 10-16,-9 16 15,0 1-15,-26 0 16,-26-1-16,-9 18 16,0 9-16,-43 8 15,-27 18-15,-8-9 16,-34 9-16,-10-9 15,-25-9 1,-35 9-16,17-17 16,-52-1-16,-9-8 15,18-8-15,-44-1 16,-34 0-16,43-8 16,17 0-16,-25-1 15,-1 1-15,52-9 16,9-9-1,1 9-15,42 0 0,27 9 16,17 0 0,43-1-16,52 10 15,27-1-15,-1 9 16,18 0-16,9 0 16,8 0-16,9 9 15,9-1 1,-1 18-16,1 26 0,0 18 15,-1 25 1,27 61-16,8 8 16,9-8-16,9 18 15,0-27-15,0 9 16,-1 0-16,1-35 16,0-26-1,-18-51-15</inkml:trace>
  <inkml:trace contextRef="#ctx0" brushRef="#br0" timeOffset="-169600.91">1581 7309 0,'0'0'0,"0"0"0,0 0 15,0 0 1,0 0-16,0 0 0,0 0 15,0 0 1,0 0-16,0 0 16,-18 0-16,9 0 0,1 0 15,-1 0 1,9 0-16,-17 0 16,8 0-16,0 0 15,1 0-15,8 0 16,-18-9-1,10 0-15,-18 1 16,8-1-16,1-8 16,-1-9-16,10 0 15,-18-17-15,0-9 16,8 0-16,1 8 16,0 10-16,8-10 15,9 1 1,-26-18-16,26-25 0,-18 8 15,10 9 1,-1 8-16,9 9 16,-9-9-16,9-17 15,0-8-15,0 8 16,0 26 0,0 8-16,0 10 15,0-1-15,0 1 0,0-10 16,0-8-1,9-8 1,0-1-16,17 18 16,-17 8-16,25 0 15,1 1-15,0-1 16,8 0-16,1 1 16,8 8-16,-26 0 15,17 0-15,9-9 16,9 1-16,0-1 15,8 9 1,-17 0-16,9 9 16,-17-9-16,25 8 15,1-8-15,16 0 16,1 9-16,-17 0 16,-18-1-16,9 1 15,8 0-15,1-1 16,8 1-1,-17 8-15,-18 9 0,0 0 16,-17 0 0,0 0-16,1 0 15,-1 9-15,0 0 16,0-1-16,0 10 16,0-1-16,0 0 15,-9 1-15,1-1 16,-10-8-16,1 8 15,0 0 1,-1 1-16,1-10 16,0 1-16,-1 0 0,1-1 15,0 1 1,-1 0-16,1-9 16,-9 0-16,0 0 15,9 0 1,-1 0-16,-8 0 15,9 0-15,-9 0 0,0 0 16,0 0-16,0 0 16,0 0-1,0 0-15,0 0 0,0 0 16,0 0 0,0 0-16,0 0 15,-9 0 1,1 0-16,-10 0 0,-8 8 15,0 1 1,0 8-16,0 1 16,-17-1-16,-9 0 0,-9 1 15,0-1 1,-8 0-16,17-8 16,17 0-1,0-1-15,9 1 0,0 0 16,-9-1-1,-8 1-15,-1 0 16,1-1-16,0 1 0,-1-1 16,9 1-1,9-9-15,9 0 16,0 0 0,-1 0-16,1 0 0,8 0 15,0 0 1,1 0-16,-1 0 15,9 0-15,0 0 16,0 0-16,0 0 16,0 0-16,0 0 15,0 0 1,0 0-16,0 0 0,0 0 16,0 0-1,0 0-15,0 0 16,0 0-16,0 0 15,0 0-15,0 0 16,0 0 0,0 0-16,0 0 15,0 0-15,0 0 16,0 0-16,0 0 16,0 0-16,0 0 15,0 0-15,0 0 16,-9 0-1,9 0-15,0 0 16,0 0-16,0 0 16,0 0-16,0 0 15,0 0-15,0 0 16,0 0-16,0 0 16,0 0-16,0 0 15,0 0-15,0 0 16,0 0-1,0 0-15,0 0 0,-8 0 16,8 0-16,0 0 16,-9 0-1,9 0-15,-9 0 16,1 0-16,-1 0 16,9 0-16,0 9 15,-17-1 1,17-8-16,0 0 0,0 9 15,0-9 1,0 0-16,0 0 16,0 0-16,-9 0 0,9 0 15,0 0 1,0 0-16,0 0 16,0 0-16,0 0 15,0 0-15,0 0 16,0 0-1,0 0-15,0 0 16,0 0-16,0 0 0,0 0 16,0 0-1,0 0-15,0 0 16,0 0-16,0 0 16,0 0-16,0 0 15,0 0 1,0 0-16,0 0 15,0 0-15,0 0 16,0 0-16,0 0 16,0 0-16,0 0 15,0 0-15,0 0 16,0 0-16,0 0 16,0 0-1,0 0-15,0 0 0,0 0 16,0 0-1,0 0 1,0 0-16,0 0 16,0 0-16,0 0 15,0 0-15,-9 0 16,1 0-16,-1 0 16,0 9-16,1-1 15,-1 1-15,0 8 16,-8-8-16,8 0 15,9-1 1,-17 1-16,8 0 16,0-1-16,1 1 15,8 0-15,0-9 16,0 0-16,0 8 16,0 1-16,0-9 15,0 9 1,-9-1-16,0 1 15,1 0-15,-1-1 0,0 1 16,1 0-16,-1-1 16,0 1-1,9 0-15,-17-1 16,8 1-16,0 0 16,1-1-16,8 1 15,-18 0-15,1-1 16,0 1-16,-1 8 15,-16-8 1,25 0-16,-17-1 0,17 1 16,0 0-16,1-1 15,-1 1 1,0-9-16,9 0 16,0 0-16,0 0 15,0 0-15,0 0 16,0 0-1,0 0-15,0 0 0,0 0 16,0 0 0,0 0-16,0 0 15,0 9-15,0-1 16,0 1-16,0 0 16,0-1-16,0 10 15,0-1 1,0 0-16,9 1 0,0-1 15,8 0 1,1 9-16,-1 0 16,0 0-16,9 0 0,0 0 15,0 0 1,0 0-16,9 0 16,-17-9-1,8 1-15,-9-1 0,0 0 16,1 1-1,8-1-15,0 0 16,0 1-16,9-1 0,-9 0 16,0 1-1,0-1-15,0 0 16,0 1 0,0-1-16,-9 0 0,1 1 15,-1-10 1,-8 1-16,-1 0 15,1-1-15,0 1 16,-1 0-16,1-1 16,0 1-16,0-9 15,-1 9 1,1-9-16,0 0 16,-1 8-16,1 1 15,0 0-15,-1-1 16,1 1-16,0-1 15,-1 1 1,1 0-16,0-1 16,8 10-16,0-1 15,1-8-15,-1-1 16,9 1-16,0 0 16,0-1-16,-8 1 15,-1 0-15,0-1 16,1 1-16,-1 0 15,1-1 1,-10 1-16,10 0 16,-10-9-16,1 8 15,0-8-15,-1 0 16,1 0-16,0 0 16,-1 0-16,1 0 15,0 0-15,-9 0 16,0 0-1,0 0-15,0 0 0,0 0 16,0 0-16,0 0 16,8 0-1,-8 0-15,9 0 16,0 0-16,0 0 16,-1 0-16,1-8 15,8-1 1,1 0-16,16-17 0,18-17 15,9 0 1,0-9-16,0 0 16,-9 0-16,-9 17 15,-8 1-15,17-1 16,0 0-16,9-8 16,-9 0-1,-8-1-15,-1-8 0,-8 0 16,-9 0-1,0 18-15,-9-1 16,-8 1-16,0 8 16,-1 0-16,1-9 15,0-8-15,-1-1 16,1 1 0,-9 0-16,9 8 0,-9 0 15,0 9 1,0 9-16,0 0 15,0-1-15,0 10 16,0-1-16,0 9 16,0 0-16,0 0 15,0 0 1,0 0-16,0 0 0,0 0 16,0 0-1,0 0-15,0 0 16,0 17-16,8 9 15,1 9-15,0 0 16,-1-9 0,1 0-16,-9 0 0,9 0 15,-9 8-15,9 18 16,-9 0 0,0 9-16,8-1 15,-8 1-15,0-18 16,0-8-16,0-9 15,0 9 1,-8-1-16,-1 18 16,0 0-16,0 0 15,1 0-15,-1 0 16,0-8-16,1-18 16,-1-1-16,-8 1 15,-1 0-15,1 0 16,8-8-1,-8-1-15,0 9 0,-1 0 16,1 0 0,-1 0-16,1 0 15,0 0-15,8 0 16,0 0-16,1 0 16,-10 0-16,10-9 15,-10 9 1,1 0-16,-1 0 0,1-8 15,8-1 1,1 0-16,-1 1 16,-8 8-16,-1 8 15,1 9-15,0 9 16,-9 0-16,-1-8 16,1-1-16,0-8 15,0-1-15,-8 1 16,-10 0-1,9-1-15,1 1 16,-1 0-16,0-1 0,0 10 16,1-10-1,-1 9-15,0-8 16,1-9-16,-10 0 16,1 0-16,-1 0 15,-8 0 1,17-17-16,9-1 0,0 1 15,0 0 1,-8-1-16,-10 1 16,1 0-16,-1-9 0,-8 0 15,9 0 1,-1 0-16,10 0 16,-1 0-1,9 0-15,0 0 0,8 0 16,1 0-1,-9 0-15,0 0 16,0 0 0,8-9-16,1 9 0,0-9 15,-1 9 1,1 0-16,8 0 16,1 0-16,-1 0 0,0 0 15,9 0 1,0 0-16,0 0 15,0 0 1,0 0-16,0 0 0,0 0 16,0 0-16,0 0 15,0 0 1,0 0-16,0 0 0,0 0 16,0 0-1,0-8-15,9-1 16,0 0-16,8 1 15,0-10 1,1 1-16,-1-9 16,0 0-16,10 0 15,7 0-15,1-9 16,0 9-16,8-8 16,9 8-16,-8 0 15,-1 0-15,-17 9 16,0-1-1,9-8-15,0 0 16,8 0-16,1 0 16,-1 9-16,-8-9 15,-9 9-15,0-1 16,-9 10-16,9-10 16,-17 10-16,0 8 15,-1-9-15,1 9 16,0-9-1,-1 1-15,1-1 16,0 0-16,-1 1 16,-8-1-16,0 0 15,0 9-15,0-8 16,0-1-16,0 0 16,0 1-16,0-1 15,0 0 1,0 1-16,-8-1 0,-1 0 15,0 1 1,-8-1-16,0 0 16,-9 1-16,-1-1 15,1-8-15,9-1 16,0 10-16,-1-1 16,1 0-1,-9-8-15,0 0 0,0-9 16,0 0-1,0-9-15,-9 1 16,0-1-16,0 0 0,1 1 16,-1-1-1,0 9-15,1 0 16,-1 9 0,17-1-16,-8 1 0,9 0 15,-9-1 1,0 1-16,0 0 15,0-9-15,-9 0 16,9 0-16,-9 8 16,9 1-16,0 0 15,9 0 1,-18-1-16,18 1 16,-1 0-16,1-1 15,0 1-15,8 0 16,-8 8-16,8 0 15,0 1-15,0-1 16,1 9 0,-1 0-16,9 0 0,0 0 15,0 0 1,0 0-16,0 0 16,0 0-16,-9 0 15,9 0-15,0 0 16,0 0-16,-17 0 15,8 9 1,1-1-16,-1 10 16,9-1-16,-17 0 15,8 1-15,0 8 16,1 0-16,-1-1 16,0-7-16,1-1 15,8 9-15,-18 0 16,9-9-1,1 9-15,8 9 16,0 0-16,0-1 16,0 10-16,0-1 15,0-8-15,0-9 16,0 0-16,0 0 16,0-9-16,0-8 15,0-1 1,0 1-16,0 0 0,0-1 15,0-8 1,0 0-16,0-17 16,8 8-16</inkml:trace>
  <inkml:trace contextRef="#ctx0" brushRef="#br0" timeOffset="-168688.31">842 5447 0,'0'0'0,"0"0"16,0 0-16,0 0 16,18 8-16,8 1 15,-9 0-15,9-1 16,0 9-1,0-8-15,9 0 16,-26-1-16,17 10 16,-9-1-16,1 0 15,8 1-15,-26-10 0,17 10 16,-17-1 0</inkml:trace>
  <inkml:trace contextRef="#ctx0" brushRef="#br0" timeOffset="-168348.62">868 5888 0,'0'0'0,"18"0"0,25 9 15,1 0-15,-1-9 16,-17 0 0,-9 0-16,10-9 0,-1 0 15,17-8 1,-17-35-16,0 0 15,-9 0-15,1-9 16,8-8-16,-26 8 16,0 44-16</inkml:trace>
  <inkml:trace contextRef="#ctx0" brushRef="#br0" timeOffset="-167706.07">547 5646 0,'0'0'0,"17"-9"16,-17-8-16,0 8 15,0-17-15,-34-9 16,8-25-16,0 8 16,8 0-1,-8 17-15,26 1 0,0-1 16,0 18-1,0 8-15,70-8 16,-1 17-16,-8 8 16,-18 10-16,53-1 15,-53-8-15</inkml:trace>
  <inkml:trace contextRef="#ctx0" brushRef="#br0" timeOffset="-162738.35">2518 6321 0,'0'0'0,"0"0"0,0 0 0,0 0 16,0 0-16,0 0 0,0 0 16,0 0-1,0 0-15,0 0 16,9 0 0,0 0-16,8 0 0,27-8 15,16-1 1,1-17-16,0 0 15,8-9 1,10-25-16,25-1 0,9-8 16,-9 0-16,0-9 15,26-9 1,-8 0-16,-18 9 16,-8 0-16,8 1 15,-9-1-15,-8 8 16,-9 18-16,-8 0 15,-18 9 1,-26 8-16,-17 27 16</inkml:trace>
  <inkml:trace contextRef="#ctx0" brushRef="#br0" timeOffset="-161807.11">2319 6079 0,'0'0'0,"0"0"16,0 0-16,0 0 15,-9 0-15,0 0 16,1 0-16,-1 17 16,0 0-16,1 1 15,8-1-15,0 0 16,0 1-16,0-1 15,17 0 1,9 1-16,9-10 16,8 1-16,18 0 15,17-18-15,35-8 16,-9-9-16,-60 0 16</inkml:trace>
  <inkml:trace contextRef="#ctx0" brushRef="#br0" timeOffset="-161248.52">4082 5005 0,'0'0'0,"0"0"16,0 0-16,17 0 0,0 0 15,9 0 1,0 8-16,0 1 16,1 0-16,7-1 15,1 10-15,0 16 16,17 18-16,-17 9 16,-9 0-1,-18 8-15,1 0 0,-18 18 16,-8 25-1,-18-25-15,27-52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47:11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5263 2242 0,'0'0'0,"0"8"0,-9 18 0,0 9 15,9 8 1,0 9-16,18 9 0,-1-9 15,18-9 1,17-8-16,0-9 16,0-18-16,-9-16 0,1-10 15,-1-16 1,1-9-16,-1-1 16,-17 1-1,0-9-15,0-9 0,-17-8 16,-18 0-1,1 17-15,-10 8 16,-8 10-16,-17-1 0,-35-8 16,-18 8-1,27 18-15,17 8 16,-1 9 0,1 0-16,18 9 15,8 0-15,8 8 16,18 17-16,9 10 15,17 8-15,35 8 16,26 1 0,-1-9-16,-7-17 15,-27-18-15,-35-8 16</inkml:trace>
  <inkml:trace contextRef="#ctx0" brushRef="#br0" timeOffset="430.99">6174 2623 0,'0'0'0,"0"0"0,0 0 0,0 0 15,0 0 1,0 0-16,0 0 16,0 8-16,0 1 15,0 8-15,9 1 16,-9-1-1,0 0-15,0-8 0,0 8 16,0 1-16,0-1 16,9 0-1,0 1-15,8-1 16,0 0-16,9-8 16,0 0-1,9-9-15,9-18 16,-27 10-16</inkml:trace>
  <inkml:trace contextRef="#ctx0" brushRef="#br0" timeOffset="600.34">6131 2164 0,'0'0'0,"0"0"16,0 0-1,0 0-15,9 0 16,43 0-16,-17 8 0</inkml:trace>
  <inkml:trace contextRef="#ctx0" brushRef="#br0" timeOffset="790.25">6704 2354 0,'0'0'0,"0"0"0,26 0 16,18 0-16,16 9 16,1 0-1,-35-9-15</inkml:trace>
  <inkml:trace contextRef="#ctx0" brushRef="#br0" timeOffset="1463.85">7373 2190 0,'0'0'0,"0"0"15,0 0-15,0 0 16,0 0-16,0 17 16,0 9-16,0 0 15,0 0-15,9 0 16,8 9-16,0-1 16,1 1-16,-1 0 15,0-9-15,1 0 16,-1-9-16,0-8 15,1-1 1,-1-8-16,9-8 16,0-1-16,9-8 15,0-1-15,0 1 16,-1 8-16,1 1 16,0-10-16,17 10 15,9-1-15,8 0 16,9 9-1,-26 0-15,-17 0 0,-9 0 16,-17 0-16,0 0 16,-9-8-1,-18-1-15,-17-17 16,-17-9-16,9-8 16,8-9-16,0 0 15,9 17 1,9 1-16,0 16 0,17-8 15,0 9-15,0 8 16</inkml:trace>
  <inkml:trace contextRef="#ctx0" brushRef="#br0" timeOffset="1782.2">8406 2406 0,'0'0'0,"0"0"0,0 0 15,0 0-15,18 9 16,16 17-16,10 17 16,-1 9-16,-17 0 15,0-9 1,-17-17-16,0 0 15,-1-8-15,-8-10 16,0 1-16,0 0 16,0-1-16,0 1 15,9 0-15,8-1 16,9 1-16,1 0 16,-10-9-1</inkml:trace>
  <inkml:trace contextRef="#ctx0" brushRef="#br0" timeOffset="1970.3">8345 1956 0,'0'0'0,"0"0"0,0 0 15,0 0-15,0 26 16,18 8-16,17 10 15,43 8 1,17 0-16,-51-35 16</inkml:trace>
  <inkml:trace contextRef="#ctx0" brushRef="#br0" timeOffset="2300.16">9197 2224 0,'0'0'0,"0"0"0,0 0 15,0 0 1,0 0-16,0 9 0,8 0 16,1-1-16,0 1 15,-1-9 1,18-9-16,26-8 16,9-18-1,26-34-15,-26 26 0</inkml:trace>
  <inkml:trace contextRef="#ctx0" brushRef="#br0" timeOffset="2924.98">6513 2094 0,'0'0'0,"0"0"0,0 0 16,0 0-16,18 18 16,25-1-16,9 0 15,18-8-15,-27 0 16</inkml:trace>
  <inkml:trace contextRef="#ctx0" brushRef="#br0" timeOffset="3830.11">9709 1809 0,'0'0'0,"0"0"0,0 8 15,0 10 1,9 25-16,8 26 16,0 18-16,1-9 15,-1-9-15,0-17 16,-8-26-16,0 0 15,-1-17-15</inkml:trace>
  <inkml:trace contextRef="#ctx0" brushRef="#br0" timeOffset="4109.99">10117 1549 0,'0'0'0,"0"0"0,0 0 15,26 26-15,44 52 16,25 34-16,9 44 0,-34 9 16,-35-18-1,-27 26-15,-34-17 16,-43-43-1,-27 8-15,-17-8 0,-17-27 16,-9-25-16,-52-9 16,-165 43-1</inkml:trace>
  <inkml:trace contextRef="#ctx0" brushRef="#br0" timeOffset="4430.37">7520 1566 0,'0'0'0,"-8"0"0,-10 9 0,-34 17 16,-26 26-1,0 26-15,17 8 16,0 61-16,18 1 0,26 8 16,8 17-1,18-35-15,43-25 16,26 8 0,26-17-16,-8-17 0,43-9 15,182 43 1</inkml:trace>
  <inkml:trace contextRef="#ctx0" brushRef="#br0" timeOffset="5029.96">11064 1861 0,'0'0'0,"0"0"15,0 0 1,0 8-16,-9 44 0,9 26 16,0 9-16,0-18 15,9-17 1,-1-9-16,10-8 16,-1-9-16,0 0 15,1-9-15,-1-8 16,1 0-1,-1-9-15,9 0 0,0 0 16,9 0-16,-1-9 16,1 9-1,9-9-15,-10 1 0,18 8 16,18-9 0,8 0-16,-17 1 15,-9-1 1,-9-8-16,-17-9 0,1 0 15,-10-18 1,-8-8-16,-18 0 16,-17-8-16,-26-10 0,0-7 15,8 7 1,9 10-16,18 8 16,8 26-16</inkml:trace>
  <inkml:trace contextRef="#ctx0" brushRef="#br0" timeOffset="5400.14">12514 1956 0,'0'0'0,"0"0"31,-9 0-31,1 8 0,-1 18 0,-17 18 15,-9 8 1,0 8-16,1-8 16,16-17-16,1-9 15,17 9-15,17 17 16,1 8-16,8 1 16,-9-18-1,0 0-15,-8-8 0,0-9 16,-9 0-1,-9 0-15,-34-9 16,-53 9 0,-8 0-16,0-8 15,-18-10-15,18 1 16,26 0-16,43-9 16</inkml:trace>
  <inkml:trace contextRef="#ctx0" brushRef="#br0" timeOffset="7379.93">5297 1211 0,'0'0'0,"0"0"15,-8 9-15,-1 8 16,0 9-16,1 0 16,-1 0-16,0 0 15,1-9 1,8-8-16,0-1 15,-9 1-15,9-9 16,0 0-16,0 0 16,0 0-16,0 0 15,0 0-15,0 0 16,0 0-16,0 0 16,0 0-1,0 0-15,0 0 0,0 0 16,-9 9-1,1-1-15,-10 1 16,1 0-16,-1-1 16,10 1-16,-1 0 15,9-9-15,0 0 16</inkml:trace>
  <inkml:trace contextRef="#ctx0" brushRef="#br0" timeOffset="8310.53">5228 4199 0,'0'0'0,"0"0"16,0 0-16,0 0 15,0 0-15,9 26 16,8 35-16,0 17 16,1-9-16,-1 9 15,18 9-15,0 8 16,-1-17 0,1-17-16,-9-27 15,0-8-15,-9-9 16,10-8-16,-10 0 15,0-18-15,9-8 16,0-18-16,9-8 16,0 8-16,0 1 15,17 8-15,0 8 16,0 1 0,-9 8-16,1 9 0,8 0 15,0 0 1,9 0-16,-9 0 15,-9-8-15,-17-1 16,0 0-16,-17 1 16,0-10-16,-18-16 15,-8-27 1,-9-17-16,-9 17 0,9 9 16,8 1-1,1 16-15,0 0 16,17 27-16</inkml:trace>
  <inkml:trace contextRef="#ctx0" brushRef="#br0" timeOffset="8600.27">6539 4563 0,'0'0'0,"0"0"0,0 0 15,0 0 1,9 0-16,8 17 0,18 9 16,0 9-16,-1 17 15,-7 9 1,-1-9-16,-18-18 16,1-8-16,-9 0 15,0-17-15,0-1 16,9 1-1,8 0-15,0-18 16,35-34-16,-17 8 16</inkml:trace>
  <inkml:trace contextRef="#ctx0" brushRef="#br0" timeOffset="8951.36">5688 3524 0,'0'0'0,"0"0"0,0 0 15,0 0-15,0 17 16,0 0-16,0-8 16,-9 0-16,1-1 15,-1 1-15,-17 0 16,9-9 0,-1-9-16,1 0 0,0-8 15,17 0 1,0 8-16,8-17 15,10 0-15</inkml:trace>
  <inkml:trace contextRef="#ctx0" brushRef="#br0" timeOffset="9480.29">3578 3809 0,'0'0'0,"-9"-8"0,9-1 0,0 9 16,0 0-16,9 0 15,8 0 1,9 0-16,9 17 0,0 18 16,-9 0-1,0 8-15,-17 0 16,-9 1-1,-18-1-15,-17 26 0,-25 9 16,-1 18-16,17-27 16,10-17-1,-1-9-15,18-8 0,-1-9 16,10 0 0,8 0-16,8 0 15,27-9 1,52 9-16,0-17 0,-9-1 15,0-16 1,9 8-16,8-9 16,-16-8-16,-53 17 15</inkml:trace>
  <inkml:trace contextRef="#ctx0" brushRef="#br0" timeOffset="9800">4290 3922 0,'0'0'0,"0"0"0,0 0 16,0 0-16,0 0 16,0 17-16,9 18 15,-9 0 1,0 25-16,0 27 15,8 26-15,1-27 16,0-17-16,-9 9 16,17 26-16,0-17 15,1-18-15,-1-17 16,1-26-16,-10-8 16,1-10-1,-9-8-15</inkml:trace>
  <inkml:trace contextRef="#ctx0" brushRef="#br0" timeOffset="10043.96">4689 3939 0,'0'0'0,"0"0"16,0 0-16,0 0 0,0 0 15,0 18 1,0 8-16,9 17 15,0 18-15,8 43 0,1 8 16,-10-25 0,1-18-16,0 9 15,-1 9 1,1-9-16,0-26 16,-18-18-16,0-8 15,9-8-15</inkml:trace>
  <inkml:trace contextRef="#ctx0" brushRef="#br0" timeOffset="10210.03">4446 4537 0,'0'0'0,"0"0"0,26-9 15,35 1 1,0-1-16,8 0 15,-25 9-15,-35 0 16</inkml:trace>
  <inkml:trace contextRef="#ctx0" brushRef="#br0" timeOffset="10405.32">4846 4364 0,'0'0'0,"0"0"16,0 0-16,8 8 16,19 27-16,7 17 15,10-9-15,-18 9 16,0 0-16,-9 0 16,-8-17-16</inkml:trace>
  <inkml:trace contextRef="#ctx0" brushRef="#br0" timeOffset="10560.42">4785 4104 0,'0'0'16,"0"0"-16,0 0 0,0 0 15,9 9-15,25 25 16,1-8-1</inkml:trace>
  <inkml:trace contextRef="#ctx0" brushRef="#br0" timeOffset="11050.14">7503 4269 0,'0'0'0,"0"0"15,9-9 1,34 0-16,27 1 16,8-1-16,0 0 15,-9-8-15,-42 8 16</inkml:trace>
  <inkml:trace contextRef="#ctx0" brushRef="#br0" timeOffset="11239.71">7382 4598 0,'0'0'0,"0"0"0,0 0 16,26 0-16,52-9 16,43 0-16,-8 1 15,-69 8-15</inkml:trace>
  <inkml:trace contextRef="#ctx0" brushRef="#br0" timeOffset="11610.19">8441 3723 0,'0'0'0,"0"0"0,0 17 16,17 52-16,9 35 16,0 18-1,9 51-15,-9 9 0,-17-26 16,0 8-1,-1-42-15,-8-27 16,0 0-16,-8-26 16,8-34-16,0-26 15</inkml:trace>
  <inkml:trace contextRef="#ctx0" brushRef="#br0" timeOffset="11889.95">8736 3861 0,'0'0'0,"0"-8"15,9-1-15,8 0 16,27 9-16,25 18 16,9 25-1,-17 18-15,-26-9 16,-18 8-16,-25 18 15,-27 9-15,-9-9 16,10-9-16,-1-26 16,-8-8-16,-18-9 15,9-9-15,0-8 16,17 0 0</inkml:trace>
  <inkml:trace contextRef="#ctx0" brushRef="#br0" timeOffset="12494.14">9066 4433 0,'0'0'0,"0"0"16,0 9-16,18 25 15,-1 18-15,9 26 16,-9 18-1,-8-27-15,0-26 16,-9-17-16,0 0 0,-9-17 16,0 0-1,1-9-15,-18-18 16,0-8-16,0-17 16,8 0-16,18 8 15,0-8 1,18-1-16,16 10 15,-8 8-15,0 8 16,9 18-16,17 0 16,18 18-16,-9-1 15,-1 0-15,-8 18 16,-8-9-16,-18 0 16,-9-9-16,-8-8 15,0 0 1,-9-1-16,0-8 15,0 0-15,0-8 16,0-1-16,0-8 16,17-9-16,0 0 15,1 0-15,-1 8 16,0 1-16,18 8 16,9 9-16,-1 0 15,0 18 1,-8 8-16,0 17 15,8 26-15,-17-8 16,-8-9-16,-1-9 16,9-17-16,-17-17 15,0-1-15</inkml:trace>
  <inkml:trace contextRef="#ctx0" brushRef="#br0" timeOffset="12680.1">10334 4615 0,'0'0'0,"0"0"15,0 9-15,18 17 16,8 43 0,0 0-16,-18-17 0,1-8 15,8-19 1,-8-7-16</inkml:trace>
  <inkml:trace contextRef="#ctx0" brushRef="#br0" timeOffset="12849.81">10013 4295 0,'0'0'0,"0"0"0,0 0 0,0 0 16,17-9-16,1 9 16</inkml:trace>
  <inkml:trace contextRef="#ctx0" brushRef="#br0" timeOffset="13039.85">10638 4398 0,'0'0'0,"9"0"0,34 0 16,44 9-16,17 0 16,18-9-16,25-35 15,166-95 1</inkml:trace>
  <inkml:trace contextRef="#ctx0" brushRef="#br0" timeOffset="13814.79">11767 3723 0,'0'0'0,"0"0"0,0 0 0,9 34 15,8 36 1,9 25-16,-8-8 16,-10 17-16,1 26 0,0-27 15,-18-16 1,0 0-16,1-1 0,-10 1 16,1-35-1,-1-17-15,1 8 16,0-17-1</inkml:trace>
  <inkml:trace contextRef="#ctx0" brushRef="#br0" timeOffset="14084.25">11880 3688 0,'0'0'0,"0"-8"0,9-1 15,17 0-15,34 9 16,36 0-16,-9 18 16,-18 16-16,-17 27 15,-8 25-15,-27-8 16,-34-17-16,-18 8 16,-34 9-16,-1-8 15,18-18 1,17-18-16,-8-8 15,8 0-15,18 0 16,8-17-16</inkml:trace>
  <inkml:trace contextRef="#ctx0" brushRef="#br0" timeOffset="14452.88">12175 4632 0,'0'0'0,"0"0"0,0 0 16,18 0-16,8-8 15,8-1-15,1-17 16,9-26-16,-18-26 16,0 9-1,-18 8-15,1 27 0,0 8 16,-9 8-1,-9 1-15,0 17 16,-17 9-16,-17 34 0,-1 26 16,18 18-1,18 17-15,34 26 16,8-35 0,1-26-16,17-17 0,26-17 15,1-18 1,-1-8-16,-9-18 15,-34 0-15</inkml:trace>
  <inkml:trace contextRef="#ctx0" brushRef="#br0" timeOffset="14630.08">12939 4554 0,'0'0'0,"0"0"0,0 0 15,0 0-15,0 9 16,18 8-16,-1 18 16,1 0-1,-10-1-15,1-8 0,-9-8 16</inkml:trace>
  <inkml:trace contextRef="#ctx0" brushRef="#br0" timeOffset="14790.22">12800 4147 0,'0'0'0,"0"0"15,0 0-15,0 0 16,0 0-16,18 0 16,25 0-16,44 9 15,-26-9-15</inkml:trace>
  <inkml:trace contextRef="#ctx0" brushRef="#br0" timeOffset="14994.46">13434 4390 0,'0'0'0,"0"0"15,9 0 1,26 0-16,26 17 0,8-8 15,9-9 1,35-18-16,9-34 16,-18 1-16,-61 33 0</inkml:trace>
  <inkml:trace contextRef="#ctx0" brushRef="#br0" timeOffset="15263.82">14138 3342 0,'0'0'0,"0"0"0,0 0 16,0 17-16,0 52 16,9 53-16,8 68 15,-8 1 1,-1-1-16,-16-8 15,-1-61-15,0-17 16,1-17-16,-10-26 16,9-27-16,9-16 15,0-18-15,9 0 16</inkml:trace>
  <inkml:trace contextRef="#ctx0" brushRef="#br0" timeOffset="15566">14694 3844 0,'0'0'0,"0"0"0,0 0 16,-9 0 0,-8 9-16,-18 17 0,-17 26 15,-9 0 1,9-9-16,17-17 15,9 0 1,9-17-16,8-1 0,9 1 16,0 0-16,0 8 15,17 0 1,18 1-16,9 16 16,-1 10-16,9 8 15,-9-1-15,-16 1 16,-19-34-1</inkml:trace>
  <inkml:trace contextRef="#ctx0" brushRef="#br0" timeOffset="15805.8">15110 4104 0,'0'0'0,"0"0"0,0 0 16,0 9-16,0 43 0,9 34 16,0 1-1,0-18-15,-1 0 16,1 18-16,0-18 16,-9 1-16,-9-27 15,9-26-15,0-17 16</inkml:trace>
  <inkml:trace contextRef="#ctx0" brushRef="#br0" timeOffset="16060.96">15050 4069 0,'0'0'0,"0"0"0,0 0 16,8 0-16,18 18 15,35 8-15,35 34 0,8 18 16,-35 0 0,-25-17-16,-18-18 0,-17-17 15,-1 9 1,-16-1-16,-27 10 16,-17 8-1,0-9-15,-9 18 0,26-18 16</inkml:trace>
  <inkml:trace contextRef="#ctx0" brushRef="#br0" timeOffset="16235.9">15805 4528 0,'0'0'0,"0"0"0,-8 0 16,-1 18-16,0 8 16,0-9-16</inkml:trace>
  <inkml:trace contextRef="#ctx0" brushRef="#br0" timeOffset="16419.79">15640 3783 0,'0'0'0,"0"0"16,0 0-16,9 18 16,8 16-16,27 10 15,-18-18-15</inkml:trace>
  <inkml:trace contextRef="#ctx0" brushRef="#br0" timeOffset="16681.78">16144 3861 0,'0'0'0,"0"0"0,0 26 15,0 26-15,0 18 16,0 8-16,17 26 16,1-9-1,-10-26-15,10-17 16,-1-9-16,0-17 16,-8-8-16,0-10 15,8 1 1,-8-9-16</inkml:trace>
  <inkml:trace contextRef="#ctx0" brushRef="#br0" timeOffset="17112">16630 3931 0,'0'0'0,"0"0"16,0 0-16,0 8 15,9 27-15,8 8 16,1 18-1,8 17-15,0 0 16,8 0-16,-7-26 0,-1-18 16,-9-8-1,-8-8-15,-1-10 16,1 1-16,0-9 16,-1-9-16,10 1 15,-1-10 1,0 1-16,1 0 0,-1-1 15,1 1 1,16 8-16,10 1 16,8-1-16,-9 0 15,1 1-15,-18-1 16,0 1-16,0-10 16,-17 1-1,-1 0-15,1-9 0,-18-9 16,-17-26-1,-17-8-15,-1-9 16,1 17-16,17 18 0,17 26 16</inkml:trace>
  <inkml:trace contextRef="#ctx0" brushRef="#br0" timeOffset="17333.52">17620 4364 0,'0'0'0,"0"0"0,0 0 15,0 8-15,9 18 16,0 9-16,-18 17 16,0 9-16,1-1 15,8 1-15,0-18 16,0-17-16,17-8 15,9-1-15,-9-8 16</inkml:trace>
  <inkml:trace contextRef="#ctx0" brushRef="#br0" timeOffset="17491.49">17394 3887 0,'0'0'0,"0"0"16,0 0-16,9 0 16,26 18-1,0-1-15</inkml:trace>
  <inkml:trace contextRef="#ctx0" brushRef="#br0" timeOffset="17729.93">17889 4147 0,'0'0'0,"0"0"0,0 0 0,18 0 15,17 9 1,-1 8-16,1 1 0,-9-10 15,0 1 1,0-9-16,0-9 16,-8 9-16</inkml:trace>
  <inkml:trace contextRef="#ctx0" brushRef="#br0" timeOffset="18330.08">18567 4052 0,'0'0'0,"0"0"0,0 17 16,0 9-16,8 18 16,10 25-16,-9-8 15,-1-10-15,1-16 16,-9 0-1,17-1-15,-8-8 16</inkml:trace>
  <inkml:trace contextRef="#ctx0" brushRef="#br0" timeOffset="18560.13">18819 3437 0,'0'0'0,"8"0"16,27 17-16,43 44 15,9 52-15,-9 60 16,-8 26-16,-27 0 16,-52 9-16,-51 0 15,-88-17-15,-130 25 16</inkml:trace>
  <inkml:trace contextRef="#ctx0" brushRef="#br0" timeOffset="19218.27">2597 2008 0,'0'0'0,"0"0"0,0 0 0,0 0 16,-9 8-1,0 44-15,1 18 16,-1 34-16,0 60 15,0 1 1,-8 8-16,0 35 16,8-9-16,9 18 15,0 17-15,0-1 16,9-16-16,-1 8 16,1 9-16,0-9 15,-1-34-15,10-9 16,-9-61-16,-1-17 15,-8-35 1,0-34-16,0-26 0</inkml:trace>
  <inkml:trace contextRef="#ctx0" brushRef="#br0" timeOffset="20797.08">2562 1159 0,'0'0'0,"0"-9"0,0 1 16,0-1-16,17-8 16,9-9-1,26 0-15,18 8 0,8 1 16,35 0-1,52-1-15,17 10 16,53-1-16,51 0 16,-16 1-16,51 8 15,96 0-15,8-9 16,9 9-16,9 9 16,18-1-16,16-8 15,-8 9 1,0 0-16,43 8 0,44 0 15,-9 1-15,-17 8 16,-18 8 0,-8 18-16,17 9 0,26 8 15,-17-8 1,-9-18-16,-9 0 16,-43-8-1,0 0-15,35 25 16,-18 1-16,-17 0 15,0-1-15,-43 1 16,-35-26-16,8-9 16,-8 0-16,-61 0 15,-70-9-15,10 0 16,-36 0 0,-60 1-16,8-1 0,-52 0 15,-25 9 1,-19-8-16,-7-1 15,-10 0-15,-8 1 0,-18 8 16,1 0 0,-18 0-1,0 0-15,-9 8 16,-8 10-16,-1 16 16,1 27-16,-9 8 15,-9 0-15,1 18 16,8 34-1,0-17-15,0 26 16,0 26-16,8-17 16,1 17-16,0-9 15,8 0-15,1 18 16,-1-36-16,0 27 16,-8-17-16,0-26 15,-1 8-15,1 0 16,0-52-1,-9-8-15,0 0 0,0-10 16,-9 1-16,0-17 16,1-18-1,-10 1-15,-16-10 16,-36 1-16,-8-9 16,8 0-16,-34-17 15,-52-1-15,17-8 16,-43 0-1,-9-8-15,-9-1 16,-17 0-16,-26-8 0,-18 0 16,-17 8-1,-34 0-15,25 1 16,-34 8-16,-53 0 16,36 0-16,25 0 15,-61 0 1,-16 8-16,-10-8 0,27 0 15,25 9 1,-25-9-16,-26 0 16,-10 0-16,-7 9 15,-27-1-15,8 10 16,-7-10-16,-10 1 16,18-9-1,0 0-15,-9 9 0,17-9 16,35-9-1,-8 0-15,8 1 16,9-10-16,-17-8 0,-1 0 16,-8-17-1,8 0-15,18-1 16,44 1 0,16 8-16,-25-8 0,43 17 15,78 9 1,-26-9-16,27-9 15,60 9-15,17 0 0,9 0 16,43 9 0,36 8-16,25 1 15,9-1 1,9 0-16,8 1 0,0-18 16,9-18-1,0 27-15</inkml:trace>
  <inkml:trace contextRef="#ctx0" brushRef="#br0" timeOffset="25930.48">4429 12861 0,'0'0'0,"-9"-9"0,1 1 0,-1-1 0,0 0 16,9 9-1,0 0-15,0 0 16,0 9-1,0 17-15,0 9 0,0 17 16,9 8-16,0 44 16,-1 9-1,1-35-15,0-18 0,-1-16 16,1-18 0,8 0-16,-8-18 15,-9-8 1</inkml:trace>
  <inkml:trace contextRef="#ctx0" brushRef="#br0" timeOffset="26161.71">3908 12757 0,'0'0'0,"0"0"0,0 0 15,0 0-15,35 0 16,34 0-16,27 9 16,8-9-16,52 0 15,-26-9-15,-25 0 16,8-8 0,17-9-16,-26 0 15,-69 17-15</inkml:trace>
  <inkml:trace contextRef="#ctx0" brushRef="#br0" timeOffset="26847.27">5011 13389 0,'0'0'0,"0"0"0,0 0 15,0 0 1,0 0-16,-9 0 0,0 0 16,-17 9-16,0 0 15,0 8 1,0 0-16,-9 9 0,1 0 16,16 0-1,1-8-15,0-1 16,17 9-1,0 0-15,0-17 0,8-1 16,18 1-16,18-18 16,-1-8-1,1-18-15,-1-17 0,-17-8 16,0 8 0,-17-9-16,0-8 15,-18 8-15,0 9 16,-17 0-16,9 9 15,-9 8-15,8 1 16,1 16 0,0 1-16,17 17 15,0 0-15,0 0 16,8 17-16,18 27 16,26 34-16,9 34 15,-9-25 1,-8-9-16,-10 8 15,-7-8-15,-1 18 16,-18-18-16,1-52 16</inkml:trace>
  <inkml:trace contextRef="#ctx0" brushRef="#br0" timeOffset="27200.08">5332 13476 0,'0'0'0,"0"0"0,0 0 0,0 0 16,17 9-16,27-1 16,-1 1-1,1 0-15,-10-1 16,-7-16-16,-1-1 15,0 0-15,0 1 16,-9-10-16,-8 1 16,-1-9-16,1 0 15,-9 9-15,-9 8 16,1-8 0,-18 8-16,0 9 15,-9 0-15,9 9 16,8-1-16,18-8 15,0 0-15</inkml:trace>
  <inkml:trace contextRef="#ctx0" brushRef="#br0" timeOffset="27453.39">5627 12168 0,'0'0'0,"0"0"0,0 0 16,0 0 0,-8 26-16,-1 43 0,9 35 15,-9 18 1,18 16-16,0-8 15,-1-69 1</inkml:trace>
  <inkml:trace contextRef="#ctx0" brushRef="#br0" timeOffset="28110.2">5940 13363 0,'0'0'0,"0"0"16,9 9-16,-1 0 15,1-1-15,0 1 0,8 8 16,0 1 0,-8-1-16,0-8 15,0-1-15,-1 1 16,1 0-16,0-1 16,-9 10-1,8-1-15,-8 0 16,0 9-16,0 0 15,0-8-15,0-1 16,0 0-16,18 27 16,-10-10-16,1-16 15</inkml:trace>
  <inkml:trace contextRef="#ctx0" brushRef="#br0" timeOffset="28298.09">6018 12844 0,'0'0'0,"0"0"0,-9 0 15,9 0 1,0 0-16,0 0 0,0 0 16,9 8-1,0 10-15</inkml:trace>
  <inkml:trace contextRef="#ctx0" brushRef="#br0" timeOffset="28590.41">6765 12636 0,'0'0'0,"0"0"0,0 0 16,0 0-16,0 8 15,17 18-15,1 44 16,-1 16-16,-8-8 16,-1-17-16,-8 8 15,0-8-15,0-9 16,-8-9-1,8-17-15,0-9 0,0 1 16,0-1 0</inkml:trace>
  <inkml:trace contextRef="#ctx0" brushRef="#br0" timeOffset="28810.22">6591 12653 0,'0'0'0,"0"0"0,0 0 16,0 0 0,26-9-16,44 1 15,17-1-15,-9 0 16,9 1-16,26 8 16,-18-9-1,-25 0-15,-18 1 16,-26-1-16</inkml:trace>
  <inkml:trace contextRef="#ctx0" brushRef="#br0" timeOffset="29010.03">6643 13026 0,'0'0'0,"0"0"16,0 0-16,26 0 15,35-9-15,17 9 16,-17-9-16,0 1 16,8-1-16,36 0 15,-1 18-15,-69 0 16</inkml:trace>
  <inkml:trace contextRef="#ctx0" brushRef="#br0" timeOffset="29180">6834 13329 0,'0'0'15,"0"0"-15,0 0 16,18 8-16,17 10 16,25-1-16,19-8 15,33-1-15,-42 1 16</inkml:trace>
  <inkml:trace contextRef="#ctx0" brushRef="#br0" timeOffset="29447.6">7677 12151 0,'0'0'0,"0"0"0,-9 0 16,0 0 0,-17 26-16,0 26 15,9 34 1,8 10-16,1-18 0,8-44 15</inkml:trace>
  <inkml:trace contextRef="#ctx0" brushRef="#br0" timeOffset="29885.02">7885 13112 0,'0'0'0,"0"0"0,0 0 16,-8 0-1,-10 0-15,-17 18 16,-25-1-16,8 17 16,-1 1-16,19 8 15,8-17 1,8 0-16,10 0 15,8-8-15,0-10 0,0 1 16,17 0 0,18-9-16,-1 0 0,10 0 15,-18 0 1,0 0-16,0 0 16,0 0-1,-9 0-15,1 8 0,-1 10 16,-8-1-1,0 0-15,8 9 16,0 35-16,1 17 16,-1-9-16,-8 1 15,8-19-15,-8-25 16</inkml:trace>
  <inkml:trace contextRef="#ctx0" brushRef="#br0" timeOffset="30079.92">8354 13389 0,'0'0'0,"0"0"0,0 0 16,0 18-16,0 25 15,0 26-15,0 18 16,9-9-1,-9-17-15,9-27 0</inkml:trace>
  <inkml:trace contextRef="#ctx0" brushRef="#br0" timeOffset="30499.78">6669 11874 0,'0'0'0,"0"0"16,0 0-16,0 0 16,0 0-16,0 0 15,0 0-15,-8 0 0,-1 0 16,0 0 0,1 0-16,-1 0 15,0 0 1,1-9-16,8 0 0,0 9 15,0 0 1,0 0-16,0 0 16,17 0-16,9 18 0,26-10 15,-26-8 1</inkml:trace>
  <inkml:trace contextRef="#ctx0" brushRef="#br0" timeOffset="30864.53">8927 12783 0,'0'0'0,"0"0"0,0 0 16,0 0-16,18 0 15,25 0-15,18 9 16,-9-18-16,9 0 16,0-8-1,-27 8-15</inkml:trace>
  <inkml:trace contextRef="#ctx0" brushRef="#br0" timeOffset="31049.89">8780 13069 0,'0'0'0,"0"0"0,0 0 16,26 0-16,61-9 16,25 1-16,10-18 15,26 8-15,173 27 16</inkml:trace>
  <inkml:trace contextRef="#ctx0" brushRef="#br0" timeOffset="31260.14">10082 12904 0,'0'0'0,"0"0"0,9 0 16,17 0-16,44-8 15,34-18 1,-35 0-16</inkml:trace>
  <inkml:trace contextRef="#ctx0" brushRef="#br0" timeOffset="31489.66">10690 12376 0,'0'0'0,"0"9"16,0 25-16,0 18 15,0 44-15,18 42 0,-1 1 16,0-44 0,-8 18-16,-9-44 15</inkml:trace>
  <inkml:trace contextRef="#ctx0" brushRef="#br0" timeOffset="31733.83">10655 12272 0,'0'0'0,"0"0"15,18 0-15,43 0 16,25 17-16,1-8 15,18 0-15,-1-1 16,-9-8-16,-17-17 16,-52 17-16</inkml:trace>
  <inkml:trace contextRef="#ctx0" brushRef="#br0" timeOffset="31924.87">10847 12904 0,'0'0'0,"0"0"0,17 0 16,18-8 0,8-1-16,9-8 15,-17-1-15,-18 10 16</inkml:trace>
  <inkml:trace contextRef="#ctx0" brushRef="#br0" timeOffset="32110.15">10812 13138 0,'0'0'0,"0"0"16,0 0-16,26 0 15,9 9-15,25 0 0,36-1 16,34-16-16,-60-1 16</inkml:trace>
  <inkml:trace contextRef="#ctx0" brushRef="#br0" timeOffset="32334.96">11637 11744 0,'0'0'0,"0"0"16,0 0-16,0 0 15,0 43-15,-9 61 16,9 17-1,0 18-15,17 181 16</inkml:trace>
  <inkml:trace contextRef="#ctx0" brushRef="#br0" timeOffset="32769.83">11949 12974 0,'0'0'0,"0"0"0,0 0 0,-8 0 16,-18 17-16,-26 0 16,-1 1-1,1-1-15,18 0 16,-1 1-16,18-1 15,-1-8-15,18-1 16,0 1-16,0 0 16,0-1-16,18-8 15,-1 0-15,9 0 16,9 0 0,-9 0-16,0 0 15,0 0-15,-9 0 16,1 18-16,8 7 15,0 27-15,0 9 16,-9 8-16,0 18 16,1 17-16,8-9 15,-17-25 1,-9-10-16,8-34 0</inkml:trace>
  <inkml:trace contextRef="#ctx0" brushRef="#br0" timeOffset="32989.98">12470 13294 0,'0'0'0,"0"0"15,0 17-15,-8 18 16,-1 26-16,9 25 15,0 10 1,0-27-16,-9-8 16,9-10-16,0-33 0</inkml:trace>
  <inkml:trace contextRef="#ctx0" brushRef="#br0" timeOffset="33149.82">12392 12939 0,'0'0'0,"0"0"15,0 0-15,0 0 0,0 0 16,9 9 0</inkml:trace>
  <inkml:trace contextRef="#ctx0" brushRef="#br0" timeOffset="33828.97">13148 12878 0,'0'0'0,"0"0"0,0 0 0,0 0 15,0 0 1,0 0-16,17 0 0,44 0 16,69 0-1,27-8 1,8-27-16,8-17 15,131-52-15</inkml:trace>
  <inkml:trace contextRef="#ctx0" brushRef="#br0" timeOffset="34090.01">14312 12099 0,'0'0'0,"-9"0"0,0 0 16,0 0 0,1 0-16,-10 0 15,-8 17-15,0 9 16,-8 52-16,8 43 16,17 27-1,26 25-15,9-9 16,18-42-16,34 16 15,17-17-15,1-34 16,-44-44-16</inkml:trace>
  <inkml:trace contextRef="#ctx0" brushRef="#br0" timeOffset="34320.05">14720 12281 0,'0'0'0,"0"0"0,0 0 0,8 17 15,44 44 1,35 25-16,0 10 16,0 33-16,9 1 15,-18-43-15,-9-26 16,1-9-16,-36-26 15,-16-18-15</inkml:trace>
  <inkml:trace contextRef="#ctx0" brushRef="#br0" timeOffset="34534.78">15102 12367 0,'0'0'0,"0"0"16,0 0-16,-9 9 0,-8 26 16,-18 25-16,-17 18 15,0 43 1,8 1-16,18-18 0,0-26 16,18-44-1</inkml:trace>
  <inkml:trace contextRef="#ctx0" brushRef="#br0" timeOffset="35033.71">15840 13138 0,'0'0'0,"0"0"0,0 0 15,-9 0-15,-8-8 16,-27-1-16,1 9 16,8 0-16,1 9 0,-1-1 15,9 10 1,8-10-16,10 1 16,8-1-16,0 1 15,0 0 1,17-9-16,0-9 15,10 0-15,-1-16 0,0-27 16,-9-26 0,-8-18-16,-18 18 15,-8 18-15,-1-1 16,1 0-16,0 9 16,-1 18-16,9 8 15,1 9 1,8 17-16,0 0 0,0 8 15,17 27-15,27 69 16,8 26 0,-9-26-16,-8 0 0,0 8 15,-1-8 1,-8-35-16,9-8 16,-18-35-1</inkml:trace>
  <inkml:trace contextRef="#ctx0" brushRef="#br0" timeOffset="35215.12">16161 12107 0,'0'953'0,"0"-953"0,0 0 15,0 18-15,9 8 16,8 17-16,1 9 15,8 8-15,0-8 16,-9-26-16</inkml:trace>
  <inkml:trace contextRef="#ctx0" brushRef="#br0" timeOffset="35370.15">16135 12809 0,'0'0'0,"0"0"0,0 0 16,0 0-16,0 0 15,0 0-15</inkml:trace>
  <inkml:trace contextRef="#ctx0" brushRef="#br0" timeOffset="35630.24">16839 12878 0,'0'0'15,"0"0"-15,0 0 0,0 0 16,0 0-1,0 0-15,17 0 0,9 0 16,26 9-16,18-9 16,8-17-1,-26 8-15</inkml:trace>
  <inkml:trace contextRef="#ctx0" brushRef="#br0" timeOffset="35927.14">17247 12107 0,'0'0'0,"0"0"0,0 0 16,0 0-16,17 18 15,35 42-15,61 70 16,9 9-16,-9 8 16,8 9-16,-8-26 15,-17-43 1,-36-35-16,-16-18 16,-18-8-16,0-17 15,-9-9-15,-8 0 16</inkml:trace>
  <inkml:trace contextRef="#ctx0" brushRef="#br0" timeOffset="36130.04">17924 12229 0,'0'0'0,"0"0"0,-9 8 16,-8 36-16,-18 42 15,-25 18-15,-27 9 16,-17 25-16,25-25 16,19-18-16,-10-8 15,35-35-15,35-35 16</inkml:trace>
  <inkml:trace contextRef="#ctx0" brushRef="#br0" timeOffset="36643.42">18680 13043 0,'0'0'0,"0"0"0,0 0 0,0 0 16,-18 0-1,-16-9-15,-27 9 0,0 0 16,9 9-16,17 0 16,9-1-1,9 10-15,-1-1 0,10 0 16,8-8 0,0 0-16,8-1 15,1 1-15,8-18 16,1 1-16,8-18 15,0-35 1,0-34-16,-17 8 16,-18 0-16,-8-25 0,-9-18 15,-1 35 1,10 34-16,0 18 16,-1 25-16,10 1 15,8 0 1,0 17-16,8 17 15,27 52-15,43 61 0,0 43 16,-8 1 0,-18-10-16,0-8 15,-26-52-15,-17-43 16,0-35 0</inkml:trace>
  <inkml:trace contextRef="#ctx0" brushRef="#br0" timeOffset="36829.97">19010 12991 0,'0'0'0,"0"0"0,8 17 16,10 27-16,-1 42 15,-8 18-15,-1-17 16,-16-27-16,8-25 15,8-9-15,1-17 16</inkml:trace>
  <inkml:trace contextRef="#ctx0" brushRef="#br0" timeOffset="37114.99">18272 11380 0,'0'0'0,"0"0"16,0 0-16,-9 34 0,-17 27 15,-26 26-15,-18-9 16,9 8-16,1 27 16,8-9-16,34-69 15</inkml:trace>
  <inkml:trace contextRef="#ctx0" brushRef="#br0" timeOffset="37410.16">19374 11917 0,'0'0'0,"18"0"0,25 17 0,9 27 16,26 25-1,44 78-15,-9 44 0,-44 16 16,-34 10-16,-44-44 16,-43-17-1,-8-52-15,-27-35 0,-9-25 16,9-10 0,9 1-16,52-26 15</inkml:trace>
  <inkml:trace contextRef="#ctx0" brushRef="#br0" timeOffset="37665.01">20408 11891 0,'0'0'0,"0"0"15,0 9-15,17 43 16,9 34-16,0 44 16,0 17-16,0-34 15,-17-35-15,0-17 16,-1-10-16,-8-33 16,0-10-1,0-8-15</inkml:trace>
  <inkml:trace contextRef="#ctx0" brushRef="#br0" timeOffset="37864.81">20008 11839 0,'0'0'0,"0"0"0,9-9 16,26 1-16,69-1 15,9-8-15,8 17 16,18 0-16,9 8 16,-44-8-16,-69 0 15</inkml:trace>
  <inkml:trace contextRef="#ctx0" brushRef="#br0" timeOffset="38060.16">20121 12653 0,'0'0'0,"0"0"16,9 0-16,26 17 0,34 27 16,27-1-1,25-8-15,36-35 16,164-44-16</inkml:trace>
  <inkml:trace contextRef="#ctx0" brushRef="#br0" timeOffset="38514.9">21380 13078 0,'0'0'0,"0"0"16,0 0-16,-8 0 16,-10 0-16,-8 8 15,-8 1 1,-1 8-16,18 1 16,-1-1-16,18-8 15,0-1-15,0 1 16,18-1-1,-1-16-15,9-18 0,9-17 16,-1-44-16,1-26 16,-26 35-1,0 0-15,-1-8 16,-16-1 0,-1 27-16,9 16 15,0 18-15,0 9 16,0 17-16,0 0 15,0 9-15,0 43 16,17 60-16,1 44 16,25 0-16,18 17 15,8-26-15,1-43 16,-44-69-16</inkml:trace>
  <inkml:trace contextRef="#ctx0" brushRef="#br0" timeOffset="38776">21884 13017 0,'0'0'0,"0"0"0,0 0 16,0 26 0,9 35-16,0 34 15,-1-17 1,1-18-16,-18-25 16,9-18-16</inkml:trace>
  <inkml:trace contextRef="#ctx0" brushRef="#br0" timeOffset="38964.89">21832 12211 0,'0'0'16,"0"0"-16,0 0 0,0 9 15,17 8-15,-8 1 16</inkml:trace>
  <inkml:trace contextRef="#ctx0" brushRef="#br0" timeOffset="39610.22">22518 12471 0,'0'0'0,"-9"0"16,1 0-16,-1 0 16,0 0-16,1 0 15,8 0-15,0 0 16,0 0-16,0 0 16,8 0-1,27 0-15,17 9 0,9-9 16,26 0-1,17-9-15,-17-8 16,-9-26-16,-9-9 16,-42 34-16</inkml:trace>
  <inkml:trace contextRef="#ctx0" brushRef="#br0" timeOffset="39826.72">22605 12194 0,'0'0'0,"0"0"0,0 0 15,0 9 1,17 51-16,9 36 0,0-1 16,-8 18-1,-1 8-15,-8-9 16,8-34-16,1-26 15,-10-34-15</inkml:trace>
  <inkml:trace contextRef="#ctx0" brushRef="#br0" timeOffset="40145.57">23534 11995 0,'0'0'0,"0"0"0,0 0 0,9 26 0,-1 34 16,10 44-16,-1 26 15,9 0-15,-8 0 16,8 0-1,-9-26-15,18-35 16,0-17-16,17-17 16,8-18-16,-16-17 15,8-43-15,-9-26 16,-8-9-16,-18 43 16</inkml:trace>
  <inkml:trace contextRef="#ctx0" brushRef="#br0" timeOffset="40330.14">23517 12029 0,'0'0'0,"0"0"0,0-8 16,17-1-16,18-17 16,8 0-1,27 0-15,-1 0 16,1-8-16,8-1 15,-35 18-15,-25 8 16</inkml:trace>
  <inkml:trace contextRef="#ctx0" brushRef="#br0" timeOffset="40490.05">23482 12298 0,'0'0'0,"0"9"0,0 8 15,0 9 1,17 9-16,1-1 15,16-8-15,19 0 16,42-8-16,18-36 16,-9-8-16,-60 18 15</inkml:trace>
  <inkml:trace contextRef="#ctx0" brushRef="#br0" timeOffset="40710.18">24507 12324 0,'0'0'0,"0"0"0,0 9 16,17 34 0,0 44-16,1 77 15,-1 9-15,-8 1 16,-18-1-16,-8-61 15,-9-34 1,8-43-16</inkml:trace>
  <inkml:trace contextRef="#ctx0" brushRef="#br0" timeOffset="41260.08">24229 12662 0,'0'0'0,"9"0"16,25 0-16,27-9 16,0 9-16,0-9 15,17 9-15,0-8 16,0-1-16,-17 0 16,-18 1-16,-17 8 15,-8 0 1,-10 0-16,1 0 0,0 0 15,-9 0 1,-9 0-16,-8 0 16,-9 0-16,0 17 15,0 26-15,8 18 16,27 17-16,8-9 16,18-8-16,8-26 15,-17-9 1,1-18-16,-1-16 15,8-36-15,-8-34 0,0-17 16,-26-52-16,-8 0 16,-10 51-1,-8 10-15,-17-10 16,-9 18-16,17 35 16,9 17-16,9 9 15,-1 17 1,10 8-16,8 27 0,8 60 15,36 61 1,25 26-16,1 9 16,-1-35-16,18-26 15,8 8-15,62 157 16</inkml:trace>
  <inkml:trace contextRef="#ctx0" brushRef="#br0" timeOffset="41446.6">25531 13034 0,'0'0'0,"0"0"16,0 0-16,9 26 0,9 26 15,-1 35 1,0-9-16,-8-52 15</inkml:trace>
  <inkml:trace contextRef="#ctx0" brushRef="#br0" timeOffset="41619.99">25679 12419 0,'0'0'0,"0"0"16,0 0-16,9 26 15,-1-8-15</inkml:trace>
  <inkml:trace contextRef="#ctx0" brushRef="#br0" timeOffset="42489.81">4351 14481 0,'0'0'0,"0"0"0,0 0 16,0 0-16,0 0 16,0 0-1,0 0-15,0 0 16,0 8-16,26 44 16,17 35-16,1-9 15,-1-9-15,-17 9 16,-8-8-16,-10-19 15,1-16 1,-9-26-16,0-9 16,0-9-16,-26-26 15,0 18-15</inkml:trace>
  <inkml:trace contextRef="#ctx0" brushRef="#br0" timeOffset="42660.18">4160 14429 0,'-9'-9'0,"-8"0"0,-18 1 16,0-1-1,18 0-15,-1 1 0,10-1 16,8 0-16,35-8 16,25-17-1,53-18-15,52-18 16,0 27-16,-8 0 16,146-61-16</inkml:trace>
  <inkml:trace contextRef="#ctx0" brushRef="#br0" timeOffset="43142.14">5245 14801 0,'0'0'0,"0"0"0,0 0 0,0 0 16,0 0-16,0 0 16,0 0-1,-17 0-15,-27 9 16,-42 8-16,-10 1 16,27 8-16,17-9 15,-1 0 1,19 1-16,-1-1 0,18-9 15,8 1 1,9-9-16,0 0 16,0 0-16,9-9 0,17 1 15,26-9 1,17-1-16,-8 10 16,-18 8-1,-8 0-15,-9 0 0,0 17 16,-8 9-1,8 34-15,0 18 16,-18 0-16,1 9 0,8 34 16,-8 1-1,0-71-15,0-16 16,-1-18 0</inkml:trace>
  <inkml:trace contextRef="#ctx0" brushRef="#br0" timeOffset="43430.13">5541 15122 0,'0'0'0,"0"0"0,0 0 0,0 8 16,17 10-16,0-1 16,1 0-16,-1 1 15,0-10-15,1 1 16,-1 0-16,0-9 15,10-9-15,-1-8 16,-18-9-16,1 0 16,-18 0-1,1 8-15,-1 1 16,0 0-16,-17 17 16,0 0-16,0 8 15,9 10-15,17-10 16,0 1-16</inkml:trace>
  <inkml:trace contextRef="#ctx0" brushRef="#br0" timeOffset="43639.94">5714 13970 0,'0'0'0,"0"0"0,0 0 16,0 0-16,-8 8 16,8 36-1,0 25-15,8 9 16,-8-35-16</inkml:trace>
  <inkml:trace contextRef="#ctx0" brushRef="#br0" timeOffset="43914.95">6713 14515 0,'0'0'0,"0"0"0,-9 9 16,1 26-16,-10 25 15,1 1-15,-1-9 16,1 26-16,17 26 16,17-18-16,18-16 15,17-18-15,0-18 16,18-16-16,-18-18 16,-9-35-16,-8 0 15</inkml:trace>
  <inkml:trace contextRef="#ctx0" brushRef="#br0" timeOffset="44089.78">6504 14533 0,'0'0'0,"0"0"0,0 0 15,0 0-15,35 0 16,52-9-16,17 0 15,-26 9-15,-8 0 16,-44 0-16</inkml:trace>
  <inkml:trace contextRef="#ctx0" brushRef="#br0" timeOffset="44260.08">6696 14845 0,'0'0'0,"0"0"0,26 0 16,17 17-16,26 0 16,27-8-16,52 0 15,190-18 1</inkml:trace>
  <inkml:trace contextRef="#ctx0" brushRef="#br0" timeOffset="44439.96">7373 14186 0,'0'0'0,"0"26"0,9 26 15,-1 35-15,10 43 16,8 0-16,-9-70 15</inkml:trace>
  <inkml:trace contextRef="#ctx0" brushRef="#br0" timeOffset="44969.78">7764 15226 0,'0'0'0,"-9"0"15,0 0-15,-17 0 16,-9 8-16,1 1 16,-1 0-16,0-1 15,18 1 1,0 0-16,-1-1 0,9 1 15,9 0 1,0-1-16,0 1 16,18 0-16,8-1 15,9-8-15,8-8 16,-8-10-16,8-25 16,-8-26-1,-9-1-15,-17 10 16,-1 8-16,-16 8 15,-1-7-15,0-1 16,1 17-16,-1 18 16,9-1-16,0 18 15,0 0 1,0 9-16,17 26 16,18 51-16,8 27 15,-16-1-15,7 27 16,-8 8-16,-17-43 15,0-52-15,-9-26 16,0-17-16</inkml:trace>
  <inkml:trace contextRef="#ctx0" brushRef="#br0" timeOffset="45140.01">8102 15096 0,'0'0'0,"0"0"16,0 0-16,0 0 15,18 8-15,-1 18 16,9 9-16,0 17 16,-17 9-16,0 17 15,-18-18 1,9-34-16</inkml:trace>
  <inkml:trace contextRef="#ctx0" brushRef="#br0" timeOffset="45489.65">6878 13996 0,'0'0'0,"0"0"15,0 0-15,0 0 0,-9 0 16,1 8 0,-19 1-16,1 0 15,0-1 1,0-8-16,0-8 0,9-1 15,0 9 1,17 0-16,0 0 16,0 0-16,43 9 0,-8-1 15</inkml:trace>
  <inkml:trace contextRef="#ctx0" brushRef="#br0" timeOffset="45814.99">9101 14784 0,'0'0'0,"0"0"0,0 0 16,0 0-16,17 0 16,1-9-1,25 1-15,27-1 16,8 0-16,-43 1 15</inkml:trace>
  <inkml:trace contextRef="#ctx0" brushRef="#br0" timeOffset="45999.97">9040 15122 0,'0'0'0,"9"0"0,17 0 16,35 0-16,69-18 16,18-8-16,-35-8 15,-53 16 1</inkml:trace>
  <inkml:trace contextRef="#ctx0" brushRef="#br0" timeOffset="46230.17">10386 14897 0,'0'0'0,"0"0"0,18 0 15,16 0-15,27 8 0,78-8 16,17 0 0,-95 0-16</inkml:trace>
  <inkml:trace contextRef="#ctx0" brushRef="#br0" timeOffset="46490.13">11090 14481 0,'0'0'0,"0"0"0,0 8 0,0 18 16,-9 35 0,9 0-1,0-1-15,17 10 16,27 16-16,25 18 15,9-17-15,-17-35 16,-9-18-16,0-16 16,-8-36-16,-18 10 15</inkml:trace>
  <inkml:trace contextRef="#ctx0" brushRef="#br0" timeOffset="46670.09">11116 14394 0,'0'0'0,"0"0"16,0 0-16,0 0 15,8 0-15,36 9 16,25-1 0,9 1-16,-8 0 0,-1-1 15,-34-8 1</inkml:trace>
  <inkml:trace contextRef="#ctx0" brushRef="#br0" timeOffset="46859.99">11064 14775 0,'0'0'0,"0"0"0,0 0 0,0 9 16,0-9-16,34 17 15,53-8-15,0-9 16,-9 0-16,-43 0 16</inkml:trace>
  <inkml:trace contextRef="#ctx0" brushRef="#br0" timeOffset="47047.68">11810 13944 0,'0'0'0,"0"0"16,0 34-16,0 53 0,0 43 16,9-35-1,9-60-15</inkml:trace>
  <inkml:trace contextRef="#ctx0" brushRef="#br0" timeOffset="47529.89">12088 15243 0,'0'0'0,"-8"0"0,-1 9 15,-17-1-15,0 1 16,-18 8-16,-8-8 16,18 0-1,16-1-15,1 1 0,17 0 16,0-1-1,0 1-15,9-9 16,8-9-16,9 1 16,17-27-16,10-43 15,-10-9-15,-17 9 16,-17 18-16,-1-18 16,-16-9-16,-1 18 15,0 17 1,1 17-16,8 18 0,0 8 15,0 9 1,8 18-16,18 42 16,26 53-16,27 51 15,-27-16-15,0 8 16,-17-9-16,-9-52 16,-9-52-1</inkml:trace>
  <inkml:trace contextRef="#ctx0" brushRef="#br0" timeOffset="47720.09">12696 15078 0,'0'0'0,"0"0"0,0 0 15,0 9 1,0 17-16,9 9 15,-9-9-15,9 0 0,8 0 16,-8-18 0</inkml:trace>
  <inkml:trace contextRef="#ctx0" brushRef="#br0" timeOffset="47891.28">12774 14775 0,'0'0'0,"0"0"0,0 0 0,0 0 16,0 0-1,0 0-15,0 0 0,18 9 16,-10 0 0</inkml:trace>
  <inkml:trace contextRef="#ctx0" brushRef="#br0" timeOffset="48069.85">13513 15122 0,'0'0'16,"8"0"-16,27 0 0,17 0 15,35-18-15,26-8 16,17-26-1,-60 18-15</inkml:trace>
  <inkml:trace contextRef="#ctx0" brushRef="#br0" timeOffset="48670.84">13599 14628 0,'0'0'0,"0"0"0,0 0 15,0 0-15,-8 17 16,8 9-16,0 26 16,26 35-16,17 51 15,1 1 1,8-26-16,9 17 16,17 0-16,0-27 0,-43-59 15</inkml:trace>
  <inkml:trace contextRef="#ctx0" brushRef="#br0" timeOffset="49010.05">14754 14247 0,'0'0'16,"-8"0"-16,-1 9 0,0 8 15,-8 18 1,-9 8-16,9 43 0,8 36 15,9-18 1,26 8-16,17 36 16,27-19-16,17-33 15,-9-36-15,-52-34 16</inkml:trace>
  <inkml:trace contextRef="#ctx0" brushRef="#br0" timeOffset="49210.29">15145 14238 0,'0'0'0,"0"0"16,0 0-16,26 26 16,35 44-16,35 51 15,-1 9 1,-17-26-16,0-9 0,1-17 15,-45-52 1</inkml:trace>
  <inkml:trace contextRef="#ctx0" brushRef="#br0" timeOffset="49419.73">15562 14377 0,'0'0'0,"0"0"16,0 0-16,-9 8 16,-8 27-16,-26 34 15,-18 18-15,-9 0 16,10-9 0,16 0-16,9 26 0,9-1 15,26-59 1</inkml:trace>
  <inkml:trace contextRef="#ctx0" brushRef="#br0" timeOffset="49810.04">16248 14827 0,'0'0'0,"0"0"0,-9 0 16,-8 0-16,-9 0 15,-9 0-15,9 9 16,-17 0-16,-1-1 16,10 10-1,-1-1-15,18 0 16,8 1-16,9-10 16,0 1-16,9-1 15,-1 1-15,10-9 16,-1 0-16,18 0 15,-1 0-15,10 0 16,-9 0-16,-1 17 16,1 27-16,0 25 15,-9-8 1,0 8-16,-9 9 16,-8 0-16,8-9 15,9-17 1,-17-26-16</inkml:trace>
  <inkml:trace contextRef="#ctx0" brushRef="#br0" timeOffset="49980">16569 14853 0,'0'0'0,"0"0"16,0 0-16,26 0 15,35 18-15,0-10 16,0 10-16,8-10 16,-34-8-16</inkml:trace>
  <inkml:trace contextRef="#ctx0" brushRef="#br0" timeOffset="50560.05">16648 15338 0,'0'0'0,"0"0"16,0 9-16,0 26 0,17 43 16,0-1-1,18 1-15,8-17 16,-16-35-1</inkml:trace>
  <inkml:trace contextRef="#ctx0" brushRef="#br0" timeOffset="51289.78">17490 14429 0,'0'0'0,"0"0"0,9 0 16,25 0 0,18 17-16,9 18 0,-9 17 15,9 26 1,-9-9-16,-17-8 15,-9-1 1,-17 1-16,-18 0 0,-17-10 16,-9-7-16,-17-1 15,-9-17 1,9-9-16,0 1 0,9-18 16,25 0-1</inkml:trace>
  <inkml:trace contextRef="#ctx0" brushRef="#br0" timeOffset="51509.59">18089 14273 0,'0'0'0,"0"0"16,0 0-16,-9 9 0,-25 17 15,-10 8-15,-8 18 16,9 26-16,-1 17 15,10-17 1,16 0-16,1 0 16,26 9-16,17-9 15,17-18-15,44-34 16,-26-17-16</inkml:trace>
  <inkml:trace contextRef="#ctx0" brushRef="#br0" timeOffset="51865.1">18454 14767 0,'0'0'0,"0"0"15,-9 0-15,-17 17 16,0 0-16,0 1 16,0 16-16,0 1 15,9 8 1,-1 0-16,18 1 0,18-18 15,-1 0-15,18-18 16,-1 1 0,10-18-16,-9 1 15,8-1-15,-17 0 16,0 9-16,0 0 16,-8 9-1,-1 17-15,9 17 0,0 9 16,-9 35-1,9 34-15,-8-25 16,-1-19-16,-8-16 0,0-9 16,-9-35-1</inkml:trace>
  <inkml:trace contextRef="#ctx0" brushRef="#br0" timeOffset="52069.67">19053 15018 0,'0'0'0,"0"8"15,17 18-15,1 18 16,-9 8-16,-1 0 16,1 0-1,-9 0-15,0-26 0,0-18 16,0-8-1,0 0-15</inkml:trace>
  <inkml:trace contextRef="#ctx0" brushRef="#br0" timeOffset="52239.63">18905 14394 0,'0'0'0,"0"0"0,0 0 15,0 0-15,0 0 0,0 0 32,0 0-32,0 0 15</inkml:trace>
  <inkml:trace contextRef="#ctx0" brushRef="#br0" timeOffset="52439.86">18515 13987 0,'0'0'0,"0"0"15,0 0-15,0 0 16,-9 0-16,0 26 16,-17 26-16,0 26 15,-9 9 1,9-9-16,18-35 0</inkml:trace>
  <inkml:trace contextRef="#ctx0" brushRef="#br0" timeOffset="52739.77">19513 14013 0,'0'0'0,"0"0"15,18 0-15,16 26 16,36 35-16,34 43 16,-8 34-16,-18 35 15,-35-8 1,-25 17-16,-36-26 0,-34-44 15,-26-16-15,-9-10 16,0-34 0,18-17-16,8-26 0,26-9 15</inkml:trace>
  <inkml:trace contextRef="#ctx0" brushRef="#br0" timeOffset="52989.86">20173 14178 0,'0'0'0,"0"0"0,0 0 0,9 8 0,17 27 0,9 26 15,8 51 1,1 35-16,-10-25 15,-8-10-15,-17 1 0,-9-27 32,-9-42-32,9-27 15,0-8-15</inkml:trace>
  <inkml:trace contextRef="#ctx0" brushRef="#br0" timeOffset="53194.49">19922 14152 0,'0'0'0,"8"-9"0,10 0 16,34 1-16,61-10 16,8 1-16,-17 8 15,18 9-15,17-8 16,-35-1-16,-60 0 15</inkml:trace>
  <inkml:trace contextRef="#ctx0" brushRef="#br0" timeOffset="53770.3">20269 15356 0,'0'0'0,"0"0"0,9 0 16,17 8-1,17-8-15,18-8 16,34-1-16,27 0 16,-18-17-16,0-34 15,9-18 1,-17-9-16,-18 18 0,-26 17 15,-17 17 1,-18 1-16,-8 16 16,-18 1-16,-17 0 0,-17 17 15,-18 0 1,0 17-16,-26 26 16,0 26-1,18 9-15,26-8 0,25-27 16,18-8-1,26-1-15,9 1 16,8-9-16,18-17 0,35-9 16,-1-18-1,-17-8-15,-17-17 16,-17 8-16,-18 9 16,-9 9-16,-8 17 15,-1 0 1,1 9-16,0 17 15,-1 26-15,1 43 0,0 35 16,-1-18 0,-8-16-16,0 8 15,0-9-15,9-26 16,0-8-16,0-44 16</inkml:trace>
  <inkml:trace contextRef="#ctx0" brushRef="#br0" timeOffset="53959.91">21624 15286 0,'0'0'0,"0"0"0,0 0 16,0 9-16,8 17 15,10 35-15,-10 17 16,1-18-16,0-8 15,8-26 1</inkml:trace>
  <inkml:trace contextRef="#ctx0" brushRef="#br0" timeOffset="54089.68">21763 14836 0,'0'0'0,"0"0"0,0 0 15,0 0-15,0 0 16,0 0-16</inkml:trace>
  <inkml:trace contextRef="#ctx0" brushRef="#br0" timeOffset="54890.27">2466 11319 0,'0'0'0,"-8"9"0,-1 60 16,-8 52-16,-1 87 16,18 18-1,9 33-15,17 53 16,0-17-16,0 17 16,-9 43-16,1-26 15,-18-69-15,0 43 16,8-35-16,-16-34 15,8 0-15,0-17 16,-9-27-16,0-43 16,9-8-16,0-61 15,0-35 1,0-25-16,0-10 16</inkml:trace>
  <inkml:trace contextRef="#ctx0" brushRef="#br0" timeOffset="56466.07">2892 11085 0,'0'0'0,"0"0"0,17 0 16,61 18 0,61 16-16,35-8 15,43 0 1,61-17-16,9-26 0,25-9 15,96-9-15,44-17 16,34-9 0,61 9-16,79 9 0,-36 8 15,96 9 1,-8 18-16,51-1 16,-26 0-16,10 9 15,68 0 1,-130 0-16,157 0 15,-70 0-15,-60 9 16,129 0-16,-86-1 0,-26 1 16,69 17-1,-95 0-15,43 26 16,-44-9-16,1-8 16,-26 8-16,-44-8 15,44 17 1,-122-9-16,8 1 15,-8-10-15,-43 1 16,-61 0-16,-35 8 16,-35 9-16,-51-18 15,-71 1 1,-42-9-16,-44-9 16,-9-8-16,-52 0 15,-26-1-15,-26 1 16,0 0-16,-8-1 15,-10 1-15,1 8 16,0 1-16,-1-1 16,1 26-16,0 35 15,8 35 1,1 17-16,-1 52 16,9 8-16,-9 27 15,-8 8-15,8 0 16,-8 9-16,8 0 15,-8 8 1,0-8-16,8 26 0,-8-26 16,8 0-16,-8-9 15,8-26 1,-8 1-16,0-27 16,-9-43-16,0 8 15,-9-16-15,-8-44 16,8-18-16,-8 1 15,-10-1 1,-7 1-16,-18-9 0,-27-9 16,-7-8-1,-10-18-15,-25-8 16,-27-9-16,0 9 16,-34-9-16,-9 8 15,0 10-15,-9-1 16,-34 9-16,-1 0 15,-43 0-15,18 0 16,-1-9-16,-69 1 16,52 8-16,-8-9 15,-79 0 1,35 18-16,26-9 16,-43 8-16,-27 18 15,18-8-15,18-18 16,-10 8-1,-25 1-15,-44-18 16,9-17-16,-9-17 0,-9-9 16,-17 0-1,1-9-15,-1-8 16,-9 8-16,-8 1 16,0 8-16,8 9 15,-17-1 1,17 10-16,-16-1 0,-10 0 15,26 1 1,-17-18-16,-17 0 16,8-9-16,1-8 0,-10-1 15,-8-16 1,0-1-16,0 18 16,-8-1-1,8 10-15,17 8 0,18 8 16,17 1-1,-9-9-15,18 9 16,43 8-16,35 9 0,9 9 16,-9 8-1,-9-8 1,53 8-16,42 9 16,-16-17-16,43 8 15,0-8-15,25-9 16,45-9-16,8-17 15,26-17-15,26-52 16,69 34-16</inkml:trace>
  <inkml:trace contextRef="#ctx0" brushRef="#br0" timeOffset="60359.89">16370 16880 0,'0'0'0,"0"0"0,8 17 15,1 1 1,0-1-16,-1 9 0,1 0 15,0 0 1,-1 9-16,1 8 16,0 35-16,0 17 0,-1 0 15,-8 27 1,0 42-16,0-25 16,-8-1-1,-1 10-15,0-18 16,0 0-16,9 0 15,0-35-15,0-35 16,9-16-16,0-10 16,0-25-16</inkml:trace>
  <inkml:trace contextRef="#ctx0" brushRef="#br0" timeOffset="60711.65">16048 17997 0,'0'0'0,"0"0"16,0 0-16,0 0 15,0 0-15,0 0 16,0 0-16,0-8 15,18-1-15,25-17 16,18 0-16,8-17 16,-8 8-1,-9 1-15,18-1 16,17 18-16,-1 8 16,-7 26-16,-19 9 15,1 9-15,-9 8 16,9 18-16,17 8 15,0 18 1,-34-35-16</inkml:trace>
  <inkml:trace contextRef="#ctx0" brushRef="#br0" timeOffset="61020.14">17655 17564 0,'0'0'16,"0"18"-16,0 34 0,-9 26 15,1 8 1,-1-8-16,9 0 0,0 0 15,9 0-15,8-9 16,0-8 0,9-18-16,0-17 15,18-8-15,17-1 16,-27-8-16</inkml:trace>
  <inkml:trace contextRef="#ctx0" brushRef="#br0" timeOffset="61273.4">17464 17504 0,'0'0'0,"0"0"0,0 0 15,0 0-15,9 0 16,34-9-16,18 0 16,8-8-16,9 0 15,9-1 1,0 1-16,-9 0 16,-34 17-16</inkml:trace>
  <inkml:trace contextRef="#ctx0" brushRef="#br0" timeOffset="61473.63">17438 17772 0,'0'0'0,"0"0"0,0 0 0,9 0 15,25 9 1,27 0-16,9-18 15,42-8-15,45-18 16,173-60-16</inkml:trace>
  <inkml:trace contextRef="#ctx0" brushRef="#br0" timeOffset="61763.91">18254 17590 0,'0'0'0,"-9"9"0,1 17 16,-1 17-16,-8 18 15,17 8-15,0 18 16,8 25 0,10 10-16,-1-18 0,9-9 15,-8 26 1,-10-52-16</inkml:trace>
  <inkml:trace contextRef="#ctx0" brushRef="#br0" timeOffset="62359.82">18211 18240 0,'0'0'0,"0"0"0,17 17 16,27 1-16,16-1 0,10 0 15,8-8 1,-17 0-16,-9-18 16,0-8-16,0-9 15,-17 8 1,-9 1-16,-17 0 16,-1 8-16,-8 9 15,-8 0-15,-1 0 16,0 0-16,-17 17 15,0 1-15,0 8 16,9 0-16,-1 0 16,18 0-16,0 0 15,9 0-15,8 0 16,1-18 0,25 1-16,9-26 15,9-27-15,0-42 16,-9-10-16,-26 10 15,-9-27-15,-8 9 16,-18 26-16,-8 18 16,-9 16-16,9 10 15,-1 16 1,1 1-16,-1 17 16,10 0-16,8 35 15,0 34-15,26 26 16,17 44-16,1 17 15,-10-44-15,-8-8 16,9 35-16,0-18 16,-18-78-1</inkml:trace>
  <inkml:trace contextRef="#ctx0" brushRef="#br0" timeOffset="62590.05">19435 18127 0,'0'0'0,"0"9"0,18 26 0,-1 8 16,0 0-1,-8 1-15,0 8 16,-1 8-1,-8 10-15,9 7 0,0-33 16</inkml:trace>
  <inkml:trace contextRef="#ctx0" brushRef="#br0" timeOffset="62749.81">19626 17963 0,'0'0'0,"0"0"16,0 0 0,0 0-16,0 0 0,9 8 15,0 1 1</inkml:trace>
  <inkml:trace contextRef="#ctx0" brushRef="#br0" timeOffset="64422.03">14338 85 0,'0'0'0,"0"0"16,0 0-16,0 0 16,0 9-16,8 34 15,10 26-15,-1 18 16,0-18-1,1 9-15,-1 17 16,9 27-16,0-1 0,0-26 16,-8 26-1,8 18-15,0-26 16,-9-1-16,0 9 16,-8-25-16,0-36 15,0-25 1</inkml:trace>
  <inkml:trace contextRef="#ctx0" brushRef="#br0" timeOffset="64789.72">13999 440 0,'0'0'0,"0"0"16,0 0-16,0 0 16,0 9-16,17 8 15,9 9 1,9 17-16,35 27 0,34 16 16,26 1-1,-34-27-15,-18-16 16,9-18-16,8-18 15,1-8-15,-27-8 16,1-27-16,-1-17 16,-8-17-16,-9 0 15,-9-9-15,-17-18 16,0 1-16,-26 17 16,-17 9-1,17 43-15</inkml:trace>
  <inkml:trace contextRef="#ctx0" brushRef="#br0" timeOffset="65075.15">15788 284 0,'0'0'0,"0"0"15,9 9-15,17 25 0,0 27 16,8 17 0,1 43-16,-9 9 15,-8-17 1,-10 8-16,1 18 0,0-35 16,-1-35-1,-8-26-15,0 1 16,9-19-16,-9-16 15,0 0-15</inkml:trace>
  <inkml:trace contextRef="#ctx0" brushRef="#br0" timeOffset="65389.87">15744 241 0,'0'0'0,"0"0"0,26 0 16,27 26-16,7 8 15,1 18 1,0 0-16,0-8 16,-18-10-16,-17-8 15,-8 9-15,-10 0 16,-8 8-1,-17 9-15,-9 9 16,0-1-16,0-17 0,-18 1 16,1-1-1,26-26-15,17-8 16,0 0-16</inkml:trace>
  <inkml:trace contextRef="#ctx0" brushRef="#br0" timeOffset="66039.69">16422 795 0,'0'0'0,"0"0"15,0 0-15,0 17 16,8 18-16,1 26 15,9 17-15,-1 8 16,9 1-16,0-35 16,-17-17-16,-1-18 15,1-8-15,-9-1 16,0-8 0,-9-17-16,1-18 15,-10-8-15,10 8 16,8-8-16,0 8 15,0 1-15,0 8 16,0 8-16,0 10 16,17-1-16,26 9 15,10 17 1,-1 9-16,0 9 0,-9 0 16,-17-1-1,0-8-15,-8 0 16,-10-17-16,1 0 15,0-1-15,-9 1 16,0-9-16,0-9 16,8-8-16,1 0 15,0-1 1,8 1-16,0 0 16,1-1-16,17 1 15,-1 17-15,1 0 16,8 17-16,1 9 15,-1 26-15,-8 0 16,-9 0-16,0-8 16,0-1-16,-8 0 15,8-8 1,0-9-16,-9-9 0,0-8 16,-8-9-1</inkml:trace>
  <inkml:trace contextRef="#ctx0" brushRef="#br0" timeOffset="66240.08">17629 1272 0,'0'0'0,"0"0"0,0 0 16,0 0 0,9 17-16,-1 9 15,10 9 1,-1 25-16,9 18 15,0 0-15,-9-17 16,1-18-16,-9-17 16,-1 0-16,1-17 15</inkml:trace>
  <inkml:trace contextRef="#ctx0" brushRef="#br0" timeOffset="66383.13">17507 830 0,'0'0'0,"0"0"16,0 0-16,0 0 15,18 8-15,-1-8 16</inkml:trace>
  <inkml:trace contextRef="#ctx0" brushRef="#br0" timeOffset="67390">20260 4208 0,'0'0'0,"0"0"0,0 0 16,18 0 0,8-9-16,8 1 15,27-1-15,69 0 16,27 1-16,51-18 16,35 0-1,44-9-15,52-8 0,-1-9 16,-8-9-1,26 18-15,0 8 16,-69 18-16,-1-1 0,-16 18 16,-45 18-1,-60-1-15,-26-17 16,-69 0 0</inkml:trace>
  <inkml:trace contextRef="#ctx0" brushRef="#br0" timeOffset="67739.81">21936 3662 0,'0'0'0,"0"0"0,35 0 0,34 26 15,36 26-15,42 43 16,18 18 0,-61-18-16,-34 1 15,-18 16-15,-35-17 16,-25-17-16,-44 18 15,-44 25-15,-25-8 16,-44-27 0,8-42-16,53-27 15,61-9-15</inkml:trace>
  <inkml:trace contextRef="#ctx0" brushRef="#br0" timeOffset="68159.95">22249 1557 0,'0'0'0,"0"0"0,0 9 16,17 52-16,1 25 15,16 27-15,18 43 16,-8-26-16,-1-26 16,-8 8-16,0 10 15,-9-10-15,-18-34 16,-8-9-16,-8 9 16,-10 9-1,1-44-15</inkml:trace>
  <inkml:trace contextRef="#ctx0" brushRef="#br0" timeOffset="68479.83">22179 1687 0,'0'-8'0,"18"-1"0,8-8 16,35-1-1,43 10-15,17 16 16,-34 18-16,9 18 0,-9 8 16,-35-9-1,-18-8 1,-25-1-16,-18 27 16,-17 8-16,-26 9 15,-43 0-15,-9-9 16,17-25-16,35-10 15,-1 1-15,10-9 16,26-9-16,17-17 16,0 0-1</inkml:trace>
  <inkml:trace contextRef="#ctx0" brushRef="#br0" timeOffset="68869.91">23230 2302 0,'0'0'0,"0"0"0,-9 0 0,-8 18 15,-35 8 1,-17 8-16,8 10 16,17-1-16,18 0 15,9-17-15,17 0 16,9 0-16,8 9 15,18-9-15,-1 0 16,1-9-16,-9-8 16,0-1-16,9 1 15,8-9 1,1 9-16,-1-9 16,1 8-16,-18 1 15,0 8 1,0 1-16,0 8 15,9 17-15,-1 9 0,-8 9 16,0-18-16,-8 0 16,-1-17-1,-8-8-15</inkml:trace>
  <inkml:trace contextRef="#ctx0" brushRef="#br0" timeOffset="69049.97">23760 2328 0,'0'0'0,"0"0"0,26 9 0,35 43 15,26 61 1,-27-18-16,-8-9 16,1-8-1,-19-17-15,-25-44 0</inkml:trace>
  <inkml:trace contextRef="#ctx0" brushRef="#br0" timeOffset="69203.28">23994 1800 0,'0'0'0,"0"0"16,9 9-16,26 17 15,86 17-15,218 43 0</inkml:trace>
  <inkml:trace contextRef="#ctx0" brushRef="#br0" timeOffset="69939.67">26825 14264 0,'0'0'0,"9"-8"0,43-10 16,52-8-16,87-26 15,53 9-15,51 0 0,87 8 16,0 18-16,-17 8 16,-26 0-1,17 9-15,0 18 16,-78-10-16,-44 1 16,-43 0-1,-61-9-15,-25 0 16,-45 0-16,-42 0 0</inkml:trace>
  <inkml:trace contextRef="#ctx0" brushRef="#br0" timeOffset="70259.75">28241 13078 0,'0'0'0,"0"0"16,26 0-16,35 17 0,34 26 15,36 44 1,34 25-16,-44-16 16,-34 8-16,-18 17 15,-25-17-15,-18-9 16,-17 18-16,-27-1 15,-25-8-15,-44-17 16,-17-9-16,-9-9 16,-26 9-16,9-9 15,34-8 1,53-35-16</inkml:trace>
  <inkml:trace contextRef="#ctx0" brushRef="#br0" timeOffset="70719.78">29031 11735 0,'0'0'0,"0"0"0,0 0 16,0 9-16,0 34 15,18 44 1,8-1-16,52 18 16,35 9-16,-9-18 15,9-34-15,17-18 16,-26-34-1,-17-35-15,17-26 0,9-18 16,-26-16-16,-35-27 16,-34 1-1,-36-10-15,-34-8 0,-26 9 16,-35 26 0,-9 34-16,18 18 15,17 26 1,-17-1-16,26 18 15,17 18-15,18 16 0,25-8 16</inkml:trace>
  <inkml:trace contextRef="#ctx0" brushRef="#br0" timeOffset="70990.14">29500 11943 0,'0'0'16,"0"0"-16,0-9 0,0 1 16,0-1-16,0 0 15,0-8 1,18 8-16,8 9 16,34 26-16,27 35 15,-9-1-15,-26 18 16,1 35-16,-10 0 15,-17-35-15,9-9 16,17 9-16,17-9 16,-34-52-16</inkml:trace>
  <inkml:trace contextRef="#ctx0" brushRef="#br0" timeOffset="71344.88">30864 12324 0,'0'0'0,"0"0"16,0 0-16,-9 0 15,-26 17-15,-8 1 16,-1 16 0,-8 18-16,26-8 15,17-10-15,18 1 16,17 8-16,9 0 15,0-8-15,-1-9 16,1-17-16,0-1 16,8-8-16,1 0 15,-10 0 1,-7 0-16,-1 0 0,0 0 16,0 18-1,8 25-15,10 18 16,-1 8-1,9 26-15,9 18 0,-17-9 16,-27-44-16</inkml:trace>
  <inkml:trace contextRef="#ctx0" brushRef="#br0" timeOffset="71520.07">31654 12523 0,'0'0'0,"0"0"16,0 0-16,0 18 0,17 16 15,1 44 1,8 17-16,-9-8 16,-8-44-16</inkml:trace>
  <inkml:trace contextRef="#ctx0" brushRef="#br0" timeOffset="71669.53">31610 11995 0,'0'0'0,"0"0"15,0 8-15,9 10 16</inkml:trace>
  <inkml:trace contextRef="#ctx0" brushRef="#br0" timeOffset="72471.77">4794 5776 0,'0'0'0,"0"8"0,0 27 16,0 104-16,8 51 15,10 27 1,8-9-16,9-35 0,8 35 15,9-35 1,9-26-16,-18-78 16</inkml:trace>
  <inkml:trace contextRef="#ctx0" brushRef="#br0" timeOffset="73040.07">15909 5637 0,'0'0'0,"0"0"0,0 9 0,18 43 16,-1 69 0,9 87-16,-8 26 15,-10 8 1,-8 9-16,-8-8 0,-1-9 16,9 147-1</inkml:trace>
  <inkml:trace contextRef="#ctx0" brushRef="#br0" timeOffset="75409.95">5141 10618 0,'0'0'0,"0"17"0,9 18 16,8 17 0,0 8-16,1-25 15</inkml:trace>
  <inkml:trace contextRef="#ctx0" brushRef="#br0" timeOffset="76069.66">16613 10202 0,'0'0'0,"0"0"0,17 17 15,18 26-15,0 70 16,8 43-1,53 147-15</inkml:trace>
  <inkml:trace contextRef="#ctx0" brushRef="#br0" timeOffset="77659.89">2214 7413 0,'0'0'0,"0"0"16,9 17-16,9 35 15,16 17-15,1 27 16,8 25-16,1 0 15,-18-26-15,0-8 16,0-9-16,-9-9 16,-8-25-16,0-18 15,-1-9 1,-8-8-16,0-18 0,9-17 16,8-35-1,1-60-15,-9-9 16,8 18-1,0-18-15,-8 0 0,8 26 16,1 34-16,-1 1 16,9 8-1,0 10-15,0 16 0,-8 18 16,-1 8 0,9 9-16,-17 0 15</inkml:trace>
  <inkml:trace contextRef="#ctx0" brushRef="#br0" timeOffset="80039.64">3152 8132 0,'0'0'0,"0"0"0,-8 0 16,-1 0-16,0 0 0,-8 0 15,0 0-15,-9 0 16,-1 8 0,1 1-16,0 0 15,0-1-15,9 1 16,0 0-16,17-1 16,0 1-1,0 8-15,8-8 0,18 0 16,35-18-1,9 0-15,-1-17 16,-8-26-16,-18-17 0,1-18 16,-18 18-1,0-9-15,-18 0 16,1 9 0,-9 0-16,-9 17 15,1 17-15,-1 0 16,-8 18-16,-1 8 15,10 9-15,-1 18 16,0 16-16,9 18 16,9 26-16,17 44 15,0-10 1,9-17-16,0-8 0,-9 26 16,-18-53-1</inkml:trace>
  <inkml:trace contextRef="#ctx0" brushRef="#br0" timeOffset="80259.46">3500 8088 0,'0'0'0,"0"0"0,0 0 16,8 18 0,10 16-16,8 27 15,-17 26-15,-18-1 16,9-51-16</inkml:trace>
  <inkml:trace contextRef="#ctx0" brushRef="#br0" timeOffset="80463.52">3448 8036 0,'0'0'0,"0"0"0,0 0 0,0 0 0,0 0 0,8 0 15,10 0-15,-1 9 16</inkml:trace>
  <inkml:trace contextRef="#ctx0" brushRef="#br0" timeOffset="80849.67">3934 8123 0,'0'0'0,"0"0"0,0 0 16,0 0-1,26 0-15,43 0 0,10 9 16,-10-1-1,-8-8-15,0-8 16,-27 8-16,-25 0 16</inkml:trace>
  <inkml:trace contextRef="#ctx0" brushRef="#br0" timeOffset="81089.66">4116 7855 0,'0'0'0,"0"0"0,0 0 16,0 0-16,0 0 16,0 0-16,0 8 15,0 27 1,9 25-16,0 1 16,-1 17-16,1 26 15,0 0-15,-1-17 16,1-18-1,8-26-15,10-17 0,-10-9 16</inkml:trace>
  <inkml:trace contextRef="#ctx0" brushRef="#br0" timeOffset="81469.73">4950 7906 0,'0'0'0,"0"0"0,0 0 0,0 0 15,17 9 1,9 34-16,9 9 16,0 18-16,0 16 15,-9 18-15,-9-8 16,-8-27-1,-9-9-15,-9 1 0,-17-18 16,0-8-16,-17-9 16,-1-17-1,-8-1-15,17-16 16,1-1-16,-1 0 16,17-17-1,1-8-15,8-18 16,18-9-16,26 1 0,26 8 15,25 0 1,1 8-16,-52 27 16</inkml:trace>
  <inkml:trace contextRef="#ctx0" brushRef="#br0" timeOffset="81844.62">5271 7395 0,'0'0'0,"0"0"0,0 0 16,0 9-1,0 26-15,18 25 16,25 27-16,27 43 16,8 17-16,-17-43 15,-18-35 1,-8-25-16,-9-10 15,0-8-15,0-17 16,9 0-16,-1-1 16,10-16-16,-10-10 15,10-25-15,-1-18 16,1-8-16,-18 8 16,0 10-1,-9 16-15,-8-8 16,0-1-16,-1 1 15,1 17-15,0-9 16,-1 18 0</inkml:trace>
  <inkml:trace contextRef="#ctx0" brushRef="#br0" timeOffset="82270.05">6843 7993 0,'0'0'0,"0"0"0,0 0 16,-9 0-1,-8 0-15,-18 0 16,-8 9-16,0 8 16,-10 0-16,-7 9 15,8 0-15,8-17 16,9 0-1,18-1-15,17 1 0,0-9 16,0 0-16,0 0 16,17 0-1,1 0-15,-1-9 16,9 1-16,0-1 16,0 0-16,-8 9 15,-10 0 1,1 0-16,0 0 15,-1 9-15,1 0 0,0 17 16,8 26 0,0 26-16,1-9 0,-9-8 15,-9-18 1,0-26-16</inkml:trace>
  <inkml:trace contextRef="#ctx0" brushRef="#br0" timeOffset="82489.81">6965 8002 0,'0'0'0,"0"0"16,0 0-16,0 0 16,8 17-16,1 9 15,0 9 1,8-1-16,1 10 15,8-1-15,0-17 16,-18-17-16,1-1 16,-9-16-16,0 8 15</inkml:trace>
  <inkml:trace contextRef="#ctx0" brushRef="#br0" timeOffset="82629.92">6843 7517 0,'0'0'0,"0"0"0,0 0 15,0 0-15,0 0 16,9 17-16,8 18 0,18-9 16,0 0-1,-1 0-15,-16-18 16</inkml:trace>
  <inkml:trace contextRef="#ctx0" brushRef="#br0" timeOffset="82870.1">7833 7785 0,'0'0'0,"0"0"0,0 0 15,0 0-15,9 0 16,8-8-16,18-1 15,26 9-15,17 0 16,9-9 0,-18 9-16,-25 0 15,-27 0-15</inkml:trace>
  <inkml:trace contextRef="#ctx0" brushRef="#br0" timeOffset="83040.03">7868 8166 0,'0'0'0,"0"0"0,0 0 16,35 0-16,60 0 16,44 0-16,-69 0 15</inkml:trace>
  <inkml:trace contextRef="#ctx0" brushRef="#br0" timeOffset="84019.79">8849 7335 0,'0'0'0,"0"0"15,0 0-15,0 0 0,0 0 16,0 0 0,0 17-16,0 26 15,0 27-15,9-10 16,8 18-1,1 26-15,-1 18 0,9-27 16,-9-26 0,1-8-16,-1-18 15,9-8-15,-8-18 16,-1-8-16</inkml:trace>
  <inkml:trace contextRef="#ctx0" brushRef="#br0" timeOffset="84349.51">8849 7465 0,'0'0'0,"0"0"0,0-9 15,0 0 1,0 1-16,9 8 16,17 0-1,17 0-15,27 17 0,-9-8 16,-9-1-1,8 1-15,10-18 16,-9 1-16,-27-1 16</inkml:trace>
  <inkml:trace contextRef="#ctx0" brushRef="#br0" timeOffset="84554.91">9127 7759 0,'0'0'0,"0"0"0,17 0 16,9 0 0,35 0-16,17 18 15,9-10-15,-43-8 16</inkml:trace>
  <inkml:trace contextRef="#ctx0" brushRef="#br0" timeOffset="84739.58">9075 8253 0,'0'0'0,"0"0"0,17 0 15,1 0-15,25-9 16,27 1 0,51-10-16,-17 1 15,-60 8-15</inkml:trace>
  <inkml:trace contextRef="#ctx0" brushRef="#br0" timeOffset="84959.5">9726 6841 0,'0'0'0,"0"0"0,0 0 15,0 0 1,0 35-16,18 34 0,-1 18 15,0-18-15,-8-43 16</inkml:trace>
  <inkml:trace contextRef="#ctx0" brushRef="#br0" timeOffset="85522.83">10230 8002 0,'0'0'0,"0"0"0,0 0 0,0 0 15,-9 0 1,1 17-16,-27 0 15,-17 18-15,-18-9 16,1 0-16,8 0 16,18 0-1,17-9-15,8-8 16,1 0-16,17-1 16,0 1-16,26 0 15,26-1-15,-9-16 16,1-10-16,-9-8 15,-9-26-15,0-17 16,-18-18-16,1 18 16,-18 0-16,1 0 15,-18 8 1,0 9-16,-1 17 16,1 9-16,9 18 15,0 8-15,8 0 16,0 8-16,9 10 15,0-1-15,18 9 16,-1 0-16,0 9 16,1-1-16,-10-8 15,1 0 1,0-8-16,0-18 16</inkml:trace>
  <inkml:trace contextRef="#ctx0" brushRef="#br0" timeOffset="86979.52">2006 7421 0,'0'0'0,"0"0"15,0-8-15,0-1 16,0 0-16,9 1 0,8-1 16,0 0-1,27 1-15,25-10 16,27 1-16,-18 8 16,9 1-1,43-1-15,-8 0 16,-35 1-16,-9 8 15,-9 0-15,-8 0 16,0 0-16,8 0 16,-34 0-16</inkml:trace>
  <inkml:trace contextRef="#ctx0" brushRef="#br0" timeOffset="87229.68">2484 7976 0,'0'0'0,"0"0"16,0 0-16,0 0 16,0 0-16,8 0 0,18 0 15,18-9 1,8 0-16,-9 1 15,1-1 1,-18 0-16,9-17 0,-1-8 16,-16 25-16</inkml:trace>
  <inkml:trace contextRef="#ctx0" brushRef="#br0" timeOffset="87435.95">2162 8288 0,'0'0'0,"0"0"16,0 0-1,9 0-15,52 17 0,26 0 16,43-8 0,35-18-16,-17 1 15,-44-10 1,-61 10-16</inkml:trace>
  <inkml:trace contextRef="#ctx0" brushRef="#br0" timeOffset="87789.79">3864 6763 0,'0'0'0,"0"0"0,0 0 16,-8 0-16,-1 17 15,-17 35-15,-9 35 16,-8 8-16,-18-17 16,35-43-1</inkml:trace>
  <inkml:trace contextRef="#ctx0" brushRef="#br0" timeOffset="88669.57">5523 7465 0,'0'0'0,"0"0"0,0 0 0,0 0 16,0 0-16,0 0 16,0 0-1,0 8-15,9 18 16,8 26-16,1 9 15,-1 43-15,9 17 16,-9-17-16,-8-26 16,8 9-16,1 17 15,-10-18-15,1-25 16,0-18-16,8-17 16,-8 0-16,-9-9 15,0-8 1</inkml:trace>
  <inkml:trace contextRef="#ctx0" brushRef="#br0" timeOffset="88939.73">5627 7543 0,'0'0'0,"0"0"0,0 0 15,0 0-15,0 0 16,18 0-16,25 0 16,18 0-16,17 8 15,0 1-15,-17 0 16,-18-9 0,1 0-16,-1 0 15,-8 0-15,-18 0 16,-8 8-16,-9 1 15</inkml:trace>
  <inkml:trace contextRef="#ctx0" brushRef="#br0" timeOffset="89119.88">5905 8175 0,'0'0'0,"0"0"15,18 0-15,16-9 16,1 1-1,9-1-15,16 0 0,10 1 16,-9-1-16,-1-8 16,-8 17-1,-25 0-15</inkml:trace>
  <inkml:trace contextRef="#ctx0" brushRef="#br0" timeOffset="89324.59">5723 8539 0,'0'0'0,"0"0"16,0 0-16,0 0 16,17 0-16,44 8 15,26-8 1,0-8-16,-9-1 15,-52 9-15</inkml:trace>
  <inkml:trace contextRef="#ctx0" brushRef="#br0" timeOffset="89624.63">6609 6798 0,'0'0'0,"0"0"0,0 0 15,-9 34-15,-17 44 16,-17 26-16,-10-8 16,-7-1-16,-19 9 15,36-44-15</inkml:trace>
  <inkml:trace contextRef="#ctx0" brushRef="#br0" timeOffset="90737.75">8962 7742 0,'0'0'0,"0"0"15,0 0-15,9-9 16,34-17-16,27-8 0,25-10 16,53-8-1,8 9-15,-17 8 16,9 1-16,-27 16 16,-43 10-16,-43-1 15,-9 9 1,-17 0-16,0 0 15,-35 26-15,-53 17 0,-34 27 16,-60-10 0,16 1-16,45-9 15,7 0-15,27-9 16,35-17-16,17 0 16,17-9-1,18 9-15,25 0 0,62 18 16,52-1-1,-1-8-15,10-18 16,-10 9-16,-51-17 0,-44-1 16,-26 1-1,-9-9-15,-8 0 16,0 0 0,-27 17-16,-43 9 15,-17 9-15,9 8 16,-1-17-16,18 0 15,18-8-15,16-10 16,18 1 0,0 0-16,9-1 15</inkml:trace>
  <inkml:trace contextRef="#ctx0" brushRef="#br0" timeOffset="91135.69">10855 7612 0,'0'0'0,"0"0"0,0 0 15,0 17-15,9 44 16,17 60-1,17 0-15,-17-34 0,0-9 16,1-9-16,-1-17 16,-9-17-1,-8-9-15,-1-17 16,1-1-16,0-8 16,-1-8-1,10-10-15,-1-16 0,9-18 16,0-35-1,-8 0-15,-1 9 0,9 26 16,0 1-16,0-1 16,0 8-1,0 1-15,-8 26 16</inkml:trace>
  <inkml:trace contextRef="#ctx0" brushRef="#br0" timeOffset="91721.66">11793 8469 0,'0'0'0,"0"0"0,0 0 0,9 0 16,-1 0-1,1-8-15,0-1 16,0 1-16,-1-18 0,-16-9 16,-10 0-1,-8 1-15,-17-1 16,-1 0 0,10 18-16,-1 0 15,0 8-15,9 9 16,-9 0-16,18 9 15,0 8-15,8 26 0,9 9 16,17-8 0,1-10-16,8-8 15,17 0-15,9-17 16,-8-18-16,-1-8 16,0-9-1,-8-17-15,-9 8 16,0 0-16,-8 1 15,-10-10-15,1 1 16,-9 8-16,0 9 16,0 9-16,0 0 15,0 17-15,0 0 16,0 0 0,0 0-16,0 8 0,0 18 15,9 26 1,8 26-16,0 0 15,1-8 1,8-10-16,-9-17 0,-8-17 16</inkml:trace>
  <inkml:trace contextRef="#ctx0" brushRef="#br0" timeOffset="91979.6">12236 8158 0,'0'0'0,"0"0"0,0 0 16,0 0-16,0 8 15,17 27-15,9 43 16,0 9-1,-17-18-15,0 0 0,-9-26 16,9-25 0,-1-10-16,1 1 15</inkml:trace>
  <inkml:trace contextRef="#ctx0" brushRef="#br0" timeOffset="92165.35">12106 7811 0,'0'0'0,"0"0"0,0 0 0,0 0 16,0 0-16,0 0 16,34-8-16,1-1 15</inkml:trace>
  <inkml:trace contextRef="#ctx0" brushRef="#br0" timeOffset="92404.37">12748 8132 0,'0'0'0,"0"0"15,0 0-15,0 0 16,18 0-16,16 0 0,36 0 16,17 0-1,-9-9-15,-17 0 16,-9 1 0,-35 8-16</inkml:trace>
  <inkml:trace contextRef="#ctx0" brushRef="#br0" timeOffset="92629.37">12757 7759 0,'0'0'0,"0"0"15,0 0-15,9 18 16,8 42-16,9 27 15,-8 8-15,8 44 16,0-1-16,-18-42 16,-8-10-16,-8-17 15,8-34-15</inkml:trace>
  <inkml:trace contextRef="#ctx0" brushRef="#br0" timeOffset="92919.74">11732 7837 0,'0'0'0,"0"0"16,0 18-16,18 42 15,16 18-15,1 17 16,0 18-16,0-9 16,-9-26-16,0-26 15,-18-26 1</inkml:trace>
  <inkml:trace contextRef="#ctx0" brushRef="#br0" timeOffset="93609.67">13625 7699 0,'0'0'0,"0"0"0,0 0 16,0 0 0,0 8-16,18 36 0,17 60 15,-9 8 1,8 35-16,-8 18 15,-17-35-15,0 8 16,-1 1-16,-16-44 16,-18-17-16,0-17 15,0-18 1,-18-17-16,1-8 0,-1-10 16,10-25-1,-10-26-15,9-27 16,18-16-1,26-18-15,43-35 0,26 1 16,-26 68-16,-17 27 16,-18 26-1</inkml:trace>
  <inkml:trace contextRef="#ctx0" brushRef="#br0" timeOffset="93931.52">13999 7577 0,'0'0'0,"0"0"15,9 9-15,17 17 16,8 26-16,18 43 16,9 26-16,9-17 15,8-34-15,-17-18 16,-18-18-1,-8-8-15,-9-17 0,0-9 16,-9-9 0,9-25-16,0-44 15,0-18-15,-17 18 16,0-8-16,-18-18 16,0 17-16,9 9 15,9 18 1,-9 16-16,9 36 15</inkml:trace>
  <inkml:trace contextRef="#ctx0" brushRef="#br0" timeOffset="94359.55">15232 7924 0,'0'0'0,"0"0"0,-9 0 16,1 8-16,-10 18 0,-8 9 16,-17 8-1,-1 9-15,-8-8 16,18-18 0,-1 0-16,17-18 0,10 1 15,8 0 1,0-9-16,0 0 15,0 0-15,17-9 0,1 0 16,8 1 0,0-10-1,0 10-15,-9-1 16,0 9-16,18 0 0,0 0 16,8 26-1,9 26-15,9 43 16,-9 1-16,-8-10 15,-10 9 1,-7 18-16,-1-26 16,-18-35-16,1-35 15</inkml:trace>
  <inkml:trace contextRef="#ctx0" brushRef="#br0" timeOffset="94559.84">15684 8383 0,'0'0'0,"0"0"0,0 0 16,0 9-16,0-1 15,8 1-15,-8-9 16,0 9-1</inkml:trace>
  <inkml:trace contextRef="#ctx0" brushRef="#br0" timeOffset="94729.76">15527 7664 0,'0'0'0,"0"0"0,0 0 16,9 0-16,-9 0 16,9 0-16</inkml:trace>
  <inkml:trace contextRef="#ctx0" brushRef="#br0" timeOffset="94936.44">16083 7889 0,'0'0'0,"0"0"16,0 0-16,9 0 0,26 17 16,25 1-1,18 8-15,-8-18 16,8-8 0,26-8-16,-17-10 0,-9-16 15,-17-9 1,-26 25-16,-18 10 0</inkml:trace>
  <inkml:trace contextRef="#ctx0" brushRef="#br0" timeOffset="95174.85">16396 7595 0,'0'0'0,"0"0"0,0 0 15,0 17-15,17 18 16,0 51-16,18 36 16,-9-19-16,0-7 15,0-1-15,0-17 16,0-26 0,-8-17-16,8-9 0,9-18 15,-9-16 1</inkml:trace>
  <inkml:trace contextRef="#ctx0" brushRef="#br0" timeOffset="95431">17290 7300 0,'0'0'0,"0"0"0,0 0 16,0 0-16,0 0 15,0 35-15,18 34 16,-1 35-16,0 35 16,9 25-1,-17-34-15,0-26 16,-1-17-16,-16-18 16,-1-34-16,9-18 15,-9-26-15,-8 1 16,8-1-16</inkml:trace>
  <inkml:trace contextRef="#ctx0" brushRef="#br0" timeOffset="95749.78">17316 7075 0,'0'0'0,"0"-9"0,18 1 15,16 8-15,36 17 16,8 18-1,-17 8-15,-18 9 16,-17 17-16,-17 18 0,-26-9 16,-18-18-1,-17-8-15,17-8 0,0-18 16,9 0 0,9-9-16,-1 0 15,10 9 1,8 18-16,17 16 15,35 27-15,26-1 0,-8-25 16,-18-18 0,0 1-16,0-1 15,-17-17-15,-18-17 16</inkml:trace>
  <inkml:trace contextRef="#ctx0" brushRef="#br0" timeOffset="96100.62">18324 7768 0,'0'0'0,"0"0"16,0 0-16,0 0 15,-9 0-15,0 17 16,-8 27-16,0 7 15,17 10-15,0-9 16,0-9 0,8-8-16,1-9 0,0 0 15,-1-9 1,1-8-16,-9 0 16,-9 8-16,1-8 15,-1-1-15,-17 1 16,-9 0-16,0-1 15,1 1-15,16-9 16,18 9-16,0-9 16</inkml:trace>
  <inkml:trace contextRef="#ctx0" brushRef="#br0" timeOffset="96329.87">18688 8201 0,'0'0'0,"0"0"16,0 0-16,0 9 0,0 43 16,9 17-1,0 0-15,-1-8 16,1-18-1,0-17-15,-1-17 0</inkml:trace>
  <inkml:trace contextRef="#ctx0" brushRef="#br0" timeOffset="96499.56">18619 7699 0,'0'0'0,"0"0"16,0 0 0,0 0-16,17 0 15,27 8-15,-10 1 16</inkml:trace>
  <inkml:trace contextRef="#ctx0" brushRef="#br0" timeOffset="96759.68">19487 7343 0,'0'0'0,"0"0"0,-8 0 16,-1 0-16,-17 18 15,0 16 1,-9 27-16,9 17 15,9 17-15,25 27 16,27 16-16,17-34 16,0-17-16,26 17 15,27-9 1,-45-52-16</inkml:trace>
  <inkml:trace contextRef="#ctx0" brushRef="#br0" timeOffset="97019.54">20043 7231 0,'0'0'0,"0"0"0,0 0 15,9 43-15,17 52 16,9 18-16,-1 0 15,-8-18-15,0 9 16,-17-18-16,0-42 16,-9-18-16,0-18 15,-9-16-15,-8-10 16,8 10 0</inkml:trace>
  <inkml:trace contextRef="#ctx0" brushRef="#br0" timeOffset="97219.56">19652 7300 0,'0'0'0,"0"0"0,35-9 16,43 1 0,9-10-16,17 10 15,27 8-15,-19 0 16,-25 0-16,-17 0 15,-9 8-15,-18-8 16,-26 0-16</inkml:trace>
  <inkml:trace contextRef="#ctx0" brushRef="#br0" timeOffset="97391.47">20069 7906 0,'0'0'0,"0"-8"0,0-1 0,9 0 16</inkml:trace>
  <inkml:trace contextRef="#ctx0" brushRef="#br0" timeOffset="97809.43">19939 8097 0,'0'0'0,"0"0"15,0 0-15,17-9 16,27 1-16,34-1 16,43 0-1,10 1-15,8-1 16,-70 9-16</inkml:trace>
  <inkml:trace contextRef="#ctx0" brushRef="#br0" timeOffset="98299.5">20981 7993 0,'0'0'0,"0"-9"0,0 1 16,0-1-16,0 0 16,-9 1-16,-8-18 15,-18 0 1,-26 8-16,9 1 16,0 9-16,17 8 15,9 0-15,9 8 16,0 9-1,8 1-15,18 16 0,25 10 16,19-1-16,-10-26 16,-17-8-1,0-26-15,9-27 0,-9-25 16,0 9 0,-17-27-16,-9-26 15,-9 1 1,-8 34-16,-10 26 0,1 17 15,0 0-15,9 18 16,0 8 0,-1 9-16,10 9 15,16 60-15,18 44 16,9 43-16,8 9 16,-16-44-1,7-26-15,-8 35 0,18 182 16</inkml:trace>
  <inkml:trace contextRef="#ctx0" brushRef="#br0" timeOffset="98505.83">21268 7941 0,'0'0'0,"0"0"0,0 0 15,0 9-15,8 8 16,1 18-16,0-1 16,-1 10-16,10-10 15,-10-25-15,1 0 16</inkml:trace>
  <inkml:trace contextRef="#ctx0" brushRef="#br0" timeOffset="98681.38">21250 7629 0,'0'0'0,"0"0"0,0 0 16,0 0-16,0 0 0,9 0 15,8 0 1,1 9-16</inkml:trace>
  <inkml:trace contextRef="#ctx0" brushRef="#br0" timeOffset="98889.84">21728 7785 0,'0'0'0,"0"0"0,0 0 15,0 0-15,17 0 16,9 0-16,35 0 16,17 9-1,-8-9-15,-10-9 16,-16-8-16,-18 8 16</inkml:trace>
  <inkml:trace contextRef="#ctx0" brushRef="#br0" timeOffset="99080.84">21702 7560 0,'0'0'0,"0"0"0,0 9 0,17 17 16,0 26-1,18 43-15,-9 18 16,0-18-1,9-26-15,0-8 0,-18-27 16</inkml:trace>
  <inkml:trace contextRef="#ctx0" brushRef="#br0" timeOffset="99431.82">22353 7430 0,'0'0'0,"0"0"16,0 0-16,26 35 15,26 34-15,26 52 16,18 61-16,-27-17 16,-25-1-1,-9-16-15,-27-62 0,-16-25 16,-1-18-1,-9-8-15,-8-9 16,-8-18-16,-10 1 16,1-26-16,-1-18 15,-8-43-15,26 0 16,18 9-16,25-18 16,44-34-16,8-9 15,-17 52 1,-34 52-16</inkml:trace>
  <inkml:trace contextRef="#ctx0" brushRef="#br0" timeOffset="99639.53">23195 7231 0,'0'0'0,"0"0"15,0 0-15,0 17 0,18 52 16,17 44-1,-1 8-15,18 27 16,-8-10-16,-18-43 16,-17-34-16,-1-18 15,-16-17-15,-10-17 16,9 0 0</inkml:trace>
  <inkml:trace contextRef="#ctx0" brushRef="#br0" timeOffset="99829.63">22831 7291 0,'0'0'0,"0"0"15,17-8 1,53-1-16,8-8 0,35 0 16,26-1-1,-9 10-15,-35-1 16,-17 0-1,-25 1-15,-36 8 0</inkml:trace>
  <inkml:trace contextRef="#ctx0" brushRef="#br0" timeOffset="100374.77">23195 8062 0,'0'0'0,"0"0"16,0 0-16,0 0 16,26 0-16,35 18 15,26-10-15,0-8 16,0-17-16,17-18 16,9-17-16,-18-8 15,-25 8-15,-27 17 16,-17 1-1,0 16-15,-17 1 16,0 8-16,-9 9 16,-18 0-16,-8 0 15,-17 26-15,-9 26 16,8 9-16,10-1 16,16-16-16,18-18 15,0 0 1,0 0-16,18-9 15,-1 0-15,18-8 16,0-9-16,8-9 16,-17 1-16,0-10 15,0 1-15,-17 0 16,-1 8-16,1 9 16,0 0-1,8 17-15,1 9 0,16 35 16,1 60-1,8-8-15,-16-35 16,7 0-16,-8-9 16,9-26-16,-9-34 15,-9-9-15</inkml:trace>
  <inkml:trace contextRef="#ctx0" brushRef="#br0" timeOffset="100562.02">24437 7932 0,'0'0'0,"0"0"15,0 0-15,0 18 16,18-1-16,-1 9 16,-8 0-1,-1-17-15,1-1 16,0 1-16</inkml:trace>
  <inkml:trace contextRef="#ctx0" brushRef="#br0" timeOffset="100739.64">24125 6867 0,'0'0'0,"0"0"0,0-9 15,0 1-15,0-18 16,17 0-16,0-9 16,-8 26-16</inkml:trace>
  <inkml:trace contextRef="#ctx0" brushRef="#br0" timeOffset="100919.77">24602 6980 0,'0'0'0,"9"17"0,26 26 16,25 35-16,45 44 16,8 59-16,8 36 15,1 25-15,-35 10 16,-44-27-16,-52-35 16,-43-8-16,-9-60 15,44-79 1</inkml:trace>
  <inkml:trace contextRef="#ctx0" brushRef="#br0" timeOffset="101289.8">25592 7699 0,'0'0'0,"0"0"16,9 0-16,34 0 0,18 0 15,17 17 1,35 9-16,17-9 16,-25-25-1,-71 8-15</inkml:trace>
  <inkml:trace contextRef="#ctx0" brushRef="#br0" timeOffset="101489.71">25610 7283 0,'0'0'0,"0"0"16,8 17-16,27 70 15,17 51-15,0 53 0,-8-9 16,-18-26 0,0 8-16,9 148 15</inkml:trace>
  <inkml:trace contextRef="#ctx0" brushRef="#br0" timeOffset="102569.69">26617 7369 0,'0'0'0,"9"0"0,8 18 0,0-1 0,27 35 16,17 17-16,17 1 15,9-1 1,-9 0-16,-9 9 0,-8-9 16,-9-8-1,-8-18-15,-18-8 16,-18-9-1,1-17-15</inkml:trace>
  <inkml:trace contextRef="#ctx0" brushRef="#br0" timeOffset="102819.63">27260 7352 0,'0'0'0,"0"0"16,0 0-16,0 0 16,-9 9-16,-8 25 15,-18 44 1,-26 35-16,-26 34 16,-8 9-16,17-35 15,-9-17-15,17-8 16,-8-1-1,43-43-15</inkml:trace>
  <inkml:trace contextRef="#ctx0" brushRef="#br0" timeOffset="103754.9">26244 7569 0,'0'0'0,"0"0"0,0 8 16,0 1-16,0 0 0,17 8 16,0 0-1,9 27-15,9 25 16,17 44-1,9-10-15,-9-7 0,0 8 16,-8 8-16,-18-16 16,-18-27-1,1 0-15,-18 0 0,-17-8 16,0-9 0,9-26-16,-9-17 15,0-9-15,0-9 16,0-17-1,8-9-15,1-34 0,8-35 16,27 0 0,8 35-16,8 0 15,36-1-15,-27 36 16</inkml:trace>
  <inkml:trace contextRef="#ctx0" brushRef="#br0" timeOffset="104501.52">27807 8140 0,'0'0'0,"0"0"15,0 0-15,0 0 16,0 0 0,-9 0-16,0-8 0,-17-1 15,-8 9 1,-10 0-16,1 0 15,-1 0-15,10 9 16,-1-1-16,17 1 16,18 8-16,9 9 15,17 18 1,9 8-16,8-18 0,1-34 16,8-17-1,9-9-15,-18-17 16,-8-35-1,-9-35-15,-26 9 0,-17 9 16,-10-9-16,1 9 16,-8 17-1,8 26-15,8 8 0,1 27 16,17 8 0,-9 9-16,1 26 15,8 26-15,0 35 16,26 60-1,26 0-15,8-25 0,1-10 16,-9-8-16,-17-17 16,0-26-1,-18-35-15</inkml:trace>
  <inkml:trace contextRef="#ctx0" brushRef="#br0" timeOffset="104699.54">27581 6607 0,'0'0'15,"0"0"-15,0 0 16,0 26-16,0 17 15,17 1-15,-8-27 16</inkml:trace>
  <inkml:trace contextRef="#ctx0" brushRef="#br0" timeOffset="104949.39">28380 7378 0,'0'0'0,"0"0"0,0 0 16,0 17-16,17 35 16,-8 26-16,0-8 15,-9 25 1,0-8-16,8-9 15,1-35-15</inkml:trace>
  <inkml:trace contextRef="#ctx0" brushRef="#br0" timeOffset="105201.77">27954 7179 0,'0'0'0,"0"0"0,0 0 15,18-9-15,16 9 16,27-8 0,43 8-16,18 0 0,-26 0 15,-18 0 1,-35 0-16,-17 8 15,-8 1-15</inkml:trace>
  <inkml:trace contextRef="#ctx0" brushRef="#br0" timeOffset="105379.97">28041 7932 0,'0'0'0,"0"0"0,18-8 16,34-1-16,69 9 16,18-9-1,9-8-15,26-26 0,147-35 16</inkml:trace>
  <inkml:trace contextRef="#ctx0" brushRef="#br0" timeOffset="105799.72">29040 7785 0,'0'0'0,"0"0"16,-9 0-16,-8 26 16,-9 26-16,8 9 15,1-9-15,17-9 16,0-17-1,9 0-15,-1-17 16,1-1-16,8 1 16,1-26-16,-1-27 15,9-34-15,-17 9 16,0-17-16,-18-10 16,0-8-16,1 18 15,-1 25 1,0 26-16,1 1 15,8 16-15,0 1 0,0 17 16,0 9 0,17 51-16,9 36 15,26 25-15,18 26 16,-18-17-16,-26-43 16,0-18-1,-9-17-15,0-26 0</inkml:trace>
  <inkml:trace contextRef="#ctx0" brushRef="#br0" timeOffset="105999.29">29483 7863 0,'0'0'0,"0"0"16,0 0-16,0 0 15,0 17-15,17 27 0,1-1 16,-1 0 0,0-8-16,1-9 15,-10-17 1</inkml:trace>
  <inkml:trace contextRef="#ctx0" brushRef="#br0" timeOffset="106179.56">29518 7430 0,'0'0'0,"0"0"0,0 0 0,0 17 16,0 27-16,8-1 0,1 0 15,0-17 1</inkml:trace>
  <inkml:trace contextRef="#ctx0" brushRef="#br0" timeOffset="106469.88">28449 8218 0,'0'0'0,"0"0"0,0 0 0,0 9 16,9 34-16,0 18 15,-1 0 1,1-9-16,0-1 15,-1-16-15,1-18 16,0-8-16</inkml:trace>
  <inkml:trace contextRef="#ctx0" brushRef="#br0" timeOffset="106929.53">30134 7534 0,'0'0'16,"0"-9"-16,0 1 0</inkml:trace>
  <inkml:trace contextRef="#ctx0" brushRef="#br0" timeOffset="107349.61">29995 7673 0,'0'0'0,"0"0"16,0 0-16,0 0 15,0 0-15,26 8 16,26 1-16,9 0 16,0-1-16,-9-8 15,0 0-15,0 0 16,0-8-1,0-1-15,-8 0 16,-18-8-16,-9 8 16</inkml:trace>
  <inkml:trace contextRef="#ctx0" brushRef="#br0" timeOffset="109869.8">30612 7084 0,'0'0'0,"0"0"0,0 0 0,0 0 15,17 17 1,0 0-16,18 9 16,0 9-16,0 17 15,25 26-15,27 26 16,9 0-1,-9-35-15,-27-8 0,-16 8 16,-1 0-16,-8-8 16,-9-1-1,-17-25-15</inkml:trace>
  <inkml:trace contextRef="#ctx0" brushRef="#br0" timeOffset="110139.37">31194 7014 0,'0'0'0,"0"0"16,0 0-16,-9 0 16,0 26-16,-17 9 15,0 17-15,-17 9 16,-1 16-1,-8 10-15,17-9 16,1-26-16,8-9 0,0-17 16,0 0-1,-1 0-15,1-8 16,18-10-16</inkml:trace>
  <inkml:trace contextRef="#ctx0" brushRef="#br0" timeOffset="110379.51">31515 6313 0,'0'0'0,"0"0"0,0 0 16,0 0-1,-9 26-15,1 34 16,-10 44-16,1 9 0,8-18 16,9 18-1,-9 8-15,9-60 16</inkml:trace>
  <inkml:trace contextRef="#ctx0" brushRef="#br0" timeOffset="110849.89">31914 7681 0,'0'0'0,"-8"-8"16,-1-1-16,-17-8 15,0-1-15,-26 1 16,-35 17-16,0 9 16,18 8-1,17 0-15,17-8 16,0 0-16,18-1 16,-1 1-16,10 0 15,8-9-15,0 0 16,8 0-1,44 8-15,9 1 0,-9-9 16,-8 0-16,-1 0 16,-17 0-1,0 0-15,-17 0 16,8 17-16,1 18 16,-10 34-16,1 9 15,0-9-15,-9 9 16,0 35-1,0-18-15,0-8 0,0-18 16,0-43-16</inkml:trace>
  <inkml:trace contextRef="#ctx0" brushRef="#br0" timeOffset="111049.82">32079 8114 0,'0'0'0,"0"0"0,0 0 0,0 0 15,0 0-15,9 18 16,8 25-16,1 18 16,-1 8-1,1-8-15,-10-35 16</inkml:trace>
  <inkml:trace contextRef="#ctx0" brushRef="#br0" timeOffset="111219.6">32105 7517 0,'0'0'0,"0"0"16,0 0-16,0 0 15,0 0-15,18 8 0,-1 1 16</inkml:trace>
  <inkml:trace contextRef="#ctx0" brushRef="#br0" timeOffset="111475.35">32661 7179 0,'0'0'0,"0"0"0,0 0 0,0 0 16,0 9 0,0 17-16,0 25 15,9 27-15,-9 0 16,0-17-16,0-9 15,0-17-15,0-18 16,0-8-16,0-9 16</inkml:trace>
  <inkml:trace contextRef="#ctx0" brushRef="#br0" timeOffset="111699.59">32210 6902 0,'0'0'0,"0"0"0,0 0 0,26-9 15,52 0-15,17-8 0,1 17 16,17 0 0,8 9-16,-42-1 15,-19 1-15,-8-9 16,-26 0-1,-8 9-15</inkml:trace>
  <inkml:trace contextRef="#ctx0" brushRef="#br0" timeOffset="112259.57">32236 7768 0,'0'0'0,"0"0"15,0 0-15,0 0 16,34 9-16,36 8 0,25 9 16,1-17-1,26-1-15,8-16 16,-35-10-16,-8-8 16,0 0-16,17 0 15,-8-8 1,-44-1-16,-9 0 0,-17 9 15,-34 0-15,-27 9 16,-26 0 0,18 17-16,17 8 15,-18 10-15,1-1 16,-1 9-16,10-9 16,16 1-1,1 8-15,17-9 0,0 9 16,9 0-1,-1-17-15,1-1 16,8-8-16,9-8 16,9-1-1,-9 0-15,0 1 16,0-1-16,-17 0 16,0 9-16,-1 0 15,-8 0-15,9 0 16,-9 9-16,0 17 15,0 43-15,0 18 16,17-1-16,1 10 16,8 8-16,-18-26 15,1 0 1,-9-35-16</inkml:trace>
  <inkml:trace contextRef="#ctx0" brushRef="#br0" timeOffset="112465.15">33634 8184 0,'0'0'0,"0"0"0,-9 26 0,-52 95 0</inkml:trace>
  <inkml:trace contextRef="#ctx0" brushRef="#br0" timeOffset="122609.77">2336 9119 0,'0'0'0,"0"0"0,0 0 0,0 0 0,9 9 16,17 25-16,0 1 16,0 8-1,0 1-15,0-1 16,-9-8-16,1-9 16,16 8-16,1 18 15,9-8 1,8-1-16,-9 0 0,1-17 15,-18-9-15,0-8 16,-9-18 0,0-16-16,9-10 0,1-26 15,-1-43 1,-18 9-16,1 8 16,0 9-1,-1 0-15,1 9 0,-9 9 16,0 25-1,9 18-15,-1 17 16,1 0-16,0 8 0,-1 10 16</inkml:trace>
  <inkml:trace contextRef="#ctx0" brushRef="#br0" timeOffset="123279.84">3552 9388 0,'0'0'0,"-9"0"0,0 0 0,1 0 16,-10 0-16,-8 0 15,0 0-15,-8 17 16,-10 0-16,-8 1 16,17-1-16,18 0 15,0 1 1,17-10-16,0 10 16,0-1-16,17 0 15,0-8-15,1 0 16,-1-9-1,9-9-15,0 0 0,9-25 16,8-27-16,-17-26 16,-8 1-1,-10 16-15,-8 1 16,-8-9-16,-1 0 16,-8 18-16,8 16 15,0 10-15,1 16 16,8 18-16,0 0 15,-9 9-15,0 17 16,9 26 0,0 43-16,18 26 0,-1-8 15,9-26 1,9 8-16,8 18 16,1-10-16,-18-59 15</inkml:trace>
  <inkml:trace contextRef="#ctx0" brushRef="#br0" timeOffset="123501.21">3726 9457 0,'0'0'0,"0"0"0,0 0 15,8 9-15,10 17 16,-1 26 0,9 17-16,-9 0 15,-8-34-15</inkml:trace>
  <inkml:trace contextRef="#ctx0" brushRef="#br0" timeOffset="123676.49">3621 9370 0,'0'0'0,"0"0"0,0 0 0,0 0 15,26-8-15,0 8 16</inkml:trace>
  <inkml:trace contextRef="#ctx0" brushRef="#br0" timeOffset="123915.56">4212 9474 0,'0'0'0,"0"0"16,0 0-16,0 0 16,17 0-1,35 0-15,44 9 0,25 8 16,-25-8 0,-35 0-16,-27-9 15</inkml:trace>
  <inkml:trace contextRef="#ctx0" brushRef="#br0" timeOffset="124149.54">4273 9180 0,'0'0'0,"0"0"15,0 8-15,0 27 16,17 17-16,0 9 0,1 25 16,16 36-1,-7-10-15,-1-17 0,-9-25 16,-8-44 0</inkml:trace>
  <inkml:trace contextRef="#ctx0" brushRef="#br0" timeOffset="124509.74">4985 9084 0,'0'0'0,"0"0"0,0 0 16,8 18-16,10 51 0,8 26 16,-9 9-1,-8 35-15,0 8 16,-18-34 0,-17-35-16,0 0 0,0-9 15,-9-17 1,0-9-16,9-17 15,9-17-15,-1-9 16,-8-9-16,9-17 16,0-26-16,-1-34 15,27-18-15,17 8 16,-9 62 0</inkml:trace>
  <inkml:trace contextRef="#ctx0" brushRef="#br0" timeOffset="124887.69">5315 8989 0,'0'0'0,"0"0"16,0 0-16,0 0 15,0 0-15,8 18 16,18 25-16,27 52 15,25 18-15,-17-27 16,-18-16-16,9-1 16,-9-8-16,-8-27 15,-9-8 1,0-17-16,-8 0 16,-1-18-16,-8-17 15,8-17-15,-8-53 16,-18-16-1,0 16-15,1 1 0,8-17 16,0 16-16,17 27 16,0 17-1,18 9-15,9 8 0,-27 26 16</inkml:trace>
  <inkml:trace contextRef="#ctx0" brushRef="#br0" timeOffset="125349.52">6487 9353 0,'0'0'0,"0"0"0,0 0 16,0 0-16,0 0 15,0 0-15,0 0 16,-9 0-16,1 17 15,-18 1 1,0-1-16,-18 9 0,1-9 16,8 1-1,0-1-15,18 0 16,0-8-16,17 0 16,0-1-1,0-8-15,8 0 16,10 0-16,16 0 15,-8 0-15,0 0 16,1 0-16,-10 0 16,-8 0-16,-1 0 15,1 0-15,-9 9 16,17 26-16,1 42 16,-1 19-1,-8-1-15,8 18 16,9-18-16,-8-8 15,-1-18-15,-8-35 16,-1-16-16</inkml:trace>
  <inkml:trace contextRef="#ctx0" brushRef="#br0" timeOffset="125559.65">6826 9552 0,'0'0'0,"0"0"0,17 18 16,1 16 0,16 27-16,-8-1 15,0-16 1,-17-18-16,0-18 16,-1 1-16,-8-18 15,0-25-15,9-18 16,-9 26-16</inkml:trace>
  <inkml:trace contextRef="#ctx0" brushRef="#br0" timeOffset="125719.51">6696 9110 0,'0'0'0,"0"0"0,0 0 0,0 0 15,8 0 1,27 0-16,17 9 15,0 0-15,-8-18 16,-18 9-16</inkml:trace>
  <inkml:trace contextRef="#ctx0" brushRef="#br0" timeOffset="125909.55">7616 9162 0,'0'0'0,"0"0"0,0 0 16,9-8-16,25-1 16,19 0-1,-10 1-15,9-10 0,9 10 16,0-1 0,-35 0-16,-18 9 15</inkml:trace>
  <inkml:trace contextRef="#ctx0" brushRef="#br0" timeOffset="126083.45">7520 9492 0,'0'0'0,"0"0"0,0 0 15,35 0 1,52-9-16,9 0 15,8-8-15,35-9 16,173-17-16</inkml:trace>
  <inkml:trace contextRef="#ctx0" brushRef="#br0" timeOffset="126409.54">8415 8998 0,'0'0'0,"0"0"0,0 0 15,35 43-15,43 70 16,9 17-16,-27-52 16,-16-9-1,-9 0-15,-9-25 16,-9-18-16,-8-18 15,-1 1-15,1-18 16,0-8-16,8-44 16,-8-51-16,0-1 15,-9 26-15,0-8 16,0 9 0,0 8-16,8 17 0,1 44 15</inkml:trace>
  <inkml:trace contextRef="#ctx0" brushRef="#br0" timeOffset="126649.68">9309 9474 0,'0'0'0,"0"0"0,0 0 0,0 0 15,0 0 1,9 18-16,8 34 16,10 34-1,-19-17-15,-16-17 0,-10-8 16,18-27 0</inkml:trace>
  <inkml:trace contextRef="#ctx0" brushRef="#br0" timeOffset="126819.49">9292 8825 0,'0'0'0,"0"0"16,0 0-16,0 0 16,0 0-16,0 0 15,0 0 1,26 0-16,44-18 15,-10 1-15</inkml:trace>
  <inkml:trace contextRef="#ctx0" brushRef="#br0" timeOffset="127167.59">10534 8712 0,'0'0'0,"0"0"0,0 0 0,-9 35 16,-8 34-16,-18 18 16,-17 25-16,-9 18 15,0 0-15,9-35 16,18 1-16,-1-10 16,9-16-1,8-27-15,18-9 0,0-8 16,0 0-1,18 0-15,34 0 16,52 0-16,0 0 16,27-8-16,25 8 15,-26-18-15,-34 1 16,-9 0 0,-9-1-16,-18 1 0,-33-9 15</inkml:trace>
  <inkml:trace contextRef="#ctx0" brushRef="#br0" timeOffset="127599.65">11046 8946 0,'0'0'0,"0"0"0,0 0 0,0 0 16,-8 0-1,-1 9-15,0 8 16,1 0 0,8 35-16,8 35 15,10 8-15,-10-8 16,10-9-16,-1 26 15,9 8-15,-17-17 16,-1-34-16,-16-9 16,-1-17-1,0-9-15,-17 0 16,0-18-16,-17 1 16,-1 0-16,10-18 15,8-26-15,8-8 16,10-9-1,16 0-15,18 0 16,9 0-16,-18 26 16</inkml:trace>
  <inkml:trace contextRef="#ctx0" brushRef="#br0" timeOffset="127773.1">11411 9353 0,'0'0'0,"0"0"0,0 0 0,0 9 16,9 25 0,8 10-16,0 16 15,1 18-15,-10 0 16,1-35-16,-9-25 16</inkml:trace>
  <inkml:trace contextRef="#ctx0" brushRef="#br0" timeOffset="127939.34">11402 8868 0,'0'0'0,"0"0"16,0 0-16,0 0 16,0 17-16,18 1 15,-1 8 1,18 0-16,-18-9 15</inkml:trace>
  <inkml:trace contextRef="#ctx0" brushRef="#br0" timeOffset="128529.54">12809 8669 0,'-9'0'0,"1"17"0,-1 0 0,0 1 15,-17 25-15,-8 26 0,-10-8 16,-17 17 0,1 26-16,8 8 15,-9-8 1,-9-17-16,-17 0 16,18-1-16,8-8 15,18-9-15,25-25 16,18-10-16,9 1 15,43 0-15,35 8 16,61-8-16,43-9 16,61-18-1,17-8-15,9-8 0,34-10 16,-43 10 0,9-10-16,18 1 15,-53 8-15,0 9 16,-26 0-1,-52 9-15,0 8 16,-9-8-16,-60 0 16,-44-1-16,-17-8 15,-9 0-15,-18 0 16,1 9-16,-9-9 16,0 0-16</inkml:trace>
  <inkml:trace contextRef="#ctx0" brushRef="#br0" timeOffset="129013.92">12983 9076 0,'0'0'0,"0"0"0,0 0 0,0 0 15,0 0-15,0 0 16,9 17 0,8 18-16,0-1 15,1 18-15,8 0 16,-9-26 0</inkml:trace>
  <inkml:trace contextRef="#ctx0" brushRef="#br0" timeOffset="129249.36">13278 8903 0,'0'0'0,"0"0"0,0 0 16,0 0 0,0 0-16,0 8 0,0 10 15,9 16 1,-1 10-16,1 33 15,9 1-15,-10-17 0,1-9 16,-18-9 0,1-17-16,8-17 15</inkml:trace>
  <inkml:trace contextRef="#ctx0" brushRef="#br0" timeOffset="129429.38">12853 8946 0,'0'0'0,"0"0"0,0 0 15,0-9-15,43 1 16,53 8-16,8-9 16,9 0-16,26 1 15,-18-10-15,-25 18 16,-62 9-16</inkml:trace>
  <inkml:trace contextRef="#ctx0" brushRef="#br0" timeOffset="129633.93">13686 8894 0,'0'0'0,"0"0"0,-8 9 16,-1 8-1,-17 26-15,-18 44 16,1 34-16,8-8 16,1-35-16,7-9 15,-7 44-15,8-10 16,17-68-16</inkml:trace>
  <inkml:trace contextRef="#ctx0" brushRef="#br0" timeOffset="129949.29">13860 9180 0,'0'0'0,"0"0"0,0-9 16,17 0-16,9 9 16,0 0-1,0 0-15,1 18 0,-1 8 16,0 8-1,-18 1-15,-16 8 16,-10 1-16,-8-18 0,0 0 16,9-9-1,-1-8-15,1-1 16,17 1 0,0 0-16,9-9 0,17 8 15,26 1 1,9 0-16,-9-1 15,-35-8-15</inkml:trace>
  <inkml:trace contextRef="#ctx0" brushRef="#br0" timeOffset="130129.53">14511 9128 0,'0'0'15,"0"0"-15,0 0 16,0 0-16,18 0 16,8 8-16,0 1 15,-9-9-15</inkml:trace>
  <inkml:trace contextRef="#ctx0" brushRef="#br0" timeOffset="130549.53">14902 8946 0,'0'0'0,"0"0"0,0 9 16,0 17-16,17 26 15,18 34-15,9 27 16,-10-35-1,-8-26-15,0-18 16,9-8-16,0-8 16,8-10-16,1-8 15,-1-34-15,1-18 16,-10-9-16,-16 9 16,-18 0-16,-35-17 15,-26-1 1,9 10-16,9 8 0,-1 17 15,9 18 1,1 0-16,16 17 16,10 0-16,8 17 15,0 0-15,26 18 16,35 26-16,43-10 16,-9-16-1,-60-26-15</inkml:trace>
  <inkml:trace contextRef="#ctx0" brushRef="#br0" timeOffset="130730.79">15519 9379 0,'0'0'0,"0"0"0,0 9 16,8 8-16,10 18 15,16 34-15,1 9 0,-17 0 16,-10-44 0</inkml:trace>
  <inkml:trace contextRef="#ctx0" brushRef="#br0" timeOffset="130899.29">15675 9041 0,'0'0'0,"0"0"0,0 0 15,0 0-15,17 9 16,35-1 0,-17 1-16</inkml:trace>
  <inkml:trace contextRef="#ctx0" brushRef="#br0" timeOffset="133469.46">16517 9318 0,'-8'0'0,"-1"18"0,-26 34 0,-104 164 16</inkml:trace>
  <inkml:trace contextRef="#ctx0" brushRef="#br0" timeOffset="134049.35">17672 8677 0,'0'0'0,"0"0"15,0 0-15,0 9 16,0 34-16,9 35 15,0 0-15,-9 0 16,0 35-16,0 8 16,-9-26-16,0-25 15,-8-1 1,-9 0-16,9 9 16,-1-26-16,1-9 15,-1-17-15</inkml:trace>
  <inkml:trace contextRef="#ctx0" brushRef="#br0" timeOffset="134361.06">17447 8452 0,'0'0'0,"0"0"0,0-8 15,34 8-15,27 8 0,17 18 16,-8 9 0,25 8-16,9 18 15,-17 8-15,-26 0 16,-26-25-16,-9-1 16,-17-17-1,-27 9-15,-17-1 0,-8 1 16,-9 0-1,-9-1-15,-8 1 16,-1 8-16,18 9 0,-9 17 16,27-25-1</inkml:trace>
  <inkml:trace contextRef="#ctx0" brushRef="#br0" timeOffset="134779.29">18506 9370 0,'0'0'0,"-9"-8"0,-17-1 15,-8 9-15,-1 0 16,9 0-16,0 17 15,8 1-15,1-1 16,8-8-16,9 8 16,0 0-16,18 9 15,16 0-15,10-8 16,-1-10 0,1 1-16,-10-9 0,-8-9 15,0 1 1,1 8-16,-10-9 15,0 9-15,1 0 16,-1 0-16,0 0 16,18 26-16,17 17 15,0 18 1,9 17-16,-9-18 0,-26-34 16</inkml:trace>
  <inkml:trace contextRef="#ctx0" brushRef="#br0" timeOffset="134989.46">19244 9526 0,'0'0'0,"0"0"15,0 0-15,0 0 16,9 18-16,8 16 15,1 1-15,-10-1 16,1-8 0,-9-17-16,-9-9 0,9 0 15</inkml:trace>
  <inkml:trace contextRef="#ctx0" brushRef="#br0" timeOffset="135174.56">19062 8833 0,'0'0'0,"0"0"15,0 0-15,0 18 0,17-1 16,18 9 0,-9 0-16,43 9 15,-8-18 1</inkml:trace>
  <inkml:trace contextRef="#ctx0" brushRef="#br0" timeOffset="135369.51">20087 9249 0,'0'0'0,"0"0"0,0 0 16,0 0-16,0 0 15,17 0-15,18 0 16,8 0-16,-17 0 16,18-9-16,-1-17 15,-17 18-15</inkml:trace>
  <inkml:trace contextRef="#ctx0" brushRef="#br0" timeOffset="135554.19">19922 9518 0,'0'0'0,"0"0"0,0 0 0,17 0 0,104 0 16,53 0-1,-61-9-15,-70 9 16</inkml:trace>
  <inkml:trace contextRef="#ctx0" brushRef="#br0" timeOffset="136149.75">22205 9466 0,'0'0'0,"0"0"0,0 0 16,-8 8-16,-27 18 15,-17 52-15,8 0 16,10 0 0,16-35-16</inkml:trace>
  <inkml:trace contextRef="#ctx0" brushRef="#br0" timeOffset="137199.44">23204 8972 0,'0'0'0,"0"0"0,-9-9 16,1-17-16,-27-17 16,-8 8-16,-18 1 15,0 16 1,9 18-16,8 9 15,-16 17-15,-1 17 16,9 1-16,8 16 16,18 27-16,35 25 15,8-16-15,18-18 16,17 0-16,52 17 16,1-17-1,-19-35-15,1-26 16,18-17-16,-1-17 15,-26-17-15,-17-10 16,-18-8-16,-17-34 16,-8-18-16,-18 17 15,-35-8-15,-35-9 16,1 9 0,-1 34-16,18 18 0,-9 8 15,-8 18 1,8 17-16,9 8 15,26 10-15</inkml:trace>
  <inkml:trace contextRef="#ctx0" brushRef="#br0" timeOffset="137439.71">23022 9188 0,'0'0'0,"0"0"16,0 0-16,17 18 16,9 34-16,18 8 15,-10 1-15,18 26 16,18 8 0,-1 0-16,1-17 0,-27-35 15,-8-17 1,-9 0-16,-9-17 15</inkml:trace>
  <inkml:trace contextRef="#ctx0" brushRef="#br0" timeOffset="137809.45">24159 9310 0,'0'0'0,"0"0"0,-8 0 16,-1 8-16,-17 10 16,0 16-1,-9-8-15,9 0 16,9 9-16,-1 0 16,18-1-16,9 10 15,0-18 1,8-9-16,0 0 15,1-8-15,17-1 16,-1-8-16,10 0 16,-1 9-16,-17 0 15,0 8-15,0 0 16,-8 9-16,-1 0 16,9 9-1,-9-9-15,1 0 16,8 0-16,-17-17 0</inkml:trace>
  <inkml:trace contextRef="#ctx0" brushRef="#br0" timeOffset="138026.48">24637 9890 0,'0'0'0,"0"0"0,0 0 16,0 0 0,0 0-16,0 17 15,9 1-15,-1-10 16,-8 1-16,0 0 16</inkml:trace>
  <inkml:trace contextRef="#ctx0" brushRef="#br0" timeOffset="138209.25">24594 9206 0,'0'0'0,"0"0"15,0 0-15,0 0 16,0 17-16,17 0 15,26 18-15,-17-9 0</inkml:trace>
  <inkml:trace contextRef="#ctx0" brushRef="#br0" timeOffset="138441.49">25201 9526 0,'0'0'0,"0"0"16,0 0-16,9 0 15,17 0 1,9 0-16,0-8 16,17 8-16,9 0 15,8 0 1,27 0-16,-10 0 15,-51 0-15</inkml:trace>
  <inkml:trace contextRef="#ctx0" brushRef="#br0" timeOffset="138619.16">25149 9977 0,'0'0'0,"0"0"0,0 0 15,26 0 1,35-9-16,43 0 16,53-25-16,-1 16 15,-86 18-15</inkml:trace>
  <inkml:trace contextRef="#ctx0" brushRef="#br0" timeOffset="139929.51">3474 6625 0,'0'0'0,"0"0"0,-9-9 0,-8 0 16,-27 1-1,-43-10-15,-8 1 0,8 8 16,-52-8 0,-17-9-16,-1 9 15,-42-1-15,16 10 16,1-1-16,0 9 16,51 0-16,-25 17 15,8 1 1,53 16-16,25 1 0,18 0 15,9-1-15,8 9 16,9-8 0,0 17-16,9 26 15,8 26-15,-8 0 16,-1 9-16,18 51 16,0-8-1,0 26-15,-8 26 0,8 0 16,0 8-16,-18-8 15,18 9 1,0-18-16,18 0 0,8-26 16,-9-8-1,9 8-15,0-43 16,9-9 0,17-8-16,9-9 0,8-9 15,-34-60 1</inkml:trace>
  <inkml:trace contextRef="#ctx0" brushRef="#br0" timeOffset="143729.51">1224 10159 0,'0'0'0,"0"0"0,0 0 0,0 0 16,18 17-16,34 0 15,35 9-15,-18-9 16,27-8-1,25-9-15,18 0 16,-26-9-16,0-16 16,43 7-16,-25 1 15,8 8-15,34-8 16,-25 17-16,17 0 16,17 0-16,9 9 15,18-1 1,-18 1-16,9-9 15,-9 9-15,8-9 16,1 0-16,-26-9 16,26 0-16,-35 1 15,17 8-15,0 0 16,-17 0-16,26 8 16,-26 1-1,0 0-15,9 8 16,-26 9-16,25-9 15,-8 0-15,-17 1 16,26-1-16,-18 0 16,-17 1-16,26-10 15,-26 1-15,-18 0 16,27-1 0,0 1-16,-44 0 0,17-9 15,18 0 1,-17 8-16,-27-8 15,27 0-15,8 0 0,-17 0 16,-17 0 0,25 0-16,18 0 15,-26 0-15,-17 0 16,25 0-16,10 0 16,-27 0-1,-17 0-15,17 0 0,17 0 16,-16 0-1,-27 0-15,26 9 16,35 0-16,-26-1 0,-18-8 16,10 0-1,25 0-15,-17 0 16,-18-8 0,9 8-16,27 0 0,-10-9 15,-34 0 1,17 9-16,27-8 15,-10-1-15,-17 0 0,9 1 16,26-1 0,-17 0-16,-18 1 15,35-1 1,9 9-16,-27-9 16,27 1-16,8-10 15,-17 10-15,9-10 16,8 1-1,-17 0-15,9-9 0,25 9 16,-25-1-16,17 1 16,0 17-1,-26-9-15,26 9 0,-9 0 16,-17 9 0,35 0-16,-18-1 15,-17 1-15,26 8 16,-9-8-16,-25-9 15,25 0 1,0 9-16,-25-9 16,25 0-16,0 0 0,-17-9 15,17 9 1,-8 0-16,-18-9 16,18 9-1,0 9-15,-18 0 16,9-1-16,17 1 15,-34-1-15,8 1 16,18 0-16,-9-1 16,-9 10-16,26-10 15,-8 1-15,-18 8 16,26-8-16,-8 0 16,-26-1-1,34 1-15,0 0 16,-26-1-16,35 1 15,-8 0-15,-18-1 16,34 1-16,-8-9 16,9 0-16,8 9 15,-17-9-15,35 0 16,-18 0-16,-8 0 16,9 0-1,-18 0-15,17 0 0,0 0 16,-17 0-16,18 8 15,-27-8 1,44 9-16,-1 0 16,-16-9-16,17 17 15,-9 0-15,8 1 16,1-1 0,0 0-16,-9 1 0,9 8 15,-1 0 1,-16-9-16,16 9 15,-16 0-15,8-9 0,-9 1 16,9-1 0,9-8-16,-18-1 15,9-8 1,-17 9-16,35-9 0,-1 9 16,0-18-1,9 9-15,1-9 16,-1 1-16,0-1 15,9-8-15,-9-1 16,0 1-16,9-9 16,-1 9-1,19 8-15,-1 0 0,9 1 16,-9 8 0,0 0-16,9 0 15,-18 0-15,1 8 16,-18-8-16,-9 9 15,-8-9-15,-18 0 16,-8 0-16,34 0 16,-34 9-16,-44-1 15,-34-8 1,-44-8-16,-26-1 0,0 0 16,-17 9-1,-1 0-15,1 0 16,0 0-1,-1-8-15,-8 8 0,0-9 16,0 0-16,0 1 16,0-1-1,9-8-15,9-9 16,-10 0-16,1 0 16,0-35-16,8-52 15,-8 44 1,-9-147-16,0 60 15,0-9-15,0 35 16,0-69-16,0 43 16,0-26-16,0-8 15,0 42-15,0-42 16,0 17-16,0-9 16,0-18-1,0 45-15,0-36 16,0 26-16,0 1 15,-9 69-15,0-61 16,1 52-16,-10-9 16,-8-17-16,0 18 15,9 51-15,8 26 16,-8 1 0,8 16-16,-8 1 0,17 0 15,0 17 1,0 0-16,0 0 15,0 0-15,0 0 16,0 0-16,-9 0 16,0 0-16,1 0 15,-1 0-15,-8 0 16,-44 17-16,-61 9 16,-25-9-1,60-8-15,17-9 0,-69 9 16,-8-18-1,-36 0-15,-25 1 16,-9-1-16,0-8 0,-27 8 16,10-8-1,-18-1-15,0 10 16,9-18 0,-9 8-16,18-8 0,-27 0 15,18 9 1,-9 0-16,0 8 15,9 9-15,0 0 16,9 9-16,-1-1 16,1 1-16,8-9 15,9 9 1,0-1-16,0-8 0,-9 9 16,-9-9-1,18 0-15,0 9 16,0-1-1,0 10-15,-9-10 0,18 10 16,-9-10-16,8 10 16,1-10-1,-1 10-15,1-10 0,8 10 16,-17 8 0,9 0-16,-1 0 15,1 0-15,-9-9 16,-9 9-1,-9-9-15,-8-8 0,9 8 16,-9-8 0,17 0-16,9-1 15,0 1-15,17 17 16,-8-9-16,17 9 16,8-9-16,-8 1 15,26-1-15,-26 0 16,26 1-1,-9-1-15,-17 0 16,9 1-16,-18-10 16,0 1-16,-17 0 15,18-9-15,-18-9 16,-1 9-16,10 0 16,0 0-16,-1 0 15,-8 0 1,26 9-16,-17-9 15,17 8-15,-9 1 16,9 8-16,-18 1 16,-8-1-16,-9-8 15,1-9-15,-10 0 16,-8 8-16,0-8 16,-18 9-1,18-9-15,-17 0 0,16 0 16,-25-9-16,9 9 15,8 0 1,-35-8-16,35 8 16,-17-9-16,9 0 15,-9 1-15,-9-10 16,26 10 0,-26-10-16,26 10 0,-17-1 15,-9 0 1,26 1-16,-61-1 15,44 9-15,0-9 0,-44-8 16,36 0 0,-19-1-16,-8 1 15,44 0-15,-53-1 16,27-8-16,34 9 16,-26-9-1,26 0-15,-8 0 16,16-8-16,1 8 0,0-9 15,0 9 1,8 0-16,18 0 16,-26 9-16,9 8 15,-9-8-15,17 8 16,9 0 0,0 1-16,17-1 15,0 0-15,35 1 16,35 8-16,-18 0 15,44 0-15,26 0 16,17 0-16,35 0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50:19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5679 1861 0,'0'0'0,"0"0"0,0 34 16,0 53-16,9 17 15,0-9-15,0 18 16,-1 34 0,10-26-16,-1-17 15,0 0 1,9-9-16,0-25 0,-8-36 15,8-8-15,-9-8 16</inkml:trace>
  <inkml:trace contextRef="#ctx0" brushRef="#br0" timeOffset="262.04">4915 1869 0,'0'0'0,"0"0"16,0 0-1,9-8-15,43-1 0,35 0 16,52 1 0,35-10-16,-9 1 15,34 0 1,-34-1-16,-17-8 0,8 9 15,-52 0 1,-34 8-16,-44 9 16</inkml:trace>
  <inkml:trace contextRef="#ctx0" brushRef="#br0" timeOffset="529.92">6583 786 0,'0'0'0,"0"0"0,0 0 0,0 18 16,8 16-1,-8 36-15,0 51 16,0 26-16,-8-25 15,-1 25-15,0 9 16,-17-26-16,18-35 16,8-60-16</inkml:trace>
  <inkml:trace contextRef="#ctx0" brushRef="#br0" timeOffset="1089.45">7026 3125 0,'0'0'0,"0"-8"16,0-1-16,0 0 0,0 1 15,-9-1 1,-9 0-16,-34 9 15,-26 9-15,9 8 16,17-8-16,17 8 16,0-8-16,9-1 15,9 1 1,-1 0-16,18-1 0,0 1 16,0 0-1,26-1-15,27 1 16,7-9-16,1-9 15,-17-25-15,-1-27 16,-8-8-16,-9 0 16,-18-9-1,1-18-15,-18-8 0,1 18 16,-10 34 0,-8 17-16,0 1 15,-8 8 1,7 8-16,10 1 0,0 17 15,-1 9-15,10 34 16,16 35 0,18 17-16,35 52 0,0 18 15,-9-35 1,26 26-16,0 8 16,-17-51-1,-9-26-15,0-44 0,-34-26 16</inkml:trace>
  <inkml:trace contextRef="#ctx0" brushRef="#br0" timeOffset="1439.82">7607 3082 0,'0'0'0,"0"0"0,0 0 15,9 9-15,17 8 16,9 0-16,8 9 16,1-17-16,-18-1 15,0 1-15,-18 0 16,1-9-16,0 0 16,-1-9-1,-8 0-15,-8-17 16,-10 1-16,-25-10 15,-9 9-15,0 9 16,17 17-16,18 0 16,-1 0-16,18 8 15,9 1-15,34 17 16,36 0 0,-45-9-16</inkml:trace>
  <inkml:trace contextRef="#ctx0" brushRef="#br0" timeOffset="1750.59">9014 2363 0,'0'0'0,"0"0"0,0 0 16,0 0-16,18 0 15,25 0-15,9 0 16,26 0 0,35 0-16,0 0 0,-26-9 15,-26 9 1,-27 0-16,-16 0 15,-10 0-15,1 0 16</inkml:trace>
  <inkml:trace contextRef="#ctx0" brushRef="#br0" timeOffset="1909.46">8849 3151 0,'0'0'0,"9"-9"0,52-25 15,69-18 1,96-17-16,34 8 16,-34 9-1,139-35-15</inkml:trace>
  <inkml:trace contextRef="#ctx0" brushRef="#br0" timeOffset="3309.72">10838 1566 0,'0'0'0,"0"0"0,0 0 16,0 35-16,17 25 15,1 18 1,16 52-16,10 26 15,-18-17-15,0 8 0,0 9 16,-17-26 0,8 0-16,-8 8 15,-1-25-15,1-18 16,-9-51-16,0-27 16</inkml:trace>
  <inkml:trace contextRef="#ctx0" brushRef="#br0" timeOffset="3619.96">11376 1549 0,'9'8'0,"34"53"0,18 26 16,9 17-16,-1 17 15,-17-9-15,-34-16 16,-36-18-16,-17 26 16,-17 17-16,-26-9 15,-43-8-15,-1-8 16,9-10-16,-26 18 15,-139 104-15</inkml:trace>
  <inkml:trace contextRef="#ctx0" brushRef="#br0" timeOffset="3905.28">11975 2372 0,'0'0'0,"9"34"0,9 36 0,16 7 16,1-16-16,0-18 15,-9-8-15,9-26 16,-9-1-16,0-8 16,-9 0-1</inkml:trace>
  <inkml:trace contextRef="#ctx0" brushRef="#br0" timeOffset="4159.96">12462 2796 0,'0'0'0,"0"0"0,8 17 15,1-8-15,0 0 16,-9-1-16,0-8 16,0-8-1,-9-27-15,0-78 0,9-25 16,0-1-16,18 1 15,17 42 1,17 27-16,17 26 0,1 17 16,-36 17-1</inkml:trace>
  <inkml:trace contextRef="#ctx0" brushRef="#br0" timeOffset="4485">13330 2770 0,'0'0'0,"0"-9"0,0-8 16,9-35-16,0-17 15,-1 8-15,-8 9 16,-8 18-16,-1 8 16,0 8-1,1 1-15,-1 8 16,0 9-16,0 0 16,9 9-16,0 26 15,18 17-15,8-1 16,43 10-16,-8-35 15</inkml:trace>
  <inkml:trace contextRef="#ctx0" brushRef="#br0" timeOffset="4929.49">13947 2605 0,'0'0'0,"0"18"16,0 8-1,17 0-15,9 0 0,18 0 16,8-18 0,26-8-16,43-34 15,-8-44 1,-17-17-16,-35-9 0,-18-44 15,-17 10-15,-17 16 16,-18 1 0,-17 17-16,-17 26 0,-1 18 15,1 25 1,8 0-16,18 18 16,-1 17-1,10 9-15,8 51 0,8 36 16,36 51-16,25 35 15,-8-18 1,-9 10-16,-8-27 0,-10-43 16,-8-9-1,-17 0-15,-18-17 16,9-43 0</inkml:trace>
  <inkml:trace contextRef="#ctx0" brushRef="#br0" timeOffset="5091.18">15137 2294 0,'0'0'0,"0"0"16</inkml:trace>
  <inkml:trace contextRef="#ctx0" brushRef="#br0" timeOffset="5479.88">12271 1861 0,'0'0'0,"0"0"16,0 0-16,0 8 16,34 79-16,10 43 15,17 17 1,-9 26-16,26 165 0</inkml:trace>
  <inkml:trace contextRef="#ctx0" brushRef="#br0" timeOffset="6280.12">16717 2943 0,'0'0'16,"0"-8"-16,-9-1 0,1-34 15,-18-70 1,-18-26-16,1-8 16,-1-43-16,18 16 15,0 18-15,9-25 16,0 42-16,-1 18 15,1-1-15,-1 27 16,18 35-16,0 25 16,9 18-1,8 17-15,44 43 0,52 35 16,17 69 0,18 44-16,17 25 15,-17-25-15,-53-44 16,9-8-16,-8-1 15,-35-43-15,-27-34 16,-7-26-16,-19-18 16,1-8-16</inkml:trace>
  <inkml:trace contextRef="#ctx0" brushRef="#br0" timeOffset="6449.9">16891 2337 0,'0'0'0,"0"0"16,0 0-1,8-9-15,45-8 16,42-18-16,1-8 16,-10-26-16,-42 34 15</inkml:trace>
  <inkml:trace contextRef="#ctx0" brushRef="#br0" timeOffset="6679.58">17794 1722 0,'0'0'0,"0"0"0,35 9 15,60 34 1,18 9-16,-17 9 0,16 8 15,-7 0 1,-18-8-16,-18-9 16,-17-26-16,-26-18 15,0 1-15,-8-18 16,-10 1-16</inkml:trace>
  <inkml:trace contextRef="#ctx0" brushRef="#br0" timeOffset="6909.77">18167 1505 0,'0'0'0,"0"0"0,-8 0 16,-1 35-16,-26 52 16,-8 17-1,-9 8-15,0 18 16,8-17-16,18-27 15,9-16-15,-1-1 16,18-8-16,0-27 16,0-25-16,9 0 15,0-9-15</inkml:trace>
  <inkml:trace contextRef="#ctx0" brushRef="#br0" timeOffset="7147.41">18732 1696 0,'0'0'0,"0"0"16,0 9-16,17 34 0,9 61 16,18 43-1,-18-17-15,0-17 16,0-1-16,0-16 0,9-27 15,8-9 1,-17-34-16,-9-8 16</inkml:trace>
  <inkml:trace contextRef="#ctx0" brushRef="#br0" timeOffset="7450.92">19800 1826 0,'0'0'0,"0"0"0,-9 0 15,-17 17 1,0 9-16,0 35 16,9 17-16,-1 0 15,18-9-15,0-26 16,9-17-1,0 0-15,-1-8 16,1-10-16,-18 1 16,1 0-16,-10 8 15,-34 0-15,-43 1 16,-18-10-16,35 1 16,26-9-16,34 0 15</inkml:trace>
  <inkml:trace contextRef="#ctx0" brushRef="#br0" timeOffset="7648.27">18714 1038 0,'0'0'0,"0"0"0,0 0 15,9 26-15,43 17 16,44 35-16,-35-35 16</inkml:trace>
  <inkml:trace contextRef="#ctx0" brushRef="#br0" timeOffset="8489.61">21450 1211 0,'0'0'0,"0"0"0,0 0 15,0 26 1,17 26-16,1 34 16,16 36-16,-8 16 15,-8-34-15,-1 0 16,1 9-16,-10-18 16,1-34-16,0-18 15,-9-17 1,-9-9-16,9-8 0,-17-9 15,8 9-15</inkml:trace>
  <inkml:trace contextRef="#ctx0" brushRef="#br0" timeOffset="8693.33">20877 1445 0,'0'0'0,"0"0"0,0-9 15,17 0 1,53-25-16,69-1 0,8 1 16,36-10-1,8 10-15,-18-1 16,18-17 0,122-78-16</inkml:trace>
  <inkml:trace contextRef="#ctx0" brushRef="#br0" timeOffset="9034.6">22284 1895 0,'0'0'0,"0"0"0,0 0 16,0 0 0,0 9-16,0 8 15,0 26-15,0 9 16,8 18-1,1-10-15,-9-16 16,0-10-16,0 10 16,17 8-16,-8 0 15,0-35-15</inkml:trace>
  <inkml:trace contextRef="#ctx0" brushRef="#br0" timeOffset="9659.76">22588 1887 0,'0'0'0,"0"0"0,0 0 15,0 0-15,0 0 16,17 34-16,0 35 16,9 9-16,0-8 15,-8-10 1,-10-25-16,1-9 0,0 0 15,-9-17-15,0-1 16,0 1 0,0-9-16,0-9 15,17-34-15,1-35 16,-1 9-16,0 17 16,1 17-1,-1 9-15,9 9 0,9-1 16,0 10-16,8 8 15,0 8 1,1 18-16,-1 9 0,-17 8 16,0 1-1,-8-10-15,-10-8 16,1-17 0,0 0-16,-9-1 0,0-8 15,0-17 1,0-18-16,0-8 15,0 8-15,8 1 16,1 16-16,-9 1 16,9 0-16,8 8 15,9 9 1,44 35-16,17 25 0,-9 18 16,-18-17-1,1-9-15,0 0 16,-9-9-16,-8-17 0,-10 0 15,-8-17 1,9-9-16,0-17 16,-18 8-16,1 0 15</inkml:trace>
  <inkml:trace contextRef="#ctx0" brushRef="#br0" timeOffset="9893.54">24020 2120 0,'0'0'0,"0"0"0,0 0 0,0 0 16,0 0 0,0 0-16,0 0 15,-8 0 1,-1 0-16,0 9 16,1 0-16,8-1 15,0 1-15,0 8 16,17 1-16,9 8 15,35 8 1,34-8-16,27 0 16,-61-8-16</inkml:trace>
  <inkml:trace contextRef="#ctx0" brushRef="#br0" timeOffset="10080.37">22831 1289 0,'0'0'0,"0"0"0,17 9 0,44 34 16,52 17-16,60 1 15,175 8-15</inkml:trace>
  <inkml:trace contextRef="#ctx0" brushRef="#br0" timeOffset="10379.77">25740 1627 0,'0'0'0,"-9"0"0,-8 8 15,-27 36-15,-8 16 16,0-8-16,17 18 16,1-10-1,16 1-15,10-9 0,8 0 16,8-9-1,27-17-15,52 0 16,-26-9-16</inkml:trace>
  <inkml:trace contextRef="#ctx0" brushRef="#br0" timeOffset="11416.41">26035 1947 0,'0'0'0,"0"0"0,0 0 0,0 9 15,9 17 1,0 0-16,-1 0 0,-8 0 16,0-18-1,0-8-15,-8-8 16,-1-10-16,0-8 0,9-26 15,0-25 1,18 16-16,-1 18 16,9 17-1,9 17-15,17 18 16,0 25-16,26 10 16,9 16-16,0 27 15,-18-18-15,-25-8 16,-18-18-16,-9-17 15,-8-9-15,-9-8 16,-9 0 0,0-18-16,1-8 15,-10-18-15,18-17 16,0 0-16,18 0 16,-1 9-16,9 8 15,0 18-15,9 0 16,17 17-16,35 17 15,8 26-15,-8 18 16,-17-1 0,-27 1-16,1-18 15,-18 1-15,-9-18 16,-8-18-16,-1 1 16,-8 0-16,0-9 15,-8-338 1,8 338-16,0 0 0,0-17 15,0-18-15,0-8 16,8-9 0,1 8-16,8 10 15,9 8-15,18 8 16,25 18-16,1 26 16,-9 9-1,-1 17-15,-8 0 0,1 26 16,-19 0-16,-16 0 15,-10-18 1,-16-16-16,-1-10 0,0-8 16,-8 0-1,0-17-15,-9 0 16,-1-18 0,-16-26-16,-18-34 15,9 0-15,17-18 16,1-25-16,16-1 15,18 26-15,18 18 16,-1 0-16,18-1 16,0 18-16,-1 18 15,1-1 1,8 18-16,36 26 0,7 16 16,1 1-1,-17 18-15,17 34 0,8 34 16,1-8-16,-10 9 15,-16 8 1,-18-17-16,-17-17 16,-9-35-16,-17-9 15,-1-26-15</inkml:trace>
  <inkml:trace contextRef="#ctx0" brushRef="#br0" timeOffset="11849.77">28250 2008 0,'0'0'0,"8"-9"0,36-8 16,17-1-16,-1 1 15,18-9-15,18-8 16,17-10-16,-26 1 15,-18-9-15,-25 9 16,-10 8 0,-16 0-16,-10 18 15,1 0-15,-9 17 16,-9 0-16,-17 0 16,-17 26-16,-18 26 15,9-9 1,17 0-16,18-17 0,0 0 15,17 0-15,8 0 16,18 0 0,9 0-16,17 0 15,-8-17-15,-18-1 16,0 1-16,8-9 16,1 0-1,0 9-15,0 8 0,-9 0 16,-9-8-16</inkml:trace>
  <inkml:trace contextRef="#ctx0" brushRef="#br0" timeOffset="12429.57">29622 1887 0,'0'0'0,"0"0"0,0 0 0,8 0 16,1 17 0,0 0-16,-1 9 15,1 9-15,-9-9 16,0 0-16,0-18 16,0 1-1,0 0-15,-9-9 0,1-9 16,-1 0-16,0-8 15,9 0 1,0-1-16,18 1 0,17 0 16,-1 0-1,10-1-15,-1 10 16,9-1 0,0 9-16,18-9 0,-9 1 15,-18-18 1,0 0-16,-17-18 15,1 1-15,-19-18 16,-16 9-16,-1-8 16,-17-10-16,-9 10 15,9 8 1,9 9-16,8 25 0,9 10 16,0 8-1,0 8-15,17 18 16,27 61-16,25 43 0,1 0 15,-27-18 1,1 1-16,-18-18 16,-18-34-1,1-18-15,-9-17 0,0-17 16</inkml:trace>
  <inkml:trace contextRef="#ctx0" brushRef="#br0" timeOffset="12579.85">30013 1869 0,'0'0'0,"0"0"0,26-8 15,34-1-15,19-8 16,25-1-16,35-16 16,-9-10-16,-8-25 15,-62 34-15</inkml:trace>
  <inkml:trace contextRef="#ctx0" brushRef="#br0" timeOffset="13729.95">20390 3420 0,'0'0'0,"0"0"0,0-9 0,0 0 16,0-8-16,9-9 16,9-17-16,-1-18 15,0-8-15,1-9 16,-1 9-16,-8 17 15,-1 17 1,1 9-16,0 9 0,-1-1 16,10 10-1,-1 8-15,18 17 16,17 26-16,9 9 16,-9 0-16,-9-8 15,-8-10 1,0-8-16,-27-17 0</inkml:trace>
  <inkml:trace contextRef="#ctx0" brushRef="#br0" timeOffset="14299.56">19791 431 0,'0'0'0,"0"0"0,0 0 16,18 18-16,8 25 16,8 35-16,19 26 15,-10-9-15,-17-26 16,-9 1-16,1-1 15,-1 0-15,9 1 16,-8-10-16,-10-25 16,1-9-1,0 0-15,-9 0 16,0-17-16</inkml:trace>
  <inkml:trace contextRef="#ctx0" brushRef="#br0" timeOffset="14503.42">19496 960 0,'0'0'0,"0"-9"0,0 0 0,17-17 16,27-17 0,69-26-16,26-9 15,-26 26 1,25-17-16,-7-1 0,-27 10 15,-26-1-15,-43 26 16</inkml:trace>
  <inkml:trace contextRef="#ctx0" brushRef="#br0" timeOffset="14789.71">20451 960 0,'0'0'0,"0"0"16,0 0-1,26 26-15,18 34 16,17 36-16,-9-18 16,-26-26-16,0-18 15,-18-8 1,1-17-16,-9 0 0,0-18 15,-9-8-15,1-18 16,-10-26 0,18 9-16,0-8 15,0-1-15,9 26 16</inkml:trace>
  <inkml:trace contextRef="#ctx0" brushRef="#br0" timeOffset="15213.53">21094 605 0,'0'0'0,"-9"0"16,1 0-16,-1 17 15,-17 9-15,0 17 16,0 9 0,8-9-16,1 1 15,17-18-15,0 0 16,0-18-16,0 1 16,9 0-16,8-1 15,0 1-15,9 0 16,0-9-16,1-9 15,-1 0-15,-9 1 16,-8 8 0,-1 0-16,1 0 15,0 0-15,-1 0 16,1 0-16,8 0 16,1 8-16,8 1 15,-9 0-15</inkml:trace>
  <inkml:trace contextRef="#ctx0" brushRef="#br0" timeOffset="15559.63">21502 596 0,'0'0'0,"0"0"16,0 0-16,0 0 15,9 0-15,17 17 16,9 18-16,8 17 15,-17-9-15,0-8 16,-9-9 0,-8-18-16,0 1 15,-9 0-15,0-9 16,0 0-16,0-9 16,0-8-1,0-9-15,8 0 16,10 9-16,-1-1 0,-8 10 15,8 8 1,1 0-16,16 8 16,1 10-16,9-1 15,-1 9-15,18-9 16,-18 0-16</inkml:trace>
  <inkml:trace contextRef="#ctx0" brushRef="#br0" timeOffset="16679.45">22336 440 0,'0'0'0,"0"0"16,0 0 0,8 9-16,18 17 0,18 26 15,25 43 1,-8 18-16,-26-18 15,-18-35-15,-8-16 0,-18-1 16,1-17 0,-1-9-16,-9-8 15,1 0-15,0-18 16,-1 0-16,10-8 16,-1-26-1,9-9-15,9-9 16,8 9-16,18 0 0,0 18 15,-9-1 1,0 18-16,0-1 16,-9 1-1,-8 8-15,8 9 16,0 0-16,18 9 16,9 8-16,25 27 15,9 8-15,-8-9 16,-18-9-16,0-8 15,9-17-15,8 0 16,-8-18-16,-18 0 16,1-17-1,-18 0-15,-9-8 16,-8-1-16,-18 9 16,-8 0-16,-9-8 15,-9 16-15,18 1 16,-1 8-16,1 9 15,8 0-15,9 0 16,0 9-16,26 17 16,26 26-1,18 9-15,-18-10 16,-17-25-16,-9-17 16,0-9-16,9-17 15,-1-9 1,-8 0-16,0-9 15,-8 18-15,-9 0 0,-1-1 16,1 10 0,-9 8-16,0 0 0,0 0 15,0 0 1,9 0-16,8 17 16,9 0-1,0 9-15,-9-8 0,1-10 16,-10 1-16,1-9 15,9-9 1,-1 1-16,9-10 0,0 1 16,0 0-1,9-1-15,26 1 16,34 0-16,-8 17 16,-18-9-16,-16 0 15,-1 1 1,-9-1-16,-17 0 0,0 1 15,-17-10-15,0-16 16,-9-10 0,-9-16-16,0 8 15,-8 0-15,-1 17 16,1 18-16,8-1 16,9 18-1,0 9-15,9 26 0,8 34 16,36 44-16,33 51 15,1-17 1,-26-60-16,-18-18 16,-17-8-16,-17-26 15,0-18-15,-9-17 16</inkml:trace>
  <inkml:trace contextRef="#ctx0" brushRef="#br0" timeOffset="16849.53">24515 639 0,'0'0'0,"0"0"16,18 0-16,34 0 15,9 0-15,-1-8 16,-25-1-16</inkml:trace>
  <inkml:trace contextRef="#ctx0" brushRef="#br0" timeOffset="17019.59">22744 128 0,'0'0'0,"0"0"0,0 0 16,0 0-16</inkml:trace>
  <inkml:trace contextRef="#ctx0" brushRef="#br0" timeOffset="17979.87">5506 4433 0,'0'0'0,"0"0"16,0 0-16,17 17 15,1 18-15,-1 34 16,18 44-16,-9 8 16,0-25-1,-9 16-15,9 18 0,-8-35 16,8-25 0,0-18-16,-18-18 15,1-8 1,0-8-16,-18-10 0,9-8 15</inkml:trace>
  <inkml:trace contextRef="#ctx0" brushRef="#br0" timeOffset="18159.68">4889 4580 0,'0'0'0,"0"-8"0,26-10 16,26-16-16,35-18 15,52-9 1,26-8-16,0 17 0,26 9 16,-34-1-1,-114 27-15</inkml:trace>
  <inkml:trace contextRef="#ctx0" brushRef="#br0" timeOffset="18633.81">6513 3922 0,'0'0'0,"0"0"0,0 9 15,0 17 1,9 17-16,0 18 0,-18 25 16,-17 18-1,-9-9-15,-8-17 16,8-17-16,0 8 15,-8 27-15,-1-1 16,36-60-16</inkml:trace>
  <inkml:trace contextRef="#ctx0" brushRef="#br0" timeOffset="19112.15">6704 5074 0,'0'0'0,"0"0"0,0 0 0,0 0 15,0 0 1,0 0-16,-8 0 0,-1 0 16,-17 17-1,0 9-15,-18 9 16,10-9-16,-1 0 15,17-17-15,1-1 16,0 1-16,17-9 16,0 0-1,0 0-15,17-9 16,9-8-16,35-9 16,17-9-16,0 1 15,-17 16 1,-18 1-16,-16 17 0,-1 0 15,-9 0 1,0 35-16,9 34 16,0 26-16,-8 27 0,-10 16 15,1-17 1,0-17-16,0 0 16,-1-8-1,1-10-15,-9-60 0,0-26 16,0-8-16,9 8 15</inkml:trace>
  <inkml:trace contextRef="#ctx0" brushRef="#br0" timeOffset="19399.65">7390 5516 0,'0'0'0,"0"0"0,0 0 0,0 0 16,0 0-1,0 0-15,0 0 16,9 0-16,0 0 15,8 0-15,9 0 16,9-9-16,17 0 16,-9-8-16,1-26 15,-18-18 1,-26-8-16,-9 8 16,-17 9-16,0 18 15,0 16-15,0 1 16,-18 17-16,-16 35 15,8 17-15,17 8 16,26-16-16,27-18 16,-10-9-16</inkml:trace>
  <inkml:trace contextRef="#ctx0" brushRef="#br0" timeOffset="19639.87">8537 4866 0,'0'0'0,"0"0"16,17 0-16,9 0 0,26 9 0,0 0 15,9-1 1,17-16-16,-43 8 16</inkml:trace>
  <inkml:trace contextRef="#ctx0" brushRef="#br0" timeOffset="19839.74">8389 5447 0,'0'0'0,"0"0"0,17-9 15,70 0 1,52-17-16,52-17 16,26-9-16,9-17 15,-26 17-15,-139 43 16</inkml:trace>
  <inkml:trace contextRef="#ctx0" brushRef="#br0" timeOffset="20694.84">11602 4104 0,'0'-9'0,"9"1"16,-9 8-16,0 0 15,-9 0-15,-17 17 16,-35 9-16,-43 26 16,0 43-1,8 9-15,18 9 0,9 43 16,17-9 0,25-26-16,27 0 15,27 1-15,7-36 16,27-25-16,43-9 15,0-26-15,18-43 16,26-53-16,-1-25 16,-42-9-16,-10-61 15,-17-8 1,-43 9-16,-35-1 16,-17 52-16,-18 10 15,-52-10-15,-35 18 16,10 34-16,-27 35 15,-9 43-15,35 18 16,26 17-16,18 0 16,8 17-1,18 1-15,34 16 0,18-8 16,8-26 0,-8-26-16</inkml:trace>
  <inkml:trace contextRef="#ctx0" brushRef="#br0" timeOffset="20939.46">11246 4788 0,'0'0'0,"0"0"0,0 0 16,0 0-16,9 0 15,25 26-15,19 18 16,16 7-16,27 10 15,42 34 1,-16 9-16,-35-17 0,-9-18 16,-8-17-1,-10-8-15,18-18 16,-25-18 0,-36 1-16</inkml:trace>
  <inkml:trace contextRef="#ctx0" brushRef="#br0" timeOffset="21259.79">12514 4615 0,'0'0'0,"0"0"0,0 0 0,0 0 16,9 35-1,17 43-15,8 8 16,-8-25-16,0-1 15,1-16-15,-1-1 16,0-17-16,-9-17 16,0-1-1,1-8-15,-1-8 16,0-1-16,18-26 16,9-25-16,-1 8 15,9 9-15,9 17 16,-9 26-16,9 17 15,-9 18-15,43 8 16,209 69-16</inkml:trace>
  <inkml:trace contextRef="#ctx0" brushRef="#br0" timeOffset="21569.64">14103 4615 0,'0'0'0,"0"0"16,-9-9-16,-8 1 16,-18-1-1,-8 9-15,-1 0 16,10 9-16,-1 8 16,9 26-16,9 9 15,-1 0-15,18-8 16,9-10-16,17-8 15,26-8-15,9-18 16,0-9 0,-9-17-16,-9-9 15,1 1-15,-10 16 16,-8 1-16,0 8 16,0 9-16,-8 9 15</inkml:trace>
  <inkml:trace contextRef="#ctx0" brushRef="#br0" timeOffset="22034.77">15102 4511 0,'-9'0'0,"-17"0"0,-52 17 0,-9 27 0,9 34 16,8 17 0,18-8-16,18-27 0,16-17 15,18-17 1,0-17-16,9 0 16,26-35-1,34-43-15,27-35 0,-18-9 16,-17-26-16,-27 18 15,-8 34 1,-17-8-16,-18 9 0,1 8 16,-18 17-1,0 18-15,0 17 16,8 8 0,1 18-16,-9 26 0,8 9 15,10 26 1,34 43-16,26 26 15,9-9-15,8 17 0,1-16 32,16-27-32,-7-17 0,-45-52 15</inkml:trace>
  <inkml:trace contextRef="#ctx0" brushRef="#br0" timeOffset="22479.65">16222 4702 0,'0'0'0,"0"0"0,0 0 15,0 0-15,0-9 16,0-26-16,9-60 16,-9-44-1,-9-8-15,0-26 16,-8 17-16,17 26 16,-9 9-16,9 17 15,0 43-15,0 27 16,9 16-16,8 10 15,27 25-15,8 26 16,9 70-16,26 51 16,-9 1-1,0-9-15,-9 0 16,-17-44-16,-17-34 16,-9-26-16,-17-17 15,0-18 1,-1-17-16,-8 0 0</inkml:trace>
  <inkml:trace contextRef="#ctx0" brushRef="#br0" timeOffset="22659.83">16352 4251 0,'0'0'0,"0"0"0,0-8 0,0-1 15,18 0-15,16 9 16,45-8-16,25-1 15,-9-8 1,-17 8-16,-34 0 16,-9 1-16,-18 8 15</inkml:trace>
  <inkml:trace contextRef="#ctx0" brushRef="#br0" timeOffset="22859.61">17203 3965 0,'0'0'0,"0"0"0,0 0 0,0 0 15,9 9-15,8 8 16,9 1 0,9 8-16,17 17 15,26 9 1,18 0-16,-9 9 0,-26-18 16,-9 0-1,-9-17-15,-17 0 16,-8-17-16,-10-1 15</inkml:trace>
  <inkml:trace contextRef="#ctx0" brushRef="#br0" timeOffset="23109.48">17473 3731 0,'0'0'0,"0"0"16,0 0-16,0 9 15,-9 34-15,0 44 0,-8 8 16,-1 27 0,1 25-1,8-35-15,1-34 16,8 0-16,0 0 16,0-17-16,8-18 15,1-17-15,0-8 16,-1-10-16,-8-8 15</inkml:trace>
  <inkml:trace contextRef="#ctx0" brushRef="#br0" timeOffset="23282.69">18228 4156 0,'0'0'0,"0"0"0,0 0 0,0 9 15,17 43-15,10 26 16,7 8 0,1-8-16,17-17 0,-26-44 15</inkml:trace>
  <inkml:trace contextRef="#ctx0" brushRef="#br0" timeOffset="23589.71">18801 4199 0,'0'0'0,"-8"0"0,-1 0 0,0 0 16,1 18 0,-1 25-16,9 17 15,17 1 1,9 0-16,26-1 0,0-8 15,-8-8-15,-18-10 16,-17-16 0,-1-10-16,-16-8 15,-27 9-15,-26-18 16,-26 1-16,-26-1 16,0-8-1,18-1-15,60 10 0</inkml:trace>
  <inkml:trace contextRef="#ctx0" brushRef="#br0" timeOffset="23759.32">18306 3576 0,'0'0'0,"0"0"0,9 8 15,43 27-15,26 0 0,-26-18 16</inkml:trace>
  <inkml:trace contextRef="#ctx0" brushRef="#br0" timeOffset="24089.71">20269 4043 0,'0'0'0,"0"0"0,9 18 0,8 25 15,18 44-15,8 25 16,-17 1-16,0-9 16,0 0-1,-17-18-15,0-25 16,-1-26-16,-8-9 16,0-9-16,0-8 15,0-1-15</inkml:trace>
  <inkml:trace contextRef="#ctx0" brushRef="#br0" timeOffset="24271.51">19687 4121 0,'0'0'0,"0"-8"0,26-10 15,26-25 1,35-9-16,26-9 0,52-8 15,-9 17-15,-17 17 16,18 1 0,-27 8-16,-69 26 15</inkml:trace>
  <inkml:trace contextRef="#ctx0" brushRef="#br0" timeOffset="24626.7">20677 4546 0,'0'0'0,"0"0"0,9 0 16,25 0-16,19 8 16,-1 10-16,17 16 15,1 10 1,-10 8-16,-7 0 15,-19-18-15,-8-8 0,-17 0 16,0-17 0,-1 0-16,-8-9 15,0-9 1,0-26-16,9-8 16,8-26-16,9-35 15,1 8-15,-1 18 16,8 18-16,-16-1 15,-1 27-15,-8 25 16</inkml:trace>
  <inkml:trace contextRef="#ctx0" brushRef="#br0" timeOffset="24989.91">21902 4355 0,'0'0'0,"0"0"16,0 0-16,0 0 16,0 0-16,-9-9 15,-17 9 1,-9 0-16,-8 9 16,-10 8-16,1 1 15,18 8-15,16-9 16,1 0-16,17-8 15,9 8-15,17-8 16,8 0-16,10-18 16,-1-8-1,9-9-15,-8-9 0,-18 18 16,0-1 0,-9 18-16,1 0 15,-10 18 1,1-1-16,0 18 0,-9 17 15,0-26-15</inkml:trace>
  <inkml:trace contextRef="#ctx0" brushRef="#br0" timeOffset="25364.37">22214 4173 0,'0'0'0,"0"0"0,0 0 0,18 35 16,8 34-1,0 9-15,0-9 0,0-8 16,0 0 0,-18-9-16,1-26 15,0-9 1,-9-8-16,0-9 0,0 0 15,0-9-15,0-26 16,8-34 0,1-9-16,0 17 0,0 27 31,8 8-31,0 8 16,18 10-16,8 16 15,1 10-15,8 16 16,-9 10-16,-17-10 15,-8-16-15</inkml:trace>
  <inkml:trace contextRef="#ctx0" brushRef="#br0" timeOffset="26509.47">23221 3957 0,'0'0'0,"0"0"16,0 0-16,-8 0 16,-1 8-16,-17 18 15,0 18 1,9 25-16,8 35 0,9 8 16,17-25-1,-8-9-15,0 0 16,-1-17-16,1-18 15,-9-17-15,0-9 16,-9-8-16,1 0 16,-1-18-1,-17 0-15,0-8 0,9 0 16,-1 8 0,1 0-16,17 9 15,0-8-15,17-1 16,1 0-16,-1-8 15,9 8-15,-9-8 16,9 0-16,0-1 16,0 10-1,1-1-15,-1 9 16,8 0-16,10 0 0,8 9 16,-9-1-1,1 1-15,8 8 16,26 1-16,0-10 15,0 1-15,-17 0 16,-26-18-16,-9 0 16,-9 1-1,-8-1-15,-18 0 0,-8-17 16,-9 0 0,-9 0-16,9 9 15,9 17 1,-1 0-16,10 0 0,8 9 15,8 17-15,44 26 16,27 8 0,-19-16-16,-8-27 0,1-8 15,-1-18 1,0 0-16,9-17 16,-27 9-1,-8-9-15,-8 0 0,-10 9 16,1-1-16,-9 1 15,0 17 1,0 0-16,0 0 0,0 0 16,17 9-1,9 8-15,1 9 16,-1 0 0,0 0-16,0-9 0,-9-8 15,-8 0 1,-1-18-16,10 0 15,-1 1-15,1-1 16,8-8-16,8-9 16,1 0-16,17 0 15,0 0-15,-8 0 16,-1 0 0,1-18-16,-10-16 15,-8-1-15,0-8 16,-17-26-16,0 8 15,-9 18-15,0 25 16,0 10-16,0 16 16,0 18-16,0 9 15,0 34-15,0 35 16,17 61 0,0 8-16,18-26 15,9 35-15,-10-17 16,-8-70-16,9-8 15,-26-26-15,-35-10 16,17-7-16</inkml:trace>
  <inkml:trace contextRef="#ctx0" brushRef="#br0" timeOffset="26676.62">24594 4338 0,'0'0'0,"0"0"15,26 0-15,34 8 16,36 10-16,8-10 16,0-16-1,18-36-15,-27 1 0,-60 26 16</inkml:trace>
  <inkml:trace contextRef="#ctx0" brushRef="#br0" timeOffset="26835.43">23977 3472 0,'0'0'0,"0"0"0,9 8 0,69 27 16,78 8-1,183 44-15</inkml:trace>
  <inkml:trace contextRef="#ctx0" brushRef="#br0" timeOffset="27139.46">26322 3489 0,'0'0'0,"0"9"0,8 17 0,18 78 15,18 69 1,-1-9-16,-8 18 16,-9-17-1,-17-61-15,-1-18 16,-16-8-16,-1-17 15,0-9-15,-8-9 16,0-8-16,17-35 16</inkml:trace>
  <inkml:trace contextRef="#ctx0" brushRef="#br0" timeOffset="27459.48">25914 4329 0,'0'0'0,"8"-9"0,27-8 16,43-9-16,9 0 15,-9 9 1,18 0-16,8-1 0,-17 1 16,-18 8-1,-25 1-15,-1-1 16,-17 9-16,0 0 15,-17 0-15,0 0 16,8 0-16,0 17 16,9 9-16,9 26 15,0 17 1,8-8-16,-8-9 16,26-9-16,-9-17 15,-35-17-15</inkml:trace>
  <inkml:trace contextRef="#ctx0" brushRef="#br0" timeOffset="28009.72">27294 4104 0,'0'0'15,"0"0"-15,0 0 0,0 9 16,18 34-16,-1 26 15,9 9-15,-17-17 16,-9-18-16,0-17 16,-9 0-1,0-17-15,9-1 0,-8-8 16,-1-8 0,-8-27-16,-1-8 15,1 8 1,17 0-16,0 18 0,0 0 15,0 17-15,17 0 16,1 9 0,16 8-16,10 17 15,-1-8-15,-17 0 16,0-8-16,0-10 16,-17 1-16,0-9 15,0-9-15,-1 1 16,10-10-16,-1-8 15,0-8 1,1-1-16,-1 1 0,0 16 16,9 1-1,9 0-15,17 8 16,9 9-16,9 17 16,-10 1-16,-8 8 15,-8 8 1,-1 1-16,1-9 15,-18 0-15,-9 0 16,-8-9-16</inkml:trace>
  <inkml:trace contextRef="#ctx0" brushRef="#br0" timeOffset="28282.63">28493 4381 0,'0'0'0,"0"0"0,0 0 16,0 0-16,0-9 16,0 1-16,-9-1 15,-8-17 1,-9 0-16,0 9 16,0 0-16,8-1 15,1 18-15,17 0 16,0 0-16,9 9 15,34 34-15,18 26 16,26 1-16,17-1 16,9-26-16,-53-34 15</inkml:trace>
  <inkml:trace contextRef="#ctx0" brushRef="#br0" timeOffset="28459.62">27121 3697 0,'0'0'0,"0"0"0,0 0 0,34 9 16,71 34-16,68 9 15,149 8-15</inkml:trace>
  <inkml:trace contextRef="#ctx0" brushRef="#br0" timeOffset="28743.79">29518 3671 0,'0'0'0,"0"0"0,0 0 16,-9 9 0,-17 25-16,-9 35 15,18 18-15,17-9 16,17-9-16,0-8 16,18 0-16,0-27 15,17-8 1,17-26-16,-8-8 0,-17-18 15,-27 17 1</inkml:trace>
  <inkml:trace contextRef="#ctx0" brushRef="#br0" timeOffset="29214.86">29761 3792 0,'0'0'16,"0"0"-16,8 9 0,27 25 15,0 18 1,0 9-16,-9-18 0,-9-17 16,-8 0-1,-1-8 1,1-10-16,-9 1 16,0-9-16,0-9 15,0-8-15,0-18 16,0-8-16,0 8 15,0 1-15,0 16 16,17 18-16,27 9 16,34 17-16,9 26 15,-18-9 1,-25 1-16,-1-10 0,1 1 16,-18-9-1,0 0-15,-18-17 16,1-1-16,0 1 15,-9-9-15,0 0 16,8-9-16,1 1 16,8-1-1,1-8-15,17 8 0,17 0 16,-9 9 0,1 0-16,-1 0 15,0 18-15,-17-10 16</inkml:trace>
  <inkml:trace contextRef="#ctx0" brushRef="#br0" timeOffset="29689.71">31194 4121 0,'0'0'0,"0"0"16,0 0-16,0 0 0,0 0 15,17 18 1,0 25-16,9 26 16,0 9-1,0-17-15,-17-18 0,0 0 16,0-8 0,-9-9-16,0-17 15,0-1 1,0-8-16,0-8 0,-9-10 15,0-34-15,0-26 16,9 0 0,-8-8-16,8-27 0,0 1 15,0 25 1,0 35-16,0 17 16,8 9-16,10 9 15,-1 0-15,35 17 16,35 43-16,9 35 15,-18 9 1,0-1-16,0 44 16,-17-9-16,-26-43 15,-18-17-15,-17-9 16,-17-17-16,8-18 16</inkml:trace>
  <inkml:trace contextRef="#ctx0" brushRef="#br0" timeOffset="29819.83">31445 4260 0,'0'0'0,"0"0"0,9-9 0,26 9 0,17 0 16,26 0-16,70-17 16,199-35-1</inkml:trace>
  <inkml:trace contextRef="#ctx0" brushRef="#br0" timeOffset="30709.81">5671 7317 0,'0'0'0,"0"0"15,0 0-15,17 35 0,79 60 16,25 18-1,1 0-15,34 51 16,-26-25-16,-43-35 16,-26 0-16,-18-9 15,-16-34-15,-19-27 16,1-25 0,0 0-16,-9-35 0,0 8 15</inkml:trace>
  <inkml:trace contextRef="#ctx0" brushRef="#br0" timeOffset="30939.95">6600 7118 0,'0'0'0,"0"0"0,0 0 15,0 0-15,-9 18 16,-8 34-16,-44 69 15,-26 43-15,-8 18 16,8 9-16,35-53 16,0-16-16,0-10 15,8-25-15,9-44 16,18-17 0,17-8-16</inkml:trace>
  <inkml:trace contextRef="#ctx0" brushRef="#br0" timeOffset="31630.8">7555 8504 0,'0'0'0,"0"-9"0,-8 1 0,-1-18 15,0 0-15,0-9 16,-8 1 0,0-1-16,-9 9 15,-18 9-15,-16-1 16,-10 1-16,18 17 16,9 0-1,8 9-15,17-1 0,1 1 16,8 8-16,9-8 15,9 0 1,26-1-16,26-8 16,-1-17-16,1-9 15,-17-9-15,-1-17 16,0-34-16,-17-18 16,-8 26-16,-10 9 15,-16-9 1,-1 0-16,0 0 15,-8 26-15,0 17 0,-1 9 16,10 9 0,8 17-16,0 8 15,0 27 1,17 34-16,18 70 0,34 34 16,27 18-1,-18-1-15,-26-42 0,-26-10 16,0-8-16,-9-26 15,1-43 1,-18-44-16</inkml:trace>
  <inkml:trace contextRef="#ctx0" brushRef="#br0" timeOffset="31859.81">8814 7725 0,'0'0'0,"0"0"16,0 0-16,9-9 0,43 0 16,44-8-1,-9 0-15,-1-1 16,-16 1-16,-53 17 0</inkml:trace>
  <inkml:trace contextRef="#ctx0" brushRef="#br0" timeOffset="32059.63">8867 8305 0,'0'0'0,"8"0"16,53-9-16,43-17 16,79 0-16,25-17 15,-8-9-15,8-35 16,113-77-16</inkml:trace>
  <inkml:trace contextRef="#ctx0" brushRef="#br0" timeOffset="32459.77">10638 6832 0,'0'0'0,"0"0"0,0 0 0,26 52 16,35 70-16,8 34 15,10 43 1,-10-9-16,-17-8 16,-17-17-16,-18-35 15,-8-9-15,0-26 16,-18-34 0,0-18-16,1-8 15,-1-18-15</inkml:trace>
  <inkml:trace contextRef="#ctx0" brushRef="#br0" timeOffset="32739.81">10847 7084 0,'0'0'0,"8"-9"15,18-17-15,9 9 16,17-1-16,44 27 0,25 26 15,-17 25 1,-34 18-16,-9 35 16,-27 25-1,-16-8-15,-36 9 0,-34 8 16,-26-17 0,-9-26-16,18-9 15,-1-25-15,1-18 16,8-18-16,9-25 15,26-9-15</inkml:trace>
  <inkml:trace contextRef="#ctx0" brushRef="#br0" timeOffset="33009.74">11628 7274 0,'0'0'0,"0"0"0,0 0 16,0 26-16,17 35 15,10 34-15,7 0 16,18 35-16,9 18 16,-17-45-16,-18-25 15,0-17 1,-18-9-16,1-35 0,0-8 15,-9-9-15,0-9 16,0 9 0</inkml:trace>
  <inkml:trace contextRef="#ctx0" brushRef="#br0" timeOffset="33279.79">12149 7612 0,'0'0'0,"18"17"0,-1 1 0,0 16 0,18 36 15,0 34 1,-9-18-16,-18-34 16,1-17-16,0-9 15,-9-18-15,0 1 16,0-35-16,0-35 16,0-34-16,17-52 15,9-9 1,-8 52-16,16 26 0,10 9 15,17 8-15,8 27 16,-8 25 0,-18 9-16,-17 9 15</inkml:trace>
  <inkml:trace contextRef="#ctx0" brushRef="#br0" timeOffset="33559.64">12905 7681 0,'0'0'0,"0"0"0,0-8 16,0-1-1,8-8-15,1-9 16,0 0 0,-9 8-16,-9 1 0,0 0 15,1 8 1,-1 9-16,-17 0 15,0 9-15,9 8 0,-1 9 16,18 0 0,9 9-16,17 8 15,52 9 1,26-17-16,-8-27 0,-61 1 16</inkml:trace>
  <inkml:trace contextRef="#ctx0" brushRef="#br0" timeOffset="34110.83">13408 7291 0,'-8'0'0,"-1"0"0,0 0 16,1 0-16,-1 18 16,9 25-16,9 26 15,25 9-15,27 0 16,9-17-16,-10-18 15,-7-17-15,7-17 16,10-9-16,-9-26 16,-1-43-16,-16-27 15,-27-16 1,-26-44-16,-25 0 16,-18 43-16,8 1 15,-17-1 1,1 26-16,16 44 15,9 17-15,18 9 16,17 17-16,0 9 16,17 43-16,27 69 15,25 69-15,10 10 16,7-1-16,-25-61 16,-26-34-16,-9-26 15,0-8 1,-26-10-16,0-34 0,-191-17 15,191-9 1,-9-17-16,-8-9 16,-9 0-16,0-18 15,8-16-15,10-1 16,8-8-16,26-1 16,43 1-1,53-9-15,8 9 0,44-26 16,156-79-16</inkml:trace>
  <inkml:trace contextRef="#ctx0" brushRef="#br0" timeOffset="34509.33">15458 7681 0,'0'0'0,"0"0"0,0-8 15,9-1 1,-1-17-16,10-43 0,-10-27 16,-8-16-1,-17-44-15,-9 17 16,-9 27-16,-8-18 15,-9 8-15,17 36 16,9 25-16,8 27 16,18 16-16,0 1 15,26 17-15,35 43 16,35 44 0,17 34-16,43 52 15,-43-17-15,-35-34 16,-17-10-16,-26-8 15,-27-43-15,1-27 16,-9-16-16</inkml:trace>
  <inkml:trace contextRef="#ctx0" brushRef="#br0" timeOffset="34689.89">15223 7222 0,'0'0'0,"0"0"0,0 0 15,9 0 1,43 0-16,18 0 16,16 9-1,45 0-15,16-1 0,-42 1 16,-71-9 0</inkml:trace>
  <inkml:trace contextRef="#ctx0" brushRef="#br0" timeOffset="34939.85">16083 6806 0,'0'0'0,"0"0"0,9 0 0,43 26 15,35 26 1,0 35-16,-9 8 15,0 1-15,0-1 16,-17-9-16,-9-16 16,-26-36-16,-17-16 15,-1-10-15,-8-16 16,-8-18-16,8 17 16</inkml:trace>
  <inkml:trace contextRef="#ctx0" brushRef="#br0" timeOffset="35161.12">16404 6824 0,'0'0'0,"0"0"16,0 0-16,0 0 15,0 0-15,-8 17 16,-10 26-16,-8 27 16,-8 8-1,-1 8-15,0 10 0,0 7 16,9 1-16,9-34 15,17-27 1,0-8-16,0-9 0,9-9 16,8-8-1</inkml:trace>
  <inkml:trace contextRef="#ctx0" brushRef="#br0" timeOffset="35359.56">17186 6962 0,'0'0'0,"0"0"0,0 0 15,0 18 1,17 34-16,-8 8 0,8 10 16,1 16-1,-1 9-15,9-8 16,-17-44-16</inkml:trace>
  <inkml:trace contextRef="#ctx0" brushRef="#br0" timeOffset="35639.64">17846 6893 0,'0'0'0,"-9"0"0,1 0 15,-1 9-15,0 8 16,9 9-16,0 17 16,0 9-16,18 9 15,8-9 1,0 0-16,0-9 0,-18-17 16,-8 9-1,-8 8-15,-10-17 16,-16 0-16,-18 0 15,-18-17-15,1-9 16,8-18 0,43 10-16</inkml:trace>
  <inkml:trace contextRef="#ctx0" brushRef="#br0" timeOffset="35812.78">17429 6408 0,'0'0'0,"0"0"0,0 0 15,26 9-15,26 17 16,35 26-16,-35-9 16</inkml:trace>
  <inkml:trace contextRef="#ctx0" brushRef="#br0" timeOffset="36409.62">19218 6676 0,'0'0'0,"0"0"0,0 0 15,0 9-15,17 8 16,10 35-16,16 44 16,18 25-1,-9-26-15,-17 1 16,-9 7-16,0-16 0,-9-18 15,-8-17 1,-1-17-16,-8-9 16,0-17-16,-8-18 15,-1-8-15,-8-35 16,-9-26 0,0-61-16,0-8 15,8 26-15,9-18 0,18 0 16,9 36-1,16 33-15,1 1 16,-9 17-16,9 0 16,8 9-16,18 17 15,17 26 1,0 17-16,-8 26 0,-1 35 16,1 35-1,-9-9-15,-1 8 16,1 18-16,-9-17 0,-26-44 15,-8-8 1,8-18-16,0-17 16,-18-17-1</inkml:trace>
  <inkml:trace contextRef="#ctx0" brushRef="#br0" timeOffset="36569.62">20295 7032 0,'0'0'0,"0"0"16,17-9-16,18 0 15,0-17-15,34 0 16,53-17-16,-18 8 16,-69 27-16</inkml:trace>
  <inkml:trace contextRef="#ctx0" brushRef="#br0" timeOffset="38029.3">20851 7291 0,'0'0'0,"0"0"0,0 0 16,17-8 0,0-1-16,10-8 0,-1-9 15,0-26 1,-9-9-16,-8-8 16,-9 17-1,-9 9-15,-17-1 0,-9-8 16,-26 0-16,1 18 15,-1 25 1,9 9-16,17 17 0,0 1 16,9 25-1,9 26-15,17 9 16,9-8 0,43-1-16,26-8 0,-9-18 15,18-17 1,43-18-16,1-16 15,-36-18-15,-17-17 0,0-27 16,-17 1 0,-26 17-16,-18 17 15,-8 9 1,-18 9-16,1 0 0,-1-1 16,0 10-1,1 8-15,-1 0 16,0 0-16,1 17 15,-1 18-15,9 8 16,0 0 0,26-8-16,9 0 15,8-9-15,-8-9 16,-9-8-16,0-1 16,0-8-16,-9 0 15,-8 0-15,0 0 16,8 0-16,0 0 15,1 9-15,17 0 16,25 8 0,45-8-16,7-1 15,-25-16-15,0-10 16,17-8-16,-8-17 16,-27 0-16,-8 8 15,-26 0-15,-9 9 16,-17 9-16,-9 0 15,-18-1-15,-17-8 16,-17 9-16,0 8 16,-9 9-1,-8 26-15,8 9 16,9 26-16,26-1 16,17-8-16,18-17 15,8-9 1,1-17-16,8-1 0,17-25 15,18-35-15,0-26 16,-18-17 0,-25-35-16,-27 0 15,-26 9-15,-8-9 16,-1 0-16,1 26 16,0 34-1,-1 27-15,9 17 16,9 9-16,9 17 0,0 9 15,17 42-15,8 45 16,36 60 0,8 26-16,0-35 15,9 26-15,8-34 16,-17-53 0,9-25-16,-18-26 15,-16-18-15,-1-8 16,-9-9-16,0-9 15,9-26-15,0-17 16,-8 9-16,-10 8 16,1 18-16,0 0 15,0 8 1,-1 9-16,10 0 0,8 0 16,8 0-1,10 17-15,8-8 0,-9 0 16,1-9-1,-10-18-15,1-8 16,0-17-16,17-18 16,-9-8-16,-8 8 15,-9 27-15,-8 16 16,-1 18 0,9 26-16,9 26 0,26 78 15,-9 35 1,-9 17-16,-26-9 15,-17-26-15,-8-17 16,-18-26-16,-9-17 16,0-18-16,27-43 15</inkml:trace>
  <inkml:trace contextRef="#ctx0" brushRef="#br0" timeOffset="38514.71">23951 6798 0,'0'0'0,"0"0"15,0-9-15,9 0 16,8 1-16,0 8 16,9 0-16,18 0 15,8 17-15,9 18 16,-9 17-16,-9 26 15,-17 0-15,-26-18 16,-17-8 0,-9 0-16,0 0 15,-9-9-15,0-17 16,-8-17-16,0-9 16,8-9-16,0-25 15,9-44-15,9-26 16,34-9-1,18-43-15,-1-8 16,1 34-16,26 17 0,8 9 16,18 26-1,-17 26-15,-18 26 16,9 26-16,26 35 16,8 34-16,9 44 15,-17 34 1,-35-17-16,-17 35 0,-9-1 15,0-51-15,-17-9 16,-1-35 0</inkml:trace>
  <inkml:trace contextRef="#ctx0" brushRef="#br0" timeOffset="39369.78">24741 6997 0,'0'0'0,"26"-9"0,26-17 15,18 0-15,34-8 16,18-10 0,-27 1-16,-25 0 15,-27-1-15,-17 10 16,-9-1-16,-8 18 15,0 8-15,-9 9 0,-9 0 16,-8 18 0,-27 16-16,1 9 15,8 18 1,0 8-16,18 9 16,8-8-16,9-18 15,18-26-15,-1 0 16,1-18-16,8-8 15,0-8-15,0-10 16,0 1-16,0 0 16,-9-1-16,1 18 15,16 0 1,10 9-16,25 17 16,18 9-16,-9-9 15,-8 0-15,25-18 16,9-25-16,1-44 15,-19-17-15,-25-8 16,-9-62-16,-17-7 16,-35 7-16,-17-25 15,-35 26 1,-44 8-16,1 9 16,16 35-16,10 26 15,-1 25-15,18 27 16,0 8-16,17 35 15,9 18-15,18 42 16,34 62-16,35 25 16,8-9-1,18 27-15,26-44 0,-18-60 16,-17-18 0,-17-17-16,-9-17 15,0-9 1,1-18-16,-10-16 0,-17-1 15,0 0-15,-17 1 16,-1-18 0,-16 0-16,-18-9 15,8 0-15,1 18 16,8 0-16,9 17 16,9 0-1,26 26-15,43 17 0,35 18 16,52 43-1,-18-26-15,-103-61 16</inkml:trace>
  <inkml:trace contextRef="#ctx0" brushRef="#br0" timeOffset="39559.43">25731 6269 0,'0'0'0,"0"0"16,26-8-16,70 8 15,77 8 1,27 1-16,9-9 16,138 9-16</inkml:trace>
  <inkml:trace contextRef="#ctx0" brushRef="#br0" timeOffset="39909.51">27138 6330 0,'0'0'0,"0"0"16,9 0-16,17 26 15,26 52-15,26 35 16,-8-9-16,-27-35 16,-17-9-16,0-16 15,-17-18 1,-1-18-16,1 1 16,-9-9-16,9-9 15,8-8-15,1-9 16,8-26-16,0-26 15,0 0-15,0 26 16,8 18-16,1-1 16,35-8-1,-10 25-15</inkml:trace>
  <inkml:trace contextRef="#ctx0" brushRef="#br0" timeOffset="40289.55">27946 6884 0,'0'0'0,"0"0"0,17-8 16,0-1-16,9 0 16,1 1-16,7-18 15,10-18-15,-1-16 16,-17-1-16,-17-8 15,0 17-15,-18 0 16,0 9-16,0 8 16,1 18-1,-1-1-15,0 18 0,-8 0 16,0 0 0,8 0-16,-8 18 15,17 34 1,0 17-16,17 0 0,0-17 15,9-9-15,27 1 16,25-1 0,9-17-16,-9-9 15,-44-8-15</inkml:trace>
  <inkml:trace contextRef="#ctx0" brushRef="#br0" timeOffset="40640.44">29075 6547 0,'0'0'0,"0"0"0,-18 0 16,-25 17 0,-27 18-16,-8-1 0,17 1 15,27-9 1,16 0-16,1 0 15,17-9-15,0 0 16,17 1-16,18-10 16,8 1-1,1-9-15,-18-9 16,0 1-16,0-1 16,-17 0-16,-1 9 15,1 0-15,0 0 16,-1 0-16,19 9 15,16 8-15,44 9 16,8-17-16,-51 0 16</inkml:trace>
  <inkml:trace contextRef="#ctx0" brushRef="#br0" timeOffset="41059.44">29743 6460 0,'0'0'0,"-8"0"0,-18 0 16,0 0-16,-1 0 15,1 17 1,9 27-16,8 8 0,18 8 16,43-8-1,18 0-15,-10-26 16,10-17-16,-1-18 15,10-34-15,-19-35 16,-8-9-16,-26-8 16,-26-26-1,-26-9-15,-17 26 0,8 26 16,9 9 0,9 25-16,-1 10 15,1 16 1,17 18-16,0 9 0,0 69 15,35 86 1,43 79-16,0-18 16,-26-69-16,-17-9 15,-9-25-15,0-44 16,-17-52-16</inkml:trace>
  <inkml:trace contextRef="#ctx0" brushRef="#br0" timeOffset="41229.62">30004 6642 0,'0'0'0,"0"-9"0,9 1 16,34-18-16,35-9 16,9 0-16,43-8 15,18 8 1,-27 9-16,-77 18 0</inkml:trace>
  <inkml:trace contextRef="#ctx0" brushRef="#br0" timeOffset="41569.69">30959 6382 0,'0'0'0,"0"0"0,0 0 16,0 0-16,0 0 16,-9 0-16,1 17 15,-18 18 1,0 17-16,-9 9 16,9-1-16,-9-8 15,18-17-15,-1-9 16,18 0-16,0 0 15,0-9-15,9-8 16,0-1-16,8-8 16,0 0-16,18-8 15,17-18 1,0-18-16,1 10 16,7-18-16,-25 17 15</inkml:trace>
  <inkml:trace contextRef="#ctx0" brushRef="#br0" timeOffset="41946.14">31654 6226 0,'0'0'0,"0"0"16,0 0-16,0 9 15,9 25-15,-9 36 16,8 25-16,-8-8 16,0-18-1,-8-26-15,-1-8 16,0-9-16,0-9 0,9-8 16,0-9-1,0-9-15,0-17 16,18-8-16,-9-1 15,-1 0 1,10 18-16,-1 0 0,9 17 16,26 17-1,0 18-15,9-1 16,0 9-16,0 1 16,-27-27-16</inkml:trace>
  <inkml:trace contextRef="#ctx0" brushRef="#br0" timeOffset="42309.72">32192 6417 0,'0'0'16,"0"0"-16,0 0 15,0 0-15,0 0 0,0 17 16,18 9-16,8 17 15,17 9 1,27 0-16,-10-8 0,-8-19 16,-8-16-1,-18-18-15,0 1 16,0-18 0,0-17-16,-17 8 15,-1 0-15,-16 9 16,-1 9-16,-8 0 15,-1-1-15,1 18 16,17 0-16,0 26 16,26 26-1,35 35-15,69 25 16,44 27-16,104 112 16</inkml:trace>
  <inkml:trace contextRef="#ctx0" brushRef="#br0" timeOffset="98861.07">6096 9353 0,'0'0'0,"0"0"0,0 0 0,18 17 16,8 18-16,43 26 16,27 43-16,-9 8 15,-18-17 1,-8-8-16,26 43 16,0 0-16,-18-35 15,-17-34-15,-8 8 16,-18-8-16,-9-35 15,-8-18-15</inkml:trace>
  <inkml:trace contextRef="#ctx0" brushRef="#br0" timeOffset="99119.16">6956 9500 0,'0'0'0,"0"0"0,0 0 16,-9 0-16,-8 0 16,-18 26-16,-26 26 15,-17 52 1,9 9-16,8 34 0,0 9 16,9-43-1,9-27-15,8 9 16,0-8-16,1 0 15,16-44-15</inkml:trace>
  <inkml:trace contextRef="#ctx0" brushRef="#br0" timeOffset="99672.42">7520 10418 0,'0'0'0,"0"0"0,0 0 15,0 0-15,0 0 16,-8 0-16,-1 0 15,-8-8 1,-9-1-16,-18 0 0,-8 9 16,-9 0-1,9 0-15,18 0 16,-1 0-16,17 9 16,1 8-16,0-8 15,17 0-15,8 8 16,18 0-1,18-8-15,8 0 16,-9-18-16,-8 0 16,0 1-16,0-10 15,-9 10-15,0-1 16,0 0 0,-9 1-16,-8 8 15,-1 0-15,10 0 16,-1 17-16,9 35 15,9 35-15,-9-1 16,9 1-16,0-1 16,-1 1-16,1-18 15,0-17-15,-18-17 16</inkml:trace>
  <inkml:trace contextRef="#ctx0" brushRef="#br0" timeOffset="99934.31">9179 9942 0,'0'0'0,"0"0"0,0 0 15,0 0 1,18 0-16,16 0 16,44 0-1,18-9-15,-27 1 16,-8 8-16,-35 0 16</inkml:trace>
  <inkml:trace contextRef="#ctx0" brushRef="#br0" timeOffset="100119.12">9136 10470 0,'0'0'0,"8"0"0,18-8 0,70-1 16,60-8-16,-34 8 15,-79 9-15</inkml:trace>
  <inkml:trace contextRef="#ctx0" brushRef="#br0" timeOffset="100749.25">11454 9284 0,'-8'0'0,"-18"0"0,-26 17 0,-27 18 16,10 8-1,-9 9-15,0 26 16,-1 26-16,27 0 16,26-26-16,18 0 15,34 26 1,17 0-16,18-18 0,52-17 16,17-25-1,18-36-15,34-51 16,-26-35-16,-17-17 15,9-26-15,-26-27 16,-53 27-16,-52-17 16,-43-10-16,-26 27 15,0 52 1,-9 17-16,-43 17 16,-26 9-16,26 17 15,8 35-15,-17 35 16,9 34-16,52 1 15,17-10-15,26-34 16</inkml:trace>
  <inkml:trace contextRef="#ctx0" brushRef="#br0" timeOffset="101035.55">11507 9907 0,'0'0'0,"0"0"16,0 0-1,0 0-15,0 0 0,0 0 16,0 0 0,0 18-16,26 25 15,34 35-15,10 17 16,-1-17-16,-25-35 15,-1 1-15,-8-10 16,8-8 0,-8-8-16,-26-10 0,-1-8 15</inkml:trace>
  <inkml:trace contextRef="#ctx0" brushRef="#br0" timeOffset="101362.64">12453 9838 0,'0'0'0,"0"0"15,0 9-15,0 8 16,9 35-16,8 26 16,1 17-16,-1-25 15,0-18 1,9-18-16,-8-8 0,-1-17 15,0-1 1,1-16-16,17-27 16,8-25-16,0-1 15,-8 9-15,0 17 16,0 18-16,17 8 16,8 18-1,-7 17-15,-1-9 0,-9 18 16,1 8-16,-27-17 15</inkml:trace>
  <inkml:trace contextRef="#ctx0" brushRef="#br0" timeOffset="101749.24">13851 9699 0,'0'0'0,"-8"0"0,-1 0 0,0 18 16,-17 16 0,-26 18-16,-26 18 15,-9 8 1,9 8-16,17 1 0,26-26 16,18-18-1,8-17-15,9 0 16,0-18-16,18 1 0,16-9 15,19-17 1,-1-18-16,-9-8 16,0 0-1,-16 8-15,-19 18 16,1-1-16,0 18 16,-1 0-16,-8 0 15,9 26 1,0 9-16,-1 8 0,10 9 15,8-9-15,-9-25 16</inkml:trace>
  <inkml:trace contextRef="#ctx0" brushRef="#br0" timeOffset="102154.29">14815 9760 0,'0'0'0,"-8"0"0,-1 0 16,-17 0-16,-35 26 16,-43 17-16,-9 9 15,26 0-15,35 0 16,17 9-16,18 0 16,8-27-16,9-8 15,26-17 1,9-9-16,17-26 0,9-26 15,0-26-15,-9-52 16,-18-9 0,-7 27-16,-19-27 15,-16-8-15,-1 34 16,-26 1-16,-8-1 16,8 27-1,0 25-15,18 18 16,8 25-16,9 10 0,9 16 15,26 27 1,25 52-16,36 68 16,43 36-16,113 60 15</inkml:trace>
  <inkml:trace contextRef="#ctx0" brushRef="#br0" timeOffset="102529.53">16196 10358 0,'0'0'0,"0"-9"0,-9-8 15,1-35 1,-18-35-16,0-51 0,-18-53 16,18 9-1,0-8-15,-9-10 16,9 36-16,-9-18 0,9 52 15,9 17 1,0 18-16,17 34 16,0 27-1,17 16-15,0 18 16,53 35-16,69 86 16,8 35-16,-25 0 15,8 43-15,-8-34 16,-35-35-16,-18-9 15,-25-26-15,-10-17 16,-16-26 0,-10-34-16,-8-10 15</inkml:trace>
  <inkml:trace contextRef="#ctx0" brushRef="#br0" timeOffset="102679.3">16265 9431 0,'0'0'0,"18"0"16,17-9-16,17 1 15,61-1-15,17 0 16,-35 9-16,-60 9 16</inkml:trace>
  <inkml:trace contextRef="#ctx0" brushRef="#br0" timeOffset="102899.52">16882 8972 0,'0'0'0,"0"0"0,9 9 16,52 25-16,51 44 15,1 35-15,-17-18 16,-1-17-16,1 0 15,-9-9 1,-26-34-16,-9-26 16,-26-1-16</inkml:trace>
  <inkml:trace contextRef="#ctx0" brushRef="#br0" timeOffset="103149.63">17264 8877 0,'0'0'0,"0"0"0,0 0 0,-9 8 0,1 18 15,-18 18 1,0 25-16,8 43 16,18 1-1,0-18-15,9 1 0,8 8 16,9-18-16,-17-17 15,0-25 1,-1-18-16,1-18 16,0 1-16</inkml:trace>
  <inkml:trace contextRef="#ctx0" brushRef="#br0" timeOffset="103348.98">17994 9154 0,'0'0'0,"0"0"16,0 0-16,0 17 15,17 35 1,0 26-16,1 0 0,-1 26 16,9 0-1,0-18-15,9-16 16,-18-44-16</inkml:trace>
  <inkml:trace contextRef="#ctx0" brushRef="#br0" timeOffset="103659.22">18775 9310 0,'0'0'0,"0"0"0,0 0 15,-8 0 1,-1 17-16,0 0 16,0 1-16,9 8 15,9 26-15,17 26 16,9 0-16,8-9 16,-8-17-16,-26-18 15,-9-8-15,-18-8 16,-8-1-16,-17-8 15,-61-18-15,-27 0 16,19-8 0,16-9-16,27-9 15,43 18-15</inkml:trace>
  <inkml:trace contextRef="#ctx0" brushRef="#br0" timeOffset="103849.64">18237 8556 0,'0'0'0,"0"0"16,0 0-16,0 0 16,26 26-1,52 26-15,35 26 0,-52-35 16</inkml:trace>
  <inkml:trace contextRef="#ctx0" brushRef="#br0" timeOffset="104500.27">20469 8634 0,'0'0'0,"-18"0"0,-25-9 15,-35 9 1,8 0-16,18 18 16,0 25-16,17 26 15,9 9-15,26 26 16,44 52-16,42 9 15,1-44 1,-17-26-16,-18 1 16,-17-27-16,-9-26 15,-18-17-15,1-17 16,-18-1-16,-8-8 16,-44-8-16,-26-18 15,9 0-15,35 0 16,8-9-16,9 9 15,17 18-15</inkml:trace>
  <inkml:trace contextRef="#ctx0" brushRef="#br0" timeOffset="104754.46">20495 8210 0,'0'0'0,"0"0"0,0 8 16,0 53-1,26 52-15,26 68 16,26 45-16,9 8 16,-9-9-16,-35-35 15,-17-25-15,-8-61 16,-9-44-1,-1-16-15,1-10 0,-9-25 16</inkml:trace>
  <inkml:trace contextRef="#ctx0" brushRef="#br0" timeOffset="104918.99">20964 9336 0,'0'0'0,"0"0"0,8-9 0,36 9 16,8-9-1,-26 9-15</inkml:trace>
  <inkml:trace contextRef="#ctx0" brushRef="#br0" timeOffset="106060.36">21545 9673 0,'0'0'0,"0"0"16,0 0-16,0 0 15,0 0-15,0 0 16,0-8-16,0-1 16,9-8-1,9-9-15,-1-9 16,0-17-16,-8-34 16,0-10-16,-9 18 15,-9 26 1,-17 9-16,0-9 0,0 17 15,8 18-15,1 0 16,0 17 0,-1 0-16,10 0 0,-1 17 15,-8 9 1,17 26-16,0 17 16,26 1-1,43 8-15,18-26 0,-9-9 16,-8-17-16,16 0 15,10-17 1,-18-1-16,-17-8 0,-18 0 16,-17-8-1,0-1-15,0 0 16,-17 1 0,0-1-16,0-17 0,-1 0 15,-8 0-15,0 0 16,-8 9-1,-1-1-15,9 10 0,0 8 16,0 0 0,0 0-16,0 8 15,0 10-15,9 8 16,-1 0-16,10-9 16,-1 0-1,26-8-15,9 0 16,-8-9-16,-9-9 0,-9-17 15,-18 0 1,-8 0-16,-8 0 16,-1 9-16,-17-1 15,9 1 1,-1 17-16,1 0 16,-1 9-16,1 8 0,8 0 15,9 9 1,0-8-16,18-1 15,16 0-15,19 9 16,7-8 0,1-10-16,-17-8 15,-1-8-15,0-1 16,1-17-16,-18 0 16,-17 17-16</inkml:trace>
  <inkml:trace contextRef="#ctx0" brushRef="#br0" timeOffset="106749.53">22631 9240 0,'0'0'0,"0"0"15,0-8-15,0-1 16,0-8-16,-9-9 16,-8 0-16,-27 0 15,-8 0 1,-8 8-16,-10 1 15,-34 0-15,-9 17 0,26 0 16,35 8 0,17 10-16,1 16 0,16 10 15,10 8 1,25 17-16,44 0 16,17-17-1,-17-17-15,-9-18 0,0-8 16,-9 0-16,1-9 15,-18-9 1,0 0-16,-18-8 16,1 0-16,0 8 15,-9 0-15,0 9 16,0 0 0,0 0-16,17 18 0,27 8 15,25 17 1,1 9-16,25 0 15,35 26-15,157 86 0</inkml:trace>
  <inkml:trace contextRef="#ctx0" brushRef="#br0" timeOffset="107179.2">23404 9162 0,'-9'0'0,"0"-8"16,-17-1-16,0 0 15,0 1-15,-8 8 16,-10 0 0,-8 17-16,17 18 15,9 8-15,18 9 16,25 0-16,0-9 16,1-17-16,8 0 15,0-17-15,0-26 16,9-27-16,-1-42 15,-16-27-15,-36-51 16,-16 16-16,-1 18 16,-17-17-16,-26 17 15,8 44 1,18 34-16,17 17 16,18 18-16,17 17 15,0 0-15,9 52 16,25 60-16,36 79 15,8-1-15,-17-34 16,8-9-16,-8-25 16,8-27-1,-8-43-15,-17-26 16,-27-17-16</inkml:trace>
  <inkml:trace contextRef="#ctx0" brushRef="#br0" timeOffset="107519.4">23873 9119 0,'0'0'0,"0"0"0,0 0 15,0 9-15,0 17 16,17 34-16,1 1 16,8-9-1,0-17-15,0-9 0,-9 0 16,0-18-1,1 1-15,8-18 16,17 1-16,9-10 0,-8 10 16,-1 8-1,1 8-15,-1 10 16,-8 25-16,0 52 16,-9 26-16,-18 1 15,-16 25-15,-10-8 16,-8-44-1,9-35-15,-9-16 0,8-18 16,1-18 0,8 1-16</inkml:trace>
  <inkml:trace contextRef="#ctx0" brushRef="#br0" timeOffset="107999.26">25019 8937 0,'0'0'0,"0"0"0,0 0 16,0 0-16,17 0 15,18 18-15,9 16 16,8 27 0,9 51-16,-18 1 15,-17-18-15,-17 9 16,-18 0-16,-8-17 15,-9-35-15,0-18 16,8-16-16,-8-18 16,0-18-16,-9-34 15,1-25 1,-1-71-16,9 1 0,8 8 16,18-16-1,0 7-15,9 53 16,8 0-16,18-1 15,17 1-15,0 35 16,1 8-16,-10 26 16,-8 17-1,-1 18-15,19 43 16,16 34-16,18 53 16,-9 17-16,-17-26 15,-18 25 1,-8-25-16,-26-26 0,-1-43 15,1-44-15</inkml:trace>
  <inkml:trace contextRef="#ctx0" brushRef="#br0" timeOffset="108880.55">25870 9214 0,'0'0'0,"0"-8"0,18-1 16,8-17-1,34 0-15,10 0 16,-9 0-16,-9 0 16,-18 0-16,-7 9 15,-10 0-15,-8-1 16,-1 18-16,-8 0 15,0 0-15,0 18 16,0 33 0,0 36-16,0 8 0,0-17 15,0-17 1,0-18-16,9-17 16,0-8-1,-9-10-15,0 1 0,0-9 16,0 0-1,8-9-15,1-8 16,8-9-16,-8 0 0,0 9 16,-1-1-1,1 10-15,8 8 16,18 0 0,17 17-16,9 9 0,0-9 15,-9 1 1,-9-10-16,1-16 15,-9-10-15,17-25 16,8-44-16,1-17 16,-26-51-16,-18-1 15,-17 0 1,-26-26-16,-8 43 16,8 61-16,-1 9 15,-7 8-15,-1 18 16,18 17-16,-1 17 15,1 9-15,8 18 16,1 51-16,16 52 16,27 18-16,17 43 15,26-9 1,35-34-16,-9-1 16,-26-34-16,1-17 15,-1-35-15,-9-18 16,-17-16-16,-8-18 15,-9-18-15,-1-16 16,-8-27-16,0 0 16,-17 1-16,-18-1 15,1 1 1,-10 25-16,10 18 0,8 8 16,0 9-1,0 0-15,17 17 16,26 35-16,44 35 15,26 25-15,-26-25 16,-61-61-16</inkml:trace>
  <inkml:trace contextRef="#ctx0" brushRef="#br0" timeOffset="109079.18">26825 8747 0,'0'0'0,"0"-9"0,26 0 15,53-17-15,34 9 16,34 0-16,44-1 16,-61 10-16,-86-1 15</inkml:trace>
  <inkml:trace contextRef="#ctx0" brushRef="#br0" timeOffset="109439.56">28614 8539 0,'0'0'0,"0"0"0,0 0 16,18 8-16,8 27 15,17 43-15,9 35 16,-17-9 0,-18-18-16,1 1 15,-10-35-15,1-26 16,0-9-16,-9-8 15,0-9-15,17-9 16,1-8-16,8-9 16,8-26-16,-8-35 15,0 9 1,-8 26-16,-1 0 16,-8 35-16</inkml:trace>
  <inkml:trace contextRef="#ctx0" brushRef="#br0" timeOffset="109799.06">29361 9258 0,'0'0'0,"0"0"16,0 0-16,0-9 15,9 0-15,0-17 16,-1 0 0,1-17-16,-18-9 15,1-8-15,-1 8 16,0 8-16,1 10 16,-1 16-16,0 1 15,9 17-15,0 0 16,0 0-16,9 17 15,17 9-15,9 0 16,8 9-16,44 8 16,26 9-16,0-17 15,-61-27 1</inkml:trace>
  <inkml:trace contextRef="#ctx0" brushRef="#br0" timeOffset="110129.43">30160 8816 0,'0'0'0,"-9"0"0,1 0 16,-18 17-16,0 18 15,-9-9-15,18 0 0,-1 0 31,1 0-31,17 0 16,0 0-16,17 0 16,1-18-16,16 1 15,1 0-15,0-9 16,-9-9-16,0 0 16,0 1-1,-17 8-15,-1 0 16,1 0-16,8 8 15,9 18-15,9 35 16,9 8-16,-18-34 16</inkml:trace>
  <inkml:trace contextRef="#ctx0" brushRef="#br0" timeOffset="110579.48">30811 8643 0,'0'0'0,"0"0"16,0 0-16,-8 0 15,-1 8-15,-8 18 16,-1 18-16,27 25 16,8 0-1,9 1-15,35 16 16,26-17-16,0-34 15,-26-35-15,-9-9 16,0-25-16,0-53 16,0-25-16,-26-1 15,-17-8 1,-18-18-16,-8 35 16,8 35-16,-8 8 15,-1 18-15,10 8 16,-1 18-16,9 17 15,0 0-15,0 26 16,9 69-16,8 70 16,18 43-16,-9-26 15,9-18 1,-9-17-16,-26-51 16,-18-27-16,18-34 15,0-18-15</inkml:trace>
  <inkml:trace contextRef="#ctx0" brushRef="#br0" timeOffset="110748.96">31150 8885 0,'0'0'0,"0"0"0,0 0 16,0-8 0,18-1-16,-1 0 15,26-8-15,35-9 0,18 9 16,0-18-1,-36 18-15</inkml:trace>
  <inkml:trace contextRef="#ctx0" brushRef="#br0" timeOffset="111081.06">31810 8686 0,'0'0'0,"0"0"0,0 0 0,-9 17 16,1 1-16,8 16 15,0 10-15,0-1 16,0 0-16,8-17 16,1 0-16,-9-17 15,0 0-15,0-1 16,0 1-16,0-9 15,0 0 1,0 0-16,0 0 16,0 9-16,0-9 15,0 8-15,18 1 16,-1 8-16,35 1 16,9-10-1,-18 1-15,-17-9 0</inkml:trace>
  <inkml:trace contextRef="#ctx0" brushRef="#br0" timeOffset="111339.21">32149 8625 0,'0'0'0,"0"0"0,0 0 0,0 9 16,9 17-1,8 35-15,0 17 0,1 0 16,-1-9 0,0-8-16,-8-18 15,0-9 1,-9-8-16,0-17 0,0-9 16,0 0-1,8-9-15,-8 9 16</inkml:trace>
  <inkml:trace contextRef="#ctx0" brushRef="#br0" timeOffset="111699.18">32548 8981 0,'0'0'0,"0"0"0,0 0 15,0 0-15,9 0 16,8 8-16,1 1 16,8 8-16,26 1 15,9-10 1,-1 1-16,-16-9 16,-18-9-16,0 1 15,-17-18-15,-9 0 16,-9-9-16,0 9 15,-8 9 1,0-1-16,-1 10 16,10 8-16,8 0 15,8 26-15,44 26 16,35 26-16,78 43 16,156 113-16</inkml:trace>
  <inkml:trace contextRef="#ctx0" brushRef="#br0" timeOffset="112099.01">32270 9084 0,'0'0'0,"0"0"15,0-8-15,18-1 0,17-17 16,-1 0 0,1-8-16,-9-1 15,0 18 1,-9-1-16,-8 18 0,9 0 16,-1 18-1,18 16-15,8 61 16,70 209-16</inkml:trace>
  <inkml:trace contextRef="#ctx0" brushRef="#br0" timeOffset="114781.06">12323 12471 0,'0'0'0,"0"0"0,0 0 0,0 0 15,0 0-15,0 0 16,0 9-1,0 8-15,9 18 16,-1 34-16,10 35 16,-1 9-16,-8-18 15,-1 9 1,1 26-16,0-18 0,-1-34 16,1-17-1,0 8-15,-1-8 16,1-9-16,-9-17 0,0-9 15,0-9 1,0-8-16,0-1 16,0-8-1,-9 0-15,-8-8 16,-44-1-16,-26-8 16,-8 8-16,8 26 15,0 27-15,-26 16 16,0 9-16,35 9 15,9 26-15,25 18 16,18-18 0,9 8-16,26 27 0,25-18 15,53-8 1,9-9-16,51-9 16,36 0-16,-18-52 15,26-25-15,-18-27 16,10-43-16,8-17 15,-52-26-15,0-35 16,-9 0 0,-43-18-16,-26 1 15,-44 26-15,-26-18 16,-43-8-16,-17 26 16,-1 34-16,-43 1 15,-17 8 1,9 26-16,-10 17 15,-8 18-15,26 17 16,27 17-16,25 0 16,35 1-16,17-10 15</inkml:trace>
  <inkml:trace contextRef="#ctx0" brushRef="#br0" timeOffset="115099.12">12627 14923 0,'0'0'0,"0"0"0,17 17 16,1 17-16,16 36 15,-8 8-15,0 34 0,-17 36 16,0 7 0,-9 1-16,-9 18 15,0-27 1,1-26-16,-1 0 0,0-43 16,18-8-1,8-27-15,-8-26 16</inkml:trace>
  <inkml:trace contextRef="#ctx0" brushRef="#br0" timeOffset="115699.17">14225 13589 0,'0'0'0,"0"0"0,0 0 0,0 0 16,0 0-16,0 17 15,8 35 1,10 17-16,16 26 0,10 44 16,8 26-1,-9-35-15,-17-9 16,-17-17 0,0-26-16,0-35 0</inkml:trace>
  <inkml:trace contextRef="#ctx0" brushRef="#br0" timeOffset="115963.29">14216 13883 0,'0'0'0,"0"0"0,0 0 0,0 0 15,17 0 1,44 0-16,26 0 16,0 0-16,-18-9 15,18 9-15,-9-8 16,-17-1 0,-9 0-16,-8 9 0,-27 9 15</inkml:trace>
  <inkml:trace contextRef="#ctx0" brushRef="#br0" timeOffset="116129.24">14294 14334 0,'0'0'0,"0"0"0,18 0 0,25 8 16,26-8-1,1-8-15,17-1 16,17 0-16,-17-8 15,-18 0 1,-17-18-16,-17 18 16</inkml:trace>
  <inkml:trace contextRef="#ctx0" brushRef="#br0" timeOffset="116299.03">14659 14446 0,'0'0'0,"0"0"0,0 0 16,0 0 0,26 0-16,43 17 15,36 1-15,-19-10 16,-42-8-16</inkml:trace>
  <inkml:trace contextRef="#ctx0" brushRef="#br0" timeOffset="116520.48">15232 13026 0,'0'0'0,"-9"8"0,1 62 0,-10 59 15,18 1-15,9 9 16,-9 17 0,-9 156-16</inkml:trace>
  <inkml:trace contextRef="#ctx0" brushRef="#br0" timeOffset="117068.99">15770 14723 0,'0'0'0,"-8"0"0,-10-8 16,-8-1-1,-17 0-15,-27 1 0,-16 8 16,-1 17 0,9 0-16,34 1 15,9-1 1,18-8-16,0-1 0,17 1 16,0 0-1,26 8-15,26 0 16,9-8-16,-9-18 0,9-25 15,8-36 1,1-16-16,-18 16 16,-18-25-1,-16-26-15,-27 17 16,-17 26-16,0 17 16,0 9-16,0 9 15,0 8-15,-9 18 16,9 17-16,0 0 15,9 17-15,-1 35 16,27 52 0,17 26-16,17 26 15,27-9-15,8-34 16,0-9-16,0 9 16,-34-53-16</inkml:trace>
  <inkml:trace contextRef="#ctx0" brushRef="#br0" timeOffset="117279.03">16231 14775 0,'0'0'0,"0"18"0,17-1 16,0 26-16,1 27 15,-9-1-15,-1-35 16,1 10 0,0-1-16,-1-26 0</inkml:trace>
  <inkml:trace contextRef="#ctx0" brushRef="#br0" timeOffset="117479.04">16248 14411 0,'0'0'0,"0"0"0,0 0 16,0 0-16,17 9 16,10 0-16,16-1 15,35 1-15,44-18 16,-53 1-16</inkml:trace>
  <inkml:trace contextRef="#ctx0" brushRef="#br0" timeOffset="118129.37">16500 14108 0,'0'0'0,"0"0"0,0 0 16,0 0-16,0 0 15,0 9 1,0 8-16,0 1 16,0 25-16,0 9 15,17 9-15,18 16 16,17 27-16,9-8 15,0-18-15,-9-26 16,-26-26-16</inkml:trace>
  <inkml:trace contextRef="#ctx0" brushRef="#br0" timeOffset="118509.4">17412 13926 0,'0'0'16,"0"0"-16,0 0 0,0 0 16,0 9-1,0 26-15,17 60 0,18 35 16,8 43-16,9 9 15,-8-35 1,-18-8-16,-17-9 0,-18-35 16,-17-26-1,-18-17-15,1-8 16,0-18 0,-18-9-16,-9-17 0,1-17 15,8-27-15,18-34 16,25 9-1,27-26-15,43-44 0,18 18 16,-36 86 0</inkml:trace>
  <inkml:trace contextRef="#ctx0" brushRef="#br0" timeOffset="118764.91">18193 13805 0,'0'0'0,"0"0"0,0 0 15,0 0 1,0 0-16,9 0 16,8 17-16,9 18 15,18 34-15,25 70 16,-8 0-16,-17-27 15,-18-8-15,-18-26 16,10-9-16,-10-34 16</inkml:trace>
  <inkml:trace contextRef="#ctx0" brushRef="#br0" timeOffset="119409.13">18193 13900 0,'0'0'0,"0"0"0,0 0 16,0 0-1,0 0-15,9 0 0,17 0 16,35-8-16,43-18 15,0 0 1,-8-18-16,8-7 16,9-1-1,-18 8-15,-60 27 16</inkml:trace>
  <inkml:trace contextRef="#ctx0" brushRef="#br0" timeOffset="119610">18315 14359 0,'0'0'0,"0"0"15,0 0-15,0 0 16,9 0-16,43 9 16,26 0-16,9-18 15,8 0-15,18-16 16,-9 7-16,-17 1 15,-52 8-15</inkml:trace>
  <inkml:trace contextRef="#ctx0" brushRef="#br0" timeOffset="119799.1">18619 14663 0,'0'0'0,"0"0"15,0 0-15,17 0 16,18 8-16,52 1 16,17-9-16,0 0 15,-52 0 1</inkml:trace>
  <inkml:trace contextRef="#ctx0" brushRef="#br0" timeOffset="120209.13">19609 14126 0,'0'0'0,"0"0"0,-9 0 0,-17 17 15,-26 0 1,-9 18-16,0 8 0,9 1 15,18-18-15,16 0 16,18-1 0,9 10-16,26 0 0,17-1 15,-9-16 1,1-10-16,8-16 16,0-1-1,0 0-15,-17 1 0,-9-1 16,0 9-16,-18 0 15,1 0 1,-9 9-16,9 43 0,0 43 16,-9 18-1,17 43-15,0 17 16,1-35 0,-10-8-16,1-34 15,0-18-15,-9-35 16</inkml:trace>
  <inkml:trace contextRef="#ctx0" brushRef="#br0" timeOffset="120408.8">19948 14524 0,'0'0'0,"0"0"0,8 17 16,1 27-16,0 8 15,-1 8-15,-16-8 16,-1 0-16,-8-8 16,8-27-16,9-8 15</inkml:trace>
  <inkml:trace contextRef="#ctx0" brushRef="#br0" timeOffset="120589.02">19600 13121 0,'0'0'0,"0"0"0,0 0 0,-8 9 16,-10 17-1,-25 8-15,8-17 16</inkml:trace>
  <inkml:trace contextRef="#ctx0" brushRef="#br0" timeOffset="122065.09">12366 12783 0,'0'0'0,"0"-9"0,0 1 16,0-10-16,0-25 16,0-70-1,0-25-15,0-1 16,9-43-16,-9 18 15,-9 8-15,1-9 16,-10 53-16,-8 25 16,0 9-16,-9 9 15,1 17-15,8 17 16,8 18 0,1 8-16,17 9 15,0 0-15,9 18 0,34 8 16,26 34-1,53 18-15,52 17 16,69 1-16,17-18 16,18-18-16,61-8 15,-52-8 1,-18 8-16,17 0 0,-43 0 16,-34-9-1,-18-9-15,-35 10 16,-43-10-16,-17 1 0,-9 0 15,-27-1 1,-16-8-16,-1 9 16,-17-9-1,0 0-15,-17-17 0,0-1 16,-1-8 0,10-8-16,-1-18 15,0 0-15,1-18 16,8-34-16,-9-17 15,1 0-15,-10 26 16,10-1 0,-1-8-16,0 0 0,-8 18 15,8 8 1,1 17-16,-1 9 16,1 9-16,8 8 15,17 18-15,9 34 16,9 9-16,-18 17 15,1 18-15,-1 26 16,-17-18-16,0-26 16,0-17-1,-8-9-15,-10-17 16,1-8-16,0-10 16,-1 1-16,1-9 15,8-9-15,10-17 16,16-34-16,9-27 15,-9 1 1,1 16-16,-18 1 16,0 0-16,-9 8 15,9 18-15,0 17 16,1 8-16,7 18 16,10 9-1,8 26-15,-9 8 16,1 9-16,-10 17 15,-8-8-15,0 0 16,1-9-16,-10-9 16,0-17-16,18 0 15,34 8-15,27-8 16,26 0 0,60-17-16,44-18 15,26 1-15,52-18 16,-35 8-16,26 1 15,9 0-15,-61 8 16,-8 18-16,-18 8 16,-61 9-16,-34-9 15,-10 9 1,-42-8-16,-18-1 0,-17-8 16</inkml:trace>
  <inkml:trace contextRef="#ctx0" brushRef="#br0" timeOffset="122484.35">17021 10618 0,'0'0'0,"0"0"0,0 0 16,0 0-16,0 0 0,0 0 15,-9 8 1,1 10-16,-1 16 16,9 10-1,9 42-15,-1 27 0,1-9 16,0-18 0,-1-16-16,10-1 15,-10-8-15,1-35 16,-9-18-16,0-8 15</inkml:trace>
  <inkml:trace contextRef="#ctx0" brushRef="#br0" timeOffset="122846.86">17299 10427 0,'0'0'0,"0"0"0,0-9 0,9 1 15,8-1-15,0 0 16,9 9-16,0 0 16,0 9-16,-8 8 15,-9 27-15,-18 16 16,-9 1-16,1-9 16,-9-9-1,-17-8-15,-1 8 0,-8-8 16,9-9-16,8 0 15,18 8 1,8 10-16,18 16 16,25 18-16,10-8 15,17-1-15,34 18 16,18-1-16,-9-8 16,-26-26-1,-17-17-15,-44-18 0</inkml:trace>
  <inkml:trace contextRef="#ctx0" brushRef="#br0" timeOffset="123197.92">18245 10851 0,'0'0'0,"0"0"16,-8 0-1,-10 9-15,-16 8 0,-1 27 16,0 8 0,18 17-16,17-8 15,17-18 1,9 0-16,9 1 0,0-1 16,-9 0-1,0-17-15,-9-8 16,-8-1-16,0 0 0,-18 0 15,0 18 1,-17 0-16,-17 17 16,-9-9-1,8-8-15,27-1 16,26-8-16,34 18 16,-17-10-16</inkml:trace>
  <inkml:trace contextRef="#ctx0" brushRef="#br0" timeOffset="124319.31">20130 12151 0,'0'0'0,"0"0"15,17 0-15,44 0 16,26 0-16,61 0 15,51 0-15,-8 0 16,9 0 0,-35 0-16,-9 0 15,9 0-15,-52 0 16,-35 0-16,-8 8 16,-9 1-1,-18 8-15,-17-8 0,-17 0 16,0-1-16,-18 10 15,0-10 1,1 1-16,-10 0 0,-8-18 16,9 0-1,-1 1-15,10-10 16,8-25 0,8-44-16,18 1 15,27 17-15,42-1 0,1 27 16,-1 17-1,35 17-15,9 18 16,-26 34-16,-9 18 16,-17 26-16,-26-18 15,-26 9 1,-18 26-16,-26 0 0,-17-35 16,0-17-1,-17-9-15,-9-17 0,-9-26 16,-8-17-1,16-35-15,10-9 16,17-25-16,35-44 16,34-18-16,27 19 15,-1 25-15,18 0 16,26 17 0,-9 44-16,-17 25 0,-9 27 15,9 17 1,8 26-16,-25 0 15,-9 26-15,-18 0 16,-17 0 0,-17-26-16,-1-9 15,1-17-15,-9 0 16,0-9-16,0-8 16,0 0-16,0-9 15,0-9-15,17-8 16,1-9-16,-1 0 15,18 0-15,0 0 16,25 9-16,19 8 16,7 26-1,10 9-15,52 17 16,8 9-16,9-17 16,43 0-16,9-9 15,9-9-15,26 0 16,-17-8-16,-1-18 15,-8 1-15,-44-1 16,1 9 0,-44-9-16,-53 1 15,-34-1-15,-17 9 16,-17 0-16,-10 0 16,-8 0-1</inkml:trace>
  <inkml:trace contextRef="#ctx0" brushRef="#br0" timeOffset="124919.32">21398 13026 0,'0'0'0,"0"0"16,0 0-16,0 0 16,26 26-16,43 52 15,44 34-15,-9-17 16,18 1-16,34 25 15,-34 0-15,-35-43 16,-26-26-16,-1-9 16,-16-8-16,-18-18 15,-9-8-15</inkml:trace>
  <inkml:trace contextRef="#ctx0" brushRef="#br0" timeOffset="125162.42">22327 13104 0,'0'0'0,"0"0"0,0 0 0,0 0 16,-9 8-16,-25 27 16,-27 34-16,-17 26 15,8-8-15,9 0 16,9 17-16,18-9 15,8-26-15,8-17 16,9-9 0,9-8-16,9-9 15,0-17-15</inkml:trace>
  <inkml:trace contextRef="#ctx0" brushRef="#br0" timeOffset="125659.16">23300 14013 0,'0'0'0,"0"0"0,-9 0 16,-17 0-1,-52-9-15,-44 9 0,9 0 16,18 0-16,-9 18 15,8-1 1,27-8-16,34-1 0,17 1 16,18 0-1,0-9-15,26 8 16,18-8 0,34-17-16,35-35 0,0-26 15,-18-26 1,-25 0-16,-18-17 15,-26-18-15,-17 9 16,-18 18-16,-8 8 16,-9 17-16,-18 18 15,9 17 1,1 17-16,16 18 16,1 17-16,8 9 15,-8 34-15,26 44 16,34 77-16,18 18 15,-9-9-15,0-17 16,-9-43-16,-8-9 16,-9 17-16,-17-52 15</inkml:trace>
  <inkml:trace contextRef="#ctx0" brushRef="#br0" timeOffset="125884.02">23699 13606 0,'0'0'0,"0"0"0,9 0 15,26 0-15,34 0 16,27 9-16,16-9 15,27 8-15,-8-8 16,-62-8-16</inkml:trace>
  <inkml:trace contextRef="#ctx0" brushRef="#br0" timeOffset="126139.14">24411 13277 0,'0'0'0,"0"0"16,18 17-16,-1 0 0,18 18 15,17 26 1,17 34-16,9 35 16,-34-17-1,-27-18-15,-34-9 0,-18 10 16,-8-10-16,-27-25 15,-17-26 1,-8 8-16,17-8 0,52-27 16</inkml:trace>
  <inkml:trace contextRef="#ctx0" brushRef="#br0" timeOffset="126391.15">23994 13277 0,'0'0'16,"-8"0"-16,-27 26 0,-35 17 15,1 18-15,8 17 16,9 34-16,17 1 16,18-18-1,8 0-15,18 9 16,26-8-16,43-27 15,43-26-15,62-43 16,17-43-16,104-61 16</inkml:trace>
  <inkml:trace contextRef="#ctx0" brushRef="#br0" timeOffset="126599.19">25167 13000 0,'0'0'0,"0"0"0,0 0 15,8 17 1,10 26-16,17 53 0,-9 7 16,-18-7-1,-16-10-15,-10-16 16,10-53-16</inkml:trace>
  <inkml:trace contextRef="#ctx0" brushRef="#br0" timeOffset="126799.32">24898 12939 0,'0'0'0,"17"-9"16,35 1-16,70 8 16,-10-9-16,-16 0 15,-9 1 1,-44-1-16</inkml:trace>
  <inkml:trace contextRef="#ctx0" brushRef="#br0" timeOffset="126997.32">24889 13701 0,'0'0'0,"0"0"16,17 0-16,44 0 15,52 18 1,26-1-16,8-8 15,27-35-15,147-44 16</inkml:trace>
  <inkml:trace contextRef="#ctx0" brushRef="#br0" timeOffset="127443.04">26148 13615 0,'0'0'0,"0"0"0,0 0 15,-9 0-15,-17 0 16,-17 0 0,-1 17-16,1 0 0,-18 1 15,9 16 1,0 10-16,17-1 15,18-17-15,17 0 16,17 0-16,1 0 16,16-18-16,10-8 15,17-43 1,-1-26-16,-7-9 0,-19-17 16,-25-35-1,-18 8-15,-17 18 16,0 18-16,-9 8 0,18 17 15,0 18 1,-1 17-16,10 17 16,-1 9-16,0 35 15,9 86-15,18 70 16,8 51 0,8 157-16</inkml:trace>
  <inkml:trace contextRef="#ctx0" brushRef="#br0" timeOffset="128719.35">21780 14897 0,'0'0'0,"0"0"15,0 0-15,0 0 16,9 0-16,34 26 16,70 51-16,26 27 15,-26-17-15,26 8 16,0 27-16,-44-18 16,-17-27-1,-17-16-15,-26-26 0,-18-18 16</inkml:trace>
  <inkml:trace contextRef="#ctx0" brushRef="#br0" timeOffset="128989.4">22553 14801 0,'0'0'0,"0"0"16,-9 0-16,-8 18 0,-18 8 15,-8 52 1,-10 25-16,19 10 16,-1 0-16,0-1 15,18-8-15,0-26 16,-1-17 0,10-1-16,8-16 15,17-27-15,0 0 0,9-8 16,-8 0-1,398-61-15,-416 52 16</inkml:trace>
  <inkml:trace contextRef="#ctx0" brushRef="#br0" timeOffset="129333.97">23204 15252 0,'0'0'0,"0"0"0,0 0 0,0 0 16,0 0-1,0 0-15,0 0 0,-9 0 16,-17 0-16,-8 8 15,-10 1 1,9 0-16,1-1 16,16 1-16,1 0 15,17-1-15,0 1 16,17 8 0,1 1-16,8-10 15,0 1-15,0 0 16,0-1-16,9 10 15,-1 8-15,1 17 16,-9-944-16,0 1914 16,-8-961-16,-1 9 15,0 17 1,1 0-16,-1-17 0,9-1 16,0-8-1,-8-26-15</inkml:trace>
  <inkml:trace contextRef="#ctx0" brushRef="#br0" timeOffset="129549.22">23786 15260 0,'0'0'0,"0"0"0,26 0 16,26 0-16,9 9 15,26 0 1,52-1-16,-9 1 16,-35-18-16,-8 1 15,0-10-15,9-16 16,-44 16-16</inkml:trace>
  <inkml:trace contextRef="#ctx0" brushRef="#br0" timeOffset="129809.34">24585 14871 0,'0'0'0,"0"0"16,0 0-16,26 17 16,26 18-16,18 25 15,-10 27-15,-25-9 16,-18 17-16,-25 35 15,-36-17 1,-16-27-16,-10-17 16,-17-8-16,-17-18 15,17-25-15,26-10 16,44-8-16</inkml:trace>
  <inkml:trace contextRef="#ctx0" brushRef="#br0" timeOffset="130010.72">23699 14879 0,'0'0'0,"-9"0"0,-8 18 16,-18 33 0,-17 36-16,0 8 0,26 9 15,26 44-15,26-10 16,26-25-1,61-9-15,43 8 0,140 70 16</inkml:trace>
  <inkml:trace contextRef="#ctx0" brushRef="#br0" timeOffset="130251.61">25497 14758 0,'0'0'0,"0"0"0,0 0 16,8 17-16,1 9 15,0 26-15,-1 26 16,-8 9-16,-8-9 15,-1-26-15,9-26 16</inkml:trace>
  <inkml:trace contextRef="#ctx0" brushRef="#br0" timeOffset="130459.2">25063 14680 0,'0'0'0,"0"0"0,17-9 16,35 1-1,17-1-15,18 0 0,9 1 32,8-10-32,-8 1 0,-18-9 15,-35 9-15</inkml:trace>
  <inkml:trace contextRef="#ctx0" brushRef="#br0" timeOffset="130659.06">25132 15494 0,'0'0'0,"0"0"0,9 0 16,25 0-16,27-8 15,17-1 1,44-17-16,17-17 0,-9 17 16,-69 17-1</inkml:trace>
  <inkml:trace contextRef="#ctx0" brushRef="#br0" timeOffset="131039.01">26365 15061 0,'0'0'0,"0"0"16,0 0-16,-9 0 15,1 0 1,-10 9-16,-8 8 16,0 0-16,0 1 15,9-1-15,0 9 16,-1-9-16,9 1 15,9-1-15,0 0 16,0 1-16,9-10 16,9 1-16,-1 8 15,0-8 1,1 8-16,8 1 16,17 16-16,9 18 15,9 18-15,0 7 16,-18-7-16,-8-1 15,-9 18-15,0-1 16,-9-16-16,-8-27 16,-9-8-16,9-9 15,-1-18 1</inkml:trace>
  <inkml:trace contextRef="#ctx0" brushRef="#br0" timeOffset="132002.45">26096 12289 0,'0'0'0,"0"0"0,9 0 0,25-8 16,27-1 0,61-17-16,51 9 15,18-9-15,18 0 16,-9 0-16,-18-9 16,-8-8-1,-18-1-15,18 1 16,-35 17-16,-35 9 0,9 17 15,-9 26 1,-17 0-16,-26 8 16,-18-8-16,-17 0 15,0 0 1,-17 9-16,-1 8 16,-16 1-16,-1-18 15,0 0-15,-17-18 16,0 1-16,-8-18 15,-10 1-15,9-10 16,18 1-16,0-9 16,-1 0-16,1-9 15,17 1 1,0-1-16,0 0 16,17 18-16,9 0 15,18 17-15,8 17 16,0 9-16,0 9 15,-8 17-15,-1 8 16,-17 1-16,-17 0 16,-1-18-1,-16-17-15,-10-9 16,-25-8-16,-27-9 16,1-9-16,8-17 15,18 9-15,25 0 16,1-1-16,17 1 15,43 0-15,1-1 16</inkml:trace>
  <inkml:trace contextRef="#ctx0" brushRef="#br0" timeOffset="132649.23">29005 13104 0,'0'0'0,"0"0"0,0 0 16,0 0 0,0 26-16,18 34 15,-1 27-15,9 8 16,9 44-16,-1 8 15,-8-26-15,-17-8 16,-18 17-16,-8-18 16,8-77-16</inkml:trace>
  <inkml:trace contextRef="#ctx0" brushRef="#br0" timeOffset="132899.32">28519 13589 0,'0'0'0,"0"0"16,0-9-16,17-34 16,1-61-16,-1-9 15,26 18 1,36-9-16,16 9 0,-8 17 16,-9 26-1,26 26-15,9 26 16,-17 43-16,-27 9 15,-17 26-15,9 60 16,-18 18-16,-16 61 16,-10 164-1</inkml:trace>
  <inkml:trace contextRef="#ctx0" brushRef="#br0" timeOffset="133292.88">28666 14541 0,'0'0'0,"0"0"0,9 9 16,17 26-16,26 25 15,9 18 1,0 18-16,0 16 0,-9-8 16,-17-35-1,-9-17-15,0-26 16,-9 0-16,0-17 16,9 0-1,9-27-15,0-25 0,8-18 16,1-17-1,-18-25-15,0-19 16,0 18-16,-17 35 16,-1 8-16,10 27 15,-10 8-15,1 17 16</inkml:trace>
  <inkml:trace contextRef="#ctx0" brushRef="#br0" timeOffset="133833.94">29795 15676 0,'0'0'0,"0"0"16,0 0-16,-8-9 15,-10-8-15,-25-9 16,0 0-16,-1 0 16,1 9-16,-1-1 15,10 1 1,-1 0-16,9 17 0,8 0 16,10 0-1,8 0-15,0 0 16,0 0-16,8 9 15,10-9-15,-1-9 16,9-8-16,0-9 16,-17-18-1,0-25-15,-9-52 16,-9 17-16,0 26 16,1 0-16,-1 0 15,-9-9-15,1 27 16,0 25-16,8 18 15,9 8-15,0 9 16,0 26-16,17 26 16,9 61-16,18 42 15,8-7 1,9 25-16,-9-26 16,9-43-16,-9-43 15,-35-44-15</inkml:trace>
  <inkml:trace contextRef="#ctx0" brushRef="#br0" timeOffset="134045.1">30004 15269 0,'0'0'0,"0"0"0,9 0 15,25 9-15,27-1 16,9 1-16,-10 0 16,18-18-16,-17 9 15,-35 0-15</inkml:trace>
  <inkml:trace contextRef="#ctx0" brushRef="#br0" timeOffset="134249">30030 14905 0,'0'0'0,"0"0"0,0 0 16,0 9-16,17 43 16,18 43-16,0 9 15,17 26 1,-9 9-16,1-27 15,8 1-15,-26-44 16</inkml:trace>
  <inkml:trace contextRef="#ctx0" brushRef="#br0" timeOffset="134583.66">30768 14888 0,'0'0'0,"0"0"0,0 0 0,17 17 16,9 44-1,9 43-15,26 52 16,0 34 0,-9-17-16,-26-8 15,-9-18-15,-25-51 0,-10-44 16,-8-9-1,0-17-15,0 0 16,0-18-16,-9-8 16,-17-26-16,-17-43 15,8-17 1,26-18-16,27-9 0,34-17 16,8 35-1,-16 60-15</inkml:trace>
  <inkml:trace contextRef="#ctx0" brushRef="#br0" timeOffset="134988.91">31124 14481 0,'0'0'0,"0"0"0,0 0 16,0 8-1,9 36-15,8 34 16,18 43-16,0 52 16,-1-17-1,10-35-15,8-8 16,9-35-16,-9-26 15,-9-26-15,-8-17 16,8-27-16,-8-8 16,0-8-16,0-36 15,-9-51-15,-9 8 16,-8 18-16,-18-26 16,0 0-1,1 34-15,-1 35 16,-8 9-16,8 17 0,9 17 15</inkml:trace>
  <inkml:trace contextRef="#ctx0" brushRef="#br0" timeOffset="135369.17">32218 15130 0,'0'0'0,"0"0"0,0 0 0,0 0 16,-8 0-16,-10 9 16,-34 0-16,-26 8 15,0 0-15,17-8 16,26 0 0,18-1-16,0 1 15,8 0-15,9-9 0,9 0 16,17 17-1,17 0-15,9-8 16,-8 0-16,-18-1 16,8 1-16,1 8 15,0 27 1,8 25-16,-17 18 0,0-1 16,-8 9-1,-10 27-15,-8-10 16,-8-25-16,-1-18 0,9-34 15</inkml:trace>
  <inkml:trace contextRef="#ctx0" brushRef="#br0" timeOffset="135679.04">30421 16239 0,'0'0'0,"0"0"0,0 9 16,0 34-1,17 52-15,9 35 16,9 70-16,-9 7 0,-9-7 15,-8-27 1,-18-35-16,1 1 16,-18-9-1,-9-35-15,17-43 16,10-34-16</inkml:trace>
  <inkml:trace contextRef="#ctx0" brushRef="#br0" timeOffset="135979.13">29691 17469 0,'0'0'0,"0"0"0,26 17 0,26 1 16,18-1-16,60 0 16,26 9-16,18-8 15,35-10-15,129 1 16</inkml:trace>
  <inkml:trace contextRef="#ctx0" brushRef="#br0" timeOffset="136186.38">29891 17608 0,'0'0'0,"-9"0"0,1 17 0,-27 35 16,-17 9-1,8-9-15,18-9 16,18-17 0</inkml:trace>
  <inkml:trace contextRef="#ctx0" brushRef="#br0" timeOffset="136379.41">30473 17712 0,'0'0'0,"-9"26"0,0 8 0,-8 18 16,-9 0-1,-17-9-15,-10 9 16,1-8-16,18-10 0,-1-8 15,18-17 1</inkml:trace>
  <inkml:trace contextRef="#ctx0" brushRef="#br0" timeOffset="136563.45">30968 17919 0,'0'0'0,"-9"0"0,0 18 16,1 16-16,-10 1 15,-8 8-15,18-25 16,8-18-16,0 0 16</inkml:trace>
  <inkml:trace contextRef="#ctx0" brushRef="#br0" timeOffset="136689.22">31428 17512 0,'0'0'0,"0"9"0,-9 34 15,-25 44-15,-36 34 16,-60-8-16,-131 86 16</inkml:trace>
  <inkml:trace contextRef="#ctx0" brushRef="#br0" timeOffset="137379.25">11359 17088 0,'0'0'0,"9"0"0,43-9 15,121-8-15,114-35 16,8-9-16,-8-17 16,34 0-16,-52 18 15,-8 8-15,-9 9 16,-79 8-16,-25 18 15,-44 8-15,-69 9 16</inkml:trace>
  <inkml:trace contextRef="#ctx0" brushRef="#br0" timeOffset="137589.32">12019 16897 0,'0'0'0,"0"0"0,0 0 15,0 0 1,-9 26-16,1 61 16,-19 60-1,-25 26-15,-43 148 0</inkml:trace>
  <inkml:trace contextRef="#ctx0" brushRef="#br0" timeOffset="137839.26">12800 16733 0,'0'0'0,"0"0"0,-8 26 16,-27 52 0,-17 26-16,-35 26 15,9 17 1,8-26-16,10-34 0,16-18 16,27-43-1,17-26-15,0 0 16</inkml:trace>
  <inkml:trace contextRef="#ctx0" brushRef="#br0" timeOffset="138049.28">13278 16369 0,'0'0'0,"0"17"0,0 9 15,0 18-15,-9 25 16,-25 26-16,-27 44 15,-9-1-15,1-42 16,17-10-16,8-8 16,18-34-1,9-27-15,8 0 16,9 1-16</inkml:trace>
  <inkml:trace contextRef="#ctx0" brushRef="#br0" timeOffset="138209.28">13799 16421 0,'0'0'0,"0"17"15,0 18-15,9 26 0,0 77 16,-18 79 0,-26 25-16,9-60 15,26-121-15</inkml:trace>
  <inkml:trace contextRef="#ctx0" brushRef="#br0" timeOffset="144858.73">23143 15208 0,'0'0'0,"0"0"0,0 0 16,0 0-16,0 0 16,0 0-16,0 0 15,0 0-15,0 0 16,0-8 0,0-1-16,9 0 15,-9-17-15,0 0 0,-9 9 16,1 0-1,-1-1 1,-17 18-16,-9 9 16,-26 26-16,1 8 15,7 0-15,19 9 16,-1 9-16,18-9 16,8 0-16,9-17 15,0-9-15,17 0 16,1-9-16,8-9 15,8 1-15,-7-9 16,-1-9-16,0 9 16,0 0-1,-9-8-15,-8-1 0,-1 9 16,1 0 0,0 0-16,-1 0 15,10 26-15,-1 17 16,1 1-16,-1 25 15,18 44-15,-9-9 16,-9-18-16,9-16 16,0-10-16,0 1 15,0-9 1,-8-18-16,-1-8 16,-8-8-16,8-10 15,18-16-15,8-10 16,-25 10-16</inkml:trace>
  <inkml:trace contextRef="#ctx0" brushRef="#br0" timeOffset="175288.77">2944 7673 0,'0'0'0,"69"0"0,166 8 0,43 10 0,34-1 16,-42 0-1,-140-17-15,0 0 0,-34 0 16,-44 0 0,-17-8-16,-9 8 15,-18 0 1</inkml:trace>
  <inkml:trace contextRef="#ctx0" brushRef="#br0" timeOffset="175508.79">3031 8322 0,'0'0'0,"0"0"0,43 0 16,44 0-16,52 9 15,61 8-15,-9-17 16,-26-26-16,17-8 15,-34-1-15,-87 18 16</inkml:trace>
  <inkml:trace contextRef="#ctx0" brushRef="#br0" timeOffset="175750.68">4325 7144 0,'0'0'0,"0"0"0,8 9 15,45 60-15,42 87 16,1 43-16,-27 18 16,-26 51-16,-25-8 15,-44 0-15,-35-17 16,-26-44-16,0-17 15,0-78 1,53-61-16</inkml:trace>
  <inkml:trace contextRef="#ctx0" brushRef="#br0" timeOffset="176198.79">3213 10202 0,'0'0'0,"18"0"0,25 9 0,87-9 16,53 0-16,34 8 15,0 1 1,-9-9-16,-8-9 16,-35 1-16,-26-18 15,-26 8-15,-52 1 16,-1 0 0,-16-9-16,-27 17 15</inkml:trace>
  <inkml:trace contextRef="#ctx0" brushRef="#br0" timeOffset="176389.08">3856 10877 0,'0'0'0,"0"0"15,26 0-15,69 18 16,62 16-1,68 10-15,10-1 16,-35-17-16,-27-35 16,-103 1-16</inkml:trace>
  <inkml:trace contextRef="#ctx0" brushRef="#br0" timeOffset="176629.22">5193 10306 0,'0'0'0,"0"0"0,26 17 16,61 52-16,43 70 15,-25 17-15,-45 34 16,-34 27-16,-112 34 15,-36-43 1,79-147-16</inkml:trace>
  <inkml:trace contextRef="#ctx0" brushRef="#br0" timeOffset="177588.93">2657 4762 0,'9'0'16,"26"0"-16,26 9 0,86 8 0,331 70 0,-53-9 16,-303-70-1,191 36-15</inkml:trace>
  <inkml:trace contextRef="#ctx0" brushRef="#br0" timeOffset="177793.87">2597 5438 0,'8'0'0,"44"-9"15,61 1-15,122-1 16,60 0-16,-43 1 16,-44-10-1,-8-51-15,121-96 16</inkml:trace>
  <inkml:trace contextRef="#ctx0" brushRef="#br0" timeOffset="178040.41">3830 4606 0,'0'0'0,"0"0"0,26 9 16,78 52-16,35 51 15,17 61-15,-8 44 16,-53 26-16,-69-27 15,-78 1 1,-69-27-16,-53-69 16,-52-25-16,35-44 0,130-35 15</inkml:trace>
  <inkml:trace contextRef="#ctx0" brushRef="#br0" timeOffset="178455.62">2544 1887 0,'0'0'0,"0"0"15,0 0-15,9 0 16,61 0-16,25 17 15,27 0-15,43 9 16,-9-17-16,-26-9 16,9-9-1,-17 1-15,-44-1 0,-43 0 16,-35 9 0,-18 0-16,1 0 15</inkml:trace>
  <inkml:trace contextRef="#ctx0" brushRef="#br0" timeOffset="178598.71">2518 2857 0,'0'0'0,"26"-9"0,79-8 16,103-9-1,27 8-15,-27 1 16,113 0-16</inkml:trace>
  <inkml:trace contextRef="#ctx0" brushRef="#br0" timeOffset="178878.79">3665 1627 0,'0'0'0,"26"0"0,43 43 15,105 87 1,17 78-16,-52 17 16,-35-8-1,-52-1-15,-60-8 0,-36-9 16,-51-8-16,-36-18 15,18-52 1,79-86-16</inkml:trace>
  <inkml:trace contextRef="#ctx0" brushRef="#br0" timeOffset="181461.14">973 12740 0,'0'0'0,"0"0"0,0 0 0,0 0 0,26 26 16,17 17-16,9 18 15,26 17 1,44 17-16,8 26 16,-43-8-16,-9-18 15,0 9-15,1 0 16,-19-17-16,-34-27 16,-8-17-16,-10-25 15,-8-18-15</inkml:trace>
  <inkml:trace contextRef="#ctx0" brushRef="#br0" timeOffset="181719.12">1667 12618 0,'0'0'0,"0"0"16,0 0-1,0 0-15,0 0 0,-8 18 16,-27 68-16,-26 53 15,-34 34 1,-18 18-16,26-1 0,17 1 16,27-52-1,17-53-15,9-17 16,17 1 0,26-18-16,34-26 0,53-26 15,-43-9-15</inkml:trace>
  <inkml:trace contextRef="#ctx0" brushRef="#br0" timeOffset="182076.63">2597 13571 0,'0'0'0,"0"0"16,-9 0-16,0 0 0,-17 0 15,-43 18 1,-44-1-16,26 9 16,17 9-16,10-9 15,16 0-15,10-18 16,16 1 0,1 0-16,17-9 15,0 0-15,0 0 16,0-9-16,8 0 15,10-8-15,25 0 16,27-1-16,8 18 16,0 18-1,0 8-15,18 17 16,17 9-16,-9 0 16,-17-9-16,-53-26 15</inkml:trace>
  <inkml:trace contextRef="#ctx0" brushRef="#br0" timeOffset="182521.17">3396 13407 0,'0'0'0,"-9"0"0,9 0 0,-35 0 15,-17 17-15,-9 0 0,9 9 16,17 9 0,18 0-16,17 17 15,26 0-15,17 8 16,10-16-16,-19-10 16,-8-25-1,0-18-15,0-25 0,1-10 16,-19-25-16,-8-52 15,-17-18 1,-27 18-16,-34-18 0,-9 9 16,18 35-1,26 26-15,16 25 16,10 27 0,8 0-16,9 17 0,0 17 15,18 52-15,60 131 16,17 51-1,-34 9-15,-9-18 0,-8-8 16,-18-52 0,-9-121-16</inkml:trace>
  <inkml:trace contextRef="#ctx0" brushRef="#br0" timeOffset="182719.17">3908 14013 0,'0'-9'0,"0"1"0,0-1 15,0 0 1,0 9-16,0 0 0,0 0 16,0 0-1,17 18-15,9 68 16,-8 36 0,-10-10-16,1 1 0,0-44 15,-1-43-15</inkml:trace>
  <inkml:trace contextRef="#ctx0" brushRef="#br0" timeOffset="182988.57">4194 12696 0,'0'0'0,"0"0"0,9 0 15,17 0 1,35 26-16,52 26 16,17 26-1,-26 0-15,-8 0 0,17 35 16,-9 8 0,-26-26-16,-34-34 15,-18-18-15,-9-17 0,-8-17 16,-9-9-1</inkml:trace>
  <inkml:trace contextRef="#ctx0" brushRef="#br0" timeOffset="183204.5">4785 12688 0,'0'0'16,"-9"8"-16,-8 36 0,-18 34 15,-26 34 1,-25 27-16,7 8 16,19-8-16,16 17 15,27-9-15,26-52 16,25-26-16,44-8 16,9-26-16,-43-18 15</inkml:trace>
  <inkml:trace contextRef="#ctx0" brushRef="#br0" timeOffset="183439">5523 13130 0,'0'0'0,"0"0"0,0 0 0,0 0 16,0 26-1,0 51-15,9 36 0,8 52 16,9 17-16,-17 8 15,-9-8 1,-9-52-16,1-43 0,-1-27 16,0-17-1,9-25-15,-35-18 16,1 0 0</inkml:trace>
  <inkml:trace contextRef="#ctx0" brushRef="#br0" timeOffset="183588.96">5167 13736 0,'0'0'0,"17"9"0,18 8 16,43 9-16,35 0 15,9-9 1,25-8-16,-16-18 16,-18-34-16,-27-18 0,-42 27 15</inkml:trace>
  <inkml:trace contextRef="#ctx0" brushRef="#br0" timeOffset="183793.9">6261 13233 0,'0'0'0,"0"0"0,0 26 0,-8 35 16,8 60-1,0 53-15,8-19 16,-8-16-16,9 8 16,0-25-1,-9-36-15,0-51 16</inkml:trace>
  <inkml:trace contextRef="#ctx0" brushRef="#br0" timeOffset="183950.75">6192 13814 0,'0'0'0,"35"-9"0,34 0 16,44-17-16,26 1 16,17-10-16,166-26 15</inkml:trace>
  <inkml:trace contextRef="#ctx0" brushRef="#br0" timeOffset="184338.83">7416 13745 0,'0'0'0,"0"0"15,0 0-15,-8 0 0,-18 17 16,-18 17-16,-17 1 15,9 8 1,9 9-16,17 0 16,8-8-16,18-27 15,0-8-15,18-18 16,8-17 0,9-52-16,8-52 0,-26 0 15,-25-34-15,-27-1 16,-17 44-1,0-9-15,0 17 16,8 27-16,9 34 16,1 26-16,8 17 15,8 18-15,1 51 16,34 131 0,18 86-16,0-8 15,8 86-15,1 78 0</inkml:trace>
  <inkml:trace contextRef="#ctx0" brushRef="#br0" timeOffset="184788.91">1042 14845 0,'0'0'0,"0"0"0,0 0 16,0 0 0,0 0-16,0 0 15,44 8-15,51 53 16,79 60-1,-18 0-15,0 1 16,-34 8-16,-35-26 16,-35-27-16,-26-42 15,-9-9-15,-8-17 16</inkml:trace>
  <inkml:trace contextRef="#ctx0" brushRef="#br0" timeOffset="184994.04">1876 14931 0,'0'0'0,"0"0"16,0 0-16,0 0 16,0 0-16,0 0 15,0 0-15,-26 35 16,-18 51-16,-34 62 16,9 51-16,-9-17 15,-1-18-15,-16 10 16,43-70-1,34-52-15,18-35 0</inkml:trace>
  <inkml:trace contextRef="#ctx0" brushRef="#br0" timeOffset="185218.93">1997 15156 0,'0'0'0,"0"0"0,0 9 0,9 8 16,17 18-1,-9 60-15,27 53 16,-9 7 0,-9 1-16,-18-8 0,1-53 15,8-60-15</inkml:trace>
  <inkml:trace contextRef="#ctx0" brushRef="#br0" timeOffset="185618.68">2779 15468 0,'0'0'0,"0"0"0,0 0 16,0 0-16,0 0 0,0 0 15,0 0 1,0 0-16,-9 9 16,-8 8-1,-9 18-15,-9 8 0,9-8 16,9-9 0,-1 0-16,10-18 15,8 1-15,0 0 0,0-9 16,0 0-1,-9-18 1,0-25-16,1-18 16,-1-8-16,0-17 15,-8-18-15,8 26 16,9 17-16,0 26 16,0 18-16,9 17 15,26 17-15,51 53 16,27 86-16,9 51 15,60 97-15</inkml:trace>
  <inkml:trace contextRef="#ctx0" brushRef="#br0" timeOffset="190070.9">6513 15191 0,'0'0'0,"0"0"0,0 0 0,0 0 16,9-9-16,0 1 15,-1-1 1,1 0-16,-9 1 16,0 8-16,0 0 15,-17 0-15,-36 17 16,-42 18 0,-1 25-16,-25 27 15,-36 43-15,27-18 0,17-8 16,-17 9-1,-9 8-15,35-17 16,17-17-16,-8-1 16,-1-8-16,27-8 15,25-36 1,9-8-16,9-17 16,18-18-16</inkml:trace>
  <inkml:trace contextRef="#ctx0" brushRef="#br0" timeOffset="190348.75">5011 14948 0,'0'0'0,"0"0"0,0 0 0,0 0 15,17 9 1,18 17-16,17 17 16,17 35-16,36 18 15,16 25-15,-8 26 16,-17-26-16,43 9 16,8 18-16,-8-27 15,0-26-15,17-8 16,131 77-16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24575,'0'0'0,"2"-2"0,7-3 0,12-1 0,28-3 0,36-3 0,28-1 0,13-3 0,-11 0-594,-24 2-7003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24575,'2'0'0,"-1"0"0,1 1 0,-1-1 0,1 1 0,-1-1 0,1 1 0,-1-1 0,1 1 0,1 1 0,6 3 0,28 16 2,-1 1 0,-1 2 0,-1 1-1,36 34 1,-16-7-360,68 86 0,-90-99 327,-3 2 0,-1 0 1,-2 3-1,23 50 0,-39-70 32,0 1 1,-1 1-1,-2 0 0,-1 0 0,-1 0 1,-1 0-1,-1 1 0,-1 0 0,-3 38 1,-2-41 8,-1 0 1,-1 1 0,-2-2-1,0 1 1,-1-1 0,-1 0 0,-1 0-1,-2-1 1,-20 31 0,0-9-344,-1-1 0,-3-2 0,-47 43 1,4-11-5787</inkml:trace>
  <inkml:trace contextRef="#ctx0" brushRef="#br0" timeOffset="1">2038 135 24575,'3'226'0,"14"-1"0,68 272-1883,-74-442-4425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24575,'0'0'0,"0"-2"0,6-2 0,17-3 0,23-2 0,24-1 0,16-1 0,15 0 0,13-1 0,6-2 0,-2 0-743,-11 0 743,-15-1 0,-17 2 0,-20 3 0,-19 3-7448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24575,'0'0'0,"4"2"0,10 4 0,17 7 0,18 3 0,20-4 0,34-21 0,68-47 0,5-16-8191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5:54:39.2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49">
        <inkml:traceFormat>
          <inkml:channel name="X" type="integer" max="537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0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3-02-07T15:58:32.222"/>
    </inkml:context>
  </inkml:definitions>
  <inkml:trace contextRef="#ctx0" brushRef="#br0">4316 1384 0,'0'0'0,"0"0"0,0 17 0,17 27 15,1 34-15,17 8 16,-1-8 0,18 0-16,18 18 0,-9 16 15,-9-8 1,-18-17-16,-7-18 16,7 18-16,1 8 15,0-17-15,-9-9 16,0-26-16,0-17 15,0-17 1,-9 0-16,9-18 0,9-26 16,0-17-1,0-8-15,-9-18 16,0-35-16,0-8 16,-18 26-16,1-1 15,-9-16-15,-9-1 16,9 27-1,0 16-15,-8-8 16,8-17-16,0 17 16,0 9-16,8 26 15,1 8-15,0 0 0,-1 27 16</inkml:trace>
  <inkml:trace contextRef="#ctx0" brushRef="#br0" timeOffset="274.94">5601 1939 0,'0'0'0,"0"0"0,0 0 15,0 8-15,18 53 16,-1 25-1,-8-8-15,-1 0 16,1 18-16,0-10 16,-1-16-16,1-19 15,0-25-15,-9-8 16,0-10 0,0-16-16,0-18 15,9 8-15</inkml:trace>
  <inkml:trace contextRef="#ctx0" brushRef="#br0" timeOffset="410.51">5462 1566 0,'0'0'0,"0"0"0,0 0 15,0 0-15,18-9 16,-1 9-16</inkml:trace>
  <inkml:trace contextRef="#ctx0" brushRef="#br0" timeOffset="1719.61">5723 2493 0,'0'0'0,"0"0"0,0 0 0,0 0 16,0 0-16,0 0 16,0 0-1,0 0-15,0 0 16,0 0-16,-9 0 15,1 0-15,-1-9 16,0 1 0,0-1-16,1 0 0,-1 1 15,-17-1-15,0 0 16,0 1 0,9-1-16,-9 0 0,-1 9 15,10 0 1,0 18-16,-1 8 15,10 17 1,8 9-16,8-9 0,10 0 16,-1-17-1,0 0-15,10 0 16,-10-8-16,0-10 0,1 1 16,-10 0-1,10-9-15,-1 0 16,0-9-1,18-17-15,0-17 0,0-1 16,25-16 0,-16 17-16</inkml:trace>
  <inkml:trace contextRef="#ctx0" brushRef="#br0" timeOffset="2049.53">6070 2493 0,'0'0'0,"0"0"0,0 0 15,0 0-15,0 0 0,0 0 16,-8 17 0,-1 1-16,0 16 15,1 9 1,8-8-16,0 8 16,0 1-16,8-1 15,10 9-15,-1-9 16,0 1-16,1 8 15,-10-35-15</inkml:trace>
  <inkml:trace contextRef="#ctx0" brushRef="#br0" timeOffset="2229.78">6044 1999 0,'0'0'0,"0"0"16,0 0 0,0 0-16,0 9 0,18 17 15,-10 0 1</inkml:trace>
  <inkml:trace contextRef="#ctx0" brushRef="#br0" timeOffset="2669.52">6669 2406 0,'0'0'0,"0"0"0,0 0 15,0 0 1,0 0-16,27 0 0,33 0 16,1 9-1,0-18-15,34 9 16,27 0-16,-9 0 0,-26-8 16,-18-1-1,-25 0-15,-27 9 16</inkml:trace>
  <inkml:trace contextRef="#ctx0" brushRef="#br0" timeOffset="2958.08">6999 1956 0,'0'0'0,"0"0"16,0 0-16,18 26 16,34 43-16,9 18 15,-9-9 1,-9 8-16,-17 36 16,0-10-16,-17-25 15,0-18-15,-1 18 16,10-1-16,-10-8 15,1-26-15,9-8 16,-1-18-16,-8-9 16</inkml:trace>
  <inkml:trace contextRef="#ctx0" brushRef="#br0" timeOffset="3349.73">7929 1939 0,'0'0'0,"0"0"15,0 0-15,0 0 0,26 25 16,34 36-16,27 43 16,-17 0-1,-9 17-15,-9 1 16,-18-27-16,-25-17 15,8 0-15,-8 26 16,0-9 0,-9-8-16,-9-27 0,-17-8 15,-17 9 1,-27-18-16,1-8 16,17-9-16,17-18 0,0 1 15,18-18 1,-1 1-16,10-10 15,8-25 1,26-35-16,43-26 0,27 9 16,-27 17-1,-34 52-15</inkml:trace>
  <inkml:trace contextRef="#ctx0" brushRef="#br0" timeOffset="3783.33">8658 1410 0,'0'0'0,"9"0"0,8 9 0,18 25 15,34 62 1,27 42-16,-1-16 15,-16 16 1,-10-17-16,-26-34 0,-16-18 16,-1-17-1,0-8-15,0-10 16,-9-8-16,0-8 16,1-10-16,-1-16 15,9-1-15,0-8 16,0-53-1,-17-34-15,0 9 0,-18 0 16,0-35 0,-8 9-16,0 34 15,-1 26-15,10 1 16,-1 8-16,9 17 16,0 9-1,-9 26-15,9 0 16</inkml:trace>
  <inkml:trace contextRef="#ctx0" brushRef="#br0" timeOffset="4369.37">9978 2380 0,'0'0'0,"0"0"16,0 0-16,0 0 16,0 0-16,9 0 15,-1 0-15,1-8 16,-9-1-16,0 0 16,-9-8-16,1-9 15,-1 0 1,-17 0-16,0 9 15,0 17-15,0 0 16,9 8-16,-1 1 16,1 0-1,-1-1-15,10 1 0,-1 0 16,0-1-16,9 1 16,0-9-1,0 0-15,0 0 16,0 0-16,0 0 15,0-9-15,18 1 16,-1-1 0,18 9-16,8 0 0,1 17 15,-1 1 1,1 25-16,-1 44 16,0 8-16,-8-9 0,0 10 15,0 8 1,-1 0-16,-8-26 15,0-26 1,-17-26-16,0-9 0,-1-8 16,1-1-1,0-16-15,17-36 16,0 10-16</inkml:trace>
  <inkml:trace contextRef="#ctx0" brushRef="#br0" timeOffset="4555.77">10708 2398 0,'0'0'0,"0"0"0,0 0 16,0 0-16,0 0 15,0 0-15,0 0 0,0 8 16,0 18 0,0 26-16,0 0 15,0-9-15,0-17 16,0-8-16,0-1 15</inkml:trace>
  <inkml:trace contextRef="#ctx0" brushRef="#br0" timeOffset="4709.58">10291 1627 0,'0'0'0,"0"0"0,0 0 16,0 0-16,8-9 16,1 9-16</inkml:trace>
  <inkml:trace contextRef="#ctx0" brushRef="#br0" timeOffset="4969.89">11489 1817 0,'0'0'0,"0"0"0,0 0 15,0 0-15,26 9 16,26 0-16,26-1 15,1-8-15,-10-8 16,-8-1 0,-18 0-16,-25 9 0</inkml:trace>
  <inkml:trace contextRef="#ctx0" brushRef="#br0" timeOffset="5169.77">11420 2259 0,'0'0'0,"0"0"0,8 0 16,36 0-16,69 9 16,26-9-1,-9 0-15,-69 0 16</inkml:trace>
  <inkml:trace contextRef="#ctx0" brushRef="#br0" timeOffset="5809.95">9926 2328 0,'0'0'16,"0"0"-16,0 0 0,0-8 15,-9-1-15,1 0 16,-1 1-1,-8-1-15,-1 9 16,1 0-16,-1 0 16,1 9-16,0-1 15,-1 10-15,1-1 16,8 0-16,1 1 16,8-1-16,0-8 15,8-1 1,27 1-16,43-18 0,18-8 15,-62 17 1</inkml:trace>
  <inkml:trace contextRef="#ctx0" brushRef="#br0" timeOffset="6730.05">12957 968 0,'0'0'0,"0"0"0,0 0 16,0 0-16,-9 18 15,9 42-15,9 44 16,8 9 0,18-9-16,8 34 0,1 1 15,-1-52 1,-8 8-16,8 18 15,-17-10-15,0-33 16,-8-27-16,-10-17 16,1 0-16,0-17 15,0-1-15,-9-8 16,0-26-16,0-26 16,0-17-1,0-18-15,0-25 0,0-1 16,0 18-1,0 26-15,0-18 16,0 0-16,8 10 16,1 25-1,0 8-15,-1 27 0</inkml:trace>
  <inkml:trace contextRef="#ctx0" brushRef="#br0" timeOffset="6959.72">13834 2172 0,'0'0'0,"0"0"0,0 18 16,17 16-1,1 10-15,8 25 0,0 9 16,-18-9-1,1-34-15,0-18 16,-9-8 0,0-1-16</inkml:trace>
  <inkml:trace contextRef="#ctx0" brushRef="#br0" timeOffset="7129.74">13817 1436 0,'0'0'0,"0"0"15,0 0-15,0 0 16,8-9-16,18 1 16,0 8-16</inkml:trace>
  <inkml:trace contextRef="#ctx0" brushRef="#br0" timeOffset="7609.65">15128 968 0,'0'0'0,"0"0"0,0 0 16,0 0-16,0 0 15,0 26 1,0 35-16,-9 34 0,0 9 16,-8 9-1,-18 34-15,-17-8 16,-17-9-16,-9 26 16,8-18-16,18-43 15,0 9-15,9 0 16,8 0-1,0-26-15,18-17 16,-1-9-16,18-9 16,18-8-16,-1-1 15,18 1 1,52 0-16,43-9 0,26-9 16,44-26-16,17-8 15,9 0 1,0-1-16,-18 1 15,-17 8-15,-26-8 16,26 17-16,-69 9 16,-70-9-16,-26 0 0,-9 0 15</inkml:trace>
  <inkml:trace contextRef="#ctx0" brushRef="#br0" timeOffset="8189.52">16040 1029 0,'0'0'0,"-9"0"15,-8 9-15,-27 25 16,-25 44-16,-1 9 15,27-9-15,8 17 16,26 35 0,27-17-16,25-18 15,9 0-15,9 9 16,-9 0-16,0-26 16,-8-17-16,-10-18 15,-7 0-15,-19-8 16,-16 0-16,-19 8 15,1 0 1,-17-17-16,-18-8 0,-8-18 16,-1-9-1,9-8-15,27-1 16,16 1-16,18-9 16,35-26-16,26-17 15,0-9-15,17 8 16,52 1-1,-17 8-15,-78 44 0</inkml:trace>
  <inkml:trace contextRef="#ctx0" brushRef="#br0" timeOffset="8368.54">16474 1878 0,'0'0'0,"0"0"0,0 0 0,9 35 15,25 51 1,10 9-16,-18-25 16,0-10-16,9-16 15,-1-18-15,-16-18 16</inkml:trace>
  <inkml:trace contextRef="#ctx0" brushRef="#br0" timeOffset="8549.74">16691 1419 0,'0'0'0,"0"0"16,0 0-16,0 0 16,9 0-16,8 8 15,18 1 1,0 0-16,-9-1 0</inkml:trace>
  <inkml:trace contextRef="#ctx0" brushRef="#br0" timeOffset="9053.42">18567 605 0,'0'0'0,"0"0"0,0 0 0,0 17 16,-9 61 0,-17 43-16,-35 70 15,-17 17-15,0-27 16,-35 19-16,-17-18 15,8-1 1,27-25-16,-10-34 0,-16 25 16,34-17-1,35-44-15,17-16 16,9 8-16,17 8 16,27 1-16,43-9 15,43-9-15,78-17 16,61-9-1,44-25-15,86-10 16,-8-8-16,-9-8 16,0-1-16,18-8 15,34-9-15,-17 9 16,-79-1-16,-43 1 16,27 0-16,-53-1 15,-52 10-15,-17-18 16,-62 17-1,-68 26-15</inkml:trace>
  <inkml:trace contextRef="#ctx0" brushRef="#br0" timeOffset="9531.62">18966 1107 0,'0'0'0,"0"0"16,0 26-1,0 43-15,18 9 16,-1 9-16,18 17 16,-9-9-16,0-17 15,0-17-15,-9-18 16,9 0 0,-8-17-16,-1-17 0,-8 0 15</inkml:trace>
  <inkml:trace contextRef="#ctx0" brushRef="#br0" timeOffset="9785.56">19513 1098 0,'0'0'0,"0"0"16,0 18-1,0 34-15,0 26 0,0 8 16,0 9 0,0 1-16,9-18 15,-9-9-15,-9-34 16,1-9-16,-1-9 16,-26 9-16,-17 0 15,35-17-15</inkml:trace>
  <inkml:trace contextRef="#ctx0" brushRef="#br0" timeOffset="10039.76">18463 1350 0,'0'0'0,"0"-9"0,0 9 0,26-17 0,26-1 16,69-8-1,53 9-15,0-9 0,34 0 16,-26 0 0,-17 0-16,9-9 15,-44 1-15,1 8 16,8 0-16,-35 8 16,-35 18-16,-17 0 15,-34 0 1,-10 0-16</inkml:trace>
  <inkml:trace contextRef="#ctx0" brushRef="#br0" timeOffset="10359.73">18775 2294 0,'0'0'0,"0"0"0,0 0 15,18 0-15,34 8 0,26-16 16,0-1 0,9-17-1,17-17-15,-8 8 16,-18 0-16,-17 1 0,-18-1 15,-8 9 1,-9 9-16,-9-1 16,-8 18-1,-1 0-15,-8 0 0</inkml:trace>
  <inkml:trace contextRef="#ctx0" brushRef="#br0" timeOffset="10699.92">19235 2372 0,'0'0'0,"0"0"0,0 0 16,0 0-16,0 0 16,18 0-16,-1 17 15,1 0-15,8 1 16,-9 8 0,0-9-16,-8 0 15,0-8-15,-9 8 16,0 1-16,-9 7 15,0 1 1,1-8-16,-1 8 0,0-18 16,1 10-1,8-10-15,0 1 16,17 8-16,9 1 16,26-10-16,0 1 15,9 0-15,26-18 16,17-17-16,0-26 15,-26 9-15,-51 34 16</inkml:trace>
  <inkml:trace contextRef="#ctx0" brushRef="#br0" timeOffset="10919.72">20390 1887 0,'0'0'0,"0"0"16,18 0-16,-1 0 16,9 0-16,35 17 15,9 18-15,16-27 16,-42-8-1</inkml:trace>
  <inkml:trace contextRef="#ctx0" brushRef="#br0" timeOffset="11459.5">21189 1479 0,'0'0'0,"0"9"0,9 52 16,26 51-16,0 10 16,17 42-1,-18-25-15,-8-70 0,9-8 16,0-1-1,17-16-15,0-10 16,0-25-16,0-18 16,0 1-1,1-36-15,-10-51 0,-8 0 16,-9-1-16,-18-51 16,-16 9-16,-18 51 15,-18-17 1,-43-17-16,1 8 15,16 35-15,18 26 16,-9 18-16,0 8 16,1 17-1,16 18-15,10 17 0,16 34 16,27 1-16,17 8 16,26 26-1,0 27-15,26-18 0,26-35 16,1-8-1,-19-27-15,27-8 16,18-8 0,-79-10-16</inkml:trace>
  <inkml:trace contextRef="#ctx0" brushRef="#br0" timeOffset="11661.32">22396 2268 0,'0'0'0,"0"0"0,0 0 16,0 17-16,18 26 16,17 27-16,-1-1 15,1-17-15,-18-35 16</inkml:trace>
  <inkml:trace contextRef="#ctx0" brushRef="#br0" timeOffset="11840.03">22353 1523 0,'0'0'0,"0"0"0,0 0 16,9 8-1</inkml:trace>
  <inkml:trace contextRef="#ctx0" brushRef="#br0" timeOffset="16229.74">5202 4485 0,'0'0'0,"0"0"0,0 0 0,0 0 0,0 0 0,0 0 16,0 9-16,0-1 16,0 1-1,0 8-15,0 1 16,0 8-16,0 17 0,0 9 16,9 9-1,-1-9-15,1-9 16,8 0-1,1-8-15,16 17 16,18 8-16,-8 10 16,8 8-16,9 0 15,-35-44-15</inkml:trace>
  <inkml:trace contextRef="#ctx0" brushRef="#br0" timeOffset="16539.5">4342 4104 0,'0'0'0,"0"0"0,0 0 15,0 0-15,17 0 16,62 0-1,25-9-15,9 9 16,52-8-16,-18-1 16,-25 0-16,17-8 15,0 0-15,-35 8 16,-34 0-16,-1 9 16,0 0-16,-8 9 15,-9 8 1,-17 1-16</inkml:trace>
  <inkml:trace contextRef="#ctx0" brushRef="#br0" timeOffset="16810.7">4750 5412 0,'0'0'0,"0"0"0,52 0 0,70 9 15,17-1-15,43-8 16,1-8-16,-44-1 16,17-17-16,-26-9 15,-26 9 1,-17-8-16,-17-10 15,-36 27-15</inkml:trace>
  <inkml:trace contextRef="#ctx0" brushRef="#br0" timeOffset="17623.43">6756 5169 0,'0'0'0,"0"0"0,0 0 16,0 0-16,0 0 15,0 0-15,-8 0 16,-1 0-16,-17 9 15,0 0 1,0-9-16,-18-9 16,-8 0-16,0 1 15,0-1-15,9 9 16,17 0-16,8 0 16,18 0-16,0 0 15,18 17-15,16 9 16,10 0-16,8-17 15,9-9 1,-1-9-16,1-17 16,-17-8-16,-10-1 15,-8-17-15,0-17 16,-17-27-16,-9 1 16,-9 26-16,-17-9 15,-17-9-15,0 1 16,8 8-1,0 26-15,18 17 0,-1 9 16,1 9 0,8 0-16,9 17 15,0 0-15,0 26 16,0 17-16,0 17 16,18 18-16,16 35 15,19 26 1,-10-35-16,9-18 0,-9 9 15,1 1 1,-9-18-16,-9-18 16,0-8-16,0 0 0,-18-26 15,1-8 1,0-10-16</inkml:trace>
  <inkml:trace contextRef="#ctx0" brushRef="#br0" timeOffset="17860.5">7373 5022 0,'0'0'0,"0"0"16,0 0 0,0 0-16,0 0 0,17 17 15,1 9 1,-1 9-16,0 8 15,-8 1-15,0-18 16,-1-18-16,-8 10 16,0-10-1,0-25-15,0 8 0</inkml:trace>
  <inkml:trace contextRef="#ctx0" brushRef="#br0" timeOffset="18009.47">7060 4580 0,'0'0'0,"0"0"0,0 0 15,0 0-15,0 0 16,9 0-16,26-8 16,-1 8-16</inkml:trace>
  <inkml:trace contextRef="#ctx0" brushRef="#br0" timeOffset="18363.5">8068 4901 0,'0'0'0,"0"0"0,0 0 16,17 8-16,9 10 15,26-1-15,-8-8 16,8 8-16,26-8 15,9-1 1,-1-16-16,-25-1 16,-9-17-16,0-26 15,-17 0-15,-26 44 16</inkml:trace>
  <inkml:trace contextRef="#ctx0" brushRef="#br0" timeOffset="18649.41">8059 4502 0,'0'0'16,"0"0"-16,0 0 0,0 0 15,17 18 1,27 16-16,16 44 0,1 26 15,-17 0 1,-18-17-16,0 17 16,0-9-1,-17-26-15,-1-17 0,1-17 16,8-9-16,-8 0 16,0-17-1</inkml:trace>
  <inkml:trace contextRef="#ctx0" brushRef="#br0" timeOffset="19119.68">9379 4554 0,'0'0'0,"0"0"16,17 18-16,9 34 16,26 43-16,-8 0 15,-1-17-15,-8 17 16,0 35-16,-9-8 15,-18-27-15,10 26 16,-9 9 0,-9-26-16,-9-26 15,-17 0-15,-9 9 16,-17-1-16,-18-8 16,18-26-16,18-26 15,-1-17-15,9-1 16,0-16-16,-9-18 15,0-18 1,18-7-16,17-19 0,17-42 16,18-10-16,26 10 15,34 16 1,-34 53-16</inkml:trace>
  <inkml:trace contextRef="#ctx0" brushRef="#br0" timeOffset="19533.48">10178 4087 0,'0'0'0,"0"0"16,0 0-16,0 0 15,0 0-15,0 8 16,0 27-1,9 34-15,-1 18 16,-8-9 0,-8-18-16,-1 18 0,0 9 15,9-18-15,-9-17 16,1-17-16,-1-9 16,9-9-16,0-17 15</inkml:trace>
  <inkml:trace contextRef="#ctx0" brushRef="#br0" timeOffset="19787.58">9709 4121 0,'0'0'0,"0"0"0,0 0 16,9-8-16,43-1 15,43 0-15,1 1 16,-1-10 0,53-8-16,-18 0 0,-34 0 15,-1-17 1,1 0-16,-1 8 16,-25 18-16,-36-1 15,1 10-15,-9-1 16</inkml:trace>
  <inkml:trace contextRef="#ctx0" brushRef="#br0" timeOffset="20011.77">10117 5005 0,'0'0'0,"0"0"0,0 0 16,0 0-1,0 0-15,17 0 0,44 0 16,43 0 0,1-9-16,-10 0 15,18-8-15,9-9 0,-27-34 16,-17 8 0,-43 34-16</inkml:trace>
  <inkml:trace contextRef="#ctx0" brushRef="#br0" timeOffset="20624.91">11185 4572 0,'0'0'0,"0"0"0,18-9 0,-1 0 16,0 1 0,1-1-16,-10 0 15,1 1-15,-9 8 16,0 0-16,-9-9 16,-8 0-16,-9 9 15,0 0 1,0 0-16,0 0 0,0 9 15,0 8 1,0 1-16,8-1 16,1 0-1,17 18-15,0 0 0,9-1 16,8-8 0,0 0-16,27-17 15,17 0-15,8-1 16,-8-16-16,-18-1 15,-17-8-15,0-1 16,0 10 0,-17-1-16,0 9 15,-1 0-15,1 0 16,0 26-16,-1 17 16,1 18-16,0 0 15,-9 16-15,0 27 16,0 9-16,0-26 15,0-27-15,0 1 16,0-9-16,9-17 16,-1-10-1,1-16-15,0 0 16,-9-9-16,0 0 16</inkml:trace>
  <inkml:trace contextRef="#ctx0" brushRef="#br0" timeOffset="20809.29">11923 5031 0,'0'0'0,"0"0"0,0 0 16,0 8-16,18 36 15,-10 16-15,1-16 16,0-1-16,-9 0 15,0-25 1</inkml:trace>
  <inkml:trace contextRef="#ctx0" brushRef="#br0" timeOffset="20969.59">11967 4173 0,'0'0'16,"0"9"-16,0 0 16,8 8-16,10-8 15</inkml:trace>
  <inkml:trace contextRef="#ctx0" brushRef="#br0" timeOffset="21434.57">13044 4450 0,'0'0'0,"0"0"0,0 0 16,17 0-1,18 18-15,8-1 16,1-8-16,8-1 0,17 1 16,9 0-1,0-9-15,-17 0 16,-17-9-16,-18 0 15,-9 9-15</inkml:trace>
  <inkml:trace contextRef="#ctx0" brushRef="#br0" timeOffset="21629.54">13165 4987 0,'0'0'0,"9"0"16,17-8-1,43-1-15,44 0 16,9 1-16,-61 8 0</inkml:trace>
  <inkml:trace contextRef="#ctx0" brushRef="#br0" timeOffset="22259.84">14893 4208 0,'0'0'0,"0"0"0,0 0 0,0 0 0,0 0 16,18 17-1,-1 9-15,9 26 16,0 9-16,0-1 15,-8 18-15,-1 26 16,9 9-16,-17-26 16,-1-9-1,1-1-15,0 19 0,-1-10 16,1-16-16,-9-10 16,0-34-16</inkml:trace>
  <inkml:trace contextRef="#ctx0" brushRef="#br0" timeOffset="22579.76">14624 4442 0,'0'0'0,"0"0"0,0 0 15,26-9-15,35 9 16,43 0 0,-17 0-16,-17-9 0,25 9 15,18-8 1,-18-1-16,-25 0 15,-18 18 1,-17 8-16,-18-8 0</inkml:trace>
  <inkml:trace contextRef="#ctx0" brushRef="#br0" timeOffset="22813.75">14450 5403 0,'0'0'0,"0"0"0,27 0 0,16 18 16,52 8 0,53 8-16,8-8 15,18-9-15,0 1 16,-44-27-16,18-8 15,182-26 1</inkml:trace>
  <inkml:trace contextRef="#ctx0" brushRef="#br0" timeOffset="23621.22">15875 5048 0,'-18'0'0,"-25"17"0,-9 1 0,0 8 15,0 8-15,17 1 16,0 8 0,18 1-16,-1-1 0,18-8 15,9-1 1,17 1-16,35 17 15,8-9 1,1-8-16,-18-18 0,-9-8 16,-17-1-1,0-8-15,1-8 16,-10-1-16,-8 0 0,-1 1 16,1-1-1,0 0-15,-1 1 16,1-1-16,0 0 15,-1 1-15,10-1 16,16 1 0,19-1-16,-1 9 0,0 0 15,-9 0-15,-17 0 16,0 9 0,-8 8-16,8 17 15,0 10-15,0 8 16,-17 8-16,-1-16 15,1-18 1,0 0-16,-9 0 0,0 0 16,8-18-1,1 1-15,-9 0 16,0-9-16</inkml:trace>
  <inkml:trace contextRef="#ctx0" brushRef="#br0" timeOffset="23849.79">16813 5299 0,'0'0'0,"0"0"0,0 0 16,0 18-1,0 16-15,0 10 16,8 25-16,1 0 15,8 0-15,-8-17 16,0-8-16,-1-10 16,1-16-16,0-10 15</inkml:trace>
  <inkml:trace contextRef="#ctx0" brushRef="#br0" timeOffset="24009.41">16595 4745 0,'0'0'0,"0"0"15,0 0-15,18 0 16,17 17-16,-9-8 16</inkml:trace>
  <inkml:trace contextRef="#ctx0" brushRef="#br0" timeOffset="24669.35">14381 3957 0,'0'0'0,"0"0"0,0 0 16,0 0-16,9 0 15,34 17-15,18 9 16,26 0 0,69 0-16,-8-9 15,-1 1-15,27-1 0,-35-8 16,-35-9 0,18 8-16,-9-8 15,-27 0-15,-33-8 16,-19-1-16,-8-17 15,-17 0 1,-9-26-16,-17-17 0,-35-1 16,-1 18-1,1 18-15,9-1 16,0 1 0,8-1-16,9 18 15,8-1-15,18 1 16,0 17-16,0 0 15</inkml:trace>
  <inkml:trace contextRef="#ctx0" brushRef="#br0" timeOffset="25582.97">18028 4372 0,'-8'9'0,"-27"26"0,-17 34 0,-35 70 0,-9 25 15,-8-8 1,9 17-16,34-34 15,18-35 1,8 17-16,17 0 0,10-34 16,8-26-1,0-18-15,8 9 16,27 0-16,35 9 0,25-9 31,44-9-31,52-17 0,61-26 16,9-26-1,25-9-15,88 1 16,-10 8-16,-42 0 16,16-9-16,53 9 15,-18 9-15,-69 8 16,-17 9-16,8 0 16,-52 9-1,-52-9-15,-17 8 16,-61-8-16,-26 0 15,-44 0-15,-17 9 16,-17-9-16,0 0 16</inkml:trace>
  <inkml:trace contextRef="#ctx0" brushRef="#br0" timeOffset="26029.94">18775 4061 0,'0'0'0,"0"0"15,0 0-15,0 0 0,0 0 16,9 17-1,0 0-15,-1 18 16,1 17 0,0 17-16,-1-8 0,1-18 15,0-8-15,-1-9 16,10 0 0,16 8-16,10-8 0,-18-17 15</inkml:trace>
  <inkml:trace contextRef="#ctx0" brushRef="#br0" timeOffset="26289.83">19209 3965 0,'0'0'0,"0"0"0,0 0 16,-8 18-16,-1 16 15,0 18-15,9 35 16,0 26 0,9-27-16,-9-34 0,0-9 15,0-8-15,0-9 16,0 0 0,0-17-16,0-1 15,-9 1 1,9-9-16</inkml:trace>
  <inkml:trace contextRef="#ctx0" brushRef="#br0" timeOffset="26504.45">18541 4147 0,'0'0'0,"8"-8"0,27-1 16,61-8-1,43-9-15,-9 0 16,9-9-16,8 0 16,-16-8-16,-1 8 15,35-17-15,-26-8 16,-61 34-16,-52 17 16</inkml:trace>
  <inkml:trace contextRef="#ctx0" brushRef="#br0" timeOffset="26729.66">20043 4026 0,'0'0'0,"0"0"0,-9 9 16,-17 17-16,-26 43 16,-9 44-1,-8-1-15,8 9 0,9 35 16,17-26-1,9-34-15,9-10 16,0-8-16,-1-26 16,18-17-16,0-27 15</inkml:trace>
  <inkml:trace contextRef="#ctx0" brushRef="#br0" timeOffset="27119.24">20060 4641 0,'0'0'0,"0"0"0,9 0 16,17 0-16,9 0 15,8 17-15,1 1 0,-1 16 16,-8 1-1,-9 0-15,-17-1 16,-9 1 0,-9 0-16,-17-10 0,-17 1 15,-1 0-15,9 0 16,1 0 0,-1-8-16,9-1 15,8-8-15,1-1 16,17 1-1,0 8-15,9 1 16,17-1-16,35 0 16,17 1-16,0-10 15,-17 1-15,0-18 16,-27 1-16</inkml:trace>
  <inkml:trace contextRef="#ctx0" brushRef="#br0" timeOffset="27321.08">20842 4684 0,'0'0'0,"0"0"15,0 0-15,17 9 0,9 8 16,18 1-16,51-10 15,10-16 1,-62 8-16</inkml:trace>
  <inkml:trace contextRef="#ctx0" brushRef="#br0" timeOffset="27879.57">21598 4260 0,'0'0'0,"0"0"16,0 0-16,0 17 16,17 35-16,0 9 15,1 8 1,-1 0-16,9 9 0,9 0 15,-9-17 1,0-26-16,-9-9 16,1-18-16,-10 1 0,10-18 15,-1 1 1,18-27-16,-9-8 16,0-1-1,0-8-15,-17-43 0,-18-9 16,-8 26-1,-1 18-15,-8 8 16,0 0 0,-9 0-16,-8 8 15,-18 10-15,9 16 0,0 18 16,17 9 0,1 8-16,7 1 15,1 16-15,9 18 16,17 18-16,26-1 15,26 0 1,18-8-16,-10-27 0,10-8 16,17 0-1,0-8-15,-9-10 16,-17-8-16,-35 0 16</inkml:trace>
  <inkml:trace contextRef="#ctx0" brushRef="#br0" timeOffset="28129.85">22423 4650 0,'0'0'0,"0"0"15,0 0-15,8 26 16,10 34-16,-1 1 15,9-9 1,-9-9-16,1-17 16,-10 0-16,1-9 15,0-8-15,-9-9 16,0 0-16,0 0 16</inkml:trace>
  <inkml:trace contextRef="#ctx0" brushRef="#br0" timeOffset="28259.93">22310 4173 0,'0'0'0,"0"0"0,0 0 16,0 0-16,0 0 16,8 0-1</inkml:trace>
  <inkml:trace contextRef="#ctx0" brushRef="#br0" timeOffset="45259.33">3439 6616 0,'0'0'0,"0"0"0,0 0 0,0 0 15,0 17-15,0 1 16,0-1-16,0 9 16,0 0-1,9 8-15,8 27 0,0 8 16,1 18-16,-1-9 16,0-17-1,10 17-15,7 25 16,10 19-16,-1-18 15,-17-26-15,9 17 16,0 9 0,-9-18-16,-18-25 0,1-18 15,0-17-15,-9-8 16,0-10 0,0 1-16</inkml:trace>
  <inkml:trace contextRef="#ctx0" brushRef="#br0" timeOffset="45729.64">3196 6607 0,'0'0'0,"0"0"15,0 0-15,17 0 0,18 0 16,0 0 0,8 0-16,9 0 15,0-8-15,0 8 16,9 0-1,-9 8-15,-8 1 16,-10 8-16,-8 1 16,1 7-16,-1 1 15,-9 18 1,-8 42-16,-27 36 16,-8-27-16,-17-17 15,-1 0-15,1-18 16,8-8-16,9-17 15,9-9-15,17-17 16,0-9-16,0 0 16,8-9-16,36-17 15,-18 17-15</inkml:trace>
  <inkml:trace contextRef="#ctx0" brushRef="#br0" timeOffset="46481.33">4646 7179 0,'0'0'0,"0"0"16,0 0-16,0 0 15,0 0-15,0 0 16,-9 0-16,-8 9 16,-18-1-1,-8 1-15,8 0 0,0-1 16,1 1-16,-1 8 16,0 0-1,-8 18-15,8 8 16,9 9-16,9 0 15,17-8-15,0-10 16,8-8 0,1 0-16,0-8 0,-1-10 15,1 1-15,0 0 16,-1-1 0,10-8-16,-1 0 15,0-8-15,10-1 16,-1-8-1,0-1-15,0 1 16,0 0-16,0 8 0,0 0 16,0 9-1,0 0-15,0 9 16,0 8-16,0 1 16,-9-1-1,1 0-15,-9 1 16,-1 8-16,1 8 15,0 10-15,-1 8 16,1-9-16,0 0 16,-1 9-16,1-35 15</inkml:trace>
  <inkml:trace contextRef="#ctx0" brushRef="#br0" timeOffset="46713.84">5089 7395 0,'0'0'0,"0"0"16,0 0-16,0 9 16,0 17-16,9 26 15,-1 0-15,1 9 16,0 8-1,-1 0-15,1-8 16,-18-26-16,9-1 16,9-17-16</inkml:trace>
  <inkml:trace contextRef="#ctx0" brushRef="#br0" timeOffset="46889.83">4724 7300 0,'0'0'0,"0"0"0,0 0 0,0 0 15,9 0 1,43-9-16,35 1 16,-35 8-1</inkml:trace>
  <inkml:trace contextRef="#ctx0" brushRef="#br0" timeOffset="47169.2">5541 7577 0,'0'0'0,"0"0"0,8 9 15,10 0-15,8-1 16,34 10-16,45 8 16,-1-18-1,-17-16-15,-9-10 16,-17 10-16,-44 8 15</inkml:trace>
  <inkml:trace contextRef="#ctx0" brushRef="#br0" timeOffset="47479.38">5688 7170 0,'0'0'0,"0"0"0,0 0 15,0 0-15,9 18 16,17 8-16,9 25 16,17 45-16,0 8 15,-9-9-15,-8 0 16,-9 27-1,0-19-15,-9-25 0,1-8 16,-1-1 0,9 18-16,-8-27 15</inkml:trace>
  <inkml:trace contextRef="#ctx0" brushRef="#br0" timeOffset="47894.34">6661 7006 0,'0'0'0,"0"0"0,0 0 16,26 17-1,17 35-15,9 26 0,9 34 16,-9 27-1,-17-26-15,-18 25 16,9 18-16,-17-35 16,-9-25-16,-9-10 15,1-8-15,-10-8 16,-8-10 0,-17-8-16,-18-17 0,9-18 15,9-17 1,-1-17-1,1-9-15,8-9 16,18 1-16,8-10 16,9-8-16,26-26 15,26-17-15,35 8 16,8 18-16,1 9 16,52-18-16,190-70 15</inkml:trace>
  <inkml:trace contextRef="#ctx0" brushRef="#br0" timeOffset="48329.67">7685 6928 0,'0'0'0,"-8"0"0,-1 0 15,-17 17-15,0 26 16,0 9-16,9 9 15,17 8 1,26 35-16,26 26 0,17-26 16,-17-43-1,0-18-15,27-8 16,16-9-16,9-9 16,-26-17-16,-17-17 15,17-35-15,9-44 16,-17 1-1,-27-26-15,-17-18 0,-26 27 16,-35 8 0,-8-9-16,0 9 15,-27 18-15,-25 16 16,-1 27-16,18 26 16,8 25-16,-8 18 15,0 18 1,17 8-16,35-18 15,26-8-15,0-9 16,9-8-16</inkml:trace>
  <inkml:trace contextRef="#ctx0" brushRef="#br0" timeOffset="48579.51">7920 6876 0,'0'0'0,"0"0"15,0 8-15,0 10 16,0 8-16,0 26 16,17 17-16,18 9 15,26 17-15,17 26 16,0-17-16,-26-26 16,-8-17-16,8 0 15,0-1 1,0-8-16,9 9 15,-18-18-15,1-8 16,-10-9-16</inkml:trace>
  <inkml:trace contextRef="#ctx0" brushRef="#br0" timeOffset="49039.33">9292 7110 0,'0'0'0,"0"0"0,0 0 16,-9 17-16,-25 9 15,-18 9-15,-27 17 16,1 25-16,9 10 15,25-18 1,10-8-16,8-18 0,8 1 16,1-10-1,8 1-15,9 0 16,0-9-16,17 0 16,1 0-16,8-9 15,9-8-15,17-1 16,-9-16-1,1-1-15,-18 0 0,0 1 16,-9-1 0,0 9-16,-8 0 15,8 0-15,1 9 0,17 17 16,17 25 0,0 10-16,0-18 15,17 9-15,10-8 16,-53-27-16</inkml:trace>
  <inkml:trace contextRef="#ctx0" brushRef="#br0" timeOffset="49279.53">9752 7577 0,'0'0'0,"0"0"0,0 0 16,0 18 0,18 8-16,-1 17 15,18 26-15,-9-8 16,-17-9-16,-1-9 16,-8-8-16,0-18 15</inkml:trace>
  <inkml:trace contextRef="#ctx0" brushRef="#br0" timeOffset="49469.69">9718 7231 0,'0'0'0,"0"0"15,0 0-15,0 0 0,0 0 16,0 0-1,17 0-15,26-9 16,18-8-16,9 0 16,-27 17-16</inkml:trace>
  <inkml:trace contextRef="#ctx0" brushRef="#br0" timeOffset="49741.49">11046 7058 0,'0'0'0,"0"0"0,0 0 15,0 0-15,26 17 16,35 9-16,9 0 15,-1 0-15,-8-9 16,-18-8 0,18-9-16,0-17 0,-26 17 15,-9 8-15,-18 1 16</inkml:trace>
  <inkml:trace contextRef="#ctx0" brushRef="#br0" timeOffset="49929.76">10855 7612 0,'0'0'0,"9"-9"0,34 1 16,53-27-1,69-17-15,26 0 16,156-35-1</inkml:trace>
  <inkml:trace contextRef="#ctx0" brushRef="#br0" timeOffset="53279.4">11984 6685 0,'0'0'0,"0"0"0,0 26 0,26 35 0,26 60 0,79 96 15,-1-10-15,-52-77 16,9-34-16,0-10 16,-18-16-16,-25-10 15,-10-8 1,-8-17-16,-8-9 0,-10-18 16,1 1-1,-9-18-15,9-8 0,-1-17 16,1-62-1,-18-34-15,9 0 16,-8 9 0,8-35-16,8 26 0,10 26 15,-1 0-15,1-8 16,16 25 0,18 27-16,27 8 0,-27 26 15</inkml:trace>
  <inkml:trace contextRef="#ctx0" brushRef="#br0" timeOffset="53579.59">13322 7439 0,'0'0'0,"0"0"15,0 0-15,0 0 16,0 17-16,8 18 16,1-1-16,0 10 15,-1-1-15,10 0 16,-1 1-1,-8-18-15,8 0 16,0-9-16,1-17 16</inkml:trace>
  <inkml:trace contextRef="#ctx0" brushRef="#br0" timeOffset="53739.52">13391 6850 0,'0'0'0,"0"0"0,0 0 16,0 0-16,0 0 15,35-18-15,8 10 16</inkml:trace>
  <inkml:trace contextRef="#ctx0" brushRef="#br0" timeOffset="54179.51">15093 6728 0,'0'0'0,"0"0"15,0 0-15,-9 18 16,1 8-16,-18 43 15,-9 35-15,-17 9 16,-9-1 0,-17 35-16,17 1 0,0-27 15,-8 9-15,-1 9 16,18-36 0,0-16-16,9-9 0,8 9 15,18-9 1,25-9-16,18-17 15,18 8-15,17-25 16,17 0 0,61-9-16,8-9 0,10-17 15,34 0 1,-26-9-16,8-8 0,1-9 16,-61 9-1,0-9-15,-9 0 16,0-17-1,-43 17-15</inkml:trace>
  <inkml:trace contextRef="#ctx0" brushRef="#br0" timeOffset="54746.26">16274 6668 0,'-9'0'0,"1"8"0,-27 1 0,-8 0 16,-1 8 0,-17 0-16,-17 18 15,0 0-15,17-1 16,27 18-16,8 26 16,34 0-16,18 9 15,26 8 1,-8 18-16,-1-18 15,-17-17-15,0-17 16,-17 8-16,0 9 16,-9 9-16,-9-18 15,-8-26-15,-9-8 16,-27-9-16,-16-26 16,0-9-1,16-26-15,10 1 0,17-9 16,9 8-1,25-17-15,27-35 16,26-8-16,17 17 16,0 17-16,0 9 15,26 9-15,-34 17 16</inkml:trace>
  <inkml:trace contextRef="#ctx0" brushRef="#br0" timeOffset="54929.7">16535 7456 0,'0'0'0,"0"0"0,0 0 0,0 17 16,17 27-16,18 8 16,0 0-1,8 17-15,9 18 16,0-9-16,-34-53 15</inkml:trace>
  <inkml:trace contextRef="#ctx0" brushRef="#br0" timeOffset="55112.37">16804 7049 0,'0'0'0,"0"0"16,0 0-16,0 0 16,17 17-16,1 1 15,8-1-15,-9 0 16</inkml:trace>
  <inkml:trace contextRef="#ctx0" brushRef="#br0" timeOffset="55559.68">18714 7196 0,'0'0'0,"0"0"0,0 0 15,0 0-15,0 0 0,0 18 16,0 33 0,9 36-16,8 8 15,-8-17-15,0-8 16,0-1-16,-1 0 16,1 9-16,0-17 15,-1-18 1,-8-8-16,-8-1 0,8-16 15</inkml:trace>
  <inkml:trace contextRef="#ctx0" brushRef="#br0" timeOffset="55829.26">18384 7309 0,'0'0'0,"0"0"16,0 0-16,0-9 0,18 0 15,25-8-15,18 0 16,0 0 0,26-9-16,34 0 0,-8 0 15,-26 8 1,-18 1-16,10 0 15,-19 8 1,-8 9-16,-25 9 0</inkml:trace>
  <inkml:trace contextRef="#ctx0" brushRef="#br0" timeOffset="56039.64">18263 8140 0,'0'0'0,"0"0"15,17 0-15,61 0 16,44 9-16,17 0 16,17-1-16,-26-16 15,-34-10-15,-61 18 16</inkml:trace>
  <inkml:trace contextRef="#ctx0" brushRef="#br0" timeOffset="56729.38">19930 7647 0,'0'0'0,"0"0"0,-8 0 0,-1 0 15,-17 0 1,-18 17-16,1 0 16,0 27-1,-1 34-15,9 17 16,18-26-16,0-17 15,8 0-15,9 0 16,0-9-16,0 1 16,17-18-16,1 0 15,-1-18-15,0 1 16,1 0-16,8-18 16,9 0-16,-1 1 15,1-10 1,0 1-16,0-9 15,-1 9-15,1-1 16,8-8 0,10 9-16,-1 8 0,-9 9 15,0 0 1,-8 9-16,-9 8 16,0 9-16,0 18 15,0 16-15,-8 10 0,-10-18 16,1-9-1,-9-17-15,0 0 16,0 0 0,0-18-16,0-8 0,0 0 15,0 0-15</inkml:trace>
  <inkml:trace contextRef="#ctx0" brushRef="#br0" timeOffset="56942.41">20694 8045 0,'0'0'0,"9"0"0,8 17 16,1 1-16,8 25 16,9 18-16,-9 8 15,-9 0-15,-8-25 16,-9-10-1,8 1-15,1-9 16,0-18-16</inkml:trace>
  <inkml:trace contextRef="#ctx0" brushRef="#br0" timeOffset="57119.33">20833 7681 0,'0'0'0,"0"0"0,0 0 15,0 0-15,0 0 16,0 0-16,0 9 0,0-9 16,0 9-1,0-9-15,0 0 16,0 0-16</inkml:trace>
  <inkml:trace contextRef="#ctx0" brushRef="#br0" timeOffset="57595.39">18306 6451 0,'0'0'0,"-8"0"0,-1 0 16,0 0-1,9 0-15,0 0 0,0 0 16,0 9 0,0 0-16,35 8 15,60 9-15,27 0 16,43 0-16,9-17 15,-35-9-15,17 0 16,-8 0 0,-53-9-16,-25 0 0,-10-8 15,-7 8-15,-36 1 16,-8-1 0,-9 0-16,-9 1 0,-35-18 15,-42 0 1,7 8-16,10 10 15,17 8-15,8 0 16,18-9-16,9 9 16,17 0-16</inkml:trace>
  <inkml:trace contextRef="#ctx0" brushRef="#br0" timeOffset="57977.37">20356 6399 0,'0'0'0,"0"0"0,17 9 16,0 17-16,18 35 16,26 17-16,17 8 15,9-8-15,0 17 16,-18 1-1,-17-27-15,-8-17 0,-18-17 16,0-9 0,-9-18-16,-8 1 15</inkml:trace>
  <inkml:trace contextRef="#ctx0" brushRef="#br0" timeOffset="58232.69">20773 6391 0,'0'0'0,"0"0"0,-9 8 16,-17 27-16,0 52 16,-9 8-1,9-35-15,0 18 0,0 9 16,0-18-1,0-17-15,0-8 16,-9-18-16,-8 0 16,-27 0-16,9 8 15,35-25-15</inkml:trace>
  <inkml:trace contextRef="#ctx0" brushRef="#br0" timeOffset="58391.13">20078 6867 0,'0'0'0,"0"0"0,0 0 0,9-9 16,51 1-16,53-10 15,70 1-15,51-9 16,35 17 0,131 9-16</inkml:trace>
  <inkml:trace contextRef="#ctx0" brushRef="#br0" timeOffset="64529.28">11289 9795 0,'0'0'0,"0"0"0,0 0 0,0 0 15,0 0-15,0 0 16,0 0-1,0 0-15,9 0 16,8 0-16,18 0 16,0 0-16,17-9 15,35-17-15,17 0 16,-8 0-16,-18 0 16,-17 0-16,-18 0 15,-17 18-15</inkml:trace>
  <inkml:trace contextRef="#ctx0" brushRef="#br0" timeOffset="64729.24">11472 10202 0,'0'0'0,"0"0"0,35 0 16,77 0 0,62 0-16,52-35 15,147-69-15</inkml:trace>
  <inkml:trace contextRef="#ctx0" brushRef="#br0" timeOffset="76794.14">4099 1419 0,'0'0'0,"0"0"0,0 0 0,0 0 15,-9 0-15,1 0 16,-1 8-1,0 1-15,-8 17 16,-9 17-16,0 27 16,0 25-16,0 0 15,8 53-15,1 7 16,0 10-16,17-9 16,17-35-16,18-26 15,25-8 1,36 0-16,-35-44 0</inkml:trace>
  <inkml:trace contextRef="#ctx0" brushRef="#br0" timeOffset="77499.32">10430 1133 0,'0'0'0,"8"-9"16,10 1-16,-1-1 0,9 0 16,9 1-16,26 8 15,8 8 1,9 18-16,9 18 16,-9 25-16,-17-8 15,9 25-15,25 61 16,-25 9-1,-27 0-15,-26 17 16,-25-17-16,-27 9 16,-8 8-16,-10-34 15,10 8-15,0-26 16,25-60-16</inkml:trace>
  <inkml:trace contextRef="#ctx0" brushRef="#br0" timeOffset="85359.2">13174 9310 0,'0'0'0,"0"0"0,17 17 0,1 0 15,-1 1-15,0-1 16,9 0-16,9 18 16,17 8-16,26 18 15,9 34-15,-17-8 16,-18-9-16,0 0 16,9 17-1,17 9-15,0-9 16,-17-34-16,0-18 15,-18-8-15,-17-9 16,0-18 0,9 1-16,17-26 0,0-27 15,0-16-15,-8-9 16,-10-9 0,-8-18-16,0-16 0,-17 8 15,0 26 1,-18 17-16,0 1 15,-8-10-15,-9 10 16,9 16 0,-1 18-16,18 9 0,-8 17 15,8 0-15</inkml:trace>
  <inkml:trace contextRef="#ctx0" brushRef="#br0" timeOffset="86100.65">15180 10314 0,'0'-8'0,"9"-1"0,-1 0 16,1 1-16,0-1 0,-1 0 16,1 1-1,0-1-15,-9 0 16,-9 1-1,0-1-15,-8 1 0,-9-1 16,-9 9 0,-17 0-16,-17 9 15,-1 8-15,18 0 0,9 0 32,8 1-32,18-10 0,-1 1 15,18 0 1,0-1-16,9 1 15,17 8-15,9-8 16,-1 0-16,10-9 16,-18-9-16,0 0 15,0-17-15,-9-26 16,1 1 0,-10-1-16,1 0 15,0-9-15,-18-17 16,0-17-16,-8 8 15,0 26-15,-1 9 16,10 18-16,-1-1 16,0 9-16,9 9 15,0 0-15,0 8 16,0 9-16,0 0 16,0 0-1,-8 26-15,8 43 16,17 26-16,0 1 15,9 34-15,0 8 16,0-34-16,9-17 16,17-1-16,18 1 15,-36-44-15</inkml:trace>
  <inkml:trace contextRef="#ctx0" brushRef="#br0" timeOffset="86339.47">15623 10063 0,'0'0'0,"0"0"0,0 9 15,17 26-15,1 17 16,8 8-16,0 1 15,-9-1 1,-8-8-16,-9-8 0,0-36 16</inkml:trace>
  <inkml:trace contextRef="#ctx0" brushRef="#br0" timeOffset="86529.07">15536 9734 0,'0'0'0,"0"0"0,0 0 16,0 0-16,0-9 16,9 1-16,17-10 15,-9 10-15</inkml:trace>
  <inkml:trace contextRef="#ctx0" brushRef="#br0" timeOffset="86789.24">16300 9847 0,'0'0'0,"0"0"15,0 0-15,18 0 0,-1 8 16,18 1 0,17 8-16,43 1 15,18-10-15,-26 1 0,0-9 16,26-9 0,-18 1-16,-17-10 15,-34 10 1</inkml:trace>
  <inkml:trace contextRef="#ctx0" brushRef="#br0" timeOffset="87040">16552 9500 0,'0'0'0,"0"0"16,0 0-16,0 0 15,9 18-15,25 42 16,27 35 0,0 9-16,-9 9 0,-8 26 15,-10-18-15,-8-26 16,-8 18 0,8 8-16,0-43 0,-17-17 15,-9-18 1,0-26-16</inkml:trace>
  <inkml:trace contextRef="#ctx0" brushRef="#br0" timeOffset="87389.19">17577 9639 0,'0'0'0,"8"26"16,10 17-16,17 35 0,-1 26 15,1 26-15,-9 0 16,-17-35 0,-1-8-16,1-1 15,-18-16-15,1-27 16,-18 0-16,0-17 15,-18 0 1,-8-8-16,17-10 0,1-16 16,-1-1-16,0-17 15,9-9 1,9 9-16,17-17 0,8-9 16,1 26-1</inkml:trace>
  <inkml:trace contextRef="#ctx0" brushRef="#br0" timeOffset="87799.63">17968 9084 0,'0'0'0,"0"0"15,0 0 1,0 0-16,17 26 16,9 35-16,26 26 0,-8-9 15,-10-18 1,1 10-16,8 8 16,-8-18-16,9 1 15,-1-18 1,0-17-16,-8-17 15,0-1-15,-9-16 0,9-10 16,-1-8 0,-8-17-16,1 0 15,-1-26 1,-9-27-16,-8 1 16,-1 17-16,-8 9 15,0 8-15,0 9 16,0-8-16,9 25 15</inkml:trace>
  <inkml:trace contextRef="#ctx0" brushRef="#br0" timeOffset="88329.2">19209 9838 0,'0'0'15,"0"0"-15,0 0 0,0-9 16,-8 1 0,-1-18-16,-17 0 15,0-9-15,-17 0 16,-18 1-16,-9-1 15,18 18 1,9 8-16,8 9 0,9 9 16,9 8-16,-1 0 15,1 18 1,8 0-16,9-9 0,0 0 16,0 0-1,18 0-15,-1-9 16,0 0-16,9 1 15,-8-10-15,-1 1 16,0 0 0,1 8-16,8 0 0,0 9 15,9 18-15,-1 25 16,10 0 0,-9-8-16,8 8 15,18 26-15,0 9 16,-18-34-16,9-1 15,0-8 1,-17-27-16,-18-16 0</inkml:trace>
  <inkml:trace contextRef="#ctx0" brushRef="#br0" timeOffset="88555.17">19670 9899 0,'0'0'0,"0"0"0,0 17 15,0 26-15,8 35 0,1 0 16,0-17 0,-9-26-16,-9-1 15,0-8 1,9-17-16,-8-35 0,8 0 15</inkml:trace>
  <inkml:trace contextRef="#ctx0" brushRef="#br0" timeOffset="88719.04">19314 9188 0,'0'0'0,"0"0"15,0 0-15,0 0 0,0 0 16,0 0-1,17 0-15,9 9 16,17-26-16,10-1 16,-36 18-1</inkml:trace>
  <inkml:trace contextRef="#ctx0" brushRef="#br0" timeOffset="88939.34">20060 8963 0,'0'0'0,"0"0"0,0 0 16,0 9-16,27 17 16,33 26-16,36 34 15,-9 27 1,-18 8-16,9 44 16,-8 25-16,-18 27 15,-26 0-15,-43-18 16,-27-9-16,-112 53 15,-113 95-15</inkml:trace>
  <inkml:trace contextRef="#ctx0" brushRef="#br0" timeOffset="89519.02">13209 8842 0,'-9'0'0,"-17"26"0,-52 43 16,-18 35-1,1 26-15,17 0 0,8-17 16,18 25 0,35-8-16,34-35 15,44 1-15,86 34 16,44 8-16,70-34 16,138-9-16</inkml:trace>
  <inkml:trace contextRef="#ctx0" brushRef="#br0" timeOffset="90699.29">22423 8712 0,'0'0'0,"0"0"0,0 0 16,0 0-16,-9 0 15,0 9 1,0 34-16,-17 9 0,0 9 15,-8-9 1,-18 26-16,-18 17 16,-8 9-16,0-9 0,26-26 15,-9 18 1,-17 43-16,-18-9 16,9-17-1,1 26-15,16 9 16,18-18-16,0 0 15,0 18-15,26-18 16,8-34-16,18-27 16,18-8-16,-1 0 15,18-9-15,26 9 16,51 0 0,19-8-16,42-18 15,27-18-15,17-8 16,9 0-16,-9-8 15,0-10-15,-8-8 16,8 0 0,-9 0-16,1 9 0,-18 0 15,-9-1-15,-17 10 16,-26-1 0,9 9-16,-18 0 15,-43-9-15,-27 1 16,-16 8-16,-18 0 15,-17 0-15,-1 0 16,-8 0 0</inkml:trace>
  <inkml:trace contextRef="#ctx0" brushRef="#br0" timeOffset="92770.25">22370 9622 0,'0'0'0,"0"17"0,0 26 16,0 9-1,0 9-15,9 25 0,26 18 16,8 0-1,9-26-15,0-26 16,-8-9 0,-1-17-16,1-8 0,-1-10 15,18-8-15,8-34 16,1-27 0,-18 1-16,-9-10 0,1-8 15,-18-26 1,-17 0-16,-18 26 15,-26 9 1,-17-9-16,-9-8 0,-8 16 16,17 10-16,-18 16 15,-8 10 1,0 8-16,17 17 0,18 18 16,8 8-1,18 18-15,-1-9 16,18 8-1,18 10-15,34 25 0,17 18 16,9-1 0,0-17-16,18-8 15,0-18-15,-10-8 0,-16 0 16,-9-9 0,25-9-16,-25-8 15</inkml:trace>
  <inkml:trace contextRef="#ctx0" brushRef="#br0" timeOffset="93054.55">23699 9959 0,'0'0'0,"0"0"15,0 0-15,0 0 16,0 9-16,0 17 16,0 17-16,0 9 15,0 0-15,0-8 16,0-10-16,0-8 16,0 0-16,0 0 15,0-17 1,0-1-16,0-8 0</inkml:trace>
  <inkml:trace contextRef="#ctx0" brushRef="#br0" timeOffset="93215.05">23473 9396 0,'0'0'0,"0"0"0,0 0 15,0 0-15,0 0 16,9 0 0,8 9-16,-8 0 0</inkml:trace>
  <inkml:trace contextRef="#ctx0" brushRef="#br0" timeOffset="93439.23">24133 9942 0,'0'0'0,"0"0"0,0 0 0,0 0 16,18 0-1,34 9-15,17-1 0,9-8 31,-17-8-31,-35 8 0</inkml:trace>
  <inkml:trace contextRef="#ctx0" brushRef="#br0" timeOffset="93802.98">24533 9188 0,'0'0'0,"0"0"16,0 9-16,0 17 16,8 17-16,1 1 15,0-1-15,8-8 16,1 17-16,-1 0 16,9 8-16,-9-16 15,9-10 1,0 1-16,1-18 0</inkml:trace>
  <inkml:trace contextRef="#ctx0" brushRef="#br0" timeOffset="94049.58">24828 9058 0,'0'0'0,"0"0"0,0 0 16,0 0-1,0 0-15,0 0 0,17 18 16,9 34 0,9 26-16,-9 8 15,0-16-15,-8 8 16,-1 0-16,-8-9 16,-1-17-16,-16-18 15,-1-8 1,0 0-16,9-17 15</inkml:trace>
  <inkml:trace contextRef="#ctx0" brushRef="#br0" timeOffset="94489.34">24333 9041 0,'0'0'0,"0"0"0,26 0 16,18-8 0,25-1-16,53 0 0,17 1 15,-18-1-15,-8-17 16,17-26 0,-8-17-16,-44 8 0,-17 18 15,-18 8 1,-8 0-16,-18 18 15,183-165 1,-200 182-16,0 0 0,-9 0 16,1 17-16,-1 1 15,-17 25 1,-9 44-16,0 34 16,9-8-16,0 17 15,9 25-15,0-16 16,-9-18-1,-9 9-15,0-9 16,0-34-16,1-9 16,-1-9-16,0 1 15,0 16-15,9-25 16</inkml:trace>
  <inkml:trace contextRef="#ctx0" brushRef="#br0" timeOffset="94901.16">25436 9622 0,'0'0'0,"0"0"0,0 0 16,17-9-16,27 9 15,25 0-15,-8 17 16,0 0-1,-26 1-15,-9-1 0,0 0 16,0 1 0,-18-1-16,1 0 15,-9 1-15,-17 8 16,-27 8-16,-8-8 16,0 0-16,0 0 15,17-8 1,9-1-16,9-8 0,-1 8 15,18-8 1,0-1-16,9 10 16,35-1-16,25-8 15,9-18-15,0 0 16,18-17-16,-9 0 16,0 0-1,-27 18-15</inkml:trace>
  <inkml:trace contextRef="#ctx0" brushRef="#br0" timeOffset="100059.27">16326 11449 0,'0'0'0,"0"0"0,-17-9 0,-18 1 0,-17-1 15,0 9 1,-18-9-16,-34 9 16,-17 0-16,25 0 15,35 9-15,18 8 16,0 1-16,8-1 15,0 0-15,0 18 16,1 0-16,16-1 16,1 10-16,-1 8 15,18 34-15,0 10 16,0-18 0,9-9-16,0-9 15,-9 1-15,0 26 16,-9-1-16,0-8 15,9-17-15,0-9 16,0-9 0,0 0-16,0-17 15,0 9-15,9-9 0,9 9 16,-1-9 0,0 0-16,9-9 15,26-8-15,35-1 16,9-8-16,-9-8 15,-44-1 1</inkml:trace>
  <inkml:trace contextRef="#ctx0" brushRef="#br0" timeOffset="100473">17160 11787 0,'0'0'0,"0"0"0,0 0 0,0 0 15,0 0 1,0 17-16,0 27 16,0 25-1,0-8-15,0-10 0,-9 19 16,1-1-1,-1 0-15,0-8 16,9-26-16,0-9 16,-8-9-16,8-8 15</inkml:trace>
  <inkml:trace contextRef="#ctx0" brushRef="#br0" timeOffset="100756.11">16734 11752 0,'0'0'0,"0"0"0,0 0 16,9 0-16,8 0 15,10-8-15,16-1 16,44 0-16,17 1 15,0 8-15,-34-9 16,-10 0 0,10 1-16,-9-1 0,-18 0 15,-8 1-15,-18 8 16,-17 0 0</inkml:trace>
  <inkml:trace contextRef="#ctx0" brushRef="#br0" timeOffset="100956.01">16917 12523 0,'0'0'0,"0"0"0,0 0 0,8 0 15,53 9-15,43 0 16,1-18-1,25-26-15,0 1 0,-26-10 16,-43 27 0</inkml:trace>
  <inkml:trace contextRef="#ctx0" brushRef="#br0" timeOffset="101689.03">18315 12263 0,'0'0'0,"0"0"0,-9 0 0,1 0 16,-10 0 0,-17 0-16,-17 0 15,-26 9 1,9 8-16,17 9 0,0 9 15,17 0 1,17-9-16,1 0 16,0 0-16,17 0 0,0-9 15,0-8 1,17 8 0,18-8-16,17-9 15,0-18-15,-9-8 16,1-17-16,-1-18 15,-17 1-15,0-1 16,-17-17-16,0-9 16,-18 9-16,0 18 15,-8-1 1,-9 9-16,0 18 16,-9-1-16,9 18 15,9-1-15,-1 10 16,1 8-16,17 0 15,0 8-15,0 27 16,17 43-16,9 26 16,9 0-16,0 8 15,0 1-15,-9-18 16,-9-25 0,0-10-16,1-8 15,-10-9-15,1-25 16,0-10-16,-9-8 15,0 0-15,0 0 16</inkml:trace>
  <inkml:trace contextRef="#ctx0" brushRef="#br0" timeOffset="101889.06">18636 12255 0,'0'0'0,"0"17"16,0 18-16,0 8 15,0 9 1,9 0-16,-9-9 0,9 1 16,-9-10-16,8-17 15,1 1 1,0-10-16,-9 1 0,0-9 16</inkml:trace>
  <inkml:trace contextRef="#ctx0" brushRef="#br0" timeOffset="102059.44">18523 12064 0,'0'0'0,"0"0"16,0 0-16,0 0 15,0 0-15,0 0 16,18-9-16,-1 1 15</inkml:trace>
  <inkml:trace contextRef="#ctx0" brushRef="#br0" timeOffset="102289.18">19027 12177 0,'0'0'0,"9"0"0,-1 8 16,10 1-16,-1 0 15,27 8-15,34-8 0,0-1 16,-9 1 0,1 0-16,-9-18 15,-18 0 1,-26 9-16</inkml:trace>
  <inkml:trace contextRef="#ctx0" brushRef="#br0" timeOffset="102538.95">19253 11969 0,'0'0'0,"-9"0"15,0 0-15,1 17 16,-1 0-16,0 9 16,9 0-1,0 18-15,9 16 16,17 27-16,9 0 16,8-9-16,18-9 15,-9-17-15,-26-35 16</inkml:trace>
  <inkml:trace contextRef="#ctx0" brushRef="#br0" timeOffset="102969.23">19956 11865 0,'0'0'0,"0"0"16,0 0 0,0 0-16,9 26 0,8 26 15,-8 17-15,8 18 16,1 34 0,-10 18-16,1-35 15,8 0-15,-8 17 16,0-17-16,-9-35 15,-9-8 1,0-18-16,-8-8 0,0-9 16,-9 0-16,-18-18 15,1 1 1,-1-18-16,10-8 0,-1-18 16,18-8-1,8-9-15,9 0 16,26 9-1,9-9-15,17 8 0,-9 1 16,9 17 0,-26 17-16</inkml:trace>
  <inkml:trace contextRef="#ctx0" brushRef="#br0" timeOffset="103256.39">20425 11544 0,'0'0'0,"0"0"0,0 0 16,0 0-16,0 0 16,0 9-1,9 8-15,0 18 0,-1 0 16,10 17-1,-1 17-15,9 9 16,0-9-16,-9-17 16,1-9-16,-9-17 15,-1 0 1,1 0-16,-9-17 16,0 0-16</inkml:trace>
  <inkml:trace contextRef="#ctx0" brushRef="#br0" timeOffset="103490.79">20121 11666 0,'0'0'0,"0"0"0,0 0 0,9-9 16,26-17-1,43 0-15,9 9 16,34-9-16,44 8 15,-43 10-15,-35-1 16,-9-8 0,-17 8-16,-18 0 15,-17 9-15,-17 0 0,-9 0 16</inkml:trace>
  <inkml:trace contextRef="#ctx0" brushRef="#br0" timeOffset="103688.99">20243 12307 0,'0'0'0,"0"0"16,17 0-16,18 8 0,17 1 16,9 0-1,26-18-15,0 0 16,8-8-16,-8-9 15,-35 17-15,-26 1 16</inkml:trace>
  <inkml:trace contextRef="#ctx0" brushRef="#br0" timeOffset="104205.99">21572 12142 0,'0'0'0,"0"0"0,0 0 16,0 0-16,0 0 0,0 0 15,-9 0 1,0 0-16,-17 9 16,0-1-16,0 1 15,-17 8-15,-10 1 16,19-1-1,-1-8-15,18 8 0,-1 0 16,18-8 0,0 8-16,0 9 15,18-8-15,-1-1 0,-8-8 16,8-1 0,0 1-16,1 0 15,-1-1 1,-8-8-16,0 0 0,-1 0 15,1 0 1,0 9-16,-1 8 16,1 18-16,0 0 15,-1 8 1,10 17-16,-1 18 16,9 9-16,0-18 15,0-17-15,0-17 16,-8-9-16,-1 0 15,9-17-15,0-1 16,-9 1 0</inkml:trace>
  <inkml:trace contextRef="#ctx0" brushRef="#br0" timeOffset="104398.96">21936 12237 0,'0'0'0,"0"0"0,0 0 16,0 18-16,0-1 15,9 9-15,0 0 16,-9-17 0,0-1-16,0-8 15,0 0-15</inkml:trace>
  <inkml:trace contextRef="#ctx0" brushRef="#br0" timeOffset="104579.11">21684 11674 0,'0'0'0,"0"0"0,0 0 0,0 0 16,0 0-16,0 0 15,9-8 1,17-36-16,0 1 0</inkml:trace>
  <inkml:trace contextRef="#ctx0" brushRef="#br0" timeOffset="104869.45">22414 11553 0,'0'0'0,"9"0"16,25 26-16,18 17 15,18 18 1,-1 43-16,-17 17 0,-17 0 15,-17 44 1,-36 0-16,-25-27 16,-27 9-16,-43 1 0,9-36 15,61-68 1</inkml:trace>
  <inkml:trace contextRef="#ctx0" brushRef="#br0" timeOffset="105569.07">16622 11311 0,'0'0'0,"-9"0"0,0 0 0,0 0 15,1 8-15,-18 27 0,-18 43 16,1 26 0,-1 8-16,10 44 15,8 0-15,17-9 16,18 18-16,17-26 15,26-9 1,-17-61-16</inkml:trace>
  <inkml:trace contextRef="#ctx0" brushRef="#br0" timeOffset="106738.99">23925 11570 0,'0'0'0,"0"0"0,0 0 15,0 0 1,0 0-16,0 0 0,0 0 16,0 0-1,-9 0-15,-8 9 16,-27 8-16,1 18 0,0 0 16,-36 17-1,-16 34-15,-9 18 16,17-9-1,17-8-15,10 17 0,7 9 16,10-18 0,17-26-16,9-8 15,-1-1-15,18 10 0,18-1 16,-1-8 0,9-18-16,26 9 15,35-9 1,17-8-16,18-9 15,51 0-15,1-17 16,26-27-16,17-8 16,0-8-16,18-1 15,-1 0-15,1-8 16,8 8-16,9 1 16,-18 8-16,0 8 15,-8 1 1,-17 8-16,-1 1 15,-34-1-15,-44 0 16,0 9-16,-34 0 16,-18-8-16,-17 8 15,-35 0-15</inkml:trace>
  <inkml:trace contextRef="#ctx0" brushRef="#br0" timeOffset="108049.3">24229 11683 0,'0'0'0,"0"0"0,-9 0 0,0 9 16,1 8-1,-10 9-15,1 17 16,0 27-16,8-1 16,0-17-16,9-9 15,0 0-15,9-8 16,8 17 0,18 0-16,17-9 0,9-8 15,-18-18 1,10-17-16,-1-17 15,8-18-15,10-25 16,-9-36-16,-9 1 16,-26 9-16,-17-10 15,-18-8-15,-17 0 16,0 26-16,0 26 16,0 9-1,-18 0-15,-17 8 0,-17 18 16,0 0-1,17 17-15,9 8 16,17 10 0,1 25-16,-1 17 0,18 10 15,8-10 1,9-16-16,26 8 16,35 17-16,26 0 0,-9-25 15,9-10 1,17-25-16,-35-18 15</inkml:trace>
  <inkml:trace contextRef="#ctx0" brushRef="#br0" timeOffset="108334.45">24958 11744 0,'0'0'0,"0"0"0,0 0 15,0 0-15,0 8 16,18 36-16,-1 16 16,9 10-16,-9-18 15,1-9 1,-1 0-16,-8-17 15,0-9-15,-9-8 16,0 0-16,0-9 16</inkml:trace>
  <inkml:trace contextRef="#ctx0" brushRef="#br0" timeOffset="108509.21">25019 11371 0,'0'0'0,"0"0"0,0 0 16,0 0 0,0 0-16,0 0 15,0 0-15,0 0 16,0 0-16,9 0 16</inkml:trace>
  <inkml:trace contextRef="#ctx0" brushRef="#br0" timeOffset="108748.95">25523 11813 0,'0'0'0,"0"0"15,0 0-15,0 0 16,17 0 0,27 0-16,8 0 0,8 0 15,1 0-15,-9-9 16,-26 9 0</inkml:trace>
  <inkml:trace contextRef="#ctx0" brushRef="#br0" timeOffset="109081.03">26026 11337 0,'0'0'0,"0"0"0,0 0 0,0 8 16,0 27 0,0 25-16,9 10 0,9-10 15,-10-16 1,10 8-1,-1 0-15,-8-9 16,-1 0-16,10-17 16,-10-17-16</inkml:trace>
  <inkml:trace contextRef="#ctx0" brushRef="#br0" timeOffset="109352.51">26339 11302 0,'0'0'0,"0"0"15,0 0-15,0 0 16,0 9-16,0 43 16,17 34-16,-8-8 15,0 0 1,8 9-16,-8-1 0,0-16 15,-9-27 1,-9-8-16,0-9 16,-8 0-16,8-18 15,9 1-15</inkml:trace>
  <inkml:trace contextRef="#ctx0" brushRef="#br0" timeOffset="109549.1">25757 11371 0,'0'0'0,"0"0"15,18-8-15,8-1 16,61 0-16,51-8 16,-7 0-16,16-9 15,1 8 1,-35 1-16,-61 17 15</inkml:trace>
  <inkml:trace contextRef="#ctx0" brushRef="#br0" timeOffset="109781.24">27077 11189 0,'0'0'0,"-8"18"15,-27 16-15,-17 44 16,-9 35 0,9-1-16,0-8 0,-9 0 15,-17 0-15,17-26 16,0-9 0,9-17-16,26-17 0,9-9 15,8-9 1</inkml:trace>
  <inkml:trace contextRef="#ctx0" brushRef="#br0" timeOffset="110169.62">26930 11770 0,'0'0'0,"0"0"0,17 0 16,0 0-1,18 8-15,0 1 16,0 0-16,-9 8 16,0 0-16,0 1 15,0 16-15,-9 1 16,-8-9-16,0 0 16,-9 0-16,-9 0 15,0 0 1,-17 0-16,0 0 15,9-9-15,-1-8 16,1-1-16,17 1 16,0 0-16,9 8 15,8-8-15,18-1 16,8 1-16,35 0 16,0-1-16,1-8 15,-10-8-15,-43-1 16</inkml:trace>
  <inkml:trace contextRef="#ctx0" brushRef="#br0" timeOffset="111471.03">27329 10739 0,'0'0'0,"0"0"0,0 0 0,0 0 0,0 0 0,26 0 15,18 0 1,8 0-16,0 0 0,-9 9 16,-8-9-1,0 0-15,-1 8 16,10 1-1,-9 0-15,-1 8 0,1 0 16,0 9 0,8 43-16,1 35 15,-1 0-15,-8 26 0,0 26 16,-1-9 0,1 18-16,-9 0 15,0-44-15,-9 9 16,18 17-16,-9-26 15,-8-17 1,8 17-16,-18 1 16,1-27-16,-18-26 0,-8 1 15,-9 8 1,-9 8-16,-8 1 16,-18-18-16,-17-8 15,0-18-15,8-8 16,1-9-1,-1 0-15,-8-18 0,9-16 16,-1 8 0,9 0-16,44 0 15</inkml:trace>
  <inkml:trace contextRef="#ctx0" brushRef="#br0" timeOffset="112502.82">28154 10384 0,'0'0'0,"0"0"0,0 8 16,9 18-16,8 26 15,18 44-15,17-10 16,0-8-1,9 17-15,0 1 16,-18-10-16,1-16 16,-18-18-16,0-9 15,8-8-15,-8-9 16,-17-18 0</inkml:trace>
  <inkml:trace contextRef="#ctx0" brushRef="#br0" timeOffset="112769.53">28554 10444 0,'0'0'0,"0"0"0,0 0 15,0 0-15,0 0 16,-9 26-16,0 18 15,1 25-15,-19-8 16,-7-1 0,-10-8-16,-16 9 0,7 8 15,1-8-15,9-18 16,-1 0 0,27-8-16,8-18 0</inkml:trace>
  <inkml:trace contextRef="#ctx0" brushRef="#br0" timeOffset="112968.98">28059 10808 0,'0'0'0,"0"0"15,0 0-15,0 0 16,0 0-16,17 0 15,18 9-15,52 8 16,43 0 0,78-8-16,183-9 15</inkml:trace>
  <inkml:trace contextRef="#ctx0" brushRef="#br0" timeOffset="131399.41">26244 7699 0,'0'0'0,"0"0"0,-9 0 0,-26 17 0,-17 9 15,-17 35 1,-10 8-16,-42 26 15,-18-8-15,9-18 16,-35 52-16,-18 18 16,10-18-16,-45 52 15,10 9-15,-26 17 16,-18 18-16,9 0 16,-18 8-16,27-26 15,-27 18 1,35-36-16,18 1 15,8-26-15,52-52 16,-8 9-16,26-27 16,43-25-16,35-18 15,17-17-15,18-17 16,17 0-16,9-27 16,51-34-1,-8 9-15</inkml:trace>
  <inkml:trace contextRef="#ctx0" brushRef="#br0" timeOffset="132032.12">27902 9665 0,'0'0'0,"0"0"0,-17 8 0,-35 44 15,-70 44 1,-51 51-16,-27 35 16,-26 26-16,-8 17 15,-1 17-15,-8 1 16,17 26-1,0-10-15,1-7 0,16-10 16,-8 1-16,-9 8 16,9-17-1,17-18-15,1-8 0,25-26 16,9-9 0,-9-8-16,53-70 15,77-60 1</inkml:trace>
  <inkml:trace contextRef="#ctx0" brushRef="#br0" timeOffset="134748.81">11854 13840 0,'0'0'0,"0"8"0,17 10 0,9-1 0,87 18 16,35-1-1,-61-25-15,0 0 16,8-1-16,1 1 16,-27-18-16,-8 1 15,-26 8-15,-9 0 16,-9 0 0</inkml:trace>
  <inkml:trace contextRef="#ctx0" brushRef="#br0" timeOffset="134951.13">11889 14377 0,'0'0'0,"0"0"0,0 8 0,0 1 16,17-9-1,35 17-15,70-8 16,17-26-16,17-18 15,9 1-15,-96 25 16</inkml:trace>
  <inkml:trace contextRef="#ctx0" brushRef="#br0" timeOffset="137583.73">13634 13303 0,'0'0'0,"0"0"0,0 0 15,0 0-15,0 0 16,0 17-16,0 18 16,18 8-16,8 35 15,8 43-15,1 9 16,0-17-16,8 8 16,9 9-1,-8-35-15,-1-34 16,-17-18-16,0-17 15,0 0-15,-8-17 16,-1-1 0,0-25-16,18-35 0,-9-43 15,0-9-15,0-43 16,0 8 0,-8 27-16,-1-18 15,-8-9-15,-1 35 16,1 26-16,0 17 15,-9 10 1,0-1-16,-9 17 0,9 35 16</inkml:trace>
  <inkml:trace contextRef="#ctx0" brushRef="#br0" timeOffset="138333.59">14919 14056 0,'0'0'0,"0"0"0,0 0 16,-8 0-1,-1 0-15,-17 0 0,0 9 16,-9 0 0,0-1-16,1 10 15,-1-1-15,-8 0 0,-1 18 16,-8 0 0,17-9-16,18 0 15,0-9 1,17 0-16,0 1 0,0-10 15,17 10 1,0-10-16,9 1 16,9-18-16,9-34 15,8-35 1,-9 9-16,-17 8 16,0-17-16,0-17 15,-17 8-15,-9 18 16,-9 17-16,1 9 15,-10 8-15,1 9 16,-1 9-16,1-1 16,8 18-16,1 0 15,-1 0-15,0 26 16,-8 35-16,17 8 16,9 0-1,17 9-15,17 18 16,1 16-16,-1-25 15,0-18-15,-17 9 16,9-26-16,-17-26 16</inkml:trace>
  <inkml:trace contextRef="#ctx0" brushRef="#br0" timeOffset="138578.96">15362 14334 0,'0'0'0,"0"0"16,0 0-16,0 0 15,0 17-15,0 0 16,0 0-16,0 1 15,0-1 1,9-8-16,0-9 0</inkml:trace>
  <inkml:trace contextRef="#ctx0" brushRef="#br0" timeOffset="138762.43">15171 13926 0,'0'0'0,"0"0"0,0 0 16,0 0-1,0 0-15,0 0 0,9-8 16,43-1 0,-9 0-16</inkml:trace>
  <inkml:trace contextRef="#ctx0" brushRef="#br0" timeOffset="139021.98">15718 14091 0,'0'0'0,"0"0"0,0 0 0,18 17 16,16 1-1,19 16-15,-1-8 0,0 0 16,9-17-16,17 0 16,0-9-1,-17-9 1,-18 0-16,1-8 16,-1-9-16,-17-9 15,-9 18-15</inkml:trace>
  <inkml:trace contextRef="#ctx0" brushRef="#br0" timeOffset="139248.68">16005 13848 0,'0'0'0,"0"0"15,0 0-15,0 0 16,0 18-16,0-1 15,0 9-15,0 26 16,17 43-16,9 1 16,9-18-1,9 0-15,-1-1 0,-8-25 16,-9-26 0</inkml:trace>
  <inkml:trace contextRef="#ctx0" brushRef="#br0" timeOffset="139638.91">16882 13710 0,'0'0'0,"0"0"0,0 0 0,0 0 16,0 17-1,9 9-15,8 26 16,0 9 0,10 51-16,-1 27 15,-18-18-15,1 0 0,-18 9 16,1-26 0,-10-26-16,1-17 15,-1 0-15,1-27 16,-9-8-16,-9 0 15,1-17 1,8 0-16,8-18 0,9 0 16,9-25-16,27-36 15,7-16 1,27-1-16,0 18 0,-35 43 16</inkml:trace>
  <inkml:trace contextRef="#ctx0" brushRef="#br0" timeOffset="140128.9">17134 13381 0,'0'0'0,"0"0"16,0 0-16,0 0 15,9 17-15,8 18 16,18 8-1,-1 35-15,10 0 16,-1 0-16,-8-18 16,8 1-1,1-18-15,-1-8 16,1-9-16,-1 0 16,-8-17-16,0-1 15,-1-16-15,1-18 16,8-35-16,10-34 15,-10 8-15,-8 1 16,-9-18-16,0 0 16,-17 17-1,-9 26-15,-9 9 16,0 9-16,-8 26 16,17 8-16</inkml:trace>
  <inkml:trace contextRef="#ctx0" brushRef="#br0" timeOffset="140687.75">18350 13779 0,'0'0'0,"0"0"0,0 0 15,0 0-15,0 0 16,0 0-16,0 0 16,-9 0-16,0 9 15,-17-1 1,0 1-16,-9 0 16,1-1-16,-1 1 15,9 0-15,9-1 16,-1 1-1,10 0-15,-1-1 0,9 1 16,0 0 0,0-1-16,0 1 15,0 0-15,9-1 16,-1 1-16,1 0 16,0-9-16,-1 8 15,1 1 1,0 0-16,8-1 0,0 10 15,18 8 1,9 34-16,8 18 16,-9-8-16,0-10 0,-8 1 15,0-1 1,0 1-16,-9 0 16,0-27-16,-18-8 15,10-17-15,-1-9 16,1-9-1,8-17-15,-18 18 0</inkml:trace>
  <inkml:trace contextRef="#ctx0" brushRef="#br0" timeOffset="140868.76">18897 13918 0,'0'0'0,"0"0"0,0 17 0,0 9 0,0 35 15,17 25 1,-8-8-16,0-26 16,-1-17-16,-8-18 0,-8 1 31,-1-10-31,9 1 16</inkml:trace>
  <inkml:trace contextRef="#ctx0" brushRef="#br0" timeOffset="141019.9">18714 13493 0,'0'0'0,"0"0"0,0 0 0,0 0 15,0 0 1,0 0-16,0-8 16,0 8-16,0 0 15</inkml:trace>
  <inkml:trace contextRef="#ctx0" brushRef="#br0" timeOffset="141219.17">19201 13251 0,'0'0'0,"0"17"16,8 9-16,10 9 16,8 17-16,17 8 15,35 53-15,1 34 16,-19 9-16,-16 43 15,-18 9-15,-35-9 16,-43-8-16,-78 60 16,-87 104-16</inkml:trace>
  <inkml:trace contextRef="#ctx0" brushRef="#br0" timeOffset="141748.98">13886 12913 0,'-9'0'0,"1"17"0,-18 18 16,-9 52-16,-17 68 15,17 45-15,9 34 16,9 8-16,17-8 0,17-17 16,9-18-1,17-52 1,-17-86-16</inkml:trace>
  <inkml:trace contextRef="#ctx0" brushRef="#br0" timeOffset="142388.84">20842 13467 0,'0'0'0,"0"0"0,-9 0 0,-8 0 16,-18 0 0,-8 9-16,-9 8 15,8 9 1,-16 26-16,-1 44 0,9 16 15,0 1 1,8 43-16,18-18 16,26-34-16,26 9 15,9-1-15,17-25 16,17-35-16,44 0 16,191 43-16</inkml:trace>
  <inkml:trace contextRef="#ctx0" brushRef="#br0" timeOffset="142659.29">21545 13571 0,'0'0'0,"0"0"16,0 0-16,0 0 0,0 18 15,9 34 1,9 26-16,-1-9 16,0 0-1,1 0-15,-1 9 16,-8 0-16,-18-26 16,-8-8-16,-9 8 15,8-18-15,10-16 16</inkml:trace>
  <inkml:trace contextRef="#ctx0" brushRef="#br0" timeOffset="142880.91">20990 13822 0,'0'0'0,"0"0"0,0 0 16,8-8-16,44-18 15,35-17-15,26-1 16,35-8-16,8 18 16,-43 16-1,0 1-15,35 8 16,-27-8-16,-86 17 16</inkml:trace>
  <inkml:trace contextRef="#ctx0" brushRef="#br0" timeOffset="143078.98">21302 14498 0,'0'0'0,"0"0"15,18 9-15,51-1 16,44 1-16,0-9 15,-9-9 1,35-17-16,191-26 0</inkml:trace>
  <inkml:trace contextRef="#ctx0" brushRef="#br0" timeOffset="143629.15">22588 14256 0,'0'0'0,"0"0"15,0 0-15,0 0 0,-9 17 16,-17 0 0,-18 1-16,-8-1 15,0 0 1,-17 0-16,-9 9 0,-1-8 15,19-1 1,16 0-16,9 1 16,18-1-16,0-8 0,17-1 15,17 10 1,9-1-16,18-8 16,8-18-1,-9-17-15,1-17 0,-1-35 16,0-17-1,-17-1-15,-8 27 16,-10-9-16,-8 0 16,-8-9-16,-1 9 15,0 27-15,1 16 16,-1 18-16,0-1 16,9 10-16,0 8 15,0 8 1,0 36-16,18 16 0,16 18 15,19 43 1,7 9-16,-8-17 16,-8-26-1,-18-10-15,9 1 16,-9 0-16,0-26 16,-18-26-16</inkml:trace>
  <inkml:trace contextRef="#ctx0" brushRef="#br0" timeOffset="143853.76">22865 14039 0,'0'0'0,"0"0"0,0 0 16,0 0-16,0 0 15,0 0-15,0 17 16,9 18-16,0 17 15,-9-9-15,0-17 16,0-8-16,-9-1 16,9-8-16,0-1 15</inkml:trace>
  <inkml:trace contextRef="#ctx0" brushRef="#br0" timeOffset="144019.01">22718 13597 0,'0'0'0,"-9"0"0,9 9 0,0 0 15,0-9-15,0 0 0,0 0 16,0 0 0,17 0-16,1 0 15</inkml:trace>
  <inkml:trace contextRef="#ctx0" brushRef="#br0" timeOffset="144214.85">23630 14004 0,'0'0'0,"0"0"16,0 0-1,26 0-15,52 18 0,26-18 16,-17 0 0,-44 0-16</inkml:trace>
  <inkml:trace contextRef="#ctx0" brushRef="#br0" timeOffset="144630.4">24602 13658 0,'0'0'0,"0"9"15,9 17-15,17 34 0,9 9 16,17 27-1,9 51-15,-18-8 16,-17-9-16,-17 17 16,-9-17-16,-9-26 15,-26 0-15,-8 17 16,-9-26 0,8-34-16,1-18 15,0-8-15,-1-18 16,1-17-16,-9-26 15,0-26 1,25-17-16,19-27 0,34-42 16,9-1-1,17 35-15,26-8 16,43-27-16,1 18 16,-79 86-16</inkml:trace>
  <inkml:trace contextRef="#ctx0" brushRef="#br0" timeOffset="144889.07">25410 13563 0,'0'0'0,"0"0"0,0 0 16,0 34-16,17 36 15,-8 8 1,0-1-16,-1 10 16,1 17-16,0-9 0,-1-25 15,1-18 1,-9-18-16,0-16 0,0-10 16</inkml:trace>
  <inkml:trace contextRef="#ctx0" brushRef="#br0" timeOffset="145119.14">24993 13511 0,'0'0'0,"0"0"0,0 0 16,9 0-16,43-9 0,26 0 15,0-8 1,9 8-16,9-17 16,8 9-16,-9 8 0,-25 1 15,-18-10 1,-26 18-16</inkml:trace>
  <inkml:trace contextRef="#ctx0" brushRef="#br0" timeOffset="145318.84">25219 14437 0,'0'0'0,"0"0"0,17 0 16,27 0-16,42 0 15,53-8-15,0-18 16,-17-9-16,43-43 15,156-112-15</inkml:trace>
  <inkml:trace contextRef="#ctx0" brushRef="#br0" timeOffset="145715.45">26374 13970 0,'0'0'0,"0"0"15,-9 0-15,0 0 16,-17 17-16,-17 18 16,0 17-16,8 0 15,0 0 1,18-9-16,-1-17 16,10 0-16,8 0 15,0-17-15,8-1 16,1 1-16,8-9 15,1-9 1,8 1-16,0-10 0,0 1 16,-9 0-16,1-1 15,-1 18 1,9 0-16,9 26 16,8 9-16,1 8 15,8 26-15,-9 18 16,-17-9-1,-8-17-15,-1-18 0,0-8 16,-8-9-16,0-18 16</inkml:trace>
  <inkml:trace contextRef="#ctx0" brushRef="#br0" timeOffset="145915.57">26834 14117 0,'0'0'0,"0"0"0,0 9 16,0 8-16,17 18 0,1 8 15,17 0 1,-1 1-16,-8-10 16,0-17-1,-8-8-15,8 0 0,-9-9 16</inkml:trace>
  <inkml:trace contextRef="#ctx0" brushRef="#br0" timeOffset="146068.78">26730 13138 0,'-9'0'0,"1"0"16,-1 0-16,9 0 15,0-8-15,0-1 16,9 0-16</inkml:trace>
  <inkml:trace contextRef="#ctx0" brushRef="#br0" timeOffset="146259.18">27234 13078 0,'0'0'0,"0"0"0,0 0 0,26 17 16,34 52 0,45 61-16,-1 43 0,-26 35 15,-26 35-15,-43 8 16,-44-26 0,-69-17-16,-131 52 15</inkml:trace>
  <inkml:trace contextRef="#ctx0" brushRef="#br0" timeOffset="152564.85">5028 14498 0,'0'0'0,"0"0"0,0 0 0,-9 17 15,1 9-15,-1 18 16,0 8-1,9-9-15,0 0 16,0 1-16,0 8 16,9 8-16,8 18 15,1 9-15,-1-18 16,1-8-16,-10-9 16,1 0-16,0 0 15,-1-9 1,-8 18-16,9-1 0,0-34 15</inkml:trace>
  <inkml:trace contextRef="#ctx0" brushRef="#br0" timeOffset="152949.21">4698 14204 0,'0'0'16,"0"0"-16,0 0 0,0 0 16,18 8-16,25 10 15,44 16 1,8 1-16,-25-9 15,-18 0-15,-9 0 16,-8 8 0,0 1-16,-9 0 0,0 17 15,-17 0-15,-1 0 16,-16 0 0,-1-9-16,-17 9 15,0 9-15,-9-1 16,0 1-16,9-27 15,18 10-15,16-1 16,1-17-16</inkml:trace>
  <inkml:trace contextRef="#ctx0" brushRef="#br0" timeOffset="153558.98">5775 14983 0,'0'0'0,"0"0"16,0 0-1,0 0-15,0 0 16,-9 0-16,1 0 16,-1 0-16,0 0 15,-17 0 1,-9 0-16,-25 17 15,8 1-15,-1 16 16,1 1-16,18 8 16,-1-17-16,18 0 15,8 0-15,9 0 16,0-8-16,17-1 16,1 0-1,16 1-15,1-10 16,0 1-16,-9-9 15,9-9-15,8 1 16,9-1-16,0 9 16,0 0-16,0 0 15,-8 17-15,-1 1 16,9 34-16,-8 17 16,-18 0-1,0 0-15,0 1 16,9-1-16,-9-26 0,-18-25 15</inkml:trace>
  <inkml:trace contextRef="#ctx0" brushRef="#br0" timeOffset="153799.09">6418 15278 0,'0'0'0,"0"0"0,0 17 0,0 0 15,0 27-15,0 16 16,8 1 0,1-18-16,0-17 0,-9-17 15,0-1 1,8 1-16</inkml:trace>
  <inkml:trace contextRef="#ctx0" brushRef="#br0" timeOffset="153968.79">6079 14775 0,'0'0'0,"0"0"0,0 0 16,0 0-16,0 0 15,0 9-15,0 0 16,9-1-16,-1 1 16,1 0-1</inkml:trace>
  <inkml:trace contextRef="#ctx0" brushRef="#br0" timeOffset="154278.91">7034 15018 0,'0'0'0,"0"0"15,0 0-15,0 0 16,0 0-16,26 0 16,26 17-16,27 0 15,-10 1-15,-8-10 16,8-8-16,-8 0 16,-26-17-16,-18 8 15</inkml:trace>
  <inkml:trace contextRef="#ctx0" brushRef="#br0" timeOffset="154479.06">7138 15321 0,'0'0'0,"0"0"0,26 0 15,27 9-15,16-1 16,27-8-16,34 0 16,0 0-16,-60 0 15</inkml:trace>
  <inkml:trace contextRef="#ctx0" brushRef="#br0" timeOffset="156248.97">7946 14429 0,'-9'-9'0,"1"-8"0,-1-1 16,0 1-1,1 0-15,-1 8 0,9 9 16,0 0 0,0 0-16,0 17 15,0 44-15,0 52 16,9 8-16,17 26 16,17 18-16,9-35 15,0-18 1,18-8-16,-9 0 15,-18-26-15,-17-26 16,0-17-16,0-9 16,-9-18-16,10-8 15,7-17-15,18-26 16,-8-9-16,-9-17 16,8-27-1,-17-25-15,0 17 0,-9 17 16,-8-16-1,8-19-15,-8 27 16,0 26-16,0 17 16,-1 0-16,-8 17 15,9 18-15,0 8 16</inkml:trace>
  <inkml:trace contextRef="#ctx0" brushRef="#br0" timeOffset="156852.17">9257 15581 0,'0'0'0,"0"0"0,0 0 0,0 0 16,0 0 0,0 0-16,0 0 15,0 0-15,-8 0 16,-10-9-16,-16 0 16,-36 9-16,1 0 15,8 0-15,9 9 16,8 8-16,-8 1 15,17-1 1,18 0-16,0 1 16,17-10-16,0 1 15,0 0-15,26-1 16,26-16-16,17-10 16,1-25-16,-18-18 15,-9-16-15,1-19 16,-18-25-1,-18 8-15,1 18 0,-18 8 16,1 1 0,-1 8-16,-17 17 15,0 9-15,9 26 16,-1 9-16,1 17 16,8 9-16,1 17 15,8 17 1,26 52-16,26 52 15,-9-17-15,-8-17 16,0-9-16,8-9 16,-8-8-16,8-9 15,-8-35-15</inkml:trace>
  <inkml:trace contextRef="#ctx0" brushRef="#br0" timeOffset="157109.12">9770 15667 0,'0'0'0,"0"0"0,0 18 15,8-1 1,10 0-16,-1 18 15,0-9-15,1 0 16,-1 0-16,1-17 16,-1-9-16,9-9 15,-9 9-15</inkml:trace>
  <inkml:trace contextRef="#ctx0" brushRef="#br0" timeOffset="157238.69">9735 15087 0,'0'0'0,"0"0"0,0 0 16,0 0-16,0 0 0,0 0 16,0 9-1,0 8-15,9 0 16</inkml:trace>
  <inkml:trace contextRef="#ctx0" brushRef="#br0" timeOffset="157544">10490 14974 0,'0'0'0,"0"0"0,0 0 16,0 0-16,9 18 15,9 25-15,-1 26 16,-8-8 0,-1 0-16,1 34 15,8 9-15,-8-35 16,0-17-16,-1-17 16,-8-9-16,0-9 15,0-8-15,0-1 16,0-8-16</inkml:trace>
  <inkml:trace contextRef="#ctx0" brushRef="#br0" timeOffset="157760.19">10117 14845 0,'0'0'0,"0"0"0,0 0 0,0 0 16,0 0-1,0 0-15,35 0 0,43-9 16,26 9 0,-8 0-16,-1 0 15,9 9-15,-8-9 16,-18 8 0,-34-8-16,-18 0 0</inkml:trace>
  <inkml:trace contextRef="#ctx0" brushRef="#br0" timeOffset="157948.67">10325 15806 0,'0'0'0,"35"9"0,-35-9 0,61 8 0,52 1 16,43-18-1,-8-8-15,-44 0 16,-61 17-16</inkml:trace>
  <inkml:trace contextRef="#ctx0" brushRef="#br0" timeOffset="158629.25">11706 15849 0,'0'0'0,"0"0"0,0 0 0,0 0 16,0 0 0,-8 0-16,-1-8 15,-17-1-15,-9 9 16,-8 0-16,-18 0 16,-17 0-16,8 0 15,1 17-15,25 1 16,10-1-16,16 0 15,1 9 1,17-8-16,17 8 16,9-9-16,26-8 15,1-18-15,-1-26 16,0-8-16,-9 0 16,1-27-16,-1-16 15,-17-18-15,-17 26 16,-18 9-1,0-9-15,1-18 0,-18 10 16,8 16 0,1 27-16,8 8 15,1 9-15,-1 9 16,9 17-16,0 0 16,0 9-16,17 43 15,1 17 1,25 44-16,18 34 15,-9-9-15,-9-42 16,-17-1-16,0 0 16,0 1-16,1-18 15,-1-35-15,-9-17 16,-8-9-16</inkml:trace>
  <inkml:trace contextRef="#ctx0" brushRef="#br0" timeOffset="158829.16">12410 15789 0,'-9'8'0,"0"18"16,9 18-16,0 8 0,0 0 15,0-9 1,9 0-16,-9-8 15,9-9-15,-1 0 16,1-18-16</inkml:trace>
  <inkml:trace contextRef="#ctx0" brushRef="#br0" timeOffset="158989.13">12193 15286 0,'0'0'0,"0"0"0,0 0 15,17 0-15,0 9 16</inkml:trace>
  <inkml:trace contextRef="#ctx0" brushRef="#br0" timeOffset="168259.03">12861 15529 0,'0'0'0,"0"0"0,0 0 0,0 0 15,0 0-15,0 0 16,18 8-16,8 10 15,26-1-15,26 9 16,0 0 0,-8 0-16,25-9 0,9-8 15,-26-18-15,-17 1 16,-9-18 0,-26 8-16</inkml:trace>
  <inkml:trace contextRef="#ctx0" brushRef="#br0" timeOffset="168558.93">13183 15208 0,'0'0'0,"0"0"0,0 9 16,8 8-16,10 27 15,-1 34-15,9 26 16,-17-9-16,-1-9 16,10 27-16,8 0 15,-9-27 1,27-8-16,25-8 15,-25-36-15</inkml:trace>
  <inkml:trace contextRef="#ctx0" brushRef="#br0" timeOffset="168998.65">13738 15139 0,'0'0'0,"0"9"16,0 8-16,9 9 16,8 17-16,9 27 15,18 42 1,8 9-16,9-25 15,0-1-15,-18-8 16,0-18-16,-17-17 16,1-17-16,-10-9 15,-8-9-15,-1-8 16,1-1-16,-9-8 16,0-8-1,17-27-15,1-17 0,-1-9 16,0-17-1,1-17-15,-1 0 16,1 25 0,16 19-16,1-10 0,8 9 15,1 0-15,-1-17 16,-17 25 0</inkml:trace>
  <inkml:trace contextRef="#ctx0" brushRef="#br0" timeOffset="169699.95">15137 15893 0,'0'0'0,"0"0"0,0 0 0,0 0 0,0 0 15,0 0 1,0 0-16,0 0 16,-9 0-16,0 0 15,-17 0-15,-17-9 16,-1 0-16,-17 9 16,9 0-16,0 0 15,18 0-15,-1 18 16,17-1-1,1 0-15,8 1 0,9 8 16,0 0 0,18 0-16,-1 0 15,0 0-15,1-18 16,-1 1-16,1-9 16,-1 0-16,0 0 15,1-9 1,-1 1-16,-8-1 15,-1 0-15,1 9 16,0 0-16,-1 0 16,10 0-16,-1 18 15,1 16-15,-1 9 16,9 35-16,0 18 16,-9-18-1,-8-18-15,0 1 0,-1 0 16,1-9-1,0-18-15,-9-25 16,0-9-16,0 0 16</inkml:trace>
  <inkml:trace contextRef="#ctx0" brushRef="#br0" timeOffset="169899">15293 16005 0,'0'0'0,"0"0"0,0 18 0,9-1 15,8 9-15,0 0 16,-8 8-16,0-8 16,8 0-1,0-8-15</inkml:trace>
  <inkml:trace contextRef="#ctx0" brushRef="#br0" timeOffset="170078.47">15119 15416 0,'0'0'0,"0"0"0,0 0 0,-9 0 16,9 9-16,0 0 15,0-1 1,0 1-16,0-9 0</inkml:trace>
  <inkml:trace contextRef="#ctx0" brushRef="#br0" timeOffset="170409.02">15944 15312 0,'0'0'0,"0"0"0,0 9 15,0 8 1,9 1-16,0 25 0,-1 18 15,1 8 1,0-9-16,-18-8 16,0 0-16,1 0 15,-1 0-15,0 0 16,0-17-16,1-9 16,-1-17-1,9-1-15,0-16 0,9 8 16</inkml:trace>
  <inkml:trace contextRef="#ctx0" brushRef="#br0" timeOffset="170651.94">15354 15356 0,'0'0'0,"0"0"0,0 0 15,0 0 1,8 0-16,10 0 15,16 0-15,45-9 16,42 9-16,1 0 16,-35 0-16,-1 0 0,10 0 15,-27 9 1,-16 8-16,-1-8 16,0-9-1,-35 0-15</inkml:trace>
  <inkml:trace contextRef="#ctx0" brushRef="#br0" timeOffset="170831.57">15996 16075 0,'0'0'0,"9"0"0,17 0 16,43-9-16,10 0 15,-10-17 1,-8-8-16,0-10 16,-27 27-16</inkml:trace>
  <inkml:trace contextRef="#ctx0" brushRef="#br0" timeOffset="171439.01">16969 15910 0,'0'0'0,"0"0"0,0 0 0,0 0 16,0-9-16,-9 1 15,1-1 1,-1 0-16,-26-17 16,-17 0-16,-26 9 15,8 0-15,10 17 16,7 0-1,19 17-15,-1 0 0,9 1 16,9 8 0,-1 0-16,18 8 15,0-8-15,9 0 0,8-8 16,1-10 0,-1 1-1,18 0-15,-9-9 16,0 0-16,0 0 15,-9 0-15,-8 0 16,0 0-16,-1 0 16,10 17-16,-1 18 15,0 8-15,1 26 16,8 44-16,0-9 16,-9-9-1,18 9-15,0 0 0,-9-35 16,-9-17-1,-8-17-15,0-18 16</inkml:trace>
  <inkml:trace contextRef="#ctx0" brushRef="#br0" timeOffset="171648.8">16943 16005 0,'0'0'0,"0"18"0,0-1 0,0 18 16,17 8-1,1 26-15,8 18 16,0-1-16,-9-34 16,-8-17-16,-9 0 15,8-18-15</inkml:trace>
  <inkml:trace contextRef="#ctx0" brushRef="#br0" timeOffset="171820.88">16908 15737 0,'0'0'16,"0"0"-16,0 0 0,0 17 15,9-8 1,-1-1-16</inkml:trace>
  <inkml:trace contextRef="#ctx0" brushRef="#br0" timeOffset="172408.76">15744 15988 0,'0'0'0,"0"0"0,0 0 15,9 0-15,8 0 16,18 0 0,17 0-16,9 0 15,26-9-15,-35 1 16</inkml:trace>
  <inkml:trace contextRef="#ctx0" brushRef="#br0" timeOffset="183918.91">17968 16075 0,'0'0'0,"-9"17"16,0 9-16,1 17 0,-10 35 16,-8 9-16,0-9 15,-9-9 1,27-34-16</inkml:trace>
  <inkml:trace contextRef="#ctx0" brushRef="#br0" timeOffset="184470.64">18350 15711 0,'-9'8'0,"-8"27"0,-1 34 0,1 18 16,0-9-1,17-9-15,8-8 16,18 8 0,18-8-16,16-1 0,1-16 15,0-18 1,0-18-16,0-25 15,8-9 1,-8-17-16,0-9 0,-1-26 16,-16-17-16,-9-1 15,-27 1 1,-25-26-16,-18-9 16,-8 34-16,-1 27 15,1 17-15,-9 0 16,-9 9-1,0 8-15,18 18 0,8 8 16,9 9-16,9 9 16,8 0-1</inkml:trace>
  <inkml:trace contextRef="#ctx0" brushRef="#br0" timeOffset="184758.89">18445 15572 0,'0'0'0,"0"0"0,9 17 0,17 18 15,17 17-15,18 9 16,26 34-16,26 18 16,-18-18-16,-25-26 15,-18-17-15,-9 0 16,1 9-16,-27-18 16</inkml:trace>
  <inkml:trace contextRef="#ctx0" brushRef="#br0" timeOffset="185219.98">19618 15815 0,'-9'0'0,"0"8"0,-26 27 15,-17 26 1,-26 8-16,0-8 16,9-9-16,8-1 0,17-7 15,10-1 1,16 0-16,10 1 15,8-10-15,0-8 16,0 0 0,8-17-16,1 0 0,0-1 15,8-8 1,0-8-16,9-1 16,0 0-16,1 9 15,7 0-15,1 18 16,0-1-16,-9 9 15,0 9-15,0-9 16,9 17-16,8 0 16,-17-17-1,-17-17-15</inkml:trace>
  <inkml:trace contextRef="#ctx0" brushRef="#br0" timeOffset="185474.68">19861 16057 0,'0'0'0,"0"0"15,8 18-15,10-1 16,-1 17-16,1 10 16,16 34-16,-8 17 15,0-17-15,-8-26 16,-10-17-1,-8-18-15,9-8 16,-9-1-16,9-42 16,-1-36-16,-8 36 15</inkml:trace>
  <inkml:trace contextRef="#ctx0" brushRef="#br0" timeOffset="185608.89">19817 15451 0,'0'0'0,"-8"0"0,-1 9 15,0 8 1,1 0-16,8 9 16,0 0-16,17-17 15,18 8-15,-9-8 16</inkml:trace>
  <inkml:trace contextRef="#ctx0" brushRef="#br0" timeOffset="185893.93">20686 15763 0,'0'0'0,"0"0"0,0 0 15,0 0 1,17 8-16,18 1 16,0 0-16,17-1 15,8 1-15,19-9 16,16 0 0,-17 0-16,-43 0 15</inkml:trace>
  <inkml:trace contextRef="#ctx0" brushRef="#br0" timeOffset="186080.54">20912 16126 0,'0'0'0,"0"0"0,17 9 15,18 0 1,43-1-16,35-8 16,-61 0-16</inkml:trace>
  <inkml:trace contextRef="#ctx0" brushRef="#br0" timeOffset="198238.93">21554 15104 0,'0'0'0,"-9"0"0,1 18 0,-1-1 0,0 0 16,1 1-1,-1 16-15,9 18 0,17 44 16,18 34 0,17-18-16,0 1 15,0 8-15,9-17 16,-17-17-1,8-18-15,0-9 16,0 1-16,0-9 16,-9-26-16,-16-17 0,-1-1 15,-9-16 1,0-1-16,1-8 16,-1-18-16,-8-26 15,-1-25-15,-16 8 16,-10 0-1,-8 0-15,9 0 0,0-9 16,8 9 0,9 18-16,9 17 15,17-1-15,-9 10 16,-8 25-16</inkml:trace>
  <inkml:trace contextRef="#ctx0" brushRef="#br0" timeOffset="199142.86">22822 16430 0,'0'0'0,"0"0"15,0 0-15,0 0 0,0 0 16,0 0-1,0 0-15,0 0 16,0 0 0,9 0-16,-1 0 0,1-9 15,0 0-15,-1 1 16,1-10 0,0 1-16,-9-9 15,-9 9-15,0-1 16,1 1-16,-10 0 15,-8-1 1,-8-8-16,-27 9 0,-17 0 16,-1 17-16,19 0 15,25 0 1,9 8-16,9 1 16,-1 0-16,9-1 15,9 1 1,0 0-16,0-9 15,18 8-15,-1 1 0,9 0 16,9-9-16,-9 0 16,0 0-1,0-9-15,0 0 0,-8 1 16,-1 8 0,-8 0-16,-1 0 15,1 0 1,0 0-16,-1 0 0,1 0 15,8 17 1,1 26-16,17 18 16,-1 8-16,1-8 0,0 0 15,8-1 1,-8 1 0,8-1-16,-17-25 15</inkml:trace>
  <inkml:trace contextRef="#ctx0" brushRef="#br0" timeOffset="199368.77">22987 16057 0,'0'0'0,"0"0"15,0 9-15,0 8 16,9 1-16,-1 7 15,10 19-15,-1 8 16,0 8-16,-8-8 16,0-17-16,8 0 15,1-1-15,-10-8 16,1-17 0</inkml:trace>
  <inkml:trace contextRef="#ctx0" brushRef="#br0" timeOffset="199538.3">22813 15650 0,'0'0'0,"0"0"15,0 0-15,0 9 16,0-9 0,0 8-16,0-8 0,0 0 15,9 9 1</inkml:trace>
  <inkml:trace contextRef="#ctx0" brushRef="#br0" timeOffset="199890.7">23708 15494 0,'0'0'0,"0"26"15,0 9-15,0 8 16,0-8-16,0 8 15,0 9 1,8 17-16,1 1 16,0-10-16,0-16 0,-1-10 15,1-8 1,0 0-16,-9-8 16,0-10-16</inkml:trace>
  <inkml:trace contextRef="#ctx0" brushRef="#br0" timeOffset="200158.82">23117 15434 0,'0'0'0,"0"0"0,0 0 0,0 0 16,18-9-16,16 0 15,53 1-15,17-1 16,-17-8-16,9 8 16,17 0-16,-9 1 15,-35 8-15,-17 0 16,1 0-16,-19 0 16,-8 0-1,-17 0-15</inkml:trace>
  <inkml:trace contextRef="#ctx0" brushRef="#br0" timeOffset="200338.58">23378 16049 0,'0'0'0,"8"0"0,19 17 15,16 0-15,9 1 16,18-10-16,25 1 15,9-9-15,-26-9 16,-17 9-16,-26 9 16</inkml:trace>
  <inkml:trace contextRef="#ctx0" brushRef="#br0" timeOffset="200968.6">24585 16265 0,'0'0'0,"0"0"0,0 0 15,0 0 1,0 0-16,0 0 0,0 0 16,0 0-16,0 0 15,0 0 1,-9 0-16,-8 0 16,-18 0-16,-8 0 15,-9 0-15,8 9 16,9-1-1,18 1-15,0 8 0,17 1 16,0-1-16,17 0 16,0 9-1,9-17-15,9 0 16,0-18-16,0-17 16,-1 0-1,-8-9-15,1-8 16,-10-9-16,-8-17 15,-9-18-15,0 27 16,-9 8-16,0 8 16,1 10-16,-1-1 15,9 18-15,0-1 16,0 18-16,0 0 16,0 9-1,0 34-15,17 35 16,1 26-16,16 26 15,1 9-15,8-27 16,-16-34-16,7-26 16,10-17-16,-27-18 15</inkml:trace>
  <inkml:trace contextRef="#ctx0" brushRef="#br0" timeOffset="201188.9">24819 16101 0,'0'0'0,"18"17"0,-1 9 0,0-9 15,10 26 1,7 27-16,-8 8 16,-8-9-1,-10-17-15,1-9 0,0-17 16,-1-8-1,-8-10-15</inkml:trace>
  <inkml:trace contextRef="#ctx0" brushRef="#br0" timeOffset="201328.6">24845 15988 0,'0'0'0</inkml:trace>
  <inkml:trace contextRef="#ctx0" brushRef="#br0" timeOffset="210142.58">25479 16187 0,'0'0'0,"0"0"0,0 0 0,0 0 15,0 0-15,0 0 16,0 0 0,0 0-16,0 0 15,0 0-15,0 0 16,0 0-16,18 0 15,8 9-15,17-1 16,9 1-16,0 0 16,1-1-16,-1 1 15,0 0-15,17-1 16,27-8-16,-9-8 16,-61 8-1</inkml:trace>
  <inkml:trace contextRef="#ctx0" brushRef="#br0" timeOffset="211108.45">26417 15615 0,'0'0'0,"0"0"0,0 18 0,0-1 16,9 9-16,17 26 0,9 26 15,8 9 1,1-9-16,-1 0 16,-17-9-1,0-9-15,9 1 0,-9 0 16,0-9-1,0-26-15,-9 0 16,-8-9-16,0-8 0,-1-9 16,1-9-1,8-8-15,1-9 16,-1-18 0,1-25-16,-1-35 15,-8 0-15,-1 9 16,-8 17-16,-8-26 15,-1-9 1,0 27-16,9 25 16,0 9-16,-8 18 15,-1 16-15,9 10 16</inkml:trace>
  <inkml:trace contextRef="#ctx0" brushRef="#br0" timeOffset="211868.57">27572 16360 0,'0'0'0,"0"0"0,0 0 0,0 0 16,0 0-1,0 0-15,0 0 16,0 0-1,-8 0-15,-1-8 0,-26 8 16,-8 0-16,-1 17 16,1 0-1,8 1-15,0 8 0,1 0 16,16 0 0,1 0-16,8 0 15,9-9 1,0 0-16,0-8 15,9 0-15,8-1 16,1 1-16,8-18 16,-9 1-16,18-27 0,-9-26 15,0 1 1,-9 8-16,-8-9 16,0-17-1,-18-17-15,0 17 0,1 17 16,-1 9-1,-8 18-15,8-1 16,0 18-16,9-1 0,0 1 16,0 8-1,0 9-15,0 0 16,0 0 0,18 0-16,8 26 0,8 26 15,10 18 1,-1-1-16,-17 0 15,9 26-15,-9 1 16,0-27-16,-9-17 16,-8-9-16,0-8 15,0-9-15,-1-17 16</inkml:trace>
  <inkml:trace contextRef="#ctx0" brushRef="#br0" timeOffset="212068.44">27737 16170 0,'0'0'0,"0"0"16,0 0 0,0 0-16,0 0 15,0 0-15,0 0 16,0 17-16,0 9 16,18 26-16,-10 9 15,10-9-15,-10-18 16,1-16-16,0-10 15,-1-8 1,-8 0-16</inkml:trace>
  <inkml:trace contextRef="#ctx0" brushRef="#br0" timeOffset="212229.16">27763 15780 0,'0'0'0,"0"0"0,0 0 0,0 0 16,0 0-16,0 0 16,0 9-1,0-9-15</inkml:trace>
  <inkml:trace contextRef="#ctx0" brushRef="#br0" timeOffset="212538.56">28484 15451 0,'0'0'0,"0"0"0,0 0 16,0 17-1,0 1-15,9 16 0,-1 9 16,1 9-16,0 0 16,0 0-1,-1 9-15,1 0 16,0-18-16,-9 0 16,0-8-16,8-9 15,-8-9 1</inkml:trace>
  <inkml:trace contextRef="#ctx0" brushRef="#br0" timeOffset="212798.31">27989 15304 0,'0'0'15,"0"0"-15,0 0 0,0 0 16,9 0-16,8 0 0,18 0 16,17 0-1,35 0-15,8 0 16,-8-9 0,-26 0-16,0 1 0,-9-1 15,-9 0 1,-25 1-16,-10 8 15</inkml:trace>
  <inkml:trace contextRef="#ctx0" brushRef="#br0" timeOffset="213028.31">28137 15780 0,'0'0'0,"0"9"0,0-1 16,0 1-16,0 8 15,0 1 1,17-1-16,35 0 16,26 1-16,9-1 15,-17-8-15,8-18 16,0 9-16,18-9 16,-10-17-16,-34 9 15,-25 8-15</inkml:trace>
  <inkml:trace contextRef="#ctx0" brushRef="#br0" timeOffset="213548.89">29170 16014 0,'0'0'15,"0"0"-15,0 0 0,0 0 16,0 0-1,0 0-15,0 0 0,0 0 16,0 0-16,-9 0 16,1 0-1,-1 0-15,0 0 16,-8 9-16,0-1 16,-1 1-16,1 0 15,8 8 1,1 0-16,-1-8 0,9 8 15,0 0 1,0-8-16,0 0 16,0-1-16,0 1 0,0 0 15,0-1 1,9 1 0,-1-9-16,10 9 15,-1-1-15,0 1 0,9 0 16,0-1-1,1-8-15,-1 9 16,-9 0-16,0 8 0,9 9 16,0 17-1,0 9-15,1 9 16,-10-18 0,-8 1-16,-1-18 0,10 0 15,8 0 1,-9-18-16,-8 1 15</inkml:trace>
  <inkml:trace contextRef="#ctx0" brushRef="#br0" timeOffset="213758.61">29709 16230 0,'0'0'0,"0"0"0,0 0 15,0 0-15,0 18 16,0 8 0,17 26-16,0 8 15,1-8-15,-1-8 16,0-18-16,18 8 16,-17-16-16</inkml:trace>
  <inkml:trace contextRef="#ctx0" brushRef="#br0" timeOffset="213898.69">29561 15979 0,'0'0'0,"0"0"0,0 9 15,9 0-15</inkml:trace>
  <inkml:trace contextRef="#ctx1" brushRef="#br0">29566 15985 0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24575,'0'0'0,"0"0"0,0 0 0,-2 10 0,-2 25 0,-3 38 0,0 44 0,-1 38 0,1 27-1965,2 17 1965,2-3 0,3-25 0,1-41-6226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24575,'0'0'0,"6"0"0,11 2 0,14 2 0,14 3 0,8 0 0,1-1 0,-9-2-8191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24575,'-2'0'0,"1"0"0,-1 1 0,0-1 0,1 0 0,-1 1 0,1-1 0,-1 1 0,-2 1 0,-4 2 0,-275 80 0,162-53 0,108-28 0,-25 9 0,35-11 0,0 1 0,0-1 0,0 1 0,0 0 0,0-1 0,0 1 0,1 1 0,-1-1 0,-2 3 0,4-4 0,0 0 0,1 0 0,-1 1 0,0-1 0,1 0 0,-1 0 0,1 0 0,-1 1 0,1-1 0,-1 0 0,1 1 0,0-1 0,0 0 0,0 1 0,0-1 0,0 0 0,0 1 0,0-1 0,0 0 0,0 1 0,1-1 0,-1 0 0,1 0 0,-1 1 0,1-1 0,-1 0 0,1 0 0,0 0 0,-1 1 0,1-1 0,0 0 0,0 0 0,1 1 0,2 2 0,1 1 0,0-1 0,0 0 0,0 0 0,11 6 0,7 2 0,0-1 0,1-1 0,1-1 0,43 9 0,-30-10 0,1-2 0,59 2 0,-93-8 0,0 0 0,0 0 0,0 1 0,8 1 0,-11-2 0,0 1 0,0 0 0,0 0 0,0 0 0,-1 0 0,1 0 0,0 0 0,-1 0 0,1 0 0,-1 1 0,1-1 0,1 3 0,3 5 0,-1 0 0,0 0 0,0 0 0,-1 0 0,0 1 0,2 10 0,-5-17 0,74 251-120,-28-86-779,34 111-466,-48-159-4442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24575,'0'0'0,"0"3"0,-2 6 0,-3 5 0,-4 3 0,-4 4 0,-4-1 0,-3-2 0,-2-1 0,0-5 0,2-5 0,6-7 0,4-4 0,7-4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24575,'0'0'0,"0"-2"0,4-2 0,9-3 0,13-4 0,17-1 0,13-2 0,16 1 0,14 0 0,5 2 0,0 2 0,-7 1 0,-18 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24575,'0'0'0,"4"0"0,8-2 0,17-3 0,25 0 0,32-1 0,27-1 0,3-3 0,-18 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193 388 24575,'5'5'0,"7"4"0,0-1 0,0-1 0,0 0 0,1 0 0,0-2 0,27 9 0,-25-9 0,0-1 0,0 0 0,0-1 0,0-1 0,1 0 0,0-1 0,26-2 0,-36 0 0,1 0 0,-1 0 0,0 0 0,0-1 0,0 0 0,0 0 0,0 0 0,-1-1 0,1 0 0,-1 0 0,1-1 0,-1 1 0,0-1 0,-1 0 0,1 0 0,0-1 0,-1 1 0,0-1 0,0 0 0,-1 0 0,1-1 0,2-5 0,-3 4 0,0-1 0,0 0 0,-1 0 0,1 0 0,-2 0 0,1 0 0,-1-1 0,-1 1 0,0-14 0,0 11 0,-2 0 0,0 0 0,0 0 0,-1 1 0,0-1 0,-9-17 0,5 13 0,-1 1 0,-1 0 0,0 0 0,-1 1 0,-1 0 0,0 1 0,0 0 0,-1 1 0,-27-19 0,28 23 0,-1 0 0,0 0 0,0 2 0,0-1 0,-1 2 0,0-1 0,0 2 0,0 0 0,-1 0 0,1 1 0,-1 1 0,1 0 0,-1 1 0,1 1 0,-1 0 0,1 0 0,-1 2 0,1-1 0,0 2 0,0 0 0,0 0 0,1 1 0,-18 10 0,11-5-682,-30 24-1,-4 11-6143</inkml:trace>
  <inkml:trace contextRef="#ctx0" brushRef="#br0" timeOffset="1">1279 601 24575,'0'0'0,"0"0"0,0 4 0,-2 14 0,-4 22 0,-7 28 0,-6 31 0,2 14 0,2-12-8191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24575,'0'0'0,"0"2"0,0 9 0,-2 27 0,-3 38 0,-2 34 0,-2 22 0,-1 16-1287,-1 0 1287,1-12 0,1-22 0,2-25 0,1-25 0,3-24 0,1-19-6904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24575,'0'0'0,"4"-2"0,12-5 0,19-4 0,23-1 0,24 2 0,23 6 0,12 6 0,0 5-625,-12 2 625,-18 2 0,-19 1 0,-19 1 0,-17-3-7566</inkml:trace>
  <inkml:trace contextRef="#ctx0" brushRef="#br0" timeOffset="1">403 849 24575,'0'0'0,"0"0"0,2-2 0,12-3 0,19 1 0,19-1 0,14 0 0,9-4 0,-3 1 0,-13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24575,'0'0'0,"2"0"0,12 4 0,24 3 0,28 0 0,24-8 0,30-20 0,22-19-1463,0-9 1463,-26 4-6728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02:23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2649 6711 0,'0'0'0,"0"0"0,0 0 0,0 0 0,0 0 0,8 0 15,10 0-15,-1 9 16,0-1-16,10 1 15,-1 0 1,0-9-16,0 8 16,8 1-16,1-9 15,0 0-15,8 0 16,18 9-16,9-9 16,-1 0-16,-8 0 15,0 0 1,-9 0-16,17 0 0,18 0 15,0 0-15,-9 0 16,-17 8 0,0-8-16,-1 0 15,19 18-15,16-10 16,-25 1-16,-10 0 16,1-1-16,0 1 15,34 0 1,1-1-16,-18 1 0,-17 0 15,-9-1-15,9 1 16,17 8-16,9 1 16,-9-10-1,-17 1-15,-9 0 16,0-9-16,9 8 16,8-8-16,18 0 15,-9 9 1,-17-9-16,-9 0 15,9-9-15,17 1 0,18 8 16,-10 0 0,-7-9-16,-19 0 0,19 1 15,16 8 1,1 0-16,-10 0 16,-16-9-1,8 0-15,18 9 0,17 0 16,-27 0-16,-7 0 15,16 0 1,27 0-16,-9 9 0,-27-9 16,1 0-1,26 0-15,9 0 16,-27 0 0,-8 0-16,26 0 0,8 0 15,-16 0 1,-27 0-16,17 0 15,27 0-15,0 0 0,-36 0 16,10 0 0,34 0-16,-8-9 15,-35 1 1,8 8-16,35 0 0,1 0 16,-36-9-1,1 9-15,25 0 16,1 0-16,-27 0 0,-8 0 31,17 0-31,18 0 0,-18 0 16,-26-9-1,1 9-15,33 0 0,1 0 16,-26 0 0,-26-8-16,0-1 15,17 9-15,9 0 16,-9 0-1,-9-9-15,-17 9 16,-8 0-16,-1-8 16,1 8-16,17-9 15,8 9-15,0 0 16,1 0-16,-9 0 16,-18 0-16,9 0 15,26 0-15,27 0 16,-10 0-16,-8 0 15,0 0-15,34 9 16,10-1 0,-27-8-16,26 0 15,26 9-15,-25-9 16,8 0-16,34 0 16,-25-9-16,8 9 15,18 0 1,-26 0-16,34 0 0,0-8 15,-17 8-15,26 0 16,-17-9 0,17 0-16,0 1 15,-8 8-15,16 0 16,-34-9-16,26 0 16,-17 1-1,-26-1-15,25 0 0,-34 1 16,-26-10-16,35-8 15,-9 0 1,-35 9-16,0-9 0,9 9 16,-17 0-1,-18-18-15,-9 9 16,-43 26 0</inkml:trace>
  <inkml:trace contextRef="#ctx0" brushRef="#br0" timeOffset="5794.46">2501 8573 0,'0'0'0,"9"0"0,8 0 0,0 9 0,1 0 16,8-1-1,0 1-15,0 0 16,9-1-16,-1 1 15,1 0-15,0-1 16,0 1 0,-1-9-16,1 0 15,0 0-15,8 0 16,18 9-16,-9-1 16,9 1-16,-18 0 15,1-1 1,-1 1-16,1 0 0,8-9 15,9 0-15,25 0 16,-7 8 0,-10-8-16,-8 0 0,-9 0 15,0 0 1,18-8 0,8 8-16,0 0 15,-17 0-15,-18 0 16,0 0-16,10 0 0,7 0 15,19 8 1,-1 1-16,-9 0 16,-8-1-16,-18 1 15,9-9-15,18 9 16,-1-9 0,10 0-16,-19 0 0,1 0 15,-17 0 1,-10 0-16,18 0 15,1 0-15,7 0 0,10 8 32,-9 1-32,-9 0 15,-9 8-15,1-8 16,-1-1-16,18 1 16,8-9-16,9 9 15,1-9-15,-19 8 16,-16-8-16,8 0 15,17-8-15,18-1 16,9 9 0,-18 0-16,-9 0 15,9-9-15,27 9 16,8 0-16,-27 0 16,-16 0-16,17-8 15,26 8-15,-9-9 16,-17 9-16,-18-9 15,27 1-15,17 8 16,-9 0-16,-26-9 16,9 0-1,26 9-15,8 0 16,-25 0-16,-18 0 16,26 0-16,18 0 15,-9 9-15,-27-9 16,19 0-16,25 0 15,-9 0-15,-16-9 16,16 1-16,18-1 16,-26 0-1,-9 1-15,53-1 16,-18-8-16,-27 8 16,36 0-16,8 1 15,-34 8 1,26 0-16,17 0 0,-35 0 15,35 0-15,0 0 16,-44-9 0,18 9-16,18 0 0,-27-9 15,0 9 1,44 0-16,-26-8 16,-18 8-1,35 0-15,-26-9 0,-9 9 16,44-9-16,-27 9 15,1 0 1,34 0-16,-43 0 16,9 0-16,26 0 15,-44 0-15,18 0 16,25 0-16,-43 0 16,18 0-16,17-8 15,-35-1 1,9 9-16,26-9 15,-26 9-15,0 0 0,26 0 16,-26 0 0,-17 0-16,34 0 15,-17 0-15,-35 0 16,26 0-16,27 9 16,-53-9-1,-17 0-15,43 0 0,0-9 16,-34 1-16,-27-1 15,1 9 1,17-9-16,8 1 0,-8-1 16,-26 9-1,-9-9 1,0 9-16,9-8 16,26 8-16,0-9 0,-18 9 15,-17 0 1,-17 9-16</inkml:trace>
  <inkml:trace contextRef="#ctx0" brushRef="#br0" timeOffset="12570.19">25861 986 0,'0'0'0,"0"0"0,-8 0 0,8 17 15,0 18-15,0 34 0,8-8 16,1-1 0,9 1-16,-1-9 15,9 8 1,26 10-16,18 8 0,8-18 16,-9-8-1,-8-17-15,17-9 16,18-26-16,-10-9 15,-7-8-15,-19-26 16,1-1-16,-17-8 16,-1 9-1,-8-26-15,-9-18 0,-17 9 16,-1 9 0,-8 17-16,0 9 15,-8 8 1,-1-8-16,0 17 0,0 8 15,1 1 1,8 17-16</inkml:trace>
  <inkml:trace contextRef="#ctx0" brushRef="#br0" timeOffset="12870.13">26252 1202 0,'0'0'0,"0"0"0,0 18 16,9 16-1,8 18-15,1 0 16,-1 26-16,18 26 15,0 0-15,-1-26 16,10-9-16,8 18 16,-9-9-16,-8-9 15,0-17-15,-18-17 16</inkml:trace>
  <inkml:trace contextRef="#ctx0" brushRef="#br0" timeOffset="13240.29">27173 1531 0,'0'0'0,"0"0"15,0 0-15,0 9 16,17 34-16,9 27 15,0-10-15,-8 18 16,8 18-16,0-19 16,-26 1-1,0 0-15,0-52 0</inkml:trace>
  <inkml:trace contextRef="#ctx0" brushRef="#br0" timeOffset="13827.24">28093 1817 0,'0'0'0,"0"0"16,0 0-16,0 0 15,0 0-15,-8 0 16,-1 0-16,-17 9 16,0 0-1,0-1-15,-9 1 0,0 0 16,1-1 0,-1 1-16,9 8 15,8 1 1,1-1-16,8 0 0,9 0 15,9 9 1,17 0-16,9 0 16,8-17-16,1-9 0,-10-17 15,1-9 1,-9-18-16,0-16 16,-17-27-1,0-8-15,-18 26 16,-17 8-16,-26 0 15,-9 9-15,9 9 16,0 8-16,17 9 16,9 9-16,9 9 15,-1 8 1,10 0-16,8 8 16,0 9-16,0 27 15,17 42-15,26 27 16,18 8-16,0 1 15,-9 7-15,9-7 16,-26-62-16</inkml:trace>
  <inkml:trace contextRef="#ctx0" brushRef="#br0" timeOffset="14090.9">28884 1514 0,'0'0'0,"0"0"0,0 0 0,17 0 15,0 0 1,9 0-16,9 9 15,0-1-15,-9-8 16,-9 0-16,-8 0 16,0 0-16</inkml:trace>
  <inkml:trace contextRef="#ctx0" brushRef="#br0" timeOffset="14271.73">28719 1999 0,'0'0'0,"0"0"0,26-9 16,26 1-1,17-1-15,18 0 0,26 1 16,0-9 0,-9-1-16,-61 18 15</inkml:trace>
  <inkml:trace contextRef="#ctx0" brushRef="#br0" timeOffset="14660.25">29613 1375 0,'0'0'0,"0"0"15,0 0-15,0 9 16,9 26-16,34 25 16,18 18-1,0-8-15,0-18 16,-1-18 0,18-34-16,18-17 15,-18-35-15,-8 0 16,-27 0-16,0-17 15,-25-27-15,-18 10 16,-18 25-16,-51 1 16,-27 16-16,10 10 15,-45 16-15,-8 10 16,44 25-16,17 26 16,8 9-1,27 0-15,34-26 16</inkml:trace>
  <inkml:trace contextRef="#ctx0" brushRef="#br0" timeOffset="15340.12">25558 3186 0,'0'0'0,"0"0"0,0 0 0,8 0 15,18 17 1,18 0-16,16 18 16,1 8-16,9 18 15,17 8-15,25 1 16,-25-18-16,-17-18 15,8-8-15,26 0 16,18-17-16,-27 0 16,-25-18-1,-9-8-15,8-27 16,9-25-16,-26 0 16,-17 17-1,-18 0-15,-17-18 16,-8-16-16,-18-1 0,8 27 15,1 8-15,-9 8 16,0 10 0,17 25-16</inkml:trace>
  <inkml:trace contextRef="#ctx0" brushRef="#br0" timeOffset="15602.65">26365 3281 0,'0'0'15,"0"0"-15,0 0 0,0 17 16,18 35 0,-1 35-16,0-9 15,1 26-15,-1 52 16,-8-26-16,-1-26 15,1 17-15,-9 0 16,0-43-16,9-9 16,-1-17-16,1-34 15</inkml:trace>
  <inkml:trace contextRef="#ctx0" brushRef="#br0" timeOffset="15957.03">27373 3636 0,'0'0'0,"0"0"16,0 0-16,17 9 15,18 17-15,8 17 16,0 18-16,-25 8 15,-9-8-15,-18-18 0,0 0 16,-17-17 0,0 0-16,0-8 15,9-1 1,-1-8-16,1-1 0,8 1 16,9 0-1,0-9-15,26 17 16,18 0-16,16 1 15,27-10-15,44 1 16,190-18-16</inkml:trace>
  <inkml:trace contextRef="#ctx0" brushRef="#br0" timeOffset="16442.99">28614 3662 0,'0'0'0,"-8"-8"16,-1-1-16,-26 9 16,-34 0-1,-9 9-15,8 8 16,18 0-16,0 9 15,17 0-15,0 0 16,18-9-16,0 1 16,-1-10-16,18 1 15,0-9-15,0 0 16,9 0-16,17-9 16,18 1-1,8-1-15,-9-8 16,-8 8-16,-9 0 15,0 9-15,-9 0 16,1 0-16,-1 9 16,0 17-16,9 35 15,0 17-15,-8 0 16,-1 34-16,9 10 16,-8-19-1,-1-16-15,0-26 16,1-1-16,-1-16 15,-8-27-15,-1-17 16</inkml:trace>
  <inkml:trace contextRef="#ctx0" brushRef="#br0" timeOffset="16660.38">29344 3671 0,'0'0'0,"0"0"16,9 0-16,8 0 15,9 0 1,0 0-16,9 0 0,-1 0 16,-7 0-1,-19 0-15,-8 0 16</inkml:trace>
  <inkml:trace contextRef="#ctx0" brushRef="#br0" timeOffset="16840.34">29101 4095 0,'0'0'0,"0"0"0,43 0 0,35 0 16,18-8-16,8-1 15,9-17-15,8-17 16,-51 17 0</inkml:trace>
  <inkml:trace contextRef="#ctx0" brushRef="#br0" timeOffset="17177.61">30290 3706 0,'0'0'0,"0"0"15,0 0-15,0 0 0,0 0 16,18 17 0,8 0-16,17 9 15,35-9 1,9-17-16,-9-8 0,-17-18 15,-17 0-15,-1-17 16,-17-18 0,-9-8-16,-17 8 0,-26 9 15,-43 0 1,-27 9-16,27 25 16,8 18-1,-8 26-15,8 26 16,35 0-16,26-17 15</inkml:trace>
  <inkml:trace contextRef="#ctx0" brushRef="#br0" timeOffset="19570.23">20738 994 0,'0'0'0,"-9"0"0,0-8 15,1-1-15,-1 9 16,0-9-16,9 1 15,0-1-15,0-8 0,0-1 16,9 1 0,0 0-16,8-1 15,1 10 1,-1-1-16,0 9 16,1 0-16,-1 0 15,0 17-15,1 1 16,-10-1-16,1 9 15,0 26-15,-9 17 16,0 9 0,8-8-16,1-10 15,0-16-15,0-18 16,8 0-16,0-1 16,9-7-16,18-1 15,8-8 1,0-1-16,0-16 0,-9-1 15,-16 9 1</inkml:trace>
  <inkml:trace contextRef="#ctx0" brushRef="#br0" timeOffset="19730.09">20972 163 0,'0'0'0,"0"0"0,0 0 0,0 0 16,0 0 0,18 17-16,8 9 15,-9-17-15</inkml:trace>
  <inkml:trace contextRef="#ctx0" brushRef="#br0" timeOffset="20060.07">21632 1194 0,'0'0'0,"0"0"0,0 0 0,0 17 16,18 26-1,16 18-15,1 8 16,0 18 0,-9 17-16,-17-26 0,-1-18 15,1 10 1,0-18-16,-1-26 15,1-18-15</inkml:trace>
  <inkml:trace contextRef="#ctx0" brushRef="#br0" timeOffset="20650.29">22588 1731 0,'0'0'0,"0"-9"0,0 9 0,8 0 16,1 0 0,-9 0-16,-9 0 15,-8 17-15,-9 1 16,-9-1-16,0-8 15,1-1-15,-1 1 16,0 0-16,0-1 16,9 1-16,9 0 15,0-1 1,17 1-16,0-9 0,0 0 16,0 0-1,8 0-15,10 0 16,-1-9-16,0-17 15,9-17 1,0-18-16,-17 9 16,-9 0-16,-9 9 15,1 0-15,-1-1 16,0 1-16,1 8 16,-1 1-16,0 17 15,9-1 1,0 10-16,0 8 0,0 0 15,0 0 1,18 17-16,8 9 16,17 26-16,18 43 15,-9 9-15,-8-26 16,-1 0-16,0 0 16,-17-26-16,0-17 15,-17-27-15</inkml:trace>
  <inkml:trace contextRef="#ctx0" brushRef="#br0" timeOffset="20905.54">23256 1072 0,'0'0'0,"0"0"0,9 0 16,26 0 0,25 9-16,1 0 0,0-1 15,0 1 1,-18-9-16,1 0 16,-18 0-1,-18 0-15,1 0 0</inkml:trace>
  <inkml:trace contextRef="#ctx0" brushRef="#br0" timeOffset="21080.22">23308 1523 0,'0'0'0,"9"0"0,43-9 15,18 0 1,25 9-16,61 0 15,-8 0-15,-52-8 16,-62 8-16</inkml:trace>
  <inkml:trace contextRef="#ctx0" brushRef="#br0" timeOffset="21430.11">24455 1289 0,'0'0'0,"0"0"15,0 0-15,0 0 0,17 17 16,0 1 0,9-1-16,18 0 15,17-8 1,-1-9-16,1-9 15,-17-25-15,-1-18 16,-17 0-16,-17 8 16,-9 10-16,-35-10 15,-8 1-15,-9 8 16,-9 18-16,-17 17 16,-18 0-16,18 17 15,26 9-15,17 26 16,0 35-16,27-35 15</inkml:trace>
  <inkml:trace contextRef="#ctx0" brushRef="#br0" timeOffset="22130.14">20677 3654 0,'0'0'0,"0"0"0,26-9 16,18-8-16,16-1 0,1-8 15,9 9 1,-1 0-16,-17 17 16,-8 0-1,-18 0-15,0 0 0,-9 0 16,-8 8 0,-1 10-16,-16-1 0,-1 18 15,0 17 1,-17 25-16,9 1 15,8-17-15,9-9 16,18-9-16,16 1 16,1-18-16,17 0 15,-8-9 1,-10-8-16,-8-9 0,-8 0 16</inkml:trace>
  <inkml:trace contextRef="#ctx0" brushRef="#br0" timeOffset="22320.45">21050 2865 0,'0'0'0,"0"0"15,0 0-15,27 26 16,16 35-1,18 8-15,8-8 16,-34-26-16</inkml:trace>
  <inkml:trace contextRef="#ctx0" brushRef="#br0" timeOffset="22720.55">22188 3974 0,'0'0'0,"0"-9"15,17 1-15,1-1 16,8 0-16,9 9 15,-9 9-15,0 8 16,0 1 0,-18-1-16,-8 0 15,-8 9-15,-1 9 16,0 0-16,-17 8 16,0 9-1,0-9-15,9-8 0,0-9 16,17 0-16,8-9 15,10 0 1,8-8-16,52-18 16,-17-8-16</inkml:trace>
  <inkml:trace contextRef="#ctx0" brushRef="#br0" timeOffset="23200.39">22978 3749 0,'0'0'0,"0"0"0,0 0 0,0 0 16,-8 0-1,-10 0-15,-8 0 16,0 17-16,0 0 0,0 18 15,9 0 1,-1-1 0,10 1-16,8-9 15,0 0-15,0 0 16,17-9-16,18 9 16,-1-8-16,10-10 15,-9 1 1,-9 0-16,0-1 0,-18-8 15,1 0 1,0 0-16,-1 0 16,1 0-16,0 0 15,0 18-15,8 8 16,0 34-16,9 18 16,0 0-16,0 0 15,9 0-15,9 17 16,-1-17-16,-17-26 15,9 0-15,-18-17 16</inkml:trace>
  <inkml:trace contextRef="#ctx0" brushRef="#br0" timeOffset="23410.39">23673 3212 0,'0'0'0,"0"0"0,0 0 16,0 0-16,9 0 16,8-9-1,0 9-15,-8 0 0</inkml:trace>
  <inkml:trace contextRef="#ctx0" brushRef="#br0" timeOffset="23593.92">23586 3723 0,'0'0'0,"0"0"16,9 0-16,43 0 15,35 8-15,17 1 0,-8-18 16,-44 1 0,-35 8-16</inkml:trace>
  <inkml:trace contextRef="#ctx0" brushRef="#br0" timeOffset="23912.09">24594 3298 0,'0'0'0,"0"0"0,0 0 16,0 0 0,8 0-16,10 18 0,16-1 15,1 9 1,0-17-16,0-9 15,-9-9-15,0 0 16,-18-8 0,1-9-16,-26-17 15,-18-18-15,-17 9 16,-9 18-16,0 8 16,-17 34-16,0 10 15,43 7-15,35-16 16</inkml:trace>
  <inkml:trace contextRef="#ctx0" brushRef="#br0" timeOffset="39950.06">3630 16005 0,'0'0'0,"0"0"0,0 0 15,0 0-15,0 0 16,0 0-16,0 0 16,0 0-16,17 0 15,1 0-15,8 0 16,0 0 0,0 0-16,0 0 15,0 0-15,0 0 16,17 0-16,18-8 15,9 8-15,-1 0 16,-8 0-16,0 0 16,26 8-16,26-8 15,-1 0 1,-25 0-16,0-8 0,26-1 16,9 0-1,-27 1-15,-17-1 16,18 0-16,17-8 15,-9 0-15,-26 8 16,0 9-16,18 0 16,17 0-16,-9 9 15,-26-9 1,0 8-16,18-8 16,8 0-16,-17 9 0,-18 0 15,-8-1 1,8-8-16,10 0 15,7 0-15,-7 9 16,-19-9-16,-7 0 16,7-9-16,10 9 15,17 0 1,-1 0-16,-7 9 0,-10 0 16,9-1-1,18-8-15,17 0 16,-27 9-16,1 0 15,9-1-15,17-8 16,0 9-16,-27-9 16,-7-9-1,42 9-15,1 9 16,-27 0-16,-8-18 16,26 0-16,17 1 15,-25-1-15,-10 0 16,18 1-1,17-10-15,-17 10 0,-26-10 16,26 1 0,8 0-16,-16-1 0,-27 1 15,17 0 1,18-1-16,-9 10 16,-25 8-1,-27 0-15,0 0 0,0 0 16,17 8-16,-8 10 15,9-10 1,-27-8-16</inkml:trace>
  <inkml:trace contextRef="#ctx0" brushRef="#br0" timeOffset="41120.22">10404 17391 0,'0'0'0,"0"0"0,0 0 16,0 9-16,0-1 15,0 10-15,0-1 16,0 0-16,-9 9 16,0 9-16,-17 8 15,-9 27-15,1-1 16,8 0 0,-9-8-16,0 0 15,0-1-15,9-17 16,0 1-16,9-18 15,0 0-15,-1-9 16,18-8-16,0-1 16,0-8-16,9-8 15,0-1 1,-1 0-16</inkml:trace>
  <inkml:trace contextRef="#ctx0" brushRef="#br0" timeOffset="47560.17">19461 13112 0,'0'0'0,"-8"0"0,-1 0 0,0 9 15,1 0-15,-1-1 16,0 1 0,0 0-16,1-1 0,8 1 15,0-1-15,0-8 16,0 0-1,0 0-15</inkml:trace>
  <inkml:trace contextRef="#ctx0" brushRef="#br0" timeOffset="52539.72">4386 17434 0,'0'0'0,"8"0"0,-8 0 0,0 0 16,0 0-1,0 9-15,9 0 16,0 8-16,-1 0 15,1 1-15,0-10 16,8 10-16,0-10 16,1 1-16,8 0 15,-9-1-15,9 10 16,-8-10 0,-1 1-16,0 0 15,1-1-15,-1 1 16,0 0-16,9-1 15,18 1-15,8 0 16,17-1-16,-8 1 16,-9 0-16,-8-9 15,-9 0 1,-1-9-16,1 0 16,8 9-16,10 0 15,-1 0-15,17-8 16,-8 8-16,-18 0 15,-8 0-15,-9 0 16,0 0-16,0 0 16,0 0-1,0 0-15,0 0 16,0 8-16,0-8 16,1 9-16,-1-9 15,0 9 1,0-9-16,0 0 0,0 0 15,0 8-15,0-8 16,0 9 0,0-9-16,0 9 0,-9-1 15,1-8 1,-1 0-16,1 0 16,8 0-1,8 0-15,1 0 0,8 0 16,1 0-16,-1 0 15,1 0 1,-10 0-16,-7 0 0,-1 0 16,0 0-1,0 0-15,0 0 16,8 0-16,1 0 16,17-8-16,9 8 15,0 0 1,-9-9-16,-9 0 0,1 1 15,-9 8 1,17-9-16,0 0 16,17 1-16,-8 8 15,0 0-15,-9 0 16,-9 0-16,-8 0 16,0 0-1,8 0-15,9 0 0,0 0 16,9 0-16,0 0 15,-9 0 1,-8 0-16,-18 0 16,0 0-16,8 0 15,1 8 1,0-8-16,17 0 16,0 0-16,0 0 15,0 0-15,0 0 16,-8 0-16,-9 0 15,8 0-15,9 0 16,0 0-16,18-8 16,-10 8-16,1 0 15,-17 0 1,-1 0-16,-17 0 16,0 0-16,9 0 15,8-9-15,9 9 16,1 0-16,16-9 15,-8 9-15,-18 0 16,1 0-16,-1 0 16,9 0-1,9 0-15,8 0 0,-8 0 16,0 0 0,-18 0-16,1 0 15,-9 9-15,-1-9 16,1 9-16,0-9 15,-9 8-15,9-8 16,-1 0 0,1 0-16,8 9 0,-8 0 15,9-1 1,-10 1-16,1 8 16,-9 1-16,0-1 15,0 0-15,0-8 16,-8 8-16,-10-8 15,1 0-15,0-1 16,-1 1-16,1 0 16,0-1-1,-1 1-15,1 0 16,0-1-16,0 1 16,-1 0-16,1-1 15,0 1 1,-1-1-16</inkml:trace>
  <inkml:trace contextRef="#ctx0" brushRef="#br0" timeOffset="54251.26">4681 17400 0,'0'0'0,"0"0"16,0 0-16,0 0 15,0 0-15,0 0 16,8 8 0,10 1-16,-1 0 15,18 8-15,17 0 16,18 1-16,-1-1 15,-8-8-15,0-1 16,-1 1-16,27 0 16,26-1-16,-26 1 15,-18 0-15,18-1 16,26 1 0,0 8-16,-26-8 15,8 0-15,27-1 16,8 1-16,-17 0 15,9-1-15,17 1 16,-18 0-16,-17-1 16,18 1-16,8-9 15,-25 9 1,-10-9-16,18 8 0,17 1 16,-26 8-1,-8-8-15,-1 8 16,27 1-16,-9-1 15,-26 9-15,-9-9 16,0 1-16,9-1 16,0-8-1,-9-1-15,-17 1 0,-1 0 16,-7-1 0,-1 1-16,17-1 15,-8 1-15,0 0 16,0-1-16,-18-8 15,0 0-15,1 9 16,-9 0 0,-1-9-16,10 8 0,-10 1 15,1-9 1,-9 9-16,0-1 16,0 1-16,0-9 15,0 0-15,0 0 16,-8 0-16,-1 9 15,1-9-15,-1 8 16,9 1-16,0 0 16,0-1-1,9 1-15,0 8 0,-9-8 16,-18-9 0</inkml:trace>
  <inkml:trace contextRef="#ctx0" brushRef="#br0" timeOffset="61079.91">3795 12575 0,'-9'0'0,"9"0"0,0 0 0,0 0 16,0 0-16,0 0 15,0 0-15,0 0 16,0 0-16,0 0 15,0 0 1,0 0-16,0 0 16,0 0-16,0 0 15,0 0-15,0 0 16,9 0-16,0 0 16,8 0-16,0 0 15,27 0-15,17 0 16,8 0-16,9 0 15,-17 9-15,-9-9 16,35 8-16,26 1 16,-9-9-1,-26 9-15,9-9 16,35 0-16,8 8 16,-35 1-16,1-9 15,34 0 1,9 9-16,-35-1 0,9-8 15,44 9-15,-36 0 16,-17-9 0,35 0-16,9 8 15,-44-8-15,18 0 16,34 0-16,-34 0 16,-18 0-1,35 0-15,0 0 0,-35 0 16,-8 0-16,34 0 15,-9 0 1,-25-8-16,-1 8 0,36 0 16,-1-9-1,-35 0-15,1 1 16,34-1-16,0 0 16,-34 1-16,0-1 15,16 0 1,10-8-16,-26 9 15,-18-1-15,0-8 0,17 8 16,-43 18 0</inkml:trace>
  <inkml:trace contextRef="#ctx0" brushRef="#br0" timeOffset="65382.84">3647 3506 0,'0'0'0,"0"0"0,0 0 0,18 9 15,-1 0-15,9-1 16,0 1 0,0 0-16,9-1 0,8 1 15,27 0 1,25-9-16,-8 0 15,-26 0-15,35 8 0,34-8 16,0 0 0,-26 9-16,44 0 15,17-9 1,-17 0-16,43-9 0,-9 0 16,18-8-1,-1 0-15,10-9 16,8-9-16,17-8 0,1-1 15,8 10 1,-8 16-16,-10 1 16,-8 0-1,-8 8-15,-9 0 16,-27 9-16,18 0 16,-34-8-16,-10 8 15,18 0-15,-34-9 16,-27 9-16,35 0 15,-9 0-15,-35 0 16,-16 0 0,16 0-16,18 9 15,-17-9-15,-27 0 16,-8 0-16,17 8 16,-26 1-16</inkml:trace>
  <inkml:trace contextRef="#ctx0" brushRef="#br0" timeOffset="80789.71">1164 1341 0,'0'0'0,"-9"0"0,-8 17 0,-9 9 15,-35 9-15,26-1 16,-26 18 0,18 0-16,17 9 0,0-9 15,8-9 1,18 9-16,0 0 15,18 18-15,25 33 0,9 19 16,9-27 0,-18 26-16,10 27 15,-27-27 1,0 35-16,8 17 0,-34-43 16,0 17-1,0 9-15,-26-43 16,-8-18-16,-18-8 0,-35 16 15,17-16 1,27-26-16,17-18 16,8-17-16,-8-9 15,26-8-15,0 0 16,9-9 0,26 8-16,34-16 15,1-1-15,-18 9 0,26 9 16,17 8-1,-8 9-15,-17 0 16,-9 17-16,-9 35 16,0 26-16,-17-9 15,-9 53 1,0 16-16,-9-34 0,0 43 16,9 1-1,-8-36-15,-10 44 16,1-17-16,0-35 0,17 34 15,-9-17 1,18-43-16,8-8 16,18 16-1,-9-8-15,-8-34 0,34-1 16,26-17 0,0-18-16,18-8 15,26-8-15,-18-18 16,-69 0-1</inkml:trace>
  <inkml:trace contextRef="#ctx0" brushRef="#br0" timeOffset="85059.89">1763 6174 0,'0'0'0,"0"0"0,0 0 16,0 0-16,0 0 15,0 17-15,0 1 16,0-1-16,0 9 16,-17 9-1,17 8-15,-9-926 0,0 1931 16,9-962-16,0-8 15,18 0 1,-1 26-16,26 17 16,-17-25-16,18-10 15,-18 10-15,17 16 16,-8-17 0,-9-25-16,0-18 0,9-9 15,26 0 1,17-17-16,9-17 15,-44-9-15</inkml:trace>
  <inkml:trace contextRef="#ctx0" brushRef="#br0" timeOffset="87736.07">20060 6269 0,'0'0'0,"0"0"0,0 18 15,0 16-15,0 27 16,0 34-16,18-8 15,-1-26-15,9-10 16,35 10-16,9-9 16,-10-9-16,1-17 15,9-17-15,25 0 16,1-18-16,-18 0 16,-17-8-1,-18-18-15,0-25 16,1-27-16,-18 1 0,-17 16 15,-1-16 1,-16-27-16,-1 9 16,-17 17-16,-9 10 15,18 51-15</inkml:trace>
  <inkml:trace contextRef="#ctx0" brushRef="#br0" timeOffset="88010">20512 6356 0,'0'0'0,"0"0"0,0 9 16,9 51-16,8 36 0,18-1 15,0-17 1,25 34-16,1 18 16,-9-26-1,-8-17-15,-10 0 0,1 34 16,0-17 0,-26-70-16</inkml:trace>
  <inkml:trace contextRef="#ctx0" brushRef="#br0" timeOffset="88709.7">21849 7179 0,'0'0'0,"0"0"0,0 0 0,0 0 16,-8 0 0,-10 0-16,-34 17 0,-9-8 15,1 0 1,8-1-16,8 1 16,9 0-1,1-1-15,8-8 0,8 0 16,1 0-16,17 0 15,0 0 1,0 0-16,0 0 0,9 0 16,17 0-1,8-8-15,1-18 16,9-9 0,-1-26-16,-17 9 0,-17 0 15,-18-8-15,-8-18 16,-18-26-1,-9 0-15,10 17 16,16 35-16,1 18 16,0 8-16,-1 0 15,1 8 1,8 1-16,1 8 0,8 9 16,-9 0-1,0 26-15,9 44 16,0 16-16,0 1 0,26 43 15,0 17 1,0-43-16,0-61 16</inkml:trace>
  <inkml:trace contextRef="#ctx0" brushRef="#br0" timeOffset="88943.31">22327 6867 0,'0'0'0,"0"0"16,0 0-16,0 0 16,-9 26-16,1 35 15,-1 8-15,0 0 16,9-8-1,0-9-15,9-9 16,0-26-16</inkml:trace>
  <inkml:trace contextRef="#ctx0" brushRef="#br0" timeOffset="89301.35">22631 6087 0,'0'0'0,"0"0"15,0 26-15,17 26 0,9 18 16,9 16-16,26 36 15,8-18 1,18-18-16,-17-34 0,-10-26 16,-16-17-1,-1-9-15,27-18 16,8-33 0,0-10-16,-26 9 15,-17-17-15,-18-18 0,1-26 16,-10 53-1</inkml:trace>
  <inkml:trace contextRef="#ctx0" brushRef="#br0" timeOffset="89597.04">23048 6321 0,'0'0'0,"0"0"0,0 0 15,17 26-15,9 52 0,9 44 16,-9-18-1,0 17-15,9 17 16,-9-25-16,0-26 16,-9-53-16</inkml:trace>
  <inkml:trace contextRef="#ctx0" brushRef="#br0" timeOffset="90159.73">24125 6659 0,'0'0'0,"0"0"16,0 0-16,0 0 15,-9-8-15,-8-1 16,-18-8-16,-17-9 16,-18 8-16,9 1 15,9 17-15,18 0 16,-1 9-16,0 8 15,18 0 1,-1 9-16,10-8 16,8 7-16,0-7 15,0-1-15,17 0 16,9-8-16,9 0 16,8-1-16,-8-8 15,0 0-15,-9-8 16,0 8-16,0 0 15,0 0-15,-9 8 16,1 10 0,8 34-16,9 52 15,-9 8-15,0 27 16,0 17-16,0-44 16,-9-25-1,-8-18-15,-9-43 0</inkml:trace>
  <inkml:trace contextRef="#ctx0" brushRef="#br0" timeOffset="90379.66">24941 6997 0,'0'0'0,"0"0"0,-9 9 16,-17 43-16,-26 17 15,-9 35 1,-17 34-16,35-68 0</inkml:trace>
  <inkml:trace contextRef="#ctx0" brushRef="#br0" timeOffset="90990.02">21519 6902 0,'0'0'0,"-8"0"15,-10 0-15,-16 8 0,-27 18 16,0 9-16,9 0 15,0 8 1,17 0-16,18-17 0,8 0 16,18 0-1,17 0-15,0-17 16</inkml:trace>
  <inkml:trace contextRef="#ctx0" brushRef="#br0" timeOffset="97539.88">26157 6079 0,'0'0'0,"0"0"0,0 17 15,17 18 1,0 17-16,1 0 0,8 8 15,0 18-15,9 18 16,-9-10 0,0-16-16,0-10 0,17 1 15,18 8 1,0-8-16,0-9 16,-9-18-1,-9-16-15,9-10 0,18-16 16,8-18-16,0 0 15,-8-18 1,-10-8-16,-16-26 0,-10-25 16,-7 25-1,-19 8-15,1-8 16,-18-17 0,-17 17-16,0 9 0,-17-1 15,8 36-15</inkml:trace>
  <inkml:trace contextRef="#ctx0" brushRef="#br0" timeOffset="97809.84">26765 6330 0,'0'0'0,"0"0"0,0 9 16,8 51-1,10 53-15,-10-9 16,10 17-16,-1 18 16,0-18-16,1-26 15,25 9-15,1 9 16,-10-35-16,10 0 15,-9-26-15</inkml:trace>
  <inkml:trace contextRef="#ctx0" brushRef="#br0" timeOffset="98149.57">27763 6616 0,'0'0'0,"-8"26"0,-1 8 0,-8 27 16,-1 43-16,18 26 15,0-35-15,0 9 16,18 26 0,-1-9-16,-8-34 0,-1-18 15,1 1 1,0 8-16,-9-26 16,-9-9-1,0-17-15</inkml:trace>
  <inkml:trace contextRef="#ctx0" brushRef="#br0" timeOffset="98319.45">27373 7577 0,'0'0'0,"0"-8"0,26-10 0,34-8 0,27 0 15,35-17-15,25 8 16,-34 18-1,-8 0-15,-19-9 0,-51 17 16</inkml:trace>
  <inkml:trace contextRef="#ctx0" brushRef="#br0" timeOffset="98809.52">28736 7300 0,'0'0'0,"0"0"0,0 0 0,-9 0 15,1 0-15,-10 0 16,-8 0 0,-9 0-16,-8 0 15,-9 0-15,0 17 16,8 1-16,10-1 15,16 0-15,1 9 16,17 0-16,17 9 16,9-9-1,9 0-15,0-17 16,0-27-16,17-16 16,8-18-16,-16-18 15,-1-25-15,-25-17 16,-18 16-16,-18 10 15,-8-10-15,-9-8 16,1 9-16,-10 26 16,-16 17-1,7 17-15,1 9 16,18 9-16,16 17 16,1 9-16,17 34 15,35 44-15,17 16 16,8 45-16,10 8 15,-44-87-15</inkml:trace>
  <inkml:trace contextRef="#ctx0" brushRef="#br0" timeOffset="99090.81">29856 6789 0,'0'0'0,"0"0"0,0 9 16,-8 95 0,-19 225-16</inkml:trace>
  <inkml:trace contextRef="#ctx0" brushRef="#br0" timeOffset="101689.67">30316 6079 0,'0'0'0,"0"0"16,0 0-16,0 0 15,0 0-15,0 0 16,9 17-16,0 18 16,8 8-1,-8 9-15,8 0 0,18 43 16,26 27 0,26-18-16,-9-27 15,-9-25-15,-8-17 0,17-9 16,26-9-1,-8-8-15,-27-26 16,-8-27 0,9-34-16,-10-17 0,-16-9 15,-1-26 1,-25 0-16,-27 26 16,0 9-1,-17-26-15,9 17 0,-9 43 16,0 1-16,0 16 15,17 27 1</inkml:trace>
  <inkml:trace contextRef="#ctx0" brushRef="#br0" timeOffset="101975.5">30890 6443 0,'0'0'0,"0"26"0,0 43 16,8 18-1,1 16-15,8 36 0,9-9 16,0-43-1,9-18-15,17 9 16,0-26-16,1 8 16,-19-8-16</inkml:trace>
  <inkml:trace contextRef="#ctx0" brushRef="#br0" timeOffset="102389.77">31645 6512 0,'0'0'0,"0"0"15,0 0-15,0 0 16,0 9-16,18 34 15,8 18-15,-18-1 16,10 18 0,-1 35-16,-8-18 0,-1-34 15,1-18 1,8 0-16,-8-17 16,0-17-16</inkml:trace>
  <inkml:trace contextRef="#ctx0" brushRef="#br0" timeOffset="102919.81">32739 6573 0,'0'0'0,"0"0"0,0 0 15,-8 0-15,-10 0 16,-16 8 0,-27 10-16,-17 8 15,8-9-15,9-8 16,18-1-16,8 1 16,9-1-1,9 1-15,-1-9 0,1 0 16,17 0-16,0 0 15,0 0 1,0 0-16,9 9 16,34-1-16,9 1 15,9 0-15,-18-9 16,-16 0 0,-1 0-16,-9 0 15,-8 0-15,-1 8 16,1 10-16,0 8 15,8 34-15,0 44 16,-8 0-16,0-8 16,8 25-1,-8 0-15,8-26 0,1-34 16,-1-18 0,18 1-16,-1-27 15,-8-17-15,27-9 16,-19 1-16</inkml:trace>
  <inkml:trace contextRef="#ctx0" brushRef="#br0" timeOffset="105595.42">19609 7733 0,'0'0'0,"0"0"0,0 0 15,0 0-15,0 0 16,0 0-16,-9 0 16,1 26-16,8 26 15,0 26-15,17 0 16,35-9-1,26 18-15,9 8 16,-9-8-16,-17-35 16,8-9-16,27 1 15,-1-19-15,-8-16 16,-9-18-16,27 1 16,16-18-1,-17-9-15,-8 9 0,17 0 16,8-8-16,-16 16 15,-1 1 1,9 17-16,0 9 16,-18 17-16,-17 8 15,-17 10-15,0 8 16,0-1 0,0 1-16,-18-8 0,0-1 15,-17-17 1,0 0-16,-8-17 15,-1-1-15,1-16 16,8-1-16,8 0 16,18-17-16,44-8 15,26-18-15,-1 0 16,9-17-16,35-1 16,0 18-1,18 18-15,8 8 16,17 17-16,18 18 15,-9 25-15,0 10 16,-17 8-16,-44-26 16,-34-9-16,-1-8 15,-25-9-15,-27-9 16,-8-17 0,-17-17-16,-1-1 0,-17-8 15,-9-43-15,-25-35 16,-10 9-1,-16 17-15,-10-17 16,10 8-16,16 35 16,18 52-16</inkml:trace>
  <inkml:trace contextRef="#ctx0" brushRef="#br0" timeOffset="106377.92">19097 9492 0,'0'0'0,"0"0"0,0 0 16,26 26-16,43 60 15,27 18 1,-18-17-16,-17-35 16,-18-9-16,-8-8 15,17 8-15,9-17 16,-1-17 0,10-9-16,-1-9 0,-8-8 15,-9-18 1,0-34-16,-8-18 15,-1 9-15,-17 9 0,0-9 16,0-17 0,-17 8-16,0 18 15,-18 17 1,9 34-16</inkml:trace>
  <inkml:trace contextRef="#ctx0" brushRef="#br0" timeOffset="106612.55">19670 9344 0,'0'0'0,"0"0"0,8 18 0,10 16 15,8 36 1,9 51-16,-1 0 15,-16-17-15,-1 17 16,-8-8-16,-1-35 16,10-17-16,8-1 15,0-34 1</inkml:trace>
  <inkml:trace contextRef="#ctx0" brushRef="#br0" timeOffset="107189.67">20747 9933 0,'0'0'0,"0"0"0,0 0 16,0 0-16,0 0 16,0 0-1,0 0-15,-9 0 16,-9 0-16,-8 0 0,0 0 15,0 0 1,0 0-16,9 9 16,0 0-16,-1-1 15,1 1-15,-1 0 16,10-1 0,-1 1-16,9 0 0,0-1 15,0 1-15,0 0 16,0-9-1,0 0-15,9 0 0,8-9 16,18 0 0,0 1-16,-1 8 15,-8 0-15,0 0 16,0 17 0,9 18-16,0 17 15,0 0-15,-9-9 16,-18-9-16,10 10 0,8-10 15,-17-16 1</inkml:trace>
  <inkml:trace contextRef="#ctx0" brushRef="#br0" timeOffset="107393.36">21372 10176 0,'0'0'0,"0"0"16,0 9-16,0 8 15,8 17 1,-8 1-16,18 17 16,-9-17-16,-1-18 15</inkml:trace>
  <inkml:trace contextRef="#ctx0" brushRef="#br0" timeOffset="107729.63">21745 9509 0,'0'0'0,"0"0"0,0 9 16,18 25-16,-1 36 15,9 7-15,9-16 16,17-9-16,9-9 16,8-17-1,-8-17-15,-9-18 0,0-25 16,0-36-16,0-8 15,-8 1 1,-18-27-16,0-9 16,-18 26-16,-8 18 15,-8 43-15</inkml:trace>
  <inkml:trace contextRef="#ctx0" brushRef="#br0" timeOffset="107989.88">22171 9518 0,'0'0'0,"0"0"0,0 0 16,0 8-16,0 44 0,17 35 15,9-1 1,-8-8-16,-1 35 0,9 0 16,0-18-1,0-17-15,-17-44 16</inkml:trace>
  <inkml:trace contextRef="#ctx0" brushRef="#br0" timeOffset="108430.39">22813 9907 0,'0'0'0,"0"0"0,0 9 0,0 43 15,0 43 1,0-17-16,0-34 16,0-10-1,0-8-15,0-9 0,0-8 16,0 0 0,0-9-16,0-18 15,18-8-15,8-8 16,17-1-16,1 9 15,-1 18-15,0 16 16,1 27 0,-9 8-16,-18-8 15,-8 17-15,-1 0 16,-16 0-16,-18-9 16,-18 9-16,-8-9 15,0-17-15,9-17 16,8-18-16,26 1 15</inkml:trace>
  <inkml:trace contextRef="#ctx0" brushRef="#br0" timeOffset="108639.96">23499 10410 0,'0'0'0,"0"0"0,0 0 16,0 0-16,0 17 15,0 26-15,9 9 16,0 9-16,8 0 16,-8-35-1</inkml:trace>
  <inkml:trace contextRef="#ctx0" brushRef="#br0" timeOffset="108959.5">23743 9492 0,'0'0'0,"0"0"0,0 0 16,0 0-1,0 0-15,0 8 0,8 36 16,27 51 0,34 0-16,-8-26 15,-9-25-15,0-10 16,18-8-16,17-8 16,0-10-1,-18-16-15,-8-18 0,-18-35 16,-8-17-16,-9 9 15,-17-9 1,-1-43-16,10-183 16</inkml:trace>
  <inkml:trace contextRef="#ctx0" brushRef="#br0" timeOffset="109189.65">24125 9578 0,'0'0'0,"0"0"0,0 35 16,0 43-16,0 8 15,0 18-15,8 26 16,10-26-16,-1-34 15,9-10-15,0-34 16</inkml:trace>
  <inkml:trace contextRef="#ctx0" brushRef="#br0" timeOffset="109549.91">25132 9968 0,'0'0'0,"-9"0"0,-17 0 15,-17 0-15,-27 9 16,-8 8-16,-9 0 16,18 9-1,25-8-15,10 8 16,16 8-16,1 10 16,17-1-16,35-9 15,17 10-15,26-1 16,-35-26-16</inkml:trace>
  <inkml:trace contextRef="#ctx0" brushRef="#br0" timeOffset="111829.86">27729 8608 0,'0'0'0,"0"0"16,0 0-16,0 0 15,0 0-15,0 0 16,0-9-16,0 9 15,0-8-15,0 8 16,0 0-16,0 0 16,0 0-1,0 0-15,0 0 0,0 0 16,0 8 0,8 53-16,10 26 15,8 8-15,8-17 16,1 17-16,0-17 15,-9-26-15,9 9 16,-18-18-16</inkml:trace>
  <inkml:trace contextRef="#ctx0" brushRef="#br0" timeOffset="112146">27216 8738 0,'0'0'0,"0"-9"0,0 1 0,0-18 16,0 0-16,0-9 15,0-17-15,9-9 0,0 1 16,8 8-1,18 0-15,17 17 16,17 1 0,-8 8-16,0 8 15,26 18-15,34 26 16,18 35-16,-35 0 16,9 8-1,-52-26-15</inkml:trace>
  <inkml:trace contextRef="#ctx0" brushRef="#br0" timeOffset="112890.21">26834 10531 0,'0'0'0,"0"0"0,0 0 0,0 0 15,0 0 1,0 0-16,0-9 16,0 1-1,0-18-15,-9-35 0,1-60 16,8 0 0,0 17-16,-9-35 15,9-8-15,0 43 0,0 17 31,0-25-31,0-1 16,0 35-16,9 26 16,8 17-16,0 9 15,18 9-15,9 0 16,16 8-16,1 0 16,-35 9-16</inkml:trace>
  <inkml:trace contextRef="#ctx0" brushRef="#br0" timeOffset="113139.95">26886 9951 0,'0'0'0,"0"0"0,0 0 15,0 0-15,0 0 16,18 0 0,25 0-16,26 0 15,-8 0-15,9-9 16,-9 9-16,25-9 16,-16 9-1</inkml:trace>
  <inkml:trace contextRef="#ctx0" brushRef="#br0" timeOffset="113375.59">27590 9682 0,'0'0'0,"0"0"0,0 0 16,0 0-16,0 17 15,0 27-15,17 8 0,0 17 16,9 35 0,9 0-16,0-17 15,34-18 1,10-9-16,-45-34 0</inkml:trace>
  <inkml:trace contextRef="#ctx0" brushRef="#br0" timeOffset="113821.77">28102 10133 0,'0'0'0,"0"0"0,0 0 16,0 0-1,0 0-15,0 0 16,0 0-16,0 0 16,9-9-16,8 0 15,0-17 1,1 0-16,-1 0 16,1-26-16,-1-17 15,-8-9-15,-9 9 16,-9 8-16,0 26 15,1 9 1,-1 9-16,0 0 16,-17 0-16,0 8 15,0 9-15,0 17 16,0 1-16,9 25 16,17 9-16,8 0 15,10 0-15,8-9 16,26 18-1,26-1-15,9-16 0,-35-36 16</inkml:trace>
  <inkml:trace contextRef="#ctx0" brushRef="#br0" timeOffset="114078">28432 9119 0,'0'0'0,"0"9"0,9 51 16,8 27-16,0 34 16,9 27-16,1-19 15,-19-33-15,10-18 16,-1 0-1,0 8-15,9-8 0,-17-52 16</inkml:trace>
  <inkml:trace contextRef="#ctx0" brushRef="#br0" timeOffset="114559.83">29283 10011 0,'0'0'0,"-9"0"0,1 0 0,-18 0 16,0 18 0,-9 8-16,0 8 0,9 1 15,9 0 1,-1-9-16,18 0 15,0-1-15,0-16 16,9 0-16,8-1 16,1-16-16,25-27 15,1-25 1,-1-1-16,-17-34 0,-17-35 16,-9 26-1,-18 17-15,-8 1 16,-17-10-16,8 18 15,0 9 1,18 26-16,0 8 16,8 18-16,9 8 15,0 9-15,0 26 16,26 26-16,26 43 16,44 61-16,-1 0 15,-25-26-15,-10-9 16,1-17-16,35 0 15,-27-43 1</inkml:trace>
  <inkml:trace contextRef="#ctx0" brushRef="#br0" timeOffset="115060.05">31350 7699 0,'0'0'16,"0"0"-16,0 0 0,0 0 0,0 0 16,0 43-1,0 44-15,0-1 16,9-8 0,-1 0-16,10 43 0,-1-17 15,0-26-15,-8-8 16,0-10-1,-9-34-15</inkml:trace>
  <inkml:trace contextRef="#ctx0" brushRef="#br0" timeOffset="115339.8">30933 8140 0,'0'0'0,"0"0"16,0-8-16,9-27 16,17-26-1,17 1-15,27-1 16,-10 9-16,19 0 16,25 18-16,17-1 15,-25 18-15,-35-1 16,-9 18-16,9 0 15,-1 18-15,-7 25 16,-1 35-16,8 34 16,-25-51-1</inkml:trace>
  <inkml:trace contextRef="#ctx0" brushRef="#br0" timeOffset="115839.62">30473 8998 0,'0'0'0,"0"0"15,0 0-15,0 0 0,8 17 16,19 26 0,16 53-16,18 25 0,-18-34 15,1 17-15,-10 17 16,-8-17-1,-17-26-15,0-9 0,-1 9 16,-8-35 0,0-34-16</inkml:trace>
  <inkml:trace contextRef="#ctx0" brushRef="#br0" timeOffset="116179.48">30464 8859 0,'0'0'0,"0"0"0,0 0 0,35 0 16,34 9 0,9 26-16,1-1 15,-1 10-15,17 16 0,1 18 16,-18 17-1,-35-25-15,-25-18 16,-18-9 0,-18 0-16,-16 9 15,-18 9-15,-1 17 16,-7-18-16,-27 1 16,0-9-16,26-9 15,18-8-15,8-9 16,18 0-16,8-17 15</inkml:trace>
  <inkml:trace contextRef="#ctx0" brushRef="#br0" timeOffset="117039.79">31524 9518 0,'0'0'0,"0"0"15,0 0-15,0 0 0,0 0 16,0 0-16,0 0 15,0 0 1,0 0-16,0 0 16,0 0-16,-9-9 15,0-8-15,-17-1 16,0 1 0,0 0-16,9 8 0,-9 9 15,0 0-15,8 9 16,1-1-1,-1 1-15,10 8 0,-1 1 16,9 8 0,0 0-16,0 0 15,9-18 1,-1 1-16,-8-9 0,0 0 16,9 0-1,0-9-15,0 1 16,-9-1-16,0 0 15,0 1-15,0 8 16,0 0-16,0 0 16,0 0-1,8 8-15,18 27 16,18 34-16,16 0 16,-16-8-16,-9 8 15,-9-25-15,0-18 16,-9-9-16</inkml:trace>
  <inkml:trace contextRef="#ctx0" brushRef="#br0" timeOffset="117619.75">31697 9544 0,'0'0'0,"0"0"16,0 0 0,0 0-16,0 0 15,0 8-15,9 18 0,8 9 16,1 8 0,-1 0-16,-8-17 15,-1 0-15,1-17 16,-9 0-16,0-9 15,0 0-15,0-9 16,0-17 0,0 0-16,0 0 0,0 9 15,0-1 1,0 10-16,0-1 16,0 9-16,0 0 15,0 0-15,17 0 16,1 0-16,8 9 15,9-1 1,-9 1-16,0-9 0,0 0 16,-18-9-1,1 1-15,0-1 16,0-17 0,-1 9-16,1 0 0,-9-1 15,9 1 1,-1 0-16,10 8 15,-1 0-15,0 9 0,1 0 16,-1 0 0,27 0-16,42 9 15,27 0-15,-69-9 16</inkml:trace>
  <inkml:trace contextRef="#ctx0" brushRef="#br0" timeOffset="117869.66">32514 9232 0,'0'0'0,"0"0"0,0 0 16,0 17-16,0 18 15,0 17-15,0 8 16,8 36-16,10 25 15,8-9-15,-9-25 16,9 17-16,0 0 16,-8-9-16,-10-17 15,-8-35 1,9-17-16</inkml:trace>
  <inkml:trace contextRef="#ctx0" brushRef="#br0" timeOffset="118152.72">32522 9362 0,'0'0'0,"0"0"16,0 0-16,0 0 15,18 0-15,-1 8 16,0 10-16,9-1 15,0 0-15,-8 18 16,8 0 0,-17-1-16,-1 10 0,-8-10 15,-8-8 1,-1 0-16,0 0 16,-8 0-16,8 9 15,9-18-15</inkml:trace>
  <inkml:trace contextRef="#ctx0" brushRef="#br0" timeOffset="118729.37">32705 9864 0,'0'0'0,"0"0"15,0 0-15,0 0 16,17-9-16,18 1 15,-1-18-15,10-18 16,-9 1 0,-9-9-16,-18 9 15,-16-9-15,-18-26 16,0 9-16,0 17 16,-1 8-1,10 27-15,0 17 16,8 0-16,0 17 0,1 1 15,8 16 1,8 18-16,27 35 0,26-9 16,0-9-1,-18-26-15,-8-17 16,-9-17 0,0 0-16,-17-1 0,-1-8 15,1 0-15,0 0 16,-1 0-1,-8 0-15,0 0 16,0 0-16,0 9 16,9 0-16,-9 8 15,9-8 1,-1-1-16,1 1 16,0 0-16,-9-1 15,8-8-15,-8-8 16,18-10-16,8-16 15,0-27-15,0 9 16,0 9-16,9 0 16,0 8-1,147-60-15</inkml:trace>
  <inkml:trace contextRef="#ctx0" brushRef="#br0" timeOffset="119839.73">30646 10453 0,'0'0'0,"0"0"0,0 0 0,0 0 0,0 0 16,0 17 0,18 35-16,-1 18 0,9-1 15,0-17 1,0 0-16,0 0 15,0 8-15,1-25 16,-19-9-16,1-17 16,0-1-16,-1 1 15,1-9 1,0-9-16,-1 1 0,1-1 16,0 0-1,8 1-15,0-1 16,1 0-16,17 9 15,8 0-15,0 0 16,-8 0-16,-9 0 16,0 0-1,9-8-15,-9-1 0,0 0 16,-9 1 0,-8-10-16,0-16 15,-9-44-15,-9-9 0,0 18 16,-17 0-1,0-1-15,-8 1 16,25 0 0,9 34-16</inkml:trace>
  <inkml:trace contextRef="#ctx0" brushRef="#br0" timeOffset="120083.81">31689 10791 0,'0'0'0,"0"0"0,0 0 0,0 0 0,0 0 15,0 9-15,0 8 16,8 17-1,10 1-15,-1 0 16,-8-1-16,-1-8 16</inkml:trace>
  <inkml:trace contextRef="#ctx0" brushRef="#br0" timeOffset="120424.62">32027 10739 0,'0'0'0,"0"0"0,0 0 15,0 0-15,0 0 16,0 9 0,0-1-16,0 1 0,0 0 15,0-1-15,0 1 16,0-9-1,0 0-15,0 0 16,0-9-16,0 1 16,0-18-16,18-9 15,-1 9 1,0 9-16,9-1 16,9 18-16,9 9 15,25 8-15,9 9 16,-8 0-16,-36-8 0</inkml:trace>
  <inkml:trace contextRef="#ctx0" brushRef="#br0" timeOffset="120849.65">32653 10678 0,'0'0'0,"0"0"15,0 0-15,0 0 16,0 0-16,0 0 16,-9 0-16,0 18 15,0-1 1,-8 0-16,0 1 16,8-10-16,9 1 15,0 0-15,0-1 16,0-8-16,0 0 0,0 0 15,0-17 1,0-18-16,-9-34 16,-17-9-1,-26-9-15,-26-17 16,0 9-16,26 17 16,8 26-16,10 9 15,-1 17-15,9 9 16,8 8-1,1 9-15,17 26 0,9 43 16,17 18 0,9 43-16,51 190 0</inkml:trace>
  <inkml:trace contextRef="#ctx0" brushRef="#br0" timeOffset="121059.48">32739 10540 0,'0'0'0,"0"0"0,0 0 0,0 8 16,0 18-16,9 18 15,8-1 1,18-8-16,9-1 15,-18-16-15</inkml:trace>
  <inkml:trace contextRef="#ctx0" brushRef="#br0" timeOffset="121579.46">33087 10687 0,'0'0'0,"0"0"16,0 0-16,0 9 15,0-1-15,0 1 16,8-9 0,-8 0-16,9 0 0,8-9 15,1-8-15,17-9 16,8 9-1,-17-1-15,0 1 16,0 0-16,0-9 16,0 8-16,-8 1 15,-1 0 1,-8-1-16,-9 10 0,0-1 16,8-8-16,-8 8 15,0 0 1,0 1-16,9 8 0,-9 0 15,0 0 1,0 0-16,0 0 16,0 8-1,0 53-15,17 52 0,1-18 16,-10-26 0,10 35-16,-1 26 15,-8-35-15,-9-43 0,0 9 16,-17-9-1,-1-26-15,-25 0 16,8 0 0</inkml:trace>
  <inkml:trace contextRef="#ctx0" brushRef="#br0" timeOffset="121785.25">32731 10072 0,'0'0'0,"0"0"15,0 0-15,0 0 16,0 0-16,0 0 16,0 17-16,-9 18 15,0-9-15</inkml:trace>
  <inkml:trace contextRef="#ctx0" brushRef="#br0" timeOffset="121949.76">31289 10401 0,'0'0'0,"0"0"16,0 0-16</inkml:trace>
  <inkml:trace contextRef="#ctx0" brushRef="#br0" timeOffset="130419.74">1468 10626 0,'0'0'0,"0"0"0,0-8 0,-18-1 15,1-8-15,-9-1 16,0 1 0,0 8-16,-18 9 0,1 0 15,17 0 1,-18 18-16,1 8 16,-18 8-1,26 1-15,18 8 0,0 9 16,34 26-16,0 35 15,36-1 1,-10-25-16,9 26 16,35 25-16,0-17 15,-26 1-15,8 16 16,-17-8 0,-8 0-16,-1 35 0,-26-1 15,9 27-15,-17 17 16,-18-9-1,9 0-15,-34-34 0,8-9 16,0-9 0,0-34-16,-9-27 15,0-8-15,0 0 16,1-17-16,16-18 16,1-17-1,8 0-15,9-17 0,0-1 16,26 1-16,-8 0 15,34-1 1,-9 1-16,35 8 0,18 1 16,8 8-1,-17 8-15,-26 1 16,8 8 0,1 18-16,-10 25 15,1 18-15,-26-17 16,-9 26-16,-26 51 15,-17-8-15,-18 17 16,9-8-16,0-44 16,8 26-16,1 1 15,17-27 1,17 0-16,18 0 16,9-8-16,25-18 15,18 18-15,-9-18 16,-43-60-16</inkml:trace>
  <inkml:trace contextRef="#ctx0" brushRef="#br0" timeOffset="163352.04">9249 3757 0,'0'0'0,"0"0"0,0 0 0,17-8 0,26 8 15,18-9-15,9 0 16,-10 9-16,-7 0 15,-1-8-15,-18-1 16,-8 1-16,-17 8 16,0 0-16</inkml:trace>
  <inkml:trace contextRef="#ctx0" brushRef="#br0" timeOffset="163572.94">9014 3939 0,'0'0'0,"0"0"0,0 0 16,26 0 0,26 9-16,44 8 15,60 1-15,0-10 16,-34-16-16,0-18 15,-1-18-15,-69 18 16</inkml:trace>
  <inkml:trace contextRef="#ctx0" brushRef="#br0" timeOffset="163869.28">9735 3584 0,'0'0'0,"0"0"0,0 0 0,35 9 16,25 17 0,27 17-16,-17 35 15,-9 17-15,-27-8 16,-25-18-16,-9 1 15,-17 8-15,-18 17 16,-26-9 0,9-34-16,9-17 0,-1-9 15,1-9 1,34-8-16</inkml:trace>
  <inkml:trace contextRef="#ctx0" brushRef="#br0" timeOffset="164269.12">10447 3203 0,'0'0'0,"0"0"0,0 0 16,0 0-16,0 0 0,0 9 15,17 8 1,1 35-16,8 17 0,0 9 15,0-8 1,-9-1-16,9 18 16,9 16-16,9 1 15,-18-34 1,0-10-16,0 1 16,0-9-16,-9-35 15</inkml:trace>
  <inkml:trace contextRef="#ctx0" brushRef="#br0" timeOffset="164806.78">10751 3229 0,'0'0'16,"0"0"-16,0 0 0,17 0 16,18 0-1,9 0-15,-1 9 0,-17-1 16,0 1 0,0 0-16,0 8 15,0 18 1,0 8-16,-17 9 0,0 9 15,-1-18-15,-8 0 16,0-8 0,0 17-16,0 0 0,0-9 15,0 0 1,0-8-16,0 0 16,9-9-16,8 8 15,1 1-15,16 0 16,1-9-16,-9 0 15,0-9 1,-17-8-16,0-1 0,-18 10 16,0-1-1,-17 0-15,0 1 16,0-1-16,9-8 16,-1-1-1,-8 1-15,18 0 0,-1-18 16,9 0-16,0 9 15</inkml:trace>
  <inkml:trace contextRef="#ctx0" brushRef="#br0" timeOffset="165454.66">11854 4165 0,'0'0'0,"0"0"0,0 0 15,0 0 1,0 0-16,0 0 0,0-9 16,0 0-1,-9 1-15,-8-18 16,-27-9-16,-8 0 15,0 1-15,0-1 16,-9 0-16,-8 1 16,-1 16-1,18 10-15,18 8 16,-1 0-16,9 17 16,8 0-16,1 1 15,17 8-15,0 0 16,17 0-16,9-9 15,0-8-15,1-1 16,-1 1-16,0 0 16,0-18-16,0 0 15,0 1 1,9-1-16,17 9 16,0 0-16,0 9 15,0 8-15,-9 0 16,1 1-16,-9 8 15,8 0-15,-17-18 16,-9 1-16</inkml:trace>
  <inkml:trace contextRef="#ctx0" brushRef="#br0" timeOffset="165732.29">11932 2969 0,'0'0'0,"0"9"16,9 26-16,-1 25 16,18 61-16,27 61 15,-1-17-15,8 25 16,-7-25-16,-19-52 15,1 8 1,-9-8-16,0-27 0,-17-34 16,8-17-1,-8-18-15</inkml:trace>
  <inkml:trace contextRef="#ctx0" brushRef="#br0" timeOffset="166271.85">12983 4199 0,'0'0'0,"0"0"16,0 0-16,-9 0 16,0-8-16,1-1 15,-1 0-15,-8 1 16,-9-1 0,-18-8-16,-25-9 0,-9 0 15,17 8-15,9 18 16,17 0-1,0 0-15,1 0 16,-1 9-16,9 0 16,8-1-16,10-8 15,8 0 1,0 0-16,0 0 0,0 0 16,0 0-16,8 0 15,10 9 1,16 0-16,10-1 0,-1 1 31,1 8-31,-10 1 16,1-1-16,0 18 15,-9-1-15,0 1 16,0-1-16,-17 1 16,-1-9-16,1-9 15</inkml:trace>
  <inkml:trace contextRef="#ctx0" brushRef="#br0" timeOffset="166683.07">13261 3931 0,'0'0'0,"0"17"0,8 18 16,1-1-16,0-8 16,-9 0-16,0 0 15,0 0-15,0-17 16,0 0-16,0-9 16,0 0-16,0 0 15,0-9-15,0-8 16,0-9-16,0-18 15,0 10 1,8-1-16,10 9 16,-1 9-16,18 8 15,17 18-15,9 25 16,-9 1-16,-9 0 16,-17-1-1,0 1-15,-8-9 0,-1-17 16,-8-1-16</inkml:trace>
  <inkml:trace contextRef="#ctx0" brushRef="#br0" timeOffset="167423.01">13799 3783 0,'0'0'0,"0"35"16,0 17-16,0 9 16,0-18-16,0 0 15,0-8-15,18 0 16,8-1-16,34 1 0,10-9 15,-9 0 1,-18-17-16,0-9 16,1-9-16,-1 0 15,1 1 1,-18-1-16,0 0 16,-9 1-16,-8-1 15,0-8-15,-9 8 0,0-8 16,-9 8-1,0 0-15,1 9 16,-1 0-16,0 0 16,0 9-16,1 8 15,-1 1 1,0-1-16,1 18 0,8 8 16,8 0-1,27-8-15,26 8 16,8-17-1,-8-17-15,-17-18 16,-10-17-16,10-9 16,-9 1-16,-9-9 15,-18-9-15,1-18 16,-18-25-16,1 0 16,-18 34-16,-9 0 15,-9 1-15,1-1 16,8 9-16,0 18 15,18 16 1,0 1-16,17 17 16,0 0-16,0 0 15,8 26-15,18 35 16,18 51-16,-1 9 16,1-17-16,8 0 15,17 35-15,18-9 16,-26-78-16</inkml:trace>
  <inkml:trace contextRef="#ctx0" brushRef="#br0" timeOffset="168329.43">14728 4320 0,'0'0'16,"0"0"-16,0 0 0,0-8 15,0-1-15,0 1 16,0-1-16,0 0 15,0 1 1,-8-1-16,-1 0 16,0 9-16,1 0 15,-1 0-15,0 0 16,1 0-16,8 0 16,0 0-16,0 0 15,0 0-15,0 0 16,0 9-16,0 0 15,0 8-15,17-8 16,-8-1 0</inkml:trace>
  <inkml:trace contextRef="#ctx0" brushRef="#br0" timeOffset="169161.26">14702 4173 0,'0'0'0,"0"0"0,9 0 15,0 0 1,-9 0-16,0 0 15,0 0-15,0 0 16,0 0-16,0 0 16,0 0-1,0 0-15,0 0 0,0 0 16,0 0 0,-9 0-16,0 0 15,1 0-15,-1 0 0,0 0 16,1 0-1,-10 0-15,1 0 16,8 0 0,0 9-16,1-9 0,8 9 15,0 8 1,0 0-16,8 9 16,1 0-1,0-8-15,0-1 16,-1 0-16</inkml:trace>
  <inkml:trace contextRef="#ctx0" brushRef="#br0" timeOffset="189159.41">16978 1064 0,'0'0'0,"0"0"0,0 0 16,0 0-16,0 0 15,8 0-15,10 0 16,-1 8 0,9 10-16,-9-1 0,1 0 15,-10 1-15,1 25 16,-9 0-1,-9 1-15,1-10 0,-1 1 16,0-1 0,9 18-16,0 0 15,18-8 1,8 8-16,9-18 0,-1-8 16,10-8-1,-1-27-15,-25-8 16</inkml:trace>
  <inkml:trace contextRef="#ctx0" brushRef="#br0" timeOffset="189337.69">17247 648 0,'0'0'0,"0"0"16,0 0-16,0 0 15,0 17-15,17 9 16,1 9-16,-1-9 16</inkml:trace>
  <inkml:trace contextRef="#ctx0" brushRef="#br0" timeOffset="189749.09">17420 1462 0,'0'0'0,"0"0"0,0 0 15,9 9-15,43 17 16,18 26-1,-1 0-15,-17-18 16,-17-8-16,-9-17 16,0-18-16,0-8 15,0-9-15,0-9 16,-17 9-16,0 0 16,-18-17-16,0 0 15,-25-1-15,-27 18 16,-9 18-1,10 16-15,16 10 16,1 8-16,8 26 16,9 34-16,17-16 15,9-10-15,52 1 16,0-26 0</inkml:trace>
  <inkml:trace contextRef="#ctx0" brushRef="#br0" timeOffset="190019.11">18549 1315 0,'0'0'0,"0"0"16,0 0-16,9 9 15,0-1-15,-1 1 16,-8-9 0,9 0-16,0 0 0</inkml:trace>
  <inkml:trace contextRef="#ctx0" brushRef="#br0" timeOffset="190199.39">18541 1592 0,'0'-9'0,"26"1"16,17-10-16,70-8 15,0-8-15,-78 25 16</inkml:trace>
  <inkml:trace contextRef="#ctx0" brushRef="#br0" timeOffset="190681.96">19201 1427 0,'0'0'0,"0"0"0,0 0 16,8 0-16,18 18 15,27-1-15,7 9 16,-8-17-16,-8-9 15,-18-9 1,0 0-16,0-8 16,0-18-16,0-25 15,-17-1-15,-18 9 16,-26 0-16,-34 18 16,-9 16-16,8 27 15,-17 34-15,1 18 16,16-9-1,44-17-15</inkml:trace>
  <inkml:trace contextRef="#ctx0" brushRef="#br0" timeOffset="191412.33">17108 3073 0,'0'0'0,"0"0"15,0 9-15,9 0 16,-1-1-16,10 1 16,-1 0-16,0-9 15,18-9-15,0-8 16,0-27-16,-1-8 15,1 0-15,0-8 16,8-27-16,1-8 16,-18 17-1,-18 26-15,1 17 0,-9 9 16,-9 9 0,1 0-16,-1 17 15,0 8-15,-17 36 0,0 7 31,9 10-31,-1 0 0,10 25 16,8 10 0,0-10-16,8-34 15,10-8-15,17-1 16,-1-9-16,10-8 16,8 0-1,-9-17-15,-25 0 16</inkml:trace>
  <inkml:trace contextRef="#ctx0" brushRef="#br0" timeOffset="191750.61">17724 3160 0,'0'0'0,"0"0"0,0 0 0,0 0 15,9 0-15,8 8 16,10 10-1,16-1-15,26 0 16,1-8-16,-9 0 16,-18-9-16,1-9 15,-18 0-15,0-17 16,-9-8-16,-8-27 16,-9 9-16,-26 0 15,-18 9 1,-17 8-16,9 18 0,9 17 15,-1 17 1,1 9-16,0 18 16,8-1-16,9 0 15,17-8-15,9-1 16,9-16 0</inkml:trace>
  <inkml:trace contextRef="#ctx0" brushRef="#br0" timeOffset="192046.98">18671 2753 0,'0'0'0,"0"0"15,0 0-15,17 0 0,9 0 16,18 0 0,-1 0-16,1 0 15,-10 0-15,-8 0 0,-17 0 16</inkml:trace>
  <inkml:trace contextRef="#ctx0" brushRef="#br0" timeOffset="192208.95">18732 3125 0,'0'0'0,"0"0"0,8 0 16,45 0-16,16-8 15,9 8-15,-26 0 16,-26 0-16</inkml:trace>
  <inkml:trace contextRef="#ctx0" brushRef="#br0" timeOffset="192601.78">19487 2874 0,'0'0'0,"0"0"0,0 0 15,0 17-15,18 1 16,-10 8-16,10 0 15,-10-18-15,1 1 16,8-18-16,1 1 16,8-18-16,0 0 15,-17 0-15,-1 0 16,1-9 0,-18 0-16,1 9 15,-18 9-15,-9 0 16,-26 17-16,-8 17 15,8 0-15,9 1 16,17 16-16,0 44 16,9 18-16,17-62 15</inkml:trace>
  <inkml:trace contextRef="#ctx0" brushRef="#br0" timeOffset="193209.42">17134 3757 0,'0'0'0,"0"0"0,0 0 15,9 9 1,25 52-16,27 17 16,-17-18-16,8-8 15,34 9-15,19 0 16,-27-27-16,-26-16 16,0-10-1,0 1-15,18-18 0,-10 1 16,1-18-16,-9-9 15,-8-17 1,-10-17-16,-16-9 0,-9 34 16</inkml:trace>
  <inkml:trace contextRef="#ctx0" brushRef="#br0" timeOffset="193469.34">17577 3965 0,'0'0'0,"0"0"0,8 18 16,10 16-16,-1 10 15,9 16-15,9 18 16,-9 0-16,0-17 15,-17-18-15,-1-8 16,1-9-16,-9-18 16,0 1-1</inkml:trace>
  <inkml:trace contextRef="#ctx0" brushRef="#br0" timeOffset="193798.93">18272 4156 0,'0'0'0,"0"0"0,0 0 15,0 0 1,0 0-16,17 9 16,18 8-16,8 9 15,0 0-15,1-17 16,-9-1-16,-9-16 15,0-10-15,-18 1 16,1-9-16,-18-9 16,-17-8-1,-17 8-15,8 9 16,0 9-16,9 17 16,9 0-16,0 9 15,17-1-15,0 1 16,0 0-1</inkml:trace>
  <inkml:trace contextRef="#ctx0" brushRef="#br0" timeOffset="194049.34">18966 3913 0,'0'0'0,"0"0"0,18 0 16,16 18-16,1-1 15,9-8-15,-10-9 16,-25 8-1</inkml:trace>
  <inkml:trace contextRef="#ctx0" brushRef="#br0" timeOffset="194237.24">19044 4260 0,'0'0'0,"0"0"0,9 0 16,8-9-16,27 1 16,34-10-16,0 1 15,-43 8-15</inkml:trace>
  <inkml:trace contextRef="#ctx0" brushRef="#br0" timeOffset="194554.1">19678 4043 0,'0'0'0,"0"0"0,0 0 15,0 0-15,26 0 16,27 0-16,7-8 15,1-1-15,-9-8 16,-8-9-16,-1-9 16,-17-8-1,-17 8-15,-1 0 16,-16 9-16,-1 0 16,-34 9-16,-27 0 15,1 17-15,8 17 16,18 0-16,25-8 15</inkml:trace>
  <inkml:trace contextRef="#ctx0" brushRef="#br0" timeOffset="195429.51">17360 4615 0,'0'0'0,"0"9"0,0-9 16,0 8-16,0 36 0,0 16 15,8 1 1,1-18-16,-9 1 16,0 7-16,9 19 15,-1 25-15,1-8 16,-9-18-16,-9-17 16,1 0-16,-18 9 15,8-27-15,10-16 16,8-1-16</inkml:trace>
  <inkml:trace contextRef="#ctx0" brushRef="#br0" timeOffset="195879.08">17342 4572 0,'0'0'0,"0"-9"0,26-8 0,26-27 16,18 1 0,8 26-16,-26 17 15,-8 8-15,-18 10 16,0-1-16,-18 9 16,1 17-16,0 18 15,-18 17-15,-17 0 16,0-17-16,-9-18 15,9-9 1,9-8-16,-1 9 0,18 0 16,18 17-1,8 0-15,9 8 16,-1-8 0,-8-8-16,0-10 0,-8-8 15,-1 0-15,-8 0 16,0-8-1,-1 8-15,-16 0 0,-10 8 16,-25 1 0,-18-9-16,9 0 15,0-9 1,17-8-16,18-9 0</inkml:trace>
  <inkml:trace contextRef="#ctx0" brushRef="#br0" timeOffset="196734.54">18410 5187 0,'0'0'0,"0"0"15,0 0-15,0 0 16,-8 0-16,-1-9 16,0 0-16,1 1 15,-1-1-15,-17 0 16,0 1-16,0-10 15,-18 10 1,1-1-16,8 9 0,1 0 16,8 17-1,8 1-15,1 16 16,17 1-16,8 8 16,10-8-16,8-9 15,0 0-15,0-9 16,-9-8-1,1 0-15,-10-9 0,10-9 16,-10-17 0,1-9-16,0 1 15,0-1-15,-9 18 16,0-1-16,0 10 16,0 8-16,0 0 15,0 0 1,17 26-16,0 8 0,18 18 15,17 0 1,0 0-16,0-17 16,0-9-16,-17-9 15,-17-8-15</inkml:trace>
  <inkml:trace contextRef="#ctx0" brushRef="#br0" timeOffset="197012.18">18289 4459 0,'0'0'0,"0"0"0,0 9 16,0 17-1,9 52-15,8 43 16,18-8-16,-1-10 0,19 1 15,-1 9 1,-9-35-16,-8-17 16,0-18-1,-1-8-15,-8-1 0,0-16 16,-8-10 0,-10 1-16</inkml:trace>
  <inkml:trace contextRef="#ctx0" brushRef="#br0" timeOffset="197429.3">19201 5230 0,'0'0'0,"0"0"0,-9-9 15,0 1 1,1-1-1,-10 0-15,-8 1 16,-17-1-16,-18 0 16,9 9-16,0 0 15,17 0-15,0 0 16,9 0-16,9 0 16,0 0-16,8 0 15,9 0-15,0 0 16,0 0-16,0 0 15,9 9 1,8 0-16,0-1 16,9 1-16,0 8 15,0 1-15,1 8 16,-10 0-16,0 0 16,-8 0-16,8-9 15,1 0-15,-10-8 16,1 0-16</inkml:trace>
  <inkml:trace contextRef="#ctx0" brushRef="#br0" timeOffset="197794.21">19262 4979 0,'0'0'0,"0"0"16,0 0-1,0 0-15,0 0 0,0 0 16,8 17 0,10 18-16,-1 8 15,0 9 1,-8-9-16,0-17 0,-1 0 16,1-17-16,-9 0 15,0-1 1,0-8-16,0 0 15,9-8-15,8-1 16,0-8-16,1-1 16,-1 10-1,1 8-15,16 8 0,10 18 16,8 9 0,17 8-16,9 1 15,1-10-15,-53-16 0</inkml:trace>
  <inkml:trace contextRef="#ctx0" brushRef="#br0" timeOffset="198689.54">20000 4866 0,'0'0'0,"0"0"16,0 0-16,-9 18 16,0-1-16,1 9 15,-1 8-15,0 1 16,9-9-16,0 9 16,0-9-16,9 0 15,8 0-15,1 0 16,-1-18-16,0 1 15,27 0-15,8-18 16,-9 0 0,1-8-16,-9 0 15,-9-1-15,-9 10 16,-8-1-16,-1 0 16,-8 1-16,-8-1 15,-1 0-15,-8 1 16,-1 8-16,1 0 15,-1 0 1,1 8-16,8 10 16,9-1-16,18 18 15,8 8-15,26 0 16,-9-8 0,1-9-16,-18-17 0,9-9 15,-1-9-15,10-17 16,-1 0-1,1 0-15,-18-9 0,-18 18 16,1-9 0,-9 9-16,-9-9 15,1 0-15,-10 0 16,1 8-16,8 1 16,1 8-16,-1 9 15,9 0-15,0 0 16,0 0-16,0 18 15,0 8 1,17 8-16,18 18 16,8-8-16,1-18 15,-9-18-15,-9-8 16,0-8 0,0-18-16,-18 0 0,1-18 15,-26-51-15,-35-26 16,-9 26-1,9 17-15,8 8 16,-17-16-16,-8 8 16,17 17-1,17 26-15,18 18 16,-1 0-16,18 17 0,9 0 16,17 26-1,44 34-15,51 44 16,18 52-16,-35-17 0,-60-87 15</inkml:trace>
  <inkml:trace contextRef="#ctx0" brushRef="#br0" timeOffset="-190307.82">23256 4381 0,'0'0'0,"0"0"0,0 0 0,0 0 0,0 0 16,0 0-1,0 0-15,0-9 0,0 1 16,0-1 0,-8 0-16,8-8 15,-9 0 1,0 0-16,0-1 16,1-8-16,-1 0 0,0 0 15,-17 0 1,0 9-16,-8 0 15,-10-1-15,1 1 16,8 8-16,9 9 16,0 0-1,9 0-15,-1 0 0,1 9 16,-1 8 0,1 1-16,8 25 15,9 26-15,0-8 0,18-1 16,8-8-1,9-8-15,-1-10 16,1-8 0,-9-8-16,0-10 15,0 1-15,0-18 16,0-8-16,0-35 16,0-26-16,0 0 15,-8 0-15,-10-34 16,1-10-16,-9 27 15,-9 26-15,1-9 16,-1 0 0,-8-9-16,-9 9 15,0 26-15,-9 0 16,-9 18-16,10-1 16,-1 18-16,0-1 15,9 18-15,9 9 16,-1 17-16,1 26 15,8 9-15,18 8 16,17 18 0,35 34-16,0 9 15,-9-35-15,0 0 16,-9 18-16,1 0 16,8-27-16,0-17 15,0-8-15,-8-18 16,-1-8-16,0-26 15,-25-1 1</inkml:trace>
  <inkml:trace contextRef="#ctx0" brushRef="#br0" timeOffset="-187467.49">22240 3835 0,'0'0'0,"0"0"0,0 0 15,0 0-15,0 0 16,9 9-1,0 8-15,-1 1 16,10-1-16,-10 9 16,1-9-16,0 9 15,-1 0-15,1 0 16,0 9 0,-9 0-16,8-1 15,1 18-15,0 9 0,-1-9 16,1-9-1,0-17-15,-1 0 16,1 0-16,-9-9 16,0-8-16,0 0 15,0-9 1,0 0-16,-9-9 16,1-8-16,-10-18 15,-8-8-15,0 0 16,0-1-16,0-16 15,9-1-15,0 9 16,-1 0-16,9 9 16,1 8-1,-1 9-15,0 9 0,9-1 16,0 1 0,0 17-16,0 0 15,0 0-15,0 0 0,0 17 16,0 18-1,9 8-15,0 1 16,-1 8 0,10 0-16,-1 0 0,1 8 15,-1-16 1,-8-1-16,-1-17 16,1-9-16,0-8 0,-9-1 15,0-8 1,0 0-16,-9-8 15,0-10 1,1-8-16,-1-8 0,-17-9 16,0-1-1,-9 1-15,0 0 16,9-18-16,9 9 0,17 17 16,9-8-1,8 17-15</inkml:trace>
  <inkml:trace contextRef="#ctx0" brushRef="#br0" timeOffset="-182227.4">20990 3298 0,'0'0'0,"0"0"0,-9 0 0,0 9 15,1 0-15,-1 8 16,-8 18 0,-1 17-16,18 0 0,0 0 15,0-9-15,9-8 16,8 8-1,1-8-15,8 8 0,8 0 16,19 0 0,-1 1-16,8-18 15,-16-18 1,-1-8-16,-8-8 0,0-18 16,8 0-16,1 0 15,-1-9 1,-8-8-16,-9-26 0,0-9 15,-17 8 1,-1 10-16,-16 8 16,-1 0-1,-9-9-15,10 0 0,-10 1 16,18 17 0,-8 8-16,8 9 15</inkml:trace>
  <inkml:trace contextRef="#ctx0" brushRef="#br0" timeOffset="-181807.58">21137 3151 0,'0'0'0,"0"0"0,0 0 16,0 0-16,0 0 15,0 0-15,0 9 16,18 8-1,-1 0-15,18 27 16,0 25-16,8 18 16,-8-9-16,-9-18 15,-9 18-15,0 43 16,10 1-16,-10-36 16,0 1-16,18 26 15,17 8 1,-8-35-16,8-16 0,8-18 15,-34-35 1</inkml:trace>
  <inkml:trace contextRef="#ctx0" brushRef="#br0" timeOffset="-179257.96">21545 4598 0,'0'0'0,"0"0"0,0 0 0,9 34 16,17 27-1,18 8-15,-1-8 16,0-9 0,-8-18-16,-9-8 0,9-8 15,8-1 1,18-8-16,26-1 15,-9-16-15,-17-1 16,8-8-16,18-18 16,17-8-16,1 8 15,-18 9 1,8 9-16,35 8 16,-8 18-16,-27 26 15,-16-1-15,7 9 16,10-8-16,-27-9 15,-8 0-15,-17 0 16,-18-9-16,0-8 16,0 0-1,-9-1-15,1 1 16,-1 0-16,0-9 16,18 0-16,17-9 15,18 0-15,-1 1 16,1-1-16,-1-8 15,18-9-15,26-9 16,8 0 0,-25 9-16,-1 1 15,27-10-15,-9 18 16,-26-1-16,-9 10 16,0-10-16,9 1 15,0 0-15,-27-1 16,1-8-16,-17 0 15,-1 0-15,-8 0 16,0-26-16,-1-34 16,-8-10-1,-8 36-15,-18 34 0</inkml:trace>
  <inkml:trace contextRef="#ctx0" brushRef="#br0" timeOffset="-175674.13">22127 5802 0,'0'0'0,"0"0"0,9 0 0,0 8 16,-1 1-1,-8-9-15,0 0 16,9-17-16,0-18 16,8-26-16,0-8 15,-8-18 1,0-34-16,0 9 16,-1 34-16,1 0 15,0 0-15,-1 8 16,1 10-16,8 8 15,-8 17-15,8 18 16,1 0-16,-1 17 16,18 17-16,17 18 15,0 8-15,0 17 16,0 27 0,-8 8-16,-10-8 15,-8-26-15,-8 8 16,-10 9-16,1-9 15,0 9-15,-9-43 16</inkml:trace>
  <inkml:trace contextRef="#ctx0" brushRef="#br0" timeOffset="-175496.86">22197 5637 0,'0'0'0,"0"0"0,0-9 0,0 1 16,17-1 0,1-8-16,25-9 15,44-9-15,26 0 0,-27 1 16,-51 25 0</inkml:trace>
  <inkml:trace contextRef="#ctx0" brushRef="#br0" timeOffset="-175004.7">22770 4624 0,'0'0'0,"0"0"0,0 0 15,0 0 1,0 34-16,0 36 15,9 8 1,-9-9-16,0 9 0,8 17 16,1 0-1,0-25-15,-1-27 16,-8-8-16,0-9 16,0-9-1,0-8-15,0-1 16,0 1-16,0 0 15,9-1-15,8-8 16,9-8-16,9-1 16,17-8-16,-8 8 15,-1 9-15,-8 0 16,-9 0-16,0 9 16,0 8-16,-17 0 15,-1 1 1,1-1-16,-18 9 15,1 0-15,-18 0 16,-18 0-16,1 0 16,8-18-16,9 1 15,9-9-15,8 0 16</inkml:trace>
  <inkml:trace contextRef="#ctx0" brushRef="#br0" timeOffset="-173787.61">23699 5083 0,'0'0'0,"0"0"0,-9 0 16,1 0-16,-18 0 15,-18 0 1,-17 17-16,9 18 15,9-1-15,8 18 16,18-8-16,8-1 16,9 0-1,0-8-15,9-9 0,0 0 16,-1 0 0,-16 0-16,-1 0 15,0-9-15,-8 0 0,-1-8 16,1 0-1,0-1-15,8-8 16,0 0 0,1 0-16,8-8 15,0-1-15,8 0 16,27-8-16,35-9 16,-1 0-16,0-17 0,18-18 15,9 1 1,-18-1-16,-17 18 15,-26 8-15,-9 18 16,-18-1-16,-16 1 16,-1 8-1,-17-8-15,0 8 16,-9 9-16,0 0 16,9 18-16,0 16 15,9 18-15,8 0 16,9-8-16,18-1 15,16 0 1,18-8-16,-8-9 16,-1 0-16,-17-17 15,0-1-15,0 1 16,-8-9-16,-1 0 16,-8 0-16,-1 0 15,1 0 1,0 0-16,0 0 15,-1 0-15,1 0 16,8 17-16,18 18 16,8 17-16,10-9 15,-10 0-15,-8-17 16,-9-17 0,0 0-16,-9-1 15,-8-16-15,8-1 16,1-17-16,-10 0 15,1 0-15,0 0 16,-1 9-16,1-1 16,0 1-16,-1 8 15,1 1-15,0-1 16,8 0-16,9 9 16,26 0-16,9 9 15,0 0 1,-18-1-16,1 1 15,-18 0-15,0-9 16,-9-9-16,1 0 16,-1 1-16,-8-1 15,-1-26-15,1-25 16,0-18 0,-18 0-16,0 17 15,1 9-15,-1 9 0,0-9 16,1 0-1,8 17-15,0 1 16,0 16-16,0 1 16,0 17-16,0 0 15,0 0 1,8 17-16,10 9 16,-1 35-16,9 52 0,0-9 15,-17-26 1,8 0-16,0 25 15,18-16-15,0-18 16,-9-17-16,-17-26 16</inkml:trace>
  <inkml:trace contextRef="#ctx0" brushRef="#br0" timeOffset="-173607.66">24915 5369 0,'0'0'0,"0"0"0,9 0 15,17 0 1,60 0-16,36-9 16,-52 9-16</inkml:trace>
  <inkml:trace contextRef="#ctx0" brushRef="#br0" timeOffset="-172457.66">26296 4295 0,'0'0'0,"0"0"0,0 0 16,0 17-1,8 17-15,1 10 0,0-1 16,8-8 0,27 25-16,34 10 15,9 8-15,-1-9 0,-25-17 16,0-9-1,17-17-15,18 0 16,-10-17 0,-16-1-16,-1-16 0,18-18 15,17-9 1,1 1-16,-18-1 16,25-8-16,45 17 0,-27 8 15,0 27 1,35 34-16,-17 18 15,-27 8-15,1-8 16,-9-1-16,-26 1 16,-26-18-1,-18-8-15,-17-9 0,0-17 16,-9-9-16,1-9 16,-1 0-1,18-17-15,26-8 16,8-36-16,9-16 15,1-1-15,-1 9 16,35 18 0,26 16-16,-9 10 15,43 16-15,1 18 16,-18 0-16,27 18 16,-44-1-16,-26 0 15,8-8 1,-8 0-16,-35-18 15,-26 0-15,-8-8 16,-18-9-16,9-9 16,-9-34-16,-18-26 15,1 17-15,0 0 16,-18 0 0,0-9-16,1 9 0,8 9 15,8 17-15,1 35 16</inkml:trace>
  <inkml:trace contextRef="#ctx0" brushRef="#br0" timeOffset="-171607.37">29969 5429 0,'0'0'0,"0"0"0,0 0 16,0-8-16,-9-1 16,1-17-16,-1-26 15,0 0-15,1 0 16,-1 0-1,0 0-15,-8-17 16,0-18-16,-1 1 16,10 25-16,-1 18 15,9 8-15,0 9 16,0 9 0,0-1-16,9 10 0,8-1 15,0 9-15,27 9 16,16 34-1,19 26-15,-10-8 16,-17-1-16,-8-8 16,-1 9-16,-17 0 15,-9-9-15,1-9 16,-9-8-16,-1-18 16</inkml:trace>
  <inkml:trace contextRef="#ctx0" brushRef="#br0" timeOffset="-171447.71">30013 5100 0,'0'0'0,"0"0"16,0 0-16,17-9 16,26 1-16,9-1 15,-8 0-15,-1-17 16,-17 9-1</inkml:trace>
  <inkml:trace contextRef="#ctx0" brushRef="#br0" timeOffset="-171005.69">30316 4563 0,'0'0'0,"0"0"16,0 0-16,9 9 16,9 43-1,-1 17-15,9 9 0,-9-9 16,1-25 0,-10-1-16,1-17 15,0 0-15,-1-18 0,-8 1 16,0-9-1,0 0-15,0 0 16,9 0 0,8-9-16,18 1 0,9-1 15,8 9 1,-9 0-16,1 9 16,-18-1-16,0 1 0,-18 0 15,10 8 1,-10 18-1,1-1-15,-18 1 16,1 0-16,-1-9 16,-8 0-16,8-18 15,9 1-15</inkml:trace>
  <inkml:trace contextRef="#ctx0" brushRef="#br0" timeOffset="-169827.59">31306 4797 0,'0'0'0,"-8"0"16,-10-9-16,-16 9 15,-10 9-15,10 8 16,-1 18-16,17 0 15,18-1 1,9 27-16,26 34 16,0 0-16,-9-25 15,0-18-15,-18-9 16,1-17 0,-18 0-16,-8-9 0,-18 9 15,-26 0-15,1-17 16,8 0-1,17-1-15,9 1 16,8-9-16,1 0 16,17 0-16,0-9 15,9 1-15,52-27 16,25-17-16,1-9 16,26-8-16,9 0 15,-18 25 1,-35 10-16,-17-1 0,-8 9 15,-18-9 1,-17 9-16,-1 9 16,-8 0-16,-8-1 15,-10 10-15,-34-1 16,-9 26 0,9 1-16,18-1 15,-1 18-15,17 17 0,27 34 16,35 10-1,8-18-15,0-26 16,-9-18-16,1-8 16,-1-8-16,9-10 15,0 1 1,-8-18-16,-1-17 0,-17 0 16,0-17-16,-17 8 15,0 1 1,-1 16-16,1 1 15,0 17-15,8 0 16,9 26-16,9 9 16,26 25-1,17 10-15,0 7 0,-26-25 16,-17-17 0,-9-9-16,-18-17 15,1-9-15,0-9 0,8-8 16,-8-9-1,0-18-15,-1-8 16,1-8 0,0 8-16,-1 0 15,10 17-15,-1 1 16,0 8-16,1 8 16,16 10-16,27 8 15,9 8-15,-9 1 16,-18 0-1,-17-9-15,0-9 16,-9 0-16,1-17 16,-10 0-16,1-8 15,-18-36-15,-17-34 16,-17 1 0,8 16-16,1 18 0,-1 17 15,17 0-15,1 17 16,8 9-1,9 9-15,0 17 0,9 0 16,34 17 0,27 35-16,-1 52 15,-8 9-15,-17-18 16,8 43 0,-9-8-16,-17-43 0,9-18 15,-9 1-15,-9-18 16,-17-35-1</inkml:trace>
  <inkml:trace contextRef="#ctx0" brushRef="#br0" timeOffset="-169647.8">32774 5048 0,'0'0'0,"0"0"0,26 0 0,35 0 16,43 9 0,87-9-16,174-9 15</inkml:trace>
  <inkml:trace contextRef="#ctx0" brushRef="#br0" timeOffset="-85077.89">8302 5758 0,'0'0'0,"0"0"0,0 0 16,17 0-16,1 0 15,34 0 1,26-8-16,18 8 16,-18 0-16,0-9 0,35 0 15,8 1 1,-16 8-16,-10-9 16,9 0-16,1 1 15,-19-10-15,-7 1 16,-53 17-16</inkml:trace>
  <inkml:trace contextRef="#ctx0" brushRef="#br0" timeOffset="-84718.01">8493 6269 0,'0'0'0,"0"0"0,9 0 15,43-8 1,17-1-16,10-8 15,33-9 1,27-9-16,-34 9 16,-10 0-16,27-9 15,-9 10-15,-35 7 16,-9 1-16,-17 0 16,-26-1-16,-8 18 15</inkml:trace>
  <inkml:trace contextRef="#ctx0" brushRef="#br0" timeOffset="-84308.05">8728 5013 0,'0'0'16,"0"0"-16,-9 0 0,-8 18 15,-18 25-15,-26 35 16,9-9 0,17-17-16,0 0 15,-8-8-15,-9-10 16,-18 10-16,1-1 15,-1 9-15,18 17 16,9-8-16,17-1 16,17-8-1,18 35-15,34 52 16,18-10-16,9-25 16,-1 18-16,9-1 15,35-43-15,9-35 16,-18-34-16,70-52 15,164-96-15</inkml:trace>
  <inkml:trace contextRef="#ctx0" brushRef="#br0" timeOffset="-83435.16">10325 6382 0,'0'0'0,"0"0"0,-8 0 0,-1 0 16,0 9 0,1-9-16,-1 0 15,0-9-15,-8-8 16,-9-44-16,-9-34 16,0-1-16,9 10 15,-17-35-15,0 8 16,8 35-1,17 26-15,1 17 16,17 1-16,0 16 16,17 1-16,1 8 15,-1 9 1,18 9-16,8 43 16,27 26-16,-1 0 15,-8-17-15,-17-9 16,-10 8-16,-8-8 15,-17-8-15,0-18 16,-18-1-16,0-16 16,1 0-16,-18-18 15,0-8 1,-9-18-16,9 1 0,0-27 16,8-34-1,10-1-15,16 18 16,18 26-16,18 0 15,8 9-15,9 0 16,-18 17-16,-8 9 16,26 17-1,8 0-15,1 17 0,-1 0 16,-8 26-16,0 18 16,-18 8-1,-17-8-15,-9-18 0,-8-17 16,0-8-1,0-10-15</inkml:trace>
  <inkml:trace contextRef="#ctx0" brushRef="#br0" timeOffset="-82528.17">11810 5914 0,'0'0'0,"0"0"0,0 0 0,0 0 16,0 0-1,0 0-15,0 0 16,-8-8-16,-1-1 16,0 0-16,-17-17 15,-8-8 1,-1-1-16,0 0 0,0 9 16,-8 0-1,-9 9-15,-26 8 16,0 18-16,8 26 15,18-1-15,17 10 16,1-10-16,7 10 16,10 8-16,0 0 15,17 0-15,8-9 16,10-17-16,17-9 16,17-8-1,8-18-15,-16-17 0,-1-8 16,-17 8-1,0 0-15,0 0 16,-8 0-16,-10 8 16,1 1-16,0 0 15,0 8 1,-1 9-16,10 0 0,-1 0 16,0 17-16,18 9 15,17 35 1,9 0-16,-18-1 15,-8-25-15,-9-9 16,0 0-16,-8-18 16</inkml:trace>
  <inkml:trace contextRef="#ctx0" brushRef="#br0" timeOffset="-82248.07">12010 5914 0,'0'0'0,"0"0"0,0 0 15,0 0 1,0 0-16,9 18 16,8 25-16,18 26 15,-9 9-15,0-26 16,-17-9-1,-1 1-15,1-18 16,0 0-16,0 0 16,-1-9-16,1-8 15,8-1-15,9-8 16,-17 0-16</inkml:trace>
  <inkml:trace contextRef="#ctx0" brushRef="#br0" timeOffset="-81858.16">12549 5975 0,'0'0'0,"0"0"0,0 9 0,17 17 16,9 43-16,0 9 15,0-18-15,-17 1 16,0-18-16,-1-8 15,-8-9 1,0-9-16,-8-8 16,-1-9-16,-17-9 15,0-8-15,0-18 16,8-43 0,1-8-16,17 25 15,17 9-15,9 18 0,18 8 16,-1 8-1,9 1-15,18 17 16,25 26-16,27 35 16,-27-1-16,-25-8 15,-27-9 1,-17-17-16,0-8 0,-17-10 16,-9-8-16</inkml:trace>
  <inkml:trace contextRef="#ctx0" brushRef="#br0" timeOffset="-81666.36">11845 5464 0,'0'0'0,"0"0"0,0 0 15,0 0-15,18 9 16,-1-1-16</inkml:trace>
  <inkml:trace contextRef="#ctx0" brushRef="#br0" timeOffset="-59488.36">8389 7586 0,'0'0'0,"0"-9"0,9 1 0,-1 8 0,10 0 0,16 0 15,18 0 1,9 8-16,0 1 15,-9 0 1,0-1-16,18-8 16,8 0-16,0-8 15,-8-1-15,-10 0 16,-8 1-16,-34 8 0</inkml:trace>
  <inkml:trace contextRef="#ctx0" brushRef="#br0" timeOffset="-59144.38">8545 7967 0,'0'0'0,"0"0"0,0 0 0,0 0 0,9 0 16,8 9 0,18-1-16,0-8 15,8 0-15,9-8 16,9-1-16,26-17 15,0 9-15,-18-1 16,1 1-16,-1 8 16,-25 1-16,-27-1 15</inkml:trace>
  <inkml:trace contextRef="#ctx0" brushRef="#br0" timeOffset="-58678.41">8563 7214 0,'0'0'0,"0"0"32,0 0-32,0 0 0,-9 0 0,0 0 15,1 8 1,-19 10-16,1-1 16,0 17-16,-17 18 0,0 18 15,-1-10 1,9-8-16,18-8 15,0-18 1,17 8-16,8 1 16,10 0-16,-1-1 15,18 10-15,34 8 16,18-9-16,0 0 16,-26-17-16,0 0 15,-1 0-15,10 0 16,-9-17-1,-9 8-15,8 9 0,-33-9 16</inkml:trace>
  <inkml:trace contextRef="#ctx0" brushRef="#br0" timeOffset="-51998.2">10152 7179 0,'0'0'0,"0"0"0,0 0 16,0 0-16,-9 0 15,-17 0-15,-17 17 16,-18 1-16,0-1 16,9 0-1,0 9-15,17 0 0,0 9 16,1-1-1,16 18-15,1-8 16,17-1-16,0-8 16,0-9-16,9 0 15,8 0 1,0 8-16,9-8 0,0 0 16,0 0-16,-17 0 15,0-8 1,-18-1-16,0 18 15,-17-1-15,0 1 16,-17-1-16,-27 10 16,1-10-16,8 1 15,9-9-15,35-9 16,8-8-16</inkml:trace>
  <inkml:trace contextRef="#ctx0" brushRef="#br0" timeOffset="-51425.43">10247 7906 0,'0'0'0,"0"0"0,0 0 16,0 0-1,0-8 1,0-1-16,18-8 16,-1 0-16,0-1 15,9-8-15,1 0 16,-1 0-16,-9 0 16,0 0-16,-8 0 15,0 0-15,-1 0 16,-16 0-16,-1 9 15,0 0 1,-8-1-16,-9 18 16,9 0-16,-1 9 15,1 8-15,-1 1 16,1-1-16,0 0 16,17 1-16,0-1 15,17 0-15,26 18 16,10 8-1,-1-8-15,8 0 16,-33-18-16</inkml:trace>
  <inkml:trace contextRef="#ctx0" brushRef="#br0" timeOffset="-51068.26">11012 7664 0,'-9'-9'0,"-9"9"16,10-8-16,-18 8 16,0 0-1,-18 0-15,10 0 0,-1 0 16,9 0-1,0 0-15,8 8 0,1 1 16,0 0 0,-1 8-16,1 0 15,8 1 1,0 16-16,9 18 0,9-8 16,17-1-16,9-9 15,17-16 1,9-18-16,-26-9 0</inkml:trace>
  <inkml:trace contextRef="#ctx0" brushRef="#br0" timeOffset="-50403.15">11229 7768 0,'0'0'0,"-9"0"0,0 0 0,1 0 15,-1 17 1,9 1-16,0-1 16,0 9-16,17 0 0,1 0 15,-1-9 1,-8-8-16,-1-1 15,1-8 1,0-8-16,-1-1 0,-8 0 16,0-8-1,-8 0-15,-1 0 16,9-1-16,0 1 0,0 0 16,9-1-1,8 1 1,18 0-16,0-1 15,-1 10-15,1-1 16,0 9-16,8 0 16,1 0-16,-1 9 15,-17 8-15,0 0 16,0 1-16,-17-10 16,0 1-16,-1 0 15,-8-1-15,0-8 16,0 0-16,0 0 15,0 0 1,9-8-16,8-1 16,1-8-16,8-9 15,0 0-15,0 8 16,0 1-16,0 0 16,9 17-16,8 0 15,9 17-15,0 0 16,-8 9-1,-1 9-15,1 8 16,-18-8-16,-9-9 16,0-18-16</inkml:trace>
  <inkml:trace contextRef="#ctx0" brushRef="#br0" timeOffset="-49828.16">12948 7543 0,'0'0'0,"0"0"16,0 0-1,0 0-15,0 8 0,-9 10 16,1-1-1,-10 0-15,-8 1 16,-8-1-16,-27 9 16,0-9-16,0 1 15,9-10 1,17 1-16,9 0 16,9-1-16,0 1 0,17 0 15,0-9 1,0 0-16,8 0 15,18 8-15,9-8 16,8-8 0,-8-1-16,-9-8 15,0-27-15,0-25 0,-17-18 16,-9 1-16,-26 8 16,-17-18-1,-18-7-15,9 25 0,8 26 16,10 17-1,7 18-15,10-1 16,0 10 0,-1 8-16,18 8 0,0 36 15,9 25 1,17 18-16,35 42 16,17-7-16,-8-27 0,-27-43 15,9-9 1,-26-17-1</inkml:trace>
  <inkml:trace contextRef="#ctx0" brushRef="#br0" timeOffset="-49228.39">13530 7603 0,'0'0'0,"0"0"0,0 0 15,0 0-15,-9 0 16,-17-8-16,0-1 16,0 9-16,0 0 15,0 0-15,0 0 16,0 9-1,-9 8-15,9 0 16,9-8-16,17 0 16,0-1-16,0 1 15,0 0 1,8-1-16,1 1 0,8 0 16,1-1-16,-1-8 15,1 0 1,-10 0-16,1-8 0,0 8 15,-1 0 1,1 0-16,0 0 16,-9 0-1,8 0-15,10 0 0,25 8 16,18 1-16,-18 0 16,-17-1-1</inkml:trace>
  <inkml:trace contextRef="#ctx0" brushRef="#br0" timeOffset="-48943.88">13921 7517 0,'0'0'0,"0"0"16,0 0-16,0 0 0,0 17 15,0 0 1,8 9-16,10 9 15,-1-9 1,-8 0-16,0 0 16,-1-17-16,1-1 15,0 1-15,-9-9 16,8-9-16,10-25 16,-1-27-16,0-17 15,1 9 1,-1 8-16,0 9 15,1 26-15</inkml:trace>
  <inkml:trace contextRef="#ctx0" brushRef="#br0" timeOffset="-48503.13">14346 7525 0,'0'0'0,"0"0"0,0 0 15,0 18-15,18-1 16,-1 0-16,0-8 16,1 0-16,-1-9 15,0-9-15,1-17 16,8-9-16,0 1 16,-17-1-16,-1 0 15,-8 18-15,0 0 16,0 8-1,0 9-15,0 9 16,0 34-16,9 35 16,8 26-16,1 43 15,-10 0 1,1-17-16,0-8 0,-1-1 16,1-34-16,-9-18 15,-9-26 1,1-17-16,-1 0 0,-8-17 15,-18-9 1,-34-44-16,8-42 16,17-9-1,36-44-15,16-26 0,10 96 16</inkml:trace>
  <inkml:trace contextRef="#ctx0" brushRef="#br0" timeOffset="-31848.27">8988 786 0,'0'0'0,"0"0"15,0 0-15,9 0 0,8 9 16,1 0 0,-1-1-16,0 10 0,1-1 15,-10-8 1,10 8-16,-10-8 16,1 8-16,0 0 15,-1 1-15,1-1 16,-9 0-1,0 9-15,0 9 16,0 17-16,0 9 16,0-1-16,0-8 15,0-8-15,0-1 16,9 0-16,-1-8 16,1-1-16,0 1 15,8 8-15,1-17 16,-1 0-16,0-8 15,9-10-15,9 1 16,9 0 0,-1-18-16,0 0 15,-8-8-15,-9 0 16,0-1-16,-17 10 16,0-1-1,-1 0-15,-8 9 0,0 0 16,-8 0-16,-1 0 15,-8 9 1,-10 17-16,-7 26 16,-1 9-16,9-9 15,9 0-15,-1 17 16,18 35-16,0 0 16,18-26-16,-1-18 15,0-8 1,9 18-16,9 16 15,-9-16-15,-8-10 0,-10-8 16,-8-9 0,-8-17-16,-19 0 15,-7 0 1,-10 0-16,-8 0 0,-35-8 16,-17-10-16,43 1 15</inkml:trace>
  <inkml:trace contextRef="#ctx0" brushRef="#br0" timeOffset="-18373.47">18515 11943 0,'0'0'0,"0"0"0,0 0 16,0 0-1,0 17-15,0 9 0,0 9 16,0-1-16,0 1 16,8 8-1,1 18-15,8 26 16,1-9-16,-1 0 15,-8-18-15,0-8 16,-1 0 0,1-9-16,0-8 0,-9-18 15,0-17 1,0 0-16</inkml:trace>
  <inkml:trace contextRef="#ctx0" brushRef="#br0" timeOffset="-18142.71">18098 11995 0,'0'0'0,"0"0"0,0 0 15,0-9-15,17 1 16,9-18-16,18 0 15,51-18-15,35 1 16,-17 8 0,18-8-16,25-9 15,148-43-15</inkml:trace>
  <inkml:trace contextRef="#ctx0" brushRef="#br0" timeOffset="-17697.18">18819 12107 0,'0'0'0,"0"0"0,0 0 16,0 0-16,0 18 15,17 25-15,9 26 16,0 1-16,0-10 16,0-16-1,-17-18-15,8 0 16,1 0-16,-10-18 15</inkml:trace>
  <inkml:trace contextRef="#ctx0" brushRef="#br0" timeOffset="-17077.86">19262 12255 0,'0'0'0,"0"0"0,0 0 15,0 0-15,0 0 16,0 17-16,8 26 16,10 9-1,-10 0-15,1-8 16,0-18-16,-9 0 16,0-18-16,0 1 15,0-9-15,0 0 16,0-17-16,0-18 15,0-17-15,0 0 16,0 17 0,8 1-16,10 16 15,-1 1-15,0 0 16,9 17-16,9 8 16,0 18-16,8 18 15,1 8-15,-18-9 16,0-8-16,-9-9 15,-8 0 1,0-18-16,-1 1 0,1 0 16,0-9-1,-9-9-15,0 0 16,8-17-16,10-8 16,-10-1-16,10 0 15,-1 9-15,1 9 16,-1 0-1,9-1-15,0 18 0,9 0 16,-1 18 0,1 16-16,0 1 15,-9 0 1,9-1-16,-1-8 0,10 9 16,8-9-16,9-9 15,0-8 1,-35-1-16</inkml:trace>
  <inkml:trace contextRef="#ctx0" brushRef="#br0" timeOffset="-16678.53">20608 12653 0,'0'0'0,"0"0"15,0 0 1,0 0-16,0 0 0,0 0 16,0 0-16,17-9 15,0-8 1,1-18-16,-1-16 15,-8-10-15,-1 9 16,-16 9-16,-1 8 16,-17 9-1,9 9-15,-1-1 0,1 10 16,0 8-16,8 0 16,0 26-1,18 17-15,34 18 0,53 17 16,-9-26-1,-53-35-15</inkml:trace>
  <inkml:trace contextRef="#ctx0" brushRef="#br0" timeOffset="-16038.74">18324 11241 0,'0'0'0,"0"0"0,0 0 16</inkml:trace>
  <inkml:trace contextRef="#ctx0" brushRef="#br0" timeOffset="-15624.88">18289 10947 0,'0'0'0,"0"0"0,0 0 0,0 0 16,0 0-1,0 0-15,0-9 16,0 0-16,0 1 16,0-1-16,0 9 15,0-9 1,-9 9-16,1 0 16,-19 0-16,1 0 0,-8 9 15,-1 8 1,18 9-16,8 18 15,18 16-15,8 1 16,9-9-16,26 9 16,26 8-1,18 9-15,-18-9 0,-26-26 16,-17-8-16,-18-9 16,-8-9-1,-18 1-15,-26 8 16,-17 0-1,9-9-15,-9 0 16,8-8-16,1 0 16,8-9-16,9 0 15,9 0-15,17-9 16,0 9-16</inkml:trace>
  <inkml:trace contextRef="#ctx0" brushRef="#br0" timeOffset="-15344.33">18784 10652 0,'0'0'0,"0"0"15,0 0-15,0 18 16,0 16-1,17 18-15,18 43 0,17 27 16,-8-10 0,-18-34-16,0 0 15,-9-17-15,-8-9 16,-1-9-16,1-26 16,0-8-16</inkml:trace>
  <inkml:trace contextRef="#ctx0" brushRef="#br0" timeOffset="-15194.71">19018 11302 0,'-8'0'0,"-1"0"0,0 0 15,9 0-15,0 0 16,0 0-16,0-9 16,18 1-16,16-1 15,19-8-15,51-9 16,-35 17-1</inkml:trace>
  <inkml:trace contextRef="#ctx0" brushRef="#br0" timeOffset="-14698.53">19878 11241 0,'0'0'16,"0"0"-16,0 0 0,0 0 16,0 0-1,0 0-15,0 0 0,-9 0 16,-8 0-1,-9-8-15,-9 8 16,9 0 0,0 0-16,0 0 0,0 8 15,-9 1 1,9 0-16,9-1 16,0 1-16,8 0 15,9-1-15,0-8 16,0 9-16,0 0 15,0-9 1,0 8-16,9 1 16,8 0-16,0-1 15,9 1-15,9 0 16,0 8-16,8 0 16,1 0-16,-1 9 15,-8 0-15,-9-8 16</inkml:trace>
  <inkml:trace contextRef="#ctx0" brushRef="#br0" timeOffset="-14398.8">20139 10592 0,'0'0'0,"0"0"0,0 17 0,0 18 16,8 17-16,10 17 16,16 35-16,1 17 15,9-26-15,-10-25 16,-8-1-1,0 9-15,0-9 0,-17-17 16,-9-9 0,9-8-16,0-18 15</inkml:trace>
  <inkml:trace contextRef="#ctx0" brushRef="#br0" timeOffset="-13628.39">20052 11207 0,'0'0'0,"0"0"16,0 0-16,0 0 16,17 0-16,35 0 15,26 0-15,9 0 16,-26 8 0,-9-8-16,18 0 0,-10 0 15,-7 0 1,-10 0-16,-8 9 15,-9 0-15,0 8 16,0 0-16,-9 9 16,1 18-1,8 8-15,0-1 0,0-7 16,0-10 0,-9-8-16,1-8 15,-1-10-15,-8 1 16,-1-9-16,1 0 15,-9-9-15,9-8 16,-9-9 0,-9 0-16,0 0 15,1-9-15,-10 9 16,1 9-16,-1 0 16,10 0-16,8 8 15,0 0 1,8 1-16,10-1 15,8 0-15,35 1 16,17 8-16,0 17 16,-17 0-16,-18 18 15,-8 8-15,-9 0 16,0 1-16,-17-10 16,-1-8-16,1 0 15,0-17-15,-9 0 16,0-9-1,0-18-15,0-25 16,0-9-16,8 0 16,10-8-16,-1-18 15,9 0-15,-8 43 16</inkml:trace>
  <inkml:trace contextRef="#ctx0" brushRef="#br0" timeOffset="-10473.49">22136 10973 0,'0'0'0,"0"0"0,0 0 0,0 8 16,0 36-16,0 8 15,0 0 1,0-9-16,9 0 16,8 1-16,0 8 15,1-9-15,-1 0 16,1-17-16,-10-9 16,1-8-16,0 0 15,8-18-15,0 0 16,9-8-1,0 0-15,0 0 0,0 8 16,1 0 0,7 1-16,18 8 15,-8 0 1,-1 0-16,9 0 0,9 17 16,9 0-16,-10 0 15,-16-8 1,-9 0-16,-9-1 0,-18-16 15,1-1 1,-9 0-16,-9-16 16,-17-10-1,-9-17-15,1-9 0,-1 9 16,9-8 0,17 8-16,9 34 15</inkml:trace>
  <inkml:trace contextRef="#ctx0" brushRef="#br0" timeOffset="-10178.63">23248 11380 0,'0'0'0,"0"0"0,0 0 16,0 0-16,0 17 16,0 18-1,0 17-15,0-9 0,8 0 16,1-17-16,0 0 16,-1 0-1,1-8 1,0-10-16,-1 1 15,1-9-15,-9 0 16</inkml:trace>
  <inkml:trace contextRef="#ctx0" brushRef="#br0" timeOffset="-9898.94">23491 11397 0,'0'0'0,"0"0"0,0 0 0,0 0 15,0 17 1,8 1-16,10 16 16,-1 1-16,-8 0 15,-1-9-15,1 0 16,0-18-16,0 1 16,-9 0-16,0-1 15,0-8-15,0 0 16,0 0-1,8 0-15,10 0 16,8 0-16,34 18 16,27-1-16,-43-8 15</inkml:trace>
  <inkml:trace contextRef="#ctx0" brushRef="#br0" timeOffset="-9463.56">24533 11475 0,'0'0'0,"0"0"15,0 0-15,-9 0 16,-8 0-16,-9 17 16,0 1-16,0 8 15,8 0-15,1-9 16,17-8-1,0-1-15,0-8 0,0 0 16,0-8 0,17-18-16,1-18 15,-10-8 1,-8 0-16,-8-34 0,-18-9 16,-18-1-16,1 18 15,8 18 1,0 25-16,18 0 15,-1 18-15,1 0 16,8-1-16,9 18 16,0 0-1,0 9-15,35 34 0,43 53 16,-8-1-16,-1 0 16,-8 9-1,-35-43-15</inkml:trace>
  <inkml:trace contextRef="#ctx0" brushRef="#br0" timeOffset="-9198.83">24741 11215 0,'0'0'0,"0"0"0,0 0 15,0 0 1,0 0-16,0 9 16,0 8-16,9 18 15,8 17-15,9 0 16,0-18-16,-17-16 16,8-18-16,1-9 15,8-8-15,-17 0 16,-1 8-16</inkml:trace>
  <inkml:trace contextRef="#ctx0" brushRef="#br0" timeOffset="-8533.41">24906 11267 0,'0'0'0,"0"9"16,9 0-16,0 8 15,8 0-15,0 9 16,1 9-1,-1-9-15,-8 0 16,-1-9-16,1-8 0,0-1 16,-1-8-1,1 0-15,0-8 16,0-1-16,-1 0 16,1 1-16,0-10 15,8 10-15,0-1 16,18 1-1,0 8-15,8 0 16,9 8-16,0 9 16,18-8-16,8 8 15,0-8-15,-8 0 0,-18-9 16,-17-9 0,-9 0-16,0-8 15,-18 0 1,1 8-16,0-8 0,-9 8 15,-9 1 1,0-1-16,-17 0 16,0 9-1,9 0-15,-1 0 0,10 0 16,8 9-16,0 0 16,0-1-1,17 10-15,1-1 16,-1 0-16,9 0 15,-9 1-15,1-1 16,-1 0-16,-8 1 16,-1-1-16,1 0 15,0 18 1,-1 0-16,-8 17 0,-8 34 16,-1 18-16,0-17 15,1-9 1,-10-9-16,1 0 15,8-8-15,1-18 16,8 9-16,0-17 16</inkml:trace>
  <inkml:trace contextRef="#ctx0" brushRef="#br0" timeOffset="-8358.61">24819 10825 0,'0'0'0,"0"0"15,0 0-15,0 0 0,0 0 16,18 0-16,8 18 16,-9-10-16</inkml:trace>
  <inkml:trace contextRef="#ctx0" brushRef="#br0" timeOffset="-7643.74">21676 12125 0,'-9'0'0,"-8"0"0,-9 0 0,-9 8 16,0 10-1,0 16-15,1 36 0,16 8 31,18-9-31,26-17 0,26 9 16,27-9 0,-10-27-16,-8-7 0,-26-10 15</inkml:trace>
  <inkml:trace contextRef="#ctx0" brushRef="#br0" timeOffset="-7138.37">22214 12367 0,'0'0'0,"0"0"0,0 0 15,0 9-15,9 8 16,0 1-16,-1 8 16,1 0-16,0-18 15,-1 1-15,-8 0 16,0-9-16,0-9 15,9-17 1,-9 0-16,9-9 16,-1 9-16,1 0 15,-9 9-15,0 0 16,9 8-16,-1 9 16,10 0-16,16 17 15,1 18-15,9 8 16,-18 1-16,0-18 15,0 0 1,-18-9-16,1-8 16,0-1-16,-1 1 15,-8-9-15,0-9 16,18 1-16,-1-10 16,1 1-16,-1 0 15,0 8-15,1 9 16,25 9-1,18 17-15,8 8 0,-8 1 16,0-9 0,-9-9-16,-17-8 15,-18-1 1</inkml:trace>
  <inkml:trace contextRef="#ctx0" brushRef="#br0" timeOffset="-6658.54">23317 12471 0,'0'0'0,"0"0"16,0 0-16,0 0 16,0 0-16,17 0 15,1 0-15,-1 9 16,9 8-16,0 9 16,-8 0-1,-1 9-15,-8-1 16,-1 18-16,1 0 15,-9-17-15,-9-9 16,1-9-16,-1-8 16,0-18-16,-17-8 15,0-9-15,0-26 16,-9-35 0,1-34-16,16 17 0,10 18 15,-1-1 1,9 9-16,9 17 15,8 18 1,0 8-16,18 18 16,8 9-16,10 33 15,7 10-15,-8 0 16,9 34-16,35 44 16,-9 8-16,-27-34 15,-16-27-15,-1 9 16,-17 1-16,-8-18 15,-10-18 1,-8-8-16,9-8 16,-9-10-16</inkml:trace>
  <inkml:trace contextRef="#ctx0" brushRef="#br0" timeOffset="-6248.49">23595 12584 0,'0'0'0,"0"0"0,0 0 15,0 0 1,17-9-16,44-8 0,35-18 16,-1 1-1,-17-1-15,-8-8 16,-1-1-16,-8 10 16,-9 8-16,-17 8 15,-9 1-15,-17 8 16,-1 9-1,-8 0-15,0 0 0,-8 0 16,-18 26 0,-1 18-16,10 8 15,0-9-15,-1 0 16,10-8 0,8-9-16,0 0 0,8 0 15,10 0 1,-1 0-16,18 8 0,-9-8 15,9 0 1,-9-8-16,0-10 16,-18 1-16,10-9 15,8-9-15,-9 1 16</inkml:trace>
  <inkml:trace contextRef="#ctx0" brushRef="#br0" timeOffset="-5898.43">24802 12592 0,'0'0'0,"0"0"0,0 0 16,0 0-16,0 0 16,0 18-16,-9-1 15,9 9 1,-8 0-16,8 0 15,0-17-15,0-1 16,0-8-16,0 0 16,-9-8-1,9-1-15,0 0 0,0-17 16,17 0-16,1 9 16,8 0-1,8 17-15,19 8 0,33 27 16,10 26-1,-18 8-15,-17-8 16,-9-9 0,-26-26-16,-9-9 0</inkml:trace>
  <inkml:trace contextRef="#ctx0" brushRef="#br0" timeOffset="-5644.46">25228 11787 0,'0'0'0,"0"0"0,26 35 16,17 43-16,0 8 15,-8 9-15,0 35 16,-9 0-16,0-43 15,-9-9 1,1 0-16,-1 0 16,0-9-16,-17-43 15</inkml:trace>
  <inkml:trace contextRef="#ctx0" brushRef="#br0" timeOffset="-5246.7">25141 12618 0,'0'0'0,"0"0"0,8 0 16,27-8-1,17-18-15,18-9 16,8-34-16,17-9 16,-8 17-16,-26 9 15,-18 9-15,-17 0 16,-8 17-1,-9 8-15,-9 18 16,0 0-16,0 0 16,0 9-16,17 52 15,0 34 1,9-8-16,0-1 16,9 1-16,-9-1 0,0-16 15,-17-18 1,0-18-16,-1-8 0,1-8 15,-9-10 1,0 1-16,-9-9 16,-8-9-1,-9 1-15,8-1 0,18 0 16</inkml:trace>
  <inkml:trace contextRef="#ctx0" brushRef="#br0" timeOffset="-4698.96">27520 11943 0,'0'0'0,"-9"0"0,-25 0 0,-10 9 16,1 17-1,-18 17-15,0 9 16,1 0-1,7 0-15,27 8 16,18 10-16,8-10 16,17-16-16,0-18 15,1-9-15,-10-8 16,10-18-16,-1-26 16,9-8-16,0 0 15,-17 8-15,0 9 16,-9 9-16,0-1 15,0 10 1,0 8-16,0 0 16,0 0-16,0 0 15,0 26-15,17 26 16,18 8-16,0-8 16,-1-17-16,1-9 15,8 0-15,-8-17 16,-17-1-1</inkml:trace>
  <inkml:trace contextRef="#ctx0" brushRef="#br0" timeOffset="-4467.77">27711 12237 0,'0'0'0,"0"9"15,18 17 1,8 35-16,17 17 0,9-9 15,-8-8 1,8-18-16,-9-9 16,-17-8-16,0-17 15,9 0-15,0-18 16,17-8-16,0-18 16,0-25-16,9-27 15,-18 44-15</inkml:trace>
  <inkml:trace contextRef="#ctx0" brushRef="#br0" timeOffset="-4078.79">28545 12922 0,'0'0'0,"0"0"15,0 0-15,0-18 0,0-16 16,9-10-16,-1-16 16,10-36-1,-10-42-15,-8 25 0,9 35 16,-9 9-1,0 17-15,0 17 16,0 18 0,0 17-16,0 0 15,0 9-15,9 69 16,17 34-16,26 18 16,26 17-16,0-25 15,-8-27-15,-10-34 16,-25-44-16</inkml:trace>
  <inkml:trace contextRef="#ctx0" brushRef="#br0" timeOffset="-3066.95">29995 11952 0,'0'0'0,"0"0"0,0-9 0,-9 0 16,1 1-16,-10 8 16,1 8-16,0 27 15,-1 17-15,18 52 16,9 60-1,0-16-15,8-10 16,-8 9-16,-1-51 16,1-36-16,-18-16 15,1-18-15,-1-9 16,0-8-16,-25-9 16,-18-26-16,-18-35 15,18-8 1,17 8-16,18-8 15,8-18-15,18 9 16,17 18-16,9 8 16,17 8-1,-9 10-15,9 16 0,26 18 16,9 9-16,-9 17 16,-17 9-1,-9 8-15,-8 0 0,-18 1 16,0-18-1,-9 8-15,-8-8 16,0 0-16,-1-17 16,-8-1-16,0-8 15,0 0 1,0 0-16,-8-8 16,-1-1-16,0-17 0,1-8 15,8-1 1,0 0-16,0 18 15,8 0-15,1 17 16,8 0-16,9 8 16,26 18-1,-8 9-15,-1-9 0,-8 0 16,-9 0 0,0 0-16,-9 0 15,-8-18-15,0 1 16,0 0-1,-1-9-15,10-9 16,-1 0-16,0-8 16,1-9-16,8 0 15,-9 9-15,0 0 16,18 17-16,0 0 16,8 17-16,1 0 15,-9 9-15,8 0 16,9-17-16,-26-1 15</inkml:trace>
  <inkml:trace contextRef="#ctx0" brushRef="#br0" timeOffset="-2628.55">31914 12610 0,'0'0'0,"0"0"0,-8 0 15,-1-9-15,-8 0 16,-9 1-16,0-1 16,-1 9-16,1 0 15,-8 0 1,8 0-16,8 0 0,10 0 15,8 0 1,0 0-16,0 0 16,0 0-16,0 0 15,0 0-15,0 0 16,0 0-16,0 0 16,0 0-1,0 0-15,0 0 16,0 0-16,0 0 15,0 0-15,8 9 16,1-9 0,17 17-16,17 9 0,36-9 15,7-8-15,-51-9 16</inkml:trace>
  <inkml:trace contextRef="#ctx0" brushRef="#br0" timeOffset="-2366.78">31906 11614 0,'0'0'0,"0"0"0,0 0 0,0 8 16,17 27-1,18 60-15,17 44 0,9-1 16,-9 27-1,-9-9-15,-8-43 16,8-9 0,9-9-16,1-9 0,-19-25 15,-8-26-15,-8-18 16,-1-8 0</inkml:trace>
  <inkml:trace contextRef="#ctx0" brushRef="#br0" timeOffset="-2148.47">32279 11761 0,'0'0'0,"0"0"0,0 0 0,9 0 16,17 35-16,35 60 15,17 17-15,-9 36 16,-17 25-1,-8-34-15,-9-10 0,8 10 16,-8-44 0,-18-34-16,-8-35 15</inkml:trace>
  <inkml:trace contextRef="#ctx0" brushRef="#br0" timeOffset="-2018.56">32878 12774 0,'0'0'0,"0"0"0,0 0 0,0-8 16,9-1-1</inkml:trace>
  <inkml:trace contextRef="#ctx0" brushRef="#br0" timeOffset="47460.96">17742 13866 0,'0'0'0,"0"0"0,26 0 0,43 8 16,44 1 0,-17-18-16,-1 1 15,27-10-15,-1 1 16,-34 0-16,-26-1 15,-18 1 1,-25 8-16</inkml:trace>
  <inkml:trace contextRef="#ctx0" brushRef="#br0" timeOffset="47662.19">18176 14342 0,'0'0'0,"0"0"16,0 0-16,26-8 15,70-18-15,34-9 0,0 0 16,44-25 0,-35-10-16,-105 53 15</inkml:trace>
  <inkml:trace contextRef="#ctx0" brushRef="#br0" timeOffset="47979.77">18688 13225 0,'0'0'0,"0"0"15,0 0-15,0 8 16,18 18 0,25 35-16,18 8 15,26 35-15,8 26 16,-25-8-16,-18-27 16,9 17-16,-18 18 15,-17-26-15,-17-34 16,-18-1-16,-17 9 15,0 8-15,-9-25 16,-8-9-16,-18-9 16,26-17-16</inkml:trace>
  <inkml:trace contextRef="#ctx0" brushRef="#br0" timeOffset="49241.24">20252 13719 0,'0'0'0,"0"0"0,-9-9 0,-9 0 16,-8-8-16,0 0 15,0-1 1,-26 10-16,-17 8 0,-18 8 16,9 18-1,17 9-15,26 17 16,0-9-16,18 0 15,17-8-15,26 17 16,18 9 0,25 8-16,1 0 0,-27-8 15,0-18-15,-17-17 16,-8 0 0,-10-17-16,1 8 15,-18 1-15,-8-1 16,-26 17-16,-44 1 15,9-9 1,8 0-16,9 0 0,27-17 16,34-9-1,0 0-15,0 0 16</inkml:trace>
  <inkml:trace contextRef="#ctx0" brushRef="#br0" timeOffset="49640.99">20469 13277 0,'0'0'0,"0"0"15,0 0-15,0 0 0,0 0 16,0 0 0,0 17-16,8 26 15,1 9 1,0 44-16,8 42 0,9-16 15,-9-19 1,1 10-16,8-9 16,-17-26-1,-1-35-15,1 1 0,0-10 16,-18-8-16,-8 0 16,8-17-1,0 0-15,1-1 0,8-8 16,-9-26-1,-9-17-15,18 8 16,0-8-16,9 0 16,17-1-1,44-25-15,17 0 16,-9-1-16,9 18 16,43-26-16,165-86 15</inkml:trace>
  <inkml:trace contextRef="#ctx0" brushRef="#br0" timeOffset="50161.23">21754 13978 0,'0'0'0,"0"0"0,0 0 16,0 0-16,-9 0 15,-26 0-15,-17 0 16,-8 9-16,7 8 15,-7 18 1,-10 0-16,18-1 0,0 10 16,17-1-1,18-17-15,0-17 16,17-1-16,0 1 16,0 0-16,8-1 15,10-8-15,-1-8 16,0-1-1,9 0-15,9-8 0,0 0 16,17 17 0,0 8-16,18 18 15,-10 9-15,-16-9 0,-10 9 16,10-1 0,-18-8-16,-9-17 15</inkml:trace>
  <inkml:trace contextRef="#ctx0" brushRef="#br0" timeOffset="50427.46">22075 13268 0,'0'0'0,"0"0"16,0 0-1,0 26-15,0 26 16,9 26-16,17 52 16,9 17-16,-9-26 15,8 9-15,10 0 16,-18-34-16,-9-36 16,1 1-16,8-9 15,-18-26 1,1-9-16</inkml:trace>
  <inkml:trace contextRef="#ctx0" brushRef="#br0" timeOffset="51062.34">21893 13987 0,'0'0'0,"0"0"0,0 0 0,17 0 16,35 0-1,18 0-15,-9 0 16,-9 9-16,8 8 16,19 0-16,7 1 15,1 8-15,-17 0 16,-9 0-16,-18 0 15,-8-18-15,8 10 16,1-10-16,-1 1 16,-17-9-1,0 0-15,-17 0 16,-9 0-16,-9-9 16,0 1-16,-17-18 15,-8 0-15,-36-9 16,1 0-16,8 1 15,9 16-15,17 1 16,18 0 0,-1-1-16,18 10 0,9-1 15,34 0 1,18 9-16,17 9 16,27 8-16,16 18 15,-25 8-15,-18 1 16,-17-1-16,-9 0 15,-18-8 1,-8-9-16,-8-9 16,-9-8-16,-1 0 15,1-18-15,0-8 16,-1-18-16,-8-17 16,0 9-16,9-1 15,8 1-15,27 0 16,-10 25-1</inkml:trace>
  <inkml:trace contextRef="#ctx0" brushRef="#br0" timeOffset="51571.01">24680 13952 0,'0'0'0,"0"0"0,-8 0 0,-18 9 16,-18 8-16,-43 18 16,-8 17-1,8 0-15,26-9 0,27-17 16,16-8-1,1-10-15,8 1 16,9 0-16,0-9 16,9-9-16,34-17 15,9-17-15,0-1 16,-8 1-16,-9-26 16,-9-27-16,-9-8 15,-17 27 1,-9 7-16,-17 10 0,0-1 15,0 9 1,9 17-16,-1 18 16,18 17-1,0 0-15,18 9 16,17 8-16,8 26 16,26 53-16,27 16 15,-9-8-15,-18-26 16,-8-17-16,-18-18 15,-8-8-15,-17-18 16</inkml:trace>
  <inkml:trace contextRef="#ctx0" brushRef="#br0" timeOffset="52290.82">25297 13822 0,'0'0'0,"0"0"0,0 0 15,0 0-15,9 9 16,-1 0-16,-8-1 16,0 1-1,0-9-15,0 0 16,0 0-16,0 0 16,0-9-16,0 1 15,0-1-15,9 0 16,0 1-16,8 8 15,9 8-15,35 27 16,26 26 0,26 51-16,-18 18 15,-34-17-15,-9 17 16,-17 8-16,-18-34 16,-25-26-16,-10-8 15,-8-18 1,-26-9-16,-9-17 0,-8-17 15,8-18 1,18 0-16,-1-25 0,9-44 16,9-18-1,18-25-15,8-44 16,17 1-16,26 51 16,27 1-16,-1 25 15,-8 26 1,-17 18-16,-18 26 15,8 17-15,1 8 16,9 10-16,-18 16 16,0 1-16,0 17 15,-18 17-15,1-8 0,0-18 16,-9-8 0,0-18-16,0-8 15,0-9 1,0-9-16,17-17 0,0 0 15,10-8 1,-1 8-16,0 8 16,0 1-16,0 8 15,0 1-15,0 8 16,-9 0-16,1 17 16,16 9-1,-8 17-15,-8-17 0</inkml:trace>
  <inkml:trace contextRef="#ctx0" brushRef="#br0" timeOffset="52445.94">26747 13952 0,'0'0'0,"0"0"15,0 0-15,0 0 16,0 0-16,-8 18 15,8-10-15,0-8 16</inkml:trace>
  <inkml:trace contextRef="#ctx0" brushRef="#br0" timeOffset="53210.7">27373 13883 0,'0'0'0,"0"0"0,0 9 0,17 17 16,0 26 0,18 26-16,0 0 15,-9-26-15,0-18 16,0-8-16,-17-17 16,-1 0-16,1-18 15,8-8 1,-8-27-16,8 1 0,-8-18 15,0-8 1,-1 17-16,-8 17 16,0 18-16,0 17 15,0 0-15,0 0 16,18 17-16,8 9 16,9 9-16,-9 8 15,0 1 1,0-1-16,-9-17 15,-8 0-15,-1-17 16,1-1-16,-9-8 16,18-8-16,16-18 15,1-18-15,8 10 16,-8-1-16,-9 18 16,0-1-16,9 1 15,8 17 1,18 0-16,0 17 0,-18 1 15,-8 16 1,9 1-16,-18-9 16</inkml:trace>
  <inkml:trace contextRef="#ctx0" brushRef="#br0" timeOffset="53710.85">28554 13822 0,'0'0'0,"0"0"16,0 0-16,0 0 15,0 0-15,0 0 16,8 18-16,10-1 16,-1 26-16,9 27 15,0 16-15,-17 1 16,-1-18-16,-8-25 15,0-18-15,0 0 16,0-18 0,0 1-16,0-9 15,-8-9-15,-1-34 16,0-26-16,1-18 16,-1-34-16,-8-18 15,17 35-15,0 35 16,0 8-16,0 9 15,0 9-15,0 8 16,8 18 0,1 0-16,8 17 15,9 8-15,35 18 16,9 35-16,8 34 16,-9 9-16,-25-26 15,-9 9-15,8 25 16,-8-16-16,-18-18 15,-17-26 1,9-18-16,-9-16 0</inkml:trace>
  <inkml:trace contextRef="#ctx0" brushRef="#br0" timeOffset="54161.89">28753 13987 0,'0'0'0,"0"0"0,0 0 0,26-9 16,26-17 0,9 0-16,9-17 15,8-18-15,17 9 16,-8 9-16,-17 9 16,-18 16-16,-26 1 15,0 0 1,-17 17-16,-1 0 0,1 0 15,0 17 1,-1 9-16,-8 26 16,-8 0-16,-1-9 15,0-8-15,9-9 16,0 0-16,0 0 16,0 0-16,9-9 15,0-8-15,-1-1 16,-8-8-1,0 0-15,9 0 16,-9 0-16,9 0 16,-1 0-16,1 0 15,0 0-15,-1 0 16,10 0-16,-1 0 16,27 9-16,-10 0 15</inkml:trace>
  <inkml:trace contextRef="#ctx0" brushRef="#br0" timeOffset="54524.53">29874 13762 0,'0'0'0,"0"0"0,0 0 0,0 0 16,8 17-1,10 0 1,-10 9-16,1 0 16,0-8-16,-1 8 15,1-9-15,-9-8 16,0-1-16,0 1 16,0 0-16,0-9 15,0 0-15,0 0 16,9 0-16,8-9 15,27 0 1,8 9-16,0 0 16,9 0-16,-18 9 15,-17 8-15,9 1 16,8 16-16,1-8 16,-18-8-16,-18-18 15</inkml:trace>
  <inkml:trace contextRef="#ctx0" brushRef="#br0" timeOffset="54777.95">30438 13086 0,'0'0'0,"0"0"0,0 0 16,0 9-16,26 52 15,26 42 1,-8 10-16,8 34 16,-9 18-16,-17-35 15,-8-9-15,-10 0 16,1-43-16,-9-17 16,9-26-16,-1-18 15</inkml:trace>
  <inkml:trace contextRef="#ctx0" brushRef="#br0" timeOffset="54970.88">30343 13848 0,'0'0'0,"0"0"0,0 0 15,0 0 1,8-8-16,27-10 0,34-8 15,10-8 1,7 8 0,1-9-16,-52 18 15</inkml:trace>
  <inkml:trace contextRef="#ctx0" brushRef="#br0" timeOffset="55321.04">31150 13770 0,'0'0'0,"0"0"0,0 0 16,-9 9-16,-8 8 15,-9 18-15,-9-9 16,9 0 0,9-9-16,0 1 0,17-10 15,0 1 1,0 0-16,0-1 15,0 1-15,8-9 16,10 9-16,-1-9 16,0 0-1,1 0-15,-1 0 0,-8 0 16,-1 0-16,1 0 16,8 0-1,1 17-15,-1 0 16,1 9-16,-1 0 15,0 26-15,1-17 16</inkml:trace>
  <inkml:trace contextRef="#ctx0" brushRef="#br0" timeOffset="55691.11">31341 13727 0,'0'0'0,"0"0"0,0 0 16,0 0-16,0 26 15,18 17-15,-1 1 16,0 8-16,9 8 16,-8-16-1,-10-18-15,1 0 16,0-18-16,-1 1 15,-8-9-15,0 0 16,9-9-16,9-8 16,16-9-16,1-9 15,-9 9-15,0 9 16,-9 17-16,10 0 16,7 17-16,1 9 15,17 35 1,-17 0-16,-18-1 0,-8-25 15</inkml:trace>
  <inkml:trace contextRef="#ctx0" brushRef="#br0" timeOffset="56020.68">32218 14004 0,'0'0'0,"0"0"16,0 0-16,0 0 0,0 0 0,0-8 16,0-1-1,0 0-15,0 1 16,-8-1-16,-1 0 0,0 1 15,1 8 1,-10 0-16,1 8 16,-1 1-1,1 8-15,17 9 0,0 26 16,17 9 0,1-9-16,-1-17 15</inkml:trace>
  <inkml:trace contextRef="#ctx0" brushRef="#br0" timeOffset="56721.17">32383 13978 0,'0'0'0,"0"0"0,0 0 15,26 26 1,9 18-16,9-1 15,-18-8-15,0-9 16,-18-18-16,1 1 16,0-9-1,-9-9-15,0-8 16,0-9-16,0 0 16,-9 0-16,0 0 15,9 0-15,0 9 16,0-1-16,0 10 15,9 8-15,0 0 16,8 0 0,18 0-16,8 17 15,9 0-15,9 9 0,0 0 16,-26 0 0,-9-17-1,0 0-15,-18-1 16,1 1-16,-9-9 15,0 0-15,0-9 16,0 1-16,0-1 16,0 0-16,0 1 15,17-1-15,1 0 16,-1 1-16,1-1 16,25 9-1,26 0-15,1-9 16,-1 9-16,-16-8 15,7-1-15,-8 0 16,-26 1-16,-17-1 16,0 0-16,-9 1 15,9-10-15,-1 1 16,-8 8-16,9 1 16,0-1-16,8 9 15,0 0 1,-8 9-16,0 8 15,8 9-15,-8 35 16,-18-1-16,-17 1 16,-43 86-16</inkml:trace>
  <inkml:trace contextRef="#ctx0" brushRef="#br0" timeOffset="68191.02">5645 1869 0,'0'0'0,"0"0"0,0 0 0,0 0 15,0 0-15</inkml:trace>
  <inkml:trace contextRef="#ctx0" brushRef="#br0" timeOffset="69350.98">5627 1679 0,'0'0'0,"0"0"16,0 8-16,0 1 0,0 0 15,9 8-15,0 0 16,-1-8 0,1 0-16,0-1 0,-1 1 15,10 0 1,-1-1-16,18-8 15,17-8-15,0-18 16,9 0 0,-18-9-16,1-8 0,-1-1 15,1 10 1,8-10-16,9 1 0,8 8 16,-8 1-1,-9-1-15,-9 9 16,-8-8-16,-9-1 15,9 0-15,-9 1 16,0 8 0,0 0-16,-9 0 15,-8 17-15</inkml:trace>
  <inkml:trace contextRef="#ctx0" brushRef="#br0" timeOffset="69890.73">6114 925 0,'0'0'0,"0"0"0,0 0 15,0 0-15,0 0 16,17 0-16,18 0 16,26 0-16,8 9 15,1 8-15,-10-8 16,10 8-16,-1 0 16,1 1-1,-9-1-15,-18 0 0,-17 9 16,-17 9-1,-9 0-15,-9 17 16,-17-9-16,0 9 16,0-9-16,8-8 15,1-9-15,8-18 16,9 1-16,0-9 16</inkml:trace>
  <inkml:trace contextRef="#ctx0" brushRef="#br0" timeOffset="70382.35">6965 778 0,'0'0'0,"0"0"0,0 0 15,0 0 1,0 0-16,8 17 15,1 0 1,8-8-16,1 0 16,-1-1-16,18-16 15,0-1-15,8-17 16,-17 0-16,0 0 0,-17-8 16,-9 8-1,-9 0-15,-17 0 16,0 8-1,-9 1-15,-8 0 16,0 17-16,-1 0 16,9 8-16,18 10 15,8-10-15,9-8 0,9 0 16</inkml:trace>
  <inkml:trace contextRef="#ctx0" brushRef="#br0" timeOffset="71371.12">5775 2839 0,'0'0'0,"0"0"0,0 0 0,0 0 0,0 0 15,0 0 1,0 0-16,0 0 15,0 0 1,0 0-16,0 0 16,17-8-16,1-18 0,16-9 15,19-17 1,-1-9-16,-9 1 16,9-1-16,0 1 15,26-1-15,9-8 16,-9 8-1,-17 9-15,-9 0 16,-8 17-16,-9 1 16,-9 8-16,-18 0 15,1 8-15,-9 10 16</inkml:trace>
  <inkml:trace contextRef="#ctx0" brushRef="#br0" timeOffset="71693.45">6305 2025 0,'0'0'0,"0"0"0,0 0 15,17 17-15,18 9 16,8 9-16,1 0 16,-18-9-16,0 0 15,0 0-15,-9 0 16,-8 0-16,0 0 16,-9 8-1,-9 1-15,0 8 16,-17-8-16,0 0 15,-9 8-15,9-9 16</inkml:trace>
  <inkml:trace contextRef="#ctx0" brushRef="#br0" timeOffset="72310.75">6565 1843 0,'0'0'0,"0"0"0,0 0 16,0 0 0,0 9-16,0 0 15,18 8-15,-1 0 16,18 1-16,17-10 15,0 1 1,-9-9-16,-17-9 16,0 1-16,1-1 0,-19 0 15,1 1 1,0-1-16,-9 0 16,-9 9-16,-8 0 15,-10 0-15,1 9 16,-8 0-1,25-1-15</inkml:trace>
  <inkml:trace contextRef="#ctx0" brushRef="#br0" timeOffset="76924.81">6574 1887 0,'0'0'0,"0"0"0,0 0 0,0 0 16,0 0-1,0 0-15,0 0 0,9 8 16,-9 1-16,8 0 16,-8-9-16,0 0 15,0 0 1,0 0-16,0 0 15,0 0-15,0 0 16,0 0-16,0 0 16,0 0-1,9 0-15,-9 0 0,9-9 16,-1 0 0,1 9-16,-9-8 15,9-1-15,-1 0 16,10 1-16,-1-1 15,1 0-15,-1 1 16,0-1 0,1 0-16,-1 1 0,0 8 15,-8 0-15,0 0 16,-1 0 0,-8 0-16,0 0 15,0 0-15,18 0 16,-10 0-1</inkml:trace>
  <inkml:trace contextRef="#ctx0" brushRef="#br0" timeOffset="103791.03">18949 15589 0,'0'0'16,"0"0"-16,0 18 0,9-1 0,-9 0 15,0 1 1,0-1-16,8 9 0,1 9 15,8 8 1,9 26-16,9 9 16,-9-17-1,9 0-15,-9-18 0,9 0 16,-9-17 0,0 0-16,0-9 15,0-8-15,-9 0 0,9-18 16,-8 0-1,-1-17-15,18 0 16,-9-8 0,0 17-16,9-9 0,-1 8 15,18 1-15,18 8 16,8 9 0,0 0-16,-26 9 15,-17-9-15,-9 0 16,0-9-16,-17 1 15,0-1-15,-1-17 16,-25-17-16,-18-18 16,-26-17-16,-8-17 15,8-1 1,26 36-16,18 17 16,0 8-16,17 18 15,0-1-15,8 10 16</inkml:trace>
  <inkml:trace contextRef="#ctx0" brushRef="#br0" timeOffset="104280.98">20208 16049 0,'0'0'0,"0"0"16,0 0-16,0 0 15,0 8-15,17 10 16,1-1-16,8 0 16,0 9-16,0 0 15,0 9 1,0-1-16,0 1 15,-17-9-15,0-9 16,-1-8-16,-8 0 16,0-9-16,0-9 15,9-8-15,8-44 16,1-34-16,-10-18 16,1 27-16,0 60 15</inkml:trace>
  <inkml:trace contextRef="#ctx0" brushRef="#br0" timeOffset="110281.08">20964 15867 0,'0'0'0,"0"0"0,0 8 0,0-8 16,0 0-16,0 0 15,0 0 1,0 0-16,0 0 0,0 0 15,0-8 1,17-1-16,18 0 16,8 1-16,1 8 0,-1-9 15,0 0 1,-8 1 0,-9-1-16,-8 0 15,-10 1-15,1 8 16</inkml:trace>
  <inkml:trace contextRef="#ctx0" brushRef="#br0" timeOffset="110400.73">20946 16196 0</inkml:trace>
  <inkml:trace contextRef="#ctx0" brushRef="#br0" timeOffset="111250.59">20781 16213 0,'0'0'0,"0"0"0,0 0 15,9 0-15,8 0 16,27 0-16,25 0 16,18 9-16,17-18 15,-8 9 1,-61 0-16</inkml:trace>
  <inkml:trace contextRef="#ctx0" brushRef="#br0" timeOffset="112532.53">21789 15676 0,'-9'-9'0,"9"9"16,0 0-16,0 0 15,0 0-15,0 0 16,0 0-16,0 0 16,0 0-16,-9 0 15,1 9-15,-1 8 16,0 1 0,0-1-16,1 26 15,-1 9-15,9 18 16,0-10-16,0-16 15,17-1-15,-8 0 16,9-17-16,-1 0 16,0-17-1,1-1-15,-10 1 0,10-9 16,-10-9 0,10 1-16,-1-10 15,1-7-15,-10-1 16,1 0-16,0 8 15,-1 1-15,1 8 16,8 1 0,18 8-16,8 8 0,10 10 15,7-1-15,10 9 16,25 0 0,1-9-16,-18-8 0,-17-18 15,-18 1 1,1-18-16,-10-18 15,-8-8 1,0 0-16,-17 9 0,-9-26 16,-17-35-16,-27-9 15,-25 18 1,-1 34-16,18 27 0,0-1 16,26 18-1,17 8-15</inkml:trace>
  <inkml:trace contextRef="#ctx0" brushRef="#br0" timeOffset="121650.62">23152 15806 0,'-9'0'0,"9"0"0,0 0 16,0 0-1,0 0-15,0 0 0,0 0 16,0 0-1,0 0-15,0-9 16,0 1 0,9-1-16,0 0 0,-1 1 15,1-10-15,0 10 16,-1-1-16,1 0 16,0 1-16,8 8 15,1 0 1,8 0-16,8 0 15,1 8-15,8 10 16,1-1-16,-18 0 16,0-8-1,0 0-15,0-1 0,-9 1 16,1 0-16,-1-9 16,1-9-1,-1 0-15,0 1 16,1-18-16,-1-9 15,0-8-15,1-9 16,-10 8 0,1 10-16,0-1 15,0 9-15,-1 0 16,1 9-16,-9 0 16,9-1-16,-9 18 15</inkml:trace>
  <inkml:trace contextRef="#ctx0" brushRef="#br0" timeOffset="122400.66">23291 16204 0,'0'0'0,"0"0"0,0 0 16,0 0-1,0 0-15,0 0 16,0 0-16,0 0 16,0 0-16,0 0 15,0 0-15,9 0 16,8-8-16,0-1 16,1-8-16,-1-1 15,9 1 1,0 0-16,0 0 0,0-1 15,0 18 1,0 0-16,9 0 16,9 0-16,8 18 0,8-1 15,-7 0 1,-10-8-16,0-1 16,-17 1-1,1 0-15,-1-1 0,-9 1 16,-8-9-1,-1 0-15,1-9 16,0 1 0,-1-18-16,1-9 15,0-17-15,-9 0 16,-9 9-16,9 0 16,0 8-16,0 18 15,0 8-15</inkml:trace>
  <inkml:trace contextRef="#ctx0" brushRef="#br0" timeOffset="123021.53">24541 15789 0,'0'0'0,"0"0"15,0 0-15,0 0 0,0 0 16,0 0-1,0 0-15,0 0 0,0 0 16,0 0 0,-8 0-16,-1 0 15,0 17-15,-8 0 16,0 27-16,8 16 16,9 1-16,9-9 15,8-9 1,0 0-16,18 1 0,26-1 15,8 0 1,-8-17-16,-17-8 16,-18-10-16,0-8 0,0 0 15,0-8 1,0-1-16,-9 0 16,-8 9-1</inkml:trace>
  <inkml:trace contextRef="#ctx0" brushRef="#br0" timeOffset="123750.48">25905 15962 0,'0'0'0,"-9"0"16,-17 17-1,-9-8-15,-8 0 0,-18 8 16,0 0-16,9-8 15,18 0-15,-1 8 16,9 0 0,8 1-16,1-1 15,17 0-15,9 18 0,17 8 16,17 9 0,1-9-16,-1 1 15,-17-18-15,-9 0 16,-8-9-16,-18 0 15,-17 9 1,-8-8-16,-10-10 16,-8 1-16,-17-9 0,-1-9 15,9-8 1,35 8-16</inkml:trace>
  <inkml:trace contextRef="#ctx0" brushRef="#br0" timeOffset="124357.93">24819 15936 0,'0'0'0,"0"0"15,0 0-15,0 0 16,0 17-16,0 1 15,0 8 1,0 8-16,18 1 0,-1 0 16,9-1-16,9-8 15,0 0 1,-1-17-16,1-1 16,9 1-16,-18-18 15,0-8-15,0-18 16,-9-34-16,-17 0 15,-17-9-15,-9-9 16,-18-17 0,9-8-16,18 25 0,8 53 15</inkml:trace>
  <inkml:trace contextRef="#ctx0" brushRef="#br0" timeOffset="131080.9">26356 15893 0,'0'0'0,"0"0"0,0 8 0,0-8 16,0 0-1,0 0-15,0 0 16,0 0 0,0 0-16,0 0 0,0 0 15,0 0-15,0 0 16,0 0-16,0 0 16,0 0-16,0 0 15,0 0 1,0 0-16,0-8 15,0-1-15,0 0 16,0 1-16,0-1 16,0 9-16,0-9 15,0 1 1,0-1-16,0 0 0,9 1 16,0-1-1,8 0-15,1 1 16,16-1-16,10 0 15,-1 1-15,1 8 16,-1 0 0,-8 0-16,-9 0 0,0 0 15,9 0-15,-1 0 16,10 0 0,-1 8-16,1 1 0,-18 0 15,0-1 1,0 1-16,-18-9 15,1 0 1,0 0-16,-1 0 0,1 0 16,0 0-1,0-9-15,-1 1 16,1-18-16,0-9 0,-9-17 16,0 0-1,0 0-15,0 17 16,0 18-1,0 0-15,0 8 16,8 1-16</inkml:trace>
  <inkml:trace contextRef="#ctx0" brushRef="#br0" timeOffset="131870.74">26443 15745 0,'0'0'16,"0"0"-16,0 0 0,0 0 0,0 0 15,0 0 1,0 0-16,0 0 15,0 0 1,0 0-16,0 0 0,0 0 16,0-8-16,26-1 15,35-8 1,0-1-16,0 10 0,8-18 16,18 8-1,9 1-15,-10 0 16,-16 17-16,-18-9 15,-9 0 1,1 1-16,-9 8 16,-9 0-16,0 0 15,-18 0-15,-8 0 0</inkml:trace>
  <inkml:trace contextRef="#ctx0" brushRef="#br0" timeOffset="132200.38">26330 16135 0,'0'0'0,"0"0"0,0 0 16,0 0-1,0 0-15,0 0 16,0 0-16,0 0 16,18 0-16,25 0 15,35 0-15,18 0 16,-18-9 0,18 1-16,25-1 15,-8 9-15,-26-8 16,-9-1-16,-17 9 15,0 17-15,-18-8 16</inkml:trace>
  <inkml:trace contextRef="#ctx0" brushRef="#br0" timeOffset="132540.3">27798 15234 0,'0'0'0,"0"0"16,0 0-16,0 0 15,0 0-15,9 9 16,8 8-16,0 27 16,27 34-16,-1 34 15,1-17 1,-10 9-16,1 9 0,0-18 16,-9-25-1,0-10-15,-9-34 16</inkml:trace>
  <inkml:trace contextRef="#ctx0" brushRef="#br0" timeOffset="132850.64">29083 15408 0,'0'0'0,"0"0"15,0 0 1,0 0-16,0 0 0,0 0 16,0 17-16,9 35 15,8 17 1,1 0-16,-1 9 16,18 35-16,-9-9 15,-9-26-15,-8-17 16,0-9-1,-1-9-15,-8 9 0,0-9 16,-8-26 0,8-8-16</inkml:trace>
  <inkml:trace contextRef="#ctx0" brushRef="#br0" timeOffset="133134.38">29057 15252 0,'0'0'0,"0"0"16,0 0-16,0 0 0,0 0 15,18 0 1,-1 0-16,18 17 16,8 0-16,9 9 15,-8 26-15,-1 18 16,-17-1-1,-17-9-15,-18-16 16,-8-10-16,-9-8 16,0 0-16,0-8 15,0-10 1,8 1-16,10-9 16</inkml:trace>
  <inkml:trace contextRef="#ctx0" brushRef="#br0" timeOffset="133501.2">29639 15693 0,'0'0'0,"0"0"0,0 0 15,0 9-15,0 8 16,0 1-16,0 8 15,17 8-15,18 1 16,9 0 0,-18-18-16,0-8 0,0-9 15,0-9-15,-9 0 16,1 1 0,-1-1-16,-8 0 0,-1 1 15,1-1 1,0 0-16,-9 9 15,0 0 1,0 0-16,0 0 0,26 26 16,35 18-16,51 25 15,-51-26 1</inkml:trace>
  <inkml:trace contextRef="#ctx0" brushRef="#br0" timeOffset="145285.51">7182 1679 0,'0'0'0,"0"0"0,0 0 0,0 0 0,0 0 16,0 0-1,-9 0-15,0 0 0,1 0 16,8 0 0,0 0-16,0 0 15,0 0-15,0 0 16,0 0-16,0-9 16,8 0-16,19-17 15,7-8 1,1-10-16,17 1 0,-8 0 15,-1-9 1,0-9-16,9 1 16,-8 8-16,-1 0 0,1 0 15,-10 8 1,-8 10-16,-8-1 16,-1 9-1,-8 17-15,0 9 0</inkml:trace>
  <inkml:trace contextRef="#ctx0" brushRef="#br0" timeOffset="145860.36">7616 786 0,'0'0'0,"0"0"0,17-8 0,9 8 16,9 0-16,0 0 15,-9 0 1,0 8-16,0 1 16,0 0-16,-17-1 15,-1 10-15,1-1 16,0 9-16,0 9 15,-9 17 1,0 0-16,-9-9 16,9 0-16,0-8 15,0-18-15</inkml:trace>
  <inkml:trace contextRef="#ctx0" brushRef="#br0" timeOffset="146260.57">7972 197 0,'0'0'0,"0"0"16,0 0-16,0 0 0,0 0 16,0 18-1,17 8-15,27 26 0,17 26 16,-27-44-16</inkml:trace>
  <inkml:trace contextRef="#ctx0" brushRef="#br0" timeOffset="148341.59">7234 2787 0,'0'0'0,"0"0"0,9 0 0,-9 0 16,0 0-16,0 0 16,0 0-16,0 0 15,0 0-15,0 0 16,0 0-16,0 0 15,8-8 1,1-1-16,8 0 0,1-17 16,-1 0-1,0 0-15,10-17 16,7-9-16,1-17 16,-9 8-16,0 1 15,0 8-15,-9-9 16,10 9-16,-1 0 15,0 0-15,0 0 16,-9 9 0,-8 17-16,-1 17 0</inkml:trace>
  <inkml:trace contextRef="#ctx0" brushRef="#br0" timeOffset="148804.7">7425 1852 0,'0'0'0,"0"0"15,0 0-15,17 0 16,1 9-1,8 8-15,26 0 16,-9 1-16,1-1 16,-1 0-16,-17 9 15,0-9-15,0 1 16,-8-1-16,-10 0 16,1-8-1,0 0-15,-9 8 0,8 9 16,-8-17-1</inkml:trace>
  <inkml:trace contextRef="#ctx0" brushRef="#br0" timeOffset="149300.24">7798 1635 0,'0'0'0,"0"0"0,0 0 15,0 0 1,0 0-16,0 0 0,0 18 16,0 8-1,18 8-15,8 1 16,-18-18-1</inkml:trace>
  <inkml:trace contextRef="#ctx0" brushRef="#br0" timeOffset="160160.83">8441 1895 0,'0'0'0,"17"0"0,1 0 0,-18 0 16,0 0-1,0 0-15,-9 0 16,-8 0-16,8 0 16,-451 61-16,460-61 15,0 0-15,-374 34 16,366-34-16,-1 9 15,-17 0-15,-9 8 16,-34 9 0,8 0-16,26-17 0,18-9 15,8 0-15,9-9 16,9-17 0,8-9-16,18 1 15,-18 16-15</inkml:trace>
  <inkml:trace contextRef="#ctx0" brushRef="#br0" timeOffset="206645.59">7998 561 0,'0'0'0,"0"0"0,0 0 0,0 0 16,0 0 0,0 0-16,0 0 15,0 0-15,0 0 0,0 0 16,0 0 0,0 0-16,0 0 15,0 0-15,0 0 16,0 0-16,0-953 15,0 1906 1,0-953-16,0 9 16,0 0-16,0-1 0,0 1 15,0 0 1,0 8-16,0 0 16,0 1-16,0-1 15,0 9-15,9-9 16,-1 9-1,1 0-15,0 0 0,0-9 16,8 1-16,0-1 16,1 0-1,-1-8-15,0 0 16,-8-1-16,17-25 16,0 0-16</inkml:trace>
  <inkml:trace contextRef="#ctx0" brushRef="#br0" timeOffset="-205626.11">18280 17097 0,'0'0'0,"0"0"0,0 0 15,0 0-15,0 0 16,0 0-16,0 0 16,0 0-16,0 0 15,0 0-15,0 0 16,0 0-16,0 0 15,0 0 1,-8 8-16,-1 1 16,9 8-16,0 1 15,0 25-15,0 9 16,0 9-16,9 8 16,8 9-16,0 34 15,18 10 1,0-10-16,-1 1 15,10-1-15,-18-25 0,0-35 16,-17-9 0,8 1-16,0-18 15,-8-18-15,0 1 16</inkml:trace>
  <inkml:trace contextRef="#ctx0" brushRef="#br0" timeOffset="-205296.12">18228 17166 0,'0'0'0,"0"0"0,0 0 16,0 0-1,0 0-15,9 17 0,8 1 16,27 16-1,8 18-15,8 0 16,-7-9-16,-19 1 16,-8-1-16,-17 0 15,-9-8-15,-17 0 16,-27 8 0,1-17-16,-1 0 0,-8-17 15,9-9 1,-1-9-16,18 0 15,18 1-15,8-1 16</inkml:trace>
  <inkml:trace contextRef="#ctx0" brushRef="#br0" timeOffset="-204408.57">18749 17131 0,'0'0'0,"0"0"0,0 9 15,-9 17-15,9 17 16,0 9-16,18 17 16,8 1-16,17 8 15,18 0 1,0-18-16,0-8 15,-9-8-15,9-18 16,-1-18-16,10-16 16,-1-10-16,-8-8 15,-9 0-15,-8-17 16,-1-26 0,-17-27-16,0-8 15,-17 18-15,0-1 16,-18 1-16,-9 16 15,10 1-15,8 0 16,0 51 0</inkml:trace>
  <inkml:trace contextRef="#ctx0" brushRef="#br0" timeOffset="-204121.44">19088 17019 0,'0'0'0,"0"17"16,0 0-16,0 1 15,0 16-15,0 10 16,17 25-1,1 9-15,-1-9 0,0 9 16,27 26 0,8 0-16,0-17 15,17-1-15,10-16 0,-53-45 16</inkml:trace>
  <inkml:trace contextRef="#ctx0" brushRef="#br0" timeOffset="-203496.6">20052 17764 0,'0'0'0,"-9"0"16,-8 0-16,-9 17 15,-18 0 1,-8 9-16,17 0 0,1-8 15,16 8 1,1-1-16,8-7 16,9 8-16,18-9 0,-1 9 15,9-17 1,-9-1 0,18-8-16,0-8 15,0-18-15,-1-18 16,-8-25-16,-8-9 15,-10 9-15,-8-9 16,-8 0 0,-1-17-16,-8 17 0,-1 26 15,1 17-15,8 1 16,1 16 0,8 1-16,0 17 15,0 0-15,0 0 16,17 35-16,18 25 15,-1 18-15,19 43 16,7 18-16,-8-9 16,1-18-16,7 18 15,-8-26-15,-17-43 16,-17-26-16</inkml:trace>
  <inkml:trace contextRef="#ctx0" brushRef="#br0" timeOffset="-203121.59">20799 17382 0,'0'0'0,"0"0"0,0 0 16,8 0-1,10 9-15,-1 0 0,18-9 16,26-9 0,17 0-16,0-8 15,0-18-15,-8 18 0,-44 17 16</inkml:trace>
  <inkml:trace contextRef="#ctx0" brushRef="#br0" timeOffset="-202910.81">20877 17712 0,'0'0'0,"0"0"0,0 0 0,26 8 0,43-16 16,44-18-1,0 0-15,35 0 0,-1-9 16,-95 26 0</inkml:trace>
  <inkml:trace contextRef="#ctx0" brushRef="#br0" timeOffset="-202436.16">21988 17149 0,'0'0'0,"0"0"0,0 0 16,0 0 0,0 0-16,-8 0 0,8 0 15,-9 0-15,9 17 16,0 26 0,17 9-16,18 35 0,17 8 15,18-8 1,-1-9-16,1 0 15,-1-26-15,1-18 16,-1-8-16,-8-26 16,-9-17-16,9-26 15,-9-9 1,0-18-16,-9-42 0,-8-10 16,-26 27-1,-1-9 1,-16-26-16,-10 35 0,10 60 15</inkml:trace>
  <inkml:trace contextRef="#ctx0" brushRef="#br0" timeOffset="-202144.17">22370 17166 0,'0'0'0,"0"0"0,0 0 15,0 17-15,0 27 16,0 16-16,0 9 0,0 1 16,0 42-1,9 27-15,0-26 16,-1-1-1,-8-8-15,9-26 0,-9 0 16,0-9 0,0-43-16</inkml:trace>
  <inkml:trace contextRef="#ctx0" brushRef="#br0" timeOffset="-201470.83">23308 18093 0,'0'0'0,"0"0"0,0 0 15,0 0-15,0 0 16,0 0 0,0 0-16,0 0 0,0 0 15,-8 0 1,-1 0-16,-17 0 15,0 0-15,-9 8 16,-8 1-16,-9 0 16,-1-1-16,19 1 15,16 0-15,1-1 16,17-8-16,0 0 16,0 0-1,17-8-15,18-1 16,0-8-16,8-9 15,-8 0-15,-9 0 16,0 0 0,0-18-16,0 1 0,-8-9 15,-10 9-15,-8-9 16,-8 17 0,-1 1-16,0 16 0,1 1 15,-1 0 1,0-1-16,0 18 15,9 0 1,-8 0-16,-1 18 0,9 42 16,0 27-16,17 0 15,10 34 1,16-17-16,0-18 16,9-8-16,-25-52 15</inkml:trace>
  <inkml:trace contextRef="#ctx0" brushRef="#br0" timeOffset="-200636.75">22457 16785 0,'0'0'0,"0"0"0,0 0 0,0 0 15,0 0-15,0 0 16,0 8 0,0 1-16,-8 8 0,-1-8 15,0 0 1,1-9-16,-1 0 15,0 0 1,0-9-16,1 0 0,-1 1 16,9-1-16,0 0 15,0 1 1,0 8-16,0 0 0,0 0 16,0 0-1,0 0-15,0 0 16,0 0-1,0 0-15,0 0 16,0 0-16,0 0 0,0 0 16,0-9-1,0 9-15</inkml:trace>
  <inkml:trace contextRef="#ctx0" brushRef="#br0" timeOffset="-199958.91">23899 17227 0,'0'0'0,"0"0"0,0 0 15,0 0 1,0 0-16,17 0 15,1 0-15,8 0 16,8-9-16,10 0 16,17 1-16,25-1 15,-16 9-15,-27 0 16,1 0-16,-1-9 16,-17 1-1,-8 8-15</inkml:trace>
  <inkml:trace contextRef="#ctx0" brushRef="#br0" timeOffset="-199756.53">23908 17660 0,'0'0'0,"0"0"0,8 0 15,10 0 1,16 8-16,27-8 16,43 0-16,1 9 15,-10 0-15,-43-9 16</inkml:trace>
  <inkml:trace contextRef="#ctx0" brushRef="#br0" timeOffset="-199326.65">24733 17504 0,'0'0'0,"0"0"0,0 0 0,0 0 16,0 0-16,0 17 0,17 18 15,26 8 1,9 0-16,-8-8 16,8-18-1,9-8-15,8-18 16,9-17-16,-17-8 15,-17 8-15,-1-18 0,-17-16 16,-17-10 0,-27 1-16,-16 17 15,-18 0-15,-1 26 16,1 18-16,-8 8 16,16 17-16,18 9 15,26 0 1</inkml:trace>
  <inkml:trace contextRef="#ctx0" brushRef="#br0" timeOffset="-198924.02">25983 17772 0,'0'0'0,"0"0"0,0 0 16,0 0-16,0 0 15,-9 9-15,1 8 16,-1 18-1,-17 8-15,-17 9 16,25-17-16</inkml:trace>
  <inkml:trace contextRef="#ctx0" brushRef="#br0" timeOffset="-198256.62">26799 16837 0,'0'0'0,"0"0"0,0 8 16,0 1-16,0 8 15,0 1-15,0 8 16,0 8 0,0 1-16,0 17 0,18 35 15,-1 25 1,18 1-16,0 25 15,-9 10-15,0-10 16,-9 18-16,-8-17 16,-18-27-16,-8 1 15,8-70 1</inkml:trace>
  <inkml:trace contextRef="#ctx0" brushRef="#br0" timeOffset="-197921.6">26886 17027 0,'0'0'0,"0"0"16,9 0-16,26 18 15,17 8 1,9 8-16,8 27 16,-17 17-16,-17-17 15,-9-1-15,-17-8 16,-18-9-16,-17 1 16,-9-1-16,-26 0 15,-8-17-15,8-8 16,26-27-1,18 0-15,0 1 16,8 8-16</inkml:trace>
  <inkml:trace contextRef="#ctx0" brushRef="#br0" timeOffset="-197546.32">27355 17175 0,'0'0'0,"0"0"0,0 0 0,0 0 16,0 17-16,18 0 16,-1 18-16,18 17 15,17 8 1,-9-16-16,1-1 15,-18-17-15,8 0 16,1-9-16,0-8 16,8 0-16,1-1 15,-1-8-15,-8-8 16,0-18-16,-9-26 16,0-9-16,-18-8 15,1 0 1,-18-18-16,-8 0 15,0 9-15,-1 18 16,10 25-16</inkml:trace>
  <inkml:trace contextRef="#ctx0" brushRef="#br0" timeOffset="-197256.57">27633 17062 0,'0'0'0,"0"0"15,0 0-15,0 0 16,0 9-16,0 8 16,0 26-16,-9 18 15,1 17-15,-1 0 16,0-9-16,1 9 15,-1 9-15,0-9 16,9-9-16,9-17 16,17 0-16,0-9 15,-17-25 1</inkml:trace>
  <inkml:trace contextRef="#ctx0" brushRef="#br0" timeOffset="-196766.54">28432 17400 0,'0'0'0,"9"8"0,-1 1 16,1 0-16,0-1 15,-9 1 1,0-9-16,-9 0 0,-17 9 16,-9-1-16,1-8 15,-1 0 1,9 0-16,0 9 16,0 0-16,8-1 15,1 1-15,0 0 16,8-1-1,9 1-15,0 0 0,0 8 16,9-8-16,8 8 16,-8-8-1,-1-1-15,10 1 0,-1 0 16,-8-1 0,-1 1-16,1 8 15,0 18 1,-1 17-16,1 0 0,0 0 15,-9 0 1,8 8-16,1 1 16,9 0-16,-1-27 0</inkml:trace>
  <inkml:trace contextRef="#ctx0" brushRef="#br0" timeOffset="-196496.66">28640 17140 0,'0'0'0,"0"0"0,0 0 16,9 0-16,17 0 15,18 9-15,8 8 16,0 0-16,-17 1 16,-9-10-16,-9 1 15,9-18 1,-17 9-16</inkml:trace>
  <inkml:trace contextRef="#ctx0" brushRef="#br0" timeOffset="-196306.53">28632 17538 0,'0'0'0,"0"0"0,8 0 0,18 0 16,18 9-16,25 0 15,-8-1-15,-9-16 16,26-1-16,-8 9 15,-35 0 1</inkml:trace>
  <inkml:trace contextRef="#ctx0" brushRef="#br0" timeOffset="-195876.69">29231 16923 0,'0'0'0,"0"0"0,0 0 16,0 0-16,-9 18 15,1-1 1,8 0-16,0 18 0,17 8 15,18 35 1,17 0-16,-9-8 16,1-10-16,-1-17 0,18 1 15,17-10 1,0-8-16,-17-17 16,-18 0-16,1-18 15,-9 0 1,-9-17-16,0-26 15,0-8-15,-18 8 0,1-9 16,-18 1 0,-17-27-16,9-17 15,17 17-15,0 61 0</inkml:trace>
  <inkml:trace contextRef="#ctx0" brushRef="#br0" timeOffset="-195636.47">29491 17140 0,'0'0'0,"0"0"16,0 9-16,18 17 15,-1 26-15,1 17 16,8 0-16,0 0 15,0 27-15,0-1 16,-18-8-16,1-18 16,17-8-16,0-35 15</inkml:trace>
  <inkml:trace contextRef="#ctx0" brushRef="#br0" timeOffset="-195076.52">30325 17408 0,'0'0'0,"0"0"0,0 0 15,9 9-15,-9-9 16,0 0-16,0 0 16,0 0-1,0 0-15,-9 0 0,-8 0 16,-18 9 0,-17-1-16,0 10 15,17-1-15,0-8 16,1 8-16,8 0 15,8 1 1,1-1-16,8 0 16,9 1-16,0-1 0,18 0 15,-1 1 1,0-10-16,9 1 16,9 0-16,0-9 15,-9 8 1,0-8-16,0 0 15,-9 0-15,-8 0 0,8 0 16,1 18 0,-1 25-16,0 9 15,-8 9-15,0-9 0,-9 8 16,9 9 0,-1-8-16,-8-9 15,9-9 1,0-17-16</inkml:trace>
  <inkml:trace contextRef="#ctx0" brushRef="#br0" timeOffset="-194666.42">29387 16560 0,'0'0'0,"0"0"0,0 0 0,0 0 0,0 0 16,0 0-16,0 0 15,-8-9-15,-18 0 16,-1 1 0,1-10-16,9 1 15,0 8-15,8 1 16,9 8-16,0-9 15,17 9-15,18-9 16,-9 9 0</inkml:trace>
  <inkml:trace contextRef="#ctx0" brushRef="#br0" timeOffset="-194246.37">30664 17036 0,'0'0'0,"0"0"0,17 0 16,1 9-16,-1-1 15,9 1 1,17 0-16,18-1 16,17 1-16,-26-9 0,1 0 15,-1-9 1,-26 9-16</inkml:trace>
  <inkml:trace contextRef="#ctx0" brushRef="#br0" timeOffset="-194046.28">30742 17504 0,'0'0'0,"0"0"16,9 0-16,8 8 15,9-8-15,26 0 16,35-8-16,0-18 15,-9 8-15,-35 10 16</inkml:trace>
  <inkml:trace contextRef="#ctx0" brushRef="#br0" timeOffset="-193726.83">31576 17348 0,'0'0'0,"8"17"16,10 0-16,-1 9 0,0 0 15,-8 0-15,0-17 16,8 0 0,1-1-16,-1-16 15,9-36-15,0-16 16,-17-1-16,-1 9 15,1 9 1,-18-9-16,1 0 0,-10 9 16,-8 8-16,-17 9 15,-1 26 1,-8 17-16,18 1 0,16-1 16</inkml:trace>
  <inkml:trace contextRef="#ctx0" brushRef="#br0" timeOffset="-145735.76">10195 873 0,'0'0'0,"-8"0"0,-10 17 0,-17 1 16,-8 8-16,8 0 15,18-9 1,0 0-16,17 1 0,0 8 16,17 8-1,9 10 1,9-1-16,8 0 15,9-8-15,0-9 16,9 0-16,-9 0 16,-17 0-16,-9-9 15,-17 0-15,-1 9 16,-25 9-16,-18 17 16,-17 0-16,0-9 15,-9 1-15,0-1 16,-8-8-16,17-9 15,17-18-15,9 1 16,9 0 0,17-9-16,0-9 15,17-17-15,18-17 16,0 8-16,-18 18 16</inkml:trace>
  <inkml:trace contextRef="#ctx0" brushRef="#br0" timeOffset="-145109.67">10595 1185 0,'0'0'0,"0"0"0,0 0 15,0 0-15,0 0 16,0 0-16,0 17 15,17 1 1,0 8-16,9 8 16,27 10-16,-1-1 15,-9-17-15,-8 0 16,-9-18 0,0 1-16,-17 0 0,-1-9 15,1 0-15,0-9 16,-1-8-1,-8-9-15,-8-17 0,-1-1 16,-17 1 0,9 0-16,-1 8 15,1 18 1,-1-1-16,10 1 16,8 17-16,0 0 0,0 0 15,17 9 1,18 17-16,8 8 15,1 1-15,-18-9 16,0 0-16,-9-17 16,1-1-1,-1 1-15,-8-9 16,-1 0-16,1 0 16</inkml:trace>
  <inkml:trace contextRef="#ctx0" brushRef="#br0" timeOffset="-144625.88">11098 691 0,'0'0'0,"0"0"0,0 0 15,0 0-15,0 0 16,0 9-16,0 26 15,18 16-15,8 1 16,17 9 0,9 8-16,9 9 15,-17-17-15,-1-18 0,-17-17 16,0 0 0,-9 0-16,-8-17 15,0 0-15,-1-1 16,1-16-16,9-1 15,-1 0-15,0-17 16,1 9 0,-1 0-16,0-1 0,-8 10 15,8 8 1,1 0-16,-10 17 16,1 26-16,0 1 15,-18-1-15,0 0 16,-8 0-16,0-8 15,-1-9 1,1 0-16,0-17 16,-1-9-16,10-9 15,8 9-15</inkml:trace>
  <inkml:trace contextRef="#ctx0" brushRef="#br0" timeOffset="-144325.61">11628 379 0,'0'0'0,"0"0"0,26 26 15,26 44-15,26 34 16,-17 8-16,0-8 15,-9 0 1,0 0-16,9 9 16,-9-18-1,-8-26-15,-10-8 16,-8-18-16,-17 0 16,0-8-16,-18-9 15,-8 0-15,8-17 16</inkml:trace>
  <inkml:trace contextRef="#ctx0" brushRef="#br0" timeOffset="-143955.98">11819 1280 0,'0'0'0,"0"0"16,0 0-16,0-8 15,0-1-15,9 0 16,8 1-16,1-18 15,-1 0-15,0 8 16,27-8 0,17 9-16,17 0 15,-9 17-15,-17 0 0,-8 0 16,-18 0 0,0 8-16,-9 1 15,-8 0-15,0-9 16,-1 0-16,1 0 15,0 0-15,-9-9 16,8 0 0,-8 1-16,9-18 0,0-18 15,-9-16 1,0-1-16,17-8 16,0 8-16,1 9 0,-1 35 15</inkml:trace>
  <inkml:trace contextRef="#ctx0" brushRef="#br0" timeOffset="-143352.27">12887 587 0,'0'0'0,"0"0"0,0 0 16,0 0-16,0 0 16,0 0-16,-8 0 15,-10 0-15,-16 9 16,-19 8 0,1 1-16,0-1 15,9 9-15,8 0 16,18-9-16,-1-8 15,10 8-15,8-8 16,0 8-16,17 0 16,18-8-16,-1 0 15,10-1 1,-18-8-16,0-8 0,0-1 16,-17 0-16,-1 9 15,1 0 1,0 0-16,-1 0 0,1 0 15,0 9 1,0 8-16,-1 1 16,1-10-16,0 10 15,-1 8-15,1-18 16,0 1 0,-1 0-16</inkml:trace>
  <inkml:trace contextRef="#ctx0" brushRef="#br0" timeOffset="-142995.45">13070 613 0,'0'0'0,"0"0"0,0 0 0,0 0 16,17 0-1,9 18-15,9 8 16,0 26-16,-9-9 15,0-9-15,-9-8 16,-8 0 0,-1-17-16,-8 0 15,0-1-15,0-8 0,-8-8 16,-1-10 0,-8-8-16,-1-8 15,18-1-15,0 9 0,9 9 16,8 0-1,9-1-15,44 18 16,17 9 0,-9 8-16,-26 9 0,-9-17 15,-8 17 1,-9 0-16</inkml:trace>
  <inkml:trace contextRef="#ctx0" brushRef="#br0" timeOffset="-142485.92">13851 301 0,'0'0'0,"0"0"15,0 0-15,-8 0 16,-1 18-16,0 16 15,1 1 1,-10 0-16,1-1 16,-1 10-16,10 16 15,-1 10-15,9-10 16,0-8 0,9-9-16,-1 1 0,1-18 15,-9 0-15,0 0 16,0 0-1,-9-9-15,1 0 0,-1 1 16,-8-10 0,-9 1-16,0 0 15,8-1 1,18-8-16,0 0 0</inkml:trace>
  <inkml:trace contextRef="#ctx0" brushRef="#br0" timeOffset="-142195.72">13955 405 0,'0'0'0,"0"0"0,9 9 16,17 17 0,9 35-16,17 25 0,-9 10 15,1-10 1,-18-17-16,0-8 16,-9-9-16,1-9 0,-10-17 15,1-8 1,-9-18-1</inkml:trace>
  <inkml:trace contextRef="#ctx0" brushRef="#br0" timeOffset="-141305.89">14242 804 0,'0'0'0,"0"0"0,0 0 16,0 0 0,9 0-16,8 8 15,9 1-15,0 0 16,0-9-16,0-9 16,9-17-1,-9 0-15,0-8 0,-17-1 16,0 9-16,-18-9 15,0-8 1,-17 8-16,0 9 16,0 9-16,9 0 15,-1 17-15,1 0 16,8 0 0,-8 17-16,17 26 0,9 18 15,25 8-15,27 9 16,0-17-1,0-18-15,-1-17 0,-7-9 16,7-8 0,-16-18-16,-1-8 15,1-26 1,-1-9-16,-17 9 16,0 8-16,-17 18 15,-1-1-15,1 1 16,-9 17-16,0 0 15,0 0-15,0 0 16,0 0-16,0 9 16,0-1-16,0 1 15,0 0-15,0-1 16,0-8 0,0 0-16,0 0 15,0-8-15,9-1 0,8-17 16,1 0-1,16 0-15,18 9 0,1-9 16,16 8 0,0 10-16,-8-10 15,-17 10 1,-1-1-16,-17 0 0,-8-8 16,-10-9-16,1-9 15,-18-8 1,-8-9-16,-18 0 15,-8 9 1,8 8-16,0 18 16,18 0-16,-1 17 15,18 0-15,0 8 16,0 27-16,18 25 16,17 18-16,-1 26 15,10-17-15,-1-9 16,-17 0-16,-8-35 15</inkml:trace>
  <inkml:trace contextRef="#ctx0" brushRef="#br0" timeOffset="-141125.9">15458 501 0,'0'0'0,"0"0"15,17 0-15,-8 0 16</inkml:trace>
  <inkml:trace contextRef="#ctx0" brushRef="#br0" timeOffset="-140585.72">14581 353 0,'0'0'0,"0"0"0,0 0 0,0 18 15,8 16-15,1 1 16,0 17-1,8 17-15,1 18 16,-1-18-16,-8-17 16,-1-17-16,1-9 15,0-18 1,-1 1-16,1 0 0,-9-1 16,0-16-16,17-27 15,-8-8 1,0-9-16,-1 9 15,-8 8-15,9 18 16,0-1-16,8 1 16,1 8-1,16 9-15,10 9 16,-1 26-16,27 25 16,-10 10-16,53 7 15,183 71-15</inkml:trace>
  <inkml:trace contextRef="#ctx0" brushRef="#br0" timeOffset="-68824.14">13686 1375 0,'0'0'0,"0"0"0,-26 9 0,-26 17 16,-9 9-16,1-1 15,-10 10-15,-17 8 16,-26 17-16,9-17 16,35-9-16,-1 1 15,1-10-15,8-8 16,0 0 0,18 0-16,8 0 0,18-8 15,17-10-15,0-8 16</inkml:trace>
  <inkml:trace contextRef="#ctx0" brushRef="#br0" timeOffset="-68511.37">12453 1263 0,'0'0'0,"0"0"0,0 0 16,0 0-16,9 17 15,26 18-15,43 8 16,0 9 0,-9 0-16,27 9 0,25 17 15,10-9 1,-36-8-16,35-9 15,18 0-15,-26-9 16,-9-8-16,-1 8 16,10-26-1,-61-17-15</inkml:trace>
  <inkml:trace contextRef="#ctx0" brushRef="#br0" timeOffset="-46481.07">12401 12662 0,'0'0'0,"-9"0"0,9 8 0,0-8 15,0 0-15,-8 9 16,-1 17-16,9 17 16,0 18-16,0 8 15,0 1 1,0 16-16,0 18 15,9 0-15,-1-17 16,-8-1-16,0 10 16,18 8-16,-10-26 15,1-18-15,0-17 16,-1 1 0,10-10-16,-1-8 0,1 0 15,-1-8-15,0-10 16,9 1-1,0 0-15,0-1 16,0-8-16,1-8 16,-1-1-16,0 0 15,8-8 1,1-9-16,-18 9 0,-8 17 16</inkml:trace>
  <inkml:trace contextRef="#ctx0" brushRef="#br0" timeOffset="-45903.18">13426 13623 0,'0'0'0,"0"0"15,0 0-15,0 0 16,0 0-16,0-8 0,0-1 15,-9 0 1,0 1-16,1-1 16,-18 0-1,-9 9-15,-17 0 0,-9 9 16,0 8 0,9 9-16,0 9 15,17 0-15,18-9 16,0 0-1,17-1-15,0-7 16,8-10-16,10 10 16,16-10-16,1 1 15,0 0-15,0-9 16,-9 0-16,0-9 16,0 9-16,0 0 15,0 0-15,0 0 16,-9 0-16,9 9 15,-8-1 1,8 10-16,43 16 16,-17-16-16</inkml:trace>
  <inkml:trace contextRef="#ctx0" brushRef="#br0" timeOffset="-45336.29">14181 13736 0,'0'0'0,"-8"0"0,-10 0 15,-17 17-15,-8 0 16,-9 9-1,9-8-15,8-1 16,9 0-16,8 1 0,1-1 16,17 0-1,0 1-15,17-1 16,1 0-16,8-8 16,0 0-16,9-18 15,-1 0-15,-8-17 16,0-17-1,0-26-15,-8 0 16,-9-1-16,-9-16 16,-9-27-16,0 9 15,-8 35 1,-9 17-16,0 8 16,8 10-16,1-1 0,0 18 15,8 0 1,9 8-16,0 9 0,0 0 15,0 0 1,17 35-16,18 42 16,0 19-1,-9-18-15,9 17 0,17 9 16,-9-17 0,18-18-16,26 9 15,-44-44-15</inkml:trace>
  <inkml:trace contextRef="#ctx0" brushRef="#br0" timeOffset="-44736.33">14633 13147 0,'-9'0'0,"9"9"15,0-9 1,0 0-16,0 0 0,0 0 16,0 0-1,0 0-15,0 0 16,0 0 0,0 0-16,0 0 0,0 0 15,0 0-15,0 0 16,18 0-1,8 0-15,17 0 0,26-9 16,-16 9 0,-10 0-16,9 0 15,-17 0 1,-9 0-16,-9 0 16</inkml:trace>
  <inkml:trace contextRef="#ctx0" brushRef="#br0" timeOffset="-44466.27">14668 13571 0,'0'0'0,"0"9"15,0-9-15,0 0 16,0 0-16,0 0 16,8 0-1,18 0-15,18-9 16,17 1-16,8-18 0,-8 8 16,-35 18-1</inkml:trace>
  <inkml:trace contextRef="#ctx0" brushRef="#br0" timeOffset="-44006.08">15137 12766 0,'0'0'0,"0"0"0,0 0 16,0 0-16,0 0 15,17 17-15,9 26 16,35 18-16,17 8 16,-9-8-16,-8 8 15,9 26-15,8-8 16,0-18-1,-17-17-15,-18-8 16,1-18-16,-10 0 16,1 0-16,-9-18 15,-17 1 1</inkml:trace>
  <inkml:trace contextRef="#ctx0" brushRef="#br0" timeOffset="-43722.39">15605 12861 0,'0'0'0,"0"0"0,0 0 15,0 0-15,0 0 0,-8 17 16,-1 1-1,0 8-15,1 8 0,-18 1 16,0 17 0,0 26-1,-9 8-15,9-16 16,26-18-16,17 0 0,1-9 16,-10-26-1</inkml:trace>
  <inkml:trace contextRef="#ctx0" brushRef="#br0" timeOffset="-42971.15">16517 13545 0,'0'0'0,"0"0"16,0 0-16,0 0 15,0 0-15,0 0 16,0 0 0,-8-8-16,-1-1 15,0 0-15,-17 1 16,-26-10 0,-9 10-16,-8-1 0,8 9 15,26 0-15,1 9 16,-1 8-1,17-8-15,1-1 16,0 1-16,8 8 0,9 1 16,0-1-1,17 0-15,9 1 16,9-10 0,0 1-16,-9-9 0,0-9 15,0 1-15,0-1 16,-8 0-1,-10 1-15,1-1 0,0 9 16,-1 0 0,-8 0-16,18 9 15,-1 34 1,9 18-16,0-1 0,0 1 16,-8-35-16</inkml:trace>
  <inkml:trace contextRef="#ctx0" brushRef="#br0" timeOffset="-42421.29">17004 13563 0,'0'0'0,"-9"0"16,0 0-16,1 0 15,-10 0 1,-8 8-16,-17 10 0,-1-1 16,1 0-1,8 9-15,0 0 16,18 0-16,0-8 0,17-10 31,0 10-31,17-10 16,0 1-16,9-1 15,1-16-15,-1-18 16,8 0-16,-8-17 16,0-1-16,-17-25 15,0-35-15,-9 0 16,0 35-16,-9 8 15,0-8-15,-17 8 16,0 9 0,9 18-16,0 16 0,8 1 15,9 17 1,0 9-16,0 17 16,26 60-16,9 27 15,-1 8-15,19 18 16,-19 8-16,10-34 15,-18-62 1</inkml:trace>
  <inkml:trace contextRef="#ctx0" brushRef="#br0" timeOffset="-40901.33">11698 14022 0,'0'0'0,"8"0"16,18 0-16,26 8 16,53 1-16,51 8 15,-8 1-15,17-1 16,17 0-16,-8 1 15,17-1-15,17-8 16,18 8 0,0 0-16,-1 1 15,1 8-15,17-9 16,1 0-16,-1 1 16,0-10-16,-9-8 15,10 0-15,-10 0 16,-17 9-16,0-9 15,-43 9 1,8-18-16,-25 0 0,-45 1 16,1-10-1,9 1-15,-27 8 16,-25 1-16,-27-1 16,-8-8-16,-9 8 15,0 0-15,-8 1 16,-1-1-16,-8 0 15,-1 9-15,1-8 16,0-1 0,8 0-16,0 1 15,1-10-15,-1-8 16,1 0-16,8-34 16,0-44-16,0-9 15,-9 27-15,-8-44 16,-1-26-16,1 34 15,0-7 1,-9-19-16,0 27 16,-9 26-16,0-18 15,-8 1-15,0 16 16,-1 18 0,1 26-16,8 18 0,-8-1 15,0 18-15,8-1 16,-17 1-1,-9 0-15,-34-1 0,-27 10 16,9 8 0,-8 0-1,-44 0-15,-9 0 16,27 8-16,-53 1 16,0-9-16,-34 9 15,-9-1-15,-18-8 16,1 0-16,-18-8 15,-9 8-15,9-9 16,-17 0-16,17 1 16,-17-1-1,17-8-15,18 8 0,17 0 16,43-17 0,-17 9-16,43 8 15,9-17-15,1 9 16,25 17-16,34 0 15,10 0-15,0 17 16,8 1-16,-9 8 16,1 0-16,8 8 15,0 27 1,9 34-16,17 9 16,1 35-16,16 43 15,10-9-15,8 26 16,8 9-16,18 9 15,9-9-15,17-35 16,0 17-16,52 131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24575,'0'0'0,"0"0"0,0 0 0,0 4 0,0 18 0,-2 29 0,-3 31 0,-2 33 0,1 25 0,0 2-1194,2-23-5803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1131 24575,'-267'6'0,"4"19"0,237-22 0,8-1 0,-25 7 0,66-7 0,2-3 0,0-1 0,-1-2 0,1 0 0,0-2 0,-1-1 0,-1 0 0,1-2 0,-1-1 0,0 0 0,-1-2 0,31-21 0,-35 19 0,1-1 0,-2 0 0,0-1 0,-1-1 0,0 0 0,-1-1 0,-2-1 0,0 0 0,0-1 0,-2 0 0,-1-1 0,13-36 0,-14 27-80,-2 1 0,-1-1 0,-1 0 0,-2 0 0,-1-54 0,-4 40 33,-2 1-1,-2-1 1,-16-57-1,13 67 48,-3 0 0,0 1 0,-22-39 0,22 50 0,-1 0 0,-1 1 0,-2 0 0,0 1 0,-22-21 0,18 24 0,19 16 0,1 1 0,0 0 0,0 0 0,0 0 0,0 0 0,0-1 0,-1 1 0,1 0 0,0 0 0,0 0 0,0 0 0,-1 0 0,1 0 0,0 0 0,0-1 0,-1 1 0,1 0 0,0 0 0,0 0 0,0 0 0,-1 0 0,1 0 0,0 0 0,0 0 0,-1 0 0,1 0 0,0 0 0,0 0 0,-1 0 0,1 0 0,0 1 0,0-1 0,0 0 0,-1 0 0,1 0 0,0 0 0,0 0 0,0 0 0,-1 1 0,1-1 0,0 0 0,0 0 0,0 0 0,0 0 0,0 1 0,-1-1 0,1 0 0,0 0 0,0 0 0,0 1 0,0-1 0,0 1 0,0 3 19,0 0-1,1 0 1,-1 0 0,1 1-1,3 7 1,20 65 428,18 50-336,14 46-594,83 301-1903,-40 8 662,-84-364-1874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24575,'0'0'0,"-2"0"0,-3 3 0,-6 6 0,-6 5 0,-7 3 0,-5 1 0,-3 0 0,-2-2 0,2-3 0,1-5 0,7-2 0,7-4 0,7-1 0,6-1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24575,'0'0'0,"8"-2"0,21-3 0,30-2 0,38-1 0,43-4 0,25-6-2332,-5-1 2332,-30 3-5859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111 422 24575,'9'3'0,"-5"-1"0,49 25 0,1-2 0,85 26 0,-117-45 0,1 0 0,-1-2 0,1 0 0,0-2 0,0 0 0,1-2 0,-1-1 0,0 0 0,34-8 0,-46 7 0,-1-1 0,1 0 0,-1-1 0,0 0 0,0-1 0,-1 0 0,17-12 0,-20 13 0,-1 0 0,0-1 0,0 0 0,-1 0 0,1 0 0,-1-1 0,0 0 0,-1 1 0,1-1 0,-1 0 0,0-1 0,-1 1 0,3-10 0,-2 7 0,-2-1 0,1 0 0,-2 0 0,1 0 0,-1 0 0,-1 0 0,0 0 0,0 0 0,-1 0 0,0 1 0,0-1 0,-1 1 0,-1-1 0,-8-16 0,4 12 0,0 0 0,-2 0 0,1 1 0,-2 0 0,0 1 0,0 0 0,-1 1 0,-18-14 0,6 8 0,0 2 0,-1 0 0,-1 2 0,0 1 0,-39-13 0,44 19 0,1 0 0,-1 1 0,0 2 0,0 0 0,-1 1 0,1 1 0,0 1 0,-23 3 0,31-1 10,1 0 0,1 1 0,-1 1 0,0 0 0,1 0 0,-1 1 0,1 0 0,1 1 0,-1 0 0,1 1 0,-17 14 0,18-11-145,-1-1 0,1 1 0,1 1 0,0-1 0,1 2 0,0-1 0,0 1 0,1 0 0,1 0 0,-6 19 0,-5 32-6691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5:5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24575,'0'0'0,"4"0"0,7 6 0,16 11 0,31 16 0,34 14 0,28 4 0,28-7-2191,61-26 2191,-5-15-6000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24575,'54'2'0,"0"1"0,1 4 0,-2 1 0,61 18 0,-92-20 0,-1 1 0,1 1 0,-1 1 0,35 21 0,-44-22 0,0 1 0,0 0 0,0 1 0,-1 0 0,-1 1 0,0 0 0,0 1 0,9 15 0,-9-11 0,-1 1 0,-1 0 0,0 0 0,-2 0 0,0 1 0,0 0 0,-2 0 0,3 26 0,-5-31 0,-2 0 0,1 0 0,-2 0 0,0 0 0,0 0 0,-1-1 0,-1 1 0,0 0 0,0-1 0,-2 0 0,1 0 0,-2 0 0,-6 11 0,2-7 0,-2 0 0,-22 24 0,-32 24 0,48-47 0,14-14 0,1 0 0,0 0 0,0 0 0,1 0 0,-1 1 0,-4 7 0,7-10 0,-1 1 0,1 0 0,-1-1 0,1 1 0,0-1 0,-1 1 0,1 0 0,0-1 0,0 1 0,0 0 0,0-1 0,1 1 0,-1-1 0,0 1 0,1 0 0,-1-1 0,1 1 0,-1-1 0,1 1 0,1 2 0,2 2 0,1 0 0,-1 0 0,1 0 0,0 0 0,0-1 0,7 6 0,39 25 0,-41-29 0,1 0 0,-1 0 0,0 1 0,0 1 0,-1-1 0,16 20 0,-23-25 0,0 1 0,0-1 0,-1 0 0,1 1 0,-1-1 0,1 1 0,-1-1 0,0 1 0,0 0 0,-1-1 0,1 1 0,-1 0 0,0 0 0,0 0 0,0 4 0,-1-3 0,-1 0 0,1 0 0,-1-1 0,1 1 0,-1 0 0,-1-1 0,1 0 0,-1 1 0,1-1 0,-6 5 0,-4 4 0,-1-1 0,0 0 0,-1-1 0,0-1 0,-25 14 0,-11 3-89,-1-2-1,-58 21 0,-114 20-495,187-57 585,0-2 0,-1-1 0,-53 1 0,80-7 0,-1 0 0,0-1 0,0-1 0,1 1 0,-16-6 0,20 5 0,0 0 0,1-1 0,-1 0 0,1 0 0,-1 0 0,1-1 0,0 0 0,1 0 0,-1 0 0,1-1 0,-7-7 0,-1-5-245,1-1 1,1 0-1,1 0 0,-7-22 1,-30-93-5728,45 130 5829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24575,'-4'3'0,"-49"47"0,-17 19 0,-26 42-491,-10 42-1474,64-81 1695,4 2 0,3 1 0,2 2-1,5 1 1,3 1 0,3 1 0,4 1-1,3 1 1,-5 105 0,18-131 270,3 0 0,2 0 0,3 0 0,15 64 0,-10-73 0,3-1 0,1-1 0,3 0 0,1-1 0,31 50 0,-19-46 0,1-2 0,3-1 0,1-1 0,3-3 0,1-1 0,1-2 0,3-1 0,1-3 0,1-1 0,2-3 0,59 28 0,-48-31 0,1-2 0,1-3 0,1-2 0,0-3 0,2-3 0,-1-3 0,2-3 0,-1-2 0,99-4 0,-90-7 0,-1-3 0,0-3 0,0-4 0,-2-2 0,0-4 0,-1-2 0,-1-4 0,-1-2 0,-2-4 0,-1-2 0,-2-3 0,79-63 0,-100 67 0,-1-3 0,-2-1 0,-2-1 0,-2-2 0,-1-2 0,-3-1 0,-1-1 0,37-81 0,-49 87 0,-1-1 0,-3-1 0,-1 0 0,-2-1 0,-2 0 0,-1-1 0,-3 0 0,-1 0 0,-2 0 0,-2 0 0,-8-50 0,1 52 0,-1-1 0,-2 1 0,-2 1 0,-2 0 0,-1 1 0,-3 0 0,0 2 0,-3 0 0,-1 1 0,-1 2 0,-2 0 0,-2 2 0,-59-55 0,40 47-124,-2 3 0,-2 1 1,-1 3-1,-2 3 0,-1 1 0,-84-31 1,58 33-199,-1 2 0,-1 5 0,0 3 0,-96-7 1,93 17 44,-169 10 0,198 3 9,1 2-1,0 2 1,-103 34 0,132-34 277,1 0 0,1 2 0,0 1 0,1 1 1,-32 23-1,42-25 54,0 0-1,0 1 1,2 1 0,-1 0-1,2 0 1,0 1 0,0 1-1,-13 28 1,12-17 162,-8 30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24575,'0'0'0,"0"0"0,0 6 0,-1 13 0,-4 17 0,-2 21 0,-3 28 0,-3 25 0,-1 19 0,1 18-1235,-4 15 1235,-3 6 0,-1 0-1704,-1-4 1704,1-10 0,2-18 0,5-32-5252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4 0,0 14 0,4 33 0,3 36 0,2 30 0,3 27 0,2 18-1567,2 2 1567,3-10 0,3-12 0,3-15 0,1-21-476,-5-29-5672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14:55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3257 1999 0,'0'0'0,"0"0"0,0 0 0,0 0 15,0 0 1,0 0-16,0 0 0,0 0 15,0 0 1,0 0-16,0 0 16,8 0-16,1-9 0,0 1 15,-1-1 1,1 0-16,8 1 16,1-1-16,-1 1 15,0-1-15,10 0 16,25 1-1,26-1-15,0 0 0,-17 1 16,0-1-16,-9 9 16,17-9-1,27 1-15,-1 8 16,-17 0 0,-17 0-16,0 0 15,17 0-15,26 0 16,-8 0-16,-27 0 15,-17 0-15,18 8 16,25 1-16,18 0 16,-26-1-16,-26 1 15,-9 0-15,26 8 16,18 0-16,-1 0 16,-17 1-1,-8 8-15,-1 0 16,27 8-16,8 10 15,-17-1-15,-18-8 16,-8-9-16,9 8 16,25 1-16,1-9 15,-27 0-15,-8 0 16,-9 9 0,18-1-16,16 18 15,10 9-15,-18-1 16,-17-16-16,-18-1 15,9-8-15,9 17 16,26 17-16,9 9 16,-10 0-16,-25-17 15,-9-9 1,18 8-16,17 9 16,8 18-16,-8 0 15,-18-18-15,-17-8 0,27 8 16,16 0-1,1 18-15,-9-1 16,-27-16-16,1-18 16,17 17-16,18 0 15,-1 9-15,-17 0 16,-17 0 0,17-9-16,18-8 15,-1 8-15,-8 1 16,-17 8-16,17 0 15,17 0 1,-9-9-16,-16-17 0,-10 0 16,9 17-16,18 18 15,17-1 1,-27-25-16,-25-18 16,17 9-16,18 9 15,25 17-15,-16 0 16,-27-9-1,9 0-15,34-8 0,-17 0 16,-8-9-16,8 26 16,26-1-1,-8 1-15,-35-26 0,0 0 16,26 0 0,8 9-16,-17 8 15,-8 1 1,34 8-16,0-9 0,-25-26 15,8 0 1,17 1-16,-9-10 16,-16 18-16,34 0 0,8 9 15,-34-9 1,0-9-16,35 1 16,-9-18-1,-35-18-15,43 10 16,1-10-16,-35-8 15,9 0-15,34-8 16,-26-1-16,-26-8 16,27-9-16,8-9 15,-35 9-15,9-9 16,17-8-16,-9 8 16,-34 1-16,-17 8 15,17 0 1,8 8-16,-17 1 15,-17 0-15,-17-1 16,-18 1-16,0 0 16,-9 17-16</inkml:trace>
  <inkml:trace contextRef="#ctx0" brushRef="#br0" timeOffset="14974.83">3482 1531 0,'0'0'0,"0"0"0,0 0 0,0 0 15,0 0-15,0 0 0,0 0 16,0 0-1,0 0-15,0 0 16,0 0-16,0 0 16,0 0-16,0 0 15,0 0-15,0 0 16,0 0 0,0 0-16,0 0 15,0 0-15,0 9 16,0 0-16,0-1 15,0 10 1,0-1-16,0 18 0,0-1 16,9 1-16,8 0 15,9 8 1,9 9-16,9 0 16,-1 0-16,0 17 15,1-8-15,-18-1 16,0-16-1,0-1-15,-9 0 0,1-8 16,-1 0-16,1 17 16,8 8-1,-9 1-15,-8-18 0,-1-8 16,1-9 0,0 0-16,-1-9 15,1-8-15,0-1 16,-9 1-16,0 0 15,0-1 1,0 1-16,8-9 16,1 0-16,0 0 15,-9 0-15,8 0 16,1 0-16,0 0 16,0 0-16,-1 0 15,1 0-15,0 0 16,-1 9-1,1-1-15,0 1 16,-1-9-16,1 0 16,0 9-16,-1-9 15,1 8-15,0 1 16,-1-9 0,1 9-16,0-9 15,-1 0-15,1 0 16,0 0-16,0 0 15,-9 0-15,0 0 16,0 0-16,0 0 16,8 0-16,-8 0 15,9 0-15,0 0 16,-1-9 0,1 0-16,8-17 15,1-17-15,-1 0 16,0-9-16,9 9 15,9 8-15,9 0 16,-1 1-16,0-1 16,-8 0-16,-9 1 15,0 8-15,0 0 16,-8 8 0,-10 1-16,1 0 15,0-1-15,-1 10 16,1-1-16,0 9 15,-9 0 1,0 0-16,0 0 0,0 0 16,9 0-16,-1 9 15,1-1 1,0 10-16,-1-1 16,1 0-16,0 1 15,-1-1-15,10 0 16,-1 1-1,0 16-15,9 1 0,9 17 16,0 9-16,0-1 16,-9-17-1,0 1-15,0-18 0,-9 0 16,1 0 0,-1-9-16,-8 0 15,-1 1-15,1 8 16,0-18-1,-1 1-15,1 0 0,0-1 16,-9 1 0,0-9-16,0 0 0,0 0 15,0 0 1,8-9-16,1 1 16,0-1-16,8-17 15,1-9 1,16-17-16,-8 0 15,0 0-15,0 9 0,0 9 16,1-1-16,-1 9 16,-9 9-1,0-1-15,1 1 0,-10 8 16,1 1 0,0-1-16,-1 0 15,1 9 1,0 0-16,-1 0 0,1 0 15,0 0 1,0 0-16,-1 0 16,1 0-16,0 0 0,-1 0 31,1 9-31,0 0 16,-1-1-16,1 1 15,0 0-15,8 8 16,0 0-16,1 1 15,-1-1-15,9 9 16,0 0-16,0 0 16,0 0-16,0 0 15,0 0-15,1 0 16,-1-9 0,0 0-16,-9 1 15,0-10-15,-8 1 16,0 0-16,-1-1 15,1 1-15,0-9 16,-1 0-16,-8 0 16,9 0-16,-9 0 15,0 0 1,9 0-16,-9 0 16,0 0-16,0 0 15,9 0-15,-9 0 16,0 0-16,0 0 15,0 0-15,0 0 16,0 0-16,0 0 16,0 0-16,0 0 15,0 0 1,0 0-16,8 0 16,1 0-16,-9 0 15,9 0-15,-9 0 16,8 0-16,-8 0 15,0 0 1,9 0-16,-9 0 0,0 0 16,0 0-16,0 0 15,0 0 1,0 0-16,0 0 16,0 0-16,9 0 15,-1 0-15,1 9 16,0 8-1,-1 0-15,1 1 0,0 8 16,-1 8-16,1 1 16,0 0-1,-1 8-15,1 0 0,0-8 16,-9-9 0,0 0-16,9 0 15,-9 0 1,0 0-16,8 0 0,-8-9 15,9 0 1,-9-8-16,0 0 16,9-1-16,-9 1 0,8 0 15,1-9 1,8 0 0,1 0-16,-1 0 15,9-9-15,0 0 16,0 1-16,0-1 15,0 0-15,0 1 16,-17 8-16,0 0 16,-1 0-16,1 0 15,0 0-15,-1 0 16,1 0-16,0 0 16,0 0-16,-1 0 15,1 0 1,0 8-16,8 10 15,0-1-15,1 0 16,-1 18-16,9 8 16,0 1-16,0-1 15,0 0-15,0 1 16,0-10-16,0 1 16,0 0-1,1-1-15,-1 1 0,-9-9 16,0 0-1,1-9-15,-10 0 16,1-8-16,0 0 16,-1-1-16,1 1 15,-9-9-15,9 0 16,-1 0 0,10-9-16,-1 1 0,1-1 15,-1 0 1,9-8-16,0 0 15,0-1 1,0 1-16,0 8 0,0 1 16,0-1-16,0 0 15,0 9 1,0 0-16,-8 0 16,-1 0-16,-8 0 15,8 9-15,1 8 16,-1 1-16,-8 16 15,-1 1-15,1 8 16,0 1-16,-1-1 16,1-17-1,0 0-15,-1 9 0,10 8 16,-1 9 0,1 0-16,-1 0 15,-8-9-15,-1 0 16,1 1-16,0-18 15,-1 0 1,1-9-16,8-8 16,1-1-16,-1 1 15,0 0-15,1-1 16,8-8-16,0 0 16,-9 0-16,1-8 15,8-1-15,-9 0 16,0-8-1,10 0-15,-1-1 16,8 1-16,-8 8 16,0-8-16,0 8 15,1 9-15,-1 0 16,0 0-16,0 0 16,-9 9-16,0 0 15,1 8 1,-1 0-16,1 1 15,-1-1-15,0 9 16,-8-9-16,0 1 16,-1-1-16,1 18 15,8 8-15,-8 0 16,0 9-16,-1-8 16,1-1-1,0-8-15,-1-9 0,1 0 16,0-1-1,-9-16-15,9 8 16,-1-8-16,1 0 16,0-1-16,-1 1 15,10 0-15,-1-1 16,0-8 0,1 0-16,8 0 0,0 0 15,0-8 1,0-1-16,0 0 15,0 1-15,-9 8 0,1 0 16,-1 0 0,-8 0-16,0 0 15,-1 0-15,1 0 16,0 8 0,-1 1-16,1 0 15,0-1-15,-1 1 16,10 8-16,-1 18 15,0 8-15,1 9 16,-1 18-16,9-10 16,-8-8-16,8 0 15,-9 0-15,9 9 16,9 8 0,0 0-16,-1-8 15,-8-18-15,0 1 16,0-18-16,-8 0 15,-10-18 1,1 1-16,0 0 0,0-1 16,8 1-1,0 0-15,1-1 16,8-8-16,8 9 16,1-9-16,9 0 15,-1-9-15,0 1 16,-8-1-1,-9 0-15,0 9 16,0 0-16,0 0 16,-17 0-16,0 0 15,-1 0-15,10 0 16,-1 9-16,1 0 16,-1-1-16,0 10 15,1-1 1,8 18-16,0 17 15,0 0-15,0-1 16,0-7-16,-9-1 16,1-17-16,-1 0 15,0 0-15,9-9 16,0-8-16,-8 0 16,-1-1-16,9 1 15,-8-9-15,-1 0 16,0-9-1,1 1-15,16-1 16,1-8-16,0-9 16,0 0-16,-9 0 15,0 8-15,0 1 16,0 0-16,0-1 16,-9 10-16,-8-1 15,0 9 1,-1 0-16,1 0 15,0 0-15,8 9 16,0 8-16,1 0 16,-1 9-16,-8 0 15,0 0-15,-1 0 16,10 9 0,-1 0-16,0-1 15,1 1-15,16 0 0,1-1 16,0-8-1,0 0-15,8 0 16,1-17-16,-10 0 0,-8-1 16,0 1-1,0-9 1,9 0-16,0 0 16,0 0-16,8-9 0,-8 9 15,0 0 1,-9 0-16,8 0 15,1 18-15,0-1 0,0 9 16,-9 0 0,0 0-16,0 0 15,-9 0 1,0 8-16,18 1 16,0 17-16,8 0 15,1-9-15,-1 1 16,1-18-16,-1 0 15,0 0-15,-17-9 16,1-8-16,-1-1 16,-9 1-1,18-9-15,-1 9 16,1-9-16,9 0 16,-1 0-16,0 8 15,-8 1-15,0 0 16,0-1-1,-9 1-15,0 0 16,0-1-16,0 1 16,-9 8-16,9 1 15,9-1-15,0 9 16,-1 0-16,10-9 16,-1 9-16,1-17 15,-1-1-15,1 1 16,-18-9-1,0-9-15,8 1 0,1-1 16,0-8 0,17-1-16,0 10 15,0-1-15,0 0 16,-8 9-16,-1 0 16,-17 0-16,9 9 15,17 8 1,9 9-16,8 9 0,1 17 15,-1-9 1,-8 1-16,-18-18 16,-8 0-16,0-9 0,26 0 15,0-8 1,8 0-16,-8-18 16,-9 0-1,-9 1-15,-8-1 16,17-17-16,0 9 15,9-1-15,9 1 16,-1 8-16,-8 9 16,0 9-16,-9 8 15,17 1-15,18 16 16,0 1 0,-9-9-16,-26-9 0,-8-8 15,8 0 1,8-1-16,19 1 15,-1 0-15,-9-18 16,-8 0-16,-18-17 16,10 0-16,-1-17 15,0 0-15,0-1 16,9 1 0,-1 8-16,-7 9 15,-10 9-15,-8 0 16,-1 8-16,19 9 15,7 0 1,10 9-16,-1 8 16,-8-8-16,-18-1 15,1 1-15,-9 0 16,8-1-16,9-8 16,-8-8-16,8-1 15,0-17-15,0 0 16,-9 0-16,1-9 15,-18 9 1</inkml:trace>
  <inkml:trace contextRef="#ctx0" brushRef="#br0" timeOffset="25166.19">6887 1921 0,'0'0'0,"0"0"0,0 0 0,8 18 0,18 33 15,18 19-15,-18-10 16,9-16 0,-1-1-16,18 0 15,9-8-15,0-9 16,-18-9-16,1-8 16,-9 0-16,-1-9 15,18 0-15,0-9 16,1 0-16,-1-17 15,8-26-15,-16-8 16,-9 8-16,-9 0 16,-18 0-1,1 8-15,0-16 16,-9 17-16,0 25 16</inkml:trace>
  <inkml:trace contextRef="#ctx0" brushRef="#br0" timeOffset="25402.96">7303 1913 0,'0'0'0,"0"0"16,0 0-16,0 8 16,26 35-16,9 18 15,0 17-15,-9-17 16,0-18-1,-9 0-15,18 9 0,0 0 16,17 0-16,0-8 16,0-1-1,-8-17-15,-1 0 16,-17 0-16</inkml:trace>
  <inkml:trace contextRef="#ctx0" brushRef="#br0" timeOffset="25689.96">8337 1878 0,'0'0'0,"0"0"0,0 0 0,0 17 16,0 35-1,8 26-15,1 9 0,0-9 16,0 0 0,8 8-16,0 1 15,1-18-15,-10-17 16,1-17-16,0-9 16,-1-9-16,-16 9 15,8-17 1</inkml:trace>
  <inkml:trace contextRef="#ctx0" brushRef="#br0" timeOffset="26284.96">8163 2536 0,'0'0'0,"9"-8"0,8-10 15,18 1-15,8 0 16,18-1-16,26 1 16,8 0-16,-16 8 15,-19-8-15,-16-1 16,-9 1 0,-9 8-16,0 1 15,-18-1-15,1 9 16,0 0-16,-9 0 15,0 0 1,0 0-16,0 0 0,0 0 16,0 0-16,0 0 15,0 9 1,0 8-16,0 0 16,0 9-16,8 0 15,10-8-15,-1-10 16,18 1-16,-9-9 15,0-9-15,0-8 16,-9-9-16,-8-17 16,-9-35-1,-9-9-15,-17 18 16,0 8-16,9 9 16,0 17-16,-9 1 15,8-1-15,1 9 16,-1 9-16,1 0 15,17 17 1,0 0-16,0 0 0,0 17 16,35 52-16,34 35 15,-8-17 1,17-18-16,-34-34 16</inkml:trace>
  <inkml:trace contextRef="#ctx0" brushRef="#br0" timeOffset="26600.05">9787 1869 0,'0'0'0,"0"0"16,0 0-16,26 0 16,26 0-16,9 0 15,-9-8 1,-8 8-16,-18 0 15,-9 0-15</inkml:trace>
  <inkml:trace contextRef="#ctx0" brushRef="#br0" timeOffset="26779.95">9752 2328 0,'0'0'0,"0"0"0,0 0 16,35-8-16,43-10 16,18-16-16,8-27 15,52-26 1,-34 1-16,-79 60 16</inkml:trace>
  <inkml:trace contextRef="#ctx0" brushRef="#br0" timeOffset="27079.98">10256 1566 0,'0'0'0,"0"0"0,26 0 16,35 35-16,26 34 15,-18 9 1,1 17-16,-1 52 0,-25-25 16,-36-36-16,-16 18 15,-10 18 1,-8-27-16,0-26 16,-9-17-16,9-26 15,0-9-15,9-8 16,17 0-1</inkml:trace>
  <inkml:trace contextRef="#ctx0" brushRef="#br0" timeOffset="27459.94">11116 1817 0,'0'0'0,"0"0"0,0 0 15,0 9-15,26 17 16,26 35-16,17 16 16,1 1-1,-18-26-15,-9-8 16,9-1-16,18-17 15,8-9-15,-17-8 0,-9-9 16,-9-9 0,-8-8-16,-9-35 15,0-9-15,0 9 16,-17 0-16,0-8 16,-1-9-16,1-1 15,-9 10 1,0 8-16,9-9 0,-9 44 15</inkml:trace>
  <inkml:trace contextRef="#ctx0" brushRef="#br0" timeOffset="27730.25">11619 1843 0,'0'0'16,"0"0"-16,0 0 0,0 0 15,0 18 1,9 34-16,8 43 16,1 9-16,8-9 15,9 9-15,-1 9 16,1-35-16,-9-27 15,0-7-15,-8-18 16</inkml:trace>
  <inkml:trace contextRef="#ctx0" brushRef="#br0" timeOffset="28580.06">12627 2415 0,'0'0'0,"0"0"0,0 0 0,0 0 15,0 0 1,0 0-16,-9 0 0,0-9 15,-8 1 1,-9-1-16,0 0 16,0 1-16,-18 8 15,-8 0-15,0 0 16,0 0-16,9 0 16,17 0-1,8 0-15,18 0 0,9 17 16,8 0-1,9 1-15,0-10 16,1 1-16,7-18 16,1 1-16,-9-10 15,0-8-15,0-26 16,0-34 0,-17-1-16,-18 18 15,1 8-15,-1 9 16,0-8-16,0 8 15,1 0-15,-1 17 16,9 18-16,0-1 16,0 18-16,0 0 15,9 9-15,17 17 16,26 52 0,17 34-16,-16 1 15,7 0-15,1 34 16,52 165-16</inkml:trace>
  <inkml:trace contextRef="#ctx0" brushRef="#br0" timeOffset="29655.16">14416 1202 0,'-9'0'0,"0"-8"0,-17 8 15,0 8 1,-8 18-16,-1 18 0,0 25 16,18 35-1,8 43-15,9 0 16,17 35-16,9-17 15,9-35-15,17 26 16,0-9-16,-26-52 16,0-17-1,-17-9-15,0 1 0,-9-36 16</inkml:trace>
  <inkml:trace contextRef="#ctx0" brushRef="#br0" timeOffset="29849.88">13947 1956 0,'0'0'0,"26"-9"15,26-8-15,182-35 0</inkml:trace>
  <inkml:trace contextRef="#ctx0" brushRef="#br0" timeOffset="30330.08">15128 1679 0,'0'0'0,"0"0"0,-9 0 16,0 0-16,-25 0 16,-36 26-16,-8 17 15,17-8-15,9-1 16,17 1 0,1-9-16,16 0 0,1-17 15,8-1 1,1 1-16,8-9 15,0 0-15,0 0 16,0 0-16,0 0 16,0 0-16,0 0 15,0 0-15,0 0 16,17 0-16,26 0 16,10 9-1,-1 8-15,8 9 16,1 17-16,-26-17 15</inkml:trace>
  <inkml:trace contextRef="#ctx0" brushRef="#br0" timeOffset="30860.15">15605 1661 0,'0'0'0,"0"0"0,9 9 16,17 17-16,26 26 15,0 9 1,1 17-16,-10 8 0,-17-8 16,0-17-1,-17-18-15,-1-17 16,1 0-1,-9-17-15,0-1 0,-9 1 16,-8-18-16,-26-25 16,-9-27-1,-1-26-15,10-16 0,8-36 16,9 9 0,9 35-16,8-18 15,9 1 1,18 34-16,-1 17 15,0 18-15,9 8 16,9 18-16,8 8 16,1 18-16,8 34 15,0 26-15,-8 1 16,8 33-16,17 36 16,-8-9-16,0-35 15,-9 9 1,0 0-16,-17-35 15,-9-8-15,0-18 16,-18-17-16,1-8 16</inkml:trace>
  <inkml:trace contextRef="#ctx0" brushRef="#br0" timeOffset="31061.93">16205 1679 0,'0'0'0,"26"-9"0,26 0 16,43 9-16,62-26 16,-18-17-1,-87 34-15</inkml:trace>
  <inkml:trace contextRef="#ctx0" brushRef="#br0" timeOffset="54484.66">12427 3654 0,'0'0'0,"0"0"0,0 0 0,0 26 0,26 51 0,26 27 16,18-17-1,-1-26-15,-8-9 16,0-9-16,17 0 16,17 1-16,1-18 15,-27-18-15,-16-16 16,7-1 0,27 0-16,-9-8 15,-8-9-15,-9-17 16,-9-18-16,-18 0 15,1-8-15,0 8 16,-26 35-16</inkml:trace>
  <inkml:trace contextRef="#ctx0" brushRef="#br0" timeOffset="54730.76">13269 4017 0,'0'0'0,"0"0"0,0 0 16,0 18-16,9 16 15,0 27 1,8 34-16,1-8 16,-1-27-16,0 1 15,18 0-15,0-9 16,8-9-16,1-26 15,8-8-15,-26 0 16</inkml:trace>
  <inkml:trace contextRef="#ctx0" brushRef="#br0" timeOffset="55209.76">14294 4217 0,'0'0'0,"0"0"0,0 0 0,-9 0 16,1 0-1,-1 0-15,-26 0 16,-25 0-16,-19 8 16,1 1-16,26 0 15,17-1 1,18 1-16,0-9 15,-1 0-15,18 0 0,0 0 16,35-9 0,17 1-16,9-10 0,8-8 15,1-8 1,-9-10-16,-9-8 16,0-26-16,-17 9 15,-27 17 1,-16 0-16,-18 9 15,0-9-15,-1 0 0,-16 9 16,0 8 0,-9 26-16,-1 9 15,1 18-15,18-1 16,16 9-16,27 35 16,26 60-16,25-9 15,1 1 1,9 8-16,-10-8 0,-42-53 15</inkml:trace>
  <inkml:trace contextRef="#ctx0" brushRef="#br0" timeOffset="55430.56">12462 3177 0,'0'0'0,"0"0"0,0 0 0,17 0 15,35 17 1,26 1-16,9 25 16,-17-17-16,-44-17 15</inkml:trace>
  <inkml:trace contextRef="#ctx0" brushRef="#br0" timeOffset="55650.05">15562 3939 0,'0'0'16,"0"0"-16,35 0 0,43 0 15,-26 9-15</inkml:trace>
  <inkml:trace contextRef="#ctx0" brushRef="#br0" timeOffset="55861.62">15406 4217 0,'0'0'0,"8"0"0,18-9 16,70 0-1,69-8-15,-26 0 0,-96 8 16</inkml:trace>
  <inkml:trace contextRef="#ctx0" brushRef="#br0" timeOffset="57719.9">13122 5117 0,'0'0'16,"0"0"-16,0 0 0,0 9 16,0 34-16,8 18 15,19 17 1,7 0-16,1 17 15,8-8-15,10-9 16,7-18-16,18-8 16,1-26-16,-19-8 15,-16-18-15,17-26 16,17-26-16,0-18 16,-17 10-16,-9-27 15,-17-8 1,-18-9-16,-26 9 15,-17 60-15</inkml:trace>
  <inkml:trace contextRef="#ctx0" brushRef="#br0" timeOffset="57929.97">13322 5447 0,'0'0'0,"0"0"0,0 0 16,26 26-16,43 51 16,9 27-16,-8-8 15,-27-18-15,-8 0 16,8 8 0,-8-16-16,-9-10 0,-17-34 15</inkml:trace>
  <inkml:trace contextRef="#ctx0" brushRef="#br0" timeOffset="58205.68">14503 5204 0,'0'0'0,"0"0"0,0 17 15,-9 44-15,0 43 16,9 69-16,0-8 16,18-1-1,-10 1-15,10-53 16,-10-16-16,1-27 16,0-34-16,-9-18 15,0-8-15,0-9 16,0 0-16</inkml:trace>
  <inkml:trace contextRef="#ctx0" brushRef="#br0" timeOffset="58729.72">14277 5914 0,'0'0'0,"0"0"15,35-8-15,43-1 16,9-8-16,25-18 15,36-8-15,-26 8 16,-44-8-16,-17-9 16,-18 17-1,-8 0-15,-18 18 16,-8 0-16,-1 8 16,-8 9-16,-8 0 15,-18 0 1,-18 17-16,-8 27 0,0 8 15,9 8-15,25-16 16,18 8 0,26 0-16,9 0 15,0-26-15,0-18 16,-1-8-16,10-8 16,-10-18-16,1-18 15,-17-34 1,-10-8-16,-16 8 15,-1 0-15,-17 0 16,-18-9-16,1 9 16,-9 26-16,8 18 15,10 16-15,16 10 16,10 8 0,-1 17-16,9 26 0,17 18 15,18 52 1,9 16-16,-27-25 15,0-17-15,-8-52 16</inkml:trace>
  <inkml:trace contextRef="#ctx0" brushRef="#br0" timeOffset="58909.62">13096 4485 0,'0'0'15,"8"0"-15,18 9 0,53 43 16,-27-18 0</inkml:trace>
  <inkml:trace contextRef="#ctx0" brushRef="#br0" timeOffset="59199.65">16335 5282 0,'0'0'0,"0"0"16,9 0-16,8 9 0,9 8 15,-9-8 1</inkml:trace>
  <inkml:trace contextRef="#ctx0" brushRef="#br0" timeOffset="59399.93">16448 5628 0,'0'0'0,"9"-8"0,69-1 15,52-17-15,-61 17 16</inkml:trace>
  <inkml:trace contextRef="#ctx0" brushRef="#br0" timeOffset="62679.71">3213 2155 0,'0'0'0,"0"0"15,0 0-15,0 0 0,0 0 16,0 0 0,0 0-16,0 0 15,0 0 1,18 0-16,8 0 0,8 0 15,1-9 1,17 1-16,44-18 16,17 8-16,-9 10 0,-9-1 15,44 9 1,-8 0-16,-36 9 16,18 8-1,17 9-15,-17-9 0,-26 1 16,-9-1-1,9 0-15,26 1 16,-9 8-16,-26-18 16,0 1-16,27 0 15,16 8-15,-17-8 16,-17-1 0,17 10-16,18-1 0,-18 0 15,-26-8 1,1 8-16,16 1 15,1-1-15,-10 0 16,-7 9-16,-19 9 16,1 0-16,9-1 15,-1 1 1,1-1-16,-10 1 0,-8 0 16,-8-9-1,-1 0-15,9 0 0,1 8 16,7 1-1,1 8-15,-9 9 16,0 0 0,-8-8-16,-1-1 15,1 0-15,-1 0 16,9 1-16,0 16 16,9 1-16,0 0 15,0-1-15,-9-8 16,-9 0-16,0-8 15,1-1-15,17 18 16,-1 16 0,1-7-16,-17-10 15,-1-8-15,1 9 16,-10-9-16,1 0 16,0 17-16,8 1 15,-8-1-15,0 0 16,17 0-1,17 9-15,1 9 16,-10 8-16,1-17 16,-9-8-16,9-1 15,26 17-15,0 1 16,0 8-16,-27-25 16,10-10-16,17 10 15,8-1 1,1 0-16,-9 9 0,8-9 15,9-8 1,9-9-16,-26-9 16,17 1-16,27 8 0,-10 0 15,-8 8 1,9-8-16,8-9 16,-8 1-16,-1-10 15,9-8 1,9 9-16,-26 0 15,-17-18-15,8 9 0,0-17 16,0 8-16,-25 0 16,59 9-1,19 0-15,-62 18 16,-17 25-16,18-17 16,17-18-16,-26-8 15,0 9 1,-1 0-16,10-1 0,-9 1 15,-9 8-15,9-8 16,17 17 0,0 0-16,-8-9 0,-1 1 15,-8-10 1,9-8-16,-10 0 16,-7 0-1,7 9-15,1-9 0,9 0 16,-9 0-1,-9 0-15,-9 0 16,9 8-16,9 1 16,-9-9-16,9 9 15,9-1-15,-9 1 16,0 0 0,-1-1-16,19-8 0,-1 0 15,-17 0 1,-1-8-16,10-1 15,26 0-15,-18 9 0,-26-17 32,9 0-32,17 8 15,-8 0-15,-10 0 16,-16 1-16,-9-1 16,-1 0-16,1 9 15,-9-8-15,-8 8 16,-1-9-16,-17 9 15,0 0-15,-17 9 16,0-1-16,-9 18 16,-9 0-1,0-17-15,-25 26 16,-10-1-16,9-25 16,18-18-16</inkml:trace>
  <inkml:trace contextRef="#ctx0" brushRef="#br0" timeOffset="69529.42">3491 2363 0,'0'0'0,"0"0"0,0 0 0,0 0 16,0 0-16,0 0 15,0 0 1,0 0-16,0 0 15,0 0-15,0 0 16,0 0-16,0 0 16,0 0-16,0 0 15,0 0-15,0 0 16,0 0-16,9 0 16,8 0-1,0 0-15,10 0 0,-1 0 16,8 0-1,-8 0-15,0 0 16,0 9-16,1-1 16,-1-8-16,0 0 15,-9 0-15,9 0 16,9 0 0,17 9-16,0-9 15,0 9-15,-8-9 16,-1 8-16,-17-8 15,0 9-15,0 0 16,0-9-16,-8 0 16,8 0-16,8 8 15,1 1 1,8 0-16,1-1 0,-1-8 16,9 9-1,-8 0-15,-9-1 16,-1 1-16,-8 0 15,0 8-15,0-8 16,9 8-16,9 0 16,8-8-16,9 8 15,-1 0-15,1 1 16,-9-1 0,-17-8-16,-9 8 15,9 0-15,-1 1 16,1-10-16,9 10 15,8-1 1,-9 0-16,1 1 0,-1-10 16,0 10-1,-17-1-15,1 0 16,-1 1-16,0-1 0,8 0 16,1 9-1,0 9-15,0-9 16,-1 9-1,-8-9-15,0 0 16,0 0-16,1 0 16,-1-1-16,-9-7 15,9-1-15,-9 0 16,1 1-16,-1-1 16,0 0-16,1 9 15,-1 0 1,1 0-16,-1 9 15,0-9-15,1 0 16,-1 9-16,9-1 16,0-8-16,9 0 15,0 0-15,-1 0 16,1 0-16,9 0 16,-10-8-1,-8-1-15,0 0 0,9 1 16,0-1-1,17 17-15,0 1 16,9 0-16,0-1 16,-1 10-1,-16-10-15,-1-8 0,-17 0 16,0 0 0,9-8-16,17 8 15,9 0-15,0 0 16,0 0-16,-1 0 15,-16-9-15,-18 0 16,9 1-16,-1 8 16,1 0-16,8 0 15,1 8 1,-1 1-16,1-9 0,-1 0 16,1 0-1,-10 0-15,-8 0 16,0-9-16,-8-8 15,-1 8-15,9 0 16,9 1-16,8 8 16,1 0-16,-10 8 15,19 1 1,-10 8-16,0-8 16,1 0-16,-9-9 15,-9 0-15,0 0 16,-9-1-16,0-7 15,9-1-15,9 0 16,0 9-16,0 0 16,8 0-1,-8 0-15,8 0 16,-8 0-16,0 9 16,-9-9-16,0 0 15,0 9-15,-9-9 16,1 0-1,-10 0-15,10 0 16,-1-9-16,-8 0 16,8 1-16,0-1 15,1 0-15,8 9 16,9 0-16,-1 9 16,1-1-16,9 1 15,-1 0 1,-8-1-16,-1 1 0,-8 0 15,1-9-15,-1 0 16,8 0 0,1 0-16,8 0 15,10 0-15,-1 0 16,0-9-16,-9 9 16,-8 0-1,0-9-15,-1 9 0,1 0 16,17 0-1,9 0-15,0 0 16,0 0-16,-1 0 0,-16 0 16,-9-9-1,8 1-15,9 8 16,18 0-16,-1-9 16,1 0-1,-18-8-15,-9 0 16,-17-1-16,9 1 15,0 0-15,8 8 16,9 0-16,9 1 16,0-1-16,-9 0 15,-9 1-15,1-1 16,-10 0-16,1 9 16,0 0-1,0-8-15,17-1 16,0 9-16,9 0 15,-9-9-15,-9 9 16,1-9-16,-10 1 0,-8-1 31,0-8-31,0-1 0,9 10 16,9-1 0,8 0-16,0 1 0,0-10 15,-9 10 1,1-1-16,-10 0 15,-7 1 1,7-1-16,1 9 16,0 0-16,8 0 15,1 0-15,8 9 16,-9-9-16,1 0 16,-1 0-16,-8 0 15,-9-9-15,0-8 16,0 8-1,-9 0-15,9 1 0,9-1 16,0 0-16,-1 9 16,19 0-1,-10 0-15,0-9 16,1 9-16,-1 0 16,1 0-16,-18 0 15,8-8-15,19 8 16,-1 0-16,8 0 15,1 0 1,0-9-16,-18 0 0,1-8 16,-9 0-16,8-1 15,9 1 1,18 0-16,-1-1 16,1 1-16,-10 0 15,-16-9 1,-9 0-16,8 0 15,9 0-15,9 0 16,8 0-16,-8 0 0,-17 0 16,-1 0-1,0 0-15,-17 0 16,9 0-16,0 0 16,17 0-1,0 0-15,0 8 16,0 1-16,0-9 0,-8 0 15,-18 0 1,0 0-16,9 0 16,-1 0-16,19-9 0,-19 9 15,-16 0 1</inkml:trace>
  <inkml:trace contextRef="#ctx0" brushRef="#br0" timeOffset="73579.72">11489 4009 0,'0'0'0,"0"0"0,18 8 0,8 10 0,43-1 0,9-8 15,0-1 1,-8 1-16,-1-18 16,-8-8-1,-17 17-15,16 0 16,-25 0-16</inkml:trace>
  <inkml:trace contextRef="#ctx0" brushRef="#br0" timeOffset="73792.38">11541 4520 0,'0'0'0,"0"0"16,0 0-16,0 0 0,35 0 16,43 0-1,18-9-15,-1 0 16,-17 1-16,-52 8 16</inkml:trace>
  <inkml:trace contextRef="#ctx0" brushRef="#br0" timeOffset="74289.45">10673 4147 0,'0'0'0,"0"0"0,0 0 16,0 0-16,17 9 15,1 8-15,-1-8 16,18 0-16,-1-1 0,10 1 16,-1-18-1,-8 1-15,-9-10 16,0-8-16,0-8 16,0-18-1,-17-9-15,0 0 16,-9 18-16,-9 8 0,-35 9 15,-25-8 1,-9 8-16,17 17 16,18 18-16,-9 17 15,8 8-15,27 1 16,17-18-16</inkml:trace>
  <inkml:trace contextRef="#ctx0" brushRef="#br0" timeOffset="88709.55">9744 10167 0,'0'0'0,"0"0"0,-9 0 0,0 0 16,1 0-16,-18 18 15,-9 16 1,0 1-16,0-9 0,18 0 15,0 8 1,17 1-16,0 17 16,17 0-1,0-9-15,18 1 16,0-18-16,17-26 16,35-18-16,8-8 15,-17-8-15,-17-10 16,-9 1-16,-8-35 15,-10-9-15,-25 10 16,0 16-16,-18 9 16,-17-9-16,-43 9 15,-18 9-15,17 26 16,-17 8 0,-17 9-16,26 17 15,26 1-15,17 8 16,27-18-16</inkml:trace>
  <inkml:trace contextRef="#ctx0" brushRef="#br0" timeOffset="88914.67">10655 10323 0,'0'0'0,"0"0"16,0 0-16,0 0 15,9 0-15,9 17 16,-1-8 0</inkml:trace>
  <inkml:trace contextRef="#ctx0" brushRef="#br0" timeOffset="89339.71">11350 10081 0,'0'0'0,"0"0"0,0 8 16,9 36-1,8 8-15,1-1 16,8-7-16,0-18 16,8 0-16,10-9 15,17-8 1,8-9-16,-8-9 0,-9-17 15,-9-17 1,-16-9-16,-1 0 16,-18 9-16,-25-1 15,-18 1-15,-26 8 16,1 18 0,-27 8-16,-17 9 15,-9 18-15,43 16 16,1 44-16,34-26 15</inkml:trace>
  <inkml:trace contextRef="#ctx0" brushRef="#br0" timeOffset="89919.48">12384 9942 0,'0'0'0,"0"0"16,0 0 0,0 0-16,-9 17 0,0 9 15,-8 26 1,0 18-1,17-10-15,0-16 0,17-1 16,0-17-16,1-9 16,34 0-1,26 1-15,0-10 16,-8-16-16,-10-18 0,-16-26 16,-1-9-1,-17 9-15,-17 9 16,0 8-1,-27 9-15,-25-8 0,-27-1 16,-8 18-16,0 8 16,-9 9-1,9 17-15,17 1 0,35-1 16,17 0 0,18-8-16</inkml:trace>
  <inkml:trace contextRef="#ctx0" brushRef="#br0" timeOffset="90469.63">13252 9873 0,'0'0'0,"0"0"16,0 0-16,0 0 15,-9 0-15,1 17 16,-18 9-16,-9 17 16,0 18-16,0 26 15,27-18-15,8-17 16,17-9-16,18-8 16,-9-9-1,9 0-15,8-18 0,27 1 16,16-9-1,1-26-15,-17-26 16,-18-9-16,-26-8 16,-17 17-16,-18 9 15,-26 0-15,-26-9 16,1 17 0,-1 18-16,-9-1 15,1 18-15,8 9 16,9 8-16,17-8 15,26 0-15</inkml:trace>
  <inkml:trace contextRef="#ctx0" brushRef="#br0" timeOffset="91109.56">14633 9552 0,'0'0'0,"0"0"0,0 0 16,0 0-16,0 0 16,-9 0-16,-8-8 15,-35-1-15,-18 0 16,9 9-16,9 0 15,18 0-15,-10 0 16,1 0-16,8 0 16,9 0-1,9 9-15,-1 8 16,1 9-16,-1 18 16,1 7-16,17 1 15,0 0 1,-9-8-16,9-18 15,0 0-15,0-9 16,0-8-16,0-1 16,0 1-16,0-9 15,0 0-15,9 0 16,8 9-16,1-9 16,17 0-16,8 0 15,35 8 1,0 1-16,-17 8 15,0 1-15,-18 25 0,1 18 16,-18-1 0,-9 1-16,-17-18 15,-26 9-15,-26 0 16,-26 9-16,8-9 16,18-18-1,0-8-15,0-17 0,26-9 16,17-9-1,9 1-15,0-1 16</inkml:trace>
  <inkml:trace contextRef="#ctx0" brushRef="#br0" timeOffset="93619.61">15215 9708 0,'0'0'0,"0"0"0,-9 17 0,9 18 0,0 52 15,17 60 1,1-26-16,-1-34 15,18-1-15,0 1 16,-1-9-16,1-9 16,0-8-16,-9-9 15,0-17-15,-9-9 16,-8 0-16,0-18 16,-1 1-1,1 0-15,0-1 16,-1-8-16,1 0 15,0 0-15,-9 0 16,0 0-16,0 0 16,0 0-16,8 0 15,-8 0-15,0 0 16,0 0-16,0 0 16,0 0-1,0 0-15,0 0 0,0 0 16,0 0-1,0-8-15,0-1 16,0-17-16,-8-43 16,8 25-16</inkml:trace>
  <inkml:trace contextRef="#ctx0" brushRef="#br0" timeOffset="94259.48">15744 9024 0,'-8'0'0,"-1"0"16,-26 0-16,-17 0 15,-52 9-15,-18 8 16,27 0 0,8 26-16,0 18 15,9 17-15,26-9 16,26-25-1,26-10-15,9 27 16,25 17-16,18 9 16,44 16-16,17-16 15,-35-26-15,-9-9 16,1 8-16,-1 1 16,-8 0-16,-17-1 15,-27-25-15,-8-1 16,-18 1-1,-17 17-15,0 9 16,-18-1-16,1-16 16,-26-1-16,-1-26 15,1-8-15,8-18 16,26-17-16,0 0 16,18-26-16,0-52 15,25-8 1,44 25-16,27 1 15,-1-1-15,9 0 0,17 18 16,9 0 0,-44 34-16</inkml:trace>
  <inkml:trace contextRef="#ctx0" brushRef="#br0" timeOffset="95455.28">15154 9171 0,'0'0'0,"0"0"0,0 35 16,0 25-16,17 10 15,27 34-15,34 60 0,-9-17 16,-8-17 0,-17 9-16,-10-26 15,-8-18-15,-17 0 16,0 0-16,-18-17 16,0-17-1,-17-18-15,-8 1 0,-10-18 16,-8-9-1,0-34-15,0-18 16,8-26-16,10 1 0,8-44 16,0-26-1,17 26-15,18 17 16,17-8 0,34 0-16,19 25 15,-19 27-15,1 43 16,-35 9-16</inkml:trace>
  <inkml:trace contextRef="#ctx0" brushRef="#br0" timeOffset="95854.07">16717 9535 0,'0'0'0,"0"0"0,0 0 16,0 26-16,0 52 15,0 17-15,9-8 16,-1 8-16,1 18 16,0-27-16,-18-16 15,0-27-15,-17-9 16,-8-8-1,8-8-15,17-10 16</inkml:trace>
  <inkml:trace contextRef="#ctx0" brushRef="#br0" timeOffset="96039.66">16248 9708 0,'0'0'0,"9"-9"0,17-17 0,17-8 16,44-9 0,43 8-16,-8 9 15,-27 0-15,-8 9 16,9 8-16,-27 9 16</inkml:trace>
  <inkml:trace contextRef="#ctx0" brushRef="#br0" timeOffset="96244.82">16179 10436 0,'0'0'0,"8"0"0,36-9 16,43 0-16,95 1 15,18-10-15,-1-8 0,-8 9 16,-130 17 0</inkml:trace>
  <inkml:trace contextRef="#ctx0" brushRef="#br0" timeOffset="96889.74">16622 8894 0,'0'0'0,"0"0"0,-9 9 0,0 8 16,-17 18-1,0-1-15,-17 1 16,-9-9-16,-9 0 16,-9-18-1,9 1-15,27-18 0,-1 1 16,18 8-1,8-9-15,9 0 16,9 1-16,34-9 16,18 8-16,-18 9 15,-17 0-15</inkml:trace>
  <inkml:trace contextRef="#ctx0" brushRef="#br0" timeOffset="97269.72">18263 9518 0,'0'0'0,"0"0"16,0 0-16,17-9 15,35 9-15,18 0 16,-1 0-16,-17 0 16,-17-9-1,-9 9-15,-17 0 16</inkml:trace>
  <inkml:trace contextRef="#ctx0" brushRef="#br0" timeOffset="97449.7">18133 9985 0,'0'0'0,"0"0"0,0 0 16,17-8-16,61-1 16,70 0-16,8-8 15,35 0-15,-17-1 16,-113 18-16</inkml:trace>
  <inkml:trace contextRef="#ctx0" brushRef="#br0" timeOffset="97669.41">21042 9647 0,'0'0'0,"0"0"16,0 0-16,26 9 15,26 17-15,17 9 16,-8-1-16,-35-8 16</inkml:trace>
  <inkml:trace contextRef="#ctx0" brushRef="#br0" timeOffset="97844.65">23508 9769 0,'0'0'0,"0"0"0,0 0 16,17-9-16,36 0 15,-19 9-15</inkml:trace>
  <inkml:trace contextRef="#ctx0" brushRef="#br0" timeOffset="98019.64">25966 9699 0,'0'0'0,"0"0"16,0 0-16,8 0 15,1 0-15</inkml:trace>
  <inkml:trace contextRef="#ctx0" brushRef="#br0" timeOffset="99819.63">14685 12151 0,'0'0'0,"0"0"0,0 0 0,0 0 16,0 0-16,17 17 15,9 26-15,18 35 16,-1 18-16,1-18 16,-10-9-16,1 17 15,-9 10 1,0-10-16,-17-25 0,-9-18 16,9-17-1,-9-8-15,0-10 16</inkml:trace>
  <inkml:trace contextRef="#ctx0" brushRef="#br0" timeOffset="100029.83">14242 12090 0,'0'0'0,"0"0"0,0 0 16,0 0-16,9-9 15,34-17-15,44 9 0,35-9 16,34 9 0,9 8-16,-35 1 15,0 8 1,-60 0-16</inkml:trace>
  <inkml:trace contextRef="#ctx0" brushRef="#br0" timeOffset="100239.57">14563 12982 0,'0'0'0,"0"0"0,35 0 15,78 18 1,43-10-16,27-16 15,8-10-15,-70 10 0,-69 16 16</inkml:trace>
  <inkml:trace contextRef="#ctx0" brushRef="#br0" timeOffset="100749.7">16231 12592 0,'0'0'0,"0"0"0,0 0 16,0 0-16,8 0 15,-8 0 1,0 0-16,-17-8 15,-9-1-15,-9-8 0,-8 0 16,-9-1 0,0 10-16,0-10 15,17 18-15,17 0 16,1 0-16,8 0 16,9 0-1,0 0-15,18 18 0,-1-1 16,0-8-1,1-1-15,-1 1 16,18 8-16,17-8 0,0 8 16,9-8-1,-9-1-15,-9 1 16,-8 8 0,0 27-16,0 25 0,-9 18 15,0 8 1,-9 26-16,1 9 15,-10-26-15,10-26 16,8-9 0,34-17-16,-16-34 15</inkml:trace>
  <inkml:trace contextRef="#ctx0" brushRef="#br0" timeOffset="101461.38">20199 9015 0,'0'0'0,"-8"-8"0,-10-1 0,10 9 16,-1 0-1,-8 0-15,-9 17 16,0 44-16,8 60 0,1 18 31,17 43-31,0 8 0,0 1 16,0-9 0,-9-44-16,0-17 15,1 1-15,-1-44 16,0-35-16,9-17 15</inkml:trace>
  <inkml:trace contextRef="#ctx0" brushRef="#br0" timeOffset="101629.7">20225 9795 0,'0'0'0,"0"-9"0,27 0 15,16 1-15,18-10 16,34-8-16,53-17 16,156-61-16</inkml:trace>
  <inkml:trace contextRef="#ctx0" brushRef="#br0" timeOffset="101889.51">21085 8781 0,'0'0'0,"-8"0"16,-1 9-16,-9 34 16,-8 9-16,0 26 15,0 52-15,9 0 16,17 17-1,9 18-15,17-9 0,26-26 16,52 17-16,0-26 16,-17-51-1,-52-44-15</inkml:trace>
  <inkml:trace contextRef="#ctx0" brushRef="#br0" timeOffset="102139.64">21945 8773 0,'0'0'0,"0"0"16,0 8-16,26 27 16,9 34-16,17 35 15,9 35-15,-18-9 16,-17-35-1,-9 9-15,-8-9 16,0-17-16,-18-35 0,0-8 16,9-18-1</inkml:trace>
  <inkml:trace contextRef="#ctx0" brushRef="#br0" timeOffset="102344.32">21146 9058 0,'0'0'0,"0"0"0,35-17 15,26-9-15,69-26 16,61 0 0,26-8-16,9 16 15,-35 18-15,-18 0 16,-34 18-16,-52-10 15,-61 18-15</inkml:trace>
  <inkml:trace contextRef="#ctx0" brushRef="#br0" timeOffset="102899.61">21485 9890 0,'0'0'0,"0"0"0,8 0 16,44 0-16,44 9 16,78-18-16,43 0 15,-9-25 1,9-10-16,-34-25 0,16-18 16,-42 27-1,-53 17-15,-9-1 16,-16-8-1,-27 18-15,-26 16 0,-18 1 16,-16 8-16,-1 9 16,-17 0-1,-26 26-15,-35 9 0,-8-9 16,25 0 0,18 0-16,17-9 15,18 1-15,-1 8 16,18 0-1,9 8-15,26 1 0,8-1 16,9-8-16,-8 0 16,-18-17-1,9 0-15,-1-1 16,-8 1-16,0 0 16,1-1-16,-10 10 15,0-1-15,1 0 16,-1 18-1,0 26-15,1 25 0,-1 10 16,0-18 0,1-18-16,-9-17 15,8-17-15,9-17 16,-9 0-16</inkml:trace>
  <inkml:trace contextRef="#ctx0" brushRef="#br0" timeOffset="103649.49">23621 8357 0,'0'0'0,"0"0"0,0 0 16,17 17-16,44 27 15,52 33-15,0 27 16,26 61-1,17 60-15,-17 0 0,-43 35 16,-36 17-16,-60-51 16,-43 25-1,-70 9-15,-104 77 0</inkml:trace>
  <inkml:trace contextRef="#ctx0" brushRef="#br0" timeOffset="104246.5">17499 11943 0,'0'0'0,"0"0"0,34 0 15,27 17-15,26-8 16,52-9-16,9 0 15,-44-9-15,-17 1 16,-9-10-16,-43 10 16</inkml:trace>
  <inkml:trace contextRef="#ctx0" brushRef="#br0" timeOffset="104429.59">17620 12393 0,'0'0'0,"0"0"16,0 0-16,0 0 16,18 0-1,25 9-15,96-9 0,43-17 16,18-18 0,17-8-16,122-27 15</inkml:trace>
  <inkml:trace contextRef="#ctx0" brushRef="#br0" timeOffset="105194.31">14624 11198 0,'0'0'0,"0"0"0,-9 0 0,1 9 15,-18-1-15,0 1 16,-9 0-16,0-1 16,0 1-16,9 0 15,9-9-15,0 0 16,8 0-16,9-9 16,0 0-1,26 1-15,17-10 16,1 1-16,-1 17 15,9 0-15,-8 9 16,-1 8-16,-17-8 16,-17-1-16,0 1 15,-9 0-15,0-1 16,0-8 0,0 0-16,0 0 15,0 0-15</inkml:trace>
  <inkml:trace contextRef="#ctx0" brushRef="#br0" timeOffset="106369.84">20547 11328 0,'-9'0'0,"0"-9"0,-25 1 0,-27-1 15,-9 0-15,10 9 16,8 9 0,17 17-16,0 52 15,9 17-15,17 44 16,9 51-16,18-8 16,-1 17-16,-8-17 15,-9-43-15,-9 8 16,-8-26-1,8-51-15,0-27 0,1-8 16,-1-27-16,9 1 16</inkml:trace>
  <inkml:trace contextRef="#ctx0" brushRef="#br0" timeOffset="106541.24">20069 12255 0,'0'0'0,"0"0"16,9-9-16,52 0 16,43-8-16,17 0 15,10-9-15,8 0 16,173 8 0</inkml:trace>
  <inkml:trace contextRef="#ctx0" brushRef="#br0" timeOffset="106824.04">21476 11085 0,'0'0'0,"-9"0"16,-8 9-16,-18 17 15,-43 17-15,-9 9 16,0 35-16,27 34 16,16-8-16,18 17 15,35 43-15,43-26 16,52 9-16,18 0 16,17-43-1,0-35-15,-70-44 16</inkml:trace>
  <inkml:trace contextRef="#ctx0" brushRef="#br0" timeOffset="107101.7">22535 11207 0,'0'0'0,"0"0"16,0 0-16,0 8 16,18 18-16,17 52 15,8 43 1,-8 1-16,-9-1 16,0 9-16,-18-26 15,1-35-15,-9-26 16,-9-8-1,9-26-15,-8-1 16,8 1-16</inkml:trace>
  <inkml:trace contextRef="#ctx0" brushRef="#br0" timeOffset="107299.46">21945 11510 0,'0'0'0,"0"-9"0,17-8 16,53-18-16,34-8 16,70 0-16,8 8 15,-8 0-15,-1 18 16,-51 8-16,-44 9 16,-52 0-1</inkml:trace>
  <inkml:trace contextRef="#ctx0" brushRef="#br0" timeOffset="107489.67">22292 12177 0,'0'0'0,"0"0"15,0 0-15,26 0 16,79 8-16,51-8 15,26-8-15,-17-1 0,-95 9 16</inkml:trace>
  <inkml:trace contextRef="#ctx0" brushRef="#br0" timeOffset="108309.85">24046 12298 0,'0'0'0,"0"0"0,-8 17 15,-10 44-15,-25 34 16,-18 18-16,18-18 16,-9 9-1,26-43-15</inkml:trace>
  <inkml:trace contextRef="#ctx0" brushRef="#br0" timeOffset="108639.63">24984 11267 0,'0'0'0,"0"0"0,0 0 16,0 9-16,0 60 15,0 35-15,-8 0 16,-1-9-16,0 18 15,1-9-15,-1-35 16,0-25-16,-8-19 16,0-7-1,8-10-15</inkml:trace>
  <inkml:trace contextRef="#ctx0" brushRef="#br0" timeOffset="108852.68">24081 11059 0,'0'0'0,"0"-8"0,9-1 15,60-26 1,53 1-16,60-1 16,18 18-16,-35-1 15,-26 18-15,-17 0 16,-27 0-1,-17-8-15,-52 8 16</inkml:trace>
  <inkml:trace contextRef="#ctx0" brushRef="#br0" timeOffset="109043.62">24394 12133 0,'0'0'0,"0"0"0,17 0 16,27 9-16,86 8 15,35-8-15,35-18 16,-1 9-16,114-8 16</inkml:trace>
  <inkml:trace contextRef="#ctx0" brushRef="#br0" timeOffset="109689.58">26287 11969 0,'0'0'0,"0"0"0,0-9 15,9-17-15,-9 0 16,-9-8-16,-8 8 0,-35-9 16,-9 0-1,0 18-15,9 0 16,8 17 0,-16 0-16,8 8 0,-1 10 15,19-1 1,16 0-16,1 9 15,17 0-15,17 0 0,1 0 16,-1 0 0,18-17-16,0 0 15,17-9 1,8-9-16,-7 0 16,-10-8-16,-17 8 15,0 9-15,-17 0 16,-1 0-16,10 9 15,-1 17-15,9 26 16,0 0 0,-8 43-16,-1 26 15,9-17-15,-9-26 16,1-8-16,-1-18 16,-8-27-16,0-16 15</inkml:trace>
  <inkml:trace contextRef="#ctx0" brushRef="#br0" timeOffset="109939.38">26782 10825 0,'0'0'0,"9"9"0,51 52 16,62 77-16,17 88 16,-43 42-1,-36 1-15,-25 34 16,-35-43-16,-43-52 16,-62-18-16,-34-51 15,-138 69 1</inkml:trace>
  <inkml:trace contextRef="#ctx0" brushRef="#br0" timeOffset="114089.44">20773 10167 0,'0'0'0,"0"0"0,0 0 0,0 0 16,0 0-16,-9 18 15,0-1-15,-8 17 16,8 18-16,9-26 15</inkml:trace>
  <inkml:trace contextRef="#ctx0" brushRef="#br0" timeOffset="114969.45">20720 12584 0,'0'0'0,"0"0"0,0 0 15,0 0-15,0 8 0,9 1 16,9 0 0,-1 8-16,0-8 15,1-1-15,8 1 16,0 0 0,-18-1-16,1-8 15,0 0-15,-1 0 0,-8 0 16,0 0-1,-8 9-15,-10 8 16,-16 27-16,-10 8 0,1-9 16,8 0-1,18-17-15,-1 0 16,10 0 0,16-8-16,18-1 0,35 0 15,26-17 1,26-17-16,35 8 15,164 44-15</inkml:trace>
  <inkml:trace contextRef="#ctx0" brushRef="#br0" timeOffset="118349.76">9440 10618 0,'0'0'0,"0"0"0,-9 8 0,0 10 0,9 8 16,0 0-1,0 0-15,9 0 0,8 0 16,1 0-1,16-9-15,10-9 16,-9 1-16,34-9 16,53 0-16,8-9 15,-8-16-15,51-10 16,1 0 0,17 9-16,26 9 0,-26 17 15,9 17 1,-18 18-16,-8 0 15,-9 16-15,-52 19 0,8 8 16,1 8 0,-35-34-16,-26-8 15,-18-18 1,-17 0-16,0-18 16,0 1-16,-8 0 15,-1-9-15,0-9 16,18-8-1,17-27-15,18-16 16,8 8-16,0 0 16,0 0-16,35 8 15,17 1-15,-8 17 16,17 0-16,26 9 16,-26 17-16,-9 0 15,9 9-15,-9-1 16,-26 1-16,9 8 15,9 9-15,-18 0 16,-17-9 0,0 1-16,17-1 15,0-8-15,-17-1 16,-18-16-16,1-1 16,8-17-16,0 0 15,0-26-15,-8-17 16,-1-26-1,-17-1-15,-34 62 0</inkml:trace>
  <inkml:trace contextRef="#ctx0" brushRef="#br0" timeOffset="129329.74">7529 10167 0,'0'0'0,"0"0"0,0 0 0,0 0 16,0 0-16,0 0 0,0 0 15,0-8 1,26-1-16,35-17 16,8-9-16,1 9 15,34-8 1,35-1-16,-9 18 16,-34-1-16,-9-8 15,0 9-15,-9 0 0,-17 8 16,-35 9-1</inkml:trace>
  <inkml:trace contextRef="#ctx0" brushRef="#br0" timeOffset="129569.31">7859 10488 0,'0'0'0,"0"0"0,0 0 16,9 0-16,34 8 15,53 1 1,8-18-16,0-8 16,0-9-16,9-9 15,-43 27-15</inkml:trace>
  <inkml:trace contextRef="#ctx0" brushRef="#br0" timeOffset="130169.46">5862 9873 0,'0'0'0,"0"0"0,0 0 0,-9 0 0,0 17 16,1 26-16,8 44 15,0 0 1,17-18-16,9-9 0,9-16 15,0-10 1,-9-8-16,8-17 16,10 0-16,43-1 15,17-16-15,-9-18 16,-16-35-16,-1-17 16,-9 0-1,-17 9-15,-26 0 0,-26-18 16,-8 9-1,-18 17-15,-44 1 16,-34 8-16,0 26 0,0 17 16,-9 18-1,17 17-15,35 17 16,18 9 0,26-9-16</inkml:trace>
  <inkml:trace contextRef="#ctx0" brushRef="#br0" timeOffset="137499.72">6843 14221 0,'0'0'0,"0"0"0,0 9 0,9 25 16,0 10-16,8 25 0,0 43 16,-8 10-1,0-10-15,8 36 16,-8-1 0,-1-26-16,-8 0 0,9-8 15,-9-35 1,0-43-16,-9-18 15,1-8-15,-1-18 0,-17-17 16,0 9 0</inkml:trace>
  <inkml:trace contextRef="#ctx0" brushRef="#br0" timeOffset="137739.73">6557 14186 0,'0'0'0,"0"-8"16,8-1-16,44-17 15,44-9-15,-1 1 16,18 16 0,35 10-16,-26 8 15,-36 8-15,-7 10 16,7 8-16,-8 8 15,-17 10-15,-26-10 16,-18-16-16</inkml:trace>
  <inkml:trace contextRef="#ctx0" brushRef="#br0" timeOffset="137899.6">7138 14862 0,'0'0'0,"0"0"16,0 0-1,0 0-15,18 0 16,43 9-16,25-18 16,45 0-16,25-17 15,-43 18-15,-61 8 16</inkml:trace>
  <inkml:trace contextRef="#ctx0" brushRef="#br0" timeOffset="138379.46">8615 14836 0,'0'0'0,"0"0"0,0-9 0,0 1 16,-9-1-16,-8-8 16,-27-1-1,1 18-15,-18 9 16,-43 17 0,-9 9-16,26 25 0,26 9 15,18-8 1,25-18-16,1 1 15,8-18-15,9 0 0,0-9 16,18 0 0,17 1-16,17-10 15,0-16-15,-9-1 16,1-8 0,-10-18-16,10 0 15,-10 1-15,1-1 0,-9 18 16,9-1-1,0 1-15,-1 17 16,19-9-16,16 35 0,-34 9 16</inkml:trace>
  <inkml:trace contextRef="#ctx0" brushRef="#br0" timeOffset="138909.2">9118 15113 0,'0'0'0,"9"0"0,0 9 15,-1-9-15,1 0 0,0 0 16,-1 0 0,1 0-16,9 0 15,-1 17 1,18 18-16,17 17 16,0 17-16,17 35 15,-8 0-15,-26-26 16,-18-26-16,-8-26 15,0 0 1,-9-18-16,0 1 16,-9 0-16,0-27 15,-26-51-15,1-43 16,16-44-16,10-26 16,25 8-16,18-16 15,8 25-15,9 27 16,-8-1-16,-1 18 15,-8 34-15,0 35 16,8 18-16,0 16 16,-8 1-1,0 17-15,0 35 16,17 34-16,-9 18 16,1 25-16,-1 35 15,-17-17-15,-9-17 16,18 34-1,-9-17-15,0-35 0,-8-34 16,-1-9 0,0-9-16,-8-25 15,-9-10-15,-9-8 16,9 0-16</inkml:trace>
  <inkml:trace contextRef="#ctx0" brushRef="#br0" timeOffset="139049.07">9830 14845 0,'0'0'0,"0"0"16,35 0 0,35-9-16,60-8 0,61-9 15,43-18 1,10 18-16,112 44 16</inkml:trace>
  <inkml:trace contextRef="#ctx0" brushRef="#br0" timeOffset="139469.65">12844 14195 0,'-9'9'0,"-8"25"0,-70 105 0,-43 69 16,-1 60-1,-7-8-15,-1-35 16,26-17-16,35-52 16,8 0-16,9-35 15,18-34-15,25-27 16,27-34-16,9-8 15,-1-10-15</inkml:trace>
  <inkml:trace contextRef="#ctx0" brushRef="#br0" timeOffset="140051.01">13808 14030 0,'0'0'16,"0"0"-16,-9 0 0,-17 18 16,-26 8-1,-9 26-15,0 34 16,18-8-16,34 43 16,35 44-16,26-18 15,1 27 1,7-19-16,-8-16 0,18 17 15,-27-9-15,-25-52 16,-27-8 0,-26 17-16,-8-9 0,-27-17 15,-16-26 1,7-17-16,19-35 16,-1-43-16,17-18 15,18-60 1,44-44-16,43-8 15,43-35-15,0 26 16,35 9-16,17-9 16,-34 52-16,17 35 15,-9 8-15,-34 26 16,-36 18-16,-16 17 16,-18 9-1,0 17-15,0 9 16,0 25-16,-9 53 0,-8 51 15,0 10-15,-9 16 16,0 1 0,0-35-16,8 0 15,10 8-15,-1-42 16,-8-36 0,-9-34-16</inkml:trace>
  <inkml:trace contextRef="#ctx0" brushRef="#br0" timeOffset="140734.16">15249 15373 0,'0'0'0,"0"0"16,0 17-16,18 9 0,25 35 15,9 8 1,-8 0-16,-10-25 15,-7-1-15,-1-17 16,0-9 0,-9-8-16,-8-9 15,-1-9-15,1-8 16,0-26-16,-18-27 16,0-8-16,9 18 15,-8-1-15,8 1 16,0 8-16,0 17 15,0 0-15,17 18 16,9 0-16,44 8 16,25 35-1,-8 0-15,-9 17 16,35 27-16,0 16 16,-26-8-16,-26-26 15,-27-17-15,-8-9 16,-8-9-16,-10-8 15,1-1-15,-9-8 16,0-8 0,9-18-16,-1-26 15,1-9-15,-9 9 16,9 9-16,8 8 16,9 1-16,26-1 15,44 18-15,-9 8 16,8 9-1,18 17-15,-9-8 0,-26 0 16,-25-9-16,-27 0 16,0-9-1,-18 0-15,1-8 0,-35-44 16,-35-34 0,0 8-16,1 18 15,-1-9 1,-9 9-16,27 17 0,17 26 15,26 17-15</inkml:trace>
  <inkml:trace contextRef="#ctx0" brushRef="#br0" timeOffset="140929.09">18315 15312 0,'0'0'0,"0"0"0,0 0 16,0 0 0,9 0-16,-9 0 15</inkml:trace>
  <inkml:trace contextRef="#ctx0" brushRef="#br0" timeOffset="143479.37">6400 15884 0,'0'0'0,"0"0"0,0 0 16,0 0-1,0 0-15,0 0 16,0 0-16,0 0 15,9 0-15,8 9 16,18 17 0,0 26-16,17 17 15,17 9-15,18 34 16,-9 1-16,-26-9 16,-17-35-16,-9-17 15,0-17-15,-8-9 16,-10 0-16,1-17 15,8-1-15,1 1 16,17-9 0,17-9-16,17 1 0,1-18 15,-10 0 1,1 0-16,9-9 16,8 9-16,9 9 15,-1 17-15,-25 17 16,0 0-1,-9 1-15,-8 8 0,-1-9 16,0 9 0,-8 0-16,-9 0 15,0-17-15,-8-1 0,-1 1 16,0 0 0,9-1-16,0-8 15,0-8 1,9-1-16,9-8 0,25-9 15,44-9-15,0-17 16,-18 9 0,36-18-16,25 18 0,0 8 15,35 9 1,9 17-16,-9 9 16,9 18-1,-52-10-15,8 10 16,-9 8-16,-51-18 15,-9-16-15,0-1 16,-9-8-16,0-9 16,-17 0-16,-18 0 15,-17 8-15,0-8 16,0 0 0,-8-17-16,-10 0 0,1-18 15,-9 1 1,-9 25-16,1 9 0,8 0 15,8 17-15</inkml:trace>
  <inkml:trace contextRef="#ctx0" brushRef="#br0" timeOffset="146004.39">18315 14853 0,'0'0'0,"0"0"0,0 0 0,0 0 16,9 0-16,17 0 16,34 0-16,19 9 15,-10-9-15,9-9 16,35 9-16,-9-8 15,-25-1-15,-10 0 16,-26 9 0,-17 0-16,-8 0 0</inkml:trace>
  <inkml:trace contextRef="#ctx0" brushRef="#br0" timeOffset="146199.44">18437 15174 0,'0'0'0,"0"0"0,17-9 0,18 0 0,25-25 16,62-18 0,26-9-16,-27 18 15,-17 0 1,-51 25-16</inkml:trace>
  <inkml:trace contextRef="#ctx0" brushRef="#br0" timeOffset="146514.16">19097 14108 0,'0'0'0,"0"0"0,0 0 16,0 18-16,17 25 0,18 26 16,25 18-1,27 51-15,9 10 16,-27-18 0,-8 26-16,-26-18 0,-27-34 15,-16 0 1,-27 0-16,-43-9 15,-18 0-15,18-43 16,-9-17-16,-26-18 16,27 1-1,60-10-15</inkml:trace>
  <inkml:trace contextRef="#ctx0" brushRef="#br0" timeOffset="147129.34">20417 14221 0,'0'0'0,"-9"0"0,-26 26 15,-17 9 1,0 8-16,17 17 16,35 53-1,35 17-15,26-9 0,8 27 16,-8-19-1,-9-33-15,-9-18 0,-16-9 16,-19 0-16,-8 9 16,-8-26-1,-19-8-15,-16-10 16,-18-8-16,-8-9 16,8-8-16,26-18 15,1 1 1,16-10-16,18-8 0,9-8 15,34-9-15,9-18 16,27-8 0,33-9-16,1 8 0,-17 10 15,-35 25 1,-18 9-16,0 9 16,-8 8-16,-9 9 15,0 17 1,9 9-16,-9 18 15,0-1-15,-8 9 16,8 0-16,0 17 16,17 1-16,-17-27 15</inkml:trace>
  <inkml:trace contextRef="#ctx0" brushRef="#br0" timeOffset="147504.48">21433 14888 0,'0'0'0,"0"0"16,0 0-16,0 0 16,8 9-16,27 51 15,17 35-15,0-8 16,-8-18-16,-1-8 15,-17-9-15,-9-26 16,-8-9-16,0-8 16,-1 0-16,-8-9 15,0 0-15,0 0 16,0 0 0,0-9-16,0-8 15,0-9-15,0 8 16,9 1-16,9 0 15,8 8-15,52 9 16,35 17-16,8 1 16,-51-1-16</inkml:trace>
  <inkml:trace contextRef="#ctx0" brushRef="#br0" timeOffset="148262.31">22883 14888 0,'0'0'0,"0"0"0,-9 0 16,0 17-16,-8 18 16,0 8-16,8-8 15,0-9 1,1 0-16,-1 0 0,9-18 15,0 1-15,0 0 16,0-1 0,0 1-16,17 8 0,18 1 15,8 16 1,10 1-16,-1 8 16,8 44-16,-16 17 15,-9 0-15,-18 26 16,0 17-1,-25-34-15,-1-35 0,-17-18 16,0 1 0,-9-27-16,0-8 15,-8-17-15,8-18 16,9-8-16,-17-44 16,8-42-16,26-19 15,18-34 1,34-8-16,18 34 0,9 9 15,-9 8-15,-18 26 16,0 27 0,9 16-16,18 18 0,-1 18 15,-8 16 1,9 36-16,-1 8 16,9 8-16,0 1 15,-8-9 1,-27-17-16,-8-9 15,-9-18-15,-8 1 16,-10 0-16,1-9 16,0-9-16,-1 0 15,1-8-15,0-18 16,-9-17 0,-9 0-16,9 9 15,0 8-15,0 18 16,0 8-16,17 9 15,9 9-15,35 34 16,43 27-16,1 16 16,-1 36-16,-17-19 15,-61-68-15</inkml:trace>
  <inkml:trace contextRef="#ctx0" brushRef="#br0" timeOffset="148554.06">24142 14126 0,'0'0'0,"0"0"0,0 8 15,9 44-15,8 18 16,26 42-16,27 44 15,-9-17-15,-9-9 0,9 17 16,-18-35 0,9-16-16,26-18 15,9-18 1,-17-34-16,-10-17 0,-7 0 16,-27-9-1</inkml:trace>
  <inkml:trace contextRef="#ctx0" brushRef="#br0" timeOffset="148886.01">25453 14905 0,'0'0'0,"0"0"16,0 0-1,0 0-15,-8 0 0,-10 0 16,-16 18 0,-27-1-16,-9 0 15,18 18 1,9-9-16,8 8 0,18-8 15,-1 0-15,10-8 16,-1-10 0,9 1-16,0 0 15,0-1-15,9 10 16,8-1-16,0 0 16,18 1-16,8-1 15,1 0 1,-18 1-16,0-1 15,-9 0-15,1-8 16,8 0-16,-9-1 16,-8-16-16,0 8 15</inkml:trace>
  <inkml:trace contextRef="#ctx0" brushRef="#br0" timeOffset="149128.99">25462 14845 0,'0'0'0,"0"0"0,0 0 15,0 0-15,17 8 16,27 18-16,25 43 16,9 27-16,-8-10 15,-27-16-15,-17-10 16,0-8-16,-17-17 16,0-18-1,-1-8-15,-8 0 16,0-18-16,18-17 0,8-69 15,9-27 1,-1 18-16,27-17 16,26-17-16,-35 68 15</inkml:trace>
  <inkml:trace contextRef="#ctx0" brushRef="#br0" timeOffset="149609.38">27459 13970 0,'0'0'0,"0"0"0,0 8 16,26 44-16,18 61 15,8 52-15,-9 42 16,-8-7-16,-18 16 16,1 1-16,-1-27 15,9-34 1,-17-52-16,0-35 15,-9-34-15,0-18 16,0-8-16</inkml:trace>
  <inkml:trace contextRef="#ctx0" brushRef="#br0" timeOffset="149899.28">27346 13840 0,'0'0'0,"0"0"0,9-9 0,17 0 16,26 9-16,18 26 15,25 18-15,18 42 16,-9 27-16,-34 0 16,-44-35-1,-26-1-15,-35 27 16,-17 0-16,9-26 0,-27-17 15,-8-9 1,9-17-16,8-9 16,17-18-16,27 1 15,8 0-15</inkml:trace>
  <inkml:trace contextRef="#ctx0" brushRef="#br0" timeOffset="150499.54">28189 15182 0,'0'0'0,"0"0"15,0 0-15,0-8 16,9-10-16,8-16 15,-8-18-15,-1-9 16,-8-8-16,-8-26 16,-10-1-16,1 27 15,-1 26-15,10 8 16,-1 18 0,0 17-16,1 0 0,-1 26 15,9 17 1,0 18-1,17 34-15,36 35 16,25-26-16,-9-44 16,1-25-16,-10-26 15,-16-27-15,-1-16 16,-8-18-16,-9 0 16,-17 8-16,-1 10 15,-8-1-15,0 18 16,0 17-1,0 0-15,0 0 16,0 9-16,18 60 16,17 35-16,-1-9 15,1-34-15,-9-9 16,-9-26-16,1-18 16,-1 1-16,1-18 15,-1-25 1,18-53-16,-9-43 0,0-34 15,-9-10-15,0 53 16,1 86 0</inkml:trace>
  <inkml:trace contextRef="#ctx0" brushRef="#br0" timeOffset="150709.29">29439 13996 0,'0'0'0,"0"8"16,18 36-16,8 60 15,17 43-15,27 61 16,-10-9-16,-16-8 16,-18-18-16,-17-43 15,-18 0 1,-17-9-16,-9-35 15,26-51-15</inkml:trace>
  <inkml:trace contextRef="#ctx0" brushRef="#br0" timeOffset="151102.34">29483 14888 0,'0'0'0,"0"0"0,0 0 16,0 0-16,0 0 16,17-9-16,18 1 15,8 8-15,18 0 16,0 0 0,0 0-16,-18 0 0,9 0 15,0 8 1,0 1-16,9 0 15,-17-1-15,-10-8 16,-8 0-16,0 0 16,-17 0-16,0-8 15,0-1 1,-18 0-16,0-17 16,0 0-16,1 9 15,8 0-15,0 8 16,0 0-1,17 9-15,18 0 0,-9 9 16</inkml:trace>
  <inkml:trace contextRef="#ctx0" brushRef="#br0" timeOffset="151378.95">30403 14524 0,'0'0'0,"0"0"0,0 0 0,0 0 0,0 0 16,9 26-16,17 26 16,26 26-1,0 9-15,9 8 16,-18-17-16,-16-26 16,-10-26-16,-8-18 15,-1 1-15,10-18 16,-1-17-1,9-26-15,9-43 0,0-35 16,-18 26-16,-8 61 16</inkml:trace>
  <inkml:trace contextRef="#ctx0" brushRef="#br0" timeOffset="151779.18">30846 13814 0,'0'0'0,"0"0"16,0 8 0,18 27-16,16 43 0,27 69 15,9-8 1,-10-1-16,-8 1 16,-8-35-1,-18-17-15,-17-35 16,-1-18-16,1-8 15,0-8-15,-9-10 16,0 1-16,0-9 16,8 0-16,10-9 15,16 1-15,27-1 16,9 9 0,-9 0-16,-18 17 0,0 9 15,1 35 1,-9 25-16,-18-8 15,-26-17-15,-17-9 0,-26-9 16,-17 1 0,16-27-1,19-8-15,-10-1 16,27-8-16</inkml:trace>
  <inkml:trace contextRef="#ctx0" brushRef="#br0" timeOffset="152269.43">32244 14948 0,'0'0'0,"0"0"0,0 0 0,0 0 15,0-8 1,-8-1-16,-1 1 16,-26-1-16,-17 0 15,-17-8-15,-1 8 16,9 9-16,27 0 15,8 0-15,8 0 16,1 0-16,8 0 16,1 18-1,8-10-15,0 10 0,0-10 16,0 1 0,0-1-16,8 1 15,1 0 1,8-1-16,1 1 0,16 0 15,-8-1-15,0 1 16,1 8 0,-10 1-16,0-1 0,9 0 15,-8-8 1</inkml:trace>
  <inkml:trace contextRef="#ctx0" brushRef="#br0" timeOffset="152529.43">32192 14091 0,'0'-9'0,"0"1"0,0-1 16,0 9-16,0 0 16,0 0-16,0 9 15,9 60 1,17 44-16,35 86 15,17 26-15,-9-17 0,-8-18 16,-35-42 0,0-18-16,-17-35 15,0-34 1,-1-27-16,-8-17 16</inkml:trace>
  <inkml:trace contextRef="#ctx0" brushRef="#br0" timeOffset="152789.09">32062 15018 0,'0'-9'0,"0"0"0,9 1 15,-1-1-15,10 0 16,8-8 0,26 0-16,43 0 15,10 17-15,-36 0 16,-8 17-16,8 9 15,-8 26-15,0 8 16,-9 1-16,-9-18 16,-16 1-16,7-10 15,-8-8 1,0-17-16,-8 0 16</inkml:trace>
  <inkml:trace contextRef="#ctx0" brushRef="#br0" timeOffset="153249.54">32948 14992 0,'0'0'0,"0"0"15,0 0-15,8 17 0,10 0 16,-1 18 0,1 0-16,-10-9 15,1 0 1,0-18-16,-1 1 15,-8 0-15,0-9 0,0-9 16,0-17 0,9-9-16,0 1 15,-1-1-15,1 9 16,0 9-16,-1-1 16,1 10-16,8 8 15,10 8 1,7 18-16,10 26 15,-1-8-15,1-18 0,-10 8 16,-8-8 0,-17-17-16,-9-9 15,-9-17-15,1-18 0,8-8 16,0-9 0,0 17-16,17 0 15,0 9 1,1 1-16,8 7 0,-9 18 15,1 0-15,8 35 16,52 103 0</inkml:trace>
  <inkml:trace contextRef="#ctx0" brushRef="#br0" timeOffset="154371.46">30004 14923 0,'0'0'0,"0"0"0,0 0 16,0 8-16,17 18 15,1 26-15,8 9 16,0-18 0,0-8-16,0-9 15,-9-9-15,1-8 16,-1-1-16,0 1 15,1-18-15,-1 1 16,0-10-16,1-8 16,-10-17-16,1 0 15,0 8-15,-1 0 16,1 9 0,-9 9-16,0 0 15,0 0-15,0 8 16,9 0-16,0 1 15,-1 8-15,-8 0 16,9 0-16,0 0 16</inkml:trace>
  <inkml:trace contextRef="#ctx0" brushRef="#br0" timeOffset="155443.04">30377 14853 0,'0'0'0,"18"35"0,-18-35 0,-44 26 0,44-26 16</inkml:trace>
  <inkml:trace contextRef="#ctx0" brushRef="#br0" timeOffset="186449.13">20972 2935 0,'0'26'0,"9"34"0,8 139 16,1 18-16,-1-61 15,9 34-15,-8-42 16,-1-10-16,0 18 16,1-43-16,-1-18 15,0-34 1,-8-44-16</inkml:trace>
  <inkml:trace contextRef="#ctx0" brushRef="#br0" timeOffset="186684.12">20217 3142 0,'0'0'0,"8"-17"16,45-26-16,16-26 0,70-9 16,52 17-1,-9 0-15,18-8 16,0 0 0,17-18-16,-52 1 0,-113 60 15</inkml:trace>
  <inkml:trace contextRef="#ctx0" brushRef="#br0" timeOffset="187028.74">22058 3628 0,'0'0'0,"0"0"0,0 0 0,17 17 15,1 26 1,16 35-16,-8 0 15,0-9-15,0-8 16,-17-18-16,0 1 16,0 8-16,-9-9 15,0-8 1,0-27-16</inkml:trace>
  <inkml:trace contextRef="#ctx0" brushRef="#br0" timeOffset="187609.1">22501 3775 0,'0'0'0,"0"0"16,26 0-16,17 34 16,9 27-16,0 8 15,-26-8 1,-8-18-16,-10 1 0,1-10 15,-18-8-15,1-17 16,-18-9 0,-18-9-16,-8-25 15,0-36-15,9-25 16,25 34-16,18 9 16,18 9-1,25 8-15,9 9 0,9 9 16,61 26-16,17 25 15,-27 36 1,-16 16-16,-1-8 0,-25-17 16,-27-18-1,-17 1-15,-17-1 16,-9-8-16,-9-9 16,-8-9-1,8-8-15,1-18 16,-10 0-16,1-17 0,8-8 15,-8-27-15,17-26 16,9 9 0,17 18-16,26 8 0,9 17 15,-1 18 1,27 8-16,35 18 16,8 34-1,-26 26-15,-34-17 0,-27 0 16,9 0-16,-8 9 15,-10 0 1,-16-35-16</inkml:trace>
  <inkml:trace contextRef="#ctx0" brushRef="#br0" timeOffset="187962.03">24967 4121 0,'0'0'0,"0"0"16,0 0-16,0-8 16,0-18-16,-9-26 15,-8-18-15,-18 1 16,-34 0-1,-1 17-15,18 17 16,-9-8-16,1 17 16,7 9-16,10 8 15,26 9-15,17 0 16,0 0-16,34 26 16,79 52-16,52 26 15,-8-35-15,8-17 16,139 43-16</inkml:trace>
  <inkml:trace contextRef="#ctx0" brushRef="#br0" timeOffset="188164.12">22240 2909 0,'0'0'0,"0"0"0,18 0 15,103 26-15,105 0 16,34 17-16,114 44 16</inkml:trace>
  <inkml:trace contextRef="#ctx0" brushRef="#br0" timeOffset="188392.69">25809 3766 0,'0'0'0,"0"0"16,0 0-16,35 0 0,52 17 16,43-17-1,-60-8-15</inkml:trace>
  <inkml:trace contextRef="#ctx0" brushRef="#br0" timeOffset="188760.66">27069 2787 0,'0'0'0,"0"0"0,-9 0 31,-17 0-31,0 18 0,-18 25 16,10 44-1,25 17-15,26-1 16,35 53-16,1-17 16,-10-52-16,-17-18 15,-9-8-15,-8-27 16,0-8-16,-18-9 15,-8 9-15,-35 0 16,-9-17-16,9-9 16,34-9-16</inkml:trace>
  <inkml:trace contextRef="#ctx0" brushRef="#br0" timeOffset="189029.04">27659 3264 0,'0'0'0,"0"0"15,-9 8-15,-17 18 16,9 18-16,8 16 15,9 10-15,18-18 16,8 0 0,43 26-16,44-1 0,0 1 15,-52-26 1</inkml:trace>
  <inkml:trace contextRef="#ctx0" brushRef="#br0" timeOffset="189578.84">29075 3645 0,'0'0'0,"0"0"0,0 0 16,0 0-1,-9 0-15,-8-9 16,-36 1-16,-33-10 15,7 1-15,19 8 16,-1 9-16,9 0 16,0 0-16,0 0 15,17 0-15,17 0 16,1 0 0,17 0-16,0 0 0,0 0 15,0 0 1,0 0-16,0 0 15,9 0-15,-1 0 0,10 0 16,-1 9 0,1 0-16,-1 8 15,9 0 1,9 1-16,-1-1 16,1 0-16,9 1 15,16-1-15,-16-26 16,-27 9-16</inkml:trace>
  <inkml:trace contextRef="#ctx0" brushRef="#br0" timeOffset="189842.45">29075 2155 0,'0'0'0,"0"0"0,0 0 15,17 26-15,35 69 16,44 96 0,-1 34-16,-25-17 0,-18 34 15,-18-8 1,1-43-16,-9-1 16,0-60-16,0-34 15,9-10-15,-9-16 16,0-10-16,-8-34 15</inkml:trace>
  <inkml:trace contextRef="#ctx0" brushRef="#br0" timeOffset="190339.02">29969 4139 0,'0'0'0,"0"0"15,0-9-15,9-8 16,8-44 0,1-17-16,-10 9 0,-8 8 15,-8 9 1,-1-9-16,-9 1 16,1 17-1,0 8-15,-1 9 16,10 9-16,8 17 15,0 0-15,0 8 16,0 18-16,17 26 0,26 43 16,36 18-1,7-26-15,-25-35 16,-9-26-16,0 0 16,27-26-1,7-18-15,1-34 16,-17-8-16,-18-1 15,-9 9-15,-17 0 16,0 18-16,0-1 16,-8 18-16,-1-1 15,1 18-15,16 26 16,27 35-16,9 60 16,-18 0-1,-26-17-15,-9 0 0,-17-34 16,-35-1-16,9-35 15</inkml:trace>
  <inkml:trace contextRef="#ctx0" brushRef="#br0" timeOffset="190998.9">28979 3740 0,'0'0'0,"0"0"0,-9 0 16,-17-9-16,-26 1 15,-17 8-15,17 0 16,8 0 0,1 8-16,-1 1 0,10 0 15,-1-1 1,18 1-16,-1 0 16,10 8-16,8 9 15,8 9-15,10-1 16,8 1-16,34 8 15,10-17-15,-9-17 16,-18-18 0,1 1-16,-18-18 15,0 0-15,0 0 16,-9 8-16,-8 1 16,-1 8-16,1 9 15,-9 0 1,17 26-16,10 26 0,16 18 15,26 16-15,36 53 16,-10-9 0,-51-78-16</inkml:trace>
  <inkml:trace contextRef="#ctx0" brushRef="#br0" timeOffset="192559.48">20043 5438 0,'0'0'0,"0"0"0,17 0 15,62 26 1,51 8-16,61 10 15,26 8-15,26 17 16,26-17-16,18-9 16,86-8-16,18-26 15,17-1 1,35-16-16,44-10 0,25 1 16,-8 0-1,51-9-15,71 17 16,-53 18-16,-35-9 15,53-9-15,-27 9 16,-77 9-16,-27-9 16,-26 0-1,-43 0-15,-61 0 0,-35 8 16,-43 10 0,-52-18-16,-27 8 15,-51 10 1,-1-10-16,-16 10 0,-36-1 15,-8-8-15,-18-1 16,-17 1 0,0 0-16,9-1 0,0 1 15,8-9 1,9 0-16,-8-9 16,-18 1-1,0-18-15,-9-18 0,-8-8 16,-9-17-16,-17-44 15,-9-51 1,-9-18-16,-9-35 16,18 1-16,0-9 15,-8-35-15,-1 26 16,-17-43-16,8 34 16,1-8-1,0 9-15,-1 16 16,9 18-16,9 27 0,0-10 15,9 61 1,8 43-16,1 10 16,-10 7-16,1 18 15,-9 0 1,0 18-16,-9-1 16,-8 9-16,-18 9 15,9 17-15,-9 0 16,-35 0-16,-51 17 15,-1 0-15,-34 18 16,-35-9-16,-53-9 16,-34-17-16,18-8 15,-70-10-15,-44-16 16,-25-10 0,-18-16-16,17 8 15,-17 0-15,1 17 16,-19 9-16,10-26 15,8-8-15,0-10 16,17 10-16,18-1 16,44 26-16,16 1 15,1 16 1,-18 1-16,78 8 0,44 1 16,9 8-1,34 0-15,18 8 16,34 1-16,-34 8 15,34 9-15,44 18 16,-26 25-16,-1 18 16,27-27-1,17 9-15,-26 35 16,-17 35-16,26-26 16,17 17-16,26 25 15,18-7-15,0 42 16,-1 9-16,27 1 15,-1 8-15,27 17 16,8 17-16,1 1 16,8 17-16,0-9 15,17 61 1,1-35-16,8-17 16,0 34-16,35 96 15</inkml:trace>
  <inkml:trace contextRef="#ctx0" brushRef="#br0" timeOffset="199061.1">9466 10635 0,'0'0'0,"0"0"0,0 0 0,0 0 16,0 0-16,0-9 16,0-8-16,8-18 15,-8-17 1,0-8-16,0 8 0,-8-9 15,-1-17-15,0-8 16,1-10 0,-10 18-16,1 0 0,0-8 15,-1 8 1,1-9-16,17 9 16,0-8-16,26-10 15,17-16 1,18 8-16,9 0 0,16 0 15,1 17 1,9 1-16,-1 8 0,1 8 16,-1 10-1,1-1-15,8 9 16,-8 17-16,34 10 16,18-10-16,-27 18 15,-17 17 1,27-9-16,8 9 0,-9 0 15,-9 0 1,18 9-16,-8-9 16,-10-9-16,9 9 15,1 0-15,-1 0 16,0 0-16,-17 9 16,-9-9-1,18 0-15,8 0 0,-17 8 16,-9-25-16,35 8 15,18 18 1,-19-18-16,-33 9 0,-1 18 16,0-10-1,18 1-15,17 0 16,-18-9 0,-34 0-16,9 26 0,8 8 15,-17 1 1,34-1-16,-17 10 15,-43-1-15,9-8 16,-1-1-16,9 18 16,-8 0-1,-9 9-15,-1 8 16,-8 1-16,-8-19 16,8 19-16,0-1 15,-8 0-15,-1-8 16,-8 0-16,-1-9 15,1 0-15,-9 8 16,0 1-16,0-9 16,-8 0-16,8 0 15,-9-9 1,0 0-16,-8 9 16,0 0-16,0 9 15,-18 0-15,0-9 16,0 0-16,-8 8 15,-9 1-15,-9-1 16,-8 1-16,-1 0 16,1-1-16,-9 1 15,0-9 1,-9 0-16,0 9 16,0-27-16,44-17 15</inkml:trace>
  <inkml:trace contextRef="#ctx0" brushRef="#br0" timeOffset="211163.78">1129 4780 0,'0'0'0,"0"0"0,0 0 0,0 0 0,0 0 16,0 0-16,0 0 15,0 0 1,0 0-16,0 0 0,0 0 15,0-9-15,9 0 16,8 1 0,0-10-16,9 1 15,-8 0-15,8-1 16,0 1-16,0 0 16,0 8-1,9 0-15,-9 1 0,-9 8 16,9 0-16,0 0 15,0 0 1,0 0-16,-8 17 0,8 0 16,9 18-1,-18 17-15,9 0 16,0 0 0,-9-9-16,9 0 0,-17 9 15,8 9 1,1-9-16,8 9 15,-17-18-15,8-8 16,0-9-16,9 0 16,0-18-16,0 1 15,9-18 1,-17 1-16,8-18 0,0 0 16,17-9-1,-17 0-15,9 9 16,0 0-16,8 0 15,0 0-15,1 0 16,-18 9-16,0 0 16,0-1-16,0 1 15,-9 17-15,1 0 16,-9 0 0,8 0-16,0 17 15,-8 1-15,8 8 16,1 34-16,-1 10 15,-8-10-15,-1-8 16,1-8-16,0-18 16,-9 0-16,0 0 15,8-9 1,1-8-16,9-1 0,-1 1 16,0 0-1,18-1-15,8-8 16,1-8-16,-9-1 0,-9-8 15,0 8 1,0-8 0,-9-1-16,0 1 15,1 8-15,-1 1 16,1 8-16,-1 0 16,0 0-16,1 17 15,8 0-15,8 1 16,1 8-1,0 8-15,-9 1 16,9 17-16,-1 8 16,-7-8-16,-1-8 15,0-1-15,-9-17 16,0 0-16,1 0 16,-10-17-1,1-1-15,8 1 0,1-9 16,8 0-16,9-9 15,-1 1 1,1-1-16,-9-8 16,0-1-16,0 1 15,0 0-15,0 8 16,0 0-16,0 1 16,1 8-1,-10 0-15,0 0 16,1 8-16,-1 10 0,0-1 15,-8 9 1,0 0-16,-1 9 16,1 25-16,0 27 15,-1-1-15,1-16 16,-9-18-16,0 0 16,9 0-1,0 0-15,-1-9 0,1 0 16,0-17-16,8 0 15,0-8 1,1-10-16,-1 1 0,0 0 16,1-9-1,-1-9-15,9 0 16,9 1 0,-9-10-16,0 1 15,0 0-15,-9 8 16,1 0-16,-1 1 15,-8-1-15,0 0 16,-1 9-16,1 0 16,0 0-16,-1 0 15,1 0 1,0 18-16,8-1 0,0 26 16,1 9-1,-1-8-15,1-1 16,-1-9-16,0 1 15,18-9-15,0 0 16,8 0-16,1-17 16,-18-1-1,0 1-15,0-9 16,0 0-16,9-9 16,8 1-16,-8-1 15,8-17-15,-8 0 16,0 0-16,-9 0 15,0 9-15,0 0 16,-9-1 0,-8 1-16,-1 17 15,1 0-15,0 0 16,8 9-16,1 8 16,-1 9-16,0 0 15,1 0-15,-10 0 16,10 8-16,-1 18 15,0 0-15,1 0 16,17 0 0,-1 0-16,18-8 15,9-1-15,9-8 16,-10 8-16,-33-17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24575,'1'6'0,"1"3"0,1-1 0,0 0 0,0 0 0,1 0 0,0 0 0,7 10 0,-6-10 0,53 76 0,41 29-535,47 22-1606,-62-67 1769,4-4-1,2-3 0,3-5 1,2-4-1,2-4 0,3-4 0,151 45 1,-177-69 181,1-4 1,118 12-1,-129-24-74,1-3 0,-1-2 0,88-14-1,-84 3 185,-1-3 1,-1-2-1,94-39 0,-107 33-103,-2-2-1,-1-2 1,-2-2 0,73-56-1,-56 28 161,-2-2 1,-3-3-1,60-81 0,-59 62 463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24575,'0'0'0,"1"1"0,49 180 12,-16-62-204,122 608-711,-127-493 1013,-3-17-1405,-18-156-4628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1 0,0 11 0,0 24 0,0 30 0,2 27 0,3 23 0,1 19-1073,3 8 1073,1-5 0,1-15 0,1-18 0,0-20 0,-3-21 0,-1-20-7118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24575,'2'2'0,"50"57"0,21 15 0,37 27-516,40 21-1547,-25-29 1183,4-5 0,222 113 0,-287-171 771,1-2 0,2-3 0,127 29 0,-152-46-64,1-2 0,0-1 0,0-3-1,0-1 1,0-2 0,0-3 0,68-13 0,-61 5 173,-1-3 0,-1-2 0,0-2 0,-1-2 0,80-50 0,-60 26 0,-2-3 0,113-109 0,-132 111-91,-2-2 0,-2-2-1,-2-2 1,48-82 0,-70 100 158,-1 0 0,-1-1-1,-2 0 1,-2-1 0,-1-1-1,-2 0 1,-1 0 0,5-74-1,-14 43-1361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1291 120 24575,'-3'-2'0,"-11"-9"0,0 2 0,-1-1 0,1 2 0,-2 0 0,1 1 0,-24-7 0,0 2 0,-66-10 0,45 14-188,0 2 0,-1 3-1,1 3 1,-1 3 0,-90 15-1,67-2 66,0 4 0,2 3-1,-106 46 1,165-60 96,0 1 0,-38 24-1,59-32 30,0-1-1,0 1 0,0 0 0,0-1 1,0 1-1,-2 3 0,4-4-2,0 0 0,-1-1 0,1 1 0,0-1 0,-1 1 0,1-1 0,0 1-1,0 0 1,0-1 0,0 1 0,-1-1 0,1 1 0,0 0 0,0-1 0,0 1 0,0 0 0,0-1 0,1 1 0,-1 0 0,1 1 12,0-1 0,0 1 0,0-1 0,1 0 0,-1 1 0,0-1 0,1 0 0,-1 0 0,1 0 0,-1 0 0,1 0 0,0 0 0,-1-1 0,1 1 0,0 0 0,0-1 0,-1 0 1,3 1-1,37 8 308,0-2 0,64 4 1,-49-7-292,377 27 406,-420-30-410,0 0 0,-1 0-1,24 7 1,-31-6-25,0 0 0,1 0 1,-1 1-1,0-1 0,0 1 1,0 0-1,-1 1 0,1-1 1,-1 1-1,7 7 0,51 69 90,-24-29-1543,-2-6-5372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24575,'-1'3'0,"-30"266"-482,5 397 0,26-659 495,0 13-41,1-17 69,0-8 94,2-15-38,0-1 0,2 1 0,1 0 0,0 1 0,1-1 0,1 1 0,1 1 1,14-22-1,-18 31-110,2 1 0,-1 0-1,1 0 1,0 1 0,1 0 0,-1 0 0,2 1 0,8-6 0,-10 8 17,1 0 0,-1 1 0,0 0 0,1 0 0,0 1 0,-1 0 0,1 0-1,0 1 1,0 0 0,0 0 0,12 1 0,-4 1-4,-1 1 0,0 1 0,0 0 0,0 1 0,22 9 0,71 39 0,-77-37 0,277 139-2008,-227-115-4175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1244 24575,'-3'-2'0,"-1"-1"0,1 1 0,-1 0 0,1 0 0,-1 0 0,0 0 0,0 1 0,-7-3 0,-1 1 0,-14-5 0,0 1 0,0 1 0,-1 1 0,0 2 0,0 1 0,-36 1 0,22 4 0,0 1 0,-1 2 0,-55 15 0,73-15 0,0 2 0,1 0 0,1 1 0,-1 1 0,1 1 0,-36 25 0,32-13 0,25-22 0,-1 1 0,0 0 0,1 0 0,0 0 0,-1 0 0,1 0 0,0 0 0,0 0 0,0 0 0,-1 4 0,2-6 0,0 1 0,0-1 0,-1 0 0,1 1 0,0-1 0,0 1 0,0-1 0,0 0 0,0 1 0,0-1 0,0 0 0,0 1 0,0-1 0,0 0 0,0 1 0,0-1 0,1 1 0,-1-1 0,0 0 0,0 1 0,0-1 0,0 0 0,1 0 0,-1 1 0,0-1 0,0 0 0,0 1 0,1-1 0,-1 0 0,0 0 0,1 1 0,-1-1 0,0 0 0,1 0 0,-1 0 0,0 1 0,1-1 0,-1 0 0,0 0 0,1 0 0,-1 0 0,2 0 0,-1 0 0,1 0 0,-1 0 0,1 0 0,-1-1 0,0 1 0,1 0 0,-1-1 0,1 1 0,1-2 0,2-1 0,0 0 0,-1 0 0,1 0 0,-1-1 0,0 1 0,0-1 0,5-6 0,0-1 0,-1-1 0,8-13 0,0-6-78,-1-2 0,-1 1 0,-2-2-1,-1 0 1,9-49 0,-10 24-164,-2 0 0,-1-89-1,-9 81 243,-2 0 0,-3 1 0,-19-74 0,14 88 0,-3 2 0,-2 0 0,-2 1 0,-38-70 0,47 101 0,0 1 0,-1 0 0,-26-29 0,35 44 0,1 1 0,-1-1 0,0 1 0,1-1 0,-1 1 0,0 0 0,0 0 0,0 0 0,-3-1 0,5 1 0,0 1 0,-1 0 0,1 0 0,0 0 0,-1 0 0,1 0 0,-1 0 0,1 0 0,0 0 0,-1 0 0,1 0 0,0 1 0,-1-1 0,1 0 0,0 0 0,-1 0 0,1 0 0,0 0 0,-1 1 0,1-1 0,0 0 0,-1 0 0,1 1 0,-1 0 0,0 0 0,1 0 0,-1 0 0,1 0 0,-1 0 0,1 0 0,0 0 0,-1 0 0,1 0 0,0 0 0,0 2 0,-1 6 0,1-1 0,1 1 0,-1-1 0,1 0 0,3 10 0,28 94 0,30 48-252,27 34-760,94 137-934,-124-241 1164,108 128 0,-118-165 721,2-3-1,2-1 0,3-3 1,1-3-1,73 42 0,64 24-1608,-176-100 1489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24575,'-3'4'0,"-12"31"0,8-15 0,-25 53 0,-66 115 0,-61 60 0,124-195 0,27-41 0,-1 1 0,1 0 0,0 1 0,-7 16 0,14-28 0,1 0 0,-1-1 0,0 1 0,1 0 0,0 0 0,-1 0 0,1 0 0,0 0 0,0 0 0,0-1 0,0 1 0,1 0 0,-1 0 0,0 0 0,1 0 0,-1 0 0,1-1 0,0 1 0,-1 0 0,1 0 0,0-1 0,0 1 0,2 2 0,2 0 0,-1 0 0,0 0 0,1 0 0,0-1 0,0 1 0,10 4 0,14 6 4,52 18-1,34 3-67,-68-22-64,583 147-797,-545-142-255,-19-5-4721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24575,'0'0'0,"0"0"0,0 1 0,0 13 0,2 21 0,1 26 0,-2 39 0,-4 33 0,-3 21-1524,0 15 1524,-1 5 0,1-8 0,0-26 0,3-38-6667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0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113 553 24575,'-3'4'0,"-8"12"0,1 1 0,0 1 0,-12 30 0,11-16 0,-9 37 0,11-30-166,-5 63 0,12-62-277,1 0-1,7 56 1,0-50 164,2 0 0,3-1 0,1-1 0,2 0-1,2 0 1,29 54 0,-18-48-171,2-2-1,3 0 1,1-3-1,72 76 1,-55-72 263,2-2 1,3-3-1,1-2 1,2-3-1,1-2 1,2-3-1,2-2 1,1-4-1,75 24 1,-71-32 186,1-3 0,0-3 0,1-4 0,1-2 0,129-3 0,-133-8 0,0-4 0,-1-3 0,0-2 0,0-3 0,-1-3 0,77-34 0,-80 25-30,-2-3 1,0-3-1,-3-2 1,-1-2-1,-1-4 1,-3-1-1,58-60 1,-74 64-152,-2-2 1,-2-2-1,52-86 1,-65 90 35,0 0 0,-3 0 0,-1-2 0,-2 0 0,11-56 1,-18 61 144,-2 0 0,-1-1 0,-2 1 0,-1-1 0,-2 1 0,-1-1 0,-13-54 0,6 53 0,-1 0 0,-2 1 0,-2 0 0,-1 1 0,-1 1 0,-42-61 0,24 49-104,-1 2-1,-3 2 1,-1 1 0,-2 2 0,-2 2 0,-1 2 0,-81-47 0,66 48 56,-2 3 0,-1 2 0,-2 4 1,0 2-1,-134-27 0,137 40 43,0 3-1,-108 1 1,89 10 220,-122 22 1,-63 33 1858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18:52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7816 2068 0,'0'0'0,"0"0"0,0 9 16,8 26-16,10 25 15,-1 36-15,1 51 0,-1 0 16,9 35 0,9 26-16,17 43 15,17 18 1,9 16-16,9 62 0,-17 8 16,-27-8-1,1 16-15,8 44 16,8 27-16,19 7 0,-1-16 15,-17-1 1,-9-8-16,-18-52 16,10-70-1,8-17-15,9-34 16,0-61-16,-9-44 16,-26-60-16,-18-52 15,1-34-15,8-36 16,-8 10-16</inkml:trace>
  <inkml:trace contextRef="#ctx0" brushRef="#br0" timeOffset="840.81">8519 2146 0,'9'0'0,"34"0"0,61-8 16,122 16 0,148 36-16,60-10 0,9-25 15,26 0 1,-9-9-16,-8-9 16,-1-17-1,-25 0-15,-70-17 0,-52-1 16,0 10-16,-26 16 15,-53 10 1,-51 8-16,-18 8 0,-8 18 16,-53 9-1,-16 17-15,-19 9 16,1 8 0,9 44-16,-10 25 0,-16-8 15,-1 61 1,-8 8-16,0 35 15,8 43-15,-8-9 0,0 44 16,8 61 0,18-9-16,26-18 15,26 0-15,-9 27 16,-26 17 0,-9-53-16,27-51 15,17 35-15,-18-53 16,-34-42-16,-17-27 0,-10-26 15,-8-8 1,-17-53-16,-18 1 16,-17-1-16,-34 1 15,-71-18-15,-68-8 16,-53-35 0,-87-35-16,-78-25 15,-26-1-15,-26 0 16,9 18-16,-9 17 15,0 8 1,26 1-16,26 17 16,9 0-16,52-17 15,61-35-15,0-35 16,-53-34-16,-60-18 16</inkml:trace>
  <inkml:trace contextRef="#ctx0" brushRef="#br0" timeOffset="1595.14">3474 2770 0,'0'0'0,"-9"9"0,0 60 0,9 78 15,9 70 1,17 8-16,26-60 16,26 25-1,9-43-15,-26-34 0,34 0 16,44 8-16,-17-35 15,8-25 1,35-26-16,-17-35 0,-9-44 16,26-34-1,-35 1-15,-34-10 16,8-60 0,-17-9-16,-27-9 0,-33-17 15,-36 26 1,-43-34-16,0 43 15,-44 34-15,-43 0 0,-8 27 16,-18 16 0,8 53-16,18 26 15,-8 25 1,16 10-16,53 8 0,52-26 16</inkml:trace>
  <inkml:trace contextRef="#ctx0" brushRef="#br0" timeOffset="1955.83">3969 3619 0,'0'0'15,"0"0"-15,0 0 0,0 0 16,0 0-16,0 0 16,17 0-16,9 0 15,26 0 1,0 0-16,0 0 16,9 0-16,35 0 15,8 0-15,-17 0 16,-26 0-16,-18 0 15,-17 0-15,0 0 16,-17-9-16,-1 1 16,10-36-1,-9-25-15,-1 43 16</inkml:trace>
  <inkml:trace contextRef="#ctx0" brushRef="#br0" timeOffset="2480.07">3917 5836 0,'0'-8'0,"-9"-1"0,0 0 16,-17 1-16,-17 8 0,-1 8 15,-8 10 1,17-1-16,9 9 15,9 26-15,34 52 16,27 17-16,8 0 16,26 18-16,26 0 15,9-35 1,-35-53-16,1-25 0,25 0 16,9-26-1,-9-34-15,-26-44 16,-17-9-16,-9-43 15,-9-43-15,-25 17 16,-27-26-16,-8 9 16,-18 69-1,-52-9-15,-17 10 16,8 42-16,1 26 16,-35 18-16,60 26 15</inkml:trace>
  <inkml:trace contextRef="#ctx0" brushRef="#br0" timeOffset="2721.66">3925 6036 0,'0'0'0,"0"0"15,0 0-15,9 0 16,17 0-16,35 0 16,0 0-1,-1 0-15,19 0 0,33 17 16,10-8 0,-53-9-16</inkml:trace>
  <inkml:trace contextRef="#ctx0" brushRef="#br0" timeOffset="3340.04">3873 8045 0,'0'0'0,"-9"0"16,1 17-1,-1 9-15,9 26 16,17 26-16,18 9 15,26-18-15,35 1 16,-18-36-16,17-8 16,44-9-16,0-17 15,-43-17-15,-1-35 16,1-26 0,-18 18-16,-17-10 15,-18-25-15,-26-26 16,-34 25-16,-18 1 15,-17-17-15,-17 8 16,-27 8-16,-17 18 16,18 44-16,8 25 15,-35 26 1,-182 44-16</inkml:trace>
  <inkml:trace contextRef="#ctx0" brushRef="#br0" timeOffset="3569.73">4221 8374 0,'0'0'0,"0"-8"16,0-10-16,0-8 15,8 0-15,-8 0 16,9 0-16,0 9 15,-1 0-15,10-1 16,25 1-16,18 8 16,26 1-1,8 8-15,-51 8 16</inkml:trace>
  <inkml:trace contextRef="#ctx0" brushRef="#br0" timeOffset="4039.96">5549 3567 0,'0'0'0,"0"0"16,9 0-16,104 0 15,87 9-15,86 8 16,35-8-16,-51-9 15,8-26-15,-35-18 16,-61-8-16,148-69 16</inkml:trace>
  <inkml:trace contextRef="#ctx0" brushRef="#br0" timeOffset="4289.84">5636 2744 0,'0'0'0,"0"0"0,0 0 16,9 0 0,43 35-16,61 86 0,8 44 15,-25 51 1,-35 35-16,-18 0 15,-26 44-15,-17-61 16,9-174-16</inkml:trace>
  <inkml:trace contextRef="#ctx0" brushRef="#br0" timeOffset="4639.96">5080 5828 0,'0'0'0,"0"0"0,0 0 0,18 0 16,34 8-16,87 1 16,60-26-16,45-9 15,68-26 1,-25-9-16,8 0 16,44 1-16,-61 16 15,-87-7-15,-18-10 16,131-43-16</inkml:trace>
  <inkml:trace contextRef="#ctx0" brushRef="#br0" timeOffset="4859.97">5645 5074 0,'0'0'0,"0"0"16,8 35-16,18 60 15,35 104-15,26 26 16,-35 9-16,0 0 16,-34 26-1,-44 147-15</inkml:trace>
  <inkml:trace contextRef="#ctx0" brushRef="#br0" timeOffset="5189.76">5254 7690 0,'0'0'0,"0"0"16,0 0-16,52-9 0,61-8 16,104-9-1,52 9-15,18-9 16,52-18-16,-27-8 15,-43 0-15,-17 9 16,-26 8-16,-87 9 16,-78 9-1,-44 8-15</inkml:trace>
  <inkml:trace contextRef="#ctx0" brushRef="#br0" timeOffset="5389.83">5706 6962 0,'0'0'0,"8"9"0,44 60 15,87 165 1,9 95-16,0 44 15</inkml:trace>
  <inkml:trace contextRef="#ctx0" brushRef="#br0" timeOffset="6120.22">15119 3957 0,'0'0'0,"9"-9"0,52-8 0,86-1 16,114 18-16,43 9 15,-44-9 1,36 9-16,-36-9 16,-34-18-16,-26-8 15,-44 0-15,9 0 16,-61 9 0,-34 8-16,-27 9 0,-17 0 15,0 18 1,0 25-16,0 26 15,-17 35-15,0 61 0,-1 8 16,-8 18 0,0-18-1,0-26-15,18 9 16,-10-35-16,1-34 0,-9-26 16,0-27-1,0-16-15</inkml:trace>
  <inkml:trace contextRef="#ctx0" brushRef="#br0" timeOffset="6359.95">16100 3255 0,'0'0'0,"0"0"0,0 0 0,9 43 15,26 70-15,26 78 16,8 25 0,-8 9-16,-18-8 15,-8-1-15,0-42 16,-9-53-16,26-34 16,44-18-16,-44-43 15</inkml:trace>
  <inkml:trace contextRef="#ctx0" brushRef="#br0" timeOffset="6660">17064 4996 0,'0'0'0,"0"0"0,0 0 16,26 0-16,35 9 15,17-9-15,61 8 16,18-16-16,-18-1 16,17-8-1,-17-9-15,-44 0 0,-34-9 16,0-8-16,-18 8 15,-25 1 1,-10 16-16</inkml:trace>
  <inkml:trace contextRef="#ctx0" brushRef="#br0" timeOffset="6835.46">17203 4866 0,'0'0'0,"26"9"0,35 34 16,78 44-16,35 51 16,-44-8-16,0-8 15,1 25 1,94 130-16</inkml:trace>
  <inkml:trace contextRef="#ctx0" brushRef="#br0" timeOffset="6980.01">18272 5057 0,'0'0'0,"-9"52"16,-9 60 0,-34 36-16,-34 33 15,-79 140-15</inkml:trace>
  <inkml:trace contextRef="#ctx0" brushRef="#br0" timeOffset="7159.94">17316 6036 0,'0'0'0,"0"17"0,0 26 0,18 18 15,-1-1 1,-8-25-16,-1-18 16</inkml:trace>
  <inkml:trace contextRef="#ctx0" brushRef="#br0" timeOffset="7310.01">17386 7196 0,'0'0'0,"0"0"0,0 0 16,0 18-16,0-10 15</inkml:trace>
  <inkml:trace contextRef="#ctx0" brushRef="#br0" timeOffset="7749.92">16361 7716 0,'0'0'0,"0"0"0,0 0 0,17 0 15,79 26-15,52 0 16,60 9 0,35-18-16,18-8 15,8-9-15,-35-18 16,-25 1 0,-44 0-16,8-1 15,-68 10-15,-45-1 0,-16 9 16,-9 0-1,-18 0-15,-8 17 16,-1 53-16,-8 33 0,-34 19 16,-36 34-1,-8 0-15,8-9 16,18-9 0,9-25-16,0-26 0,16-35 15,19-18 1,8-16-16</inkml:trace>
  <inkml:trace contextRef="#ctx0" brushRef="#br0" timeOffset="7990.16">17099 7170 0,'0'0'0,"0"0"0,0 0 15,18 35 1,25 86-16,0 44 16,1 43-1,-9 8-15,-27-17 0,1-8 16,0-52 0,-1 8-16,1-9 15,0-86-15</inkml:trace>
  <inkml:trace contextRef="#ctx0" brushRef="#br0" timeOffset="8274.94">18115 8981 0,'0'0'0,"0"0"16,18 8-16,25 1 16,79 0-16,34-1 15,-26-8 1,18-8-16,-18-10 15,-34 10-15,-62 8 16</inkml:trace>
  <inkml:trace contextRef="#ctx0" brushRef="#br0" timeOffset="8479.83">18211 8833 0,'0'0'0,"0"0"0,8 18 16,45 34-1,42 26-15,18 34 16,-26 18 0,-18-26-16,-34-61 0</inkml:trace>
  <inkml:trace contextRef="#ctx0" brushRef="#br0" timeOffset="8669.96">19235 8851 0,'0'0'0,"-8"17"15,-10 26-15,-42 96 16,-53 69-16,-26 17 15,17 17-15,1-51 16,-18 0-16,-87 103 16</inkml:trace>
  <inkml:trace contextRef="#ctx0" brushRef="#br0" timeOffset="9974.73">9822 3420 0,'0'0'0,"-9"0"0,-17 0 16,-35 17-16,-43 35 15,9 9-15,25-1 16,18 10 0,17 33-16,35 1 15,35 0-15,43 35 0,18 8 16,-27-43-1,-17-17-15,0-1 16,-17-16-16,-18-10 0,-17-16 16,-8-10-1,-1-16-15,-26-10 16,-34-16 0,-18-18-16,9-9 0,26 0 15,17 1 1,18-1-16,25-17 15,18-26-15,35 9 0,0-1 16,0 19 0,17 16-16,17 9 15,-16 9 1,-19 17-16,-16 8 16,-1 18-16,1 35 15,-1 17-15,-8 26 16,17 43-16,-17 0 15,-1-8-15,-8 17 16,0-18-16,-8-34 16,-1-17-1,-8-18-15,0-26 16,-1-17-16,-8-17 16,-8-18-16,-1-17 15,-17-43-15,-9-43 16,0-18-16,1-52 15,8 0 1,8 78-16,18 0 16,9 0-16,8 17 15,9 9-15,18 18 16,34 8-16,-9 9 16,10 25-16,33 1 15,-7 26-15,-36 25 16,-17 27-16,-17 8 15,-35 0-15,-43 9 16,-18 18 0,0-1-16,0-34 15,-8-9-15,17-18 16,17-16-16,26-10 16,9-8-16</inkml:trace>
  <inkml:trace contextRef="#ctx0" brushRef="#br0" timeOffset="11280.01">11272 4987 0,'0'0'0,"26"0"0,9 0 16,8-8-1,9-10-15,9-16 16,9-18 0,-10 0-16,1 0 0,-17 0 15,-10 0 1,-8-9-16,-17 1 15,-9-1-15,-9 18 0,-17 8 16,0 9 0,-8 17-16,8 18 15,-9 17-15,-9 9 16,10 8 0,-1 9-16,9 26 15,17 0-15,9-9 16,18-25-16,16-1 15,44 0-15,27-8 16,8-35-16,34-18 16,1-33-16,-27-10 15,-16-8-15,7 8 16,-16 0 0,-27-8-16,-25 17 15,-18 0-15,-17 17 16,-18 18-16,-17 0 15,-18 17 1,1 17-16,-18 18 16,-8 17-16,8-9 15,9 9-15,17 9 16,26 25-16,18-8 16,9-26-16,16-8 15,18-1-15,35 0 16,9-26-16,-27-8 15,-17-18-15,0-8 16,-8-9-16,-1-17 16,-8 0-1,-18-9-15,-8 8 16,-18 10-16,1-10 16,-1 1-16,-8 8 15,-1 1 1,1-1-16,0 18 0,17-1 15,0 18-15,0 0 16,0 0 0,0 0-16,17 18 0,18 8 15,17 8 1,9 18-16,-1 0 16,-8 0-1,-8-17-15,-18-9 16,0-17-16,-17-1 0,-1-16 15,1-10 1,0-8-16,-1-17 0,1-9 16,-9-35-1,-17-17-15,-9 18 16,0 34-16,0 9 16,-9 8-16,0 18 15,0-1-15,1 1 16,16 8-1,1 9-15,-1 0 16,10 0-16,-1 0 16,0 0-16,1 0 15,-1 0-15,0 0 16,1-8 0,-10-1-16,-16-17 15,-27-35-15,-26-17 0,17-8 16,10 25-1,25 18-15,18 8 16,-1 9-16,10 9 16,8-1-1,8 10-15,36 8 16,34 26-16,9 69 16,8 35-16,18 43 15,0 0-15,-26-34 16,-9 8-16,-9-17 15,-8-26-15,-26-52 16</inkml:trace>
  <inkml:trace contextRef="#ctx0" brushRef="#br0" timeOffset="11919.74">13903 4303 0,'0'0'0,"0"0"0,0 9 15,0 34-15,18 9 16,16-9-16,1 1 15,9-18-15,-10 0 16,-8-18-16,-8 1 16,-1-18-1,1-34-15,-1-35 16,-8-9-16,-9-16 16,-35-19-16,-9 1 15,1 34-15,8 44 16,18 8-16,0 18 15,17 17-15,8 9 16,27 60-16,17 44 16,18 60-1,-1 17-15,9 1 0,9-9 16,-18-52 0,-16-18-16,-10 1 15,-8-18 1,-9-43-16,-9-8 0,-8-18 15,0 0-15,-1-18 16,-8 1 0,0-9-16,-8-17 15,-10-35-15,-43-35 16,-25-8-16,7-1 16,10-8-1,25 18-15,18 25 0,9 9 16,17 0-16,9-17 15,52-9 1,43-26-16,-43 52 0</inkml:trace>
  <inkml:trace contextRef="#ctx0" brushRef="#br0" timeOffset="12252.22">13130 4269 0,'0'0'0,"0"0"0,0 0 15,0 0-15,-8 0 16,-18 8 0,-18 10-16,1 16 0,-1 1 15,1 8-15,-9 0 16,26 1 0,9 16-16,25 44 0,10 0 15,-10-60 1</inkml:trace>
  <inkml:trace contextRef="#ctx0" brushRef="#br0" timeOffset="12780.09">9709 5498 0,'0'0'0,"0"0"0,-9 0 16,1 0-16,-19 26 15,1 44-15,9 25 16,0-17-1,-1 9-15,18 25 16,0-8-16,0-17 16,9-27-16,0-8 15,-1 0-15,10 0 16,-1 0-16,0-8 16,10-1-16,16-8 15,35-1 1,9-8-16,-9-8 0,0-10 15,26-16-15,-51 8 16</inkml:trace>
  <inkml:trace contextRef="#ctx0" brushRef="#br0" timeOffset="13000.18">10603 6044 0,'0'0'15,"0"0"-15,0 35 0,26 43 16,18 34 0,17 27-16,-1 0 15,1-35-15,-26-61 16</inkml:trace>
  <inkml:trace contextRef="#ctx0" brushRef="#br0" timeOffset="13759.85">11385 6105 0,'-9'0'0,"1"8"16,-27 18-16,-9 26 16,10-8-1,-1-1-15,18-17 0,-1 0 16,18 0 0,9 0-16,17-9 15,26-8-15,9 0 16,-9-18-16,9 0 15,8 9-15,9 0 16,-17 18-16,-9 8 16,0 43-16,-8 26 15,-18 9 1,-17 52-16,-9 9 16,-9-9-16,-17 17 15,-9-52-15,0-34 16,9-18-16,0-26 15,9-25-15,-1-18 16,1-44-16,-18-68 16,1-105-1,16-17-15,10-17 0,-1 26 16,18 34 0,-1 1-16,10 77 15,-1 27 1,18 16-16,-1 27 15,1 17-15,17 17 16,-8 9-16,8 26 16,26 35-16,18 43 15,-10 0-15,-16-18 16,-18-8-16,-9-17 16,-17-9-1,0-26-15,-17 0 0,0-17 16,0-1-1,-9 1-15,0-18 16,8 1-16,1-18 16,0 0-16,-1 0 15,1 0-15,0 0 16,8 0 0,26 8-16,18 1 0,9 8 15,-10 9 1,1 0-16,-35 9 15</inkml:trace>
  <inkml:trace contextRef="#ctx0" brushRef="#br0" timeOffset="14037.02">12818 5455 0,'0'0'0,"0"0"0,0 0 0,0 18 16,26 68-16,17 53 15,35 25-15,9 36 16,-17-27 0,-18-9-16,-9-16 15,-17-44-15,-8-27 16,-1 1-16,-8-8 15,-1-36-15,-8-16 16,0-18-16</inkml:trace>
  <inkml:trace contextRef="#ctx0" brushRef="#br0" timeOffset="14199.81">12861 6157 0,'0'0'0,"9"-9"0,34 0 16,53-8-16,17 17 16,26 0-1,26-17-15,156-78 0</inkml:trace>
  <inkml:trace contextRef="#ctx0" brushRef="#br0" timeOffset="14379.75">14589 6062 0,'0'0'0,"0"0"15,0 0-15,0 0 16,0 0-16</inkml:trace>
  <inkml:trace contextRef="#ctx0" brushRef="#br0" timeOffset="17354.91">5089 11423 0,'-9'69'0,"-52"165"0,-60 130 0,-27 138 0</inkml:trace>
  <inkml:trace contextRef="#ctx0" brushRef="#br0" timeOffset="24079.97">11932 9656 0,'0'0'0,"0"0"0,0 0 0,0 0 16,0 35-16,9 25 15,8 44 1,0 61-16,10 0 15,-1 34-15,0 9 16,8-26-16,10 17 16,-1-52-16,1-26 15,-10-34-15,1-35 16,-18-26-16</inkml:trace>
  <inkml:trace contextRef="#ctx0" brushRef="#br0" timeOffset="24370">12332 9561 0,'0'0'0,"0"0"0,0 0 0,0 0 16,0 9-16,8 43 15,10 34-15,-10 27 16,10 43-16,-1-9 16,0-26-16,27 18 15,34 17-15,0-35 16,-17-34 0,8-1-16,-8 18 15,-26-52-15</inkml:trace>
  <inkml:trace contextRef="#ctx0" brushRef="#br0" timeOffset="24699.9">11150 11302 0,'0'0'0,"9"9"16,52 34-16,34 52 16,62 9-16,25-17 15,-17-35 1,44-18-16,-27-16 16,0-27-16,1-26 15,-1-60-15,18-26 16,-53 8-16,-16-17 15,8-8-15,-26 34 16,-27 26 0,-34 26-16,-17 8 15,-17 27-15,-10 17 16</inkml:trace>
  <inkml:trace contextRef="#ctx0" brushRef="#br0" timeOffset="25336.46">9587 12064 0,'0'0'0,"0"0"0,0 0 0,0 9 16,9 17 0,17 60-16,9 53 0,0 8 15,34 35 1,9 9-16,0-18 15,-8 17-15,-18-42 16,-9 8-16,-25-18 16,-10-34-16,-8-43 15,9-27 1,-9-25-16</inkml:trace>
  <inkml:trace contextRef="#ctx0" brushRef="#br0" timeOffset="25649.64">9466 11995 0,'0'0'0,"0"0"0,17 0 15,27 17-15,51 9 16,53 9-16,-9-1 15,-44-8-15,-17 9 16,0 17 0,-25 0-16,-19 0 15,-25 0-15,-18 9 16,-17-9-16,-17 0 16,-44 25-16,-26 19 15,18 8-15,34-35 16,0 18-16,26-27 15,35-42 1</inkml:trace>
  <inkml:trace contextRef="#ctx0" brushRef="#br0" timeOffset="26139.99">10881 13069 0,'0'0'0,"0"0"16,0 0-16,-8 0 15,-10 0-15,-17 26 16,-25 35-16,-10 25 0,18 1 16,9 8-1,8 9-15,18-9 16,8-17 0,9-26-16,0-17 0,9-9 15,-1-18 1,10-8-16,8-17 15,34-35-15,10-17 0,8 0 16,-17 8 0,-18 18-1,-17 17-15,0 8 0,-8 18 16,-1 0 0,18 18-16,8 25 15,9 35-15,1 17 16,7 0-16,-25-43 15</inkml:trace>
  <inkml:trace contextRef="#ctx0" brushRef="#br0" timeOffset="26354.75">11715 13918 0,'0'0'0,"0"17"0,17 9 0,1 9 15,-10-1 1,1-8-16,8-17 0,-8-18 16,-9 9-1</inkml:trace>
  <inkml:trace contextRef="#ctx0" brushRef="#br0" timeOffset="26509.77">11359 13199 0,'0'0'15,"0"0"-15,9-9 16,25 0-16,-8 1 0</inkml:trace>
  <inkml:trace contextRef="#ctx0" brushRef="#br0" timeOffset="26699.96">12861 13398 0,'0'0'0,"0"0"0,61-9 16,61 1-16,69-27 16,34-8-1,105-44-15</inkml:trace>
  <inkml:trace contextRef="#ctx0" brushRef="#br0" timeOffset="26949.88">13782 12584 0,'0'0'0,"0"0"15,0 8-15,35 44 0,43 70 0,17 34 16,-17-9-1,-17 0-15,-17-34 16,-1 8-16,0-17 16,-25-9-16,-27-8 15,9-61 1</inkml:trace>
  <inkml:trace contextRef="#ctx0" brushRef="#br0" timeOffset="27240.11">14268 11865 0,'0'0'0,"0"0"15,9 0-15,43 26 16,17 35-16,1-1 15,-27-8 1,-17 0-16,-8 17 16,-18 1-16,-18-1 15,-16 9-15,-19-26 16,1-9-16,0-8 16,18-9-16,16-17 15,9-1-15</inkml:trace>
  <inkml:trace contextRef="#ctx0" brushRef="#br0" timeOffset="27469.76">15102 13017 0,'0'0'0,"0"0"0,0 0 15,0 35-15,17 34 16,1 26-16,-1-17 15,0-17-15,1-9 16,8-9 0,8 0-16,10-8 15,-1-9-15,18-17 16,-9-18-16,-34 9 16</inkml:trace>
  <inkml:trace contextRef="#ctx0" brushRef="#br0" timeOffset="27649.81">15935 13450 0,'0'0'0,"0"0"0,0 17 15,18 18-15,17 34 16,8 1-16,-8-18 0,-18-35 15</inkml:trace>
  <inkml:trace contextRef="#ctx0" brushRef="#br0" timeOffset="27836.47">15866 12220 0,'0'0'0,"0"0"0,17 0 0,27 26 15,69 0 1,199 17-16</inkml:trace>
  <inkml:trace contextRef="#ctx0" brushRef="#br0" timeOffset="28049.94">17750 12930 0,'0'0'0,"0"0"0,9 0 16,26-8-16,52-18 15,17-9-15,-17-8 16,69-9 0,200-61-16</inkml:trace>
  <inkml:trace contextRef="#ctx0" brushRef="#br0" timeOffset="28250.11">17672 13519 0,'0'0'0,"0"0"0,9 0 16,8-8-16,53-1 16,69-17-16,17-17 15,61-35 1,157-70-16</inkml:trace>
  <inkml:trace contextRef="#ctx0" brushRef="#br0" timeOffset="28939.9">10169 14411 0,'0'0'0,"0"0"0,0 9 16,0 60 0,0 44-16,9 0 15,17 25-15,35 9 16,17-17-16,0-34 15,9-10-15,17-8 0,18-26 32,-18-26-32,0-43 0,26-18 15,1-34 1,-27-26-16,-35-35 0,-17-9 16,-26-34-1,-26 8-15,-60 9 16,-45 9-1,10 43-15,-18 35 16,-26 26-16,17 25 16,36 27-16,-19 26 15,53-9-15</inkml:trace>
  <inkml:trace contextRef="#ctx0" brushRef="#br0" timeOffset="29180.09">10768 14914 0,'0'0'0,"0"0"15,0 0-15,0 0 16,0 0-16,0 0 16,0 0-16,0 0 15,9 17-15,17 52 16,18 44-16,8 8 15,8 27 1,1-10-16,0-17 16,35-17-16,-44-60 15</inkml:trace>
  <inkml:trace contextRef="#ctx0" brushRef="#br0" timeOffset="29530.14">11897 14966 0,'0'0'0,"0"0"0,-8 0 15,-10 26 1,-16 43-16,-27 9 16,-9 17-1,18 27-15,9-10 0,25-25 16,18-27-16,9-16 15,8-10 1,18-8-16,17 0 16,-8-17-16,-1 0 15,1-9-15,-10-9 16,10 0 0,-1 1-16,-17 8 0,0 0 15,9 0 1,8 26-16,9 17 15,9 26-15,0 1 0,-35-44 16</inkml:trace>
  <inkml:trace contextRef="#ctx0" brushRef="#br0" timeOffset="29739.71">12653 15659 0,'0'0'0,"0"0"0,9 17 16,8 18-1,18 51-15,-1 18 16,1-8-16,-9-18 16,-17-35-16,0-26 15,-9-8-15</inkml:trace>
  <inkml:trace contextRef="#ctx0" brushRef="#br0" timeOffset="29899.48">12635 15226 0,'0'0'15,"0"0"-15,18 8 0,8 10 16,26-1-16,26-8 15,-26-1-15</inkml:trace>
  <inkml:trace contextRef="#ctx0" brushRef="#br0" timeOffset="30082.51">13495 15719 0,'0'0'0,"0"0"16,35 0-16,26 0 0,78-17 15,43-52 1,122-87-16</inkml:trace>
  <inkml:trace contextRef="#ctx0" brushRef="#br0" timeOffset="30433.15">14433 14853 0,'0'0'0,"0"0"0,0 0 15,9 26 1,43 61-16,17 34 15,1-17-15,34 17 0,9-17 16,-26-34 0,-26-36-16,17-34 15,17-26-15,9-26 16,-17-26 0,-17-52-16,-35-17 15,-44 0-15,-61-26 0,-16 43 16,-19 43-1,-25 18-15,8 25 16,27 27-16,25 17 16,53 9-1</inkml:trace>
  <inkml:trace contextRef="#ctx0" brushRef="#br0" timeOffset="30719.64">14676 14862 0,'0'0'0,"0"0"16,0 0-16,0 0 15,9 0-15,26 17 16,43 35-16,26 35 15,-17-1-15,0 18 16,0 9-16,-18 8 16,-8-26-1,-18-8-15,-8-26 0,0-27 16,-18-25 0</inkml:trace>
  <inkml:trace contextRef="#ctx0" brushRef="#br0" timeOffset="30972.89">15675 14974 0,'0'0'0,"0"0"0,0 26 16,0 35-16,17 26 15,9 17-15,18 26 16,-1-18-16,-17-43 15,-8-25-15,-1-10 16,0-8 0,1 0-16,-1-17 15,0 0-15,27-1 0,17-25 16,34-18 0,-34 18-16</inkml:trace>
  <inkml:trace contextRef="#ctx0" brushRef="#br0" timeOffset="31163.78">16483 15442 0,'0'0'0,"0"9"0,0 17 16,17 17-1,18 26-15,17 27 0,17 16 16,-17-16-16,0-27 15,-17-8 1,-17-35-16</inkml:trace>
  <inkml:trace contextRef="#ctx0" brushRef="#br0" timeOffset="31323.04">16804 14836 0,'0'0'0,"0"0"0,0 0 16,0 9 0,17 17-16,18 34 15,-9-17-15</inkml:trace>
  <inkml:trace contextRef="#ctx0" brushRef="#br0" timeOffset="33622.66">6157 9128 0,'0'0'0,"0"0"0,0 0 0,0 8 0,0 1 15,0 0 1,0-1-16,0 1 16,0 0-16,0-9 15,0 0-15,0 0 16,9 0-16,8 0 16,1-9-16,8 0 15,-9-8-15,-17 17 16</inkml:trace>
  <inkml:trace contextRef="#ctx0" brushRef="#br0" timeOffset="34730.05">5879 9292 0,'0'0'0,"0"0"16,0 0-16,0 0 16,0 0-16,0 0 15,0 0-15,0 0 16,0 0-16,0 0 15,0 0-15,0 0 16,0 0-16,0 0 16,0 0-16,26 0 15,18 0 1,16-8-16,62-10 16,17 1-16,-17 8 15,8 1-15,0-1 16,-26 9-1,-34-9-15,-18 9 16,-9-8-16,-17 8 16,0 0-16,-8 0 15,-10 0-15,1-9 16,0 0-16,0 1 16,-1-1-16,-8 0 15,0-17 1,0 0-16,-8-17 0,-1-17 15,-17-18-15,0 0 16,0 8 0,-9 18-16,0-8 15,-8-18-15,8-9 16,0 18-16,1 8 16,16 18-1,10 8-15,-1 9 0,9 9 16,0 0-16,0-1 15,17-8 1,18 0-16,17 0 16,9 9-16,8-9 15,53 0-15,17 0 16,-9 0 0,26-17-16,9-27 0,-95 27 15</inkml:trace>
  <inkml:trace contextRef="#ctx0" brushRef="#br0" timeOffset="41100.17">7243 9725 0,'0'0'0,"0"0"0,-26-34 0,-131-174 16</inkml:trace>
  <inkml:trace contextRef="#ctx0" brushRef="#br0" timeOffset="59756.66">7425 9907 0,'0'0'0,"0"0"0,0 0 0,0 0 16,0 0-16,-9 0 15,1 0-15,8 0 16,0 0-16</inkml:trace>
  <inkml:trace contextRef="#ctx0" brushRef="#br0" timeOffset="60114.45">6661 9942 0,'0'0'0,"0"0"0,0 0 15,8 0 1,-8 0-16,9 0 16,-9 0-16,0 0 15,0 0-15,0 0 16,0 0-16,0 0 16,0 0-16,0-9 15,0 9-15</inkml:trace>
  <inkml:trace contextRef="#ctx0" brushRef="#br0" timeOffset="60544.62">6591 9570 0,'0'0'0,"0"0"0,0 8 15,0-8-15,0 0 0,-8 0 16,-1 9-1,0 8-15,1 1 16,-10 7-16,1 10 16,-1 0-16,10-1 15,8 1-15,0-9 16,0 0 0,0 0-16,8 0 15,1-9-15,0-8 0,0 0 16,8-1-1,18-16-15,-1-10 16,18-42-16,1-18 16,-27 0-16,-9 9 15,-8-1-15,-1-8 16,-16 9 0,-18 8-16,0 27 15,0 16-15,-1 10 0,1 16 16,-8 18-1,-1 9-15,9 17 16,17 17-16,18-34 16</inkml:trace>
  <inkml:trace contextRef="#ctx0" brushRef="#br0" timeOffset="61029.84">6834 9864 0,'0'0'0,"0"0"0,0 0 15,27-9-15,25-8 16,69-18-16,44-25 15,148-70-15</inkml:trace>
  <inkml:trace contextRef="#ctx0" brushRef="#br0" timeOffset="61869.74">7503 8366 0,'0'0'0,"0"0"16,0 0-16,0 0 15,-9 17-15,9 0 16,0 9-16,0 0 16,0-17-1,0-1-15,18 10 16,-1-10-16,18 1 16,0 0-16,8-18 15,-8-8-15,-9-9 16,0-9-16,-9 1 15,-8-1-15,-18 0 16,-8 1 0,-9-1-16,-9 9 15,9 9-15,9-1 16,-1 10-16,10 8 16,8 0-16,0 0 15,43 0-15,-8 8 16</inkml:trace>
  <inkml:trace contextRef="#ctx0" brushRef="#br0" timeOffset="62261.87">7998 8132 0,'0'0'0,"0"0"0,0 0 16,0 0-16,0 0 15,26 17-15,35-8 16,0-1 0,-9 1-16,0 0 15,-17-9-15,-9-9 16,-18 9-16</inkml:trace>
  <inkml:trace contextRef="#ctx0" brushRef="#br0" timeOffset="62429.61">8137 7846 0,'0'0'0,"0"0"0,9 34 16,17 62-16,17 77 16,53 182-16</inkml:trace>
  <inkml:trace contextRef="#ctx0" brushRef="#br0" timeOffset="67479.78">24967 9292 0,'0'0'0,"0"0"0,0 0 0,0 0 15,0 0-15,9 0 16,-9 0-16,8 0 16,1 0-16,0 0 15,-1 0 1,1 9-16,8 0 16,1-1-16,-1 10 15,18-1-15,0 0 16,8 1-16,1-1 15,-1 0-15,0 1 0,-8-1 16,17-8 0,9-1-1,8-8-15,1-8 16,-9-27-16,0-26 16,-9-25-16,-9-1 15,-8-52-15,-9-34 16,-9 9-16,-8-44 15,-9-9-15,-9-17 16,-17-43 0,9 26-16,-9-9 15,-9-17-15,18 26 16,8-18-16,-52 35 16,-60-86-16</inkml:trace>
  <inkml:trace contextRef="#ctx0" brushRef="#br0" timeOffset="68444.33">25670 5169 0,'0'0'0,"0"0"0,0 0 16,9 18-16,17 25 16,9 26-1,8 1-15,9 51 16,-8 9-16,-9-18 15,25 27-15,10 26 16,-9-27-16,-18-17 16,9 9-16,-8 0 15,-18-34-15,0-19 16,0 19-16,0-10 16,0-16-1,0-18-15,-9-18 16,-8-8-16,0-17 0,-1 0 15,1-18 1,8-8-16,-8-18 16,0-8-16,-1-9 15,-8-44-15,-8-25 16,-1 17 0,0 26-16,1 18 15,8-1-15,0-8 0,0 8 16,0 26-1,8 18-15,1 0 16,0 17-16,-1 0 16,10 0-16,-1 17 15,9 0-15,9 1 16,0 16 0,-1 1-16,-8 0 15,1-1-15,-1-8 16,-9 0-16,-8 0 15,-1-17-15,1 0 16,0-1-16,-9-8 16,0-8-16,0-1 15,8 0 1,1-8-16,-9 0 16,0-1-16,0 1 15,9 0-15,-9-1 16,8 1-16,10 0 15,8-1-15,17 10 16,9 8-16,0 0 16,1 0-1,-10 0-15,-8 0 16,-1 0-16,19 0 16,-1 0-16,0 0 15,0-9-15,0 0 16,-9 1-16,-17-1 15,1 0-15,-1 1 16,0-1-16,17 9 16,18 0-1,0-9-15,8 1 16,-8-1-16,0 0 16,-18 1-16,1-1 15,-1 0-15,9-8 16,0 0-16,0-1 15,9 1-15,-18 0 16,-16 8 0,-10 0-16,9-8 15,-9 8-15</inkml:trace>
  <inkml:trace contextRef="#ctx0" brushRef="#br0" timeOffset="71609.57">25775 4338 0,'0'0'0,"-9"0"0,-17 0 0,-18 0 16,1 17-16,0 0 16,-1 18-16,-8 0 15,9-1-15,-9 10 16,-1 8-16,-7 26 15,-10 17-15,27-8 16,8-18 0,0 43-16,18 18 15,0-8-15,17-18 16,0 34-16,8 1 16,10-18-16,16 9 15,18 17-15,9-26 16,-17-8-16,8 0 15,-9 8 1,-17-34-16,9-10 16,0 1-16,17 26 15,0 0-15,0-26 16,0 0-16,-8 0 16,8 0-1,0 0-15,9-9 0,17 1 16,9-10-16,-9-16 15,-17-18 1,-1 0-16,10-9 16,8-8-16,0-9 15,-17-9-15,-9 0 16,-9-17-16,-8-26 16,0-8-1,-9-10-15,0 1 0,0-18 16,-9-34-1,1 9-15,-10 16 16,1-16-16,0-27 16,0 18-16,-9 8 15,-9-34-15,0 0 16,-8 17 0,-9-17-16,-9-9 0,0 26 15,-17-26-15,-26 0 16,9 43-1,8 18-15,0-9 16,-17-8-16,0 16 16,-9 27-1,9 8-15,17 9 16,-17-8-16,-9-1 16,-9 9-16,44 26 15</inkml:trace>
  <inkml:trace contextRef="#ctx0" brushRef="#br0" timeOffset="72963.41">26930 8002 0,'8'8'0,"27"18"0,-35-26 0,52 52 0,18 26 0,8 35 16,0-9-16,9-18 15,0-16-15,-27-10 16,-7-8 0,-10-17-16,-17-18 15,-9-8-15,1-18 16,-10-8-16,1 8 16</inkml:trace>
  <inkml:trace contextRef="#ctx0" brushRef="#br0" timeOffset="73194.28">27538 7690 0,'0'0'0,"0"0"0,0 0 15,17 9-15,9 17 16,17 43-16,18 35 15,9-9-15,16 0 16,10 27-16,-18-1 16,-17-26-16,-35-60 15</inkml:trace>
  <inkml:trace contextRef="#ctx0" brushRef="#br0" timeOffset="73594.36">27980 7612 0,'0'0'0,"0"0"0,-17 0 16,-18 0-16,-25 0 15,-36-9-15,-34 1 16,8-1-16,9-17 16,-17-17-16,-9-1 15,35 10 1,43 16-16,9 1 16,17 0-16,0-1 15,18 18-15,0 26 16,-1 26-16,1 26 15,17 35-15,17 34 16,-8-17-16,0-9 16,-9 9-1,8 0-15,-8-34 16,0-10-16,9-17 16,0-43-16</inkml:trace>
  <inkml:trace contextRef="#ctx0" brushRef="#br0" timeOffset="74779.59">27963 9544 0,'0'0'0,"0"0"0,0 0 16,0-9-16,-9 9 15,1 0-15,-1 0 16,0 0-16,1 0 15,-1 9-15,0 34 16,9 43-16,18 1 16,8 0-1,17 25-15,9 10 16,-8-27-16,-18-35 16,8-16-16,-8-10 15,1-8-15,-1-8 16,0-10-16,0 1 15,0-18-15,-9-17 16,0-26-16,-8-17 16,0 17-1,-9 9-15,9 8 16,8 9-16,0 9 16,18 0-16,0 8 15,26 9-15,25 17 16,10 9-1,-9 0-15,-35-8 16,-17-10-16,-9 1 16,0-18-16,-9 1 15,-8-10-15,-1-8 16,-8-34-16,-34-53 16,-27-17-16,-9 43 15,18 10-15,9 7 16,8 1-1,0 8-15,27 9 16,8 35-16</inkml:trace>
  <inkml:trace contextRef="#ctx0" brushRef="#br0" timeOffset="75409.74">29813 9829 0,'0'0'0,"0"-8"0,0 8 15,0-9-15,0 9 16,0 0 0,0-9-16,0 1 15,-9-1-15,0 0 16,-17-17-16,-17-8 15,-9-1-15,0 0 16,8 10-16,-8 7 16,-9 1-16,9 17 15,18 0 1,-1 0-16,17 0 16,18 9-16,0 17 15,27 8-15,7 9 16,-8-8-16,0-9 15,-8-17-15,-10-1 16,1-8-16,0 0 16,-1 0-1,1-8-15,0 8 16,0 0-16,-1 0 16,1 0-16,8 0 15,9 17-15,9 0 16,17 1-16,9 8 15,0 8-15,-27-16 16</inkml:trace>
  <inkml:trace contextRef="#ctx0" brushRef="#br0" timeOffset="75699.72">30013 9509 0,'0'0'0,"0"0"15,0 0-15,0 0 16,0 0-16,0 0 16,8 26-16,18 35 15,26 25-15,-8-8 16,-1-26-16,1-9 16,-18-17-1,0-17-15,-9 0 0,0-9 16,1-9-16,-1-8 15,1-35 1,-10-18-16,1 18 16,0 9-16,-1 0 15,-8 17-15,0 17 16</inkml:trace>
  <inkml:trace contextRef="#ctx0" brushRef="#br0" timeOffset="76094.42">30664 9994 0,'0'0'0,"0"0"15,0 0-15,0 0 0,0 0 16,9 0-1,8-9-15,0 1 16,9-18-16,0-35 16,0-34-16,-8 17 15,-10 26-15,1 0 16,0 0 0,-9 0-16,0 0 15,-9 17-15,0 18 16,1 0-16,-10 17 15,-16 8-15,-18 18 16,-1 9-16,19 8 16,25 18-16,26 25 15,36 1 1,33-18-16,79 1 16,191 25-16</inkml:trace>
  <inkml:trace contextRef="#ctx0" brushRef="#br0" timeOffset="76479.63">27998 11146 0,'0'0'16,"0"0"-16,0 0 0,0 0 15,0 9-15,0 17 16,17 52 0,18 60-16,-9 27 15,0 17-15,0-9 16,0-17-16,-17 0 16,-1-35-16,-8-86 15</inkml:trace>
  <inkml:trace contextRef="#ctx0" brushRef="#br0" timeOffset="76745.92">28067 11207 0,'0'0'15,"0"0"-15,0-9 16,18 0-16,-1-17 16,35-17-16,18-9 15,-1 17-15,9 1 16,-17-10 0,-26 27-16,-9 0 15,-18 17-15</inkml:trace>
  <inkml:trace contextRef="#ctx0" brushRef="#br0" timeOffset="76929.25">28554 11735 0,'0'0'0,"0"0"0,0 0 16,8 0-16</inkml:trace>
  <inkml:trace contextRef="#ctx0" brushRef="#br0" timeOffset="77109.64">28918 12194 0,'0'-9'0,"18"1"0,-10 8 15</inkml:trace>
  <inkml:trace contextRef="#ctx0" brushRef="#br0" timeOffset="77524.33">29092 11744 0,'0'0'0,"0"0"16,0 0-16,0 0 15,0 8-15,0-8 16,0 0-16,0 0 16,0 0-16,17 0 15,1 0-15,16 0 16,-7 0-16,-1 0 15,0 0 1,0 0-16,-9 9 16,18 26-16,0 34 15,-1 18-15,-8-1 16,0 18-16,-8 9 16,-10-27-1,1-8-15,-9-17 0,9-18 16,-9-8-16,0-18 15</inkml:trace>
  <inkml:trace contextRef="#ctx0" brushRef="#br0" timeOffset="77741.72">28189 11709 0,'0'0'0,"35"0"0,34-9 16,18 1 0,-18-1-16,-25 9 15,-18 0-15,-9 0 16</inkml:trace>
  <inkml:trace contextRef="#ctx0" brushRef="#br0" timeOffset="77949.47">28510 12558 0,'0'-9'0,"44"-17"0,77-52 15,9 0-15,-86 61 16</inkml:trace>
  <inkml:trace contextRef="#ctx0" brushRef="#br0" timeOffset="78409.33">29596 11536 0,'0'8'0,"0"10"0,8 25 16,1 18-16,0 8 16,-1 0-16,1-17 15,-9-17-15,0-9 16,0-9-16,0-8 15,0 0-15,0-9 16,0 0 0,9-18-16,17-8 15,9-17-15,8-9 16,0 17-16,-8 1 16,-9-1-1,0 18-15,0-1 0,0 18 16,0 0-16,9 18 15,17-1 1,-17-8-16</inkml:trace>
  <inkml:trace contextRef="#ctx0" brushRef="#br0" timeOffset="78769.17">30759 11397 0,'-8'0'0,"-18"9"0,-26 17 16,-1 8-16,1 1 15,18 8-15,16-17 16,18 9-16,18 8 15,16 9-15,10 0 16,-1 0-16,-17-17 16,-8-9-16,-10 0 15,-16 0 1,-10-9-16,-34 9 16,0 0-16,0-9 0,8-8 15,1 0 1,8-1-16,27-8 15,8 0-15</inkml:trace>
  <inkml:trace contextRef="#ctx0" brushRef="#br0" timeOffset="78919.73">31306 11640 0,'0'0'0</inkml:trace>
  <inkml:trace contextRef="#ctx0" brushRef="#br0" timeOffset="81224.58">25549 14212 0,'0'0'0,"-9"0"0,0 0 16,1 9-1,-10 0-15,1-1 16,0 10-16,-1-10 16,-8 1-16,0 0 15,0-9-15,-17-18 16,-18-34-16,9-26 15,-9-26-15,9-52 16,26 18 0,0-1-16,8-17 15,10 35-15,8 43 16,0 17-16,17 10 16,9 16-16,18 9 15,25 17-15,-8 9 16,8 26-16,36 35 15,16 51 1,-8-8-16,-17 9 16,-18 8-16,-17-8 15,-9-27-15,-9-25 16,0 0-16,-16-18 16,-10-17-16,-8 0 15,-1-17-15,-8-1 16,0-8-16,0-8 15,0-44 1,0-52-16,9-9 16,8 18-16,9-9 15,9 0-15,0 17 16,-9 27 0,0 16-16,0 10 15,-9 16-15,9 1 16,0 17-16,18 35 15,17 25-15,8 27 16,-8 8-16,-9 18 16,0 8-16,-17-34 15,0-9-15,-1 0 16,1-35 0,-26-26-16</inkml:trace>
  <inkml:trace contextRef="#ctx0" brushRef="#br0" timeOffset="81494.53">27260 13528 0,'0'0'0,"0"0"15,0 0-15,0 0 16,0 0-16,-9 26 15,0 17-15,1 27 16,-1-1-16,9-9 16,0-8-1,0 18-15,17-1 16,1 0-16,25-8 16,27-9-16,16-17 15,-7-27-15,-45 1 16</inkml:trace>
  <inkml:trace contextRef="#ctx0" brushRef="#br0" timeOffset="81727.39">27815 13493 0,'0'0'0,"0"0"16,0 0-16,0 18 15,18 25-15,17 52 16,17 9 0,0-17-16,-9-18 15,9 9-15,-8-9 16,8-25-16,-17-10 16,-18-16-16</inkml:trace>
  <inkml:trace contextRef="#ctx0" brushRef="#br0" timeOffset="82329.6">28449 13511 0,'0'0'0,"0"0"0,0 0 16,0 0-16,0 0 16,0 8-16,0 1 15,9 8-15,0 1 16,-1-1 0,1 9-16,0 0 15,-1 0-15,1-9 0,0 1 16,-9-10-1,0 1-15,0 0 16,0-1-16,0 1 16,0-9-16,0 0 15,0 0 1,0 9-16,0-9 16,0 0-16,0 0 15,0 0-15,0 0 16,0 0-16,0 0 15,0 0-15,0-9 16,0 0-16,9 1 16,-1-1-16,-8 0 15,9-8 1,0 8-16</inkml:trace>
  <inkml:trace contextRef="#ctx0" brushRef="#br0" timeOffset="84509.37">28076 13389 0,'0'0'0,"-9"0"0,-8 0 0,-35 18 16,0-1-16,-9 0 15,9 1-15,8 8 16,10 8 0,-1 10-16,9 16 15,17 10-15,18-10 16,26 9-16,43 9 16,26-8-1,9-18-15,34-18 0,-8-34 16,-86 0-16</inkml:trace>
  <inkml:trace contextRef="#ctx0" brushRef="#br0" timeOffset="85063.19">28588 13485 0,'0'0'0,"0"0"0,0 0 16,0 0-16,0 8 16,18 27-16,-1 34 15,9 27-15,0-19 16,-8-16 0,-10-18-16,1-17 0,0 0 15,-9-17-15,0 0 16,0-9-1,0 0-15,-9-9 16,0-26-16,-17-25 16,9-1-16,8 9 15,9 9 1,0 8-16,0 18 0,17 0 16,36-9-1,25 8-15,0 18 16,26 9-16,35 8 15,-26 9-15,-44-17 16,-16 0-16,-10-18 16,-17 0-1,0 1-15,-17-1 16,-1 0-16,-8 1 16,-8-1-16,-10 0 15,-16-8-15,-10 0 16,-8-1-16,17 18 15,1 0-15,16 18 16,1 25-16,26 35 16,34 17-1,0-52-15</inkml:trace>
  <inkml:trace contextRef="#ctx0" brushRef="#br0" timeOffset="85459.42">30108 13095 0,'0'0'0,"0"0"0,0 0 16,-9 0-16,1 0 15,-1 0-15,-8 0 16,8 0 0,0 0-16,1 0 15,-1 9-15,-8 25 16,8 27-16,0 8 16,9-8-1,0-9-15,-9 0 16,1 0-16,-1 0 0,0-9 15,-17-17 1,0 0-16,-8-9 16,-1-8-16,17 0 15,1-18-15,17 9 16</inkml:trace>
  <inkml:trace contextRef="#ctx0" brushRef="#br0" timeOffset="85809.5">30290 13701 0,'0'0'0,"0"0"16,0 0-16,0 0 15,9-8-15,8-18 16,1 0-16,17-9 15,-1-17-15,1-35 16,-18 1-16,-8 8 16,-18 26-16,1 17 15,-1 9 1,0 9-16,1 0 16,-1 8-16,0 9 15,1 0-15,-1 26 16,9 34-16,0 10 15,9-10-15,8 10 16,26 8-16,10-9 16,7-52-16,-25-8 15</inkml:trace>
  <inkml:trace contextRef="#ctx0" brushRef="#br0" timeOffset="86694.39">30916 13130 0,'0'0'0,"0"0"0,0 0 16,-9 17-1,0 9-15,1 34 16,8 1-16,0 0 16,17 8-16,26 26 15,18 1-15,0-18 16,-9-26-16,-26-27 15,0-16-15,0-9 16,-8-17 0,-1-9-16,-8-17 15,-1-1-15,-8-8 16,-8-17-16,-1 8 16,0 18-16,1 8 15,8 9-15,0 9 16,0 0-16,0 8 15,8 0 1,10 9-16,-1 0 16,9 0-16,0 0 15,0 18-15,0-1 16,0 0-16,-17 1 16,0-1-16,-1 9 15,1-9-15,0 9 16,-9-8-16,0-1 15,8 9 1,1-9-16,0-8 16,-9 0-16,0-9 15,0 0-15,-9-9 16,-17-17-16,-17-17 16,-18-27-1,-9 1-15,1 17 16,17 0-16,8 17 15,18 18-15,9 0 16,17 0-16,9 8 0,17 0 16,26-8-1,17 17 1,44 0-16,9 9 16,-44 8-16,-26 0 15,-9-8-15,-17 8 16,1 0-16,-1 1 15,-9 8-15,-8 0 16,-1 0-16,1 0 16,-9 0-16,0 0 15,0-9 1,0-8-16,0-1 16,0 1-16,0 0 15,0-9-15,0 0 16,0-9-16,0 0 15,17-17-15,1 0 16,8 9-16,9 0 16,25-9-16,10 8 15,-35 10 1</inkml:trace>
  <inkml:trace contextRef="#ctx0" brushRef="#br0" timeOffset="87144.28">32618 13225 0,'0'0'0,"0"0"15,0 0-15,-9 0 16,-26 0-16,-25-9 16,-10 9-16,9 9 15,27-1-15,-1 1 16,17 8-16,1 1 15,0 8-15,17 0 16,0 0-16,17-9 16,9-8-1,9-18-15,0-17 16,-9-35-16,0-17 16,-26-34-16,-35-27 15,0 27-15,1 42 16,-10 1-16,9 0 15,1 0-15,-1 17 16,18 17 0,-1 18-16,18 17 15,0 8-15,0 18 16,26 69-16,18 61 16,34 0-1,0-17-15,9-1 0,-26-34 16,-18-43-16,-26-35 15</inkml:trace>
  <inkml:trace contextRef="#ctx0" brushRef="#br0" timeOffset="87424.19">32983 13156 0,'-9'0'0,"-9"0"0,-8 0 15,0 0 1,-8 17-16,8 9 16,0 17-16,8 18 15,18-9-15,9 0 16,8 0 0,-8-9-16,0-8 15,-18-9-15,0 0 16,-17 0-16,0-18 15,-26-8-15,-35-8 16,-26-18-16,52 17 16</inkml:trace>
  <inkml:trace contextRef="#ctx0" brushRef="#br0" timeOffset="88073.19">24698 15148 0,'0'0'0,"0"0"0,17 8 16,44 1-16,78 0 15,69-18-15,105-17 16,52-17-16,-18-9 15,35 0-15,18 17 16,-10 1 0,36-1-16,17 18 15,0-1-15,0 1 16,0-9-16,-27-17 16,1-9-1,-9-18-15,-17-16 0,-26 16 16,0 18-16,25 18 15,1-1 1,17 1-16,-86 8 16,-123 8-16,-94 1 15,-97 17-15</inkml:trace>
  <inkml:trace contextRef="#ctx0" brushRef="#br0" timeOffset="92639.51">24793 15148 0,'0'0'0,"0"0"0,-8 0 16,-1-9-16,-17-17 15,-26-35 1,-9-25-16,-8-18 15,-18-26-15,0-9 16,0-8-16,-17-17 16,17-1-16,0 0 15,18 27-15,8 8 16,17 17-16,18 9 16,18 0-1,25 9-15,44-26 0,26 8 16,43 9-16,18 26 15,8 26 1,26 9-16,-8 8 16,17 9-16,9 9 15,-9 8-15,17 1 16,-8 8 0,26 0-16,8 17 15,9-8-15,35-1 0,0 1 16,-17-9-1,51 9-15,-25-18 16,-1 9-16,10 0 16,-44-9-16,-1 1 15,-7-18-15,-10 8 16,-8-8 0,-9 0-16,-9-8 15,9-1-15,1-8 16,-19 0-16,18-1 15,-17 10-15,0 16 16,-9 10-16,9 16 16,-18 10-16,-26-1 15,9 9 1,-26 0-16,-43 0 16,-1-9-16,18 18 15,0-9-15,-26 0 0,-26-9 16,8 18-1,35 17-15,18 43 16,0 26-16,-27 1 16,-34-1-1,-26 26-15,-18-8 16,-8 8-16,-18 18 16,-17-1-16,-26 9 15,-9 9-15,18 0 16,8-9-16,-17 79 15</inkml:trace>
  <inkml:trace contextRef="#ctx0" brushRef="#br0" timeOffset="106964.46">6861 13857 0,'0'0'0,"0"0"0,8 9 15,10 25-15,16 27 16,18 43 0,18 17-16,-1-17 15,10 17-15,7 1 0,-25-27 16,-17-26-1,-10-17-15,1-17 16,0-9-16,17 0 16,9-26-16,8-35 15,9-51 1,0-53-16,1-69 0,25-52 16,0 9-1,-8-17-15,-18 16 16,-9-16-16,18-9 0,9 34 15,8 44 1,-26 0-16,-17 17 16,8 35-1,9 8-15,0 18 0,-8 34 16,-53 61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1406 0 24575,'0'1'0,"0"0"0,-1 0 0,1 0 0,0 0 0,0 0 0,0 0 0,0 0 0,0 0 0,0 0 0,0 0 0,1 1 0,-1 7 0,7 116 0,0-8 0,0 39-360,44 678-3117,-24-585 2909,80 330 0,-92-519 1651,42 106 0,-54-155 577,-3-11-1626,0 1 0,0-1 0,0 0 0,0 0 0,0 1 0,-1-1 0,1 0 0,0 0 0,0 1 0,0-1 0,0 0 0,0 0 0,0 1 0,0-1 0,-1 0 0,1 0-1,0 0 1,0 0 0,0 1 0,-1-1 0,1 0 0,0 0 0,0 0 0,-1 0 0,-1 1-1,0-1 0,1 0 1,-1 1-1,0-1 0,0 0 0,0 0 0,0-1 0,-4 0 0,-81-12-33,-197-17-321,197 26 115,-115 10 0,145 0-15,0 2-1,-110 32 1,125-26 7,1 1-1,0 3 0,2 1 0,-59 39 0,61-32 201,1 1 0,1 2 0,2 2 0,1 1 0,2 1 0,1 2-1,1 1 1,2 1 0,2 1 0,2 1 0,1 1 0,2 1 0,2 1 0,1 1-1,3 0 1,1 1 0,2 0 0,-4 58 0,10-55-168,3 1 0,2 0 0,2 0 0,2-1 0,2 0 0,2 0 0,2 0 0,2-2 0,2 1 0,41 82 0,-28-77-16,2 0-1,2-3 1,2-1 0,3-1-1,1-2 1,2-1 0,2-3-1,78 58 1,-62-57 29,3-2 0,0-4-1,3-2 1,1-3 0,1-2 0,121 32-1,-107-42 30,1-3-1,0-3 0,1-4 1,0-4-1,0-4 0,147-17 1,-122 0-57,-2-4 0,-1-5 0,-1-5 0,173-76 0,-156 50 201,-2-5 0,127-90 0,-170 98-41,-2-3 0,-3-3 0,124-137 0,-153 146-49,60-97 0,-76 104 49,-1-1 0,31-89 0,-43 99 25,-3 0 0,-1 0 0,-1-1 0,3-61 0,-10 69 10,0 0-1,-2 0 1,-2 0-1,0 0 0,-2 0 1,-14-44-1,9 44-1,-2 0-1,0 0 0,-2 1 0,0 1 1,-25-29-1,15 24-13,-2 1 0,-1 1 0,-47-38 0,24 30-13,-1 2 0,-2 2 0,-1 2 0,-2 3 0,-61-21 0,39 21 5,0 5 0,-2 2 0,-1 5 0,0 3 0,-107-4 0,82 15 349,1 5-1,-1 4 1,-170 35-1,133-9 816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24575,'0'0'0,"0"0"0,-2 3 0,-2 18 0,-5 30 0,0 38 0,1 42 0,3 34 0,8 18-2180,2 13 2180,-9 46 0,-4-18-6011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24575,'0'0'0,"9"0"0,23 2 0,47 2 0,64 3 0,68-1 0,73-7-3276,54-4 1269,29-6-1035,12-5 3042,-12-5 0,-32-1 0,-35 4 0,10 1 0,-48 3 134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 24575,'0'0'0,"-2"0"0,-2 2 0,-8 4 0,-16 7 0,-16 9 0,-14 9 0,-7 3 0,4 3 0,7 1 0,11-1 0,12-7-8191</inkml:trace>
  <inkml:trace contextRef="#ctx0" brushRef="#br0" timeOffset="1">1087 425 24575,'-2'2'0,"-3"4"0,-6 9 0,-6 14 0,-9 12 0,-1 6 0,3-6 0,7-9-8191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24575,'-2'2'0,"-4"4"0,-8 11 0,-10 16 0,-12 17 0,-13 19 0,0 10 0,7-10-8191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24575,'0'0'0,"0"6"0,4 15 0,4 19 0,10 22 0,8 31 0,6 28 0,4 15-1415,-4 9 1415,-6-2 0,-12-4 0,-10-13 0,-6-28-6776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24575,'0'0'0,"0"-2"0,8-2 0,19-5 0,25-4 0,25-4 0,32-3 0,20 0 0,9 4-1026,-3 4 1026,-15 4 0,-25 4 0,-30 2-7165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77 24575,'0'0'0,"0"0"0,6 0 0,9 0 0,18-2 0,26-2 0,27-7 0,17-6 0,0-5 0,-18 2-8191</inkml:trace>
  <inkml:trace contextRef="#ctx0" brushRef="#br0" timeOffset="1">0 99 24575,'0'0'0,"2"0"0,7 0 0,12 2 0,24 5 0,33 8 0,30 6 0,10 1 0,-15-4-8191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12 0,2 24 0,3 37 0,0 41 0,-3 69 0,-1 3-8191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1037 24575,'-14'-6'0,"-1"1"0,0 0 0,-18-3 0,-47-3 0,68 9 0,-232-13 0,190 15 0,-1 3 0,-80 15 0,116-14 0,1 0 0,0 1 0,1 1 0,-28 13 0,42-17 0,0-1 0,0 1 0,0 0 0,0 0 0,0 0 0,1 0 0,-1 1 0,1-1 0,-1 1 0,1-1 0,0 1 0,-2 4 0,3-6 0,1 0 0,-1 1 0,1-1 0,0 0 0,-1 0 0,1 0 0,0 1 0,0-1 0,0 0 0,0 0 0,0 1 0,0-1 0,0 0 0,1 2 0,0-1 0,0 0 0,0 0 0,0 0 0,0 0 0,0-1 0,0 1 0,1 0 0,-1-1 0,0 1 0,4 2 0,0 0 0,0-1 0,0 1 0,1-1 0,-1 0 0,1-1 0,0 1 0,7 1 0,-1 0 0,0-2 0,25 4 0,-12-5-23,-1-2 0,1 0 0,-1-1 0,1-1 0,-1-1 0,0-2 0,0 0-1,-1-2 1,0 0 0,0-2 0,-1 0 0,0-1 0,-1-2 0,22-16 0,-23 14-2,0-1 0,-1 0 0,-1-2 1,0 0-1,-1-1 0,-1-1 0,-1-1 1,-1 0-1,-1-1 0,-1 0 0,-1-1 1,-1 0-1,13-41 0,-17 36 25,-1 0 0,-2-1 0,0 1 0,-2-1 0,-1 0 0,-1 1 0,-2-1 0,-9-41 0,2 27 0,-1 1 0,-3 1 0,-2 0 0,-37-71 0,42 91 0,-2 1 0,0 0 0,-1 0 0,-19-19 0,31 36 0,-1 0 0,-1 0 0,1 0 0,0 1 0,-1-1 0,1 1 0,-1 0 0,0 0 0,1 0 0,-1 0 0,-5-1 0,8 3 0,-1 0 0,1 0 0,0 0 0,-1 0 0,1 0 0,-1 0 0,1 0 0,0 0 0,-1 0 0,1 1 0,0-1 0,0 1 0,-1-1 0,1 1 0,-2 0 0,1 1 0,0-1 0,1 1 0,-1-1 0,1 1 0,-1 0 0,1-1 0,-1 1 0,1 0 0,0 0 0,0 0 0,-2 4 0,0 3 0,0 0 0,0 1 0,1-1 0,1 1 0,-1 9 0,0 9 0,4 51 0,4-22-281,3 0 1,3 0-1,35 104 0,88 153-1387,-51-151 1304,-8-29-360,-13-30-2895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23:38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5002 2406 0,'0'0'0,"0"0"0,0 0 15,0 0-15,0 0 0,0 0 16,0 0 0,0 0-16,-9 0 15,9 9-15,0 0 16,0-1-16,0-8 15,0 0-15,0 0 16,0 0-16,18 0 16,8-8-16,9-1 15,-1-17 1,10 0-16,17-9 16,17-25-16,0-18 0,-9 17 15,-25 9 1,-1 9-16,-8-1 15,-9 1-15,0 0 16,-9-18-16,-8 9 16,0 0-1,-9 9-15,-9 8 0,0 9 16,-17 9 0,-8 0-16,-10-1 15,-17 18-15,9 18 0,9 25 16,8 18-1,0-1-15,1 18 16,-1 26 0,18 9-16,8-27 0,9-25 15,0-9 1,9 9-16,8-1 16,18-8-16,8-8 0,35-1 15,0-26 1,-8-17-16,25-26 15,27-8 1,-9-10-16,-35 1 0,-43 34 16</inkml:trace>
  <inkml:trace contextRef="#ctx0" brushRef="#br0" timeOffset="797.8">6531 2623 0,'0'0'0,"-9"0"15,-9 0 1,-16 17-16,-10 0 0,-8 9 16,17-8-16,1 8 15,-1 0 1,18 0-16,-1-9 0,1 0 15,8 1 1,9-1-16,0 0 16,0-8-1,9 0-15,8-1 0,1-8 16,16-8 0,1-10-16,-9-8 15,9-26-15,-9-43 0,-17 0 16,-9 17-1,-18-17-15,-8-27 16,-9 10 0,1 25-16,-1 26 0,9 9 15,9 9 1,-1 9-16,10 16 16,-1 1-16,9 17 0,0 0 15,9 9 1,43 34-16,34 61 15,1 17 1,-26 9-16,0 9 16,-9-27-16,0-17 15,0 9-15,9-8 16,-26-44-16</inkml:trace>
  <inkml:trace contextRef="#ctx0" brushRef="#br0" timeOffset="1089.69">7451 1947 0</inkml:trace>
  <inkml:trace contextRef="#ctx0" brushRef="#br0" timeOffset="1210.1">7477 1930 0,'0'0'0,"9"0"0,43 17 15,17-8 1,1-1-16,-1 1 0,1-18 16,-9 1-16,-27-1 15,-25 1 1,0 8-16</inkml:trace>
  <inkml:trace contextRef="#ctx0" brushRef="#br0" timeOffset="1379.81">7277 2354 0,'0'0'0,"0"0"0,9-8 15,34-1-15,53-8 16,69-18 0,165-34-16</inkml:trace>
  <inkml:trace contextRef="#ctx0" brushRef="#br0" timeOffset="6413.33">8632 1514 0,'0'0'0,"0"0"0,-9 0 0,1 9 0,8 34 16,0 26-16,8-8 15,10-9 1,8-9-16,0 1 15,9 8-15,25 0 16,36 17-16,17-9 16,-18-25-1,-17-18-15,18-17 0,0-17 16,-10-9 0,-25-9-16,-9 1 15,-17 8-15,-9-17 16,0-27-16,-9-8 15,-8 0-15,0 9 16,-18 17 0,0-9-16,-17-8 0,0 8 15,18 35 1</inkml:trace>
  <inkml:trace contextRef="#ctx0" brushRef="#br0" timeOffset="6679.69">9092 1627 0,'0'0'0,"0"0"0,9 8 15,17 27-15,17 17 0,-8 0 16,17 35-1,9 16-15,0 10 16,-18-26 0,-8-27-16,0 10 15,17 25-15,-9-8 16,-8-18-16,-9-9 16,-9-34-16</inkml:trace>
  <inkml:trace contextRef="#ctx0" brushRef="#br0" timeOffset="7380.07">10708 2311 0,'0'0'0,"0"0"0,0 0 15,0 0-15,0 0 16,-9 0-16,0 0 16,-34 9-1,-44-1-15,-9 1 0,18 0 16,17-1 0,27 1-16,-1 0 15,18-1-15,-1 10 0,18-1 16,0 0-1,9 1-15,43-1 16,26 0 0,-17-17-16,-9-17 0,9-9 15,-9 0 1,-9-26-16,1-26 0,-27-17 16,-8 17-16,-18 8 15,1-8 1,-10-8-16,-8-1 15,0 18-15,0 17 16,0 17-16,-9 9 16,18 9-1,-1 8-15,10 9 0,8 26 16,8 35 0,19 43-16,7 52 15,-8-9-15,9-17 0,17 26 16,0-26-1,-8-44-15,25-16 16,-17-27 0</inkml:trace>
  <inkml:trace contextRef="#ctx0" brushRef="#br0" timeOffset="7819.77">11611 1878 0,'0'0'0,"0"0"0,0 0 15,0 0-15,0 0 16,8 0-16,36 9 16,17-1-16,-1 1 15,27-18-15,44-8 16,16-18 0,-17-17-16,18-26 0,156-104 15</inkml:trace>
  <inkml:trace contextRef="#ctx0" brushRef="#br0" timeOffset="9534.92">13165 1159 0,'0'0'0,"9"26"0,17 43 16,9 27-16,-1 42 15,10 1 1,-1-44-16,18 0 15,9-8-15,8 8 16,-18-17-16,-7-17 16,-10-18-16,0-8 15,10-9-15,7-9 16,-16-17-16,-1-17 16,9-27-16,-8-25 15,-18-9 1,0-26-16,-18-26 0,1 18 15,-9 16 1,-9 1-16,1 0 16,-10 8-16,1 27 15,0 16-15,17 18 16</inkml:trace>
  <inkml:trace contextRef="#ctx0" brushRef="#br0" timeOffset="9813.34">13756 1488 0,'0'0'0,"0"0"15,0 9 1,17 51-16,0 27 0,1 17 15,8 35 1,-9 8-16,-8-52 16,0-8-1,-9 8-15,0 18 0,0-27 16,0-25-16,17-1 16,-8-25-1</inkml:trace>
  <inkml:trace contextRef="#ctx0" brushRef="#br0" timeOffset="10534.61">14815 2259 0,'0'0'0,"0"-9"0,9-8 16,0 0-16,-1-1 16,1 1-16,0 8 15,-9-8-15,-9-9 16,-17 0-16,0 9 16,0-1-16,0 1 15,0 0-15,-18 17 16,1 0-1,-9 17-15,8 0 16,10 18-16,-1 8 16,17-8-16,10-9 15,8 0-15,0 0 16,17-9 0,1 1-16,8-1 0,0-8 15,0-1 1,0-8-16,0 0 15,9 0-15,-1-8 0,1-1 16,-9 0 0,0 9-16,-9 0 15,-8 0 1,0 0-16,0 0 0,-1 18 16,1 8-16,0 43 15,-1 35 1,-8-9-16,0-8 0,0-1 15,0 10 1,0-18-16,0-35 16,0-8-1,0-18-15,0-8 16,0-9-16</inkml:trace>
  <inkml:trace contextRef="#ctx0" brushRef="#br0" timeOffset="13709.76">15805 2224 0,'0'0'0,"9"0"0,26 0 0,17 9 0,43 0 16,27-9-16,17-18 15,-26 1 1,-70 17-16</inkml:trace>
  <inkml:trace contextRef="#ctx0" brushRef="#br0" timeOffset="14129.87">17004 1289 0,'0'0'0,"0"0"15,0 0-15,0 0 16,0 0-16,0 9 16,0-1-16,0 10 15,0-1-15,0 0 16,17 26-16,9 27 16,9 34-16,-9 0 15,-9-9-15,-8 26 16,0 9-1,-1-35-15,-8-17 16,-8-26-16,8-34 16</inkml:trace>
  <inkml:trace contextRef="#ctx0" brushRef="#br0" timeOffset="14593.61">17143 1150 0,'0'0'0,"0"-8"16,26 8-16,8 8 15,1 10-15,9 16 16,-1 1-1,-17 8-15,0-17 16,0 0-16,0 0 16,-8 0-1,-10-9-15,1 9 16,0 9-16,-18 17 0,0 0 16,-17 9-1,0-18-15,0 0 16,-17-17-16,-1 9 15,9-9-15,1-9 16,16-8-16,1 0 16,8-1-1,9 1-15,0-9 0,18 17 16,16 1-16,1-1 16,35 18-1,8 8-15,9 0 16,-9 9-16,-43-26 15</inkml:trace>
  <inkml:trace contextRef="#ctx0" brushRef="#br0" timeOffset="15049.39">18245 1731 0,'0'0'0,"0"0"0,-8 0 16,-10 17-16,-16 18 15,-18-1-15,-1 1 16,1 0-1,18-1-15,8 1 0,8-9 16,18 8 0,9 18-16,17 0 15,9 0-15,8-8 16,1-10-16,-18-8 16,0 0-1,-18-8-15,1-10 0,0 1 16,-9 0-16,-9 8 15,-17 0 1,-17-8-16,-10 0 16,1-1-16,18 1 15,16 0-15,1-1 16,8 1 0,9-9-16</inkml:trace>
  <inkml:trace contextRef="#ctx0" brushRef="#br0" timeOffset="15394.67">18897 1540 0,'0'0'0,"0"0"0,0 0 16,0 0-16,0 0 16,8 9-16,1 8 15,0 18-15,0 8 16,-1 9-16,-8-9 16,0-8-1,0 0-15,0-1 16,0 10-16,9 8 15,8 8-15,9-8 16,0-17 0,0-1-16,0 1 15,-17-26-15</inkml:trace>
  <inkml:trace contextRef="#ctx0" brushRef="#br0" timeOffset="15569.57">18723 1124 0,'0'0'16,"0"0"-16,9 9 0,8 26 15,1-9-15</inkml:trace>
  <inkml:trace contextRef="#ctx0" brushRef="#br0" timeOffset="16289.76">19765 2320 0,'0'0'0,"0"0"0,-8 0 0,-1 0 16,0 0-16,-17 0 15,-9 8 1,-8 1-16,-18 8 0,-8-8 15,8 8 1,9 1-16,8-1 16,10 0-16,16 9 15,1 0-15,17 0 16,9-8-16,17 7 16,17-16-1,9-9-15,0-17 0,0-9 16,0-26-1,1-17-15,-27-9 16,0-18-16,-18 10 16,-8 16-1,-8 10-15,-1 8 16,0 9-16,1 8 16,-1 18-16,0-1 15,9 18-15,0 0 16,0 0-16,0 18 15,0 42-15,18 44 16,16 0-16,18-9 16,1 9-1,-1 0-15,-9-8 16,-8-27-16,-18-43 16</inkml:trace>
  <inkml:trace contextRef="#ctx0" brushRef="#br0" timeOffset="18879.68">5636 4546 0,'0'0'0,"0"0"0,0 0 0,0 0 0,0 0 16,0 0-16,0 0 15,9 0-15,-1 0 16,10-9-16,17-26 15,17-17-15,0-8 16,-9 8 0,1 0-16,-10 17 15,-8 1-15,0-10 16,-17 1-16,0 0 16,-9 8-16,-9 0 15,-8 1-15,-18 8 16,-8 8-16,-1 10 15,-8 8-15,-17 8 16,-27 18 0,18 18-16,17-10 15,18 18-15,8 35 16,26 17-16,27-9 16,25 9-16,27 17 15,-10-17-15,1-26 16,9-26-1,8-17-15,0-9 0,-9 0 16,-43-18 0</inkml:trace>
  <inkml:trace contextRef="#ctx0" brushRef="#br0" timeOffset="19759.45">6973 4684 0,'0'0'0,"0"9"0,0-9 16,0 0-16,0 0 16,0 0-1,0 0-15,0 0 16,0-9-16,0 1 16,-8-10-16,-1-8 15,-8 0-15,-9 0 16,0-8-16,-9-1 15,-9 0-15,10 18 16,8 0-16,8 17 16,1 0-1,0 0-15,-1 8 16,9 10-16,1-1 16,-1 0-16,9-8 15,0 0-15,0-1 16,0 1-16,0 0 15,0-1-15,9 1 16,-1 0-16,1-9 16,9 0-1,-1 0-15,0 0 16,1 0-16,-1 0 16,0 0-16,1 0 15,-1 0-15,0 0 16,-8 0-16,9 0 15,-10 8-15,10 10 16,-1 16 0,0 10-16,1 25 0,-1 0 15,-8-8 1,-1-18-16,-8 9 16,9 17-16,0 1 0,-1-10 15,1-16 1,0-10-16,0-8 15,-1-8 1,10-10-16,-1 1 16,0-9-16</inkml:trace>
  <inkml:trace contextRef="#ctx0" brushRef="#br0" timeOffset="27663.06">10551 1419 0,'0'0'0,"0"0"0,0 0 0,-8 0 0,-27 26 16,-43 17-1,0 26-15,8 1 16,-8-1-16,-26 9 16,-9-9-16,9 18 15,-9 17-15,-18 17 16,10-34-16,34-9 15,18 26-15,-10 0 16,1-18 0,9-17-16,17-25 0,17-18 15,0-18 1,26-8-16</inkml:trace>
  <inkml:trace contextRef="#ctx0" brushRef="#br0" timeOffset="28046.02">8493 1150 0,'0'0'0,"0"0"0,0 0 15,26 26 1,44 44-16,16-1 16,10 9-16,43 26 15,0 0-15,-26 0 16,17-18-16,35 18 16,-17 9-16,17-1 15,-9-8 1,-17-26-16,52 44 15,-26-1-15,-17-17 16,17-9-16,-35-17 16,-26-9-16,9 9 15,-26-26-15,-9-8 16,-43-18 0</inkml:trace>
  <inkml:trace contextRef="#ctx0" brushRef="#br0" timeOffset="29089.55">9075 1124 0,'0'0'0,"0"0"0,0 0 0,0 0 16,0 0-16,0 0 15,0 0-15,35 26 16,-9 0-16</inkml:trace>
  <inkml:trace contextRef="#ctx0" brushRef="#br0" timeOffset="31349.96">8302 4355 0,'0'0'0,"0"0"0,0 0 0,0 0 16,0 0-16,9 0 16,8 0-16,18 0 15,17 0-15,17 0 16,1-9-16,-9 1 16,-18-1-16,1 0 15,8 1 1,0 8-16,-18-9 15,-16 1-15</inkml:trace>
  <inkml:trace contextRef="#ctx0" brushRef="#br0" timeOffset="31569.5">8285 4953 0,'0'0'0,"0"0"0,0 0 0,0 0 0,17 8 16,44 1-16,43 0 16,9-9-1,-61 8-15</inkml:trace>
  <inkml:trace contextRef="#ctx0" brushRef="#br0" timeOffset="36089.71">11046 4589 0,'0'0'0,"0"0"0,0 35 0,9 34 16,8 9 0,1-9-16,-10-8 15,10-1-15,16 10 16,1-1-16,17-8 16,0-1-1,1-16-15,-10-10 16,-8-16-16,-1-10 15,19-16-15,25-10 16,0-16-16,0-10 16,-17 1-16,-18 0 15,1-9-15,8-35 16,-9-17-16,-17 26 16,0 9-16,-8 0 15,-10-1-15,-16-8 16,8 18-1</inkml:trace>
  <inkml:trace contextRef="#ctx0" brushRef="#br0" timeOffset="36369.61">11567 4762 0,'0'0'0,"0"0"0,9 26 16,8 26-16,18 17 16,17 9-16,0 44 15,0-10-15,-8-16 16,-9-10-16,8 9 15,0-8-15,-25 0 16,-1-18 0,-8-34-16</inkml:trace>
  <inkml:trace contextRef="#ctx0" brushRef="#br0" timeOffset="37109.51">12896 5533 0,'0'0'0,"0"0"0,0 0 15,0 0-15,0 0 16,-9 0-16,1-9 15,-53 1 1,-17 8-16,8 0 16,9 8-16,-17 1 15,-9 8-15,9 1 16,0-1-16,26 9 16,17 9-16,9-1 15,18-8-15,16 9 16,53 17-1,26 0-15,0-26 16,-9-17-16,17-18 16,10-8-16,-27-9 15,-17-26 1,-18-9-16,-8 0 0,-9 1 16,-18-18-16,-16-17 15,-1 17 1,0 17-16,-17 9 15,9 9-15,0 8 16,-1 0-16,1 18 16,8 0-16,0-1 15,9 18 1,0 0-16,0 0 16,0 18-16,18 51 15,-1 26-15,9 9 16,18 26-16,-10 9 15,-25-79-15</inkml:trace>
  <inkml:trace contextRef="#ctx0" brushRef="#br0" timeOffset="38339.87">12983 5464 0,'0'0'0,"-9"0"16,0 0-16,1 0 0,-1 0 15,0 0 1,9 0-16,0 0 15,0 0-15,0 0 16,0 0-16,0 0 16,9 17-1,8 18-15,18 25 16,17-934-16,-8 1878 16,-1-960-16,-17-18 15,9 8-15,0-8 16,-18-17-16</inkml:trace>
  <inkml:trace contextRef="#ctx0" brushRef="#br0" timeOffset="39839.76">14016 4702 0,'0'0'0,"0"0"0,18 0 0,25 0 0,79 8 0,43 10 16,-18-1-16,27-8 16,8-1-1,-17-8-15,0-26 16,165-69-16</inkml:trace>
  <inkml:trace contextRef="#ctx0" brushRef="#br0" timeOffset="40171.06">16022 4139 0,'0'0'0,"0"0"15,0 0-15,0 0 16,0 0-16,0 0 0,0 17 16,0 26-1,0 27-15,0-1 16,0-9-1,0-8-15,0 18 0,0 16 16,0 10 0,9-18-16,-9-9 15,0 0-15,0 9 16,-9-26 0,9-35-16</inkml:trace>
  <inkml:trace contextRef="#ctx0" brushRef="#br0" timeOffset="40609.58">15658 4381 0,'0'-9'0,"0"-8"0,0-18 0,17 1 16,26-9-16,9-1 15,9-8-15,0 9 16,-9 0-1,9-1-15,8 10 16,1 16-16,-9 1 16,-18 17-16,1 0 15,-18 17 1,0 9-16,-18 9 0,-16 8 16,-27 35-16,-17 26 15,-9-9 1,26-34-16,1-26 0,16-9 15,1 0 1,8-9-16,0-8 16,9-1-1,0 1-15,9 8 0,26 1 16,26 16 0,-1 1-16,1 0 15,0-1-15,-9 1 16,-8 0-16,-10-1 15,-16-8-15</inkml:trace>
  <inkml:trace contextRef="#ctx0" brushRef="#br0" timeOffset="40989.62">17334 4598 0,'0'0'0,"0"0"0,-9 0 0,-8 0 16,-18 0-1,-17 8-15,-18 18 16,9 9-16,9 17 0,18-9 16,16 1-1,1-18-15,8 0 16,9 0-16,0-1 15,18-7-15,-1 8 16,9 0 0,0-9-16,-17 0 15,-1-8-15,-8 0 16,-8-1-16,-10 10 16,-8-10-16,0 1 15,-26 0 1,-9-1-16,1 1 15,7 0-15,27-1 16,9 1-16,8-9 16</inkml:trace>
  <inkml:trace contextRef="#ctx0" brushRef="#br0" timeOffset="41319.6">17820 4130 0,'0'0'0,"0"0"0,0-9 0,0 1 16,9-1-16,-1 9 16,10 0-16,-1 0 15,0 17 1,1 9-16,-1 9 15,-8 17-15,-9 17 16,-9-8-16,0-18 16,1 0-16,8-8 15,0 8 1,17-8-16,18 8 16,0-17-16,17-26 0,0-8 15,-26 8 1</inkml:trace>
  <inkml:trace contextRef="#ctx0" brushRef="#br0" timeOffset="41499.54">17568 3541 0,'0'0'0,"0"0"0,0 0 16,0 0-16,17 17 0,10 18 15,16 0 1,0-1-16,-17-16 16</inkml:trace>
  <inkml:trace contextRef="#ctx0" brushRef="#br0" timeOffset="42227.27">18767 4598 0,'0'0'0,"0"0"0,0-9 16,0 0-1,0-8-15,0-9 16,-9 0-16,0 0 15,0-9-15,-17 9 16,0 9-16,-17 0 16,-9 17-16,-9 17 15,9 18-15,9-9 16,8 0-16,9 0 16,8 8-16,1-8 15,17 9 1,0-9-16,9 0 15,8-9-15,0-8 16,18 0-16,9-18 16,-1 0-16,0 1 15,-17-10 1,1 1-16,-10 8 0,-8 1 16,-1 8-16,1 0 15,0 0 1,8 17-16,0 35 15,1 26-15,-10 0 0,1 0 16,0 26 0,-9-9-16,8-26 15,1-17 1,-9-17-16,9-9 0,8 0 16,1-17-16,25-9 15,9-18 1,18-34-16,-27 26 0</inkml:trace>
  <inkml:trace contextRef="#ctx0" brushRef="#br0" timeOffset="46741.01">21103 1635 0,'0'0'0,"8"-8"0,44-10 0,18 18 16,25 26-1,10 26 1,7 26-16,-25 18 15,-17 51-15,-27 0 16,-17 9-16,-17 26 16,0-44-16,-9-8 15,0 9-15,8-26 16,-8-35-16,18-1 16,-1 10-16,0-18 15,-8-17-15,0-17 16,-1-9-1,1-9-15,-9-8 16,0 0-16,0-9 16,0 0-16,-9 0 15,-8 17-15,-26 9 16,-36 17-16,10 1 16,8-1-16,9 43 15,9 27-15,25-9 16,1 9-1,17 25-15,0-8 16,0-17-16,0 34 16,0-8-16,-9-44 15,1 0 1,-10 26-16,-8 1 0,-9-27 16,-17-17-16,0-26 15,0-9 1,9-17-16,8-8 0,18-10 15,-1-8 1,10 0-16</inkml:trace>
  <inkml:trace contextRef="#ctx0" brushRef="#br0" timeOffset="47425.38">22744 2528 0,'0'0'0,"0"0"0,0 8 0,17 27 16,18 25-1,52 44-15,17 44 16,-26-18-16,-34-26 0,-1 25 16,-17 10-1,-17-44-15,-18-25 16,0-1-16,-17-8 15,0-27-15,0-8 16,-17-17 0,-1-9-16,10-9 0,-1 0 15,9-34 1,-9-61-16,26-8 16,18-1-16,35-43 15,16 9 1,10 43-16,-9-9 15,8-17-15,27 9 16,8 43-16,-26 18 16,-17 25-16,-9 18 15,9-1-15,-1 18 16,-7 26-16,-1 35 16,0 34-16,-9 18 15,-8 34-15,-9 9 16,-9 0-1,1 26-15,8-35 16,-18-17-16,10 8 16,-10-16-16,-8-36 15,-8-25-15,8-26 16,0-18-16,0-8 16</inkml:trace>
  <inkml:trace contextRef="#ctx0" brushRef="#br0" timeOffset="48124.37">23803 3307 0,'0'0'0,"0"0"15,18 0-15,25 0 0,9 0 16,9 0 0,17 9-16,35-9 15,-9 0 1,-17 8-16,-9-8 0,35 0 16,17 0-16,-34-8 15,-35 8 1,8 0-16,-8 0 0,-18 0 15,-17 0 1,-8 0-16,-9 0 16,-9 0-1,-9 0-15,0-9 16,-26 0-16,-25 9 0,-19 0 16,10 18-1,17 16-15,8 18 16,10 0-16,16-8 15,1-1-15,17-8 16,17 17 0,18 8-16,17-17 15,-8 1-15,-10-18 16,-8-18-16,0-8 16,1-8-16,-10-1 0,9-17 15,0-9 1,0-42-16,-17-27 15,-1 26-15,1 26 16,-9 17-16,0 18 16,0-1-1,0 18-15,9 9 0,26 43 16,17 35-16,17 25 16,9 35-1,-8 1 1,-27-53-16,-25-34 0,8-9 15,-9-26 1,-17-18-16,0-8 16</inkml:trace>
  <inkml:trace contextRef="#ctx0" brushRef="#br0" timeOffset="48419.62">25523 2354 0,'0'0'0,"0"0"16,0 0-16,8 35 16,27 60-16,-9 9 15,9 9-15,0 25 16,8 1-1,-17-26-15,0 34 16,0 0-16,0-17 16,0-9-16,-8 18 15,-10-27 1,-8-42-16,0-36 0,0-16 16</inkml:trace>
  <inkml:trace contextRef="#ctx0" brushRef="#br0" timeOffset="49139.45">25410 3593 0,'0'0'0,"0"0"0,0-9 15,0 1-15,26-10 16,43-8-16,36-8 16,-19 16-16,-16-8 15,17 0 1,17 9-16,-8 8 16,-18 27-16,-18-1 15,-16 18-15,-1-1 16,1 10-16,-10-1 15,10 9-15,8 0 16,0 17-16,-8-17 16,-1-17-1,-17-9-15,0-18 0,0-16 16,-9-18-16,-8 0 16,0 0-1,-9-26-15,-18-17 16,-25-18-1,-18 18-15,9 8 16,9 26-16,8 9 16,18 9-16,-1 0 15,10 17-15,8 0 16,0 0-16,0 0 16,8 0-16,44 0 15,18 17-15,-1 0 16,-8 9-16,17 9 15,18 8 1,-18 1-16,-9-1 16,-16-17-16,-10 0 15,-17-9-15,0 9 16,-9-17-16,-8 0 16,0-1-16,-9-8 15,8-8-15,1-10 16,9-25-1,-1-44-15,0 1 16,9 25-16,26 0 16,44 1-16,-44 34 15</inkml:trace>
  <inkml:trace contextRef="#ctx0" brushRef="#br0" timeOffset="55544.57">6409 8929 0,'0'0'0,"0"0"0,0 0 0,0 8 0,0-8 15,0 9 1,0 0-16,0-1 0,17 1 16,1-18-1,8 1-15,8-27 16,19-26 0,7-8-16,10 8 0,-9 1 15,-1-10-15,-7 1 16,-27 0-1,0 8-15,-18 9 16,-8 18-16,-17-1 16,-18 0-16,-8 1 15,-9 16 1,-9 1-16,-17 17 0,-18 0 16,1 9-16,17 17 15,25 26 1,10 17-16,26 9 0,25 8 15,44 44 1,27 9-16,-10-44 16,9-17-1,18 9-15,-9-18 0,-9-8 16,-35-35-16</inkml:trace>
  <inkml:trace contextRef="#ctx0" brushRef="#br0" timeOffset="55971.54">7807 8721 0,'0'0'0,"-9"-9"0,-8 0 0,-9 1 0,0-1 16,-9 0-16,9 1 16,0 8-1,9 0-15,-1 0 16,1 17-1,0 9-15,-1 26 16,18 17-16,0 9 16,26 35-16,9 34 15,-9-34-15,0-27 16,0 10-16,-17 8 16,-9-35-16,-18-9 15,-16 1-15,8-26 16,17-18-16</inkml:trace>
  <inkml:trace contextRef="#ctx0" brushRef="#br0" timeOffset="56149.27">7286 9301 0,'0'0'0,"0"-9"0,0 1 16,17-10-1,9-8-15,18 0 16,34-17-16,35 8 16,-9 1-16,-26 8 15,-43 26 1</inkml:trace>
  <inkml:trace contextRef="#ctx0" brushRef="#br0" timeOffset="56769.77">8702 9249 0,'0'0'0,"0"0"16,0 0-16,0 0 15,0 0-15,0 0 16,-9 0-16,-9 0 16,-16 0-16,-10 0 15,1 9 1,8 8-16,-8 0 0,-1 1 16,-8 16-16,0 1 15,17-9 1,18 0-16,8-9 0,9 1 15,0-1 1,18 0 0,-1-8-16,0 0 15,1-9-15,-1-9 16,1 0-16,-1-25 16,9-44-16,-9 0 15,-8 8-15,-18 1 16,1 0-16,-1 0 15,-8-1-15,-1 10 16,10 8 0,-1 17-16,0 18 15,0-1-15,9 1 16,0 17-16,0 0 16,0 9-16,18 17 15,25 34-15,18 18 16,35 43-16,-18 18 15,-17-26 1,-27-27-16,1 1 0,-9 8 16,-9-8-1,-8-61-15</inkml:trace>
  <inkml:trace contextRef="#ctx0" brushRef="#br0" timeOffset="57121.41">9648 8773 0,'0'0'0,"0"0"0,0 0 16,0-9-1,0 0-15,0 1 16,9-1-16,8 0 16,9 1-16,26-10 15,26 1-15,1 0 16,-19-1-1,-7 1-15,-1 0 16,-18-1-16,-25 18 16</inkml:trace>
  <inkml:trace contextRef="#ctx0" brushRef="#br0" timeOffset="57343.4">9448 9188 0,'0'0'0,"0"0"0,0 0 16,9-8-16,26-1 0,17 0 16,52-17-1,52 0-15,-17 9 16,35-9-16,191-34 15</inkml:trace>
  <inkml:trace contextRef="#ctx0" brushRef="#br0" timeOffset="58749.52">11576 7681 0,'0'0'0,"0"0"0,0 0 0,0 0 16,0 0-1,0 0-15,0 0 16,0 9-16,9 34 16,17 53-16,17 16 15,9-17-15,18 35 16,-1 0-1,-8-34-15,0-19 16,26-7-16,26 8 16,-27-26-16,1-18 0,17-8 15,9-26 1,-26-17-16,-17-9 16,-1-26-16,9-26 15,0-26-15,-17 9 16,-17 8-16,-18-25 15,-9-1 1,-17 26-16,-17 18 0,-1 35 16</inkml:trace>
  <inkml:trace contextRef="#ctx0" brushRef="#br0" timeOffset="59004.28">12444 7768 0,'0'0'0,"9"9"0,43 60 0,35 43 16,9 27-1,-18 17-15,-26-17 16,0-10-16,-9 19 15,1-36-15,-9-25 16,8-9-16,-26-52 16</inkml:trace>
  <inkml:trace contextRef="#ctx0" brushRef="#br0" timeOffset="59339.49">13982 8114 0,'0'0'0,"-9"0"0,-17 9 16,0 8-16,0 27 15,-9 51-15,9 9 16,9 17-16,8 26 16,9-8-1,0-52-15,0 8 16,17 17-16,-8-8 16,0-34-16,-1-27 15,-8-8-15,-8-9 16,8-9-16</inkml:trace>
  <inkml:trace contextRef="#ctx0" brushRef="#br0" timeOffset="59939.67">13382 8955 0,'0'0'0,"0"-9"0,35 0 15,35-17-15,34 0 16,35-17-16,26 8 0,-35-8 16,0 0-1,9 8-15,-26 9 16,-35 9-16,-26-1 0,-8 1 16,-18 0-1,0 8-15,-17 9 16,-9 0-1,0 0-15,-9 0 16,-9 17-16,-25 27 16,-18 25-16,0 9 15,27-9 1,16-25-16,18-18 16,0 0-16,18-9 15,-1 0-15,18-8 16,-9 0-16,0-9 15,9-18-15,-1-42 16,-8-18-16,-8 8 16,-9-8-16,-9-26 15,-9-8-15,-9 25 16,-8 18-16,0 8 16,0 9-1,9 0-15,0 9 16,-1 8-16,18 18 15,0 17-15,0 0 16,0 0-16,18 17 16,8 53-16,17 60 15,0 8 1,27 35-16,8-17 16,9-52-16,-26-43 0</inkml:trace>
  <inkml:trace contextRef="#ctx0" brushRef="#br0" timeOffset="60509.47">12028 6867 0,'0'0'0,"0"0"15,0 0-15,0 0 0,0 0 16,0 0 0,0 0-16,0 0 15,0 0-15,0 0 16,0 0-16,0 0 16,-9 9-1,0-1-15,1-8 16,-19-8-16,1-1 15,9 0-15,0 1 16,-1-1-16,18-8 16,9 17-16</inkml:trace>
  <inkml:trace contextRef="#ctx0" brushRef="#br0" timeOffset="62244.3">15701 8201 0,'0'0'0,"0"0"0,0 0 16,0 0-16,9 0 15,25 0-15,19 0 16,16 0-16,44 0 16,26 0-1,-18-9-15,-16 1 16,16-1-16,-17-17 15,-8-9-15,-18-43 16,-34 26-16</inkml:trace>
  <inkml:trace contextRef="#ctx0" brushRef="#br0" timeOffset="62494.7">15970 7759 0,'0'0'0,"0"0"16,0 0-16,0 0 16,0 0-16,0 0 15,9 18 1,17 68-16,9 27 0,25 60 16,-16 18-16,-9-44 15,-9 17 1,-9-25-16,0-35 0,18-43 15,0-35 1,-18-18-16</inkml:trace>
  <inkml:trace contextRef="#ctx0" brushRef="#br0" timeOffset="62800.4">17490 7473 0,'0'0'0,"0"0"0,0 9 15,17 34-15,9 9 16,0 18-16,9 60 15,-9 8 1,-8-8-16,-1 17 0,-8 1 16,-1-36-1,-8-8-15,-8 0 16,-1-35-16,-8-17 0,8-17 16</inkml:trace>
  <inkml:trace contextRef="#ctx0" brushRef="#br0" timeOffset="63239.33">17308 7560 0,'0'-9'0,"0"-8"0,17-18 15,0-17-15,35 9 16,35 8-16,0 9 15,-17 9 1,8 17-16,0 17 16,0 1-16,-17 16 15,-26-8-15,-9 18 16,-18-1-16,-16 0 16,-18 1-16,-18 8 15,1 17-15,-1 0 16,-8-8-1,9-1-15,8-16 16,18-10-16,-1-8 16,18 0-16,18 0 15,-1 0 1,26 9-16,36 26 0,42 8 16,-8 0-16,-35-8 15,-8-18 1,-1 0-16,1-8 0,8-9 15,-35-9 1</inkml:trace>
  <inkml:trace contextRef="#ctx0" brushRef="#br0" timeOffset="63589.63">19270 8010 0,'0'0'0,"-8"0"0,-1 0 16,-17 0-16,0 0 0,-18 18 15,-16 8 1,-1 8-16,9 1 15,8 26-15,9 34 16,18 0-16,17-17 16,17 17-1,10 18-15,-1-9 16,-18-26-16,1-17 0,-18 8 16,1 0-1,-27-8-15,0-27 16,26-25-16</inkml:trace>
  <inkml:trace contextRef="#ctx0" brushRef="#br0" timeOffset="63769.67">18758 8712 0,'0'0'0,"0"0"0,0-9 16,26 1-1,35-1-15,17-8 16,9 8-16,34 9 16,27-9-16,-35 1 15,-70 8-15</inkml:trace>
  <inkml:trace contextRef="#ctx0" brushRef="#br0" timeOffset="64340.61">20095 8634 0,'0'0'0,"0"0"0,0 0 0,0 0 15,-8 0 1,-10 0-16,-25 0 16,-35 0-16,-9 0 15,17 9-15,9-1 16,1 10-16,-10-1 16,18 0-16,9 1 15,8 8-15,18 0 16,17 8-1,17 10-15,18-18 16,8 0 0,18-18-16,8-16 0,1-18 15,8-35 1,-9 0-16,-42 1 0,-1-18 16,-18-18-16,1 10 15,-9 25 1,-17 1-16,-9 8 15,-9 0-15,0 17 16,18 9-16,-1 9 16,1 17-1,17 0-15,0 0 0,9 43 16,34 70-16,9 25 16,0 27-1,-8-18-15,-18-34 16,-9-53-16</inkml:trace>
  <inkml:trace contextRef="#ctx0" brushRef="#br0" timeOffset="65939.48">20972 7586 0,'0'0'0,"0"-9"15,0 1 1,0-1-16,18 0 15,-1-8-15,18 0 16,17 17-16,0 17 16,-9 0-1,1 9-15,-18 0 0,-9 0 16,1 9-16,-10 8 16,1 27-1,-9 8-15,0-9 0,0-9 16,0-16-1,0 8-15,0 8 16,17 10-16,1-10 16,-1-8-16,0-17 15,1-9 1,8-17-16,0-9 16,35-35-16,-18 9 0</inkml:trace>
  <inkml:trace contextRef="#ctx0" brushRef="#br0" timeOffset="66110.52">21233 6633 0,'0'0'0,"0"0"15,0 0-15,0 9 16,17 17-16,18 26 15,0-9-15,-18-17 16</inkml:trace>
  <inkml:trace contextRef="#ctx0" brushRef="#br0" timeOffset="66469.77">22388 8114 0,'0'0'0,"0"0"0,-9 0 16,0 0-16,1 0 15,-18 0-15,0 18 16,-9-1-1,0 18-15,0 34 16,1 26-16,16 1 16,1 25-16,17 26 15,-9-17-15,1-35 16,-1 18-16,0-18 16,-8-34-16,8-27 15,-8 10 1,-18 8-16,26-35 0</inkml:trace>
  <inkml:trace contextRef="#ctx0" brushRef="#br0" timeOffset="67039.34">21858 8599 0,'0'0'0,"0"0"0,0 0 15,9-8-15,43-1 16,35 0-16,0-8 16,-18 0-16,27-9 15,8-9 1,0 18-16,-26 0 0,-17-1 16,-18 1-16,-17 8 15,-8 1 1,-10 8-16,1 0 15,-9 0-15,-9 8 16,-25 18-16,-18 9 16,-18 8-1,18-8-15,17 8 0,1 9 16,16 0-16,9 9 16,18-9-1,26 0-15,26-9 16,-1-26-16,-7-8 15,-1-35-15,8-35 16,-7 1 0,-10 8-16,-17-26 0,-17-26 15,-18 9 1,-8 25-16,-1 18 16,10 18-16,-10-1 15,1 18-15,8-1 16,9 18-16,0 0 15,0 0-15,26 44 16,70 68 0,17 61-16,-18 9 15,-34-43-15,-35-87 16</inkml:trace>
  <inkml:trace contextRef="#ctx0" brushRef="#br0" timeOffset="69574.59">8120 11319 0,'0'0'0,"0"0"0,0 9 0,0 17 15,8 43-15,10 9 16,16-17-16,1-9 15,-9-9-15,0-8 16,9-1-16,17-8 16,18 0-1,16-17-15,-7-18 16,-19 1-16,1-27 0,17-34 16,1-27-1,-27 10-15,-26 16 16,-9-7-16,-26-27 15,-17 26-15,-8 17 16,-10 9-16,-51 9 16,-10 25-1,1 36-15,0 25 0,-9 26 16,18-8 0,42 0-16,27 17 15,26 25-15,18-42 0</inkml:trace>
  <inkml:trace contextRef="#ctx0" brushRef="#br0" timeOffset="69887.49">10317 11319 0,'0'0'0,"0"0"16,0 0-16,8-8 15,36-1-15,8 0 16,-9 1-16,10-1 15,7 0 1,1 1-16,-9-1 16,-17 9-16,-18 0 0</inkml:trace>
  <inkml:trace contextRef="#ctx0" brushRef="#br0" timeOffset="70049.49">10412 11666 0,'0'0'0,"0"0"0,0 8 0,18 1 16,16 0-16,62-9 15,69-18-15,0-16 16,0-18-16,165-44 16</inkml:trace>
  <inkml:trace contextRef="#ctx0" brushRef="#br0" timeOffset="70541.37">12462 10964 0,'0'0'0,"0"0"0,0 0 0,0 26 16,26 26-1,17 17-15,27-8 16,8 8 0,0 1-16,18-10 15,25 1-15,-17-27 16,-25-16-16,-1-18 0,17-18 16,1-8-1,-9-8-15,-18-1 16,-26 1-16,1-27 0,-1-34 15,-17-9 1,-17 26-16,0 0 16,-9-26-1,-9 9-15,-17 8 0,-26 18 16,17 34-16</inkml:trace>
  <inkml:trace contextRef="#ctx0" brushRef="#br0" timeOffset="70769.48">13139 10999 0,'0'0'0,"9"8"0,17 36 15,9 16-15,-1 27 16,1 34-16,9 0 15,-10-17 1,1-17-16,0 17 0,-9-26 16,9-9-1,-9-25-15</inkml:trace>
  <inkml:trace contextRef="#ctx0" brushRef="#br0" timeOffset="71009.25">14120 11250 0,'0'0'0,"0"0"0,0 9 16,18 69-16,-9 43 15,-1 0 1,-8-17-16,9-9 16,0-25-16</inkml:trace>
  <inkml:trace contextRef="#ctx0" brushRef="#br0" timeOffset="72500.77">15197 11752 0,'0'0'0,"0"0"16,0 0-16,0 0 16,0 0-16,0 0 15,0 0-15,0 0 16,0 0-16,0 0 16,0 0-16,0 0 15,0 0 1,0 0-16,0 0 15,0 0-15,0 0 0,0 0 16,0 0 0,0 0-16,0-8 15,0-1 1,9-17-16,-9 0 0,0-17 16,-9 8-16,1 0 15,-1 1 1,-8-1-16,-1 0 0,10 18 15,-19 0 1,1-1-16,-17 1 16,0 17-16,-1 0 15,1 17-15,8 18 16,0 8-16,9 1 16,9-10-1,17-8-15,9 9 0,17 0 16,17-1-1,0-8-15,-8-17 16,-9 0-16,0-1 16,9-16-1,0-1-15,-1 0 16,10-8-16,-9-9 0,-9 0 16,0 0-1,-9 0-15,-8 9 16,-1-1-16,1 10 15,0-1-15,-9 9 16,0 0-16,0 0 16,9 17-1,-9 1-15,8 16 0,1 10 16,-9 25-16,9 35 16,-1-9-1,-8-17-15,-8-9 16,8 9-16,0 9 15,0-9-15,0-9 16,0-25 0,0-18-16,0 0 15,0 0-15,0-18 16,8 1-16,10 0 16,-1-1-16,9-16 15,9-10-15,26-42 16,17-18-1,17 8-15,-17 10 16,-8 16-16,-35 27 16</inkml:trace>
  <inkml:trace contextRef="#ctx0" brushRef="#br0" timeOffset="73729.33">12965 10081 0,'0'0'0,"0"0"0,0 0 16,0 0-16,0 0 15,0 0-15,0 0 16,0 0-16,-8 0 15,-1 8 1,0 1-16,1-9 16,-1 0-16,0 0 15,9 0-15,-8 0 16,8-9-16,0 1 16,0-1-16,0 0 15,0 1-15,17-1 16,0 0-1,18 1-15,-9 8 16,0 0-16,-17 0 16,0 0-16,-9 0 15,0 0 1,-9 0-16,0 0 0,-8 8 16,0 1-1,-1 0-15,9-9 16,9 0-16,0 0 0,0 0 15</inkml:trace>
  <inkml:trace contextRef="#ctx0" brushRef="#br0" timeOffset="75339.48">17195 11631 0,'0'0'15,"0"0"-15,17 0 0,9 0 0,35 0 16,69-9-16,9 1 16,-9-10-16,9-8 15,0 9-15,-26-18 16,-69 9-1</inkml:trace>
  <inkml:trace contextRef="#ctx0" brushRef="#br0" timeOffset="75588.72">17629 11155 0,'0'0'0,"0"0"16,0 8-16,17 10 0,9 34 15,18 43-15,-1 26 16,-17-17-16,9 17 16,0 1-1,-9-36-15,-9-16 0,-17-36 16</inkml:trace>
  <inkml:trace contextRef="#ctx0" brushRef="#br0" timeOffset="75899.52">18714 10825 0,'0'0'0,"0"0"16,0 0-1,0 0-15,0 0 0,0 0 16,18 35-16,25 69 16,1 17-1,8 35 1,0 35-16,-17-35 15,-1 8-15,-8-16 16,-8-53-16,-10-9 16,1-16-16,0-18 15,-9-26-15,8-18 16</inkml:trace>
  <inkml:trace contextRef="#ctx0" brushRef="#br0" timeOffset="76339.33">18793 10756 0,'0'0'0,"0"-8"16,0-18-16,17-9 16,9-8-16,26-1 15,9 10-15,0 16 16,-1 1-1,10 17-15,8 9 16,-8 8-16,-18 9 16,-9 0-16,-17 0 15,-17 9 1,-9-9-16,-18 8 0,-34 18 16,-8 17-16,7 9 15,1-8 1,18-10-16,-1-8 0,18-17 15,17-9 1,0 0-16,0-9 16,17 18-16,9 8 15,35 27-15,26 16 16,-1-8-16,-25-26 16,-17-9-16,-1 1 15,-8-10-15,-27-16 16,1-10-1</inkml:trace>
  <inkml:trace contextRef="#ctx0" brushRef="#br0" timeOffset="76569.24">19878 11224 0,'0'0'0,"0"0"16,0 0-16,0 0 0,0 17 15,0 18 1,9 52-16,-1 16 16,1-16-1,0 0-15,0-9 16,-1-18-16,10-8 0,8-8 16,-9-18-1</inkml:trace>
  <inkml:trace contextRef="#ctx0" brushRef="#br0" timeOffset="76992.23">20747 11293 0,'0'0'0,"0"0"15,-9-8-15,-17-1 16,0 9-16,0 0 15,0 0 1,0 0-16,0 17 0,-9 1 16,0 16-1,18 1-15,-1-1 16,18-8-16,0 0 16,0 0-16,0-8 15,0-10-15,9 1 16,-9 0-16,9-9 15,-1 0-15,10 8 16,8 10 0,9-1-16,-9 9 15,0 0-15,8 17 16,1 27-16,0 25 16,0 9-16,-9-18 15,0 1 1,-9 8-16,-8-17 0,8-8 15,0-18 1,-8-26-16</inkml:trace>
  <inkml:trace contextRef="#ctx0" brushRef="#br0" timeOffset="77299.44">21485 10791 0,'0'0'0,"0"0"16,0 0-16,8 0 0,10 0 16,-1 0-1,0 0-15,10 17 16,-1 0-16,0 18 0,0 26 15,0 8 1,0 0-16,0-8 16,-9-18-1,1-8-15,-1 0 0,0-9 16,9-18-16,-8 1 16</inkml:trace>
  <inkml:trace contextRef="#ctx0" brushRef="#br0" timeOffset="77453.17">21415 10046 0,'0'0'0,"0"0"0,0 0 16,0 0-16,0 9 15,9 17-15,0-9 16</inkml:trace>
  <inkml:trace contextRef="#ctx0" brushRef="#br0" timeOffset="77689.53">22232 11311 0,'0'0'0,"0"0"0,0 8 0,17 53 15,-8 17 1,8 0-16,-8 0 16,-1-35-16,-8-26 15</inkml:trace>
  <inkml:trace contextRef="#ctx0" brushRef="#br0" timeOffset="78250.61">23091 11363 0,'0'0'0,"0"0"0,0 0 0,-8-9 16,-10 0-16,-17 1 15,-17-10 1,0 18-16,9 0 0,8 0 16,0 9-16,1 0 15,8-1 1,-9 10-16,17-1 0,1 0 15,0 0 1,17 1-16,0-1 16,0 9-16,8 0 15,10 0-15,-1 0 16,0-9-16,1 1 16,-1-1-1,9 0-15,0 1 0,9-1 16,0 0-1,-9 1 1,0 16-16,0 27 0,0 34 16,-17-8-16,-9-27 15,-9 10 1,0 16-16,9-8 16,0-8-16,9-18 15,0-26-15,-1-9 16,10-8-16,-1-18 15,18-17-15,17-17 16,0-1 0,-35 27-16</inkml:trace>
  <inkml:trace contextRef="#ctx0" brushRef="#br0" timeOffset="79539.16">24533 7352 0,'0'0'0,"0"0"0,0 0 0,8 0 16,19 0-16,25 17 15,26 18-15,17 34 16,-25 1-16,-18 8 15,0 60-15,-9 9 16,1 1 0,-1 34-16,-17-18 15,9-8-15,0 17 16,0-43-16,-1-26 16,10 9-16,-1-9 15,1-18-15,-10-34 16,1-8-16,0-18 15,-9 0 1,0-18-16,0 1 0,-17 0 16,-1-1-1,-8-8-15,-8 0 16,-1 0-16,-17 18 16,-9 8-16,-34 34 15,-27 53-15,27-1 16,17 10-16,25 34 15,19-9-15,25 9 16,27 17 0,-1-26-16,9 9 15,-8 0-15,-18-43 16,8 25-16,-8 18 16,-17-43-16,0-1 15,-18 18-15,0-8 16,-17-36-16,-17-17 15,-35-8 1,-18 0-16,9-9 0,-8-26 16,-18-26-1,0-9-15,26-8 16,61 8-16</inkml:trace>
  <inkml:trace contextRef="#ctx0" brushRef="#br0" timeOffset="91039.45">6018 13658 0,'0'0'0,"0"0"0,0 0 0,0 0 16,0 0-16,0 0 16,18 17-1,-1 18-15,0 8 16,1 9-16,-1 0 15,18 17-15,8 27 16,18 8 0,8-9-16,1-26 15,-9-17-15,17 0 0,35 0 16,-9-17 0,0-9-16,9-18 15,17-16-15,-25-18 16,-36 0-1,-8-26-15,-18-26 16,1-17-16,-18 8 0,-18 0 16,-8-25-1,-17 8-15,0 17 16,8 44-16</inkml:trace>
  <inkml:trace contextRef="#ctx0" brushRef="#br0" timeOffset="91299.24">6800 13970 0,'0'0'0,"0"0"16,0 0-16,17 34 15,27 62-15,-1 8 16,-17 0-16,0 25 16,-17-16-1,-1-35-15,10-9 0,-1-8 16,-8-26-16,0-18 16</inkml:trace>
  <inkml:trace contextRef="#ctx0" brushRef="#br0" timeOffset="91619.46">7859 13926 0,'0'0'0,"0"0"0,0 0 0,0 18 16,-9 34-16,-8 60 16,0 10-1,-1 16-15,10 35 0,8-17 16,26 9-16,0-9 16,0-44-1,-9-25-15,1 17 0,8-17 16,-18-18-1,-16-17-15,8-35 16</inkml:trace>
  <inkml:trace contextRef="#ctx0" brushRef="#br0" timeOffset="92259.39">7781 14931 0,'0'0'0,"0"0"0,0 0 15,0 0-15,17 0 16,1 0-16,8-8 0,35-1 16,34 0-1,9 1-15,-26-1 16,-8-8-1,-1-9-15,10 0 16,-19-9-16,-8 18 16,-25-1-16,-1 1 15,-18 8-15,1 9 0,-9 0 16,-9 0 0,-17 18-1,-9 16-15,1 10 16,-1 8-16,18 8 15,-1 1-15,18-9 16,0-18-16,18-8 16,-1 0-16,18-8 15,-1-10-15,10-16 16,-1-27-16,1-8 16,-18-18-16,-9-8 15,-17-35-15,-9-9 16,-17 27-1,-17 16-15,0-8 16,8 0-16,0 9 16,9 17-16,9 18 15,-1 16 1,18 1-16,0 17 0,0 0 16,26 17-1,35 44-15,26 34 16,-9 44-16,-17-27 0,-9-8 15,0 0 1,0-9-16,0-8 16,18 0-1,-35-53-15</inkml:trace>
  <inkml:trace contextRef="#ctx0" brushRef="#br0" timeOffset="92599.48">9778 13987 0,'0'0'0,"0"0"0,0 0 16,0 0-16,0 0 15,0 0-15,18 0 16,25 0-16,27-9 0,-10 9 16,-7-8-1,-1-1-15,0-8 16,0 8-16,-26 9 15</inkml:trace>
  <inkml:trace contextRef="#ctx0" brushRef="#br0" timeOffset="92789.34">9709 14455 0,'0'0'0,"0"0"0,0 0 16,26 0-16,61-9 15,43 0-15,70-17 16,173 0-16</inkml:trace>
  <inkml:trace contextRef="#ctx0" brushRef="#br0" timeOffset="94404.62">11090 13138 0,'0'0'0,"0"0"0,0 0 0,0 0 16,0 0-1,26 9-15,35 43 16,43 34-16,-26-16 16,17 25-16,44 44 15,0 8-15,-34-43 16,7 17-1,27 26-15,-34-34 0,-36-44 16,-8-17 0,-9-9-16,-9-17 15,9-17-15,-17 0 16</inkml:trace>
  <inkml:trace contextRef="#ctx0" brushRef="#br0" timeOffset="94683.19">12045 13225 0,'0'0'0,"0"0"16,0 0-16,-9 0 0,1 26 31,-1 17-31,-17 9 0,-9 35 16,-17 60-1,-9 0-15,0-34 0,-8 17 16,8-9 0,18-17-16,8-17 15,0 8 1,1 9-16,7-9 0,19-17 16,16-43-16</inkml:trace>
  <inkml:trace contextRef="#ctx0" brushRef="#br0" timeOffset="95049.82">12879 13918 0,'0'0'0,"0"0"0,-9 0 16,0 0-16,-17 8 15,-9 1-15,-17 8 16,0 1-16,0 25 16,0 35-16,26 17 15,17 9-15,27 52 16,16-9-16,10-43 15,-9-8-15,-9 8 16,-9-27-16,-8-16 16,-18-26-1,0-9-15,-17 0 16,-8 0-16,16-18 16</inkml:trace>
  <inkml:trace contextRef="#ctx0" brushRef="#br0" timeOffset="95204.46">12349 14619 0,'0'0'0,"0"0"0,17 9 0,18 0 16,52-1-16,17 10 16,-8-10-16,-1-16 15,35-27-15,183-69 16</inkml:trace>
  <inkml:trace contextRef="#ctx0" brushRef="#br0" timeOffset="95519.11">13625 13952 0,'0'0'0,"0"0"0,0 0 0,-8 0 16,-1 0 0,-17 0-16,0 18 15,-17 34-15,-10 43 16,19 9-16,16 26 16,1 17-16,17-26 15,9-34 1,8 0-16,0-1 15,1-8-15,-10-26 16,1-17-16,-18 8 16,-17 0-16,18-25 15</inkml:trace>
  <inkml:trace contextRef="#ctx0" brushRef="#br0" timeOffset="95687.04">13122 14585 0,'0'0'0,"0"0"0,8 0 16,19-9-16,25 0 15,43-17 1,27 9-16,-9 0 16,-27-1-16,-51 18 15</inkml:trace>
  <inkml:trace contextRef="#ctx0" brushRef="#br0" timeOffset="96269.19">14737 14663 0,'0'0'0,"0"0"16,0 0-16,-9 0 0,-8 0 15,-52 0 1,-36 8-16,10 10 16,-1-1-16,1 0 15,8 9-15,26 0 16,18 0-16,17-8 15,8-1 1,18 0-16,18 18 0,16 8 16,1-17-1,0-17-15,8-18 16,9-17-16,0-8 16,9-27-16,-9-26 15,-17 9-15,-18 9 16,-8-18-16,-18-17 15,-8 9-15,-9 9 16,0 25 0,0 9-16,9 17 15,-1 9-15,10 9 16,8 0-16,0 17 16,0 0-16,0 17 15,26 52-15,26 44 16,0 8-1,0 18-15,-17-9 16,-9-9-16,0-17 16,8 17-16,-7-8 15,-19-79-15</inkml:trace>
  <inkml:trace contextRef="#ctx0" brushRef="#br0" timeOffset="97919.3">15206 13675 0,'0'0'0,"0"0"16,0-8-16,26-1 15,17-8 1,18 17-16,-9 0 0,0 17 16,18 18-1,17 25-15,-9 1 16,-26-9-16,-9 0 0,-8 17 16,-9 9-1,-17 0-15,0-9 16,-1-8-1,-8-9-15,9 17 0,8 0 16,1 1 0,-1-10-16,9-8 15,0-17 1,0-9-16,-17-17 0</inkml:trace>
  <inkml:trace contextRef="#ctx0" brushRef="#br0" timeOffset="98079.33">15553 13259 0,'0'0'0,"-8"-8"16,-1 8-16,0 0 0,1 0 16,-1 8-1,0 18-15,9 9 16,9-9-16</inkml:trace>
  <inkml:trace contextRef="#ctx0" brushRef="#br0" timeOffset="98354.11">16500 14273 0,'0'0'0,"0"0"16,0 0-16,0 0 16,0 9-1,0 8-15,0 52 0,0 61 16,0 17 0,9 27-16,-1 7 15,1-42-15,0 0 16,-9-1-16,-18-34 15,18-69-15</inkml:trace>
  <inkml:trace contextRef="#ctx0" brushRef="#br0" timeOffset="98959.31">16370 14888 0,'0'0'0,"0"0"0,0 0 15,17-9-15,35 1 0,52-1 16,9-8-16,-26-9 16,-9-18-1,18-16-15,-1 8 16,-17 8-16,-25 10 15,-19 16-15,-8 1 16,-17 8 0,0 9-16,-18 0 15,-8 0-15,-27 26 0,-8 18 16,0 8 0,0 8-16,17-8 15,0 9-15,18 0 16,17-1-1,17-8-15,10-9 16,7-17-16,18-26 0,0-26 16,1-26-1,-10-25-15,0-36 16,-17 0-16,-17 9 0,-18 0 16,-25-8-1,-27-1 1,0 27-16,18 25 15,8 26-15,18 18 16,-1 0-16,1-1 16,8 18-16,9 0 15,0 0 1,9 18-16,34 68 0,44 62 16,0 25-16,-18-17 15,-16-35 1,-36-69-16</inkml:trace>
  <inkml:trace contextRef="#ctx0" brushRef="#br0" timeOffset="100556.62">18445 14325 0,'0'0'0,"9"0"0,34 0 16,9-9-1,9 1-15,43-10 16,18-25 0,-18 8-16,-69 27 15</inkml:trace>
  <inkml:trace contextRef="#ctx0" brushRef="#br0" timeOffset="100954.5">19079 13493 0,'0'0'0,"0"0"16,0 0-16,18-8 15,16-1-15,53 0 16,26 9-16,-17 0 16,-1 18-1,27-1-15,-1 18 16,-34-1-16,-26 27 15,-9 17-15,-17-9 16,-27 9-16,-16 35 16,-44 8-1,-27-17-15,1-35 0,0-17 16,0-9 0,8-17-16,18-8 15,0-10-15,18-8 16</inkml:trace>
  <inkml:trace contextRef="#ctx0" brushRef="#br0" timeOffset="101219.19">20347 13259 0,'0'0'0,"-9"-8"0,-17-1 16,-8-8-16,-10 17 16,9 0-16,-8 26 0,-18 17 15,9 18 1,0 17-16,26 43 16,35 35-16,17-18 15,43 10-15,53-1 16,8-26-1,-69-77-15</inkml:trace>
  <inkml:trace contextRef="#ctx0" brushRef="#br0" timeOffset="101784.04">21467 14238 0,'0'0'0,"0"0"0,0 0 15,0 0-15,-8-8 16,-1-1-16,0-17 16,-17 0-16,-17 0 15,-18 0-15,0 9 16,-8-1-16,17 18 16,17 0-1,9 0-15,-9 18 0,9-1 16,9 0-1,-1 9-15,10 0 16,8 0-16,0 0 16,17 0-16,0-8 15,1-1 1,8 0-16,9 1 16,-1-10-16,1 1 0,8-1 15,-8 1 1,-9 0-16,0-1 15,0 1-15,0 0 16,0 8-16,0 0 16,1 1-1,-10-10-15,0-8 0</inkml:trace>
  <inkml:trace contextRef="#ctx0" brushRef="#br0" timeOffset="102281.02">22258 14160 0,'0'0'0,"0"0"0,0 0 0,0 0 15,0 0 1,0 0-16,0 0 16,-9 0-16,-26 0 0,-43 18 15,0 16 1,17 1-16,9 0 15,17-9 1,9 0-16,9-1 0,17 1 16,0-8-1,17-1-15,1-8 16,16-1-16,10-16 0,-1-10 16,9-25-1,-8-43-15,-18 8 16,-18-9-1,-8-17-15,-26-17 0,-17 8 16,8 35 0,0 9-16,1 0 15,16 17-15,1 17 16,0 18-16,17 8 16,0 9-16,0 0 15,8 9-15,27 60 16,34 70-1,10 8-15,-10 17 16,-17-16-16,-8-36 16,8 1-16,8-9 15,1-9-15,-17-43 16</inkml:trace>
  <inkml:trace contextRef="#ctx0" brushRef="#br0" timeOffset="102769.39">23221 13623 0,'0'0'0,"0"0"0,0 0 16,0 0-1,9 0-15,9 0 16,16 0-16,18 18 16,0 16-16,1 10 15,-10 7 1,-17 1-16,0 0 16,-9 18-16,1 25 15,-9 0-15,-1-17 16,-8-17-16,0 0 15,0 8-15,9-9 16,8-8 0,1-8-16,-1-10 15,-8-16-15</inkml:trace>
  <inkml:trace contextRef="#ctx0" brushRef="#br0" timeOffset="102969.36">22918 13216 0,'0'0'0,"0"0"0,0 0 0,0 0 15,8 0 1,44 0-16,-17-9 15</inkml:trace>
  <inkml:trace contextRef="#ctx0" brushRef="#br0" timeOffset="104319.49">24455 14559 0,'0'0'0,"0"0"0,0 0 16,0-9-16,0 0 16,-9 1-16,-26-10 15,-8 1-15,-9 0 16,8 8-1,1 9-15,-1 0 16,1 0-16,-9 17 16,17 1-16,18 16 15,-1 1-15,18 8 16,18 1 0,-1-18-16,1 0 15,-1-9-15,18-8 16,17-9-16,0-26 15,0-26-15,-9-9 16,1 0-16,-18-34 16,-9-26-16,-8 26 15,0 25 1,-18 1-16,0 0 0,1 8 16,-1 9-16,0 17 15,9 9 1,0 9-16,0 0 15,0 17-15,0 0 16,0 0-16,18 26 16,16 26-1,1 60-15,8 18 0,-8-17 16,0 25-16,8-16 16,27-18-1,-18-44-15</inkml:trace>
  <inkml:trace contextRef="#ctx0" brushRef="#br0" timeOffset="106966.69">6782 15572 0,'0'0'0,"0"0"0,-8-9 16,-1 1-16,9-1 15,-9 9 1,9 0-16,0 0 15,0 0-15,0 0 16,0 9-16,18 34 16,16 18-1,19 43-15,7 17 16,-16-17-16,17 0 0,17 17 16,17-17-1,-8-17-15,-17-27 0,-18-16 16,17-18-1,18 0-15,-9-26 16,-17-9-16,-9-26 16,-9-17-16,1-17 15,-18 0 1,0-1-16,-9-25 16,-8 0-16,0 26 15,-18 17-15,0 0 16,9 34-16</inkml:trace>
  <inkml:trace contextRef="#ctx0" brushRef="#br0" timeOffset="107269.29">7416 15919 0,'0'0'0,"0"0"0,0 0 16,0 0-16,0 0 15,9 8-15,8 10 16,18 25-16,0 9 16,8 17-16,9 35 15,0 35-15,-8-18 16,-9-8-16,-1 17 15,1-27 1,-9-33-16,9-18 16,-9-26-16,-9 0 15,-8-18-15</inkml:trace>
  <inkml:trace contextRef="#ctx0" brushRef="#br0" timeOffset="107529.37">8085 15971 0,'0'0'0,"0"0"0,0 0 0,0 17 16,17 9-16,9 9 15,9 17-15,0 17 16,0 26-1,-1 9-15,-25-17 16,0-18-16,-1-26 16,10-8-16,-10-9 15,1-17-15,0-1 16</inkml:trace>
  <inkml:trace contextRef="#ctx0" brushRef="#br0" timeOffset="108079.37">9049 16256 0,'0'0'0,"0"0"0,0 0 15,0 0 1,0 0-16,0 0 15,-9 0-15,-8-8 16,-9-1-16,-9 0 16,9-8-1,-17 0-15,-10-1 16,10 18-16,-9 0 0,9 0 16,8 9-1,17 0-15,1 8 0,17 0 16,9 18-1,8 0-15,9-9 16,0-9 0,0-8-16,-8-9 0,16-9 15,-8 0-15,0-8 16,1 0 0,-1-1-16,0 1 0,-18 8 15,1 9 1,0 0-1,8 9-15,9 60 16,0 44-16,9 8 16,0 35-16,-9-9 15,0-25-15,-9-10 16,-8-25-16,-1-35 16,1-17-16,0-27 15,0-8-15,-1-8 16,1-1-16</inkml:trace>
  <inkml:trace contextRef="#ctx0" brushRef="#br0" timeOffset="108366.47">10178 16178 0,'0'0'0,"0"0"0,0 0 15,0 0-15,0 0 16,9 0-16,17 0 16,34-8-16,10-10 15,-9-8-15,-1 1 16,10-1-1,-9 0-15,-18 0 0,-26 26 16</inkml:trace>
  <inkml:trace contextRef="#ctx0" brushRef="#br0" timeOffset="108554.25">10308 16560 0,'0'0'0,"0"0"0,0 0 16,0 0-16,26 0 16,26-9-1,26-8-15,53-44 0,42-8 16,-34 17-16,-87 34 16</inkml:trace>
  <inkml:trace contextRef="#ctx0" brushRef="#br0" timeOffset="111013.14">11802 15555 0,'0'0'15,"0"0"-15,0 0 0,0 0 0,0 0 16,0 0 0,17 0-16,1 17 0,25 9 15,26 17 1,36 9-16,8 18 16,-9 16-16,26 27 15,0-9-15,-26-26 16,-17 8-16,0 1 15,0-9 1,-26-35-16,-18-25 0,1-1 16,-18-8-1</inkml:trace>
  <inkml:trace contextRef="#ctx0" brushRef="#br0" timeOffset="111299.4">12592 15563 0,'0'0'0,"0"0"0,0 0 16,0 9-16,0 8 16,0 18-16,-9 17 15,1 26-15,-1 26 16,-8-9-1,-1-17-15,1 9 16,0-1-16,-1 10 16,9-27-16,1-8 15,8-9-15,0-9 16,0-17-16</inkml:trace>
  <inkml:trace contextRef="#ctx0" brushRef="#br0" timeOffset="111599.45">13252 15979 0,'0'0'0,"0"0"0,0 0 16,0 9-16,9 8 0,-1 9 15,1 9 1,-9 0-16,0 25 16,0 18-1,0 9-15,0-9 0,9-26 16,-9-18-16,0-8 16,8-8-1,-8-1-15,9-8 0,-9-1 16,0-8-1</inkml:trace>
  <inkml:trace contextRef="#ctx0" brushRef="#br0" timeOffset="111829.17">13417 15867 0,'0'0'0,"0"0"16,0 0-16,0 0 15,0 17 1,17 26-16,18 18 0,0 8 16,0 9-1,8 26-15,-8 0 16,-18-26-16,1-35 0,-1-17 16,0 0-1,1 0-15,-10-17 16</inkml:trace>
  <inkml:trace contextRef="#ctx0" brushRef="#br0" timeOffset="112431.11">14555 16135 0,'0'0'0,"0"0"16,0 0-16,0 0 15,0 0-15,-9-9 16,-8 1-16,-35-18 16,-1 9-16,1-1 15,9 1-15,-1 17 16,-16 0-1,-1 17-15,9 1 16,0 8-16,17-18 16,18 1-16,17-1 15,0 1 1,17 8-16,0 1 0,1-10 16,8 1-16,0-9 15,0 0 1,0-9-16,0 1 15,0-1-15,0 0 16,-9 1-16,-8 8 16,0 0-1,-9 0-15,0 26 0,0 60 16,-9 36-16,9-10 16,0 18-16,0 17 15,17-51-15,1-27 16,-1-17-1,1-26-15,-1 0 16,0 0 0,9-17-16,9-18 15,0-8-15,8-35 0,9-26 16,-17 17 0,-18 35-16</inkml:trace>
  <inkml:trace contextRef="#ctx0" brushRef="#br0" timeOffset="114139.27">15302 15936 0,'0'0'0,"0"0"16,0 0-16,17-9 15,18 1-15,-9-1 16,0 0-16,0 9 0,0 0 15,-9 9 1,1 17-16,8 17 16,0 1-1,-18 8-15,10 8 0,-10 18 16,1 9-16,0-18 16,8-8-1,1-18-15,-1-17 16,18 0-16,8-17 15,9-1-15,0-8 16,0-34 0,-8-27-16,-18 26 0</inkml:trace>
  <inkml:trace contextRef="#ctx0" brushRef="#br0" timeOffset="114299.25">15684 15286 0,'0'0'0,"-9"0"15,0 0-15,1 0 16,8 0 0,0 0-16,0 0 15,0 0-15,0 0 16,0 0-16,0 0 16</inkml:trace>
  <inkml:trace contextRef="#ctx0" brushRef="#br0" timeOffset="114529.18">16213 16161 0,'0'0'16,"0"0"-16,0 0 0,18 26 15,16 43 1,1 27-16,0-1 0,-26-34 16,-1 8-1,-8-26-15,9-34 16</inkml:trace>
  <inkml:trace contextRef="#ctx0" brushRef="#br0" timeOffset="115119.36">17264 16282 0,'0'0'0,"0"0"0,0 0 16,0 0-16,0 0 16,0 0-16,-17-8 15,-18-10-15,-17 1 16,0 0-16,17-1 16,0 18-1,9 0-15,-8 0 0,8 9 16,8 0-1,1-1-15,-1 1 16,10 0-16,8 8 16,0 0-16,0-8 15,0 0-15,8-1 16,10 1-16,8-9 16,0 0-16,0 0 15,0 0 1,0 0-16,0 17 15,0 9-15,0 26 16,-8 18-16,-18 8 16,0 34-1,-9 18-15,0-17 16,9-9-16,0 8 16,9-8-16,8-34 15,1-27-15,-1-17 16,0-9-16,1-17 15,16-26-15,19-26 16,-27 26 0</inkml:trace>
  <inkml:trace contextRef="#ctx0" brushRef="#br0" timeOffset="116549.44">18410 16317 0,'0'0'0,"0"0"0,0 0 0,27 17 16,25 1-16,17-10 16,35 1-16,44-18 15,-9-8-15,26-18 16,182-43-16</inkml:trace>
  <inkml:trace contextRef="#ctx0" brushRef="#br0" timeOffset="116969.39">19974 15615 0,'0'0'0,"0"0"15,8 0-15,10 0 0,16-8 16,53 8 0,17 0-16,-17 0 15,9 17-15,25 9 0,1 9 16,-44-1-1,-26 10-15,-17 16 16,-18 10 0,-25-1-16,-36 9 0,-25-17 15,-9-1 1,-1-17-16,-16 1 16,8-18-16,26-18 0,27-8 15,-1-8 1,17-1-16,10 9 15</inkml:trace>
  <inkml:trace contextRef="#ctx0" brushRef="#br0" timeOffset="117249.02">21215 15338 0,'0'0'0,"0"0"0,0 0 16,-8 0-1,-1 0-15,-8-8 0,-18 8 16,0 0 0,-8 0-16,-27 17 15,-16 26-15,-1 18 16,17 8-16,27 0 16,25-17-1,27 26-15,43 26 16,26 0-16,9-17 15,26-26-15,9-10 16,-27-16-16,-51-26 16</inkml:trace>
  <inkml:trace contextRef="#ctx0" brushRef="#br0" timeOffset="117603.21">21493 15875 0,'0'0'0,"0"0"0,0 0 15,-8 18-15,-1 16 0,9 18 16,0 9-16,0 17 16,17 26-1,1 0-15,8-26 0,-18-26 16,36 0-1,-1-18-15</inkml:trace>
  <inkml:trace contextRef="#ctx0" brushRef="#br0" timeOffset="119649.11">21615 16092 0,'0'0'0,"0"0"16,-9 0-16,1 0 0,-1 0 15,0-9 1,-8 1-16,-1-1 16,1 0-1,0 9-15,-1 0 0,1 0 16,0 0-16,-1 0 16,-8 0-1,0 18-15,0-1 0,9 9 16,-1 8-1,1 1-15,0 26 16,17 17 0,17 0-16,0-26 0,1-9 15,-1-17 1,0 0-16,-8-17 16,9-1-16,-1 1 0,9-18 15,9-8 1,-9-26-16,0-1 15,0-8-15,-17 18 16,-1-1 0,1 0-16,-9 9 15,0 9-15,-9 0 16,1-1-16,-1 1 16,9 17-16,0 0 15,0 0-15,0 9 16,9 17-1,17 43-15,26 18 16,0-18-16,0-26 16,0 1-16,-17-18 15,-18-18-15</inkml:trace>
  <inkml:trace contextRef="#ctx0" brushRef="#br0" timeOffset="120303.97">22718 16075 0,'0'0'16,"0"0"-16,0 0 15,0 0-15,-9-9 0,-8 0 16,-27-8 0,-16 8-16,-1 9 15,9 0 1,8 9-16,1 0 0,-1 8 16,10 0-16,16 1 15,1-1 1,17 0-16,0 0 15,0 1-15,17-1 16,1 0-16,16 1 16,18-10-1,1 1-15,7 0 0,-16-9 16,-18 0-16,0 0 16,0-9-16,-17 9 15,-1 0-15,1 0 16,0 0-1,-1 0-15,-8 0 16,9 9-16,8 34 16,1 26-16,-10 9 15,1 0 1,0 18-16,-9 8 0,9-18 16,-9-25-16,0-9 15,0-18 1,0-8-16,0 0 15,0-17-15,0 0 16,8-1 0,10-8-16,16-8 15,27-27-15,0-8 0,8-9 16,1 0 0,-44 26-16</inkml:trace>
  <inkml:trace contextRef="#ctx0" brushRef="#br0" timeOffset="121792.32">23569 15745 0,'0'0'0,"0"0"0,0 0 16,0 0-16,9 0 15,-1 0-15,10 18 16,16-1-1,10 0-15,-1 9 0,1 0 16,-1 0 0,-17 9-16,0 0 15,-9 8 1,-8 0-16,0 9 0,-18 9 16,0 17-16,-8 26 15,0-18 1,-1-25-16,18-9 15,0-9-15,18-8 16,-1-9-16,9-9 16,-8-8-1,-1-18-15,26-60 0,1-35 16,-27 52-16</inkml:trace>
  <inkml:trace contextRef="#ctx0" brushRef="#br0" timeOffset="121952.12">23604 15252 0,'0'0'0,"0"0"0,0 0 0,0 0 15,0 0 1,0 0-16,0 0 16,0 8-16,8 10 0,10 8 15,-10-9 1</inkml:trace>
  <inkml:trace contextRef="#ctx0" brushRef="#br0" timeOffset="122619.16">24819 16516 0,'0'0'0,"0"0"0,0 0 16,0 0-16,0-8 15,-8-10-15,-1-8 16,-17-17-16,-9-9 15,0 17 1,1 1-16,8 16 16,0 1-16,0 8 15,0 9-15,-9 0 16,0 9-16,9 17 16,9 17-16,17 18 15,17 0-15,0-18 16,1-17-1,-1 0-15,9-9 0,9-8 16,17 0 0,-9-18-16,1-8 15,-1-9-15,-8 0 16,-9-9-16,-17 9 16,-1 9-16,1 8 15,-9 9-15,0 0 16,-9 26-16,1 9 15,-1 17 1,0 26-16,9 34 16,0 1-16,9-35 15,0-35-15,-1-8 16,10-9-16,-1 0 16,-8-18-16,8 1 15,1-18-15,25-17 16,18-34-1,43-27-15,-8 0 16,-62 61-16</inkml:trace>
  <inkml:trace contextRef="#ctx0" brushRef="#br0" timeOffset="131479.19">29075 2051 0,'0'0'0,"0"0"15,-9-9-15,-26 9 0,-26 26 16,-34 18-16,17 8 16,-9 17-16,-26 35 15,-26 43-15,26-17 16,44-9-1,25 18-15,18-18 0,9-17 16,17 17 0,0 9-16,26-34 15,26-10-15,35 1 16,-9-9 0,-9-18-16,10-16 0,16-10 15,-17-8 1,-8-34-16,-9-10 0,-35 10 15</inkml:trace>
  <inkml:trace contextRef="#ctx0" brushRef="#br0" timeOffset="132499.13">29109 3359 0,'0'0'0,"0"0"16,0 0-16,-8 0 15,-1 0-15,9 0 16,-9 0-16,9 0 16,-8 0-16,-1 0 15,9 17 1,0 18-16,0 8 0,0-8 16,9-9-16,8 9 15,9-1 1,17 1-16,18 0 15,0-9-15,-18 0 16,-16-18-16,-1 1 16,-18-9-1,1 0-15,0 0 0,-18-9 16,0 1 0,-25-27-16,-27-17 15,0 0-15,9 0 16,17 0-16,18 17 15,-1 9 1,18 0-16,0 0 16,9 0-16,34 0 15,27 0-15,-1 9 16,-16 0-16,-10 17 16,-17 0-16,9 0 15,-9 0-15,0 8 16,0 10-16,0-1 15,-9 26 1,9 27-16,0-1 16,9-8-16,0-18 15,17 0-15,-9-8 16,-8-9-16,0-9 16,-9-8-16,0 0 15,9-9-15,-9-9 16,0 0-1,0-17-15,0 0 16,0-17-16,-17 8 16,-1 1-16,1-1 15,-9 18-15,9-1 16,-1 10-16,10-1 16,-1 9-16,18 17 15,8 1-15,9 16 16,9 1-16,9 0 15,8-9 1,0 0-16,-17-18 16,-18 1-16,-17 0 15,0-962-15,-8 1897 16,-1-953-16,0-8 16,-8-18-16,0-8 15,-1 0-15,-16-9 16,-1 17-1,0 9-15,1 9 0,-1-1 16,9 10 0,0 8-16,0 0 15,0 8 1,17 44-16,-8 26 16,8 35-16,1 43 0,-1-26 15,-8-26 1,8 26-16,9 0 0,-17-44 15,0-17 1,-1-17-16,-8-26 16</inkml:trace>
  <inkml:trace contextRef="#ctx0" brushRef="#br0" timeOffset="132811.04">31029 3238 0,'0'0'0,"0"0"0,0 0 15,0 0 1,0 0-16,17 0 16,0 8-16,9 10 0,9 16 15,0 10 1,-9-1-16,0-8 15,-17-9 1,-1 0-16,-16 0 16,-27 8-16,-26-8 15,-8 0-15,8-8 0,0-10 16,9 1 0,35 0-16</inkml:trace>
  <inkml:trace contextRef="#ctx0" brushRef="#br0" timeOffset="133199.26">31280 2406 0,'0'0'0,"0"0"16,0 9-16,0 34 15,18 44-15,-1-9 0,18 17 16,17 35 0,0-9-16,-8-17 15,8 17-15,-9 9 16,-8-17-16,-9-26 16,-9-27-16,9-8 15,-17-34 1</inkml:trace>
  <inkml:trace contextRef="#ctx0" brushRef="#br0" timeOffset="133449.12">31923 3472 0,'0'0'0,"0"0"0,0 0 16,0 0-1,0 8-15,17 27 16,1 0-16,-1 17 16,18 17-16,-9-9 15,0-8 1,-9-17-16,-8-18 16,0-8-16,-1-9 0,10-9 15,-10 9 1</inkml:trace>
  <inkml:trace contextRef="#ctx0" brushRef="#br0" timeOffset="134100.76">32244 3558 0,'0'0'0,"0"0"15,0 0-15,0 0 0,0 0 16,0 0-1,0 9-15,9 0 16,0-1 0,-1 1-16,1 0 0,0-1 15,-1-8 1,1 0-16,0 0 16,8 0-16,1 0 15,16 0-15,10 0 16,-1 9-16,9 0 15,18 8 1,43 0-16,8-8 16,-34 0-16,-26-18 15,-9 0-15,-9 1 16,-8-10-16,-9 1 16,-17 0-16,0 8 15,-9 0-15,-9 9 16,0 0-1,-8 0-15,-18 0 16,-8 18-16,8-1 16,9-8-16,8-1 15,18 1-15,0 0 16,9 8-16,9 0 16,-1 1-16,0-1 15,1 9 1,-1-9-16,-8 9 0,8 9 15,-8 17 1,-1 8-16,1 1 16,-9 43-16,0 35 15,-9-10-15,-8 19 16,0 16-16,-1-34 16,10-9-16,-10 1 15,10-27 1,-18-43-16,-9-9 15,9-17-15</inkml:trace>
  <inkml:trace contextRef="#ctx0" brushRef="#br0" timeOffset="134279.32">31888 2805 0,'0'0'0,"0"0"0,0 0 16,9 8-1,43 70-15,-17-17 0</inkml:trace>
  <inkml:trace contextRef="#ctx0" brushRef="#br0" timeOffset="137649.12">25505 13511 0,'0'0'0,"0"0"0,44 0 0,43 8 16,0 1-16,-9 17 15,26 17 1,17 35-16,-25 17 15,-27 1-15,-16 42 16,-1 10-16,-18-27 16,10 35-1,17 0-15,8-44 0,9-8 16,0 9-16,-8-9 16,17-18-1,0-34-15,-9-17 16,-17-18-16,-18-8 15,-17 0-15,-17-9 16,-1 0 0,-25 0-16,-26 17 0,-44 0 15,-17 18 1,-27 34-16,1 18 16,34-1-16,36 1 15,16 8-15,18 18 16,9 0-16,17-9 15,17 17-15,18 26 16,17-26 0,9-8-16,0 8 15,-9 9-15,-18-26 16,-25 0-16,-9 0 16,-17 0-16,-27 0 15,-25-9-15,-9-17 16,0-17-16,-9-27 15,0-25 1,0-26-16,18-9 16,25-26-16,18-35 15,17 44-15</inkml:trace>
  <inkml:trace contextRef="#ctx0" brushRef="#br0" timeOffset="138090.41">26921 12670 0,'0'0'0,"0"0"0,0 9 15,26 60-15,26 53 16,35 86-16,-18 8 16,-8 9-1,-9 1-15,-8-19 16,-1-16-16,-8-52 0,-9-1 16,-17-34-1,-9-35-15,-9-8 0,-8-26 16,17-18-1</inkml:trace>
  <inkml:trace contextRef="#ctx0" brushRef="#br0" timeOffset="138489.16">27572 12887 0,'0'0'0,"0"0"16,0 0-16,18 9 0,-1 8 16,0 0-1,1 18-15,-10 8 0,1 18 16,0 26 0,-9-18-16,-9-17 15,0-18-15,1-8 16,-1 0-1,0-17-15,1 0 16,8-1-16,0 10 16,0-1-16,8 18 15,10 34-15,16 35 16,10 9-16,17-18 16,8 17-16,-8 1 15,-9-18-15,-17-25 16,-9-27-16,0 0 15,0-8 1,-17-27-16</inkml:trace>
  <inkml:trace contextRef="#ctx0" brushRef="#br0" timeOffset="138870.85">28571 13987 0,'0'0'0,"0"0"15,0 0-15,0 0 16,0 9-16,0 8 16,17 9-16,27 9 15,17-1 1,17-8-16,-18-17 0,-16-18 15,-1-8 1,-17-9-16,0 9 16,-8-1-1,-10-8-15,-8 0 0,-17 0 16,-44-17-16,-8 17 16,8 9-16,9 17 15,-9 8-15,9 1 16,9 8-1,8 1-15,26-10 16,9-8-16,0 0 16</inkml:trace>
  <inkml:trace contextRef="#ctx0" brushRef="#br0" timeOffset="139142.45">29014 12610 0,'0'0'0,"0"0"16,0 8-16,9 70 16,-1 44-16,10 34 15,8 43-15,0 0 16,8 0-16,-8-25 15,-8-45-15,17 19 16,-9-18 0,-9-52-16,0-18 15,-8-34-15</inkml:trace>
  <inkml:trace contextRef="#ctx0" brushRef="#br0" timeOffset="139893.32">28962 13693 0,'0'0'0,"0"0"16,17 0-16,27 0 15,16 0-15,27 8 16,0 1 0,-26 8-16,-9 1 15,0-1-15,0 0 0,0 0 16,9 9 0,-9 0-16,-8 0 15,-1-8-15,-8 8 16,-9-9-16,0 0 15,0 1 1,0-10-16,0 1 16,-9 0-16,-8-9 15,0 0-15,-9 0 16,0 0-16,0 0 16,-9-9-16,-8 0 15,-18 1-15,-9-18 16,-8 8-1,18 1-15,16-9 16,1 0-16,17 0 16,0 0-16,26-17 15,9 0-15,8 8 0,9 0 16,26 1 0,9 16-16,0 1 15,-17 17 1,-27 0-16,9 17 0,0 27 15,9 16 1,-9 9-16,-26-25 16,0-1-1,-17-17-15,0 0 16,-1-9-16,1-8 16,-9 0-16,0-9 15,0 0-15,0 0 16,0-18-16,9-34 15,-1-26-15,1 18 16,0 8 0,8 0-16,0 9 0,-8 34 15</inkml:trace>
  <inkml:trace contextRef="#ctx0" brushRef="#br0" timeOffset="140328.93">27433 13415 0,'0'0'0,"0"0"0,-8 0 15,-1 18-15,0-1 16,-8 0-16,0 18 16,-1 17-16,1 26 15,-1 0-15,18-52 16</inkml:trace>
  <inkml:trace contextRef="#ctx0" brushRef="#br0" timeOffset="140961.12">28067 14992 0,'0'0'16,"0"0"-16,-8-9 0,-1 0 16,-26 1-1,-26-10-15,9 18 16,0 0-16,9 26 15,-9 9-15,0 26 16,8 8 0,9 0-16,9 18 0,9 26 15,17-9-15,17-18 16,1 9 0,16 9-16,10-26 15,-1-26-15,-17-17 16</inkml:trace>
  <inkml:trace contextRef="#ctx0" brushRef="#br0" timeOffset="141809.03">28102 15858 0,'0'9'0,"0"17"16,17 17-16,1 0 15,-1-17-15,0 0 16,10 0 0,7 0-16,-8-17 15,0 0-15,-17-9 0,0-9 16,-1-8 0,-8-27-16,-8 1 15,-10-9-15,1 0 16,0 17-16,-1 1 15,1 8 1,8 8-16,9 1 0,0 0 16,0 8-1,0 0-15,0-8 16,18 0-16,16-1 16,10 10-16,8 8 15,-9 0-15,1 8 16,-10 10-1,10-1-15,17 9 16,8 9-16,1-1 16,-10 10-16,-16-18 15,-9 0-15,-9-9 16,-18-8 0,1-1-16,0-8 15,-1 0-15,-8-8 16,0-1-16,-8 0 15,-1-8-15,0 0 16,1-1-16,8 10 16,0-1-1,0 0-15,17 1 0,0-1 16,18 0-16,8 1 16,18-1-1,0 9-15,0-9 16,-18 1-16,1-1 15,-18 0-15,0-17 16,-9 0 0,-8-8-16,0-10 0,-18 1 15,0 8-15,0 1 16,9 17 0,0-1-16,0 18 0,0 9 15,27 26 1,-1 34-16,8 43 15,10 44-15,-18-26 16,-9-8 0,9 25-16,-17-35 15,0-34-15,-1-8 16,-8-36-16,0-8 16,0-17-16,0 0 15</inkml:trace>
  <inkml:trace contextRef="#ctx0" brushRef="#br0" timeOffset="142084.01">29387 15667 0,'-8'-8'0,"8"-1"0,0 0 0,0 1 16,0-1 0,0 0-16,0 9 15,17 0-15,0 0 16,27 18-16,17 8 15,-1 0 1,-16 0-16,-18 0 16,-18 0-16,-16 8 15,-1 1-15,-17-9 16,0 0-16,-9-17 16,-8-18-16,17 0 15,-26-17-15,17 9 16</inkml:trace>
  <inkml:trace contextRef="#ctx0" brushRef="#br0" timeOffset="142334.15">29804 14663 0,'0'0'0,"0"0"0,0 0 15,0 8-15,9 18 16,-1 18-16,10 42 16,-1 44-1,9-9-15,-8 1 0,8 34 16,0-35-16,-9-35 16,0-16-1,1-27-15,-9-26 16,-1-8-16</inkml:trace>
  <inkml:trace contextRef="#ctx0" brushRef="#br0" timeOffset="142573.95">30178 15408 0,'0'0'0,"0"8"0,17 18 0,9 18 15,9 16-15,-9 1 16,0-1-16,0 1 16,0 0-1,-9-9-15,1-26 0,-10-9 16,1-8 0,0-18-16,-1 0 15,1 1-15,-9-1 0</inkml:trace>
  <inkml:trace contextRef="#ctx0" brushRef="#br0" timeOffset="142934.17">30603 15685 0,'0'0'0,"0"0"0,9 8 0,8 1 16,0 0-16,1-1 15,-1 1-15,-8 0 16,0-1 0,-1 1-16,1 0 15,-9-1-15,0 1 16,0 0-16,-9-1 0,9 1 16,0 0-1,0-9-15,0 0 16,0 0-16,18 0 15,-1-9-15,9 0 16,17-8 0,18 0-16,26-1 15,-17 18-15,-18 0 0,8 9 16,1 0 0,-35-1-16</inkml:trace>
  <inkml:trace contextRef="#ctx0" brushRef="#br0" timeOffset="143443.26">31828 15269 0,'0'0'0,"0"0"0,-9 9 16,-9 25-1,-8 27-15,-17 8 16,-9 1-16,17-19 16,0-7-16,18-18 15,8-9 1,9-8-16,0-1 16,18 1-16,8-18 15,9 1-15,25-10 16,10 1-16,-9 17 15,-9 0-15,-9 9 16,1 8-16,-10 26 16,-8 27-1,0 42-15,-8 10 0,-27 25 16,-8 35-16,-18-26 16,-17 17-1,-9-17-15,26-44 16,1-25-16,-1-26 15,9-27-15,8-25 16,1-9 0,-9-17-16,0-70 0,0-69 15,17-60 1,27-1-16,-1 35 16,9 35-16,-9 86 15</inkml:trace>
  <inkml:trace contextRef="#ctx0" brushRef="#br0" timeOffset="143588.96">31506 14862 0,'0'0'0,"0"0"15,0 0-15,18 0 16,-1 9-16</inkml:trace>
  <inkml:trace contextRef="#ctx0" brushRef="#br0" timeOffset="145429.12">26296 7404 0,'0'0'0,"0"-9"16,-9 1-16,0-1 0,9 0 16,0 9-1,0 0-15,0 0 16,9 44-16,8 34 15,1 34-15,8 70 16,0-9 0,-9 9-16,1 0 15,-10-69-15,-8-1 16,9-16-16,-9-10 16,-9-34-16</inkml:trace>
  <inkml:trace contextRef="#ctx0" brushRef="#br0" timeOffset="145829.07">26365 7447 0,'0'-8'0,"0"-1"0,9-8 0,26-9 16,34 8-1,9 10-15,-17 16 16,-9 18-16,-8 26 16,-10 9-16,-8-9 15,-17 0-15,-18 9 16,-8 8-16,-35 18 16,-26-10-16,17-25 15,17-8 1,18-18-16,9 0 0,0-9 15,8 0 1,9 1-16,26 25 16,26 35-16,35 17 15,-18-17-15,-25-17 16,8-9-16,9 17 16,-9-17-1,0 9-15,-17-18 16</inkml:trace>
  <inkml:trace contextRef="#ctx0" brushRef="#br0" timeOffset="146213.78">27294 8625 0,'0'0'0,"0"0"0,0 0 16,0 0-16,9 0 16,8-8-1,27-1-15,8 0 0,-9-17 16,1-8 0,-9-10-16,-9-7 15,-9-10-15,-8 26 16,-18 1-16,-17-1 15,-18 0-15,1 18 16,8 0 0,1 17-16,-1 0 15,0 8-15,0 18 16,1 18-16,16 8 16,18-9-16,18-17 15,-1 0-15,44 0 16,-18-9-1</inkml:trace>
  <inkml:trace contextRef="#ctx0" brushRef="#br0" timeOffset="146499.25">27668 7300 0,'0'0'0,"0"0"0,0 0 16,0 0-16,0 17 16,8 44-16,10 34 15,-1 18-15,27 52 16,8-1-16,0-8 16,17 17-16,-17-25 15,-8-36 1,-1 1-16,-17-18 0,-8-43 15,-10-9 1,1-25-16,-9-10 16</inkml:trace>
  <inkml:trace contextRef="#ctx0" brushRef="#br0" timeOffset="147228.26">27711 8366 0,'0'0'0,"0"0"0,0-9 15,9 0-15,8-8 16,9 0-16,18-1 16,17 1-16,-1 0 15,-16 17 1,-1 0-16,-8 0 15,17 8-15,0 10 16,18 16 0,8 10-16,-9 8 15,-8-9-15,-26-9 0,-1-8 16,1 0 0,9-8-16,-1-1 15,-8-8-15,-9-1 16,-17-8-16,-9 0 15,0-8 1,-9-1-16,0-8 16,-17-9-16,-17 0 15,-1-9-15,-8 1 16,17 8-16,18 8 16,0 1-16,17 8 15,0 1-15,17-18 16,0 0-16,9 0 15,18 0 1,17 8-16,17 1 16,0 0-16,-17 17 15,-18 0-15,1 26 16,-1 17-16,0 26 16,-16-8-16,-19-1 15,1 1-15,0 0 16,-9-18-1,0-8-15,0-18 0,0-8 16,0-9 0,0-9-16,0-8 15,17-35-15,18-35 16,-1-8-16,1 34 16,0 9-16,0 18 15,8 8 1,-8 8-16,0 1 0,-18 17 15</inkml:trace>
  <inkml:trace contextRef="#ctx0" brushRef="#br0" timeOffset="147948.99">26817 10271 0,'0'0'0,"0"0"0,-9-9 16,-8-8-16,-44-9 16,-17 18-1,0 8-15,25 8 16,10 9-16,8 1 15,1-1-15,16-8 16,1-1 0,17 1-16,0 0 15,9-9-15,25 17 16,44-8-16,1-18 16,-19-17-16,1-26 15,0-26-15,-18 0 16,-17-26-16,-8-26 15,-10 18-15,-16 25 16,-1-25 0,-17-18-16,0 26 15,0 43-15,-17 9 16,8 17-16,0 18 16,18 0-16,-1 17 15,10 8-15,8 44 16,17 35-16,26 26 15,10 43-15,-10-9 16,-8-26 0,17 9-16,9 0 15,-1-35-15,-16-34 16,-1-18-16,1-8 16,-10-9-16,-8-18 15,-17-8-15</inkml:trace>
  <inkml:trace contextRef="#ctx0" brushRef="#br0" timeOffset="148720.79">27364 10011 0,'0'0'0,"0"0"0,0 0 15,0 0-15,0 0 16,9 18-16,8 16 16,18 18-16,-1-8 15,1-10-15,9-8 16,-18-9-1,8-8-15,18-26 0,9-18 16,0-8 0,-9-9-16,-8 17 15,-18 1 1,0-1-16,-18 18 0,1-1 16,-9 18-16,0 0 15,0 0 1,0 26-16,17 61 0,9 34 15,9 26 1,9 18-16,-10-26 16,-16-1-16,8 9 15,-9-43-15,-8-34 16,-9-27-16,-9-8 16,0-18-16,1-8 15,-10-1 1,-16-16-16,-27-27 15,-17-34-15,17-9 16,9 8-16,8-25 16,10-26-16,25 17 15,18 26-15,25-9 16,27-25 0,9 16-16,-1 36 0,-17 17 15,0 8 1,18 18-16,-1 17 15,-8 26-15,0 17 16,-18 0 0,1 0-16,-18-8 15,-9 0-15,-8-1 0,-1-8 16,-8 0-16,0-17 16,0 0-1,0-9-15,0 0 16,0 0-1,0-18-15,0-16 16,0-18-16,18-9 16,-1 9-16,-8 18 15,0-1-15,8 9 16,0 9-16,9 17 16,18 17-16,8 18 15,17 17-15,-17-1 16,-8-25-16,-27-8 15</inkml:trace>
  <inkml:trace contextRef="#ctx0" brushRef="#br0" timeOffset="149131.03">29509 9916 0,'0'0'0,"0"0"16,0 0-16,-18 0 15,-34 0-15,-34 9 16,-1 8-16,17 0 16,9 1-16,9 8 15,9 0-15,17 0 16,8 0-16,18 0 15,0 0 1,9-9-16,9 9 16,-1-9-16,18 9 15,17 0-15,0-9 16,-9 1 0,1-10-16,-1 1 0,-17 0 15,0-1 1,-8 1-16,-10 0 15,1-1-15,0-8 0,-1 0 16,1 0 0,0 0-16</inkml:trace>
  <inkml:trace contextRef="#ctx0" brushRef="#br0" timeOffset="149722.6">29735 9977 0,'0'0'0,"0"0"16,0 0-16,17 8 15,0 27-15,18 26 0,-9 17 16,-8-18-16,-10-8 16,1-9-1,-9-17-15,0 0 16,0-17-16,0 0 15,0-9-15,-9 0 16,1-18 0,-10-16-16,1-27 15,17 1-15,0 8 16,8 17-16,1 9 16,0 9-16,0-1 15,-1 10-15,1 8 16,8 0-16,1 17 15,16 9-15,-8 9 16,0-9 0,1 0-16,-19 0 15,1-9-15,0-9 16,-1 1-16,-8-9 16,0-9-16,18-8 15,-1-17-15,18-10 16,-1 1-16,1 8 15,-9 1 1,0 16-16,-8 1 16,-1 0-16,-8 8 15,-1 9-15,10 0 16,-1 0-16,18 26 16,0 17-16,8 27 15,0-18-15,-25-9 16,-9-9-16,-9-16 15</inkml:trace>
  <inkml:trace contextRef="#ctx0" brushRef="#br0" timeOffset="149948.85">30586 9734 0,'0'0'0,"0"0"16,0 0-1,8 9-15,27 25 0,9 18 16,-10 18 0,10 25-16,-18 9 15,0-26-15,-9-26 0,1-9 16,-1-8 0,9-9-16,-17-18 15,-1 1 1</inkml:trace>
  <inkml:trace contextRef="#ctx0" brushRef="#br0" timeOffset="150209.01">31576 9925 0,'0'0'0,"0"0"0,-9 0 0,-17 0 16,-17 0-16,-1 8 15,1 10-15,-1 8 16,1 17-16,8 18 16,18 8-16,17-8 15,8-18-15,27 0 16,43 18 0,18-9-16,-9-18 0,-9-16 15,-26-27 1,-35 9-16</inkml:trace>
  <inkml:trace contextRef="#ctx0" brushRef="#br0" timeOffset="150388.72">30725 9119 0,'0'0'0,"0"0"0,0 0 16,17 26 0,9 43-16,0-17 15</inkml:trace>
  <inkml:trace contextRef="#ctx0" brushRef="#br0" timeOffset="152539.23">26443 10825 0,'0'0'0,"0"0"0,0 0 15,0 9-15,26 60 16,9 44-16,0 8 15,8 27-15,9 7 16,-26-42-16,0 0 16,1-27-16,-1-16 15,-18-36 1,10 10-16,-10-18 16</inkml:trace>
  <inkml:trace contextRef="#ctx0" brushRef="#br0" timeOffset="152769.07">26443 10843 0,'0'0'0,"0"0"0,0 0 0,18 0 15,42-9-15,19 9 16,16 0-16,44 0 15,0 0-15,-43 0 16,-53 0-16,-17 0 16,0 0-1,-17 0-15</inkml:trace>
  <inkml:trace contextRef="#ctx0" brushRef="#br0" timeOffset="152975.23">26617 11354 0,'0'0'0,"9"0"0,8 0 15,18 0-15,17-9 16,43 9-16,10 0 16,-27 0-16,-35 0 15,1 0-15,-10 0 16,-8 0-16,-17 9 15</inkml:trace>
  <inkml:trace contextRef="#ctx0" brushRef="#br0" timeOffset="153113.95">26808 11692 0,'0'0'0,"0"0"16,0 0-16,0 0 15,9 0-15,43 8 16,26 1-16,9-18 15,-18 9-15,-43 0 16</inkml:trace>
  <inkml:trace contextRef="#ctx0" brushRef="#br0" timeOffset="153569.32">27920 11354 0,'0'0'0,"0"0"0,-9-9 16,-17 1-16,0-1 0,-18 0 16,1 1-1,-9 8 1,0 0-16,0 0 15,17 0-15,18 0 16,-1 0-16,18 0 16,0 0-16,0 0 15,18 0 1,-1 0-16,9 0 0,9 0 16,-9 8-1,0-8-15,0 9 16,0 0-16,-9 8 15,1 0-15,-1 18 16,0 25-16,-8 1 16,0-9-16,8 9 15,1 17-15,-1 8 16,9-8-16,0-17 16,9-18-1,-1-8-15,-16-18 16</inkml:trace>
  <inkml:trace contextRef="#ctx0" brushRef="#br0" timeOffset="153930.96">28171 11302 0,'0'0'0,"0"0"0,0 0 16,0 0-16,0 0 15,0 0 1,0 0-16,0 0 15,0 17-15,0 27 16,0-1-16,9 0 16,9-17-1,-1 0-15,0-9 0,-8-8 16,0 0-16,-1-18 16,10 0-1,-1 1-15,0-10 16,-8 1-16,0 0 15,-1 8-15,1 0 16,9 9 0,-1 9-16,18 17 15,8 0-15,-8 0 16,0 0-16,-1 0 16,-16-17-16</inkml:trace>
  <inkml:trace contextRef="#ctx0" brushRef="#br0" timeOffset="154330.17">29292 11293 0,'0'0'0,"0"0"15,0 0-15,-9 0 16,-8 0-1,-18 0-15,0 0 0,0 18 16,-8-1 0,0 18-16,8 8 15,0-9-15,18 1 0,8-9 16,9 0 0,9 0-16,-1-9 15,1-8 1,0 0-16,0-1 15,8-8-15,9-8 16,0-1-16,0 0 16,0 9-16,0 0 15,0 0-15,9 9 16,0 8 0,-9 1-16,0-10 15,9 1-15,-9 8 16,-9-8-16</inkml:trace>
  <inkml:trace contextRef="#ctx0" brushRef="#br0" timeOffset="154588.91">29491 10548 0,'0'0'0,"0"0"16,0 0-16,0 0 15,0 18-15,18 34 16,8 26-16,35 60 16,17 35-1,-17-34-15,-1 8 0,-7-17 16,-27-26-16,-9-35 16,-8-8-1,-1-18-15,1-17 16,-9-17-16</inkml:trace>
  <inkml:trace contextRef="#ctx0" brushRef="#br0" timeOffset="154824.87">29570 11440 0,'0'0'0,"0"-8"0,17-1 16,26-17-16,27 9 15,-9 0 1,-18-1-16,9 18 0,9 0 16,8 18-1,-8-1-15,0 17 16,0 10-16,-18-1 16,1-8-16,-10-1 15,-16-16-15</inkml:trace>
  <inkml:trace contextRef="#ctx0" brushRef="#br0" timeOffset="155359.15">30638 11276 0,'0'0'0,"0"0"16,0 0-16,0 0 15,17 26-15,1 17 16,-1 1-16,-8-19 16,-1-16-16,1 0 15,-9-9-15,0 0 16,0-9-16,0 0 16,0-8-16,0-9 15,0 0 1,0-8-16,0 16 15,0 1-15,9 8 16,-1 9-16,10 0 16,-1 0-16,9 18 15,9 16 1,0 1-16,-1 0 0,-8-10 16,-8 1-16,-10-8 15,1-10 1,0 1-16,-9-9 15,0-9-15,0-8 16,0-9-16,8 0 16,10 0-1,-9 0-15,8 9 0,0 0 16,1-1-16,-1 1 16,18 17-1,-9 9-15,0 8 16,9 0-16,-1 9 15,-16-17-15</inkml:trace>
  <inkml:trace contextRef="#ctx0" brushRef="#br0" timeOffset="155679.23">31854 11250 0,'0'0'0,"0"0"16,0 0-16,0 0 15,-9 0-15,-8 0 16,-18 0-16,-17 9 16,-9-1-1,9 10-15,8-1 16,27 9-16,8 26 16,27 17-16,16-8 15,-8-9-15,1-18 16,-10-8-16,-8 0 15,-1-8-15,-8-10 16,-8 10 0,-36-1-16,-34-8 15,-9-9-15,-17-9 16,-44 0-16,27 9 16,86 0-16</inkml:trace>
  <inkml:trace contextRef="#ctx0" brushRef="#br0" timeOffset="155829.07">29960 10938 0,'0'0'0,"0"0"0,0 0 15,0-9-15,9 9 16</inkml:trace>
  <inkml:trace contextRef="#ctx0" brushRef="#br0" timeOffset="36350.54">1042 960 0,'0'0'0,"0"0"0,0 26 16,9 34-16,26 36 0,-9 8 15,-9-9 1,-8 26-16,17 9 16,-9-26-16,18-17 15,17 17-15,0 17 16,9-17-16,-9-35 16,-9-8-16,1-18 15,-18-8 1,-9-27-16,1-8 15</inkml:trace>
  <inkml:trace contextRef="#ctx0" brushRef="#br0" timeOffset="36650.64">1615 492 0,'0'0'0,"0"0"0,0 0 16,18 17-16,42 35 16,27 52-16,9 9 15,-35-18-15,-9 9 16,-9 26-16,1-17 15,-10-27-15,1 1 16,8 17-16,1-18 16,-18-25-16,9 0 15,-9-27-15</inkml:trace>
  <inkml:trace contextRef="#ctx0" brushRef="#br0" timeOffset="36875.55">1277 1731 0,'0'0'0,"0"0"0,0-9 0,8 0 15,44-17-15,35-17 16,9-26-1,43-35-15,17-17 0,-26 8 16,-78 70-16</inkml:trace>
  <inkml:trace contextRef="#ctx0" brushRef="#br0" timeOffset="37556.37">2371 726 0,'0'0'0,"8"0"0,1 0 16,0 9 0,8 8-16,1 17 15,8 1-15,-9 0 16,0-1-16,18 18 16,0 18-1,8 8-15,1-9 16,-1-8-16,-17-18 15,0-8-15,0-9 16,-8 0-16,-10-9 16,1-9-1,0 1-15,-1 0 16,1-1-16,0-8 16,-9 0-16,8 0 15,1-8-15,8-1 16,1 0-16,-1-16 15,1-1-15,8-18 16,8 10-16,1-1 16,9 0-16,-1 9 15,0 9-15,-17 0 16,0-1 0,1 1-16,-10 8 15,-8 1-15,-1-1 16,1 0-16,0 1 15,-18-1-15,0-26 16,-17-8-16,0 0 16,-17-18-16,8 9 15,18 9 1,17 0-16,8-27 0,1 27 16</inkml:trace>
  <inkml:trace contextRef="#ctx0" brushRef="#br0" timeOffset="41250.92">3474 440 0,'0'0'0,"0"0"0,0 0 0,0 0 16,0 0-1,0 0-15,0 0 16,0 0-16,0 0 16,0 0-1,0 0-15,0 0 16,8-9-16,10 9 15,-1 0-15,9 0 16,0 9-16,0 8 16,0 1-16,-8-1 15,-1 0-15,0 1 16,1-1-16,8 18 16,0-1-1,0-8-15,0 0 16,-9 0-16,1-8 15,-1-1-15,0 0 16,1 1-16,-1-1 16,-8 0-16,0 0 15,-1 1-15,-8 8 16,-8-9 0,-1 9-16,0 0 15,-8 0-15,-9 0 16,0 9-16,-9-9 15,0 0 1,-8 8-16,17-8 0</inkml:trace>
  <inkml:trace contextRef="#ctx0" brushRef="#br0" timeOffset="41670.57">1546 2450 0,'0'0'0,"0"0"15,0 0-15,0 0 16,0-9-16,17-8 16,44-27-16,78-51 15,17-26 1,35-1-16,9 1 0,26-26 16,-9 17-1,-17 35-15,8-9 16,-34-9-1,8 1-15,-43 42 0,-61 27 16,-17 8-16,-9 1 16,-26 16-1,-17 18-15,0 0 0</inkml:trace>
  <inkml:trace contextRef="#ctx0" brushRef="#br0" timeOffset="43925.6">3864 1731 0,'0'8'0,"-8"18"0,-1 26 0,0 61 16,9 43-16,18-9 15,34 44-15,26 8 16,26 26-1,0 9-15,-17-9 16,9 35-16,25-9 16,1 35-16,-44-18 15,-34-8-15,-10 78 16,-16-17-16,-27-36 16,-17 71-16,-52 25 15,-44-61 1,9-51-16,18-35 15,-18-35-15,0-43 16,35-52-16,26-26 16,17-18-16,18-16 15,-1-1-15,18-17 16,0-9-16,35 0 16,34 1-1,18-1-15,26-17 0,52 0 16,-26 0-1,-26 17-15,35 18 16,-9 17-16,-44-9 0,-8 35 16,26 61-1,-9 26-15,0 34 16,-26 17-16,-17 27 16,-9 34-1,-26-26-15,0 52 16,-8 18-16,-9-53 15,-1 44-15,-16 17 16,-1-60-16,-9 43 16,10 34-16,-1-51 15,0 16-15,9 36 16,0-18-16,0-34 16,9 25-1,8 1-15,1-62 16,25 1-16,18-17 15,9-35-15,-1 0 16,-8-44-16,0-17 16,8-8-16,9-26 15,9-10-15,-9-33 16,-34-44 0</inkml:trace>
  <inkml:trace contextRef="#ctx0" brushRef="#br0" timeOffset="46560.57">1876 4312 0,'0'0'0,"0"0"0,0-9 15,-18 1-15,-8-1 16,0-8-1,0 8-15,9 9 0,-18 0 16,0 17-16,-8 9 16,-26 17-1,-10 18-15,19-9 0,16 0 16,27 17 0,-1 27-16,44-1 15,18-8-15,17-10 16,26 19-1,25 8-15,10-9 16,-18-26-16,-34-8 16,-1-9-16,-8-9 15,-18 9-15,-17 9 16,-8 8-16,-27-8 16,-17-9-16,0 8 15,-26 10-15,-9-1 16,0-26-1,-8-17-15,17-17 16,17-18-16,0-8 0,18-26 16,-9-61-1,17-35-15,44-17 16,8-26-16,9 26 16,9 9-16,0-18 15,-9 44 1,-26 35-16,9-10 15,17 18-15,-35 18 16,9 16-16,-8 10 16,-1 16-16,-8 1 15,0 17 1,8 17-16,0 18 16,1 17-16,-10 35 15,10 43-15,8-9 16,-9-26-16,9 0 15,9 18-15,-9-26 16,0-27-16,9-16 16,-1-10-16,19-8 15,-1-8-15,-9-18 16,1-9 0,-1-17-16,-17-26 0,0 0 15,-17 0 1,-18 9-16,-17-1 15,-17 10-15,-10 8 16,10 8-16,0 18 16,-9 0-16,-1 18 15,10-1 1,17 9-16,17-17 0,9-9 16,9 8-1</inkml:trace>
  <inkml:trace contextRef="#ctx0" brushRef="#br0" timeOffset="46810.54">3196 4693 0,'0'0'0,"0"0"0,17 0 15,9 0 1,18 0-16,8-9 0,-26 1 16</inkml:trace>
  <inkml:trace contextRef="#ctx0" brushRef="#br0" timeOffset="47430.61">3786 3939 0,'-8'0'0,"-10"-8"0,-16-1 16,-10-8-16,-8-1 15,17 18-15,1 0 16,16 0 0,1 18-16,-1-1 15,1 18-15,17-1 16,17 27-16,36 34 15,25 18-15,-9-9 16,-17-35-16,-8 0 16,-10 18-16,10-9 15,-18-9-15,-9-17 16,-8-26 0,-9 0-16,0 0 15,0-17-15,-9 0 16,1-9-16,-27-18 15,-9-16-15,1-18 16,8 0-16,18 0 16,8-18-16,27-8 15,-1 0-15,18 18 16,-1-1 0,-16 35-16</inkml:trace>
  <inkml:trace contextRef="#ctx0" brushRef="#br0" timeOffset="47885.32">4038 3749 0,'0'0'0,"0"0"0,0 0 15,0 0-15,18 0 16,16 0-16,1 17 15,0 9-15,8 9 16,-8 17 0,-9 8-16,0-16 15,0 8-15,0 26 16,-17 17-16,-1 9 16,-8-26-1,-8 0-15,-1 26 0,0-9 16,1-34-1,-10-9-15,10-9 0,-1-17 16,9-9-16</inkml:trace>
  <inkml:trace contextRef="#ctx0" brushRef="#br0" timeOffset="48053.87">3995 4459 0,'0'0'0,"0"0"16,8-9-16,27 1 16,17-10-16,26 1 15,27-26 1,34-9-16,-27 0 16,-68 35-16</inkml:trace>
  <inkml:trace contextRef="#ctx0" brushRef="#br0" timeOffset="48500.37">2744 4840 0,'0'0'0,"0"0"0,18-8 0,8-1 15,26-17 1,35-17-16,25-1 15,-7-8-15,-27 18 16,-43 25-16</inkml:trace>
  <inkml:trace contextRef="#ctx0" brushRef="#br0" timeOffset="50534.77">2232 6304 0,'0'0'0,"0"0"16,0 0-16,0 17 16,9 18-16,17 60 15,0 27-15,0-10 16,0 35-16,0 18 16,-18-18-16,10 26 15,-9-8 1,-1-18-16,10 18 15,-10-27-15,1-8 16,-9 18-16,0-27 16,17-26-16,1-26 15,-10-25-15,1-27 16</inkml:trace>
  <inkml:trace contextRef="#ctx0" brushRef="#br0" timeOffset="50871.49">2649 6607 0,'0'9'0,"0"17"0,17 26 16,9 26-16,26 69 15,9 9-15,-9 0 16,-8 17 0,-18-34-16,-9 25 15,-8-8-15,-9-43 16,-9-1-16,-17-8 15,-26-8-15,-26-1 16,43-60-16</inkml:trace>
  <inkml:trace contextRef="#ctx0" brushRef="#br0" timeOffset="51200.76">1876 8253 0,'0'9'0,"26"25"15,17 36 1,9 8-16,35 43 16,52 43-16,-9-42 15,-34-44-15,34-18 16,-17-16-1,-26-27-15,-9-17 0,26-26 16,35-52-16,-26-35 16,-26-8-1,9-44-15,-10-8 0,1 0 16,-26 0 0,-18 51-16,-17 71 15</inkml:trace>
  <inkml:trace contextRef="#ctx0" brushRef="#br0" timeOffset="51873.17">1581 9613 0,'0'0'0,"0"0"0,-18 9 16,9 8-16,-8 9 15,-18 17-15,1 9 0,16 0 16,1 17 0,8 44-16,9 17 15,18-18 1,16 36-16,10-1 0,-18-34 16,9-9-1,-9 17-15,0-26 16,0-26-16,8-25 15,-34-18-15,0-18 16,0 1-16</inkml:trace>
  <inkml:trace contextRef="#ctx0" brushRef="#br0" timeOffset="52100.47">1207 10228 0,'0'0'0,"0"0"0,0 0 0,0-9 15,35-25 1,17-18-16,52-18 16,-8-8-16,34-17 15,9-9-15,-26 26 16,-35 17-1,-52 44-15</inkml:trace>
  <inkml:trace contextRef="#ctx0" brushRef="#br0" timeOffset="52640.69">2076 10488 0,'0'0'0,"0"0"0,0 0 16,0 0-16,17 26 16,35 34-1,9 18-15,8-17 16,-8 0-16,-18-18 15,1-9-15,-18-8 16,0-17-16,-17 0 16,8-9-16,-8-9 15,8 0-15,0-17 16,1-17-16,-9-26 16,-1 0-16,1 17 15,0 8 1,-1 10-16,10 16 15,-1 1-15,0 0 16,9-1-16,-8 10 16,-1-1-16,1 0 15,-1 1-15,0-1 16,-8-17-16,0-9 16,-27-34-1,-16-9-15,-10 0 0,9 9 16,1 8-1,-1 1-15,0-1 16,18 0-16,17 1 16,0 42-16</inkml:trace>
  <inkml:trace contextRef="#ctx0" brushRef="#br0" timeOffset="52980.8">2979 10444 0,'0'0'0,"0"0"15,0 0 1,0 0-16,8 0 0,18 0 16,18-8-1,8-1-15,0-17 16,9-9-1,-18-17-15,1-34 0,-18 8 16,-18 9-16,-8-1 16,-34 1-1,-10 8-15,-17 35 0,9 18 16,9 16 0,-9 18-16,-9 26 15,18 18 1,17 16-16,26 1 0,8-27 15,1-34 1</inkml:trace>
  <inkml:trace contextRef="#ctx0" brushRef="#br0" timeOffset="53513.53">1893 12584 0,'0'0'0,"-9"0"0,1 0 16,-18 0-16,0-9 15,-18-17-15,1-34 16,-1-27-16,1-8 16,-9-44-1,17-8-15,9 17 16,9-35-16,8 18 15,9 52-15,26 17 16,-17 26-16,8 17 16,1 18-16,34 17 15,43 26-15,9 43 16,9 26 0,-9 18-16,9 26 0,-8-18 15,-19-8 1,-25-18-16,-26-26 15,-9-17-15,-9-17 16,-8-9-16,0-9 16,-9-17-16</inkml:trace>
  <inkml:trace contextRef="#ctx0" brushRef="#br0" timeOffset="53715.48">1858 11882 0,'0'0'0,"0"0"0,0 0 15,18 0-15,8 0 16,17 0 0,44 0-16,35 0 15,-9 0-15,-18-17 16,-60 8-16</inkml:trace>
  <inkml:trace contextRef="#ctx0" brushRef="#br0" timeOffset="53960.69">2901 11510 0,'0'0'0,"0"0"0,0 0 16,8 8-16,18 10 15,35 8-15,43 17 16,-17 0-16,-9-8 16,18 17-16,17-17 15,-18-27 1,-51 1-16</inkml:trace>
  <inkml:trace contextRef="#ctx0" brushRef="#br0" timeOffset="54215.76">3196 11103 0,'0'0'0,"0"0"16,-9 17-16,9 0 0,0 27 16,0 34-1,9 43-15,-1 9 16,1-26 0,0 26-16,0-18 15,-9-25-15,0-9 16,8-44-16</inkml:trace>
  <inkml:trace contextRef="#ctx0" brushRef="#br0" timeOffset="54460.17">3621 10981 0,'0'0'0,"0"0"16,0 0-16,18 9 16,25 34-16,9 27 15,-8-1-15,8 35 16,0 9 0,-9-18-16,-25-35 0,-10-25 15,1-9 1,0-17-16</inkml:trace>
  <inkml:trace contextRef="#ctx0" brushRef="#br0" timeOffset="54780.68">4359 10739 0,'0'0'0,"0"0"0,0 0 15,0 9-15,0-1 16,-8 10 0,-1 16-16,0 35 15,9 18-15,0-9 16,18-17-16,-1-1 16,1-8-16,8 0 15,0-8-15,0-10 16,-9 1-1,-8-9-15,-18 0 16,-8 8-16,-9-8 16,0 0-16,-27-17 15,27 0-15</inkml:trace>
  <inkml:trace contextRef="#ctx0" brushRef="#br0" timeOffset="54970.61">3404 10488 0,'0'0'0,"0"0"0,0 0 15,0 0 1,9 34-16,8-8 0</inkml:trace>
  <inkml:trace contextRef="#ctx0" brushRef="#br0" timeOffset="55761.62">1963 13961 0,'0'0'0,"-9"0"0,0 0 16,1-9-1,-10-8-15,-8-26 16,-9-27-16,18 1 15,0 0 1,8 0-16,9-1 16,0 10-16,0 25 15,0 0-15,0 18 16,0 0-16,0 17 16,17 0-16,9 17 15,9 9-15,0 9 16,0 17-1,-9 17-15,0-8 16,0-9-16,-18-18 0,1-8 16,0-17-1,-9-1-15,0-16 16,0-9-16,0-27 16,0 1-16,9-35 15,-1-43-15,-8 17 16,18 26-1,-1 17-15,9 9 0,-9 18 16,9 8-16,0 8 16,9 18-1,9 18-15,-1 34 16,0 25-16,1 27 16,-9 9-16,-9 0 15,-9-27 1,0 1-16,-8-18 15,0-34-15,-1-9 16,-8-18-16,0 1 16,0 0-16</inkml:trace>
  <inkml:trace contextRef="#ctx0" brushRef="#br0" timeOffset="56055.63">2553 13563 0,'0'0'0,"0"0"0,0 0 16,0 0-1,0 8-15,0 10 16,26 8-16,18 8 0,8 10 16,-9-18-1,1-18-15,-1-8 16,-17-8 0,0-18-16,0 0 0,-8 0 15,-10 0 1,1-9-16,-9-8 15,-35-1-15,-26 1 16,-8 17-16,8 17 16,9 9-16,0 9 15,17 8-15,18-8 16,17 0-16,0-1 16</inkml:trace>
  <inkml:trace contextRef="#ctx0" brushRef="#br0" timeOffset="56500.34">3552 13017 0,'-9'0'0,"0"0"0,-8 9 0,-18 8 16,-17 0-16,-17 18 15,-18 8-15,17 18 16,27-1-16,8-16 16,18-18-16,0 0 15,17 0 1,0-18-16,17 1 16,9 0-16,9-18 15,-1-17-15,10-17 16,-18-18-1,0-8-15,-17-35 0,-18-17 16,-17 17-16,-17 17 16,-1 9-1,-8 0-15,17 26 0,9 18 16,9 16 0,8 10-16,9 8 15,0 8 1,18 44-16,60 78 15,9 35-15,-1 17 16,-25-18-16,-35-103 0</inkml:trace>
  <inkml:trace contextRef="#ctx0" brushRef="#br0" timeOffset="57070.43">3578 13615 0,'0'0'0,"0"0"0,0 0 16,9-9-1,8 0-15,18-17 16,8-8-16,1-27 16,-1-17-16,-17 9 15,0 8 1,-17 9-16,-1 17 0,1 1 15,-9 8-15,0 9 16,-9 8 0,9 9-16,-8 0 15,-1 0-15,9 9 16,0 8 0,0 26-16,9 0 15,-1 1-15,10-18 16,25 0-16,27-9 15,-1-26-15,9-34 16,-17-26-16,0-61 16,-9-26-16,-17 0 15,-27-34 1,-16 16-16,-10 27 16,-8 0-16,-26 34 15,-26 35-15,9 26 16,16 26-16,10 9 15,0 17-15,8 35 16,9 25-16,17 27 16,18 34-16,52 61 15,60 0 1,18 0-16,17-18 16,-8-42-16,130 68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431 660 24575,'0'0'0,"1"4"0,6 10 0,4 28 0,5 36 0,-1 26 0,-5 16 0,-3 5-810,-2-9 810,-2-24-7381</inkml:trace>
  <inkml:trace contextRef="#ctx0" brushRef="#br0" timeOffset="1">117 1 24575,'0'0'0,"-2"2"0,-2 4 0,-5 6 0,-16 7 0,-13 5 0,0-2-8191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24575,'0'0'0,"2"0"0,7-2 0,21-4 0,46-7 0,52-8 0,52-4 0,74-5-3276,-6 3-1639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11 0,0 28 0,2 28 0,3 22 0,3 15 0,6 7 0,-1 3-828,-2-10 828,-3-22-7363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24575,'0'0'0,"2"0"0,6-2 0,19-8 0,37-12 0,46-15 0,71-30 0,4-4-8191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227 123 24575,'-3'19'0,"1"1"0,1 31 0,1-20 0,1 87 0,4 47-546,9 40-1679,37 249 1457,-10-105 725,-16-3 104,-24-174-59,-14-3 5,8-143-6,0 0-1,-1-1 1,-2 1 0,-13 29 0,17-47-1,0 0 0,0 1 0,-1-1 0,0-1 0,-1 1 0,-12 12 0,15-17 0,0 0 0,0-1 0,0 1 0,0-1 0,-1 0 0,0 0 0,1 0 0,-1 0 0,0-1 0,0 0 0,0 1 0,0-2 0,0 1 0,0 0 0,0-1 0,0 1 0,-6-1 0,4-1 86,-1 0 0,1-1 0,0 1 0,0-1 0,0 0 0,0 0 0,0-1 0,0 0 0,0 0-1,1 0 1,0-1 0,-1 0 0,1 0 0,-6-6 0,3 1 76,0 0-1,1 0 0,0-1 0,0 0 1,1 0-1,1 0 0,-7-16 0,6 8-161,0 0 0,1 0 0,1-1 0,-2-22 0,3-3-53,3-64-1,14-46-1565,6 14-3917</inkml:trace>
  <inkml:trace contextRef="#ctx0" brushRef="#br0" timeOffset="1">1234 0 24575,'0'0'0,"0"0"0,0 6 0,2 19 0,5 37 0,2 41 0,5 42 0,0 33-2169,1 11 2169,-3-6 0,-3-14 0,-3-23 0,-3-37-479,-1-37-5064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24575,'0'0'0,"0"0"0,6-2 0,17-2 0,25-3 0,24-2 0,13-1 0,2-1 0,-7 0 0,-9-1 0,-15 2 0,-15 3 0,-14 2-8191</inkml:trace>
  <inkml:trace contextRef="#ctx0" brushRef="#br0" timeOffset="1">22 636 24575,'0'0'0,"0"0"0,2 0 0,14 0 0,27 2 0,26 0 0,15 1 0,10-1 0,1-1 0,-3 0 0,-12 0 0,-20-1-8191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24575,'0'0'0,"0"0"0,4 0 0,10 0 0,15 0 0,16-2 0,20-3 0,25-6 0,20-12 0,3-9 0,-16 2-8191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24575,'0'0'0,"-2"3"0,-3 14 0,-2 20 0,1 33 0,-2 36 0,-1 31 0,2 12-1413,2-10 1413,4-30-6778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 24575,'0'0'0,"0"0"0,-8 0 0,-18 0 0,13-1 0,0 1 0,0 0 0,1 1 0,-1 0 0,-17 5 0,27-5 0,1-1 0,0 1 0,0 0 0,0 0 0,0 0 0,0 0 0,0 1 0,0-1 0,0 1 0,0-1 0,1 1 0,-1-1 0,0 1 0,1 0 0,-1 0 0,-1 4 0,2-3 0,0 0 0,0 0 0,0 0 0,0 0 0,0 0 0,1 1 0,-1-1 0,1 0 0,0 0 0,1 7 0,0-1 0,1 0 0,0 0 0,1-1 0,0 1 0,0-1 0,0 1 0,9 13 0,-5-12 0,0-1 0,1 1 0,0-1 0,1-1 0,10 10 0,-16-16 0,-1 1 0,0 0 0,0-1 0,0 1 0,0 0 0,0 0 0,-1 1 0,0-1 0,1 0 0,-1 0 0,0 1 0,0 3 0,2 1 0,36 138 0,-2-4 0,67 193-1215,25-8 931,-73-219 133,-44-88-250,1 0 1,32 35-1,-16-26-4938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520 139 24575,'0'-1'0,"0"1"0,-1-1 0,1 0 0,0 1 0,-1-1 0,1 1 0,-1-1 0,1 1 0,-1-1 0,1 1 0,-1-1 0,0 1 0,0-1 0,-2-1 0,-20-14 0,-2 0 0,0 1 0,0 2 0,-2 1 0,1 1 0,-45-13 0,50 18 0,0 1 0,-1 1 0,1 1 0,-24-1 0,37 4 0,-1 0 0,1 0 0,-1 1 0,1 0 0,-1 1 0,1 0 0,0 0 0,0 1 0,0 0 0,0 0 0,0 0 0,1 1 0,-10 6 0,14-7 0,0-1 0,0 1 0,0 0 0,1 0 0,-1 0 0,1 0 0,-1 0 0,1 0 0,0 1 0,-3 6 0,4-7 0,0-1 0,1 1 0,-1-1 0,1 1 0,0-1 0,-1 1 0,1 0 0,0-1 0,0 1 0,1-1 0,-1 1 0,1-1 0,-1 1 0,1-1 0,0 1 0,0-1 0,0 1 0,1 2 0,2 0 0,-1 1 0,1-1 0,0 0 0,1 0 0,-1 0 0,1-1 0,8 7 0,1-1 0,29 15 0,-1-4-455,2-3 0,49 14 0,-9-8-6371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26:59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6548 1887 0,'0'0'0,"0"0"0,0 0 0,0 0 15,0 0-15,0 0 16,0 8 0,0 18-16,0 43 15,9 18-15,-1-9 16,1 0-16,8 52 15,1 9 1,-1-27-16,18 27 0,-9 17 16,0-44-1,-9-25-15,9-9 16,0-9-16,-8-43 0</inkml:trace>
  <inkml:trace contextRef="#ctx0" brushRef="#br0" timeOffset="330.27">6643 1826 0,'0'0'0,"0"0"0,26-9 0,27 9 16,16 0-16,-8 0 16,8 9-1,9-18-15,9 1 16,-9-1-16,1-8 15,-19-1-15,-16 1 16,-1 8-16,-8-8 16,-26 17-1</inkml:trace>
  <inkml:trace contextRef="#ctx0" brushRef="#br0" timeOffset="570.38">6583 2415 0,'0'0'0,"0"0"0,0 0 0,52 9 16,43 8-1,18 9-15,0 0 0,17-17 16,-17-35-1,-35 8-15,-52 18 16</inkml:trace>
  <inkml:trace contextRef="#ctx0" brushRef="#br0" timeOffset="780.02">6748 3385 0,'0'0'0,"0"0"0,0 0 15,8-9-15,27 1 16,17-18-16,44 0 0,69-18 16,17-25-1,35-43-15,-26 8 16,-139 69-16</inkml:trace>
  <inkml:trace contextRef="#ctx0" brushRef="#br0" timeOffset="1180.08">8015 1012 0,'0'0'0,"-8"-9"16,-1 0-16,9 1 15,-9 8-15,9 0 16,0 0-16,-8 0 16,-1 26-16,-8 43 15,-1 26 1,1 1-16,17-1 0,9 17 15,-1-42 1</inkml:trace>
  <inkml:trace contextRef="#ctx0" brushRef="#br0" timeOffset="1861.53">8658 2683 0,'0'0'0,"0"0"0,0 0 15,0 0 1,9 0-16,-1 0 0,1 0 15,0 0 1,-9-8 0,0-10-16,-9-8 15,-17 0-15,-9-17 16,-8 9-16,8 8 0,0 8 16,9 18-1,-8 18-15,-10 16 0,1 18 16,8-9-1,18-17-15,8 0 16,9 0 0,0-17-16,9 0 0,-1-1 15,1 1-15,8 0 16,1-1 0,17-8-16,-1-8 15,10-1-15,-10 0 16,-7 1-1,-1-1-15,-9 0 16,-8 9-16,8 0 16,0 18-16,1-1 15,-1 35-15,0 52 16,10 0-16,-10 9 16,0 16-16,1 1 15,-10-34-15,1-36 16,0 1-1,-1 0-15,1-1 0,0-17 16,8 1 0,0-18-16,18-18 15,35-16-15,-18-10 16</inkml:trace>
  <inkml:trace contextRef="#ctx0" brushRef="#br0" timeOffset="2220.02">10187 2103 0,'0'0'0,"0"0"0,0-9 15,8 1 1,27-1-16,43 9 0,9 0 15,-9-9 1,44 1-16,-1-10 16,-17 1-1,-25 0-15,-45 8 0</inkml:trace>
  <inkml:trace contextRef="#ctx0" brushRef="#br0" timeOffset="2440">10221 2787 0,'0'0'0,"0"0"0,0 0 0,9 0 0,60 0 16,27 9-16,43 0 15,61-1-15,147-16 16</inkml:trace>
  <inkml:trace contextRef="#ctx0" brushRef="#br0" timeOffset="4150.28">13035 717 0,'0'0'0,"0"-8"0,26-1 16,17 0-1,1 9-15,17 0 0,25 18 16,19-1-16,-10 9 16,-25 0-1,-10 8-15,-7 1 16,-10-9-16,0 9 15,-17-1-15,-8 10 16,-9 34-16,-18 26 16,-26-9-16,-43-8 15,-26 8-15,8 9 16,27-26-16,17-26 16,17-18-1,26-16-15</inkml:trace>
  <inkml:trace contextRef="#ctx0" brushRef="#br0" timeOffset="4450.31">14563 501 0,'0'0'0,"-8"0"16,-10 0-16,-16 17 0,-27 35 15,-9 35-15,18 17 16,17-18 0,1-8-16,16 17 15,10 1-15,8-18 16,8-18-16,10-8 15,34 0 1,26 17-16,0-8 0,-34-44 16</inkml:trace>
  <inkml:trace contextRef="#ctx0" brushRef="#br0" timeOffset="4980.38">15206 1705 0,'0'0'0,"-9"-9"16,1-8-16,-1-9 0,0 0 15,1 0-15,-1 8 16,0 1-16,-8 0 16,-9-1-16,-26 10 15,-9 8 1,9 0-16,0 17 15,8 9-15,10 0 16,16 0-16,1 0 16,-1 0-16,18-9 15,0 1-15,0-10 16,18 1-16,-1 0 16,18-18-1,0 0-15,8-8 16,0 0-16,-8-1 0,-9 1 15,0 8 1,9 9-16,0 9 16,0 17-1,-1 9-15,18 17 0,-17-26 16</inkml:trace>
  <inkml:trace contextRef="#ctx0" brushRef="#br0" timeOffset="5520.05">16161 1497 0,'0'0'0,"-8"0"0,-1 0 16,-17 0-16,-18 17 15,-51 26-15,-18 18 16,26 0-16,26-18 16,27-8-1,-1-9-15,18 0 16,-1-18-16,18 1 0,9 8 16,43-8-1,17-9-15,-8-17 16,0-18-16,-18-34 15,-8-1 1,-9 1-16,-17-35 16,-9-34-16,-9 34 15,-17 26-15,-17 0 16,-18-18-16,9 18 16,17 26-16,9 26 15,9 9-15,8 17 16,0 9-1,9 34-15,9 44 16,26 60-16,26 18 16,-1-1-16,-8 1 15,-8-35-15,8 17 16,9-9-16,-9-34 16,0-26-16,-17-43 15</inkml:trace>
  <inkml:trace contextRef="#ctx0" brushRef="#br0" timeOffset="5869.8">12314 2683 0,'-9'0'0,"1"0"0,-10 9 15,18 0-15,9-1 0,17 10 16,104-1-16,70 0 16,78-17-1,104-26-15,0-26 0,0-8 16,18-18-1,-1 9-15,-17 17 16,-8 8-16,17 10 16,-79 16-1,-77-8-15,-18-8 0,-26 8 16,156 0-16</inkml:trace>
  <inkml:trace contextRef="#ctx0" brushRef="#br0" timeOffset="7385.21">12992 4139 0,'0'0'0,"0"0"16,8-9-16,18-8 16,26-1-16,9 1 15,-9 0-15,9 8 16,17 9-16,18 9 0,-18 8 16,-17 0-1,-18 1-15,1 16 16,-1 18-1,-8 18-15,-18 7 0,-17-7 16,-9-10 0,-34 18-16,-44 9 15,0 0-15,9-35 16,0-18-16,-18-8 16,53-8-16</inkml:trace>
  <inkml:trace contextRef="#ctx0" brushRef="#br0" timeOffset="7649.93">14181 3861 0,'0'0'0,"0"-8"16,-8-1-16,-27 9 15,-26 35-15,-17 25 16,8 1-16,18 8 16,9 35-1,17 18-15,17-36 16,18 1-16,34 8 16,44 18-16,26-18 15,-26-26-15,-52-43 16</inkml:trace>
  <inkml:trace contextRef="#ctx0" brushRef="#br0" timeOffset="7959.23">15058 4243 0,'0'0'0,"-8"0"16,-10 0 0,-16 26-16,-10 25 0,1 27 15,8 9-15,18 52 16,8 8 0,18-43-16,8 17 15,9 18-15,0-27 16,-9-16-16,-8-18 15,0-9 1,-9-17-16,0 8 0,0-25 16</inkml:trace>
  <inkml:trace contextRef="#ctx0" brushRef="#br0" timeOffset="8133.62">14668 5005 0,'0'0'0,"0"0"16,0 0-16,17-9 15,52 0-15,36 1 0,-1-1 16,-9 9 0,-51 9-16</inkml:trace>
  <inkml:trace contextRef="#ctx0" brushRef="#br0" timeOffset="8435.61">15710 4199 0,'0'0'0,"-9"0"16,0 9-1,-17 26-15,9 34 0,0 9 16,8 26 0,9 52-16,9-18 15,8-42-15,9 7 16,0 19 0,-17-27-16,-1-43 15,-8-17-15,-8-1 16,-1-8-16,-8-8 15,-1-10-15,10 1 16</inkml:trace>
  <inkml:trace contextRef="#ctx0" brushRef="#br0" timeOffset="8580.37">15458 5013 0,'0'0'0,"0"0"0,17-8 15,9-10-15,35-16 16,52-18-16,0 9 15,-9-1-15,35-8 16,-9 0 0,-78 35-16</inkml:trace>
  <inkml:trace contextRef="#ctx0" brushRef="#br0" timeOffset="9104.95">16925 4624 0,'0'0'0,"0"0"0,0 0 0,0 0 16,0 0-16,-8 0 16,-36 8-1,-34 18-15,-9 18 16,9-1-16,9 0 15,-1 1-15,1-1 16,25-17 0,18 0-16,9-18 15,17 1-15,9-9 0,8 9 16,26-18 0,18-17-16,17-26 15,-8-17-15,-18 0 16,-17-18-16,-18-17 15,-17-9 1,-9 35-16,-17 1 0,-17-1 16,-1 8-1,10 1-15,-1 17 16,18 17-16,-1 18 0,18 0 16,0 17-1,0 8-15,0 18 16,18 26-1,25 78-15,18 35 0,-9 8 16,0-8 0,-26-18-16,9-9 15,8 1-15,44 173 0</inkml:trace>
  <inkml:trace contextRef="#ctx0" brushRef="#br0" timeOffset="11003.7">18098 1869 0,'0'0'0,"0"0"0,0 0 0,0 0 0,0 0 15,0 0-15,9 18 16,17 34-1,8 25-15,10 19 16,-1-18-16,18 8 16,26 18-16,8 0 15,-17-17-15,-25-27 16,7-16-16,19-10 16,-1-8-16,0-17 15,-17-9 1,-18-17-16,18-27 15,8-34-15,1 1 16,-9-19-16,-9-25 16,-18 0-1,-25 25-15,-18 1 0,-25-35 16,-71-173-16</inkml:trace>
  <inkml:trace contextRef="#ctx0" brushRef="#br0" timeOffset="11230.27">18897 2198 0,'0'0'0,"26"18"15,17 34-15,27 60 16,-18 27-16,-9-18 15,-8 26-15,-9 1 16,0-44 0,-9-18-16,1 18 15,-1-17-15,-8-18 0,0-34 16</inkml:trace>
  <inkml:trace contextRef="#ctx0" brushRef="#br0" timeOffset="11574.83">19887 2328 0,'0'0'0,"0"0"16,-9 0-16,-8 18 0,-9 8 16,0 26-1,8 34-15,1 1 16,17-9-16,9 26 16,-1 17-16,1-8 15,0-35-15,8 8 16,-8 1-1,-1-1-15,-25-16 16,-9-18-16,17-26 16</inkml:trace>
  <inkml:trace contextRef="#ctx0" brushRef="#br0" timeOffset="12150.14">19618 3056 0,'0'-9'0,"8"-8"16,62-9-16,43-9 15,-9 9-15,43 0 16,1 0-16,-52 0 16,-18 0-16,9 0 15,-1-8-15,-16-1 16,-18 0-1,-26 18-15,-9 0 0,-8 17 16,-18 0 0,-8 0-16,-18 17 15,-8 18-15,-9-1 16,0 18-16,8 9 16,1 0-16,17-1 15,17-16 1,9-1-16,18-17 15,-1 0-15,-8-18 16,8 1-16,0-18 16,18-16-1,0-27-15,-9-18 0,0 1 16,-17-18-16,-9-25 16,-9 8-1,-8 34-15,8 19 0,-9-1 16,1 8-1,8 10-15,1 8 16,8 8 0,0 18-16,0 0 0,0 9 15,8 43-15,36 69 16,17 35 0,8 26-16,9-17 15,-34-96-15</inkml:trace>
  <inkml:trace contextRef="#ctx0" brushRef="#br0" timeOffset="20340.18">23855 2709 0,'0'0'0,"0"0"0,-8 0 16,-1 9-1,0 0-15,1-1 0,-1 1 16,-8 0 0,-1-1-16,10-8 15,-18-17-15,-9-26 0,-9-35 16,10-9 0,-10-8-16,-8-26 15,17-9 1,9 43-16,9 18 15,0-9-15,17 0 16,0 17-16,8 9 16,10 9-1,-1 8-15,0 18 0,9 8 16,0 9-16,9 18 16,17 16-1,0 18-15,-8-8 0,8 16 16,0 27-1,-9 17-15,-16-26 16,-1-18-16,-9-16 16,0 8-1,1-9-15,-10-17 16,1 0-16,0-9 16,-1-8-16,1-9 15,0-9-15,8 1 16,1-18-16,16-35 15,10-26-15,-10 1 16,1 25-16,-9 9 16,0 0-1,0 9-15,0 8 16,-8 9-16,-1 9 16,0 17-16,10 0 15,-1 9-15,0 25 16,8 44-16,10 17 15,-18-8-15,0-9 16,9 17 0,-9-8-16,-18-35 15</inkml:trace>
  <inkml:trace contextRef="#ctx0" brushRef="#br0" timeOffset="21034.41">25488 2311 0,'0'0'0,"0"-9"0,0 1 0,-9-18 0,1 0 15,-1 0 1,0-9-16,1 9 0,-1 0 16,-8-9-1,-18 9-15,-9-8 16,-8 8-16,0 8 16,9 1-16,8 17 15,9 0-15,0 17 16,0 9-1,9 9-15,-1 17 16,18-9-16,0-17 16,18 0-16,8 0 15,8 0-15,10 0 16,-1-17 0,-8-9-16,-9-9 15,0 1-15,0-18 16,0 0-16,-9 8 15,-8 1-15,0 0 16,0 17-16,-1 0 16,-8 0-1,9 8-15,0 10 0,-1 8 16,10 8-16,-1 18 16,0 9-1,9 0-15,-8-1 16,-10-25-16</inkml:trace>
  <inkml:trace contextRef="#ctx0" brushRef="#br0" timeOffset="21320.87">25705 1964 0,'0'0'0,"0"0"0,-9 0 15,9 35-15,0 26 16,9 8-16,9-8 0,-1-9 16,18 17-1,-9-8-15,8-1 16,-8-8-16,1-26 15,-1-17-15,0-9 16,-18 0 0</inkml:trace>
  <inkml:trace contextRef="#ctx0" brushRef="#br0" timeOffset="21718.32">26113 2328 0,'0'0'15,"0"0"-15,0 0 0,9 9 0,8 43 16,18 17-16,-9-8 0,0-9 16,-17-18-1,0-8-15,-1-17 16,-8 0-1,0-18-15,0-8 0,0-27 16,0-7 0,0-10-16,0 0 15,9 1-15,0 25 0,-1 18 32,1-1-32,8 18 15,9 0-15,27 18 16,16 16-16,-8 18 15,-18 0-15,-8 0 16,-18-8-16,1-10 16,-10-8-1</inkml:trace>
  <inkml:trace contextRef="#ctx0" brushRef="#br0" timeOffset="21904.87">25670 1237 0,'0'0'0,"0"0"0,0 0 16,26 17-16,9 9 15,-17-8 1</inkml:trace>
  <inkml:trace contextRef="#ctx0" brushRef="#br0" timeOffset="22409.9">27720 1679 0,'0'0'0,"0"8"16,-9 18-16,1 35 0,-1 60 15,9 18 1,0-35-16,0-18 15,0 18 1,9-8-16,-1-10 0,1-25 16,0-27-1,-9-8-15,0 0 16,0-8-16,0-10 0,0 1 16,0-9-1,-9-17-15,-17-35 16,-9-35-1,-8-25-15,-9-36 0,8 18 16,9 18 0,9-9-16,9-1 15,8 27-15,9 34 0,9 18 16,8-9 0,1 17-16,8 9 15,0 9 1,-9 8-16</inkml:trace>
  <inkml:trace contextRef="#ctx0" brushRef="#br0" timeOffset="22660.08">27364 2164 0,'0'0'16,"0"0"-16,9 0 0,34 8 15,35 10-15,35 8 16,43-9-16,-8-26 16,-53-8-16,10-18 15,8-25 1,-9-1-16,-61 35 15</inkml:trace>
  <inkml:trace contextRef="#ctx0" brushRef="#br0" timeOffset="23099.88">28363 1393 0,'0'0'0,"0"0"15,0 0-15,8 17 0,18 52 16,9 35 0,0 0-16,-9 0 15,0 18-15,0-19 16,-9-16-16,-8-35 15,0-17-15,-1-9 16,10-9 0,-1-8-16,-8-1 15,-1 1-15</inkml:trace>
  <inkml:trace contextRef="#ctx0" brushRef="#br0" timeOffset="23518.5">28684 1990 0,'0'0'0,"0"0"16,0 0-16,0 9 16,17 43-1,18 26-15,8-17 16,9-18-16,-8 0 15,-1-17-15,-17-8 16,0-10-16,0 1 16,1-9-16,-1 0 15,0-9-15,0-17 16,0-26-16,0-8 16,-18 8-16,1 0 15,-9 17 1,0 18-16,0-1 15,0 10-15,0 8 16,0 0-16,18 8 16,25 36-16,9 8 15,-9 8-15,-8-25 16,-9-9-16,0-9 16,-8-8-1</inkml:trace>
  <inkml:trace contextRef="#ctx0" brushRef="#br0" timeOffset="23770.02">29656 1731 0,'0'0'0,"0"0"0,9 0 16,26 26-16,17 17 0,0 0 15,0 18 1,18 17-16,8 0 16,-9-18-1,-8-16-15,-9-10 0,-8-8 16,-18-17-16,0 0 16,-18-9-1,1 0-15</inkml:trace>
  <inkml:trace contextRef="#ctx0" brushRef="#br0" timeOffset="23969.95">29995 1644 0,'0'0'0,"0"0"0,0 0 0,-9 17 15,1 27 1,-18 25-16,-35 70 15,-35 8 1,18-43-16,9-9 0,17-26 16,26-17-16,8-17 15</inkml:trace>
  <inkml:trace contextRef="#ctx0" brushRef="#br0" timeOffset="24560.01">24594 3281 0,'0'0'0,"0"0"0,0 9 16,0 34-16,8 44 16,10-1-1,8 36-15,0 33 0,0-25 16,0-34-16,0-1 16,0 0-1,0-17-15,-9-26 0,-8-9 16,0-17-1,8 0-15,-8-17 16</inkml:trace>
  <inkml:trace contextRef="#ctx0" brushRef="#br0" timeOffset="24834.75">25089 3706 0,'0'0'0,"0"0"16,0 8-1,17 35-15,18 53 0,8 8 16,1-18 0,-10 1-16,1-9 15,-9-9-15,-9-34 16,-8-9-1,0-18-15,-1 1 16,-8-9-16,0-17 16,9-9-16,0 17 15</inkml:trace>
  <inkml:trace contextRef="#ctx0" brushRef="#br0" timeOffset="25179.83">25479 4052 0,'0'0'0,"0"0"0,0 0 15,0 0 1,18 9-16,-1 8 16,18 0-16,-9 1 15,0-1-15,0-8 16,-17-1-16,-1 1 16,-8-9-16,0 0 15,-8 0-15,-1-9 16,-8-34-1,-1-26-15,18-18 16,18 26-16,8 9 16,8 18-16,19-1 15,-10 18-15,0 17 16,36 8 0,16 36-16,1 25 0,-10 18 15,-25-18 1,-26-26-16,-9 1 15,-17-18-15</inkml:trace>
  <inkml:trace contextRef="#ctx0" brushRef="#br0" timeOffset="25484.81">26330 2848 0,'0'0'0,"0"0"0,0 0 15,0 43-15,0 44 16,0 52 0,18 42-16,-10-16 0,10-35 15,17 26 1,-1-26-16,1-44 15,0-25-15,-9-18 16,0-8-16,0-9 16,-9-17-1,1-18-15,-1 9 0</inkml:trace>
  <inkml:trace contextRef="#ctx0" brushRef="#br0" timeOffset="25763.2">26973 3671 0,'0'0'0,"0"0"0,-9 0 0,1 0 15,-10 0-15,-8 0 16,-8 17 0,-19 1-16,1 7 0,9 1 15,17-8 1,8-10-16,18 10 15,0-1 1,18 9-16,-1 0 16,18 9-16,26-1 15,17 10-15,-9-18 16,-8-9-16,-17 0 16,-10-8-16,-16 0 15</inkml:trace>
  <inkml:trace contextRef="#ctx0" brushRef="#br0" timeOffset="26150.07">27980 3680 0,'0'0'15,"0"0"-15,-8-9 0,-27 0 16,-8 1-1,-10 8-15,-42 0 16,-27 17-16,18 0 16,26 1-16,26 7 15,0 1-15,17 0 16,18-8-16,-1-10 16,18 1-1,0 0-15,0-9 0,0 0 16,26-9-1,18 0-15,8 1 16,-9-1-16,-8 0 16,-9 9-16,0 0 15,-17 0-15,0 0 16,8 18 0,-8-1-16,8 18 15,9-1-15,-9-16 16</inkml:trace>
  <inkml:trace contextRef="#ctx0" brushRef="#br0" timeOffset="26735.19">28501 3446 0,'0'0'0,"-8"0"0,-1 0 16,-26 17-16,-8 9 15,-9 17-15,17-8 16,0-9 0,9 0-16,9 0 0,0 0 15,17 0-15,0-9 16,17 9 0,9 0-16,17 9 15,1 8-15,-1 0 16,1 1-16,-18-1 15,0 9 1,-18 9-16,1 34 0,-18 9 16,-8-18-1,-9 10-15,-17-10 16,-1 1-16,-8-18 16,17-17-16,18-26 15,0-8-15,-1-18 16,1-18-16,0-16 15,17-36 1,8-77-16,27 0 16,34 8-16,18-25 15,-9 16-15,-34 53 16,-1 17-16,-17 9 16,0 17-16,-17 9 15,0 17-15,-1 8 16,1 10-1,-9 8-15,0 0 16,17 8-16,27 18 0,34 0 16,26 0-1,70-17-15,191 8 16</inkml:trace>
  <inkml:trace contextRef="#ctx0" brushRef="#br0" timeOffset="30415.92">7868 6928 0,'0'0'0,"0"26"0,0 60 16,9 44-16,8 35 15,-8-18-15,-9-26 16,8 27-16,1-10 16,0-43-16,-9-8 15,8-9-15,1 9 16,-9-35-16</inkml:trace>
  <inkml:trace contextRef="#ctx0" brushRef="#br0" timeOffset="30760.16">7877 6806 0,'0'0'0,"0"0"0,0 0 0,26-8 15,43-18 1,44 8-16,-9 1 16,9 8-16,17 1 15,-17 8 1,-35 0-16,-17 0 0,-26 0 16,-9 8-1,-17 1-15</inkml:trace>
  <inkml:trace contextRef="#ctx0" brushRef="#br0" timeOffset="31016.78">8198 7343 0,'0'0'0,"0"0"0,17 0 15,9 0 1,26 0-16,35 0 16,9 9-1,-18 0-15,-9-1 0,-8-16 16,-17-1-16,-18 0 16,-9 9-1</inkml:trace>
  <inkml:trace contextRef="#ctx0" brushRef="#br0" timeOffset="31204.82">8293 7958 0,'0'0'0,"0"0"0,0 0 15,0 0-15,0 0 16,35-8-16,43-18 15,35-9 1,0 1-16,-26-1 0,-61 26 16</inkml:trace>
  <inkml:trace contextRef="#ctx0" brushRef="#br0" timeOffset="31449.91">9153 5958 0,'0'0'16,"0"0"-16,0 0 0,0 8 15,0 44-15,17 43 16,-8 35-1,-9 52-15,18-26 16,-10-104-16</inkml:trace>
  <inkml:trace contextRef="#ctx0" brushRef="#br0" timeOffset="32217.96">9631 7794 0,'0'0'0,"-9"0"15,-26 0-15,-8 9 16,-9 17 0,0 25-16,8 1 0,10 9 15,-1-18-15,17-8 16,1-9 0,8 0-16,9-9 0,0-8 15,0 8 1,18 1-16,25-1 15,18-8-15,0-1 16,-18-16-16,-17-1 16,0-8-1,0-18-15,0-26 16,-17-17-16,-18-8 0,1-1 16,-27-17-1,0-8-15,0 16 16,9 36-16,9 8 15,0 17-15,8 9 16,0 9 0,9-1-16,0 10 15,0 8-15,0 0 16,0 0-16,18 34 16,16 53-16,10 26 15,17 43-15,-9 17 16,-9-52-1,9 18-15,18 8 16,8-43-16,-9-26 16,1-26-16,-44-26 15</inkml:trace>
  <inkml:trace contextRef="#ctx0" brushRef="#br0" timeOffset="32580.15">10838 7153 0,'0'0'0,"0"0"16,0-9-16,17 1 16,18 8-1,17 0-15,35 0 0,26-9 16,-18 0-1,-17 1-15,-17 8 16,-26 8-16,-18 1 16</inkml:trace>
  <inkml:trace contextRef="#ctx0" brushRef="#br0" timeOffset="32761.81">10682 7716 0,'0'0'0,"0"0"16,8 0-1,44-9-15,44 1 16,78-10-16,34-8 0,35-17 16,148-18-1</inkml:trace>
  <inkml:trace contextRef="#ctx0" brushRef="#br0" timeOffset="37279.87">13226 7387 0,'0'0'0,"0"0"0,0 0 15,26 0-15,61 0 0,34 0 16,1 0-16,26 0 16,17-18-1,-44 1-15,-69 8 0</inkml:trace>
  <inkml:trace contextRef="#ctx0" brushRef="#br0" timeOffset="37815.82">14980 6174 0,'0'0'0,"0"0"16,9 0-16,8 0 15,18 0-15,34 17 16,18 18-16,0-9 15,-17 0 1,-18 0-16,-26-17 16,0 8-16,0 0 15,0 1-15,0-1 16,-17 26-16,-1 18 16,-16 8-16,-18-8 15,-26-1-15,-1 1 16,-7-18-1,8-17-15,34-17 0</inkml:trace>
  <inkml:trace contextRef="#ctx0" brushRef="#br0" timeOffset="38134.05">16022 5940 0,'0'0'0,"-8"0"0,-1-8 16,-26 8-16,-34 0 15,-9 26 1,-1 26-16,10 25 15,17 10-15,0-9 16,8 0-16,10 9 16,8-18-16,26-8 15,0-18-15,17-17 16,26 0-16,70 0 16,209 17-16</inkml:trace>
  <inkml:trace contextRef="#ctx0" brushRef="#br0" timeOffset="40479.94">16813 6789 0,'0'0'0,"0"0"16,0 0-16,0-9 0,-9 1 15,0-1-15,-17-8 16,0-1 0,-17 1-16,8 0 15,0 17-15,0 0 16,9 0-16,-8 17 15,-1 0 1,0 1-16,0 8 0,18-9 16,0 0-1,17 18-15,0 0 16,17 17-16,0-9 0,10-8 16,7-9-1,18-9-15,0-8 16,9-18-1,-9 0-15,-8-17 0,-18 0 16,0 0 0,0 9-16,-9 0 15,-8-1-15,0 1 0,-1 8 16,1 1 0,-9 8-16,0 0 15,0 0-15,0 0 16,0 0-1,0 17-15,0 18 16,9 17-16,8 0 16,0-9-16,10 0 15,-10-25-15</inkml:trace>
  <inkml:trace contextRef="#ctx0" brushRef="#br0" timeOffset="41055.07">17516 6728 0,'0'0'0,"-9"0"16,1 0-16,-18 0 15,0 18-15,-18-1 16,-17 9-16,1 0 16,7 0-1,10 0-15,8 0 16,18-9-16,17 1 16,0-1-16,17 0 15,9 9-15,9 0 16,17 0-16,0-17 15,18 0-15,-9-18 16,-1 9 0,-16 0-16,-10-9 0,-7 9 15,-1 0-15,-18 0 16,1 0 0,0 9-16,-1 8 15,1 9-15,-9 9 16,0 0-16,0 25 15,0 18-15,0 9 16,9-9-16,8-26 16,0-9-16,-8-17 15,0 0-15,-1-17 16,10-1 0,-1 1-16,18 0 15,17-27-15,18-25 16,16-35-16,-16 9 15,-44 43-15</inkml:trace>
  <inkml:trace contextRef="#ctx0" brushRef="#br0" timeOffset="41460">15232 7846 0,'0'0'0,"0"0"0,43-9 16,27-17-16,69 0 15,61 0-15,51 0 0,1 9 16,52-9 0,44-17-16,-53-9 15,9-9 1,43 0-16,-43 27 15,-61-1-15,18 9 16,-35 17-16,-61 1 16,-96-1-16</inkml:trace>
  <inkml:trace contextRef="#ctx0" brushRef="#br0" timeOffset="43219.63">15336 8625 0,'0'0'0,"0"-8"16,0-1-16,0 0 16,9 1-16,8-1 15,18 0-15,-9 1 16,9-1-16,17-17 16,26 9-16,26-1 15,-8 1-15,-18 8 16,9 9-1,26 18-15,-18-1 16,-25 0-16,-18 9 16,-26-8-16,0 16 15,-17 27-15,-9 17 16,-18 0-16,-16-17 16,-19-1-16,1-8 15,0-8 1,0-1-16,0-9 15,9-16-15,8-10 16,17 1-16,10-18 16,8 1-16,0 8 15</inkml:trace>
  <inkml:trace contextRef="#ctx0" brushRef="#br0" timeOffset="43519.92">16821 8114 0,'0'0'0,"-8"-8"15,-18-1-15,-27 9 16,1 0-16,0 17 16,9 1-1,-18 25-15,-8 18 16,8 25-16,17 1 15,18-27-15,18-8 16,16 9-16,10 0 16,8-9-16,8-9 15,27-17-15,17-9 16,9-8 0,-17-18-16,-10-17 15,-25 18-15</inkml:trace>
  <inkml:trace contextRef="#ctx0" brushRef="#br0" timeOffset="43849.71">17308 8669 0,'0'0'0,"0"0"0,0 8 0,0 53 16,8 17-16,-8 0 15,0-9 1,9 1-16,8 16 16,-8 1-16,0-53 15</inkml:trace>
  <inkml:trace contextRef="#ctx0" brushRef="#br0" timeOffset="44549.81">18150 8625 0,'0'0'0,"0"0"0,0 0 0,0 0 16,0 0-16,0 0 15,0 0-15,-9-8 16,1-1-16,-18 0 16,-1-17-16,-16 0 15,8 0 1,1 9-16,8 0 15,8 17-15,1 0 16,-1 17-16,1 0 16,0 1-1,-1-1-15,10 9 0,8 0 16,0 0-16,8 0 16,10-9-1,-1-8-15,18 0 0,0-1 16,8-16-1,0-1-15,-17 0 16,0 1 0,-8-1-16,-9 0 0,-1 9 15,1 0-15,-9 0 16,0 0 0,0 9-16,0 43 0,9 26 15,-1 9 1,-8-18-16,0 26 15,18 9-15,-10-17 16,1-27-16,0-16 16,-1-18-1,1 0-15,0 0 16,-1-9-16,1-8 16,8-1-16,10 1 15,33 0-15,10-27 16,17-25-16,-35 8 15</inkml:trace>
  <inkml:trace contextRef="#ctx0" brushRef="#br0" timeOffset="46909.62">16847 8729 0,'0'0'0,"0"0"0,0 0 0,0 0 16,0 0-16,0 0 15,0 9 1,18 34-16,-1 9 16,0 0-16,18 35 15,9 17-15,-27 8 16,-8-51-16</inkml:trace>
  <inkml:trace contextRef="#ctx0" brushRef="#br0" timeOffset="49119.89">20069 6858 0,'0'0'0,"0"-8"0,0-1 0,-9 0 15,1 1-15,-1-1 16,0 9-16,1 0 16,-10 0-16,1 17 15,8 27 1,9 34-16,18 17 0,-1-8 15,26 25 1,36 18-16,25-9 16,-17-43-1,-18-34-15,27-1 0,17 0 16,-9-25-16,-26-10 16,-9-16-1,18-1-15,0-26 0,0-25 16,-18-27-1,-16 9-15,-27 17 16,-18-8-16,-8-26 16,-17 0-16,-9 34 15,-9 9-15,-8 0 16,17 26 0</inkml:trace>
  <inkml:trace contextRef="#ctx0" brushRef="#br0" timeOffset="49380">20729 7162 0,'0'0'0,"0"0"0,0 17 16,0 9-16,0 34 15,18 44-15,-1 0 16,0-26 0,1 0-16,16 18 0,1 8 15,-9-35 1,9-9-16,8 1 16,-25-35-16</inkml:trace>
  <inkml:trace contextRef="#ctx0" brushRef="#br0" timeOffset="49669.92">21407 7343 0,'0'0'0,"0"0"15,0 0-15,0 26 16,0 35-16,0 8 16,0 1-16,0 34 15,8 26-15,10-35 16,-1-26-16,18-8 16,17-1-16,-9-8 15,9-17 1,9-18-16,-35 1 15</inkml:trace>
  <inkml:trace contextRef="#ctx0" brushRef="#br0" timeOffset="50264.4">22310 7612 0,'0'0'0,"0"0"0,0 0 0,-9-9 15,0 9-15,-8 0 16,-26 0-16,-18 0 16,-9 0-16,18 9 15,17 0 1,1-9-16,-1 8 0,9 1 15,9 0 1,-1-1-16,9 1 16,9 0-1,0-9-15,0 0 0,18 17 16,8 0 0,9-8-16,17 0 15,-9-1-15,-8-8 0,-9 0 16,0 0-1,-9 0-15,-8 0 16,0 0 0,-1 0-16,1 9 0,0 34 15,-1 27-15,1 16 16,-9 1 0,0 17-16,0 0 0,9-18 15,0-25 1,-1-18-16,1-17 15,0 0 1,-1-17-16,-8-1 16,0 1-16,0 0 15,0-18-15,26-17 16,26-34-16,35-10 16,0 1-16,-35 34 15</inkml:trace>
  <inkml:trace contextRef="#ctx0" brushRef="#br0" timeOffset="56610.02">24646 7205 0,'0'0'0,"0"0"0,-9 0 0,0-9 15,1-8-15,-18-35 0,0-9 16,-1-8 0,1 0-16,-17-44 15,8-8 1,1 17-16,16 26 0,1-17 15,-1-18 1,10 26-16,8 27 16,17 8-16,0 17 15,1 18-15,8 0 16,0 8 0,0 9-16,9 17 15,26 26-15,-1 18 16,1 0-16,-17-9 15,-1-9-15,-8 18 16,-9-1-16,0 1 16,0 0-16,-17-18 15,-1-17-15,1 0 16,-9-17 0,9-1-16,-9-8 15,0 0-15,0-8 16,8-18-16,10-9 15,-10 0-15,1 1 16,0-1 0,8 9-16,-8 0 15,-1 9-15,1-1 0,0 1 16,-1 17 0,10 0-16,-1 0 15,18 17-15,17 18 0,9 26 16,0 17-1,-18-18-15,-17 1 16,0-9 0,0 17-16,0-8 0,0 8 15,-17-8-15,0-35 16</inkml:trace>
  <inkml:trace contextRef="#ctx0" brushRef="#br0" timeOffset="57019.74">25922 6824 0,'0'0'0,"0"-9"0,0-8 16,0-18-16,0-8 0,0-1 16,-8 1-1,-1 9-15,-8-1 16,-36 0-1,-25 1-15,0 16 0,17 1 16,27 17 0,-1 0-16,0 0 15,9 9-15,9-1 0,-1 10 16,1-1 0,17 0-16,0 9 15,0 0 1,9 0-16,8-8 0,0-1 15,18 0 1,-9 9-16,0-9 16,0 1-16,0-1 15,-17-8-15,8 8 16,-8 0-16,8 1 16,9-10-16,-8 1 15</inkml:trace>
  <inkml:trace contextRef="#ctx0" brushRef="#br0" timeOffset="57259.77">26261 6356 0,'0'0'0,"0"0"0,0 0 15,-9 9-15,9 43 16,0 43-16,0-8 16,9-18-1,8 9-15,1 8 0,-1-8 16,0-26-16,9-8 16,-17-18-1</inkml:trace>
  <inkml:trace contextRef="#ctx0" brushRef="#br0" timeOffset="57660.1">26513 6434 0,'0'0'0,"0"0"0,0 0 0,0 9 15,26 34-15,9 26 16,-1-8-16,-8-9 16,-8-26-1,-10 0-15,1-18 16,0 1-16,-1 0 16,-8-1-16,0-8 15,0-8-15,18-10 16,-1-8-1,1-8-15,8-9 0,8 8 16,10 9 0,17 9-16,25 8 15,-16 26-15,-9 9 16,8 18-16,-8-1 16,-26-9-16,-9-8 15,-18 0-15,1-17 16,-9 0-1</inkml:trace>
  <inkml:trace contextRef="#ctx0" brushRef="#br0" timeOffset="57834.61">26374 5871 0,'0'0'0,"0"0"0,0 0 0,0 0 16,52 17 0,-9-8-16</inkml:trace>
  <inkml:trace contextRef="#ctx0" brushRef="#br0" timeOffset="60884.79">28380 5958 0,'0'0'0,"0"0"0,17 60 0,18 53 16,0 8-1,-1 18-15,-7-1 16,-10-42-16,0-10 16,1 18-16,-1 0 15,-8-35-15,-1-17 16,-8-17-16,0-18 16,0-8-16</inkml:trace>
  <inkml:trace contextRef="#ctx0" brushRef="#br0" timeOffset="61069.53">28389 5949 0,'0'0'0,"8"-9"0,27 1 16,26-10-16,34 10 15,27-1-15,-18 0 16,-60 9 0</inkml:trace>
  <inkml:trace contextRef="#ctx0" brushRef="#br0" timeOffset="61291.89">28363 6547 0,'0'0'0,"0"0"0,26-9 0,26 0 0,26 1 16,43-10-1,10 1-15,-27-9 0,-61 17 16</inkml:trace>
  <inkml:trace contextRef="#ctx0" brushRef="#br0" timeOffset="61609.83">29300 5524 0,'0'0'0,"0"0"15,0 0-15,0 0 16,0 26-16,18 26 16,-1 26-16,9 9 15,0 26 1,0 25-16,0-17 15,-17-34-15,8 0 16,1 8-16,-1-8 16,1-27-16,-1-25 15,-8 0-15,-1-18 16</inkml:trace>
  <inkml:trace contextRef="#ctx0" brushRef="#br0" timeOffset="61943.64">29622 6373 0,'0'0'0,"0"0"0,0 0 15,0 0-15,8 0 16,10 18-16,17-1 16,17 18-16,0 8 15,-9-8-15,-17-9 16,0-18-1,-17 1-15,8-18 0,1-17 16,-1 0 0,9 0-16,0 0 15,0-8-15,0-1 16,0 18-16,-8-1 16,16 18-16,1 0 15,0 18 1,8 8-16,9 17 0,1 26 15,-27-8 1,-18-35-16</inkml:trace>
  <inkml:trace contextRef="#ctx0" brushRef="#br0" timeOffset="62189.93">30429 5923 0,'0'0'0,"0"0"0,9 0 15,26 17-15,52 53 16,26 25 0,-35-17-16,9-9 0,8 18 15,-8-18 1,-35-17-16,-9-26 15,-17-26 1,1-9-16,-10 1 0</inkml:trace>
  <inkml:trace contextRef="#ctx0" brushRef="#br0" timeOffset="62379.72">30890 5828 0,'0'0'0,"0"0"16,-9 8 0,-8 53-16,-36 78 15,-16 16-15,-27 19 16,10-1-16,51-104 16</inkml:trace>
  <inkml:trace contextRef="#ctx0" brushRef="#br0" timeOffset="63229.73">24689 8071 0,'0'0'0,"0"0"0,0 0 15,17 17-15,10 1 16,16 25 0,9 9-16,0 0 0,-8-9 15,-1-8-15,-17-9 16,0-17 0,-9-18-16,10 0 0,7-17 15,1-17 1,0-9-16,8-43 15,-8-1-15,-9 36 16,-17 16 0,-1 18-16,1 9 15,0 17-15,8 9 0,18 34 16,0 18 0,-1-9-16,18 17 15,-8-8-15,-9-9 16,-9-18-16,0-8 15,-18-8-15,1-10 16,8-16 0,18-10-16,0-25 0,8-26 15,1-27-15,-18 18 16,-9 26 0,-8 18-16,-1 16 0,1 18 15,9 9 1,8 26-1,8 8-15,1 0 16,0-8-16,-9-9 16,0 0-16,-17-17 15,-9-9-15</inkml:trace>
  <inkml:trace contextRef="#ctx0" brushRef="#br0" timeOffset="63384.86">25193 7257 0,'0'0'0,"-9"0"16,0 0-16,9 0 15,0 0-15,9 8 16,17 18-16,35 9 16,-26-18-16</inkml:trace>
  <inkml:trace contextRef="#ctx0" brushRef="#br0" timeOffset="63880.01">27868 7742 0,'0'0'0,"0"0"0,0-9 16,8 1-16,1-1 16,0 0-16,-27-8 15,-17-9-15,-17 0 16,-26-17-16,-9 8 16,18 18-16,8 8 15,18 9 1,8 0-16,18 9 0,-1 8 15,1 0 1,17-8-16,0 8 16,17 1-1,18 8-15,17 0 0,-9-9 16,-16-8-16,-1-1 16,0 1-1,0 8-15,8 9 16,1 18-16,0 33 15,-9 10-15,0 17 16,-9 52 0,-8-26-16,8-26 0,1 17 15,-10-26-15,1-17 16,0-26 0</inkml:trace>
  <inkml:trace contextRef="#ctx0" brushRef="#br0" timeOffset="64279.71">29552 7569 0,'0'0'0,"0"-9"0,-8 0 15,-18 1-15,-35-1 16,-35 9-16,9 17 16,35-8-16,18 0 15,-1 8-15,0-8 16,18 8-16,-1 0 16,1-8-16,17 0 15,0-1-15,0 1 16,0 0-16,17 8 15,9 0 1,9-8-16,17 0 16,-8-1-16,-10 1 15,-8 0-15,0-1 16,1 10-16,7 8 16,1 8-16,8 27 15,-25-27 1</inkml:trace>
  <inkml:trace contextRef="#ctx0" brushRef="#br0" timeOffset="64499.39">29978 7343 0,'0'0'0,"0"0"16,8 9-16,53 34 0,43 35 15,-17 9 1,-17-9-16,17 17 16,-1-8-16,-7-18 15,-27-17-15,-9-26 16,-8-9-16,-18-8 16</inkml:trace>
  <inkml:trace contextRef="#ctx0" brushRef="#br0" timeOffset="64729.87">30447 7326 0,'0'0'0,"0"0"0,-9 9 15,0 43 1,1 34-16,-10-8 15,-8 18 1,0 16-16,0-8 16,0-17-16,17-35 0,18-18 15,0-16-15</inkml:trace>
  <inkml:trace contextRef="#ctx0" brushRef="#br0" timeOffset="64949.57">30794 7395 0,'0'0'0,"0"0"16,0 9 0,17 26-16,1 25 0,-1 27 15,1 43 1,8 0-1,-9-44-15,18-8 16,-1-26-16,-7-26 16</inkml:trace>
  <inkml:trace contextRef="#ctx0" brushRef="#br0" timeOffset="65290.07">31689 7525 0,'0'0'0,"0"0"0,0 0 15,-9 0-15,0 0 16,-17 18-16,0 8 16,-9 8-16,18 10 15,17 16 1,17 18-16,9-8 15,0-19-15,1-16 16,-10-9-16,-8-9 16,-1-8-16,1 0 15,-18-1-15,-17 10 16,-43-1-16,-18-8 16,-9-1-16,-25-8 15,-1 18 1,27-10-16,69 1 15</inkml:trace>
  <inkml:trace contextRef="#ctx0" brushRef="#br0" timeOffset="65444.39">30473 6832 0,'0'0'0,"0"0"0,26 18 16,182 112-16</inkml:trace>
  <inkml:trace contextRef="#ctx0" brushRef="#br0" timeOffset="77409.39">4559 11588 0,'0'0'0,"0"8"0,9 18 0,8 9 15,1 17-15,8 17 16,-9 1 0,9-1-16,-9-8 0,-8-18 15,0-17-15,0 0 16,-1 0 0,1 0-16,0 0 15,-1-18-15,-8 1 16,0-9-16</inkml:trace>
  <inkml:trace contextRef="#ctx0" brushRef="#br0" timeOffset="77694.62">3943 11337 0,'0'0'0,"0"0"16,0 0-16,0 0 16,0 0-16,8-9 15,27 9-15,35-9 16,-1 1-16,18-1 16,34 9-16,18 0 15,-43-9-15,-18 1 16,0-18-1,0-9-15,-34 18 16</inkml:trace>
  <inkml:trace contextRef="#ctx0" brushRef="#br0" timeOffset="77974.66">5514 10055 0,'0'0'0,"0"0"15,0 0 1,0 17-16,18 35 15,-1 26-15,-8 8 16,0 36-16,-18 8 16,-17-18-16,0-25 15,17-44-15</inkml:trace>
  <inkml:trace contextRef="#ctx0" brushRef="#br0" timeOffset="78659.86">5723 11952 0,'0'0'0,"0"0"0,0 0 0,-9 0 16,1 17 0,-19 0-16,-16 9 0,0 9 15,-9-1 1,-1 10-16,10-10 16,8 1-16,9-9 0,9 0 31,8-17-31,9-1 15,0-8-15,9-8 16,17-10-16,26-16 16,-9-18-16,1-18 15,-18-16-15,0-1 16,-17 1-16,-1-10 16,-16 18-16,-1 18 15,0 25 1,1 0-16,-1 18 15,0 8-15,1 9 16,-1 26-16,9 18 16,0 25-16,17 52 15,9 1-15,0-27 16,0 0-16,9 9 16,9-9-16,-18-17 15,-9-26 1</inkml:trace>
  <inkml:trace contextRef="#ctx0" brushRef="#br0" timeOffset="79040.55">6079 12454 0,'0'0'0,"0"0"0,0 0 0,0 0 15,9 9-15,8-1 16,0 1-16,1 0 16,8-9-16,0-9 15,0-17 1,0 0-16,0-9 15,-17 1-15,-18-1 16,0 9-16,1 0 16,-10 9-16,1-1 15,0 1-15,8 17 16,-9 0-16,-8 17 16,0 9-1,9 18-15,17 16 16,0-34-16</inkml:trace>
  <inkml:trace contextRef="#ctx0" brushRef="#br0" timeOffset="79609.37">7373 10834 0,'0'0'0,"0"0"0,0 9 16,17 34-16,1 52 15,-1 9 1,-8-8-16,-1 25 15,1 0-15,0-34 0,-9-9 16,-9-9 0,9-34-16,0-27 15,0 1-15,0 0 16</inkml:trace>
  <inkml:trace contextRef="#ctx0" brushRef="#br0" timeOffset="79889.84">7060 10895 0,'0'0'0,"0"0"15,0 0-15,35 0 0,34 0 16,10-9-1,-19 9-15,19 0 16,16 0 0,1 0-16,-10 0 0,-25 0 15,-17 0-15,-18 0 16,0 0 0,-18 0-16,-8 0 15,0 0-15</inkml:trace>
  <inkml:trace contextRef="#ctx0" brushRef="#br0" timeOffset="80095.42">7416 11363 0,'0'0'0,"0"0"16,0 0-16,9-9 15,26 0-15,43 1 16,0-1-1,-17 9-15,-18 0 0,1 9 16,-18-9 0,0 0-16,-18 0 15</inkml:trace>
  <inkml:trace contextRef="#ctx0" brushRef="#br0" timeOffset="80274.41">7512 11631 0,'0'0'0,"0"0"0,0 0 16,0 0-16,0 0 0,0 9 16,0-9-1,26 8-15,35 1 16,17-9-16,17-17 0,-8-27 16,-52 18-1</inkml:trace>
  <inkml:trace contextRef="#ctx0" brushRef="#br0" timeOffset="80527.59">8163 10072 0,'0'0'0,"0"0"0,0 9 15,17 43-15,1 34 16,-9 27-16,-1 25 16,1-16-1,8-62-15</inkml:trace>
  <inkml:trace contextRef="#ctx0" brushRef="#br0" timeOffset="81119.57">8771 11588 0,'0'0'0,"0"0"0,0 0 16,0 0 0,0 0-16,0 0 15,-9-9-15,-25 0 16,-19 9-16,-16 0 15,8 0-15,18 0 16,-1 0 0,-8 0-16,0 0 0,17 0 15,1 0-15,16 0 16,1 0 0,17 0-16,0 0 15,0 0-15,9 9 16,-1 0-16,10-9 15,-10 0 1,10 0-16,-1 0 16,-8 0-16,-1 0 0,10 8 15,-1 10 1,1 8-16,-1 26 0,-8 43 16,-1 18-1,-8-27-15,0 1 16,0 8-1,0 0-15,0-25 0,0-18 16,0-26 0,0-9-16,0-8 15,0-18-15,18-17 0,-10-17 16,-8 25 0</inkml:trace>
  <inkml:trace contextRef="#ctx0" brushRef="#br0" timeOffset="81569.41">7191 9968 0,'0'0'0,"0"0"16,0 0-16,-9 0 15,0 9-15,0 8 16,-8-8-16,0-1 16,-1 1-1,10 0-15,-1-9 16,9 0-16,0 0 15,0 0-15,26 8 16,-9 10 0</inkml:trace>
  <inkml:trace contextRef="#ctx0" brushRef="#br0" timeOffset="82309.66">7069 9959 0,'0'0'0,"0"0"0,0 0 15,0 0-15,0 0 16,9 0-16,8 18 15,18 8-15,-1 8 16,-7 10-16,-1-10 16,-18-8-16,1-17 15,0 0-15,-9-1 16,0-8-16,0-8 16,17-1-1,0-17-15,1 9 16,16-1-16,-7 1 15,-10 8-15</inkml:trace>
  <inkml:trace contextRef="#ctx0" brushRef="#br0" timeOffset="82829.82">10160 11293 0,'0'0'0,"0"0"16,0 0-16,0 0 0,0 0 16,0 0-1,35 0-15,52 0 16,0 9-1,-26-9-15,-9 0 0,-17 0 16,-9 0 0,-18 0-16</inkml:trace>
  <inkml:trace contextRef="#ctx0" brushRef="#br0" timeOffset="83009.85">10004 11778 0,'0'0'0,"9"-8"0,52-1 0,104-8 16,43-1 0,122 1-16</inkml:trace>
  <inkml:trace contextRef="#ctx0" brushRef="#br0" timeOffset="88989.83">11402 11311 0,'0'0'0,"0"0"0,0 0 0,18 0 15,-1-9-15,44 0 16,43 1 0,9 8-16,17-9 15,27-8-15,-10 8 16,-95 0-16</inkml:trace>
  <inkml:trace contextRef="#ctx0" brushRef="#br0" timeOffset="89339.86">12870 11094 0,'0'0'0,"0"0"0,0 0 0,0 9 15,0 8-15,9 9 16,-1 9-1,1 25-15,8 18 0,1-8 16,-10-1 0,-16 9-16,8-52 15</inkml:trace>
  <inkml:trace contextRef="#ctx0" brushRef="#br0" timeOffset="89639.59">12497 10860 0,'0'0'0,"0"0"0,0 0 16,8 0-16,18-9 15,35 1-15,9-10 16,-1 10-16,18-9 16,17-1-16,0 10 15,-34 8-15,-9-9 16,-18 0 0,0 1-16,-25-1 0,-10 18 15</inkml:trace>
  <inkml:trace contextRef="#ctx0" brushRef="#br0" timeOffset="89843.05">12827 11276 0,'0'0'0,"0"0"0,0 0 16,0 0-16,17 0 15,44 0-15,17 0 16,0 9 0,-26-18-16,-26 9 15</inkml:trace>
  <inkml:trace contextRef="#ctx0" brushRef="#br0" timeOffset="90029.67">13070 11709 0,'0'0'0,"0"0"0,26 0 16,17 9-16,27-18 15,51 0-15,192-25 16</inkml:trace>
  <inkml:trace contextRef="#ctx0" brushRef="#br0" timeOffset="90272.71">13591 10159 0,'0'0'0,"0"0"15,0 8-15,17 36 16,9 42-16,9 27 16,8 8-16,-25-52 15</inkml:trace>
  <inkml:trace contextRef="#ctx0" brushRef="#br0" timeOffset="90849.35">14147 11440 0,'0'0'0,"0"0"0,0 0 16,0-8-16,0-1 16,-9 0-1,-9 1-15,-16-18 16,-18 9-16,0-1 15,8 10-15,9 8 16,9 0 0,0 0-16,0 0 15,9 0-15,-1 8 16,10 1-16,8 0 16,0-1-16,0 1 15,17 0-15,18-1 16,8 1-16,1-9 15,-1-9-15,-17 1 16,0 8 0,0 0-16,-17 0 15,0 0-15,-1 0 16,10 17-16,-1 17 16,0 44-16,1 18 15,-1 34-15,-8 8 16,0-34-16,-9-17 15,8-1 1,10-8-16,-1-26 16,-8 0-16,-1-26 0,-8-26 15</inkml:trace>
  <inkml:trace contextRef="#ctx0" brushRef="#br0" timeOffset="91209.79">14702 11285 0,'0'0'0,"0"0"15,0 0 1,35 0-16,35 0 15,25 8-15,61-8 16,9-8-16,-121 8 16</inkml:trace>
  <inkml:trace contextRef="#ctx0" brushRef="#br0" timeOffset="91989.33">16387 10470 0,'-9'0'0,"1"9"16,-27 0-16,-26 8 16,-8 9-16,-1 26 15,1 0-15,-1 9 16,9 8-1,9 17-15,18 27 16,25 0-16,18-9 16,17 26-16,17-1 15,-8-33-15,-9-53 16</inkml:trace>
  <inkml:trace contextRef="#ctx0" brushRef="#br0" timeOffset="92379.71">16943 10808 0,'0'0'0,"0"0"0,0 0 16,9 0 0,17 17-16,26 1 15,0 16-15,-9 1 16,-8 8-16,-9 9 15,-9-8-15,-17-1 16,-17 0 0,-26 9-16,-10 0 0,-7 0 15,-1 0-15,9-8 16,26-27 0,26-17-16</inkml:trace>
  <inkml:trace contextRef="#ctx0" brushRef="#br0" timeOffset="92654.53">17507 10748 0,'0'0'0,"-8"0"15,-1 8-15,0-8 16,-8 0-16,-9 9 15,0 0 1,0-1-16,-9 10 16,9-1-16,9 0 0,-1 26 15,10 27 1,8-1-16,8 0 16,1-8-16,8-9 15,9 17-15,-8-34 16</inkml:trace>
  <inkml:trace contextRef="#ctx0" brushRef="#br0" timeOffset="93259.56">18098 11414 0,'0'0'0,"0"0"15,0 0-15,0 0 16,0 0-16,-9 0 16,-8 0-16,-9 0 15,-9 0 1,0 0-16,1 0 15,7 9-15,1 0 16,9-1-16,0 10 16,-1-1-16,18 0 15,0 1-15,0-1 16,18 9-16,16-17 16,1-1-16,9-16 15,-10-10 1,1-8-16,-9-8 15,-9-1-15,-8-8 16,0-9-16,-18-17 16,-17-9-16,0 0 15,-9 17-15,9 18 16,9 8 0,0 18-16,8-1 15,0 10-15,9 8 16,0 0-16,0 0 15,9 8-15,17 44 16,26 18 0,0 16-16,-8 10 0,-1 16 15,-8-17-15,-9-25 16,0-18 0,-18-26-16</inkml:trace>
  <inkml:trace contextRef="#ctx0" brushRef="#br0" timeOffset="93474.64">18541 11276 0,'0'0'0,"0"0"16,17 0-16,0 0 15,1 0 1,34 0-16,35 0 16,17 0-16,-17-9 0,-52 9 15</inkml:trace>
  <inkml:trace contextRef="#ctx0" brushRef="#br0" timeOffset="93839.74">19479 10774 0,'0'0'0,"0"0"16,8 0-16,10 0 16,-1 8-16,18 10 15,17 7-15,-9 19 16,1 8-16,-10 8 16,-16 1-16,-18-9 15,-9-9 1,-17-8-16,-9 8 15,-17 1-15,-26-1 16,-9-17-16,18-17 16,51-9-16</inkml:trace>
  <inkml:trace contextRef="#ctx0" brushRef="#br0" timeOffset="94109.65">19904 10644 0,'0'0'0,"0"0"0,0 0 16,0 0-16,-9 0 16,-17 0-1,0 0-15,-8 17 16,8 0-16,8 9 15,1 0-15,8 18 16,18 42-16,34 27 16,9-9-16,18-26 15,-1-26-15,-25-26 16</inkml:trace>
  <inkml:trace contextRef="#ctx0" brushRef="#br0" timeOffset="94389.52">20582 10046 0,'0'0'0,"-9"26"0,0 35 0,-8 25 15,-9 35 1,0 27-16,8-36 16,18-77-16</inkml:trace>
  <inkml:trace contextRef="#ctx0" brushRef="#br0" timeOffset="95029.26">20790 11544 0,'0'0'0,"0"0"0,-9-8 15,-8-1-15,-27-8 16,1 8-16,0 9 16,-18 0-16,-17 9 15,-9 8-15,17 9 16,18 0-16,18 0 16,16-9-1,1 1-15,17-1 16,8 0-16,27 9 15,9-17-15,8 0 16,-9-18-16,9-8 16,0-35-16,-8-26 15,-1 8-15,-17 1 16,-8-9 0,-10-17-16,-16 8 15,-1 18-15,-8 17 16,-1 17-16,10 18 15,-1 0-15,0-1 16,9 18 0,0 0-16,0 35 0,26 34 15,18 27-15,34 34 16,-9 17-16,-25-43 16,-1-9-1,1 9-15,-27-43 16</inkml:trace>
  <inkml:trace contextRef="#ctx0" brushRef="#br0" timeOffset="95374.57">21493 10540 0,'0'0'0,"26"17"0,27 26 16,16 35-1,18 44-15,-18 51 16,-8 17-16,-17 10 16,-44-19-16,-27-16 15,-51-18-15,-52-25 16,-157 59-16</inkml:trace>
  <inkml:trace contextRef="#ctx0" brushRef="#br0" timeOffset="96971.2">22857 10470 0,'0'0'0,"0"0"0,0 0 0,0 0 0,-9 0 15,0 26-15,1 18 16,8 25-16,0-8 16,0-1-16,0 27 15,17 17-15,0-9 16,1-17-16,-1-17 15,1-1 1,-1-8-16,-8 0 0,-1-8 16,1-18-1</inkml:trace>
  <inkml:trace contextRef="#ctx0" brushRef="#br0" timeOffset="97219.49">22423 10713 0,'0'0'0,"0"0"0,0 0 16,0-9 0,26 1-16,26-10 15,17 18 1,9 0-16,35 0 0,26 18 15,-35-10 1,-17 1-16,0 0 16,0-1-16,-35 1 0</inkml:trace>
  <inkml:trace contextRef="#ctx0" brushRef="#br0" timeOffset="97444.35">22718 11709 0,'0'0'0,"0"0"0,0 0 15,43 0-15,61 9 16,27-1-16,-1-8 15,18 0-15,-18 0 16,-78 0-16</inkml:trace>
  <inkml:trace contextRef="#ctx0" brushRef="#br0" timeOffset="98257.67">24229 11692 0,'0'0'0,"0"0"0,0 0 16,0 0 0,0 0-16,-9 0 15,0 0-15,1 0 16,-18 0-16,-26 0 16,-18 8-16,-17-8 15,18 9 1,17-9-16,17 9 0,0-1 15,18 1 1,0 0-16,17 8 16,8 9-16,18 9 15,26 8-15,9-8 16,-17-18-16,-10-17 16,-8-9-16,9-17 15,-9 0 1,0-8-16,0-18 15,0-35-15,-17-17 16,0 26-16,-9 17 16,-9 10-16,0-1 15,1 0-15,-1 0 16,0 17-16,9 18 16,0-1-16,0 18 15,0 0 1,0 0-16,0 18 0,0 8 15,18 43 1,-1 52-16,9-8 16,-9-9-16,18 0 0,-9 0 15,18 0 1,16-27-16,-34-51 16</inkml:trace>
  <inkml:trace contextRef="#ctx0" brushRef="#br0" timeOffset="98889.41">24776 11189 0,'0'0'0,"0"0"0,0 0 15,9 0-15,17 0 16,8 0-1,19 0-15,25 0 16,35 0-16,-9 0 16,-17-8-16,-9-1 15,17-8-15,-17-1 16,-25 1-16,7-26 16,-16 17-16</inkml:trace>
  <inkml:trace contextRef="#ctx0" brushRef="#br0" timeOffset="99121.13">24984 10782 0,'0'0'0,"0"0"0,0 0 15,0 0 1,0 0-16,0 9 15,26 34-15,35 70 16,0 8 0,-18-26-16,1 9 0,-18-17 15,0-1-15,9-8 16,-18-52 0</inkml:trace>
  <inkml:trace contextRef="#ctx0" brushRef="#br0" timeOffset="99589.38">26226 10479 0,'0'0'0,"0"0"16,0 0-16,0 35 0,0 25 16,9 18-1,8 18-15,1 42 16,-1-8-1,-8-35-15,-1-17 16,-8 0-16,0-8 16,9-18-16,0-27 15</inkml:trace>
  <inkml:trace contextRef="#ctx0" brushRef="#br0" timeOffset="99870.58">26113 10540 0,'0'0'0,"0"0"0,9 0 15,17-9-15,9 0 16,8 1-1,9 8-15,18-9 16,17 0-16,-18 1 16,-17-1-16,-8 0 15,-18-8-15,0 0 16,-9 17-16</inkml:trace>
  <inkml:trace contextRef="#ctx0" brushRef="#br0" timeOffset="100049.76">26226 11198 0,'0'0'0,"0"0"16,9 0-16,8-9 15,35 1-15,35-10 16,0 10-16,-17-18 15,-27 17-15</inkml:trace>
  <inkml:trace contextRef="#ctx0" brushRef="#br0" timeOffset="100269.71">26313 11726 0,'0'0'0,"0"0"0,0 0 0,0 0 0,35 0 15,43 18 1,17-10-16,-8-16 16,-17-1-16,43-8 15,199-44-15</inkml:trace>
  <inkml:trace contextRef="#ctx0" brushRef="#br0" timeOffset="100507.31">27242 11016 0,'0'0'0,"0"0"0,0 0 0,0 26 15,9 26 1,-9 43-16,17 70 16,-8-9-16,8-9 0,9 18 15,-17-44 1,-18-35-16,9-51 16</inkml:trace>
  <inkml:trace contextRef="#ctx0" brushRef="#br0" timeOffset="101099.88">27016 11735 0,'0'0'0,"0"0"15,18-9 1,17 1-16,17-1 0,17 0 15,44-17 1,0 9-16,-26-9 16,0-17-16,8 8 0,-17 0 15,-8 1 1,-18-1-16,-17 18 16,-9-1-1,-18 10-15,1 8 0,-18 0 16,-8 0-1,-18 8-15,-17 18 16,9 26 0,8 0-16,0-8 15,18 8-15,0 0 16,17 0-16,0 0 16,8-18-16,1-16 15,0-10-15,8-16 16,18-18-16,8-9 15,-8-43 1,-9-35-16,-9 27 0,-8 8 16,-18-26-16,-17-9 15,-9 18-15,1 26 16,16 25 0,1 10-16,0 16 15,8 1-15,9 8 16,0 9-16,0 26 15,9 52-15,43 52 16,43 61 0,-8-9-16,-17-18 0,-10 10 15,-42-105 1</inkml:trace>
  <inkml:trace contextRef="#ctx0" brushRef="#br0" timeOffset="105049.83">4776 13398 0,'0'0'0,"0"0"0,0 0 0,0 0 0,0 0 15,0 0 1,0 0-16,0 9 15,0-1 1,0 1-16,9 8 0,8 9 16,1 18-16,8 34 15,0 0 1,0 0-16,-9-18 16,1 1-16,-1 8 15,-8 9-15,-1-26 16,1-17-1,0-9-15,-1-9 16</inkml:trace>
  <inkml:trace contextRef="#ctx0" brushRef="#br0" timeOffset="105301.44">4194 13277 0,'0'0'0,"0"0"15,0 0-15,18-9 16,43-8-16,69-9 16,9 8-1,8 1-15,10 8 0,-36 1 16,-16-1-1,-53 1-15</inkml:trace>
  <inkml:trace contextRef="#ctx0" brushRef="#br0" timeOffset="105573.39">5688 12809 0,'0'0'0,"0"0"0,0 0 16,0 17-1,0 27-15,-9 8 0,1 17 16,-1 35-1,-8 17-15,8-34 16,9-27 0,0-25-16</inkml:trace>
  <inkml:trace contextRef="#ctx0" brushRef="#br0" timeOffset="106179.42">5784 14022 0,'0'0'0,"0"0"15,0 0-15,0 0 16,0 0-16,0 0 15,0 0 1,-9 0-16,0-9 16,1 0-16,-1 1 15,-17-1-15,0 0 16,-18 9-16,1 0 16,-9 0-16,0 18 15,8 8-15,10 8 16,16 1-16,18 8 15,18 1 1,16-1-16,1-17 16,-9 0-16,0-17 15,0-1-15,-8 1 16,-1-9-16,0-9 16,1 1-16,-1-1 15,0-8-15,1 8 16,-1 0-1,-8 1-15,8 8 16,1 17-16,8 18 16,8-1-16,1 18 15,0 17-15,8 27 16,-17-27-16,0-8 16,-17-18-16,0 0 15,-1-25 1,1-10-16,0 1 15,0 0-15</inkml:trace>
  <inkml:trace contextRef="#ctx0" brushRef="#br0" timeOffset="106510.51">6305 14316 0,'0'0'0,"0"9"0,0 0 16,8 8 0,10 0-16,-1 0 15,9 9-15,0-8 0,0-10 16,-8 1 0,-10 0-16,10-9 0,-10 0 15,1-9 1,0 0-16,-1 1 15,1-1-15,0-8 16,-9 8-16,-9-8 16,0-1-16,1 1 15,-10 9 1,1 8-16,0 0 0,-9 0 16,17 8-1</inkml:trace>
  <inkml:trace contextRef="#ctx0" brushRef="#br0" timeOffset="106925.66">7642 13459 0,'0'0'0,"0"0"0,0 0 16,0 17-16,17 35 15,9 35-15,1 17 16,-1-18-16,-9-17 16,0 9-16,-8 0 15,-9-26 1,0 9-16,9-18 0,-9-25 15</inkml:trace>
  <inkml:trace contextRef="#ctx0" brushRef="#br0" timeOffset="107199.87">7538 13398 0,'0'0'0,"0"0"0,0 0 16,0-9-16,17 1 15,18-10-15,17 10 16,9-1-16,-9 0 16,9-8-1,26 0-15,8 17 16,-8 0-16,-35 0 15,-17 0-15,-9-9 16,-9 0-16,-8 9 16</inkml:trace>
  <inkml:trace contextRef="#ctx0" brushRef="#br0" timeOffset="107394.38">7668 13770 0,'0'0'0,"0"0"0,9 0 16,17 0 0,17 0-16,9-8 15,9-1-15,17 1 16,0-1-16,-25 9 16,-10 0-16,0-17 15,-17 8-15</inkml:trace>
  <inkml:trace contextRef="#ctx0" brushRef="#br0" timeOffset="107565.3">7937 14039 0,'0'0'0,"-8"0"16,8 9-16,0-1 16,0 1-16,0 0 15,0-1-15,17 1 16,35 0-16,18-18 15,8-8 1,-26 8-16</inkml:trace>
  <inkml:trace contextRef="#ctx0" brushRef="#br0" timeOffset="107794.28">8649 12870 0,'0'0'0,"0"0"16,9 8-16,8 27 0,10 17 16,-1 43-1,0 44-15,-9-27 16,-8-68-1</inkml:trace>
  <inkml:trace contextRef="#ctx0" brushRef="#br0" timeOffset="108349.32">9023 14074 0,'0'0'0,"0"0"0,-9 0 15,0 0-15,-17 17 16,0 0-16,-17 18 15,-9 0-15,-9-1 16,-8 1 0,8 0-16,17-9 0,10 0 15,8-1 1,8-7-16,18-10 16,0 1-16,26 8 15,9-8-15,17-18 16,0-8-16,0-35 15,0-34-15,-8-10 16,-18 18-16,0-17 16,-17-18-16,-9 27 15,-9 25 1,0 9-16,1 18 16,-1-1-16,0 18 15,9-1-15,0 10 16,0 8-16,0 0 15,26 43 1,44 52-16,25 35 16,1 35-16,-18-18 15,-43-43-15,-9-61 16</inkml:trace>
  <inkml:trace contextRef="#ctx0" brushRef="#br0" timeOffset="109009.34">7607 12896 0,'0'0'0,"0"0"15,0 0-15,0 0 16,-8 0-16,-1 0 15,0 8-15,1-8 16,-1 9-16,9-9 16,0 0-16,0 0 15,0 0-15,0 0 16,0-9 0,0 9-16,0-8 15,0 8-15,0 0 16,0 0-16,0 0 15,0 0-15,0 0 16,0 0-16,0 8 16,-9 1-16,1 0 15,8-1-15,0 1 16,0-9-16,0 0 16,0 0-1</inkml:trace>
  <inkml:trace contextRef="#ctx0" brushRef="#br0" timeOffset="109590.41">10768 13701 0,'0'0'0,"0"0"0,9 0 15,26 9 1,17 8-16,0 1 15,17-1-15,27-9 16,17-25-16,-18-9 16,-60 9-16</inkml:trace>
  <inkml:trace contextRef="#ctx0" brushRef="#br0" timeOffset="109794.4">10647 14282 0,'0'0'0,"0"0"0,8 0 16,62-9-1,43 0-15,52 9 16,17-34-16,131-70 15</inkml:trace>
  <inkml:trace contextRef="#ctx0" brushRef="#br0" timeOffset="115304.33">12271 14039 0,'0'0'0,"0"0"0,8 0 16,36 0-1,34 0-15,18 0 0,16-9 16,-7 1-1,-53-1-15</inkml:trace>
  <inkml:trace contextRef="#ctx0" brushRef="#br0" timeOffset="115789.29">13400 13372 0,'0'0'0,"0"0"0,0 0 0,0 0 16,0 17-16,17 1 16,0 25-16,18 18 15,17 25-15,9 10 16,-18-10-16,-8-25 16,-9-1-16,9 18 15,-9 18-15,-17-18 16,-1-44-1</inkml:trace>
  <inkml:trace contextRef="#ctx0" brushRef="#br0" timeOffset="116059.61">13495 13242 0,'0'0'0,"0"0"0,0 0 15,0 0-15,18-9 16,16 1-16,10-1 16,-10 0-1,10 1-15,25-1 0,10 9 16,7-17-1,1 0-15,-61 17 16</inkml:trace>
  <inkml:trace contextRef="#ctx0" brushRef="#br0" timeOffset="116259.22">13730 13649 0,'0'0'0,"0"0"0,0 0 16,0 0-16,8 0 15,44 9-15,18 0 16,8-9 0,-8-9-16,-44 9 15</inkml:trace>
  <inkml:trace contextRef="#ctx0" brushRef="#br0" timeOffset="116489.24">13712 14160 0,'0'0'0,"0"0"15,0 0 1,9-8-16,26-1 0,43-17 16,26 0-16,-17-9 15,-52 18 1</inkml:trace>
  <inkml:trace contextRef="#ctx0" brushRef="#br0" timeOffset="116709.5">14346 12541 0,'0'0'0,"0"0"0,0 8 15,26 27-15,18 51 16,-1 27-16,1-18 16,-18-51-16</inkml:trace>
  <inkml:trace contextRef="#ctx0" brushRef="#br0" timeOffset="117339.65">15050 14160 0,'0'0'0,"0"0"0,0 0 16,0 0-16,-9-8 16,-26-1-16,-17 0 15,-9 1-15,1 8 16,7 0-16,-7 8 16,-18 1-1,8 8-15,1 1 0,25 8 16,9 0-1,18-18-15,17 10 16,9-1 0,34 0-16,9-8 0,-8-9 15,8-17-15,9-27 16,-9-8 0,-9 0-16,-17 0 0,0-17 15,-8-26 1,-10 8-16,-16 9 15,-1 18-15,-8 25 16,-1 0-16,1 1 16,-1 16-16,10 1 15,8 8 1,0 9-16,0 0 16,0 9-16,26 34 15,17 53-15,9 7 16,9 10-16,0 17 15,-26-17 1,-1-35-16,-8-18 16,-17-34-16</inkml:trace>
  <inkml:trace contextRef="#ctx0" brushRef="#br0" timeOffset="117642.92">15614 13935 0,'0'0'0,"0"0"16,0 0-16,9 0 16,43 9-16,26-1 15,0-8-15,9 0 16,26-8-16,0-1 16,-35 0-16,-35 9 15</inkml:trace>
  <inkml:trace contextRef="#ctx0" brushRef="#br0" timeOffset="117889.52">15666 13459 0,'0'0'0,"0"0"0,0 0 16,9 26-16,26 43 16,25 52-16,-7 9 15,-10-9-15,-8 9 16,-9-26 0,-9-17-16,9-26 15,-17-35-15</inkml:trace>
  <inkml:trace contextRef="#ctx0" brushRef="#br0" timeOffset="118235.42">16908 13104 0,'-9'0'0,"1"0"16,-10 0-16,-8 0 16,-17 17-16,-9 9 15,0 17-15,8 18 16,18 17-16,9-9 15,26 35 1,25 35-16,18-18 16,0-9-16,18 36 15,-9-18-15,-35-87 16</inkml:trace>
  <inkml:trace contextRef="#ctx0" brushRef="#br0" timeOffset="118609.65">17516 13181 0,'0'0'0,"0"0"16,26 0-16,17 18 16,10-1-16,-1 18 0,0 8 15,9 9 1,-9 0-16,-9 0 16,-17 17-16,-17 9 15,-18 9 1,-17-18-16,0-8 15,-17-9-15,-9-9 16,-9 0-16,9-17 16,0 0-16,17-17 15,17-9-15,10 0 16</inkml:trace>
  <inkml:trace contextRef="#ctx0" brushRef="#br0" timeOffset="118903.49">18280 13121 0,'0'0'16,"0"0"-16,0 0 0,-8 0 16,-1 0-1,-17 0-15,-9 0 0,-8 17 16,-1 9-1,1 35-15,8 8 16,9 0 0,17 18-16,18 34 0,26 1 15,-9-45-15,9-16 16,-1-18 0,10-8-16,-18-18 15,-9-8-15</inkml:trace>
  <inkml:trace contextRef="#ctx0" brushRef="#br0" timeOffset="119424.32">18897 13745 0,'0'0'0,"0"0"0,0 0 0,0 0 0,0 0 16,0 0 0,-9 0-16,0-9 0,-17 9 15,0-9 1,-8 1-16,-19-1 16,-16 9-16,0 0 15,8 9-15,26-1 16,0 1-16,18 0 15,0 8 1,17 0-16,8 0 0,10 9 16,16 0-16,1 0 15,0 0 1,-9-17-16,0 0 16,9-1-16,-1 1 15,1 0-15,-9-1 16,0-8-1,-17 0-15,0 9 0,-1 8 16,1 18 0,-9 34-16,-9 18 15,1-9-15,8 17 16,0 9-16,8 9 16,10-35-16,-1-35 15,0-8 1,-8-18-16,8 0 0,1-8 15</inkml:trace>
  <inkml:trace contextRef="#ctx0" brushRef="#br0" timeOffset="119629.13">19192 13866 0,'0'0'0,"0"0"0,9 0 0,25 0 15,27 0-15,0 0 16,0 0-16,-35 8 16</inkml:trace>
  <inkml:trace contextRef="#ctx0" brushRef="#br0" timeOffset="119970.93">19800 13225 0,'0'0'0,"0"0"0,17 0 16,18 8-16,8 10 0,10 8 15,-1 8 1,17 18-16,-8-8 16,-18-10-16,-17 1 15,-8 17-15,-10 9 16,-25 8-16,-9 0 15,0-8 1,-17-18-16,-18 0 0,-17-17 16,-1-8-16,53-10 15</inkml:trace>
  <inkml:trace contextRef="#ctx0" brushRef="#br0" timeOffset="120229.48">20260 13034 0,'0'0'0,"-8"0"0,-1 0 16,0 9-16,-17 8 15,0 1 1,0 25-16,9 17 0,-1 10 15,18-10 1,9 1-16,17 8 16,26 18-16,18 0 0,-1-9 15,-26-26 1</inkml:trace>
  <inkml:trace contextRef="#ctx0" brushRef="#br0" timeOffset="120459.22">20920 12783 0,'0'0'0,"0"0"16,0 0-16,0 26 0,9 17 15,0 27 1,-18 16-16,9 27 16,9-53-16</inkml:trace>
  <inkml:trace contextRef="#ctx0" brushRef="#br0" timeOffset="120989.35">21302 14004 0,'0'0'0,"0"0"0,0 0 16,0 0-16,-8 0 15,-18-8 1,-18-1-16,-8 0 0,0 1 16,0 8-16,0 0 15,17 0 1,0 0-16,18 8 0,0 1 16,17-9-1,0 0-15,0 9 16,0-1-16,17 1 15,0 0-15,9-1 16,9-8 0,8-8-16,1-1 15,-1 0-15,-17 9 16,0 0-16,0 0 16,-17 0-16,0 0 15,0 0-15,-1 26 16,10 44-16,-10 16 15,1 1 1,0 34-16,8 18 16,-8-27-16,-1-34 0,10 35 15,8-9 1,-18-70-16</inkml:trace>
  <inkml:trace contextRef="#ctx0" brushRef="#br0" timeOffset="121350">21849 13008 0,'0'0'15,"9"18"-15,26 8 0,60 60 16,18 44 0,-26 9-16,-9 51 15,-26-8-15,-26-9 16,-8-17-16,-27-43 15,-8-18-15,-9-8 16,-26-9-16,-9-26 16,9-18-16,-9-8 15,35-8-15</inkml:trace>
  <inkml:trace contextRef="#ctx0" brushRef="#br0" timeOffset="121669.7">22926 13112 0,'0'0'0,"0"0"0,0 0 16,18 18 0,16 16-16,10 35 0,-1 9 15,-8 9-15,0 34 16,-9 9 0,-18-34-16,1-36 15,0-17-15,-9-17 16,0-17-16,0 0 15</inkml:trace>
  <inkml:trace contextRef="#ctx0" brushRef="#br0" timeOffset="121919.23">22388 13164 0,'0'0'0,"0"0"0,0 0 15,8-8-15,45-1 16,16-8 0,18-1-16,26 10 15,34-10-15,-25 18 16,-44 0-16,9 0 16,-9 0-1,-8 0-15,-36 0 16,10 9-16,-9 0 15,-18-1-15</inkml:trace>
  <inkml:trace contextRef="#ctx0" brushRef="#br0" timeOffset="122119.31">22726 14013 0,'0'0'0,"0"0"0,0 0 15,9 0-15,35 0 16,42 9-16,19-1 16,-10-8-16,27 0 15,25 0-15,-34-17 16,-69 17-16</inkml:trace>
  <inkml:trace contextRef="#ctx0" brushRef="#br0" timeOffset="122639.6">24281 13926 0,'0'0'0,"0"0"0,0 0 0,0 0 16,0 0-1,0 0-15,-9-8 0,-8-1 16,-9 0-1,0 1-15,-9-1 16,0 0 0,1 1-16,-1 8 0,17 0 15,1 0-15,8 0 16,9 0 0,0 8-16,9 1 15,0 0-15,8 8 16,1-8-16,16-1 15,1 10 1,17-10-16,-8 1 0,-1 0 16,-17-1-16,0-8 15,0 0 1,-9 18-16,1-1 0,-9 26 16,-1 35-1,-16 0-15,-1-8 16,-17-1-16,8 9 15,18 0 1,0-18-16,0-16 0,9-18 16,8 0-1,1 0-15,-1-18 0,9 1 16,9-18 0,17-25-16,-17 16 15</inkml:trace>
  <inkml:trace contextRef="#ctx0" brushRef="#br0" timeOffset="140459.38">11941 15390 0,'0'0'0,"-9"0"0,9 9 0,0-9 0,0 0 15,0 0 1,0 0-16,0 0 0,0 0 16,0 0-1,0 0-15,0 0 16,0 0-1,0 0-15,0 17 0,0 18 16,9 17 0,-1 0-16,1 0 15,0 0-15,-1 8 0,10 27 16,-9 0 0,8-18-1,0-17-15,1-9 16,-1-8-16,0-9 15,1 0-15,-1-9 16,-8-8-16,-1-9 16,10 0-16</inkml:trace>
  <inkml:trace contextRef="#ctx0" brushRef="#br0" timeOffset="140769.51">12080 15451 0,'0'0'0,"-9"0"0,0 0 15,9 0 1,0 0-16,0 0 0,0 0 15,9 0 1,26-9-16,17 1 16,0-1-16,-9 0 15,9 1-15,9 8 16,9 0-16,-1-9 16,-25 9-1</inkml:trace>
  <inkml:trace contextRef="#ctx0" brushRef="#br0" timeOffset="141004.35">12193 15806 0,'0'0'0,"0"0"15,17 0-15,9 0 16,9 9-16,8-9 16,9 8-16,0 1 15,0 0 1,9-9-16,9-18 0,-36 18 16</inkml:trace>
  <inkml:trace contextRef="#ctx0" brushRef="#br0" timeOffset="141189.07">12219 16101 0,'0'0'0,"0"8"0,0 1 16,8-1-16,10 1 15,-1 0 1,18-1-16,17-16 15,35-27-15,52-51 16,130-122-16</inkml:trace>
  <inkml:trace contextRef="#ctx0" brushRef="#br0" timeOffset="141449.5">12809 14706 0,'0'0'0,"0"0"16,0 0-16,0 0 16,0 0-1,9 17-15,0 18 16,8 34-16,0 52 0,-8 9 15,0-34 1,-1-62-16</inkml:trace>
  <inkml:trace contextRef="#ctx0" brushRef="#br0" timeOffset="142024.42">13322 15927 0,'0'0'16,"0"0"-16,0 0 0,0 0 0,0 0 15,0 0-15,0 0 16,-9 0-16,-17-8 16,-18 8-16,1 0 15,-9 0-15,8 0 16,10 0-16,-1 8 16,18 1-1,-1 0-15,1-1 16,8 10-16,9-10 15,0 10-15,18-1 16,-1 0 0,18 1-16,8-1 0,-17-8 15,0-1-15,0 1 16,0-9 0,-17 0-16,0 0 15,-1 0-15,1 0 16,0 17-16,-1 0 15,-8 27 1,-8 25-16,-1 26 16,0 1-16,1-18 15,8-9-15,0-17 16,0-9-16,8-17 16,-8-17-16,9-9 15,0 0-15</inkml:trace>
  <inkml:trace contextRef="#ctx0" brushRef="#br0" timeOffset="142258.96">13799 15589 0,'0'0'0,"0"0"0,0 0 16,26 0-16,18 0 0,25 9 15,-8 0 1,-9-1-16,-9-8 16,-25 9-1</inkml:trace>
  <inkml:trace contextRef="#ctx0" brushRef="#br0" timeOffset="142469.42">13782 15936 0,'0'0'0,"0"0"0,0 0 16,0 0-16,8 0 0,53-9 15,35 1 1,25-18-16,79-18 16,-18 18-16,-121 26 15</inkml:trace>
  <inkml:trace contextRef="#ctx0" brushRef="#br0" timeOffset="145999.54">14893 15113 0,'0'0'0,"0"0"0,0 0 16,0 0-16,0 0 15,0 0-15,0 0 16,0 0-16,0 9 16,9 8-16,0 18 15,-1 17-15,10 26 16,-1 26-16,9 8 15,0-17 1,-8 1-16,8 25 16,0-17-16,-9-26 15,0 0-15,1-9 16,-9-26-16,-1-17 16</inkml:trace>
  <inkml:trace contextRef="#ctx0" brushRef="#br0" timeOffset="146489.57">15084 15182 0,'0'0'0,"0"0"0,0 0 16,0 0-16,0 0 15,9 0-15,8 18 16,1-1-16,-1 9 16,1 9-1,8 8-15,-18 0 0,1 1 16,-18-1-1,1 0-15,-1-17 16,-8 0 0,8 0-16,0-9 0,1-8 15,-1 0-15,0-1 16,0 1 0,9 0-16,0-1 15,0 1-15,0 8 16,0 1-16,18-1 15,17 26-15,17 18 16,8 8-16,-7-17 16,-19 0-16,18 0 15,-17 0 1,-17-34-16</inkml:trace>
  <inkml:trace contextRef="#ctx0" brushRef="#br0" timeOffset="146919.26">15875 15529 0,'0'0'0,"0"0"0,0 0 15,0 0 1,0 0-1,-9 0-15,-8 17 16,-18 9-16,0 9 0,0-9 16,1 8-1,8-8-15,8 0 16,1 0-16,17 9 0,9 8 16,8 1-1,18-1-15,-1 0 16,1-17-1,-9 0-15,0 0 0,-8-8 16,-10-10 0,1 1-16,-18 0 15,-8 8-15,-9 0 0,-9-8 16,0-1 0,9 1-1,9 0-15,0-9 16,-1 0-16,18 8 15,0-8-15</inkml:trace>
  <inkml:trace contextRef="#ctx0" brushRef="#br0" timeOffset="147182.64">16543 15286 0,'0'0'0,"0"0"16,0 0-16,0 0 16,0 0-16,0 0 15,0 0-15,0 0 16,18 18-16,-1 25 16,9 26-1,0 9-15,0-9 16,-17-8-16,0-9 15,-1-17-15,1-18 16</inkml:trace>
  <inkml:trace contextRef="#ctx0" brushRef="#br0" timeOffset="147439.38">16074 15226 0,'0'0'0,"0"0"16,0 0-16,0 0 16,0 0-16,9-9 15,43 0-15,26 9 16,9-8 0,17-1-16,27 9 15,-27 0-15,-26 0 16,-8 0-16,-27 0 15,-26 9 1,-8-9-16</inkml:trace>
  <inkml:trace contextRef="#ctx0" brushRef="#br0" timeOffset="147619.1">16535 16092 0,'0'0'0,"8"0"0,27 0 0,26-9 15,8 1-15,10-18 0,-10-18 16,-34 27 0</inkml:trace>
  <inkml:trace contextRef="#ctx0" brushRef="#br0" timeOffset="148207.15">17698 15832 0,'0'0'0,"0"0"0,0 0 0,0 0 16,0 0 0,0 0-16,0 0 15,-8-9-15,-1 1 16,-8-1-16,-9 0 16,-9 1-1,0-1-15,0 9 16,9 0-16,0 0 15,9 0-15,0 17 16,-1 1-16,9-1 16,1 9-16,8 0 15,0-9-15,0-8 16,8 0 0,1-1-16,9 1 15,-1 0-15,0-1 16,9 10-16,0-1 15,0 0-15,0 1 16,-8-1 0,-1 9-16,-8 9 0,0 8 15,-9 17-15,8 18 16,-8 18 0,0-27-16,0-17 15,0-17-15,0-9 16,9 0-16,0-9 15,-1-8 1,-8-1-16,9-8 16,0 0-16</inkml:trace>
  <inkml:trace contextRef="#ctx0" brushRef="#br0" timeOffset="148469.29">18115 15667 0,'0'0'0,"0"0"16,0 0-16,0 0 15,9 0-15,8 0 16,1 0-1,34 0-15,43-8 16,9-1-16,-17 0 0,-9 1 16,-17-1-1,-35 9-15</inkml:trace>
  <inkml:trace contextRef="#ctx0" brushRef="#br0" timeOffset="148699.29">18228 15286 0,'0'0'0,"0"0"0,0 0 0,0 0 15,17 26 1,10 52-16,16 35 0,0-1 15,1 18 1,17 9-16,-18-70 16</inkml:trace>
  <inkml:trace contextRef="#ctx0" brushRef="#br0" timeOffset="151588.76">19140 15356 0,'0'0'0,"0"0"0,0 0 0,0 0 0,0 0 15,0 0 1,0 0-16,0 0 16,17-9-16,9 0 15,18 9-15,17 0 16,8 0-16,-8 18 15,0 16 1,8 27-16,1 17 16,-18-18-16,-26-16 0,-18 8 15,-16 8 1,-1 18-16,-8-8 16,-9-27-16,0 0 15,0-17-15,-1 0 16,1-17-1,9 0-15,0-18 16,17-8-16,17-27 16,0 10-16,-8 25 15</inkml:trace>
  <inkml:trace contextRef="#ctx0" brushRef="#br0" timeOffset="151863.89">20095 15044 0,'0'0'0,"0"0"15,-8 0-15,-1 17 16,-17 0-16,-9 27 16,-17 8-1,-18 0-15,18 0 0,0 17 16,18 9-1,16-9-15,18-17 16,18-9-16,8-8 0,8-9 16,1 0-1,0-9-15,8-8 16,-17 0 0</inkml:trace>
  <inkml:trace contextRef="#ctx0" brushRef="#br0" timeOffset="152089.45">20165 14593 0,'0'0'0,"0"0"15,0 0-15,0 9 16,-9 17-16,0 26 15,1 9-15,8 43 16,0 34-16,0-17 16,8-77-16</inkml:trace>
  <inkml:trace contextRef="#ctx0" brushRef="#br0" timeOffset="152799.5">20668 15979 0,'0'0'0,"0"0"0,0 0 0,0 0 16,-8-8-16,-1-1 15,-17 0-15,0 1 16,0-1-1,-9 0-15,-8 1 16,-1 8-16,-8 0 16,17 17-16,1 0 15,16 1-15,1-1 16,8 9-16,9-9 16,18 1-16,8-1 15,0-8-15,0-1 16,0-16-1,9-18-15,-9-18 16,0-8-16,0 0 16,-9 9-16,0-26 15,-8-9-15,0 0 16,-9 8-16,-9 19 16,0 16-16,9 0 15,0 18 1,0 0-16,0 8 0,0 0 15,0 9 1,0 0-16,0 9 16,18 34-16,-1 35 15,1 9 1,-1 25-16,18 27 16,-9-26-16,0-35 15,9-9-15,-1-26 16,10-17-16,-27-9 15</inkml:trace>
  <inkml:trace contextRef="#ctx0" brushRef="#br0" timeOffset="153314.14">21485 15338 0,'0'0'0,"0"0"15,0 0 1,0 0-16,0 0 0,0 0 16,0 9-16,17 17 15,0 35 1,9 25-16,-8-8 16,-1 0-16,18 17 15,-9-8-15,0-18 16,-9-8-1,9-18-15,-8-17 0,-10-17 16</inkml:trace>
  <inkml:trace contextRef="#ctx0" brushRef="#br0" timeOffset="153562.25">21207 15477 0,'0'0'0,"0"0"0,0 0 16,0 0-16,17-9 15,18 1-15,8-1 16,35-8 0,35-1-16,-17 1 15,-18 8-15,-17 9 16,0 0-16,-9-8 15,-18 8-15,-16 0 16</inkml:trace>
  <inkml:trace contextRef="#ctx0" brushRef="#br0" timeOffset="153770.25">21337 16005 0,'0'0'0,"0"0"0,0 0 16,0 0-16,0 0 16,17 0-16,27 0 15,43 0-15,17 9 16,-9-9 0,18 9-16,9-9 15,-53-9-15</inkml:trace>
  <inkml:trace contextRef="#ctx0" brushRef="#br0" timeOffset="154379.03">22631 16118 0,'0'0'0,"0"0"0,0 0 15,0 0 1,0 0-16,0 0 0,-9-9 16,-25 1-1,-10 8-15,-8 0 16,-9 0-16,0 8 15,-8 9-15,0 1 16,8-10-16,26 1 16,18 0-1,8-1-15,9 1 16,0 0-16,17 8 16,9-8-16,0-1 15,9 1-15,0-18 16,8 1-1,9-18-15,-8-26 16,-18-9-16,0-8 0,-17 8 16,-1 1-1,1-10-15,-18 1 16,1 8-16,-10 9 16,1 18-1,8-1-15,0 9 16,1 9-16,8 17 15,0 0-15,0 0 16,0 8-16,17 36 16,9 16-16,18 44 15,16 18-15,-7-18 16,-19-26-16,-8-35 16,-8-26-16</inkml:trace>
  <inkml:trace contextRef="#ctx0" brushRef="#br0" timeOffset="155099.41">20225 14385 0,'0'0'0,"0"0"0,0 0 0,0 0 0,0 0 16,0 0-16,0 0 16,-8 9-1,-1 26-15,-17 34 0,-9 9 16,9-9 0,9-8-16,0-18 15,-1 1-15,1-10 16,-1-8-1,10 9-15,8-9 16,0 0-16,0-18 0,0 1 16,0-9-1,0 0-15,0-9 16,8 1-16,10-1 16,-1-8-16,9-9 15,-8 0-15,8-9 16,-9 9-1,0 9-15,-8 0 0,0-1 16,-1 18 0,-8 0-16,0 0 15,0 0-15</inkml:trace>
  <inkml:trace contextRef="#ctx0" brushRef="#br0" timeOffset="158950.82">12583 17183 0,'0'0'0,"0"0"0,0 0 0,0 0 0,0 0 16,0 0-1,0 0-15,0 0 16,0 0-1,0 9-15,0 8 0,0 1 16,9 8 0,0 8-16,-1 1 15,10 8-15,-10-8 0,10 8 16,-9-8 0,8-1-16,0 10 15,1-1 1,-10-8-16,1-1 15,8-8-15,1 0 16,-10 0-16,1-17 16</inkml:trace>
  <inkml:trace contextRef="#ctx0" brushRef="#br0" timeOffset="159204.42">12592 17218 0,'0'0'0,"0"0"15,0 0-15,0 0 16,0 0-16,0-9 16,17 1-1,1-1-15,17 0 16,-1 1-16,1-1 15,0-8-15,17-1 16,-17 1-16,-18 17 16</inkml:trace>
  <inkml:trace contextRef="#ctx0" brushRef="#br0" timeOffset="159464.28">12662 17469 0,'0'0'0,"0"9"0,0-1 16,0 1 0,0 0-16,8-1 15,10 1-15,-1 0 16,0-1-16,18-8 15,8-8 1,18-1-16,26 0 0,-26 9 16</inkml:trace>
  <inkml:trace contextRef="#ctx0" brushRef="#br0" timeOffset="159949.26">13426 16750 0,'0'0'0,"0"0"15,0 9-15,0 17 16,-9 34-16,0 1 15,1 0-15,-1 8 16,9-17-16,0-35 16</inkml:trace>
  <inkml:trace contextRef="#ctx0" brushRef="#br0" timeOffset="160749.01">13747 17885 0,'0'0'0,"0"0"16,0 0-16,0 0 0,0 0 16,0 0-16,0 0 15,0 0 1,0 0-16,0 0 16,-9 0-16,-17 0 15,-17 0-15,-9 0 16,0 0-16,0 9 15,17-1 1,0 1-16,9-1 0,9 1 16,-1 8-16,18 1 15,0-1 1,18 0-16,8 9 16,26 0-16,-9 0 15,1-17-15,-1-18 16,-8 1-1,-9-10-15,0-8 0,0-17 16,-9-18 0,-8-8-16,-9 0 15,-9 17-15,1 0 16,-1 17-16,-8 1 16,-1 8-1,1 8-15,0 1 16,8 17-16,9 0 15,0 0-15,0 0 16,0 26-16,17 26 16,9 26-16,9 0 15,17 9-15,9-18 16,-26-35-16</inkml:trace>
  <inkml:trace contextRef="#ctx0" brushRef="#br0" timeOffset="168864.36">12427 17105 0,'0'0'0,"0"0"0,0 0 0,0 0 0,0 0 0,0 0 16,0 0-16,0 0 16,0 0-16,17 0 15,27 0-15,17 0 16,8 0-1,-8 0-15,-9-8 16,9-1-16,26 0 16,8 1-16,-25 8 15,-10 0-15,-16 0 16,-18 0-16,0 0 16,-17 0-16,-1 0 15,1 0 1,-9 17-16,-9 9 15,-17 35-15,-17 25 16,-9 1-16,0-9 16,8-9-16,9 0 15,18 1-15,8-10 16,9-16-16,18-10 16,25 10-1,27-18-15,25 0 0,35-18 16,18-16-1,-35-10-15,-9-8 16,9-8-16,-17 16 16,-36 1-16,-25 8 15,-17 9-15,-10 0 16,-16 0 0,-10 18-16,-17 16 0,-43 1 15,-26 8 1,-9 0-16,9-17 15,17-17-15,9 0 16,-9-9-16,9-9 16,8-17-16,18-8 15,0-27-15,18 0 16,16 9 0,9 0-16,9-8 15,18-18-15,17 8 16,8 1-16,9 17 15,-8 18-15,-1 16 16,18 10 0,8 16-16,1 27 15,8 17-15,-35-18 16</inkml:trace>
  <inkml:trace contextRef="#ctx0" brushRef="#br0" timeOffset="169999.25">23899 16066 0,'0'0'0,"-9"0"0,0 9 15,-8-1 1,-9 10-16,0-10 0,0 9 16,0 1-1,-18-1-15,1 18 16,8-18-16,35-17 16</inkml:trace>
  <inkml:trace contextRef="#ctx0" brushRef="#br0" timeOffset="170579.25">24785 15026 0,'0'0'0,"-9"-8"0,0-1 15,1 9-15,8 0 16,0 0-16,0 9 16,0 25-16,0 18 15,0 9-15,0 17 16,17 35 0,0-1-16,-8-17 15,0-17-15,-1-8 16,1-1-16,-9-26 15,0-8 1,0-18-16,0-8 16</inkml:trace>
  <inkml:trace contextRef="#ctx0" brushRef="#br0" timeOffset="170863.29">24646 15234 0,'0'0'0,"0"0"0,0 0 16,0 0-16,0 0 16,8-8-16,18-10 15,18-8-15,17 0 16,-9 9-1,-9-9-15,1 9 0,-1-1 16,0 1 0,1 0-16,-1 17 15,-17-9-15,-8 9 16</inkml:trace>
  <inkml:trace contextRef="#ctx0" brushRef="#br0" timeOffset="171048.97">24932 15494 0,'0'0'0,"0"0"15,0 0 1,0 0-16,0 0 16,18 0-16,-1 0 15,18 0 1,17 0-16,0 0 15,-17-8-15</inkml:trace>
  <inkml:trace contextRef="#ctx0" brushRef="#br0" timeOffset="171248.84">24880 15971 0,'0'0'0,"0"0"0,0 0 16,0 0-16,9 8 16,8-8-16,27-17 15,25-18-15,18-8 16,-35 17 0</inkml:trace>
  <inkml:trace contextRef="#ctx0" brushRef="#br0" timeOffset="171464.07">25479 14515 0,'0'0'0,"0"0"15,0 0-15,0 0 16,-8 9-16,-1 26 15,0 25 1,1 10-16,8 51 16,0 9-16,0-78 0</inkml:trace>
  <inkml:trace contextRef="#ctx0" brushRef="#br0" timeOffset="172079.24">25853 15858 0,'-9'0'0,"0"9"15,-17-1-15,-17 10 16,-18-1-16,9 0 16,0 1-16,9 8 15,8 0 1,0-9-16,18 9 15,-1-9-15,18-8 16,0 0-16,18-1 16,8 1-16,17-9 15,9-9-15,-8-17 16,-1-17-16,-8 0 16,-9-9-16,-17 0 15,-9-18 1,-18-8-16,-8 0 15,-9 9-15,1 17 16,-1 18-16,9 8 16,9 8-16,-1 1 15,9 17-15,1 0 16,8 35-16,0 25 16,17 18-1,27 43-15,8 27 16,-9-36-16,1-8 15,-10-9-15,1 1 16,8 8 0,-25-61-16</inkml:trace>
  <inkml:trace contextRef="#ctx0" brushRef="#br0" timeOffset="172414.15">26105 15563 0,'0'0'0,"0"0"16,0 0-16,0 0 15,8-8-15,18-1 16,18 0-16,-9 1 16,25-1-16,10 1 15,25-18-15,-43 8 16</inkml:trace>
  <inkml:trace contextRef="#ctx0" brushRef="#br0" timeOffset="172598.73">26200 15962 0,'0'0'0,"0"0"16,0 0-16,9 0 0,8-9 0,35-17 16,79-17-1,199-61-15</inkml:trace>
  <inkml:trace contextRef="#ctx0" brushRef="#br0" timeOffset="181779.23">18471 16932 0,'0'0'0,"0"0"0,0 0 0,0 0 16,9 0-16,8 0 15,1 9 1,8-9-16,0 0 15,0 0-15,9 0 16,25 0-16,19 0 16,16 8-16,-25 1 15,-10 0-15,-16-9 16,-1 0-16,1 8 16,-10 1-16,-8-18 15,-8 9 1,-18 0-16</inkml:trace>
  <inkml:trace contextRef="#ctx0" brushRef="#br0" timeOffset="182095.14">18801 16612 0,'0'0'0,"0"0"0,0 0 16,0 0-16,0 0 16,0 8-16,0 10 15,0 8-15,18 8 16,8 35 0,8 9-16,1-17 15,-9-9-15,0-9 16,0 1-16,0-10 15,0-8-15,0-8 16,-8-10-16,-9-8 16,-1 0-16</inkml:trace>
  <inkml:trace contextRef="#ctx0" brushRef="#br0" timeOffset="182495.03">19288 16421 0,'0'0'0,"0"0"16,0 0-16,0 0 15,0 0-15,0 0 16,0 0 0,0 17-16,17 18 15,0 8-15,18 18 16,17 26-16,9 25 15,-18-17 1,-17-25-16,0-27 0,1 0 16,-1-17-16,0 0 15,0-17 1,8 0-16,1-9 16,9-18-16,-10-25 15,10-26-15,-18-1 16,0 18-1,0 0-15,-9-8 16,1 8-16,-1 0 0,-8 0 16,-1 17-1,1 9-15,0 9 16,-1 17-16,-8 0 16</inkml:trace>
  <inkml:trace contextRef="#ctx0" brushRef="#br0" timeOffset="183262.06">20555 17019 0,'0'-9'0,"0"9"0,0 0 0,0 0 15,0 0-15,0 0 16,0 0-1,0 0-15,-8 0 16,-1-9-16,-17 1 16,0-1-16,-17 0 15,-10 9-15,1 0 16,0 0 0,18 9-16,-1 0 0,9-1 15,8 1 1,1 0-16,0-1 15,8 1-15,9 0 16,0-1-16,0-8 16,0 0-16,9 9 15,8 0-15,9-9 16,0 0 0,9-9-16,-9 0 15,0 1-15,0-1 0,-9 0 16,1 1-1,-10 8-15,1 0 16,0 0 0,-1 0-16,1 0 0,0 8 15,0 10-15,-1-1 16,1 26 0,8 18-16,-8 8 0,0-8 15,-1-18 1,1-8-16,-9-9 15,0 0 1,0-18-16,0 1 0,0 0 16,0-1-16,9 1 15,-1-9 1,10-9-16,25-8 16,44-26-16,-35 17 15</inkml:trace>
  <inkml:trace contextRef="#ctx0" brushRef="#br0" timeOffset="184529.29">26886 15078 0,'0'0'0,"0"0"0,0 0 16,-8 0-16,-1 18 16,0 8-16,9 8 15,9 10-15,17 16 16,17 44-1,18 9-15,0-18 16,-9-17-16,-9-17 16,-8-1-16,-9-16 15,0-18-15,0 0 16,0-18-16,-8 1 16,-1-18-16,0 1 15,10-18 1,7-9-16,-8-43 15,0-17-15,0 17 16,0 9-16,1-1 16,-10 1-16,-8 8 15,-1 9-15,1 9 16,0 8-16,-9 18 16,0 0-1,0-1-15,0 10 0</inkml:trace>
  <inkml:trace contextRef="#ctx0" brushRef="#br0" timeOffset="185184.12">27920 16049 0,'0'0'0,"0"0"0,0 0 16,0 0-1,0 0-15,-9-9 0,-8 0 16,-9 1-1,-1-10-15,1 18 16,0 0 0,-17 0-16,0 18 0,-10-1 15,19 0 1,-1 1-16,18-1 16,8 0-16,9 0 15,0 1-15,9-10 16,8 1-16,0 0 15,1-1 1,8-16-16,0-10 16,9-33-16,-9-19 15,0 1-15,-18 8 16,1-17-16,0-17 16,-18 8-16,0 18 15,1 9-15,-1 25 16,9 9-1,0 9-15,0-1 16,0 10-16,0-1 16,0 9-16,0 0 15,0 17-15,26 53 16,9 7-16,17 10 16,9 34-16,-1 1 15,-7-27 1,-19-26-16,-8-25 0,0-19 15,-17-16 1</inkml:trace>
  <inkml:trace contextRef="#ctx0" brushRef="#br0" timeOffset="185518.82">28241 15719 0,'0'0'0,"0"0"16,0 0-16,0 0 0,0 0 15,0 0 1,17 0-16,27 0 16,8 0-16,9 0 15,-1-8-15,27-1 16,9 0 0,-18 1-16,-9-1 15,-34 0-15</inkml:trace>
  <inkml:trace contextRef="#ctx0" brushRef="#br0" timeOffset="185729.33">28397 15382 0,'0'0'0,"0"0"0,0 0 15,0 0 1,0 0-16,0 0 15,0 0 1,18 26-16,25 43 0,0 17 16,-8 1-16,9 60 15,16 191 1</inkml:trace>
  <inkml:trace contextRef="#ctx0" brushRef="#br0" timeOffset="188559.24">29205 14914 0,'0'0'0,"0"0"0,0 0 16,0 0-16,0 0 15,0 0-15,0 0 16,17 17-16,1 9 16,-1 35-16,9 17 15,-17 8 1,8 27-16,0 26 16,-8-10-16,9-25 15,-1 9-15,0-18 16,1-25-16,-10-36 15,10-8-15,-10-8 16</inkml:trace>
  <inkml:trace contextRef="#ctx0" brushRef="#br0" timeOffset="188999.23">29049 15018 0,'0'0'0,"0"0"16,0 0-16,0-9 15,26 0 1,26 1-16,17 8 0,1 8 16,-18 10-1,-9-1-15,1 18 16,-10-1-1,-8 10-15,-8-10 0,-10 10 16,-8 16 0,-8 1-16,-1 0 15,0-1-15,-8-16 0,0-10 16,8 1 0,0-9-16,9-9 15,0 0-15,0-8 16,9 8-16,0-8 15,8 8 1,18 1-16,8-1 0,9 0 16,0 1-16,1-10 15,7 1 1,-16-9-16,-27 0 16</inkml:trace>
  <inkml:trace contextRef="#ctx0" brushRef="#br0" timeOffset="189395.07">30290 15486 0,'0'0'0,"0"0"0,0 0 0,0 0 16,0 0-1,0 0-15,-8 0 16,-1 8-16,-17 10 15,0-1-15,0 17 16,9 10-16,17-18 16,0 0-16,17 8 15,0 1-15,9 8 16,0 1-16,0-18 16,-8 0-1,-10 0-15,1-9 0,0 9 16,-9-9-1,-9 1-15,0-1 16,-17 9-16,0 0 16,-17 0-16,8-9 15,0-8-15,18 0 16,8-9 0,-8 8-16,17-8 0</inkml:trace>
  <inkml:trace contextRef="#ctx0" brushRef="#br0" timeOffset="189649.05">30742 14871 0,'0'0'0,"0"0"0,0 0 15,0 0-15,0 0 0,9 17 16,8 26-1,0 35-15,9 9 16,-8 8-16,-1 18 16,1-1-1,-1-16-15,-8-36 0,-1-17 16,1-17 0,-9 0-16,0-17 0,0 0 15</inkml:trace>
  <inkml:trace contextRef="#ctx0" brushRef="#br0" timeOffset="189859.2">30247 15243 0,'0'0'0,"0"0"16,0 0-16,0 0 16,0 0-16,0-9 15,17 1-15,18-18 16,26-18-1,52 10-15,8-1 0,-8 18 16,-9-1-16,9 18 16,-34 0-1,-10-8-15,-17-10 16,-26 10 0</inkml:trace>
  <inkml:trace contextRef="#ctx0" brushRef="#br0" timeOffset="190068.81">30620 15780 0,'0'0'16,"0"0"-16,9 0 0,17 0 15,9 0-15,17 0 16,35 9-1,26-1-15,0-16 16,-53 8-16</inkml:trace>
  <inkml:trace contextRef="#ctx0" brushRef="#br0" timeOffset="190590.11">31767 15806 0,'0'0'0,"0"0"0,0 0 16,0 0-16,0 0 16,-9 0-1,-26-9-15,-17 1 16,-17-1-16,8 0 15,9 9-15,17 0 16,9 0 0,9 0-16,-1 0 0,10 9 15,8 0-15,0-1 16,17 10 0,26-10-16,10 1 0,-10-18 15,0-8 1,-8-9-16,-9-26 15,0-26 1,-8 0-16,-10 18 0,1 8 16,-18 0-16,1 0 15,-1 8 1,0 10-16,1-1 16,-10 18-16,9 17 15,1 0-15,8 0 16,0 26-1,8 69-15,27 44 0,9 16 16,16 10-16,10-26 16,-35-79-1</inkml:trace>
  <inkml:trace contextRef="#ctx0" brushRef="#br0" timeOffset="192826.99">28171 17036 0,'0'0'0,"0"0"0,0 0 15,0 0-15,0 0 16,0 0-16,0 0 16,18 0-1,25 9-15,27-1 16,-9 1-16,-1 0 15,1-18-15,-9 9 16,-8 0-16,-18 0 16</inkml:trace>
  <inkml:trace contextRef="#ctx0" brushRef="#br0" timeOffset="193264.06">29040 16716 0,'0'0'0,"0"0"0,0 0 15,0 0-15,0 0 16,0 0 0,0 0-16,0 0 0,17 0 15,27 17-15,25 0 16,9 18 0,-17 8-16,-17 9 15,-10-9-15,-8 9 16,-17 0-16,0 18 15,-18 8 1,-17-18-16,-9 1 0,-8-18 16,8-8-1,0-27-15,9 1 16,-8-9-16,7-35 16,10 9-16,17 18 15</inkml:trace>
  <inkml:trace contextRef="#ctx0" brushRef="#br0" timeOffset="193559.35">29622 16568 0,'0'0'0,"0"0"0,-9 0 0,0 9 15,1 0 1,-1 8-16,-17 0 16,0 27-16,9 25 15,-1 0-15,18-8 16,0-1-16,18-8 16,8 0-16,26 0 15,17-8-15,9-27 16,-26-8-1,-26-9-15</inkml:trace>
  <inkml:trace contextRef="#ctx0" brushRef="#br0" timeOffset="193814.19">30030 16534 0,'0'0'0,"0"0"0,0 0 0,0 0 16,0 0-1,0 0-15,0 8 16,0 1-16,0 8 15,0 9-15,0-8 16</inkml:trace>
  <inkml:trace contextRef="#ctx0" brushRef="#br0" timeOffset="194378.96">30386 17019 0,'0'0'15,"0"0"-15,0 0 0,0 0 16,0 0-1,-9 0-15,-8 0 0,-18 8 16,-26 1-16,1 0 16,7-9-1,19 8-15,8 1 0,0 0 16,8-1 0,1 1-16,17 0 15,0 8 1,9 0-16,8 9 15,18-8-15,-1-1 16,1-8-16,-9-9 16,0-9-16,0 0 0,0 1 15,-17 8 1,0 0-16,-1 0 16,1 0-16,0 0 15,-1 0 1,1 8-16,9 27 15,-1 26-15,0-1 0,-8 1 16,0-9 0,-1 0-16,1 0 15,8-9-15,-8 0 16,0-17 0,-9-26-16</inkml:trace>
  <inkml:trace contextRef="#ctx0" brushRef="#br0" timeOffset="194739.2">30924 16568 0,'0'0'0,"0"0"0,0 0 0,0 0 0,0 0 16,0 0 0,0 0-16,0 0 15,0 0-15,0 9 16,0 8-16,9 18 15,8 34-15,1 26 16,-1-8-16,1-18 16,-1-8-16,-8-9 15,-1-17-15,-8-27 16</inkml:trace>
  <inkml:trace contextRef="#ctx0" brushRef="#br0" timeOffset="194983.98">30481 16603 0,'0'0'0,"0"0"0,0 0 16,18 0-16,25-9 15,18 1-15,0 8 16,8-9-16,18 0 15,9-8 1,-18 8-16,-17-8 0,-18 17 16,0 0-16,-16 9 15,-10-1 1</inkml:trace>
  <inkml:trace contextRef="#ctx0" brushRef="#br0" timeOffset="195189.25">30733 17149 0,'0'0'0,"0"0"0,0 0 16,0 0-16,9 0 16,17 0-16,26-9 15,52 0 1,1-8-16,-27-9 15,-17 9-15,-35 17 16</inkml:trace>
  <inkml:trace contextRef="#ctx0" brushRef="#br0" timeOffset="195778.97">31663 16958 0,'0'0'0,"0"0"0,0 0 16,0 0-16,0 0 15,0 0-15,0-9 16,0 9-16,0 0 15,0-8-15,0-1 16,-9 0-16,-9 1 16,-8 8-16,-17 0 15,0 8-15,8 10 16,9-1 0,8 0-16,1 1 15,0-1-15,8-8 16,9-1-16,0 1 15,0 0-15,17 8 16,1-8-16,8-1 16,0 1-16,9 0 15,-9-1-15,0 1 16,0-9 0,0 0-16,-18 0 15,1 0-15,9 17 16,-1 1-16,0 25 15,-8 18 1,0 8-16,-1-9 0,-8-8 16,0 0-16,0 9 15,9-18 1,0-8-16,-1-18 0,1-8 16,8-18-1,-8 1-15,-9 8 16</inkml:trace>
  <inkml:trace contextRef="#ctx0" brushRef="#br0" timeOffset="196448.95">30099 16482 0,'0'0'0,"0"0"0,-8 8 0,8 1 16,-9-9-16,9 9 15,0-1-15,0-8 16,0 9-16,0 0 16,-9-1-16,1 1 15,-1 0-15,0 8 16,1 0-16,-1 1 16,-8-1-1,8 0-15,0 1 16,0-1-16,1 0 15,8-8-15,0 0 16,0-1-16,0-8 16,0 0-16,0 0 15,0-8-15,0-1 16,0-17 0,0 0-16,8-9 0,-8 1 15,9-1 1,0 9-16,-9 0 15,0 9 1,9 8-16,-1-8 0,1 8 16</inkml:trace>
  <inkml:trace contextRef="#ctx0" brushRef="#br0" timeOffset="211872.76">5402 726 0,'0'0'0,"0"0"0,0 0 0,-9 0 15,0 17 1,1 9-16,-10 9 15,1 8-15,8 0 16,0 9-16,1 26 16,-1 9-16,9 0 15,0-18-15,0 9 16,0 26-16,17 17 16,1 0-1,8 1-15,17 51 16,1-9-16,8 10 15,0 8-15,-9-1 16,-8 10 0,-9-26-16,18 8 0,-1 17 15,9-34-15,9 43 16,-9-25 0,0-1-16,-9 9 0,1 8 15,-18 18 1,0-17-16,-9 25 15,18-8-15,9 9 16,-1-1-16,9 1 16,0-9-16,0 0 15,0 8 1,-17-17-16,0 1 0,0-1 16,8 17-1,9-25-15,26 17 16,-8-18-1,-9-16-15,-9-1 0,-26-26 16,0 9 0,-9-26-16,-8-26 15,-1 9-15,-8 8 16,0-26-16,0-69 16</inkml:trace>
  <inkml:trace contextRef="#ctx0" brushRef="#br0" timeOffset="212749.21">599 2631 0,'0'0'0,"0"18"0,18-1 0,-1 18 0,-8 8 16,8 18-16,9 25 15,0 1 1,-9-18-16,1-17 16,8 17-16,-9 1 15,9-10-15,-17-8 16,8-8-16,-17-18 16</inkml:trace>
  <inkml:trace contextRef="#ctx0" brushRef="#br0" timeOffset="-210307.54">564 2675 0,'0'0'0,"-17"0"0,-26 17 16,-1 9 0,-8-9-16,17 1 15,9-1-15,0-8 16,9-1-16,17-8 15,0 0 1,43 9-16,44 17 0,9-9 16,-35-8-1,8 0-15,0-9 16,18 0-16,-17 8 16,-27-8-16,1 9 15,-18-9-15,-26 9 16,17-1-1,-17 1-15,-17 8 0,17 18 16,-26 0-16,0-9 16,8 0-1,1 0-15,8-9 16,9 0-16,0 1 16,0-10-16,0 9 15,0 1 1,9-1-16,8 0 0,-8 18 15,0-18 1</inkml:trace>
  <inkml:trace contextRef="#ctx0" brushRef="#br0" timeOffset="-209037.88">1676 1523 0,'0'0'0,"0"0"0,0 0 0,0 0 0,-9 0 16,1 0-16,-1 0 15,9 0-15,-17 0 16,17 0 0,0 0-16,0 0 15,0 0-15,0 0 16,0 0-16,0 0 15,0 0-15,0 8 16,0 36-16,0 8 16,0 0-16,17 0 15,-8 0-15,8 17 16,9 18 0,0-18-16,-8-17 0,-1-26 15,-8 0 1,-1-18-16,-8 1 15,-8 0 1,-1 17-16,-17-9 0,17-8 16</inkml:trace>
  <inkml:trace contextRef="#ctx0" brushRef="#br0" timeOffset="-208797.92">1294 1540 0,'0'0'0,"0"-9"0,0 1 16,0-1-16,17-8 16,35-9-1,27-9-15,-1 9 16,52-17-16,-8 0 16,-18 8-16,-35 0 15,-8 9 1,-18 9-16,-8 0 0,-9-1 15,-17 18 1,0 0-16,-9 0 16</inkml:trace>
  <inkml:trace contextRef="#ctx0" brushRef="#br0" timeOffset="-208272.08">2510 596 0,'0'0'0,"0"0"16,0 0 0,0 0-16,0 0 0,0 0 15,0 9 1,8 43-16,1 17 15,-9 0 1,-9 0-16,-17 18 0,-8-9 16,-1 9-16,18-35 15</inkml:trace>
  <inkml:trace contextRef="#ctx0" brushRef="#br0" timeOffset="-207597.46">2553 2051 0,'0'0'0,"-9"-9"16,1 1-16,-1-1 15,-8-8 1,-9 8-16,0 0 15,0 1-15,-9 8 16,0 0-16,0 17 16,1 0-16,8 9 15,8 9-15,1 0 16,17-9-16,0 0 16,17 0-16,1-9 15,-1-8 1,0-1-16,1 1 15,-1-18-15,0-17 16,1-17-16,-10-9 16,-8-9-16,-8-17 15,-1-17-15,-17 9 16,9 8-16,-1 26 16,1 17-1,8 18-15,1-1 0,8 1 16,0 17-1,0 0-15,17 9 16,26 43 0,1 26-16,-1 8 0,9 36 15,-8-1-15,-18-35 16,9-25-16,-1 0 16,-8-1-16,-8-25 15,-10-26 1</inkml:trace>
  <inkml:trace contextRef="#ctx0" brushRef="#br0" timeOffset="-207238.01">3005 2276 0,'0'0'0,"0"0"15,0 0-15,0 0 16,0 0-16,17 0 16,0 0-16,1-8 15,-1-1-15,9-17 16,0 0 0,-17-17-16,0-9 0,-18 8 15,-8 10 1,-1-1-16,1 9 15,-9 9 1,0 0-16,0 17 0,-9 0 16,-8 25-16,-1 19 15,18 25 1,17-8-16,18-18 0,17 0 16,-8-17-1</inkml:trace>
  <inkml:trace contextRef="#ctx0" brushRef="#br0" timeOffset="-206219.45">1997 3333 0,'0'0'0,"0"0"15,0 0 1,0 0-16,0 0 0,18 0 16,-1 0-1,18 0-15,8 0 16,27-9-16,8-8 16,-26 0-1,-26-1-15,-9 10 0</inkml:trace>
  <inkml:trace contextRef="#ctx0" brushRef="#br0" timeOffset="-206027.69">2084 3835 0,'0'0'0,"0"0"15,0 0-15,18-8 16,42-1-16,45-17 16,-1-9-16,-61 18 15</inkml:trace>
  <inkml:trace contextRef="#ctx0" brushRef="#br0" timeOffset="-200589.11">3031 2718 0,'0'0'0,"0"0"0,0 0 16,0 0-16,0 0 16,0 0-16,0 0 15,0 0-15,0 0 16,0 9-1,0-1-15,0 10 0,8 25 16,1 18-16,0 25 16,0-8-1,-1-8-15,10 16 0,-1 27 16,0-27 0,-8-16-16,26-1 15,-1-34 1</inkml:trace>
  <inkml:trace contextRef="#ctx0" brushRef="#br0" timeOffset="-200101.58">3048 2909 0,'0'0'0,"0"-9"0,0 0 0,18-8 16,16-9 0,18 9-16,9-1 15,-9 18 1,-8 0-16,-1 0 0,9 18 15,0-1 1,-8 18-16,-1 17 16,-17 8-16,-26-8 0,-8 0 15,-19 0 1,1 17-16,-8-8 16,-10-9-1,-8-9-15,0 1 0,9-18 16,8 0-1,18-9-15,-1-8 16,18-1-16,0 1 0,18 8 16,8 1-1,17 8 1,9 0-16,26 8 16,26-8-16,-8-17 0,-61 0 15</inkml:trace>
  <inkml:trace contextRef="#ctx0" brushRef="#br0" timeOffset="-199657.9">4029 3194 0,'0'0'0,"0"0"0,0 0 16,-8 0-16,-1 0 16,0 18-16,9 34 15,18 34-15,-1 10 16,9-1-16,9 18 16,0 25-16,-9-17 15,-9-25-15,0-18 16,1-9-1,-9-17-15,-1-26 0,-8-17 16,0-1-16,0-8 16,0 0-1</inkml:trace>
  <inkml:trace contextRef="#ctx0" brushRef="#br0" timeOffset="-199067.85">3925 3766 0,'0'0'0,"0"0"0,0-9 16,9-8-16,43-17 0,26-18 15,0 0 1,-8-9-16,17 9 16,0 0-1,-9 9-15,-26 8 0,-9 18 16,-17-1-1,0 1-15,-17 8 16,0 1-16,-1 8 0,-8 0 16,-8 0-1,-10 0-15,-8 8 16,0 10 0,-9 16-16,9 1 0,9 8 15,8-17 1,9 0-16,0 0 15,0 0-15,9-17 0,0 0 16,-1-1 0,1-8-16,0-8 15,-1-18 1,1-18-16,-18 1 0,1 0 16,-18-18-1,0-17-15,0 0 16,-9-8-16,18 25 15,-1 18-15,9 8 16,1 18-16,8-1 16,0 10-16,0 8 15,0 0-15,8 17 16,19 44 0,16 34-16,18 43 0,-9 10 15,0-36 1,-9-25-16,1 52 15,43 190 1</inkml:trace>
  <inkml:trace contextRef="#ctx0" brushRef="#br0" timeOffset="-198476.07">3039 3619 0,'0'-9'0,"9"-8"16,-9 8-16,0 1 16,0-1-16,0-8 15,0-1 1,0 1-16,0 0 0,0 8 15,0 9 1,0 0-16,0 9 16,0 17-16,18 17 15,-1 26-15,9 35 16,-17 0-16,-9-26 16,-9-9-1,9-43-15</inkml:trace>
  <inkml:trace contextRef="#ctx0" brushRef="#br0" timeOffset="-198057.68">2814 4650 0,'0'0'0,"0"0"0,0 0 16,17-9 0,26 0-16,70-17 0,61-8 15,34-18 1,10-18-16,25-8 16,-9-8-16,9 8 15,-8-9-15,-9-17 16,-9 0-1,-70 18-15,149-53 16</inkml:trace>
  <inkml:trace contextRef="#ctx0" brushRef="#br0" timeOffset="-194568.11">2718 5395 0,'0'0'0,"0"0"0,0 0 15,0 0-15,0 0 16,0 0-16,9 0 16,8 0-1,1 0-15,8 0 0,0 0 16,0 8-1,0 1-15,0 0 16,0-1-16,-9 10 0,1-1 16,-1 17-1,-8 36-15,-1 8 16,-8-18 0,-8-16-16,-1-1 0,-8 0 15,-9-8 1,0-9-16,17-17 15,9-9-15,0 0 16</inkml:trace>
  <inkml:trace contextRef="#ctx0" brushRef="#br0" timeOffset="-194257.83">3239 4935 0,'0'0'0,"-8"0"0,-1 9 0,-9 8 16,-8 9 0,0 18-16,-8 34 0,8 8 15,8-8 1,1 0-16,-1-17 15,18-9 1,0 0-16,18 8 0,17-16 16,17-1-16,17 0 15,1 1 1,-44-27-16</inkml:trace>
  <inkml:trace contextRef="#ctx0" brushRef="#br0" timeOffset="-193947.72">3561 5421 0,'0'0'0,"0"0"16,0 0-16,0 8 15,0 10-15,8 33 16,18 36-16,18 0 16,-10-9-1,-8-9-15,1 0 16,-1 9-16,0 0 15,-18-35-15</inkml:trace>
  <inkml:trace contextRef="#ctx0" brushRef="#br0" timeOffset="-193743.4">3604 5741 0,'0'-9'0,"17"1"16,18-18-16,17 0 15,26 0-15,9 8 16,26-8-16,191-52 16</inkml:trace>
  <inkml:trace contextRef="#ctx0" brushRef="#br0" timeOffset="-192978.14">4368 5750 0,'0'0'0,"0"0"0,0 0 15,0 0-15,-9 0 16,1 0-16,-1 8 15,0 10 1,-8-1-16,0 0 16,-1 1-16,1-1 15,0 9-15,-1 0 16,10 0-16,8 9 16,0-1-16,17-8 15,0 0-15,1-17 16,-1 0-1,9-18-15,-17 0 16,8-25-16,-8-10 16,-9-16-16,-9-18 15,-8 0-15,-9 8 16,0 1-16,-9 8 16,0 9-16,0 18 15,1-1 1,16 18-16,1 0 0,0 8 15,17 9 1,0 0-16,0 9 16,17 8-16,9 35 15,9 26-15,8 8 16,-8 1-16,8-18 16,-17-25-1,-8-27-15</inkml:trace>
  <inkml:trace contextRef="#ctx0" brushRef="#br0" timeOffset="-192357.77">4281 5317 0,'0'0'0,"0"0"15,0 0-15,0 0 0,18-9 16,34 0-16,17 1 16,9-10-1,-17 1-15,9 0 16,-18-9-16,-17-9 16,-18 26-1</inkml:trace>
  <inkml:trace contextRef="#ctx0" brushRef="#br0" timeOffset="-192097.91">4247 4909 0,'0'0'0,"0"0"0,0 0 16,0 0-1,0 18-15,0 8 16,17 17-16,18 35 16,-1 17-16,19-17 15,-1-17-15,-9-9 16,18-9-16,0-8 16,-27 0-16,-8-10 15,-8-16 1</inkml:trace>
  <inkml:trace contextRef="#ctx0" brushRef="#br0" timeOffset="-191607.79">4820 4745 0,'0'0'0,"0"0"0,0 0 16,0 0-16,0 0 15,0 0 1,17 17-16,18 9 0,0 0 16,8 9-1,0-9-15,-17 0 16,1-9-1,-1 9-15,-9-9 16,-8 1-16,-1 8 0,-8 17 16,-17 18-16,-26-1 15,8-8 1,-9 0-16,1 0 16,26-34-16</inkml:trace>
  <inkml:trace contextRef="#ctx0" brushRef="#br0" timeOffset="-191307.97">5315 4528 0,'0'0'0,"0"0"0,-9 0 16,0 18-16,-8 8 15,-9 34-15,9 18 16,-1 0 0,10-17-16,8-1 0,0-16 15,17-1 1,9 9-16,35 0 0,17-26 15,-35-17 1</inkml:trace>
  <inkml:trace contextRef="#ctx0" brushRef="#br0" timeOffset="-190675.47">5810 5351 0,'0'0'0,"-9"0"0,0 0 15,1 0-15,-1 0 16,-17 9-16,-9 0 16,-8-1-16,-1 10 15,-8-10 1,9 1-16,8 0 16,9-1-16,9 1 0,-1 0 15,18-1 1,0 1-16,0-9 15,18 9 1,-1-1-16,0 1 16,9-1-16,-8-8 15,-1 0-15,1 0 16,-10 0-16,1 0 16,0 0-16,-1 0 15,1 0-15,0 0 16,-1 18-1,10-1-15,-1 35 16,0 9-16,-8-27 16</inkml:trace>
  <inkml:trace contextRef="#ctx0" brushRef="#br0" timeOffset="-190193.17">6096 5369 0,'0'0'0,"-8"0"0,-1 0 16,-17 17-1,0 0-15,-9 1 0,9-1 16,9 9-1,-1-9-15,18 0 16,0 1-16,9-1 16,8 0-16,1-8 15,-1 0-15,0-9 16,1-9-16,-1 0 16,9-17-1,-8-25-15,-10-36 16,-16 0-16,-10 9 0,-34-17 15,-9 8 1,-8 1-16,8 25 16,18 18-16,17 8 15,8 18-15,10 8 16,8 9-16,8 26 16,44 26-1,53 43-15,25 44 0,0 8 16,9-25-1,-69-70-15</inkml:trace>
  <inkml:trace contextRef="#ctx0" brushRef="#br0" timeOffset="-140693.31">3456 9578 0,'-8'0'0,"-1"9"0,-8 8 0,-9 1 16,-18 16-16,9 1 16,1 8-16,8-8 15,8-1-15,1-8 16,-1 0-16,1 0 16,0 0-1,-1 0-15,10 9 0,-10 0 16,1-1-1,0 1-15,8-9 16,0 0-16,1 0 16,8-9-16,0-8 15,0 0-15,0-1 16,0 1 0,0 0-16,0-9 0,0 0 15,0 0 1,0 0-16,0 0 15,0 0-15,0 0 16,0 0-16,0 0 16,0 0-16,0 0 15,0 0-15,0 0 16,0 8-16,0-8 16,0 0-1,0 0-15,0 9 16,-9-1-16,0 1 15,0 8-15,1 1 16,-18-1-16,-18 18 16,-16 8-16,-19 18 15,1 25-15,9 1 16,25-18 0,1 27-16,8 33 0,18-7 15,17-36 1,8 27-16,19 43 15,25-18 1,8-25-16,27 34 0,-17-8 16,-27-27-1,9 36-15,-8 8 16,-10-9-16,-8 35 0,-26 0 16,-17 0-1,-9 17-15,-17-26 16,-27 18-1,-8-35-15,9-53 16,8-25-16,17-26 0,27-17 16,0-9-1,8-9-15,9-8 16,0 0-16,9-9 16,43 0-16,26-9 15,17 0-15,44 9 16,0 0-16,-17 9 15,17 17 1,17 26-16,-26 17 16,-43-8-16,-17 0 15,25 34-15,1 26 16,-9-8-16,-27-9 16,-8 26-16,-8-9 15,-1-17-15,1 0 16,17 17-1,17-8-15,0-10 16,-9-25-16,18-8 16,43 16-16,27-8 15,34 9-15,26-18 16,26-17-16,26-17 16,0-9-1,53 0-15,-1 0 16,-17 0-16,26 0 15,26 8-15,-52 1 16,0 26-16,17 17 16,-60-9-16,-1-17 15,-17-9-15,-25-8 16,-19-18-16,-16-8 16,-10 0-1,-60-18-15,-17-17 16,-1-9-16,-8-17 15,-43 18-15</inkml:trace>
  <inkml:trace contextRef="#ctx0" brushRef="#br0" timeOffset="-138160.55">1433 8764 0,'0'0'0,"9"9"0,17 17 0,8 26 16,27 26-16,0 26 16,26 17-1,8-9-15,-25-16 0,-18-10 16,0 1-1,0-18-15,-35-17 16,1-9-16,-9 1 0,-1-27 16</inkml:trace>
  <inkml:trace contextRef="#ctx0" brushRef="#br0" timeOffset="-137890.3">938 9145 0,'0'0'0,"0"0"0,0 0 0,0 0 16,9-9-1,25-17-15,27-26 0,35-34 16,60-35-1,-17 25-15,-9 10 16,18-10-16,-27 10 16,-34 25-16,-35 1 15,-26 42-15</inkml:trace>
  <inkml:trace contextRef="#ctx0" brushRef="#br0" timeOffset="-137278.41">2102 9197 0,'0'0'0,"0"0"16,0 0-1,0 0-15,0 0 0,0 0 16,0 0-16,0 0 16,0 9-1,0 8-15,17 0 16,9 18-16,17 0 16,10 8-16,7-8 15,-16-9 1,-1-9-16,-8-8 15,0-1-15,-9 1 16,0 0-16,0-9 16,-18 0-16,1-9 15,0 0-15,0-17 16,-1 0-16,1 0 16,0 0-16,-1 0 15,1 9-15,0 0 16,8-1-1,0 1-15,9-9 16,0 9-16,1-1 0,-1 1 16,0 0-1,0-1-15,-18-8 16,1 0-16,0 0 16,-18-8-1,-8-9-15,-9-9 16,0 8-16,0 10 15,-1-1-15,10 18 16,0-1-16,8 1 16,-8 0-16,17 8 15</inkml:trace>
  <inkml:trace contextRef="#ctx0" brushRef="#br0" timeOffset="-136934.74">3100 9154 0,'0'0'15,"0"0"-15,0 0 0,0 0 16,0 0 0,18 0-16,8-9 0,8 0 15,1-17 1,9 0-16,-18-25 15,0-27-15,-9 0 0,-8 8 16,-18 10 0,-8 16-1,-18 10-15,-8 8 16,-10 8-16,19 18 16,-1 18-16,0 25 15,0 9-15,18 9 16,8 8-16,9-17 15,9-26-15</inkml:trace>
  <inkml:trace contextRef="#ctx0" brushRef="#br0" timeOffset="-136387.99">4212 9171 0,'0'0'0,"0"0"0,0 0 16,-9-9-16,0 1 16,-17-18-1,-8-9-15,-10-43 16,-17-26-16,18 0 16,8 18-16,-8-53 15,8-8 1,0 52-16,1-1 15,-10-16-15,10 25 0,7 35 16,10 9 0,0 25-16,17 1 15,0 17-15,8 0 16,18 26-16,27 17 16,7 18-1,36 34-15,25 44 0,-16-18 16,-45-43-1,19 17-15,7 1 16,10-1-16,-27-26 0,-16-34 16,-27-9-1,0 0 1,-18-17-16,1-1 16</inkml:trace>
  <inkml:trace contextRef="#ctx0" brushRef="#br0" timeOffset="-136143.21">3830 8591 0,'0'0'0,"0"0"0,0 0 0,0 0 16,0 0-1,0 0-15,17 0 16,35 8-16,35 1 15,9 0-15,-18-18 16,26 0-16,9 1 16,-18-10-16,-25 10 15,-35-1-15</inkml:trace>
  <inkml:trace contextRef="#ctx0" brushRef="#br0" timeOffset="-135883.23">4594 8184 0,'0'0'0,"0"0"0,9 0 0,8 0 16,26 0-1,36 8-15,42 36 16,-8 8-1,-26 0-15,-26 0 0,-1-9 16,-7-9-16,-10-8 16,-17-8-1,-17-10-15,-9-8 0,0 0 16</inkml:trace>
  <inkml:trace contextRef="#ctx0" brushRef="#br0" timeOffset="-135612.97">4759 8028 0,'0'0'0,"0"0"16,0 0-16,0 0 16,0 0-16,0 17 15,0 0 1,0 27-16,17 42 15,9 18-15,0-970 16,0 1897-16,1-953 16,-1 0-16,0 0 15,0-26-15,-18-18 16,1-8-16,8-8 16,1-1-1</inkml:trace>
  <inkml:trace contextRef="#ctx0" brushRef="#br0" timeOffset="-135358.11">5402 7898 0,'0'0'0,"0"0"0,0 0 16,8 17-16,27 35 15,8 9-15,1 8 16,-9 26-16,-9-8 16,0-18-16,-9-17 15,0-17-15,1-9 16,-10-18 0,1 1-16,0 0 0</inkml:trace>
  <inkml:trace contextRef="#ctx0" brushRef="#br0" timeOffset="-135048.45">5844 7906 0,'0'0'0,"0"0"0,0 0 15,0 0-15,-8 9 16,8 17-16,0 9 15,17 17-15,18 8 16,17 10-16,-9-1 16,1 0-1,-18-17-15,0-17 0,-17-9 16,-1 0 0,-8 0-16,-8-9 15,-27 9-15,-26 0 16,-8-9-16,17 1 15,8-10-15,27-8 16</inkml:trace>
  <inkml:trace contextRef="#ctx0" brushRef="#br0" timeOffset="-134858.34">4993 7352 0,'0'0'0,"0"0"15,0 0-15,26 17 0,35 35 16,9 9 0,-36-35-1</inkml:trace>
  <inkml:trace contextRef="#ctx0" brushRef="#br0" timeOffset="-133936.27">3934 10358 0,'0'0'0,"0"0"16,0 0-16,0-9 15,-9-8-15,-17-18 16,0-26 0,-17-8-16,-1 9 15,-16-1-15,-1-8 16,9-9-16,0-9 15,25 18-15,10 17 16,17 17-16,0 18 16,17-9-16,27 9 15,17-1 1,-9 10-16,0 16 0,9 18 16,26 35-1,-1 8-15,-34-17 16,-8-9-1,-18-8-15,0-9 0,-17-9 16,-1-8-16,1 0 16,-9-1-1,0-8-15,0 0 0,-9 0 16,1-8 0,-1-27-16,-8-17 15,-1-9 1,18 1-16,0 16 0,0 10 15,9-1-15,8 18 16,1 0 0,-1-1-16,0 18 15,1 0-15,-1 9 16,9 26-16,9 34 16,8 0-1,1 0-15,8 1 16,0-1-16,-9-26 15,-8-34-15,-17 0 16</inkml:trace>
  <inkml:trace contextRef="#ctx0" brushRef="#br0" timeOffset="-133634.62">4603 9864 0,'0'-9'0,"0"1"0,0-1 16,0-17-1,8 0-15,1 0 16,8 0-16,1-9 15,-1 1-15,0 8 16,1 9-16,-9-1 16,-1-8-16,1 0 15,0 0-15,-1 0 16,-16-8-16,-1 8 16,0 8-1,-17 1-15,0 17 0,0 9 16,-9 8-1,18 0-15,8 9 16,18 9-16,8 0 16,9-18-16,0-8 15,-8-1-15</inkml:trace>
  <inkml:trace contextRef="#ctx0" brushRef="#br0" timeOffset="-133197.95">5289 9292 0,'0'0'0,"-9"9"0,0 0 0,1 8 16,-10 0-1,-8 18-15,0 0 16,-9-1-1,18-8-15,0 0 0,17-8 16,0-1-16,8-8 16,1-1-1,-9-8-15,9 0 0,-1-8 16,1-1 0,0-26-16,-1-17 15,-16-26-15,-18-8 16,-26 16-16,-18 1 15,9 17-15,9 9 16,18 8-16,-1 1 16,17 16-1,1 1-15,17 17 16,0 0-16,9 9 16,52 17-16,25 43 15,1 17 1,-9 10-16,-34-18 15,-27-52-15</inkml:trace>
  <inkml:trace contextRef="#ctx0" brushRef="#br0" timeOffset="-132687.97">5671 9414 0,'0'0'0,"0"0"0,0 0 16,0 0-16,0-9 16,0-8-16,0-9 15,0 0 1,-9-9-16,0 9 16,1 0-16,-1 9 15,0-1-15,1 1 16,-1 8-16,9 9 15,0 0-15,0 0 16,0 0-16,9 18 16,8-1-16,18 0 15,26 1-15,8-10 16,-8-16 0,-18-10-16,1-8 15,-18-8-15,0-10 16,-18-8-16,-16-34 15,-18-9-15,-26 8 16,0 26-16,-1 9 16,10 18-16,-9-1 15,0 18-15,17-1 16,0 18 0,27 0-16,8 0 15,8 44-15,18 42 0,53 36 16,51 25-1,-9 17-15,70 131 16</inkml:trace>
  <inkml:trace contextRef="#ctx0" brushRef="#br0" timeOffset="-104248.36">2675 8963 0,'0'0'0,"-9"0"0,0 9 0,1-9 0,8 0 0,0 0 15,0 0-15,17 0 16,26 9-16,18-1 16,9 1-1,34-9-15,52-9 16,-17 9-16,52-8 15,9 8-15,26 0 16,26 0 0,8 8-16,53 1 15,-27 0-15,27-1 16,60-8-16,-34 9 16,-52-18-16,34 9 15,52 0-15,-43 0 16,-34 0-16,60-8 15,52 8-15,-17 0 16,-35 0-16,8 8 16,1-16-16,26-1 15,26 0 1,0 1-16,-9 8 16,17 0-16,-17 8 15,-17-8-15,9 9 16,-18 0-1,-9-1-15,18 10 0,9 7 16,-27 1 0,-52-8-16,1-1 15,34 0-15,-9-8 0,-60 0 16,17-18 0,52-8-16,-26 8 15,-35 0 1,44 1-16,25 8 0,-42 8 15,-18 1-15,43 0 16,26 8 0,-43 0-16,-26 18 15,35 17-15,0-9 16,-53-8-16,18 8 16,26 1-1,-52-18-15,17 8 16,27-8-16,-62 0 15,35 0-15,9 9 16,-43 0-16,43-1 16,-18-8-16,-34 0 15,26 0-15,-17-9 16,8 1-16,-9-1 16,-8 0-16,-9 1 15,-17-18 1,-17 0-16,-10 0 15,-8 0-15,18 0 0,-1 0 16,-34-9 0,26 9-16,-44-9 15,9 9-15,9 0 16,-27-8-16,27 8 16,-9 0-1,-35 8-15,9 10 0,9-1 16,-44 0-1,-8-8-15,16 8 16,10 1 0,-26-10-16,-10 10 15,27 8-15,18 17 16,-10 9-16,-25 17 16,17 9-16,8 0 15,-17-9-15,-8 9 16,-1 35-16,10 0 15,-10-18 1,1 9-16,-18 17 0,-9-8 16,9-1-1,27 36-15,-1 7 16,-26-16-16,-9 17 16,1 0-16,8-18 15,18 44-15,-18-17 16,-9 8-1,1 0-15,-27-25 0,9 34 16,-8-18-16,-10-34 16,1 35-1,-9-9-15,0-27 0,-8 36 16,8-9 0,-9-26-16,0 26 15,1 0-15,-1-18 16,1 44-16,8-26 15,-9 0-15,9 26 16,-9-44 0,1 10-16,-1 16 0,-8-51 15,-1-18 1,1 26-16,0 9 16,-9-26-16,0-26 15,0 26 1,0 26-16,0-17 15,0-18-15,0 18 16,-9 17-16,0-26 16,1-27-16,-10 10 15,-8 0-15,0 8 16,-8-17-16,-10-9 16,1-25-16,-9-1 15,0 0 1,-9 0-16,0-8 0,-17 8 15,-9-8-15,0-9 16,0 0 0,0 0-16,-8 0 15,-9 0-15,-1 0 16,19 0-16,-1 9 16,-26-1-1,9-8-15,17-8 0,0-1 16,-17-8-1,-9-1-15,9 1 16,17-9-16,-26 0 16,-17-9-16,17 1 15,17-1-15,-8 0 16,-9-8 0,9 8-16,17 1 15,-8-18-15,-18 8 16,8-8-16,10 9 15,-1 0-15,-8-9 16,-17 0-16,8-9 16,9 18-16,-18-9 15,-17-9 1,17 18-16,1-1 16,-18-8-16,9 0 15,-9 0-15,-18 9 16,10 8-1,25-8-15,-25 0 0,8 8 16,17 1-16,-34-1 16,-1 0-16,18 1 15,-26 8-15,-8 0 16,16-9 0,-16 9-16,8-9 15,-9-8-15,-8 0 16,17-1-16,0 1 15,-18 8-15,18 9 16,-8 0-16,8 9 16,0 0-1,-9 8-15,18 0 16,-18 1-16,0-1 16,9-8-16,0 8 15,9 9-15,17-9 16,-26 0-1,9 1-15,8-1 0,0 0 16,9 1-16,9-1 16,-26 0-1,8 1-15,27-1 0,-10 9 16,-8 0 0,18 0-16,8 0 15,-26 9 1,9-9-16,17 0 15,-17-9-15,-18 9 0,26-17 16,-8-1 0,-26 1-16,26-18 0,-9 1 15,-18-10 1,10-8-16,16 0 16,-34-8-16,9-10 15,9 10-15,-10-10 16,1 10-1,-9 8-15,0-9 16,17 9-16,-25-9 0,-1 1 16,18-9-1,-9-1-15,8 10 16,-8-10 0,0 10-16,0 8 15,-8 0-15,-1 0 16,0 0-16,-17 0 15,0 8-15,-9-8 16,9 0-16,-8 9 16,8 0-16,-1-1 15,1 1-15,9 8 16,-9-8-16,9 8 16,17 1-1,0 8-15,8 8 16,-16 1-16,-10 0 15,10-1-15,-18-8 16,8 9-16,1-9 16,-9-9-16,-9 1 15,-17-18-15,8 0 16,1-18 0,0-7-16,8 7 0,0-8 15,-17 0 1,17-8-16,1-1 15,8-8 1,8 8-16,1 9 0,17-9 16,-9 10-16,26 7 15,36 18 1,16 9-16,61 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0,2 4 0,2 9 0,3 11 0,2 10 0,0 1 0,-1-3 0,-1-8-8191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1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1195 24575,'0'-13'0,"35"-520"-716,2 285 502,-28 203 214,3 0 0,1 1 0,28-60 0,-34 89-7,2-1 0,-1 2 0,2-1 0,20-24-1,-25 33 22,1 0 0,0 1 0,0 0-1,1 0 1,-1 0 0,1 1-1,0 0 1,0 0 0,1 0 0,-1 1-1,1 0 1,10-2 0,-6 3 65,0 1 1,0 0-1,0 1 1,1 0-1,-1 1 1,0 0-1,0 1 1,0 0-1,13 4 1,17 8-99,48 22 0,-75-29 49,107 48-315,32 16-855,34 12 377,36 8-1149,470 120-305,21-74 717,-285-79 1285,-46-7-208,-5 12-37,-52 20 210,-266-63 1041,-1 3 0,-2 2 0,70 42 0,-78-33 1959,-21-13-788,-28-20-1926,0-1-1,0 1 1,0-1 0,0 1-1,0-1 1,0 1 0,0-1-1,0 0 1,0 1 0,0-1-1,0 0 1,0 0 0,0 0-1,0 0 1,0 0 0,0 0-1,0 0 1,0 0-1,0 0 1,0 0 0,0-1-1,0 1 1,0 0 0,0-1-1,0 1 1,0-1 0,0 1-1,0-1 1,0 1 0,0-1-1,-1 0 1,1 1 0,0-1-1,0 0 1,-1 0 0,1 1-1,0-3 1,3-3-65,0 0 1,0 0-1,-1-1 0,4-10 1,-3 7 105,6-14-77,58-124 0,-57 130 0,0 1 0,1 0 0,0 0 0,2 1 0,28-27 0,-30 33 0,0 1 0,0 0 0,0 1 0,1 0 0,0 1 0,19-7 0,-26 11 0,1 1 0,-1 0 0,1 1 0,0 0 0,-1 0 0,1 0 0,0 1 0,0 0 0,-1 0 0,1 0 0,0 1 0,-1 0 0,1 1 0,0-1 0,-1 1 0,10 5 0,-4-1 0,0 1 0,0 0 0,-1 1 0,0 1 0,15 14 0,45 56 0,-69-76 0,126 158 0,14 17 0,-137-172 0,7 8 0,-1-1 0,2-1 0,26 23 0,-35-33 0,-1 1 0,1-1 0,0 0 0,0 0 0,0 0 0,0 0 0,0-1 0,0 0 0,1 0 0,-1 0 0,0 0 0,1 0 0,-1-1 0,0 0 0,1 0 0,-1 0 0,1-1 0,-1 1 0,0-1 0,1 0 0,5-3 0,-2 1 0,0-1 0,0 0 0,0-1 0,13-11 0,27-29 0,79-87 45,24-25-507,-108 117 339,80-59 0,-109 90 123,0 0 0,0 1 0,1 0 0,0 1 0,1 1 0,-1 0 0,1 1 0,0 1 0,1 0 0,-1 1 0,1 1 0,-1 1 0,1 0 0,0 1 0,-1 1 0,30 5 0,-16 0-21,0 2 0,0 1 1,-1 1-1,29 15 0,110 66-819,-167-91 837,137 81-479,183 101-435,-161-104 122,4-8 0,3-7 1,272 66-1,-224-83-265,1-10 1,335 13-1,-98-58 937,-320-5 209,175-39-1,-172 19 1043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24575,'1'18'0,"1"0"0,5 26 0,-2-15 0,191 851-2118,-28-387 2063,-162-479 55,-4-9 0,0 0 0,0 0 0,0 0 0,1-1 0,4 7 0,-4-10 33,-1-5 194,-1-8 154,0-1-1,-2-22 1,1 7-221,9-530-1634,3 399 737,47-237 0,8 151 310,-53 207 342,2 0 0,2 1-1,1 0 1,25-35 0,-36 60 59,20-21-1,-24 29 60,0 0 0,1 0 0,-1 1 0,1-1-1,0 1 1,0 0 0,6-2 0,-9 4 10,-1 0 0,1 1 0,-1-1 0,0 0 0,1 1 0,-1 0 0,1-1 0,-1 1 0,1 0 0,-1 0 0,1 0 0,0 0 0,-1 0 0,1 0 0,-1 0 0,1 0 0,-1 1 0,1-1 0,-1 1-1,1-1 1,-1 1 0,0-1 0,1 1 0,-1 0 0,0 0 0,2 1 0,-2 0 40,1-1 0,-1 1 0,0 0 0,0 0-1,-1 0 1,1 0 0,0 0 0,-1 0 0,1 1-1,-1-1 1,0 0 0,1 0 0,-1 0 0,0 0 0,0 1-1,-1-1 1,1 0 0,0 0 0,-1 3 0,-4 13 119,-1 0 0,-1-1 0,0 0 1,-1 0-1,-17 26 0,-3 1-246,-2-1-1,-2-2 1,-1-1 0,-3-1-1,-47 39 1,37-39 10,-3-2 1,-1-3-1,-1-1 0,-67 30 1,107-58 33,6-3 0,0 0 0,0 1 0,0 0 0,-7 4 0,11-6 0,0-1 0,0 1 0,1 0 0,-1 0 0,0 0 0,0-1 0,1 1 0,-1 0 0,1 0 0,-1 0 0,1 0 0,-1 0 0,1 0 0,-1 0 0,1 0 0,0 0 0,-1 0 0,1 0 0,0 0 0,0 1 0,0-1 0,0 0 0,0 0 0,0 0 0,0 0 0,1 0 0,-1 0 0,1 2 0,3 5 52,0 0 0,1 0 0,0 0 0,1 0 0,-1-1 0,1 0 0,9 8 0,-4-3 37,215 209-420,15-13-282,-186-162 578,86 70-1150,-94-80-4741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 24575,'-8'0'0,"4"0"0,-6 2 0,0 0 0,0 1 0,1 0 0,-16 7 0,-4 4 0,1 0 0,1 2 0,1 0 0,-36 30 0,41-28 0,1 1 0,1 0 0,0 2 0,1 0 0,-20 32 0,34-45 0,-1 0 0,1 0 0,0 0 0,1 1 0,0-1 0,0 1 0,1 0 0,-2 14 0,3-16 0,1 1 0,0-1 0,1 0 0,-1 1 0,2-1 0,-1 0 0,1 0 0,0 0 0,0 0 0,1 0 0,3 7 0,4 3 0,0-1 0,1 0 0,0 0 0,26 26 0,64 50 0,-34-32 0,-62-56 0,-1 0 0,0 0 0,0 1 0,0-1 0,0 1 0,5 10 0,-8-14 0,-1 1 0,1-1 0,-1 0 0,0 1 0,1-1 0,-1 1 0,0-1 0,0 0 0,0 1 0,0-1 0,0 1 0,0-1 0,-1 1 0,1 0 0,-1 0 0,0 0 0,0 0 0,0 0 0,0 0 0,0 0 0,0-1 0,-1 1 0,1 0 0,0-1 0,-1 1 0,-3 2 0,-4 3 0,-1-1 0,0 0 0,-20 9 0,-40 13 0,67-27 0,-395 119-882,370-112 399,-5 1-6343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1 767 24575,'5'0'0,"18"3"0,88 7 0,24-4 0,61-4-546,61-5-1674,52-7 983,39-6-1141,473-38-1536,-157 10 2761,-3 15-298,-390 26 1141,-36 8 310,-36 9 128,-36 5 385,-12 10 464,-120-21-230,-1 1 0,50 24 0,-70-28-163,-1-1 1,0 2 0,0-1 0,0 1 0,10 10 0,-17-14-420,0 0 1,0 0-1,-1 0 0,1 0 1,0 0-1,-1 0 0,1 1 1,-1-1-1,0 1 0,1-1 1,-1 1-1,-1-1 0,1 1 1,0 0-1,-1-1 0,1 1 1,-1 0-1,0 0 0,0 0 1,0-1-1,0 1 1,0 0-1,-1 0 0,0 2 1,-1-1-68,1 1 0,-2-1 0,1 0 0,0 0 1,-1-1-1,0 1 0,0 0 0,0-1 0,0 0 1,0 0-1,-1 0 0,1 0 0,-1 0 0,0-1 0,0 1 1,-6 2-1,-2 0-90,1 0-1,-1-1 1,0 0 0,-24 4-1,22-7-7,0 0 0,0 0 0,0-2 0,-1 0 0,1 0 0,1-1 0,-1-1 0,0 0 0,1-1 0,-1-1 0,1 0 0,0 0 0,-18-12 0,7 2 0,0-1 0,1-1 0,1-1 0,0-1 0,-31-36 0,38 37 0,1-1 0,0 0 0,1-1 0,1-1 0,1 0 0,1 0 0,1-1 0,1-1 0,-6-25 0,10 29 0,0 0 0,1-1 0,2 1 0,0-1 0,1 0 0,0 0 0,2 1 0,1-1 0,0 1 0,1-1 0,9-23 0,-8 30-1,1 0 0,0 0 0,1 1-1,0 0 1,1 0 0,0 1 0,14-15 0,-9 13 5,1 1-1,0 0 1,0 1 0,1 0 0,20-10 0,-11 9-103,0 1 0,2 1-1,-1 1 1,1 1 0,0 1 0,1 2 0,49-5-1,-37 9-68,-1 2 0,0 1 0,0 2 0,0 2-1,0 1 1,-1 2 0,0 1 0,52 23 0,-51-16 140,0 1 1,-2 3-1,0 0 1,-1 2-1,-2 2 1,0 1 0,48 51-1,-56-49 32,-2 0-1,-1 2 1,-1 1-1,-2 1 1,18 39-1,-24-42-66,-1 2-1,-2-1 0,-1 1 1,-1 0-1,-2 1 0,3 38 1,-8-54 50,0 1 0,-1-1 0,-2 0 0,1 0 0,-2 1-1,0-1 1,-8 24 0,7-30 26,0 0-1,-1-1 0,1 0 0,-2 0 0,1 0 1,-1 0-1,-1-1 0,0 0 0,0 0 1,0-1-1,-1 0 0,-14 10 0,13-12 99,1 0 0,-2 0 0,1 0-1,0-2 1,-1 1 0,0-1 0,0 0 0,0-1-1,0 0 1,0-1 0,0 0 0,-11-1 0,15 0-60,1 0 1,0-1 0,0 1 0,0-1-1,0 0 1,0-1 0,1 1 0,-1-1-1,0 0 1,0-1 0,1 1 0,0-1 0,-1 1-1,1-1 1,0-1 0,0 1 0,1 0-1,-1-1 1,1 0 0,-1 0 0,1 0-1,0 0 1,1-1 0,-1 1 0,-3-9 0,4 4-44,-1 0 1,1 0 0,0 0 0,1 0-1,0 0 1,0-1 0,1 1 0,0 0-1,1-1 1,0 1 0,4-16 0,1 4-11,1 0 0,0 1 1,1 0-1,14-22 0,-4 11-155,1 1 0,2 1-1,1 1 1,1 1-1,47-43 1,-36 41 95,1 1 0,2 2 1,1 2-1,48-24 0,-55 34 64,0 1 0,1 1 1,0 2-1,1 1 0,0 2 0,1 1 1,34-2-1,-40 7-31,0 0 0,1 2 1,-1 2-1,0 0 1,-1 2-1,1 1 0,-1 1 1,47 19-1,-58-19 22,-1 1 0,0 0 0,0 1 0,-1 1 0,0 0 0,-1 1 0,0 0 0,0 1 0,13 19 0,-17-20 26,0 2 0,-1-1 0,-1 1 0,0 0 0,-1 1 0,0-1 0,-1 1 0,-1 0 0,0 1 0,-1-1 0,1 16 0,-2-12 148,-2 1 0,0-1 0,-1 1-1,-1-1 1,-1 1 0,-1-1 0,-6 21 0,11-43-167,1-1 0,0 1 0,0 0 0,1 0 0,4-7 0,5-7 0,31-47-199,3 2 1,2 1-1,3 3 0,3 3 0,2 1 0,65-48 0,-96 84 202,1 1 0,1 2 0,1 0-1,1 2 1,58-22 0,-66 30-53,-1 1 0,1 1 0,0 0 0,0 2 1,0 0-1,0 2 0,0 0 0,0 1 0,40 8 0,-40-4 45,0 1-1,0 1 0,-1 1 1,0 1-1,0 0 0,-1 2 1,0 0-1,-1 1 0,0 1 1,-1 1-1,0 0 0,-1 1 1,-1 1-1,-1 0 0,0 1 0,22 36 1,-18-20 5,25 58 0,4 39 0,-9-21 0,-31-92 0,1 0 0,0-1 0,1 1 0,18 24 0,-19-31 0,1 0 0,1 0 0,-1 0 0,2-2 0,-1 1 0,1-1 0,14 8 0,-6-6 2,0-1-1,1 0 1,36 9 0,70 7-284,48-9-816,-18-14 805,0-7-1,231-36 0,305-93-402,-477 88 641,182-26-233,-312 61 176,0 4-1,145 6 1,-96 16 56,-115-11 412,0 0 1,0 1-1,-1 1 1,31 15-1,-47-20-222,18 11 1561,-19-12-1683,0 1 1,0 0-1,-1-1 0,1 1 0,0 0 0,0-1 0,-1 1 1,1 0-1,-1 0 0,1 0 0,-1 0 0,1 0 0,-1 0 1,1 0-1,-1-1 0,0 1 0,1 0 0,-1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24575,'5'0'0,"-1"0"0,1 1 0,0 0 0,-1 0 0,1 0 0,-1 1 0,0-1 0,1 1 0,5 4 0,-2-2 0,0 1 0,-1 1 0,0-1 0,8 9 0,-5-3 0,-1 0 0,0 1 0,-1 0 0,0 1 0,-1-1 0,0 2 0,-1-1 0,-1 1 0,0-1 0,6 30 0,-7-23 0,-1 0 0,-1 1 0,0-1 0,-2 1 0,0-1 0,-2 1 0,-5 29 0,3-35 0,0-1 0,-1 1 0,-1-1 0,0 0 0,0-1 0,-2 1 0,0-1 0,0-1 0,-1 0 0,-1 0 0,0 0 0,-16 13 0,12-12 0,-2-2 0,1 1 0,-1-2 0,-1 0 0,0-1 0,0-1 0,0 0 0,-1-2 0,-27 8 0,33-12 0,0 1 0,-1-2 0,1 0 0,-1 0 0,0-1 0,-19-2 0,23 0 0,0 1 0,1-2 0,-1 1 0,1-1 0,0 0 0,-1-1 0,2 0 0,-1 0 0,0-1 0,-7-6 0,6 4 0,0-1 0,1-1 0,0 1 0,1-1 0,0-1 0,0 0 0,1 1 0,0-2 0,1 1 0,0-1 0,1 0 0,0 0 0,0 0 0,-1-12 0,3 14 0,1 1 0,0-1 0,0 0 0,1 0 0,0 0 0,1 0 0,0 1 0,0-1 0,1 0 0,0 0 0,0 1 0,1 0 0,0-1 0,1 1 0,0 0 0,0 0 0,1 1 0,0-1 0,6-7 0,-1 6 12,0-1 0,0 1 0,1 1 0,0 0 0,0 1 0,1 0 0,0 0 0,22-7 0,-4 3-503,0 2 0,51-9 0,11 6-6335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24575,'0'0'0,"0"4"0,4 7 0,4 16 0,8 25 0,4 21 0,1 13 0,-2 9 0,-3 7 0,-9 7 0,-7-3 0,-4-20-8191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1165 24575,'1'-5'0,"-1"0"0,1 1 0,0-1 0,0 0 0,0 1 0,1-1 0,0 1 0,4-8 0,0-2 0,173-364-924,-100 216 668,-47 95 257,68-135 2,-76 159-10,1 2 0,49-60 1,-64 90-1,0 0 1,0 0-1,1 1 0,0 0 1,1 1-1,0 1 1,26-14-1,-33 19 6,1 1-1,0-1 1,0 1 0,0 1-1,0-1 1,1 1 0,-1 0-1,0 1 1,1-1 0,-1 1-1,0 1 1,1-1 0,-1 1-1,0 0 1,0 0 0,0 1-1,0 0 1,0 0 0,0 0-1,10 7 1,-7-4 1,-1 0 0,-1 1 0,1 0 0,-1 1 0,0 0 0,0 0 0,5 8 0,0 1 0,-2 0 0,16 32 0,-6 1-315,-2 2-1,19 82 1,-13-22-5653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24575,'3'8'0,"4"7"0,11 18 0,-11-22 0,170 272-234,-100-163-592,-7-7 605,58 87 230,-113-176-9,1-1 0,1-1 0,26 27 0,-39-45 0,-1-1 0,1 0 0,0 0 0,0 0 0,0-1 0,0 0 0,0 1 0,1-1 0,-1-1 0,0 1 0,1-1 0,0 1 0,-1-1 0,7 0 0,-6-1 0,0 0 0,1-1 0,-1 1 0,0-1 0,0 0 0,0-1 0,0 1 0,0-1 0,0 0 0,0 0 0,0-1 0,-1 1 0,5-4 0,2-3 0,0 1 0,0-2 0,-1 1 0,16-20 0,-9 7 0,22-38 0,-14 14-68,-2-1 1,21-63-1,21-104-96,-2-58-928,-46 174-4368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33:39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5428 2112 0,'0'0'0,"8"26"0,27 26 15,8 8-15,1-16 16,-9-1-16,8 0 16,9 1-1,26-10-15,0-8 0,-17-17 16,-17-18-1,8-17-15,0 0 16,9 0-16,8-26 0,-8-17 16,-18-9-1,-17 0-15,0 9 16,-17-18 0,-9-17-16,-9 18 15,-8 8-15,8 43 16</inkml:trace>
  <inkml:trace contextRef="#ctx0" brushRef="#br0" timeOffset="248.17">5923 1843 0,'0'0'0,"-9"0"0,0 35 15,-8 51 1,17 36-16,17-27 16,9 18-1,18 25-15,-1-25 0,-8-35 16,0-9 0,8-8-16,-8-9 15,-18-35-15</inkml:trace>
  <inkml:trace contextRef="#ctx0" brushRef="#br0" timeOffset="1099.59">7069 2493 0,'0'0'0,"0"0"0,0-9 0,0 1 16,0 8-16,-9 0 16,1 0-16,-1-9 15,0 0 1,-17 1-16,-9-1 15,-17 0-15,-8 9 0,7 0 16,1 9 0,18 8-16,8 1 15,8 8-15,1 8 16,-1-8-16,18 0 16,9 0-1,17 0-15,9-17 0,17-9 16,-9-18-1,1-25-15,-1-9 16,-17-8-16,0-10 0,-8-25 16,-10 0-1,1 17-15,-9 26 16,-9 8 0,1 10-16,-1-1 15,-8 18-15,-1 0 16,1 8-16,0 9 15,-1 0-15,10 9 16,-10 16-16,18 45 16,18 25-1,-1 0-15,9 27 16,0 8-16,-17-70 16</inkml:trace>
  <inkml:trace contextRef="#ctx0" brushRef="#br0" timeOffset="1291.41">5202 1003 0,'0'0'0,"0"0"15,0 0-15,9 9 16</inkml:trace>
  <inkml:trace contextRef="#ctx0" brushRef="#br0" timeOffset="1531.04">7694 2917 0,'0'0'0,"0"0"0,0 9 0,18 52 15,8-9-15</inkml:trace>
  <inkml:trace contextRef="#ctx0" brushRef="#br0" timeOffset="1998.14">9692 1817 0,'0'0'0,"0"0"0,0 35 16,8 77 0,1 27-16,17-35 15,17 17-15,18-17 16,0-17 0,0-35-16,-18-18 15,1-16-15,-10-10 16,18-25-16,9-18 15,-9-16-15,0-1 16,-8-35-16,-18-26 16,-26 9-16,-9 18 15,-17 8-15,-9-17 16,9 17 0,9 17-16,0 9 15,8 26-15</inkml:trace>
  <inkml:trace contextRef="#ctx0" brushRef="#br0" timeOffset="2230.19">9770 1956 0,'0'0'0,"0"0"0,0 8 15,17 62-15,18 34 16,26 26-16,8 52 16,1-1-1,-10-7-15,-8-18 0,-17-35 16,-26-69 0</inkml:trace>
  <inkml:trace contextRef="#ctx0" brushRef="#br0" timeOffset="2698.12">11211 2346 0,'0'0'0,"0"0"0,-8 0 16,-10 0-16,-8 17 0,-17 0 16,-27 9-1,1 0-15,-1 0 16,18-17-16,17 0 16,1-1-16,16 1 15,1-9 1,17 0-16,0 0 0,9 0 15,25 17-15,19 9 16,7 0 0,1 0-16,0 0 15,0 0-15,-9 0 16,-9 0 0,-8 0-16,-9-9 15,0 18-15,-9 34 16,-8 27-16,-18 8 15,-17-9-15,0 43 16,0-25-16,26-61 16,-8 0-16,-1-26 15</inkml:trace>
  <inkml:trace contextRef="#ctx0" brushRef="#br0" timeOffset="2878.15">10404 1038 0,'0'0'0,"0"0"0,0 17 0,52 156 0</inkml:trace>
  <inkml:trace contextRef="#ctx0" brushRef="#br0" timeOffset="4007.89">6287 3593 0,'0'0'0,"0"0"0,0 0 16,0 0-16,0 9 0,0 17 15,18 26 1,-1 60-16,9 9 16,-17 1-1,8 51-15,-8-9 0,8-16 16,9 8 0,0-44-16,-8-34 15,-1-26-15,9-17 16,-17-27-16</inkml:trace>
  <inkml:trace contextRef="#ctx0" brushRef="#br0" timeOffset="4298.2">6817 3541 0,'0'0'0,"0"0"0,9 9 16,26 17-16,8 17 15,0 52-15,9 26 16,-25 1-16,-19 8 16,1 26-16,-18-27 15,1 1 1,-1 26-16,-17-43 0,0-9 15,-9-9-15,-8-34 16,25-44 0</inkml:trace>
  <inkml:trace contextRef="#ctx0" brushRef="#br0" timeOffset="4603.14">5775 4572 0,'0'0'0,"0"0"0,17 34 0,53 79 16,34 34 0,-8 9-16,25 9 0,1-44 15,-35-60 1,-9-18-16,35-17 15,8-9-15,-25-25 16,-18-18-16,35-61 16,8-17-16,-16 9 15,-27-27-15,-17 1 16,-27 35-16,-16 51 16</inkml:trace>
  <inkml:trace contextRef="#ctx0" brushRef="#br0" timeOffset="5078.87">11098 3680 0,'0'0'0,"0"0"16,0 0-16,0 0 16,0 8-16,18 18 15,8 43-15,9 27 16,8-10-16,-8 10 15,17 25-15,0-8 16,-9-10-16,-8-16 16,0-9-1,-9-52-15,-17-17 16</inkml:trace>
  <inkml:trace contextRef="#ctx0" brushRef="#br0" timeOffset="5328.11">11941 3654 0,'0'0'0,"0"0"0,0 0 0,8 43 15,36 78 1,25 44-16,18 25 0,-9-25 15,-43-53-15,-9-8 16,-9-34 0,-8-36-16,0-25 15,0-9-15</inkml:trace>
  <inkml:trace contextRef="#ctx0" brushRef="#br0" timeOffset="5648.07">10734 4858 0,'0'0'0,"8"0"16,44 26-16,27 8 0,68 27 15,36-1 1,-27-16-16,0-1 15,-8-26-15,-44-17 16,9-17-16,26-9 16,-18-9-1,-25-17-15,-9-26 16,-9-17-16,0 9 16,-8 8-16,-18 0 15,-9 8-15,-17 10 16,-8-1-16,-1 35 15</inkml:trace>
  <inkml:trace contextRef="#ctx0" brushRef="#br0" timeOffset="6311.73">6444 7274 0,'0'0'0,"0"0"16,0 0-16,0 0 0,0 0 16,0 0-1,0 0-15,0 26 16,17 35-16,0 17 16,9 0-16,-8-9 15,-1 26 1,1 18-16,8-18 15,0-26-15,-9-17 0,0-17 16,-8-18 0,-9-8-16</inkml:trace>
  <inkml:trace contextRef="#ctx0" brushRef="#br0" timeOffset="6548.32">5931 7231 0,'0'0'0,"0"0"15,0 0-15,9-9 16,17-17 0,35-8-16,43-27 0,35 9 31,0 0-31,43 9 0,-8 8 15,-26 18-15,17-9 0,156-35 32</inkml:trace>
  <inkml:trace contextRef="#ctx0" brushRef="#br0" timeOffset="7208.32">7651 8149 0,'0'0'0,"0"0"0,-9-9 15,0 1-15,-8-1 16,-9 9-16,-9 0 16,-17 0-16,-17 9 15,-1-1-15,9 1 16,27 0-1,16-1-15,10 1 0,8 0 16,0-9-16,17 8 16,0 1-1,18-18-15,0 1 16,0-10-16,-1-25 16,10-44-16,-10-8 15,-8 17 1,-17-34-16,0-10 15,-18 18-15,0 35 0,1 17 16,-1 9 0,0 8-16,9 18 15,0-1-15,0 18 16,0 0-16,0 0 16,0 18-1,26 51-15,18 44 0,17 17 16,8 34-1,-8-25-15,-18-44 16,-8-8-16,-9-1 0,0-8 16,-17-8-1,0-36-15,-1-16 16</inkml:trace>
  <inkml:trace contextRef="#ctx0" brushRef="#br0" timeOffset="7517.84">8076 8201 0,'0'0'0,"0"0"16,0 0-16,18 0 15,16 0-15,10 0 16,-1-9-16,-8 1 16,0-1-1,-1 0-15,-8-8 16,1-9-16,-1-17 15,-9-18-15,-17 0 16,-9 9-16,1 18 16,-10-1-16,-8 9 15,-17 9 1,-18 8-16,9 9 16,0 26-16,0 35 15,17-1-15,18 1 16,-1-18-16,18-17 15</inkml:trace>
  <inkml:trace contextRef="#ctx0" brushRef="#br0" timeOffset="7812.86">8319 6122 0,'0'0'0,"0"9"15,0 17-15,0 34 16,-8 27-16,-1 26 15,-8-18-15,-1-26 16,10-25 0,8-27-16</inkml:trace>
  <inkml:trace contextRef="#ctx0" brushRef="#br0" timeOffset="7983.83">8719 6261 0,'0'0'0,"0"0"0,0 0 0,9 17 15,-1 35-15,1 43 16,-9 35-16,0-34 16,9-62-16</inkml:trace>
  <inkml:trace contextRef="#ctx0" brushRef="#br0" timeOffset="8829.7">9813 7101 0,'0'0'0,"0"9"0,0-9 16,0 0-1,0 0-15,0 0 0,0 17 16,17 9 0,1 17-16,17 44 15,17 34 1,0 0-16,-17 1 15,-1 34-15,-8-27 0,-17-51 16,-9-8 0,0-36-16,9-25 15,-9 0-15</inkml:trace>
  <inkml:trace contextRef="#ctx0" brushRef="#br0" timeOffset="9098.07">9926 6988 0,'0'0'0,"0"0"0,0 0 15,0 0-15,0-8 16,17-1-16,18 0 15,0 1-15,8-10 16,44-8-16,17 9 16,-8 0-16,-27-1 15,-25 1-15,-18 8 16,-9 9-16</inkml:trace>
  <inkml:trace contextRef="#ctx0" brushRef="#br0" timeOffset="9267.82">10343 7317 0,'0'0'0,"26"-8"0,17-1 15,9 9-15,9 0 16,35 0-16,-35 0 15</inkml:trace>
  <inkml:trace contextRef="#ctx0" brushRef="#br0" timeOffset="9447.91">10160 7811 0,'0'0'0,"0"0"0,9 0 16,52 26-16,43 9 16,9-9-1,-52-18-15</inkml:trace>
  <inkml:trace contextRef="#ctx0" brushRef="#br0" timeOffset="9678.16">11098 6304 0,'0'0'0,"0"0"16,0 0-1,0 61-15,0 60 0,0 26 16,18 165-16</inkml:trace>
  <inkml:trace contextRef="#ctx0" brushRef="#br0" timeOffset="10278.24">11698 8036 0,'0'0'0,"0"-8"15,0-1-15,-9 0 16,0 1-16,-8-10 16,-9 1-16,0 8 15,-26 1-15,-18 8 16,-17 8 0,9 10-16,17-1 0,27 0 15,8 1 1,8-1-16,1-8 15,17-1-15,0 1 16,17 0-16,1-1 16,16-16-16,18-27 15,1-17-15,-10-17 16,-17 8-16,0-34 16,0-18-1,-17 9-15,-1 26 16,1 18-16,-9 25 15,0 0-15,0 18 16,0 8-16,0 9 16,0 0-16,0 18 15,18 60-15,16 34 16,1 10 0,17 34-16,-8-18 15,-10-34-15,-8-17 16,-8-18-16,-1 0 15,0-25-15</inkml:trace>
  <inkml:trace contextRef="#ctx0" brushRef="#br0" timeOffset="10549.02">11802 6261 0,'0'0'16,"0"0"-16,0 0 16,0 0-16,-9 0 15,0 17 1,-17 9-16,-17 26 0,-9 35 15,8-1-15,1-16 16,17-36 0</inkml:trace>
  <inkml:trace contextRef="#ctx0" brushRef="#br0" timeOffset="10888.14">10282 6027 0,'0'0'0,"0"0"0,0 0 16,-9 9-16,1 8 16,-1 17-16,-8 1 15,8-9-15,-8 0 16,8-17-16,0-1 16,1 1-1,-1-18-15,0-8 16,9-9-16,0 9 15</inkml:trace>
  <inkml:trace contextRef="#ctx0" brushRef="#br0" timeOffset="11457.85">13721 7153 0,'0'0'0,"0"0"0,43 0 16,62 17-16,16 1 16,-17-10-1,1 1-15,-45-9 16</inkml:trace>
  <inkml:trace contextRef="#ctx0" brushRef="#br0" timeOffset="11663.05">13348 7924 0,'0'0'0,"17"-9"0,70-8 0,121-1 16,44 1-1,35 9-15,112-10 16</inkml:trace>
  <inkml:trace contextRef="#ctx0" brushRef="#br0" timeOffset="12299.77">6861 10427 0,'0'0'0,"0"0"0,0 0 0,17 9 16,9 25-1,17 53-15,1 0 0,17 8 16,17 43 0,0 1-16,-26-26 15,-9-1 1,1 1-16,-18-18 0,-17-34 15,-1-35-15,1-9 16,-9-8 0</inkml:trace>
  <inkml:trace contextRef="#ctx0" brushRef="#br0" timeOffset="12502.91">6261 10462 0,'0'0'0,"0"0"16,9-9-16,34-8 15,27-9-15,69-9 16,35-17-16,-9 9 16,17 8-16,-26 26 15,-95 18 1</inkml:trace>
  <inkml:trace contextRef="#ctx0" brushRef="#br0" timeOffset="13030.69">8337 10964 0,'0'0'0,"0"-9"15,0 1-15,0 8 16,-9-9 0,-17 0-16,-43-8 0,-18 17 15,9 17 1,-1 18-16,-7 0 15,7 8-15,19 0 16,16-17-16,18-8 16,9-10-16,8 1 15,9 0 1,0-9-16,17 8 0,18-16 16,9-1-1,-10-17-15,10 0 16,8-9-16,-9 18 15,1 0-15,-10-1 16,1 18-16,0 18 16,0 25-1,8 18-15,-8 25 0,-9 62 16,-9-1 0,-8-17-16,0 0 15,8-18-15,9-34 16,-9-35-16,-8-25 15</inkml:trace>
  <inkml:trace contextRef="#ctx0" brushRef="#br0" timeOffset="13327.8">8623 11614 0,'0'0'0,"9"17"16,0-8-16,8 8 0,0 0 15,10-8 1,-10 0-16,26-1 16,9 1-1,9-18-15,-9-8 16,-8-26-16,-18-1 16,0-8-16,-17 0 15,-18 18 1,-9-1-16,-8 9 0,-8 9 15,-10 0 1,-8 17-16,-17 8 16,8 10-16,17-1 15,27-9-15</inkml:trace>
  <inkml:trace contextRef="#ctx0" brushRef="#br0" timeOffset="13682.07">7885 9492 0,'0'0'0,"0"0"16,-8 0-1,-1 8-15,-17 36 0,-9 34 16,0 8-1,1-17-15,-1-8 16,9-9-16,8-35 16,10-8-16</inkml:trace>
  <inkml:trace contextRef="#ctx0" brushRef="#br0" timeOffset="13877.71">8450 9396 0,'0'0'0,"0"0"0,0 0 16,-9 18-16,0 42 0,-17 44 16,-8 9-1,25-61-15</inkml:trace>
  <inkml:trace contextRef="#ctx0" brushRef="#br0" timeOffset="14367.66">10230 10185 0,'0'0'0,"0"0"0,-9 17 16,1 17-16,-1 44 15,9 61 1,0 0-16,17-18 15,18 17-15,17-8 16,0-34-16,0-36 16,-8-16-16,8-18 15,9-18-15,8-8 16,9-26-16,9-43 16,-17-18-1,-44 61-15</inkml:trace>
  <inkml:trace contextRef="#ctx0" brushRef="#br0" timeOffset="14578.13">10126 9933 0,'0'0'0,"0"0"0,0 0 0,26-8 15,69 8-15,18 0 16,-9 0-16,1 8 16,25 1-16,-17 0 15,-78-1-15</inkml:trace>
  <inkml:trace contextRef="#ctx0" brushRef="#br0" timeOffset="14748.89">10395 10574 0,'0'0'0,"0"0"16,9 0-16,17 9 15,43 8 1,61 1-16,27-1 16,-27-17-16,18-26 0,173-52 15</inkml:trace>
  <inkml:trace contextRef="#ctx0" brushRef="#br0" timeOffset="15248.22">12123 10652 0,'0'0'0,"0"0"15,0 0-15,-9 0 0,-17 0 16,0 0 0,-26 0-16,-35 18 15,1-1 1,7 9-16,19 0 0,16-9 15,9-8 1,18 0-16,0-1 16,8 1-16,9-9 15,0 0-15,0 0 16,17 9-16,18-1 16,9 1-1,-1-1-15,0-8 16,-17 0-16,0 0 15,1 0-15,-19 0 16,1 0-16,0 0 16,8 26-16,0 44 15,9 16-15,-17 1 16,8 17-16,9 35 16,-8-10-16,-9-33 15,-1-62 1</inkml:trace>
  <inkml:trace contextRef="#ctx0" brushRef="#br0" timeOffset="15647.68">11767 9379 0,'0'0'16,"-9"0"-16,1 17 0,-18 18 15,-9 17 1,-9 43-16,10-8 0,8-9 16,0-9-1,8-26-15,18 1 16,0-10-16,0-25 15</inkml:trace>
  <inkml:trace contextRef="#ctx0" brushRef="#br0" timeOffset="15861.69">12332 9379 0,'0'0'0,"0"0"0,0 0 16,0 17-16,8 1 16,-8 34-16,-17 43 15,-27 17 1,-34-16-16,17-27 16,35-52-16</inkml:trace>
  <inkml:trace contextRef="#ctx0" brushRef="#br0" timeOffset="16228.09">10595 9284 0,'0'0'0,"0"0"0,0 0 16,0 0-16,0 0 16,0 0-1,-9 0-15,0 0 16,-17 0-16,-17-9 0,-1 0 15,10 1 1,-10-1-16,10-8 16,16-1-16,1 1 15,17 17-15,8 0 16,27-17 0,0 8-16</inkml:trace>
  <inkml:trace contextRef="#ctx0" brushRef="#br0" timeOffset="16628.16">14094 10029 0,'0'0'0,"0"0"0,9 0 0,8 0 16,27 0-16,25 0 15,1 0 1,-9 0-16,-18 0 16,-17 0-16,9-9 15,-18 9-15</inkml:trace>
  <inkml:trace contextRef="#ctx0" brushRef="#br0" timeOffset="16797.91">13799 10817 0,'0'0'0,"0"0"16,52-9-16,61 1 15,96-36-15,34-16 16,104-53-16</inkml:trace>
  <inkml:trace contextRef="#ctx0" brushRef="#br0" timeOffset="19861">6009 8435 0,'0'0'0,"0"0"0,0 0 0,0 17 16,18 0-16,-1 9 15,9 18-15,44 16 16,25 27-16,9-9 16,-25-26-16,-10-17 15,18-1-15,8-8 16,-8-17 0,-17 0-16,-9-18 15,17 0-15,17 1 16,9 8-16,-17 0 15,-17 0-15,-1 8 16,18 10-16,9-1 16,-10 9-16,-25-9 15,0 1 1,-9-1-16,-8 0 0,-10 0 16,-8-8-1,-8 0-15,-10-1 16,1-8-16,8-8 0,1-1 15,8 0 1,9-16-16,17-1 16,0-18-1,-9 1-15,9 0 0,9-9 16,35 8 0,8 18-16,-17 9 15,-18 8 1,18 9-16,17 0 0,-8 9 15,-18 0-15,-17-1 16,-9-16 0,0-1-16,0 0 15,-9-8-15,1 0 16,-18-9-16,-9 0 16,-8 17-16</inkml:trace>
  <inkml:trace contextRef="#ctx0" brushRef="#br0" timeOffset="20847.95">6322 12350 0,'0'0'0,"0"0"0,0 0 0,26 26 0,18 17 16,-1 1-1,9-1-15,9 9 16,17-9-16,0 0 15,-17 1-15,-9-18 16,-8-9-16,-10-8 16,18-1-1,18-8-15,8-8 0,18-10 16,-18-8 0,-9 0-16,18 0 15,35 0-15,-18-8 16,-9 17-16,9-9 15,35 17-15,-26 9 16,-26 17-16,-17 1 16,8 7-16,-9 10 15,-8 0 1,0-1-16,-18 10 16,-17-18-16,0 0 15,-8-9-15,-1-8 16,0-1-16,-8 1 15,9-18-15,8-8 16,17-9-16,18-9 16,26-8-1,-1 8-15,-16 1 0,-1-1 16,10 1 0,25-1-16,0 18 15,-26-1 1,-17 10-16,-9-1 0,0-8 15,9-9-15,0 0 16,-18 0 0,1-9-16,-10-8 15,-8-18-15,-8-26 16,16-34-16,-7 52 16</inkml:trace>
  <inkml:trace contextRef="#ctx0" brushRef="#br0" timeOffset="42997.7">14902 3194 0,'0'0'0,"-9"26"0,-17 26 0,18 35 16,25-9-16,26 0 15,18-9-15,35 9 16,51 26-16,-16-9 16,-45-25-1,1-1-15,-17-17 16,-35 0-16,-18 17 15,-26 27-15,-26-10 16,-34 1-16,-53 8 16,18-8-16,26-18 15,9-26-15,16-17 16,19-17 0,25-9-16,9-17 15,9 8-15</inkml:trace>
  <inkml:trace contextRef="#ctx0" brushRef="#br0" timeOffset="43492.44">15988 3775 0,'0'0'0,"0"0"16,0 0-1,0 8-15,17 27 0,9 26 16,9 8 0,-1 0-16,1-8 15,0 8 1,0-8-16,8-9 0,1-9 15,-1-8-15,-17-18 16,9-8 0,8-18-16,9-17 0,9 0 15,-18-8 1,1 8-16,-18 0 16,-17 8-1,-1 1-15,1 8 0,-9 1 16,0-1-16,0 9 15,0 0 1,0 0-16,0 0 16,0 9-16,35 34 15,17 35 1,26 0-16,44 0 16,-1-9-16,-25-34 15,-62-27-15</inkml:trace>
  <inkml:trace contextRef="#ctx0" brushRef="#br0" timeOffset="43965.23">16925 2822 0,'0'0'0,"0"0"0,0 26 16,0 61-16,0 25 16,0 18-16,0 17 15,0-34-15,0-44 16,0-8 0,0 0-16,18-9 15,17-1-15,17-7 16,8-10-16,10-8 15,-1-17-15,18-18 16,35 1-16,-18 8 16,-34 0-16,-27 8 15,0 10 1,1 16-16,-1 18 0,-17-8 16,-8 8-1,-10 17-15,-16 26 16,-1-8-16,-17-9 15,-26-18-15,-9-25 16,9-9-16,8-17 16,18-18-1,0-34-15,-8-35 0,16 43 16</inkml:trace>
  <inkml:trace contextRef="#ctx0" brushRef="#br0" timeOffset="44207.94">18080 2839 0,'0'0'0,"0"0"0,0 9 16,27 34-16,25 53 15,-9 42-15,9 44 16,-8 0-16,-1 9 15,0-10-15,-8-42 16,0 17-16,-9-17 16,0-18-1,-17-35-15,-9-16 0,0-44 16</inkml:trace>
  <inkml:trace contextRef="#ctx0" brushRef="#br0" timeOffset="44577.75">17959 4156 0,'0'0'0,"0"0"0,9-9 15,25 1 1,27-18-16,26 0 16,52 0-1,9 17-15,-18 18 0,17 8 16,-8 9-16,-43-9 15,-35 1 1,-1-10-16,-16 1 16,-9 0-16,-9-1 15,-18-8 1,1 0-16,0 0 16,-9 0-16,0-8 15,-9-27-15,0-17 16,1-26-16,8 0 15,17 17-15,9 1 16,35-27-16,17 1 16,0 8-16,0 8 15,-43 44 1</inkml:trace>
  <inkml:trace contextRef="#ctx0" brushRef="#br0" timeOffset="44987.58">20199 3680 0,'0'0'0,"0"0"0,-8 0 0,-1 0 16,-8 0 0,-18 26-16,-8 17 15,-18 17-15,9 18 16,17-8-16,9-27 15,8-17-15,18 0 16,18 0-16,-1-17 16,27-1-16,34-16 15,26-27 1,0-26-16,-34 1 16,-18 8-16,-26 17 15,0 18-15,-17-1 16,-1 1-16,1 17 15,0 0-15,8 9 16,0 25-16,18 36 16,17 16-1,0 18-15,18 9 0,-18-18 16,-9-26 0,-17-34-16,-17-18 15</inkml:trace>
  <inkml:trace contextRef="#ctx0" brushRef="#br0" timeOffset="45377.77">20920 3506 0,'0'0'0,"0"0"0,9 18 0,17 16 16,35 27-16,8 17 15,1 0 1,-18-18-16,-17-25 0,-9-9 16,-18-17-1,1-1-15,0-16 16,-1-10 0,1-8-16,0-17 15,-1 0-15,1 8 16,0 1-16,-1 16 15,1 10-15,-9 8 16,9 0-16,17 8 16,35 18-16,17 35 15,9 17-15,-27-9 16,-16-26 0,-9 1-16,-1-10 15,-8-8-15,-8-17 16</inkml:trace>
  <inkml:trace contextRef="#ctx0" brushRef="#br0" timeOffset="45747.74">22700 3307 0,'0'0'0,"0"0"16,0 0-16,-17 0 15,-26 9-15,-36 17 16,1 26-16,26 0 16,17 0-16,9 0 15,9 8 1,8 10-16,18 16 0,34 9 16,10-8-1,-10-26-15,-8-18 16,-18-8-16,-17 8 15,-17 0-15,-27 27 16,-8-10-16,9-8 16,-18-9-1,9-8-15,9-9 0,16-17 16,19-1 0,8-8-16,8 0 15,10 0-15</inkml:trace>
  <inkml:trace contextRef="#ctx0" brushRef="#br0" timeOffset="45957.74">23056 3558 0,'0'0'0,"0"0"0,0 26 16,9 61-16,17 60 15,0 9 1,9 0-16,-9-9 0,9-43 16,0-26-1,-1-26-15,10-26 16,-10-9-16</inkml:trace>
  <inkml:trace contextRef="#ctx0" brushRef="#br0" timeOffset="46837.98">23543 4580 0,'0'0'0,"0"0"0,0 0 16,8-8-16,10-1 16,8-17-1,17-26-15,18-17 0,-9-1 16,-8 1-1,-10-17-15,-16-18 16,-27 8-16,-8 18 16,-9 26-16,-9 9 15,18 26-15,-10 8 16,-7 18 0,-10 43-16,10 17 0,-1 9 15,26 35 1,18 17-16,8-35 15,27-17-15,25-9 16,18-17-16,-9-17 16,-17-27-16,-9-16 15,0-10-15,9-25 16,-9-18 0,-17 9-16,-9 9 15,-18 17-15,1 9 16,0 0-16,8 17 0,9 8 15,26 18 1,9 9-16,-17 8 16,-1-8-16,-17-9 15,0-18-15,-17 1 16,-1-9 0,1-17-16,0-27 15,0-25-15,-1 0 16,-8-9-16,0 9 15,0 8-15,18 18 16,-1 8-16,26 9 16,18 17-16,26 18 15,17 17 1,26 9-16,1-9 0,-44-9 16,-18-8-1,1-1-15,-10-16 16,1-18-16,-17-18 15,-18-8-15,-9-17 16,-17 0-16,-35-35 16,0-9-1,1 18-15,16 26 0,1 25 16,0 27 0,8 0-16,9 8 15,0 9 1,9 26-16,25 52 0,36 43 15,25 44-15,-16-18 16,-36-34 0,0-9-16,-17-9 0,-17-17 15,0-26 1,-1-26-16</inkml:trace>
  <inkml:trace contextRef="#ctx0" brushRef="#br0" timeOffset="47007.71">25427 3905 0,'0'0'0,"0"0"0,9-9 16,26-8 0,43-9-16,9-9 15,-9 9-15,-9 0 16,-43 9-16</inkml:trace>
  <inkml:trace contextRef="#ctx0" brushRef="#br0" timeOffset="47179.61">23621 2692 0,'0'0'0,"0"0"0,0 0 16,0 0-16,0 0 16</inkml:trace>
  <inkml:trace contextRef="#ctx0" brushRef="#br0" timeOffset="70137.78">12470 6607 0,'0'0'0,"0"0"0,0 9 0,0-9 0,0 0 0,0-9 16,18-8 0,8-9-16,17-9 15,9-8-15,9 0 16,0 8-16,43-17 15,35-9-15,0 1 16,52 8-16,9 8 16,26 18-16,34 9 15,-8 17-15,43 17 16,-25 1 0,25 8-16,17 17 15,-42-8-15,16-9 16,-25 0-16,-18 8 15,0-8-15,-26 0 16,-17-8-16,-26-1 16,-9 9-16,-53-9 15,-16 1 1,0-1-16,-10 0 16,-25-8-16,-26 0 15,0-9-15,-9-9 16,-9 9-16</inkml:trace>
  <inkml:trace contextRef="#ctx0" brushRef="#br0" timeOffset="70527.52">17976 6001 0,'0'0'0,"18"0"0,16 17 0,18 9 15,1 26 1,-10 9-16,-17-1 0,0 1 16,-17 43-1,-1 26-15,-16-17 16,-36 8-16,-34 35 16,-17 0-16,8-35 15,17-26 1,18-34-16,18-35 15,34-18-15</inkml:trace>
  <inkml:trace contextRef="#ctx0" brushRef="#br0" timeOffset="71357.53">19305 5828 0,'0'0'0,"-9"0"15,1 0-15,-1 0 16,9 8-16,0 1 16,0 8-1,0 1-15,17 25 16,27 26-16,8 18 0,9-1 16,-18-25-1,0-9-15,27 9 16,17 17-16,8 0 15,-8-18-15,-17-8 16,16-8 0,27-10-16,-8-25 15,-27-1-15,-9-16 0,9-27 16,0-8 0,1-9-16,-19 0 15,-7-9 1,-10-17-16,-17-26 0,-9 9 15,-8 8 1,-9 1-16,-9-18 16,-8 9-16,-9 17 0,0 26 15,0-9 1,0-8-16,0 8 16,8 44-1</inkml:trace>
  <inkml:trace contextRef="#ctx0" brushRef="#br0" timeOffset="71672.46">20008 5966 0,'0'0'16,"0"0"-16,0 0 0,18 26 15,-1 35-15,9 17 16,-8-18 0,16 10-16,1 8 15,17 26-15,0 8 16,0-25-16,-8-9 15,-10-9-15,10 26 16,-18-34-16</inkml:trace>
  <inkml:trace contextRef="#ctx0" brushRef="#br0" timeOffset="72573.25">21198 6217 0,'0'0'0,"0"0"0,0 0 15,0 0-15,0 0 16,0 9 0,9 8-16,-1 1 15,10 16-15,-9 10 16,-1 16-16,1 18 15,0 0-15,-9-8 16,0-10-16,0 1 16,17-18-1,-8-34-15</inkml:trace>
  <inkml:trace contextRef="#ctx0" brushRef="#br0" timeOffset="73227.74">22449 6607 0,'0'-8'0,"0"-1"16,0 0-16,-9 1 15,0-1-15,1 0 16,-10-8 0,-8 8-16,-17 1 0,-35 8 15,-18 0 1,9 17-16,26 0 16,9 18-16,0 0 15,17-1-15,1 1 16,16-9-16,1 0 15,17 0-15,0 0 16,9 0-16,8-9 16,26-8-1,18-1-15,9-16 16,-10-18-16,-7-9 16,-10-17-16,0-34 15,-16 8 1,-1 8-16,-18-16 0,1-27 15,-18 9-15,1 26 16,-1 18 0,-17 8-16,0 0 0,0 0 15,0 17 1,8 0-16,1 18 16,17 8-1,0 9-15,0 0 0,0 0 16,17 18-16,9 34 15,18 52 1,-1 25-16,1 1 16,8 44-16,8-18 15,1-18-15,9 1 16,-1-9 0,-34-70-16</inkml:trace>
  <inkml:trace contextRef="#ctx0" brushRef="#br0" timeOffset="74158.98">12653 11025 0,'0'0'0,"0"0"15,0 0-15,0 0 16,0 0-16,0 8 16,17 18-16,1 26 15,-1 0-15,18 26 16,-1 26-16,10 0 15,-1-17-15,35 8 16,27 0-16,-10 9 16,27 9-1,34-18-15,-8-26 0,51 9 16,19 0 0,25 0-16,26-8 15,-9-18 1,62-18-16,-10-8 0,-25-26 15,34-8-15,-17-10 16,-43 1 0,43 0-16,-44-1 0,-25 10 15,-27-10 1,-34 10-16,-9-1 16,-52 9-1,-35 0-15,-17 0 0,-27 0 16,-8 9-16,-17-1 15,0-8 1</inkml:trace>
  <inkml:trace contextRef="#ctx0" brushRef="#br0" timeOffset="74556.86">17690 11709 0,'8'0'0,"10"9"0,34 8 16,61 26-16,17 18 15,-17 17-15,0 0 16,0 0-16,-18-18 16,-17 18-1,-17 18-15,-26-10 16,-9-16-16,-17 8 16,-9 25-16,-35 1 15,-17 0-15,-26-26 16,8-17-16,1 0 15,-1-27-15,35-16 16,27-18-16</inkml:trace>
  <inkml:trace contextRef="#ctx0" brushRef="#br0" timeOffset="75691.81">19062 11492 0,'0'0'0,"0"0"0,0 9 0,0 17 16,17 17 0,1 27-16,16 25 15,18 35 1,18-26-16,-1-9 0,9 0 15,-17-17-15,0-17 16,0 0 0,8-9-16,18-26 0,0 0 15,-26-18 1,8-25-16,27-18 16,8-25-16,-8-1 15,-27-17-15,-8-35 16,-18-16-16,-8 16 15,-9-26 1,-17-8-16,-9 17 0,-9-17 16,-8-174-1</inkml:trace>
  <inkml:trace contextRef="#ctx0" brushRef="#br0" timeOffset="75937.69">19696 11536 0,'0'0'0,"0"8"16,17 18-16,9 44 16,26 60-1,9 8-15,-18-8 0,10 17 16,-19 1-16,-8-18 15,9-9 1,-9 9-16,-8-26 16,-10-70-1</inkml:trace>
  <inkml:trace contextRef="#ctx0" brushRef="#br0" timeOffset="76323.5">20938 11726 0,'0'0'0,"0"0"0,0 0 16,0 0-1,17 0-15,18 18 16,-1 16-16,1 18 15,-9 18-15,-17-18 16,0-9-16,-18-17 16,0 0-1,1-9-15,-1 0 0,0 1 16,0-10 0,1 1-16,-1 0 15,9-1-15,0 1 16,0 0-16,26 8 15,18 18-15,16-18 16,19-8-16,-1-1 16,-26 1-16</inkml:trace>
  <inkml:trace contextRef="#ctx0" brushRef="#br0" timeOffset="76857.94">22258 11761 0,'0'0'16,"0"0"-16,0 0 0,0 0 15,-9-9 1,-26 1-16,-17-10 0,-17 1 15,8 8-15,17 9 16,1 0 0,8 0-16,9 0 0,9 0 15,8 0 1,9 0-16,0 0 16,0 0-1,0 0-15,0 0 0,0 0 16,0 0-16,9 0 15,-1 9 1,10-9-16,-1 9 0,9-9 16,0 0-1,0 8-15,0 1 16,0 8 0,9 9-16,0 44 0,0 25 15,-9 0 1,-18 9-16,10 26 15,-10-26-15,1-26 16,0-26-16,0-9 16,8-17-16,0 0 15,1-9 1,16-8-16,18-18 16,18-8-16,-27 17 15</inkml:trace>
  <inkml:trace contextRef="#ctx0" brushRef="#br0" timeOffset="84217.35">4898 2268 0,'0'0'0,"-9"8"0,9 1 16,0 8-16,35 9 0,26 18 15,17-10 1,52 1-16,44-26 16,34-27-1,35-16-15,70-18 0,43-26 16,-17-35 0,17-8-16,17 26 15,35-1 1,9-16-16,-26 8 0,-70 43 15,-51 9-15,7 17 16,-59 18 0,-80 17-16,-33 0 15,-18 9-15,-35 8 16,-18 18-16,-34 43 16,-34 26-16,-62 95 15,-78 35-15,-60 17 16,-1-17-16,-42 26 15,7-1 1,19-16-16,-36 52 16,61-53-16,-34 18 15,25-18-15,53-25 16,8-18-16,53-52 16,42 1-16,36-44 15,26-35 1,25-26-16,36-8 15,43 0-15,112-18 16,70-52-16,44-77 16,87-36-16,8 27 15,9-43-15,-44 8 16,-43 43-16,-9-26 16,18 9-1,-78 35-15,-27 26 0,-26 8 16,-60 1-16,0 8 15,-35 17 1,-44 18-16,-26 8 16,-16 9-16,-1 9 15,-18 8-15,1 18 16,-9-9 0,9-9-16</inkml:trace>
  <inkml:trace contextRef="#ctx0" brushRef="#br0" timeOffset="87719.8">27920 6962 0,'-18'18'0,"-51"68"0,-148 183 16,-18 34-16,79-69 0,-35 60 16,43-34-1,-25 17-15,-19 44 16,54-35-16,-54 8 15,19 44-15,25-35 16,-34-17-16,17 8 16,0-25-1,0-26-15,26-27 16,-9-34-16,-104 78 16</inkml:trace>
  <inkml:trace contextRef="#ctx0" brushRef="#br0" timeOffset="88102.84">25471 8132 0,'0'0'0,"0"0"16,8 17-16,36 87 16,25 52-1,35 60-15,1 18 16,-10 17-16,53 44 0,-1-35 15,36 86 1,25 44-16,-8-43 16,34-1-16,18 9 15,-17 18-15,-1 8 16,-8 34-16,-35-7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1275 24575,'-1'0'0,"-1"-1"0,1 1 0,0 0 0,-1 0 0,1 0 0,0 0 0,-1 0 0,1 0 0,-2 0 0,-9 1 0,-225-16 0,1 0 0,-14 10 0,242 6 0,14 1 0,18 2 0,-5-2 0,1-1 0,0-1 0,-1 0 0,1-2 0,-1 0 0,36-10 0,-41 8 0,0-1 0,0 0 0,0-1 0,-1-1 0,0 0 0,0-1 0,-1 0 0,0-1 0,20-20 0,-17 13-1,0-2-1,-2 1 0,0-2 1,-1 0-1,-1-1 0,-1 0 0,-1 0 1,12-38-1,-9 17-232,-2 0-1,-2-1 1,4-70-1,-10 67 201,-2 1 0,-2-1 0,-2 1 0,-2 0 0,-18-70 0,14 80 18,-1 0 0,-2 1 0,-2 0 0,0 1 0,-3 1 0,0 1 0,-33-41 0,18 33 16,29 34 0,0 0 0,0 1 0,-1-1 0,1 1 0,-1 0 0,-6-3 0,10 6 0,1-1 0,-1 1 0,1 0 0,-1-1 0,0 1 0,1 0 0,-1 0 0,1-1 0,-1 1 0,0 0 0,1 0 0,-1 0 0,0 0 0,1 0 0,-1 0 0,0 0 0,1 0 0,-1 0 0,0 0 0,1 0 0,-1 1-1,0-1 1,1 0 0,-1 0 0,1 1 0,-1-1 0,0 0 0,1 1 0,-1-1 0,1 0 0,-1 1 0,1-1 0,-1 1 0,1-1 0,0 1 0,-1-1 0,1 1 0,-1 0 0,0 2 21,0 0 0,1 0 0,-1 0 1,1 0-1,0 0 0,0 0 0,0 0 0,0 6 1,3 11 356,11 37 1,23 60-190,251 682-3135,-245-689-2150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24575,'0'0'0,"0"0"0,4 0 0,5 0 0,8 0 0,17 0 0,25-1 0,24-4 0,12 0 0,7 1 0,-8 1 0,-19 0-8191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0,2 10 0,4 18 0,9 19 0,16 24 0,17 31 0,16 19 0,4-1-1073,-9-21-6045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24575,'6'15'0,"55"100"0,1 14 0,3 23-1165,49 176 0,-89-239 996,-4 1 1,-4 0-1,9 148 0,-25-186-181,-2-1-1,-7 54 0,4-77 271,-2 1 0,-1-1 0,-1-1 0,-1 1 0,-13 26 0,16-41 60,-1-1-1,1 0 1,-2-1-1,0 0 0,0 0 1,-1 0-1,-19 17 1,23-24 118,1-1 0,-1 0 1,1 0-1,-1 0 0,0 0 1,0-1-1,0 0 0,0 0 1,-1 0-1,1 0 0,0-1 0,-1 0 1,1 0-1,-1-1 0,0 0 1,1 0-1,-1 0 0,1 0 1,-1-1-1,1 0 0,-9-2 1,4-1 20,0 0 0,0-1 0,0 0 0,1-1 0,0 0 0,0 0 0,0-1 0,1 0 0,0 0 0,1-1 0,-1 0 0,1 0 0,1-1 0,-7-11 0,2 1-78,0 0 1,2-1-1,0-1 1,1 0-1,-9-43 1,10 28-683,-2-39 1,5-27-5766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24575,'0'0'0,"1"4"0,8 22 0,17 31 0,-10-22 0,31 68 0,40 97-859,28 61-55,11-8 846,-105-214-63,2-1 0,40 51 0,-56-80 131,1 0 0,0-1 0,0 0 0,18 13 0,-23-20 0,-1 1 0,1-1 0,-1 1 0,1-1 0,0 0 0,-1 0 0,1 0 0,0 0 0,0 0 0,0-1 0,0 1 0,0-1 0,0 0 0,0 0 0,0 0 0,0 0 0,0-1 0,0 1 0,-1-1 0,1 1 0,0-1 0,0 0 0,4-2 0,-2 0 50,0 0 0,-1-1 0,1 1 0,-1-1 0,0 0 0,0 0 0,0-1 0,0 1 0,4-9 1,1-1 259,-1-1 0,8-22 0,-1-4-233,-2 0 0,13-75 0,0-92-861,-16-44 603,-13 0 184,1 178-57,6-117-1311,1 128-3873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475 107 24575,'-3'-3'0,"-11"-7"0,0 0 0,-1 1 0,0 1 0,0 1 0,-32-12 0,13 9 0,-64-12 0,71 18 0,-41-1 0,56 5 0,1 1 0,-1 0 0,0 0 0,1 1 0,-23 7 0,31-8 0,1 0 0,-1 0 0,0 0 0,0 1 0,1-1 0,-1 1 0,-4 4 0,7-6 0,-1 1 0,1 0 0,-1-1 0,0 1 0,1 0 0,0 0 0,-1-1 0,1 1 0,-1 0 0,1 0 0,0 0 0,-1-1 0,1 1 0,0 0 0,0 0 0,0 0 0,0 0 0,0 0 0,0 0 0,0 0 0,0 0 0,0-1 0,0 1 0,0 0 0,1 0 0,-1 0 0,0 0 0,1 0 0,-1-1 0,1 2 0,1 1 0,0 0 0,0-1 0,0 1 0,0 0 0,1-1 0,0 0 0,-1 0 0,1 1 0,3 0 0,30 17 0,-5-6 0,51 15 0,36 2 0,53 18 0,-163-45 0,1-1 0,0 1 0,-1 1 0,0 0 0,0 0 0,-1 0 0,1 1 0,7 8 0,-7-5 0,0-1 0,-1 2 0,-1-1 0,1 1 0,-1 0 0,5 14 0,2 8 4,-1 0-1,-3 0 1,11 57-1,3 104-180,-7 56-1840,-12-147-3994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1311 0 24575,'0'0'0,"0"2"0,0 12 0,2 23 0,2 25 0,3 31 0,2 34 0,1 24-1873,-1 13 1873,-4 5 0,-4-4 0,-5-14 0,-6-22 0,0-27 0,1-30-6318</inkml:trace>
  <inkml:trace contextRef="#ctx0" brushRef="#br0" timeOffset="1">1 1239 24575,'0'0'0,"4"2"0,10 4 0,32 8 0,46 4 0,55-2 0,50-6-3125,33-9 3125,18-7-2349,-5-8 2349,-32-3 0,-52 2-2717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85 257 24575,'0'0'0,"0"2"0,-2 4 0,-2 9 0,-5 8 0,-4 5 0,-4 4 0,1 2 0,3 1 0,6-4 0,4-6-8191</inkml:trace>
  <inkml:trace contextRef="#ctx0" brushRef="#br0" timeOffset="1">622 1 24575,'0'0'0,"0"1"0,2 6 0,3 9 0,2 15 0,-2 15 0,-4 12 0,-4 7 0,-5-2 0,-1-7 0,2-10 0,4-14-8191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 1 0,5 6 0,0 0 0,8 13 0,0-1 0,71 92-58,147 146 0,-148-175-482,100 101 593,-16 10-1399,-131-144-4896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24575,'0'0'0,"-2"0"0,-2 0 0,-3 4 0,-6 9 0,-6 21 0,-4 25 0,-2 23 0,2 13 0,1 14 0,2 11 0,2 2-705,3-6 705,2-13 0,3-19 0,3-23-7486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7T16:35:20.1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41">
        <inkml:traceFormat>
          <inkml:channel name="X" type="integer" max="537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0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3-02-07T16:41:15.879"/>
    </inkml:context>
  </inkml:definitions>
  <inkml:trace contextRef="#ctx0" brushRef="#br0">8372 1479 0,'0'0'0,"-9"18"0,0 16 0,0 36 15,-8 60 1,17 26-16,0-18 15,9-17-15,8-25 0,1-1 16,-1 18 0,18-27-16,17-25 15,9-9 1,-1-9-16,1-17 16,-17-17-16,8-1 15,8-16-15,10-10 16,-1-34-16,-17-17 15,-8 9-15,-18-1 16,-17-17-16,-27-26 16,-16-9-16,-10 35 15,1 9-15,-9 8 16,-27-16 0,-25-1-16,9 26 15,34 17-15,9 18 16,0-1-16,0 10 15,17 8-15,17 8 16,1 10-16,17-1 16,0 18-16,17-1 15,18 36 1,61 33-16,25 1 16,-25-34-16,8-27 15,9 0-15,-18-17 16,-25-8-16,-18-10 15,-35 1-15</inkml:trace>
  <inkml:trace contextRef="#ctx0" brushRef="#br0" timeOffset="392.02">9752 2346 0,'0'0'0,"0"0"16,0 0-16,0 0 16,0 0-16,9 0 15,8 8 1,1 10-16,-1-1 0,-8 0 15,-1 1 1,1-1-16,0 18 0,0-1 16,-18 1-1,0 8-15,0-8 16,1-9-16,8 0 16,0-9-16,8 9 15,19 0-15,16 9 16,9-9-16,0-18 15,9 1-15,-18-18 16,-25 9 0</inkml:trace>
  <inkml:trace contextRef="#ctx0" brushRef="#br0" timeOffset="660.31">9735 1895 0,'0'0'0,"0"0"0,0 0 16,0 0 0,0 0-16,0 0 15,-9 18-15,1-1 16,-10 0-16,1-8 15,-1-1-15,18-8 16,0 0-16,0-8 16,0-1-16,9 1 15</inkml:trace>
  <inkml:trace contextRef="#ctx0" brushRef="#br0" timeOffset="1200.02">8380 821 0,'0'0'0,"0"0"0,0 0 15,0 0-15,0 9 0,0-1 16,-8 1 0,-1 0-16,0-1 15,0 1 1,-8 0-16,0-1 0,-1-8 15,1 0-15,8-8 16,1-1 0,8 9-16,0 0 0,0 0 15,17 0 1,18 0-16,34 9 16,-25-1-1</inkml:trace>
  <inkml:trace contextRef="#ctx0" brushRef="#br0" timeOffset="1661.15">11046 1835 0,'0'0'0,"0"0"0,0 0 16,0 0-16,9 0 15,26 8-15,25 1 16,19 0-16,-10-1 15,-17 1 1,-8-9-16,-10-9 0,1 1 16,-9 8-1,-17 0-15</inkml:trace>
  <inkml:trace contextRef="#ctx0" brushRef="#br0" timeOffset="1859.96">11003 2389 0,'0'0'0,"0"0"0,9 0 16,51 0-16,71 17 15,34-8 1,17-26-16,148-35 0</inkml:trace>
  <inkml:trace contextRef="#ctx0" brushRef="#br0" timeOffset="5060.22">13018 1436 0,'0'0'0,"0"0"0,0 0 15,0 0-15,0 0 16,8 17-16,10 18 16,-1 34-1,9 18-15,0-18 16,-9-8-16,10 0 15,7 8-15,-8-9 16,9 1-16,8 0 16,18-1-16,0-16 15,0-18-15,-18-18 16,-8 1 0,-9-18-16,0 1 15,0-18-15,0 0 16,-8-9-16,-1 0 15,0 1-15,1-1 16,16 9-16,10 0 16,17 0-16,8 9 15,-8 0 1,-18 8-16,1 0 0,-18 1 16,0-1-1,0 0-15,0 1 16,-17-18-16,-1-9 15,1-26-15,-9 1 16,-9 8-16,-17-9 16,0 0-16,-9-8 15,9 17-15,18 0 16,8 18 0</inkml:trace>
  <inkml:trace contextRef="#ctx0" brushRef="#br0" timeOffset="5360.23">14520 1731 0,'0'0'0,"0"0"16,0 0-16,17 17 0,9 0 15,0 9 1,-8 0-16,17 18 16,-9 16-1,-9-8-15,-8 0 0,-1-9 16,1 1 0,0-18-16,-1 0 15,1-18 1,0 1-16,-1 0 0,1-9 15</inkml:trace>
  <inkml:trace contextRef="#ctx0" brushRef="#br0" timeOffset="5549.9">14659 1471 0,'0'0'0,"0"0"0,0 0 16,9 8-1,60 10-15,35-18 16,-52 0-16</inkml:trace>
  <inkml:trace contextRef="#ctx0" brushRef="#br0" timeOffset="5803.32">15718 1488 0,'0'0'0,"0"0"16,0 0-16,0 0 15,18 0-15,-1 0 16,9 0-16,0 0 16,0 0-16,0-9 15,0 9-15,-8 0 16</inkml:trace>
  <inkml:trace contextRef="#ctx0" brushRef="#br0" timeOffset="6440.44">16283 1332 0,'0'0'0,"0"0"16,0 0-16,0 18 0,17-1 15,1 17-15,-1 18 16,0 0 0,1 9-16,-10-18 15,10-8-15,-10-9 16,1-17-16</inkml:trace>
  <inkml:trace contextRef="#ctx0" brushRef="#br0" timeOffset="6740.12">16656 709 0,'0'0'0,"18"-9"16,25 18-16,44 25 15,61 53-15,-1 8 16,-43 18-16,-17 25 16,-26 1-16,-26 34 15,-35 0 1,-18 9-16,-51 26 16,-61-35-16,-27-8 15,-25-18-15,17-34 16,-70 17-16,-129 60 15</inkml:trace>
  <inkml:trace contextRef="#ctx0" brushRef="#br0" timeOffset="7160.07">11967 613 0,'0'0'0,"0"0"15,-18 18-15,-25 60 0,-9 17 16,8 43 0,1 44-16,17 9 15,35 25-15,8 10 16,26-19-16,18-25 15,26-8 1,61 8-16,25-61 16,27-43-16,156 17 0</inkml:trace>
  <inkml:trace contextRef="#ctx0" brushRef="#br0" timeOffset="7680.21">15684 1739 0,'0'0'0,"8"-8"0,36-1 16,25-8-16,-25-1 0</inkml:trace>
  <inkml:trace contextRef="#ctx0" brushRef="#br0" timeOffset="8930.29">15484 1601 0,'0'0'0,"-9"0"15,-8-9-15,-9 0 16,-18 9-16,10 0 15,-1 0-15,9 0 16,8 0-16,1 0 16,17 0-16,0 0 15,17-8-15,36-1 16,7 0 0,10-8-16,25 0 15,18 8-15,-26 0 16,-26 9-16,-18 0 15,-8 0-15,-9 0 16,-9 0-16,-8 0 16,-9 0-16,0 0 15,-26 0 1,-35-8-16,-8 8 0,-1 0 16,-25 0-1,-27 0-15,27 0 16,25 0-16,27 0 0,8 0 15,18 0 1,-1 0-16,10 0 16,8 0-1,0 0-15,34 0 0,27 0 16,9-9 0,8 9-16,26 0 15,9 0-15,-18 0 16,-34 0-16,-26 0 15,-9 0-15,0 0 16,-17 0 0,-1 0-16,-16 0 0,-18 0 15,-35-9 1,26 9-16</inkml:trace>
  <inkml:trace contextRef="#ctx0" brushRef="#br0" timeOffset="9990.23">18263 1436 0,'0'0'0,"0"0"15,9 26-15,-9-26 0,0 0 16,0 9 0,0 25-16,0 36 15,8 8-15,1 0 0,8 8 16,18 18-1,0 9-15,8-18 16,-8-34-16,8-18 16,-8 0-16,-9-17 15,-9 0 1,-8-17-16,0 0 16,0-1-16,-1-8 15,1-8-15,8-1 16,1-17-16,-1-17 15,9-9-15,-9 0 16,27 8-16,17 10 16,8 16-1,1 10-15,8 8 16,35 0-16,8 8 16,-25 1-16,-27-9 15,-25-9 1,-18 1-16,0-18 15,-9 0-15,-8 0 16,-9-17-16,-26-53 16,-44-25-16,-8 34 15,17 27-15,1-1 16,-1 9-16,9 0 16,17 17-1,9 10-15,26 7 16,0 10-16,0 8 15</inkml:trace>
  <inkml:trace contextRef="#ctx0" brushRef="#br0" timeOffset="10360.25">20347 1817 0,'0'0'0,"-9"0"0,-8 0 15,-26 9-15,-1 8 16,-8 1-16,17-1 16,1 9-1,-1 9-15,17 16 16,18 19-16,0-10 0,18-16 15,8 8 1,26 0-16,0-9 16,-17-8-16,-9-9 15,-17 0-15,-27 8 16,-17 18 0,-17-8-16,-52-19 15,-35 1-15,26-17 16,70-18-16</inkml:trace>
  <inkml:trace contextRef="#ctx0" brushRef="#br0" timeOffset="11170.37">4273 3827 0,'0'0'0,"0"-9"0,26 0 0,43 1 16,53 8-16,-18 17 16,0 18-1,18 25-15,-18 1 0,-35-18 16,-34 1-16,-17-10 15,-18 27 1,-27 26-16,-25 8 0,-8-9 16,-1-25-1,-9 8-15,-8-8 16,17-9 0,18-9-16,26 1 15,17-18-15,17 0 0,18 8 16,34-8-1,61 0-15,18-9 16,-35-8-16,9-9 16,8-9-16,-17 1 15,-44 8 1,-43 8-16</inkml:trace>
  <inkml:trace contextRef="#ctx0" brushRef="#br0" timeOffset="11489.93">5975 3576 0,'0'0'0,"0"0"0,0 0 0,0 0 16,17 17-1,0 0-15,10 35 16,7 43-16,-8 18 16,0-18-16,-8 9 15,8 26-15,0 0 16,0-35-16,0 1 16,9 16-16,-9-8 15,0-34-15,-18-36 16,1-16-16,0-1 15,0-8-15</inkml:trace>
  <inkml:trace contextRef="#ctx0" brushRef="#br0" timeOffset="11774.19">6574 3680 0,'0'0'0,"0"0"0,0 0 16,0 0 0,0 0-16,17 8 15,27 27-15,17 34 16,17 26-16,-9-8 16,-25-18-1,-1 27-15,0 16 0,-17-17 16,-17-34-1,0-9-15,0-9 16,-9 9-16,0-26 16,0-17-16</inkml:trace>
  <inkml:trace contextRef="#ctx0" brushRef="#br0" timeOffset="11959.84">6409 4537 0,'0'0'0,"0"0"0,0-9 16,17-17 0,18 0-16,17-26 15,44-8 1,-1 8-16,1 9 0,-18-1 16,-52 27-1</inkml:trace>
  <inkml:trace contextRef="#ctx0" brushRef="#br0" timeOffset="12215.17">7529 4095 0,'0'0'0,"0"0"0,0 0 16,0 0-16,18 0 0,-1 18 15,0 8 1,9 17-16,0 26 15,0 0-15,-17-8 16,0-18-16,-1 1 16,1-10-16,9 1 15,-1 0 1,0-9-16,9-9 0,9-8 16,-9-9-1,-9 0-15</inkml:trace>
  <inkml:trace contextRef="#ctx0" brushRef="#br0" timeOffset="12390.19">7486 3480 0,'0'0'16,"0"0"-16,0 9 15,17 17-15,35 43 0,35-8 16,-35-44 0</inkml:trace>
  <inkml:trace contextRef="#ctx0" brushRef="#br0" timeOffset="12990.1">8919 4095 0,'0'0'0,"0"0"0,0 0 16,26 26-16,17 52 15,18 35-15,-18-18 16,-8-17 0,0 9-16,-9-9 0,0-18 15,-9-16 1,1-18-16,-10 0 16,1-18-1,0 1-15,8-18 0,9-17 16,9-17-1,0-9-15,-1-17 16,10-1-16,-10 18 16,1 9-16,-9 17 15,0 9-15,18 17 16,25 8 0,44 10-16,-9 8 15,-17-9-15,-9 0 16,27-8-16,-19-9 15,-25-9-15,-17 1 16,-10-18-16,-8-18 16,-17-8-16,-26-8 15,-18-1 1,-17-17-16,0 0 16,17 18-16,0 16 15,18 10-15,0 8 16,8-9-16,9 26 0</inkml:trace>
  <inkml:trace contextRef="#ctx0" brushRef="#br0" timeOffset="13329.88">10664 4355 0,'0'0'0,"0"0"0,9 0 0,17 0 15,35 26-15,8 9 16,-8-1-16,-18-8 16,-17-8-16,0-1 15,-17 0-15,0 1 16,8-1-16,-8 9 15,0 0-15,-1 0 16,1 0-16,0 0 16,-1 0-1,10 0-15,8-9 16,26-8-16,17-26 16,9-9-16,-43 17 15</inkml:trace>
  <inkml:trace contextRef="#ctx0" brushRef="#br0" timeOffset="13891.74">9327 3203 0,'0'0'0,"0"0"0,0 0 15,0 0 1,0 0-16,0 0 0,0 0 15,0 0 1,0 0-16,0 0 16,0 0-16,0 0 15,0 0-15,0 0 16,0 0-16,0 0 16,0 0-1,0 0-15,17 0 0,1 0 16,16 9-16,1 8 15,0 0 1,-1 9-16,-7 0 0,-1 0 16,-18 0-1,1-8-15,0-10 16,-9 1 0,0 0-16,0-9 15,0 0-15,-9 0 16,9-9-16,0 0 15,9-8-15,17 0 16,-9 8-16</inkml:trace>
  <inkml:trace contextRef="#ctx0" brushRef="#br0" timeOffset="14309.91">12262 3879 0,'0'0'0,"0"0"0,17 0 0,1 0 16,34 0-16,26 0 15,9 0-15,-18 0 16,-17-9-16,-17 0 16,-9 9-1,0-8-15,0-1 16,-17 0-16</inkml:trace>
  <inkml:trace contextRef="#ctx0" brushRef="#br0" timeOffset="14469.84">12062 4537 0,'0'0'0,"18"-9"0,60-17 0,43 0 16,53 9-1,-9 8-15,-104 18 0</inkml:trace>
  <inkml:trace contextRef="#ctx0" brushRef="#br0" timeOffset="14863.27">13808 3628 0,'0'0'0,"0"0"0,0 0 0,0 8 15,17 53 1,9 51-16,9 18 16,0 9-1,-1 26-15,1-10 16,-17-25-16,-1 0 16,-8-17-16,-9-35 15,0-18-15,0-25 16,-18-18-16,10-8 15</inkml:trace>
  <inkml:trace contextRef="#ctx0" brushRef="#br0" timeOffset="15159.96">13921 3480 0,'0'-8'0,"8"-10"0,27-8 15,26-8-15,0 16 16,17 10-16,0 16 16,0 18-1,-17 18-15,-18 8 16,-17-9-16,-17-8 16,-26 17-16,-18 0 15,-8 17-15,-9 9 16,-9-9-16,-17-8 15,8-18-15,1-8 16,17-9 0,25-18-16</inkml:trace>
  <inkml:trace contextRef="#ctx0" brushRef="#br0" timeOffset="15764.89">14589 4295 0,'0'0'0,"0"0"0,0 8 15,0 44-15,9 9 16,-9 8-16,-9 9 16,9 9-16,0-27 15,-8-25-15,-1-9 16,0-17-16,1-1 15,-1-16 1,0-10-16,-17-8 16,0 0-16,9-17 15,-1-18-15,18-25 16,0 25-16,18 18 16,-1 8-1,9 0-15,9 18 0,8 8 16,27 27-16,-1 16 15,10 10 1,-19-1-16,-16-8 0,-18-9 16,0 0-1,-9 0-15,-8-9 16,0-8 0,-1-1-16,-8-8 15,0 0-15,0-8 0,9-1 16,0-17-1,8-17-15,0-9 16,1 0-16,-1 17 16,0 9-16,10 9 15,16 8 1,9 18-16,9 25 0,0 10 16,-1 16-1,10 10-15,-1 16 16,-8-8-16,-17-8 15,-10-1-15,10-26 16,-18-26-16</inkml:trace>
  <inkml:trace contextRef="#ctx0" brushRef="#br0" timeOffset="15992.79">15883 4554 0,'0'0'0,"0"0"0,0 9 15,18 34 1,-1 35-16,0 0 16,-8-17-16,-9-18 15,0-17-15,0-17 16,0-1-16,0-8 15</inkml:trace>
  <inkml:trace contextRef="#ctx0" brushRef="#br0" timeOffset="16159.96">15579 4182 0,'0'0'0,"0"0"15,0 0-15,0 0 16,0 0-16,0 0 15,0 0-15,26 0 16,44 0 0,8-9-16,-43 9 0</inkml:trace>
  <inkml:trace contextRef="#ctx0" brushRef="#br0" timeOffset="16343.7">16587 4450 0,'0'0'0,"0"0"0,26-8 15,35 8-15,17 8 16,35 1 0,34-9-16,-25 0 15,-70 9-15</inkml:trace>
  <inkml:trace contextRef="#ctx0" brushRef="#br0" timeOffset="16646.23">18054 3272 0,'0'0'0,"0"0"16,0 0-16,9 35 0,8 52 15,10 25 1,7 44-16,10 9 16,-18-35-16,-9-9 15,9 26-15,-8-43 16,-10-26-16,1 0 15,8 9-15,-17 25 16,-8-16-16,8-62 16</inkml:trace>
  <inkml:trace contextRef="#ctx0" brushRef="#br0" timeOffset="16939.82">18046 3324 0,'0'0'0,"8"-8"0,27-1 0,35 9 0,60 9 16,9 25 0,-35 18-16,-34 18 15,-18-10-15,-18-16 16,-16-10-16,-10 18 15,-16 9-15,-27-1 16,-26 18 0,-34-8-16,17-18 0,17-9 15,17-17 1,36-9-16</inkml:trace>
  <inkml:trace contextRef="#ctx0" brushRef="#br0" timeOffset="17320.2">18732 4624 0,'0'0'0,"0"0"15,0 0-15,0 0 16,0 0-16,17-9 15,1 0-15,8 1 16,8-18 0,-8-26-16,0-9 15,-17-8 1,0 17-16,-18 17 16,0 1-16,-8 16 15,0 1-15,-1 17 16,1 0-16,8 26 15,-8 17-15,17 26 16,26 1-16,26 8 16,26 26-16,0-9 15,1-26-15,-1-25 16,17-18 0,-34-9-16</inkml:trace>
  <inkml:trace contextRef="#ctx0" brushRef="#br0" timeOffset="17524.03">19626 4476 0,'0'0'0,"0"0"0,0 0 15,0 35-15,9 43 16,0 35-16,-1-35 15,1-18-15,-18-16 16,9-10-16,0-25 16</inkml:trace>
  <inkml:trace contextRef="#ctx0" brushRef="#br0" timeOffset="17683.68">19331 3905 0,'0'0'0,"0"0"0,0 0 0,17 17 15,27 0 1,-18-8-16</inkml:trace>
  <inkml:trace contextRef="#ctx0" brushRef="#br0" timeOffset="17890.11">20113 4424 0,'0'0'0,"0"0"0,26 0 15,34 18-15,27-1 16,9-8-1,25-18-15,27-43 16,-35-9-16,-70 44 16</inkml:trace>
  <inkml:trace contextRef="#ctx0" brushRef="#br0" timeOffset="18177.11">20859 3238 0,'0'0'0,"0"0"0,0 0 0,9 34 16,17 79-1,0 34-15,0 44 16,-8-1-16,-1 1 15,0 0-15,1-44 16,-1 9-16,0-26 16,1-61-16,-9-17 15,-1-17-15,-8-18 16</inkml:trace>
  <inkml:trace contextRef="#ctx0" brushRef="#br0" timeOffset="18512.8">21710 3766 0,'0'0'0,"0"0"16,-17 0-16,-18 17 0,-25 27 15,-1 25 1,0-8-16,-17-1 15,0-16-15,17-18 16,17 0-16,10-9 16,16-8-16,1-1 15,17 1 1,0 0-16,26 17 0,17 17 16,18 9-1,0 8-15,26 1 16,-9-18-16,0-8 0,-8-9 15,-27-9 1,-26-8-16</inkml:trace>
  <inkml:trace contextRef="#ctx0" brushRef="#br0" timeOffset="18740.06">21875 4113 0,'0'0'0,"0"0"16,0 0 0,0 8-16,9 44 0,9 35 15,-1 8 1,0 0-16,9 9 16,-17 9-1,-9-35-15,0-35 0,-9-8 16,-8 0-16,8-18 15</inkml:trace>
  <inkml:trace contextRef="#ctx0" brushRef="#br0" timeOffset="19010.2">21867 3965 0,'0'0'0,"8"0"0,45 9 16,33 26-16,1 17 16,-26 8-16,0 36 15,-26 7-15,-27-25 16,-8 9-16,-17 8 16,-18-17-1,-17 0-15,0-26 0,8-8 16,10-18-16,8-9 15,8-8 1,10-1-16</inkml:trace>
  <inkml:trace contextRef="#ctx0" brushRef="#br0" timeOffset="19180.24">22657 4606 0,'0'0'0,"0"0"15,9 18-15,8 16 0,-8 36 16,-1 8 0,-16-18-16,8-25 15,0-9 1,0-18-16</inkml:trace>
  <inkml:trace contextRef="#ctx0" brushRef="#br0" timeOffset="19345.04">22761 3939 0,'0'0'0,"0"0"16,0 0-16,0 9 15,9 8-15,-9 1 16</inkml:trace>
  <inkml:trace contextRef="#ctx0" brushRef="#br0" timeOffset="19640.14">23621 3602 0,'0'0'0,"0"0"0,0 0 16,-9 0-16,1 17 16,-1 44-1,9 42-15,0 10 16,17 8-16,1 27 16,-1-10-16,18-43 15,8-8 1,9-9-16,0-26 15,0-26-15,9-17 16,-17-18-16,-18 9 16</inkml:trace>
  <inkml:trace contextRef="#ctx0" brushRef="#br0" timeOffset="20075.41">24185 4121 0,'0'0'0,"0"0"0,0 0 15,0 0-15,0 0 16,0 0-16,0 0 15,0 9 1,18 17-16,17 26 16,34 35-16,0-10 15,-16-25-15,-19-26 16,-8 0-16,0-8 16,0-10-16,1 1 15,-1 0-15,-9-1 16,0-8-1,1-8-15,-1-1 0,0 0 16,9 1 0,1-1-16,7 0 15,1 1-15,0-1 16,-9 0 0,0 1-16,0-10 15,0-8-15,-9-8 16,-8-10-16,0 1 0,-9-17 15,-35-44 1,-17-9-16,-9 26 16,9 27-16,0 16 15,17 10 1,9 16-16,9 1 16,17 17-16</inkml:trace>
  <inkml:trace contextRef="#ctx0" brushRef="#br0" timeOffset="20340.32">25358 4537 0,'0'0'0,"-9"0"0,0 26 0,-17 26 15,-8 35 1,-1-9-16,0-18 16,18-16-1,-1-19-15,18 1 0,18 0 16,17-17 0,8 0-16,18-53 15,-18 1-15</inkml:trace>
  <inkml:trace contextRef="#ctx0" brushRef="#br0" timeOffset="20719.96">25896 4182 0,'0'0'0,"0"0"0,0 0 16,0 0 0,18 0-16,25 9 0,9-9 15,9-9 1,-18 0-16,1-25 16,8-44-1,0-9-15,-26 35 0,-9 26 16</inkml:trace>
  <inkml:trace contextRef="#ctx0" brushRef="#br0" timeOffset="20904.4">26443 3827 0,'0'0'0,"0"0"0,0 0 16,18 17 0,-1 18-16,9 8 0,0 0 15,-17-8-15,0-9 16,-1 0-1,1-9-15,0-8 0,-9 0 16,0-1 0,8 1-16</inkml:trace>
  <inkml:trace contextRef="#ctx0" brushRef="#br0" timeOffset="21140.34">26834 3229 0,'0'0'0,"17"0"16,53 9-16,25 43 15,27 78 1,17 86-16,-35 35 16,-69 18-16,-44-35 15,-43-52-15,-26-18 16,-9-60-16,-17-17 15,0-27-15,17-34 16,43-8-16</inkml:trace>
  <inkml:trace contextRef="#ctx0" brushRef="#br0" timeOffset="27005.64">5775 6391 0,'0'0'0,"0"0"0,0 0 0,0 0 16,0 0-16,0 0 15,0 0-15,0 0 16,0 0-16,0 0 15,0 0 1,0 17-16,0 26 16,0 18-16,0 8 15,0-8-15,9-9 16,8 26-16,0 26 16,1-18-16,-10-16 15,1-27-15,0-8 16,0-9-16,-1 0 15,-16-9 1,-1-8-16</inkml:trace>
  <inkml:trace contextRef="#ctx0" brushRef="#br0" timeOffset="27290.22">5124 6174 0,'0'0'0,"0"0"0,0 0 0,0 0 16,26 0-16,43 0 16,61 0-1,-8 9-15,17-1 0,35-8 16,-44-8-16,-17-1 15,8-8 1,-25-1-16,-18-16 0,-8-9 16,-44 34-1</inkml:trace>
  <inkml:trace contextRef="#ctx0" brushRef="#br0" timeOffset="27999.94">6947 5386 0,'0'0'0,"0"0"0,0 0 0,-8 9 16,-1 8-16,0 9 16,-17 17-16,-8 18 15,-10 25-15,9-16 16,18-27-16,-9 0 15,17-17 1</inkml:trace>
  <inkml:trace contextRef="#ctx0" brushRef="#br0" timeOffset="28805.29">6843 7023 0,'0'0'0,"0"0"0,0-9 0,-9 1 16,-8-10 0,-9 1-1,0 0-15,-9 8 16,9 0-16,0 9 16,0 0-16,0 0 15,9 9-15,-1 8 16,10 1-16,8 8 15,0 0-15,17 0 16,0 0-16,18-9 16,9 0-1,-1-8-15,0-18 16,-8-17-16,-9-17 16,0 0-16,0-1 15,-8-8-15,-10-34 16,-16-10-16,-1 1 15,0 26-15,-8 0 16,-9-1-16,8 1 16,1 17-1,0 17-15,8 18 16,9 0-16,0 17 16,0 0-16,17 17 15,1 26-15,17 61 16,8 26-16,-17-8 15,9 16-15,-1-8 16,-7-35-16,7-17 16,1-8-1,-18-27-15,-8-26 16</inkml:trace>
  <inkml:trace contextRef="#ctx0" brushRef="#br0" timeOffset="29159.85">7442 7110 0,'0'0'0,"0"0"16,0 0-1,0 0-15,0 0 0,18 8 16,16 10-16,19-10 15,-1 1 1,8-9-16,-16-9 0,-18-17 16,0-8-1,0-10-15,-17 1 16,-9 8 0,-18 1-16,-16-10 0,-10 10 15,1 8-15,8 8 16,9 18-1,0 0-15,0 18 0,0 25 16,8 44 0,18 8-16,9-60 15</inkml:trace>
  <inkml:trace contextRef="#ctx0" brushRef="#br0" timeOffset="30590.35">8285 6858 0,'0'0'0,"0"18"0,8 34 0,1 34 16,0 18-1,-9 9-15,8-18 16,1-26-16,-9-17 16,9-8-16,-1-18 15,1-9-15</inkml:trace>
  <inkml:trace contextRef="#ctx0" brushRef="#br0" timeOffset="30781.07">7972 6339 0,'0'0'0,"0"0"16,0 0-16,9 0 16,52 8-16,-18 1 15</inkml:trace>
  <inkml:trace contextRef="#ctx0" brushRef="#br0" timeOffset="31259.94">9509 5923 0,'0'0'0,"0"0"0,0 0 16,0 35-16,0 51 15,0 18 1,0 0-16,0 26 0,0 0 16,9-35-1,0-34-15,-1-18 16,1-8-16,0-9 15,-9-9-15,8-8 16,-8-9-16</inkml:trace>
  <inkml:trace contextRef="#ctx0" brushRef="#br0" timeOffset="31540.2">9257 5923 0,'0'0'0,"0"0"0,0 0 16,26 0-16,53 0 16,25 0-16,-9 0 15,9 0-15,9 0 16,-8 0-16,-27-9 15,-17 9 1,-18 0-16,0 0 0,-25 0 16,-10 0-1,1 0-15</inkml:trace>
  <inkml:trace contextRef="#ctx0" brushRef="#br0" timeOffset="31720.22">9683 6460 0,'0'0'0,"0"0"0,0 0 0,0-9 15,26 1 1,43-1-16,18 9 16,-9 0-1,-8-9-15,-44 9 0</inkml:trace>
  <inkml:trace contextRef="#ctx0" brushRef="#br0" timeOffset="31942.02">9752 6798 0,'0'0'0,"0"0"15,0 0-15,0 0 16,0 0-16,18 0 16,25 8-16,27 1 15,-1-18-15,-8 9 16,-35 0 0</inkml:trace>
  <inkml:trace contextRef="#ctx0" brushRef="#br0" timeOffset="32169.85">10629 5447 0,'0'0'0,"0"0"15,0 0-15,0 8 0,-8 27 16,-1 51-16,0 27 16,9-35-16,0-9 15,0-34 1</inkml:trace>
  <inkml:trace contextRef="#ctx0" brushRef="#br0" timeOffset="32707.71">10725 6754 0,'0'0'0,"0"-8"0,-9-18 0,9 0 15,-8 0-15,-1 9 16,0-1 0,1 1-16,-10 8 15,-8 1-15,0-1 16,0 9-16,0 0 16,0 9-1,9 8-15,-1 0 0,18 1 16,0-1-16,9 0 15,8 0 1,1 1-16,-1-10 0,0 1 16,1 0-1,-1-1-15,9-8 16,0 0-16,-17 0 16,0 0-16,-1 0 15,1 9-15,0-9 16,-1 17-1,10 27-15,-1 42 16,0 18-16,1-26 16,-1 9-16,9 17 15,0-18-15,-8-16 16,8-18 0,-9-26-16,-8-9 15</inkml:trace>
  <inkml:trace contextRef="#ctx0" brushRef="#br0" timeOffset="32910.12">11159 6858 0,'0'0'0,"0"0"0,0 0 15,0 0-15,0 9 16,0 26-1,0 17-15,9 0 16,0-9-16,-9 0 16,8-17-16,1-8 15</inkml:trace>
  <inkml:trace contextRef="#ctx0" brushRef="#br0" timeOffset="33370.12">9761 5169 0,'0'0'0,"0"0"0,0 0 16,0 9-16,0 26 15,0 17-15,0-9 16,-9 0-16,1-17 16,-1 0-1,9-17-15,-9 0 16,1-1-16,-1-8 16,0-8-16,1-10 15,8-8 1,0 9-16,0 8 0,0 9 15</inkml:trace>
  <inkml:trace contextRef="#ctx0" brushRef="#br0" timeOffset="33810.06">12088 6365 0,'0'0'0,"0"0"0,18 0 0,34 0 16,17 0-16,1 8 16,-1 1-16,9 0 15,1-1-15,-10-8 16,-43 0 0</inkml:trace>
  <inkml:trace contextRef="#ctx0" brushRef="#br0" timeOffset="34025.11">11949 6850 0,'0'0'0,"0"0"0,0 0 15,9-9-15,61 9 16,42 0-16,1-9 15,-17 9-15,34-8 16,218-10-16</inkml:trace>
  <inkml:trace contextRef="#ctx0" brushRef="#br0" timeOffset="34259.69">13365 6512 0,'0'0'0,"9"0"16,51 0-16,36 17 15,17-8 1,-61-9-16</inkml:trace>
  <inkml:trace contextRef="#ctx0" brushRef="#br0" timeOffset="34560.12">14459 6027 0,'0'0'0,"0"0"16,0 0-1,0 17-15,18 52 0,8 27 16,0 25-1,0 26-15,0-17 16,-18-9-16,1-17 16,0-17-16,-9-18 15,8-17-15,-8-26 16,0-17 0</inkml:trace>
  <inkml:trace contextRef="#ctx0" brushRef="#br0" timeOffset="34820.06">14268 5992 0,'0'0'0,"0"0"16,26-8-16,35 8 0,17 0 15,0 0 1,26 17-16,9 0 16,-17 9-16,-18-8 15,-17-10-15,-18-16 16,-17-1 0,-17 9-16</inkml:trace>
  <inkml:trace contextRef="#ctx0" brushRef="#br0" timeOffset="35010.19">14728 6685 0,'0'0'0,"9"-9"0,26 1 0,26-1 16,-1 9-16,1 0 15,-9 9 1,-34-1-16</inkml:trace>
  <inkml:trace contextRef="#ctx0" brushRef="#br0" timeOffset="35222.56">14954 7006 0,'0'0'0,"0"0"0,0 0 15,9 0-15,8 17 16,9-8-16,9-1 16,17 1-1,35-35-15,-18 0 16</inkml:trace>
  <inkml:trace contextRef="#ctx0" brushRef="#br0" timeOffset="35470.11">15588 5698 0,'0'0'0,"0"0"0,0 26 15,0 26 1,0 43-16,17 44 0,1-18 16,-9-35-1,-1-16-15,-8-44 16</inkml:trace>
  <inkml:trace contextRef="#ctx0" brushRef="#br0" timeOffset="35955.37">16109 6642 0,'0'0'0,"0"0"16,0 0-16,0 0 16,-9 0-16,1 0 15,-1 17 1,0 0-16,-17 9 0,0 0 16,0 0-1,9 0-15,0 0 16,-1 0-16,9 9 15,9-9-15,0 0 16,9 0-16,0-9 16,0-8-1,-1 0-15,1-1 0,8-8 16,1 0 0,-1 0-16,0 0 15,1 0-15,-1 18 0,0-1 16,1 18-1,-9 17-15,8 17 16,0 35 0,9 8-16,-8-16 15,-1-36-15,0 10 16,1-18-16,8-26 16,-17-9-1</inkml:trace>
  <inkml:trace contextRef="#ctx0" brushRef="#br0" timeOffset="36160.14">16595 6884 0,'0'0'0,"0"0"0,0 0 15,0 35 1,9 43-16,0 0 15,0-9-15,-1 9 16,1 0-16,0-26 16,-1-35-16,1-8 15</inkml:trace>
  <inkml:trace contextRef="#ctx0" brushRef="#br0" timeOffset="36320.08">16630 6477 0,'0'0'0,"0"0"15,0 0-15,0 0 0,9 9 16,26 26 0,17-9-16,-26-9 0</inkml:trace>
  <inkml:trace contextRef="#ctx0" brushRef="#br0" timeOffset="36520.1">17516 6997 0,'0'0'0,"0"0"0,0 0 16,26 9-16,17 8 0,44-8 15,44-9 1,25-35-16,148-78 16</inkml:trace>
  <inkml:trace contextRef="#ctx0" brushRef="#br0" timeOffset="36899.76">18853 5862 0,'0'0'0,"-8"0"0,-1 0 16,-17 18-1,-9 25-15,-8 26 0,-9 35 16,17-9 0,18-8-16,8 43 15,18 9-15,17-44 0,17-9 31,27 18-31,8-8 0,0-27 16,-9-8 0,-43-35-16</inkml:trace>
  <inkml:trace contextRef="#ctx0" brushRef="#br0" timeOffset="37160.05">19149 5966 0,'0'0'0,"0"0"15,0 0-15,17 18 16,44 34-16,34 43 16,-8-9-16,-17-8 15,-1 18 1,1 8-16,-1-18 15,-17-16-15,-8-27 16,-18-17-16,-18-18 16,10 1-16,-10 0 15</inkml:trace>
  <inkml:trace contextRef="#ctx0" brushRef="#br0" timeOffset="37356.81">19791 5966 0,'0'0'0,"0"0"0,-8 0 0,-1 0 15,-17 26-15,-9 44 16,0 25 0,-8 26-16,-9 35 0,8-26 15,27-35-15,26-60 16</inkml:trace>
  <inkml:trace contextRef="#ctx0" brushRef="#br0" timeOffset="39300.14">20738 7265 0,'0'0'0,"0"0"0,0 0 16,-9 0-16,0 0 16,-17-8-16,0 8 15,0 0-15,0 0 16,-17-9-16,-1 9 16,1 0-1,8 0-15,9 0 16,9 0-16,-1 0 0,18 0 15,0 9 1,0 8-16,18 0 16,-1-8-16,18 0 15,0-9-15,8-9 16,1 0 0,-10-25-16,10-27 0,-10-17 15,-16 0 1,-18-8-16,-9-27 15,-17-8-15,-9 17 0,9 43 16,9 18 0,0 8-16,-1 18 15,9 0 1,1 17-16,8 0 0,0 8 16,0 44-1,8 26-15,19 17 16,25 44-16,8 0 0,-7-35 15,-10-26 1,-8-18-16,-1 9 16,1 9-1,-9 0-15,-17-52 0</inkml:trace>
  <inkml:trace contextRef="#ctx0" brushRef="#br0" timeOffset="39494.83">21077 6867 0,'0'0'0,"0"0"0,0 0 16,0 0-16,0 9 0,8 43 16,1 17-1,0-17-15,-1-9 16,1-8-16,0-18 15</inkml:trace>
  <inkml:trace contextRef="#ctx0" brushRef="#br0" timeOffset="39670.05">21016 6477 0,'0'0'0,"0"0"0,0 0 16,0 0-16,0 0 16,17 18-16,18-10 15,-9 1 1</inkml:trace>
  <inkml:trace contextRef="#ctx0" brushRef="#br0" timeOffset="39870.17">21797 6884 0,'0'0'0,"0"0"0,0 0 16,0 0-16,9 0 15,17 0-15,35 0 16,17 0-1,9-8-15,-35 8 16</inkml:trace>
  <inkml:trace contextRef="#ctx0" brushRef="#br0" timeOffset="40189.64">22266 5914 0,'0'0'0,"0"0"0,0 0 16,9 9-16,34 52 0,53 60 15,8 0-15,-17-8 16,-9 8-1,-17-17-15,0-26 16,-18-26-16,0-18 16,-16-8-1,-10-17-15,-8-9 16,-1 0-16</inkml:trace>
  <inkml:trace contextRef="#ctx0" brushRef="#br0" timeOffset="40404.66">22674 6027 0,'0'0'0,"0"0"15,0 0-15,0 0 0,-8 9 16,-1 25 0,-17 27-16,-9 17 15,-8 34-15,-9 27 0,8-26 31,10-35-31,7-9 16,1 35-16,9 8 16,17-68-16</inkml:trace>
  <inkml:trace contextRef="#ctx0" brushRef="#br0" timeOffset="40921.81">23621 7058 0,'0'0'0,"0"0"16,0 0-16,-9 0 16,-8 0-16,-35 0 15,-9 8-15,0 10 16,18-1-1,8-8-15,0-1 0,18 1 16,0 0 0,8-1-16,9 1 15,0 0-15,0-1 16,0-8 0,17 0-16,9-17 15,9-35-15,0-26 0,-18 0 16,-8-26-16,-18-17 15,-17 8 1,0 35-16,0 9 16,0 0-16,9-1 15,-1 27-15,1 17 16,17 9 0,0 17-16,0 0 15,0 17-15,9 61 0,25 61 16,10-1-1,8-8-15,0 0 0,-17-17 16,-9-44 0,8-8-16,-8-27 15,-17-16 1</inkml:trace>
  <inkml:trace contextRef="#ctx0" brushRef="#br0" timeOffset="41119.86">23908 6902 0,'0'0'0,"0"0"0,0 0 0,0 26 16,0 17 0,-9 18-16,0-18 15,0-8-15,1-9 16,-10 0-16,10-18 15</inkml:trace>
  <inkml:trace contextRef="#ctx0" brushRef="#br0" timeOffset="41294.65">23586 6070 0,'0'0'0,"0"0"0,0 0 16,0 0 0,0 0-16,0-8 15,9-1-15</inkml:trace>
  <inkml:trace contextRef="#ctx0" brushRef="#br0" timeOffset="41493.61">23413 5299 0,'0'0'0,"-9"9"16,-26 34-1,-17 61-15,-9 35 0,0-27 16,18-34-16,34-52 15</inkml:trace>
  <inkml:trace contextRef="#ctx0" brushRef="#br0" timeOffset="41940.12">24533 6062 0,'0'0'0,"0"0"16,0 0-16,0 0 15,17 8-15,35 18 16,26 35 0,18 17-16,-18 34 0,-8 36 15,-18-1 1,-26 26-16,-18-17 15,-25-43-15,-26-9 16,-27-1-16,-8 1 16,-9-34-1,-26-27-15,18-8 16,51-18-16</inkml:trace>
  <inkml:trace contextRef="#ctx0" brushRef="#br0" timeOffset="42239.95">25636 6191 0,'0'0'0,"0"0"0,17 18 16,9 16 0,9 10-16,0 42 0,-9 36 15,-9-18 1,-17-9-16,-9 9 16,-8-9-1,-9-17-15,-9-17 0,-8-9 16,25-35-16</inkml:trace>
  <inkml:trace contextRef="#ctx0" brushRef="#br0" timeOffset="42470.18">25010 6200 0,'0'0'0,"0"0"16,0-9-16,0 1 15,26-18 1,44 0-16,34-9 16,26 18-16,53 0 15,-27 8-15,-34 9 16,8 0-16,-26 0 16,-34 0-1,-36 9-15,1-9 0,-18 0 16</inkml:trace>
  <inkml:trace contextRef="#ctx0" brushRef="#br0" timeOffset="42670.19">25436 7214 0,'0'0'0,"0"0"16,0 0-1,0 0-15,43 0 0,44 0 16,26-9 0,0-8-1,43-1-15,166 1 16</inkml:trace>
  <inkml:trace contextRef="#ctx0" brushRef="#br0" timeOffset="43139.67">26808 6824 0,'0'0'0,"0"0"0,-9 0 0,-8 0 15,-35 17-15,-18 9 16,10 9-16,8-1 15,17 1-15,17-9 16,1 0-16,17-17 16,0-1-16,9 1 15,17-26 1,17-27-16,1-16 16,-1-36-16,-8-34 15,-18 18-15,-17-1 16,-26-8-16,-9 8 15,1 18-15,-1 34 16,0 18-16,18 17 16,-1 9-1,10 0-15,8 17 0,0 0 16,26 52 0,35 60-16,17 61 15,0 9-15,-35-43 16,9-1-16,-8 10 15,-35-53-15,-1-60 16</inkml:trace>
  <inkml:trace contextRef="#ctx0" brushRef="#br0" timeOffset="43326">27225 6702 0,'0'0'0,"0"0"15,0 0 1,0 0-16,9 18 0,-9 16 16,8 44-1,1 18-15,-18-27 16,1-26 0,8-8-16,0-18 0</inkml:trace>
  <inkml:trace contextRef="#ctx0" brushRef="#br0" timeOffset="43509.68">27069 6209 0,'0'0'0,"0"0"0,0 0 15,0 0-15,0 17 0,17 0 16,0 1-16,18-1 15,-9 0 1,-9-8-16</inkml:trace>
  <inkml:trace contextRef="#ctx0" brushRef="#br0" timeOffset="43699.78">27755 6694 0,'0'0'0,"0"0"15,0 0-15,26 0 16,26 8-16,26 10 16,0-10-16,-8 1 15,8-18 1,0-8-16,17-26 16,-8-26-16,-52 43 15</inkml:trace>
  <inkml:trace contextRef="#ctx0" brushRef="#br0" timeOffset="43919.75">28015 6304 0,'0'0'0,"0"0"15,0 0-15,18 26 16,8 61-16,0 51 15,0-8-15,-9 35 16,-8-9 0,-1-44-16,1-16 15,-9-1-15,0-52 16</inkml:trace>
  <inkml:trace contextRef="#ctx0" brushRef="#br0" timeOffset="44239.81">28901 6027 0,'0'0'0,"0"0"15,0 9-15,0 42 0,0 36 16,0 34-16,17 18 15,1-18-15,8-34 16,0-9 0,0-18-16,0-16 15,9-1-15,17-17 16,26-9 0,0-17-16,9-26 15,26-34-15,0-27 0,-9-34 16,-52 60-1</inkml:trace>
  <inkml:trace contextRef="#ctx0" brushRef="#br0" timeOffset="44480.28">28953 5906 0,'0'0'0,"0"0"0,0 0 15,9-9-15,8 0 16,35-17-16,35 0 16,0 9-16,-26 0 15,-18-1 1,-17 10-16,-8 8 16,-10 0-16,-8 0 15,-17 26-15,-35 17 16,26-8-16</inkml:trace>
  <inkml:trace contextRef="#ctx0" brushRef="#br0" timeOffset="44620.14">28797 6521 0,'0'0'0,"0"0"0,0 0 0,26 17 0,26-8 16,43-18 0,53-17-16,-9-9 15,-26 1-15,8-10 16,10-8-16,-62 35 15</inkml:trace>
  <inkml:trace contextRef="#ctx0" brushRef="#br0" timeOffset="44842.7">30178 6226 0,'0'0'0,"0"0"15,0 9-15,17 25 16,9 79-16,0 60 16,0 35-1,-26 0-15,-17-35 0,-18-17 16,-17-35 0,-9-25-16,18-44 15,25-35-15</inkml:trace>
  <inkml:trace contextRef="#ctx0" brushRef="#br0" timeOffset="45382.98">30004 6798 0,'0'0'0,"0"0"0,26 0 0,35-9 16,17 9-16,-17-9 15,8 1 1,1-1-16,-10 0 0,-8-8 16,-17 0-1,-9-1-15,-17 1 16,0 8 0,-1 9-16,-8 0 15,0 0-15,-8 0 16,-1 18-16,-8-1 15,-1 26-15,18 27 16,9 25-16,26 0 16,-1-25-16,10-27 15,-9-17-15,-9-17 16,8-27 0,1-42-16,-9-18 15,0-18-15,-17-51 16,-18 0-16,-8 34 15,-35-17-15,0 18 16,17 42-16,0 27 16,18 17-16,8 17 15,0 18-15,9 26 16,0 51 0,26 70-16,0 9 0,-8-35 15,-1 0 1,1-9-16,-10-26 15,18-25-15,9-10 16,-18-25-16</inkml:trace>
  <inkml:trace contextRef="#ctx0" brushRef="#br0" timeOffset="45589.94">31272 6763 0,'0'0'0,"0"0"16,0 0-16,0 0 16,0 26-1,8 35-15,1 25 0,0-16 16,-1-10 0,-8-25-16,0-18 15</inkml:trace>
  <inkml:trace contextRef="#ctx0" brushRef="#br0" timeOffset="45719.54">31419 6391 0,'0'0'0,"0"0"16,0 0-16,0 0 15,0 8-15</inkml:trace>
  <inkml:trace contextRef="#ctx0" brushRef="#br0" timeOffset="48660.26">5879 8799 0,'0'0'0,"0"0"0,0 0 0,0 0 0,0 0 0,0 0 15,0 17-15,0 0 16,0 18 0,0 0-16,9-1 15,0 27-15,8 17 16,0 26-16,1-9 15,-10-17-15,1 9 16,0-18-16,8-8 16,-8-27-16</inkml:trace>
  <inkml:trace contextRef="#ctx0" brushRef="#br0" timeOffset="48905.34">5106 8920 0,'0'0'16,"0"0"-16,0 0 0,18-9 15,51 1-15,61 8 16,18 0-16,17 0 15,17 0-15,-43 0 16,26-9 0,165-17-16</inkml:trace>
  <inkml:trace contextRef="#ctx0" brushRef="#br0" timeOffset="49170.11">6722 8071 0,'0'0'0,"0"0"15,0 0-15,0 0 16,0 9-16,17 17 15,0 34-15,-8 44 16,-18 0 0,-17-26-16,0-17 15,18-27-15</inkml:trace>
  <inkml:trace contextRef="#ctx0" brushRef="#br0" timeOffset="49685.89">7017 9457 0,'0'0'0,"0"0"0,0-9 0,0 1 16,-9-10-16,0 1 15,-8-9-15,-9 0 16,-17 9-16,-1-1 16,1 18-16,-1 0 15,10 0 1,8 9-16,8 0 0,1-1 16,-1 1-1,10 0-15,-1-1 16,9 1-16,0 8 15,17 1-15,1-1 16,17 0-16,-1-8 16,1 0-1,-9-1-15,0 1 0,0-9 16,-17 9 0,8-9-16,-8 26 15,0 26 1,-1 25-16,-16 19 0,-1-10 15,-17 27-15,0 8 16,8-34 0,18-35-16,0-18 15,9-8-15,9 0 16,-10-17-16</inkml:trace>
  <inkml:trace contextRef="#ctx0" brushRef="#br0" timeOffset="50020.77">7338 9717 0,'0'0'0,"0"0"16,0 0-16,0 17 16,18 0-16,-1 9 15,0 0-15,1 0 16,-10-17-1,1 0-15,0-1 16,-1-16-16,10-1 16,-1-17-16,-8 0 15,-1-9-15,-8 1 16,-8-1 0,-1 18-16,9-1 15,-9 1-15,1 9 16,-18 8-16,0 17 15,0 0-15,-9 18 16,-17 17-16,26-18 16</inkml:trace>
  <inkml:trace contextRef="#ctx0" brushRef="#br0" timeOffset="50240.06">7833 9717 0,'0'0'0,"0"0"0,0 0 0,0 8 16,0 27-16,9 8 16,-1 9-16,1 0 15,0 9-15,0-9 16,-1 0-16,1-26 15</inkml:trace>
  <inkml:trace contextRef="#ctx0" brushRef="#br0" timeOffset="50419.96">7868 9093 0,'0'0'0,"0"0"0,0 0 16,0 0-16,26 17 16,69 9-16,-25-17 15</inkml:trace>
  <inkml:trace contextRef="#ctx0" brushRef="#br0" timeOffset="50809.87">9396 8625 0,'0'0'0,"0"0"0,0 0 16,0 0-16,0 0 0,-8 26 15,-1 26 1,-8 26-16,-1 0 16,1 0-1,17 9-15,0 8 16,8-8-16,10-9 15,17-18-15,8-8 16,18 0-16,0 0 16,-9-26-16,8-17 15,1-18-15,17-17 16,-25 18 0</inkml:trace>
  <inkml:trace contextRef="#ctx0" brushRef="#br0" timeOffset="51029.94">9301 8608 0,'0'0'0,"0"0"0,0 0 15,17 0-15,44 0 0,26 9 16,-9-9-1,0 0-15,26 0 16,-17-9-16,-9 0 16,-26 9-16,-26 0 15</inkml:trace>
  <inkml:trace contextRef="#ctx0" brushRef="#br0" timeOffset="51219.86">9405 9033 0,'0'0'0,"0"0"0,9 0 15,25-9 1,27-8-16,17-1 16,27-8-16,33-34 15,-16 8-15,-79 43 16</inkml:trace>
  <inkml:trace contextRef="#ctx0" brushRef="#br0" timeOffset="51429.89">10482 8062 0,'0'0'0,"0"0"16,0 9 0,-9 43-16,9 61 0,9 17 15,8-70 1</inkml:trace>
  <inkml:trace contextRef="#ctx0" brushRef="#br0" timeOffset="54219.94">10664 9734 0,'0'0'0,"0"0"0,0 0 16,0 0-16,0 0 15,0 0 1,0 0-16,0 0 15,0-9-15,0-8 16,-9-9-16,9 0 16,-8 0-16,-1 0 15,0 0-15,1 0 16,-1-8-16,-17 8 16,-17 0-1,-10 0-15,10 17 16,8 9-16,1 9 15,16-1-15,1 1 16,17 0-16,0-1 16,0 10-16,17-1 15,1 9-15,8-9 16,-9 1 0,0-10-16,-8 1 15,0-9-15,-1 0 0,1 0 16,0 0-1,-1 0-15,1 0 16,0 0-16,-9-9 16,9 9-16,-9 0 15,0 0-15,0 0 16,0 0 0,0 0-16,0 0 0,0 0 15,0 0 1,0 0-16,0 0 15,0 0-15,0 0 16,0 0-16,0 9 16,8 0-16,-8-1 15,0-8 1,9 9-16,-9-9 16,0 0-16,0 0 15,0 0-15,0 0 16,0 0-16,9 9 15,-9-9-15,0 0 16,0 0-16,0 0 16,0 0-1,0 0-15,0 0 0,0 0 16,0 0 0,0 0-16,0 8 15,0-8-15,8 0 0,-8 0 16,0 0-1,0 0-15,0 0 16,0 0 0,9 0-16,-9 0 0,0 0 15,0 0 1,0 0-16,0 0 16,0 0-16,0 0 15,9 0-15,-9 0 16,0 0-16,8 0 15,-8 9-15,0-9 16,0 0-16,0 0 16,9 0-1,-9 0-15,0 0 0,0 0 16,9 0 0,-9 0-16,0 0 15,8 0 1,-8 0-16,0 0 15,9 0-15,-9 0 0,0 0 16,0 0 0,0 0-16,0 0 15,0 0-15,0 0 16,0 0-16,0 0 16,0-9-1,17 1-15,-8 8 0</inkml:trace>
  <inkml:trace contextRef="#ctx0" brushRef="#br0" timeOffset="54699.72">10473 9041 0,'0'0'0,"0"0"16,0 0-16,0 0 15,0 0-15,0 0 16,0 17-16,9 9 15,-1 35-15,10 8 0,-1 1 16,-8-18 0,0-9-16,-1 9 15,10 9 1,-1 8-16,18-8 16,-9 8-16,-18-35 15</inkml:trace>
  <inkml:trace contextRef="#ctx0" brushRef="#br0" timeOffset="55149.6">11072 9812 0,'0'0'0,"0"0"0,0 0 15,0 0 1,0 0-16,0 0 16,0 9-1,0-1-15,0 1 0,0 0 16,0-1-16,0 1 15,18 0-15,16-9 16,10-9-16,-9-17 16,-9-17-1,-18-1-15,-8 1 16,-8 0-16,-10 8 16,1 1-1,0 16-15,-1 1 16,-8 8-16,0 1 15,0 8-15,0 0 16,0 17-16,17 9 16,9 0-16</inkml:trace>
  <inkml:trace contextRef="#ctx0" brushRef="#br0" timeOffset="56804.19">11090 9518 0,'0'0'0,"-9"0"0,0 0 0,1 0 15,8 0 1,0 0-16,0 0 0,0 0 16,0 0-1,0 0-15,0 8 16,17 1 0,0 0-16,1-1 0,8 1 15,-9-9-15,-8 0 16,0 0-1,-1 0-15,1 0 0,-9 0 16,0 0 0,0 0-16,0 9 15,-9-1 1,9 1-16,-8 0 16,8-1-16,0 1 15,0 0-15,0-1 16,0-8-16,0 9 15,0-9-15,0 0 16,0 0-16,0 0 16,0 0-1,0 0-15,0 0 16,-9 0-16,0 0 16,0 0-16,9 0 15,-8 0-15,-1 0 16,0 0-16,1 0 15,-1 0-15,0 0 16,1 8 0,-1 1-16,0-9 15,1 9-15,-1-1 16,9 10-16,0-1 16,0 18-16,0-1 15,9 1-15,-9 0 16,8 25-16,1 10 15,0-1-15,-1-8 16,1-18 0,0-17-16,-1 9 15,-8-10-15,0-7 16</inkml:trace>
  <inkml:trace contextRef="#ctx0" brushRef="#br0" timeOffset="56999.75">11124 9336 0,'0'0'0,"0"0"15,0 0-15,0 0 0,0 0 16,0 17-16,9 0 15,0-8 1</inkml:trace>
  <inkml:trace contextRef="#ctx0" brushRef="#br0" timeOffset="57979.78">9683 7829 0,'0'0'0,"0"0"0,0 0 0,0 0 16,-9 17-1,0 0-15,1 9 0,-1-9 16,-8-8-16,-1 0 15,-8-1 1,0 1-16,0-9 0,0-9 16,0 1-1,9-1-15,8 0 16,0 9 0,9 0-16,0 0 0,0 0 15,0 0 1,18 0-16,-10 0 15,1 0-15,0 0 0,-1 9 16,1 0 0,-9-1-16,-9 1 15,1 8-15,-18 9 16,0-8 0,8-10-16,1 1 15,17 0-15,0-9 0,0 0 16</inkml:trace>
  <inkml:trace contextRef="#ctx0" brushRef="#br0" timeOffset="58541.2">12523 9007 0,'0'0'0,"0"0"0,8 0 15,18-9-15,18 9 16,8 0-16,-9 0 15,1 0-15,-10 0 16,10-9-16,-1 1 16,-25-1-1,-10 9-15</inkml:trace>
  <inkml:trace contextRef="#ctx0" brushRef="#br0" timeOffset="58739.73">12227 9388 0,'0'0'0,"0"0"0,9 0 0,17-9 16,35-8-1,60-9-15,27-9 0,17 0 16,35-17-16,138-52 15</inkml:trace>
  <inkml:trace contextRef="#ctx0" brushRef="#br0" timeOffset="59402">14450 8937 0,'0'0'0,"0"0"15,0 0-15,0 0 16,18 0-16,17 0 15,34 9-15,44 0 16,17-1 0,-26 1-16,-60 0 15</inkml:trace>
  <inkml:trace contextRef="#ctx0" brushRef="#br0" timeOffset="59672.28">15597 8461 0,'0'0'0,"0"0"0,0 0 15,0 17-15,0 18 16,17 51-16,18 44 15,-9 18-15,9 8 16,-9-9 0,-18-52-16,1-17 15,8-26-15,-8-35 16</inkml:trace>
  <inkml:trace contextRef="#ctx0" brushRef="#br0" timeOffset="59929.73">15605 8530 0,'0'0'0,"9"-9"16,26 1-16,43 8 15,0 0-15,-8 17 16,-1 0-16,1 1 16,-1-10-16,-17-8 15,-17 9 1,-18-9-16</inkml:trace>
  <inkml:trace contextRef="#ctx0" brushRef="#br0" timeOffset="60135.74">15770 9180 0,'0'0'0,"9"-9"0,17 0 0,9-8 15,26 0-15,26 8 16,-1-8-16,-7 8 15,-19-8-15,-25 17 16</inkml:trace>
  <inkml:trace contextRef="#ctx0" brushRef="#br0" timeOffset="60324.68">15996 9483 0,'0'0'0,"0"0"0,0 0 16,0 0-1,35 0-15,34 9 16,27-9-16,-18-9 16,-34 9-16</inkml:trace>
  <inkml:trace contextRef="#ctx0" brushRef="#br0" timeOffset="60549.91">16734 7958 0,'0'0'0,"0"0"15,0 0 1,0 26-16,0 26 0,9 26 16,17 52-1,52 173-15</inkml:trace>
  <inkml:trace contextRef="#ctx0" brushRef="#br0" timeOffset="61169.99">17255 9570 0,'0'0'0,"0"0"0,0 0 15,0 0-15,0 0 16,-8-9-16,-27 0 16,-17 1-16,-9-10 15,18 18-15,-27-8 16,-8 8 0,-9 0-16,18 0 15,17 0-15,17 0 16,18 0-16,17 0 15,0 8-15,17 10 16,26-1-16,1 0 16,8-8-16,0-18 15,-9-8 1,1-9-16,-1-9 0,1-34 16,-18-26-1,-9 17-15,-8 8 16,-18-8-16,-17-17 15,0 17-15,9 18 16,-1 16-16,1 18 16,8 9-1,9 0-15,0 17 0,0 0 16,9 34 0,17 27-16,17 34 15,9 35-15,1 0 16,-10-35-16,-8-25 15,-1 16-15,-7-8 16,7-17 0,-8-9-16,-17-9 15,0-26-15</inkml:trace>
  <inkml:trace contextRef="#ctx0" brushRef="#br0" timeOffset="61349.76">17646 9336 0,'0'0'0,"0"0"0,0 0 16,0 0-16,0 0 15,0 17-15,0 9 16,0 9-16,0 17 16,0 0-16,9 0 15,0-18-15,-1-16 16,1-18-16</inkml:trace>
  <inkml:trace contextRef="#ctx0" brushRef="#br0" timeOffset="61529.91">17724 8781 0,'0'0'0,"0"0"0,0 0 15,0 0-15,0 0 16,9 18-16,8 16 16,1-8-16</inkml:trace>
  <inkml:trace contextRef="#ctx0" brushRef="#br0" timeOffset="61786.63">18289 9128 0,'0'0'0,"0"0"0,0 0 0,0 0 16,17 0-1,44 0-15,26 8 16,0 1-16,17-9 15,26 0-15,-26 0 16,-25-9-16,-10-8 16,-43 8-1</inkml:trace>
  <inkml:trace contextRef="#ctx0" brushRef="#br0" timeOffset="62019.76">18654 8573 0,'0'0'0,"0"0"0,0 0 16,0 0-16,8 35 0,10 43 16,8 35-1,8 34-15,1 35 16,-9-44-16,-8-34 15,-10 35 1,-16-18-16,8-78 0</inkml:trace>
  <inkml:trace contextRef="#ctx0" brushRef="#br0" timeOffset="62319.87">19843 8392 0,'0'0'0,"-8"0"0,-10 0 16,-25 17-1,-1 18-15,-16 8 16,-10 17-16,9 36 15,18 16-15,26-8 16,25-17-16,18 17 16,9 8-16,17-25 15,26-18-15,9-17 16,-9-26 0,-34-8-16</inkml:trace>
  <inkml:trace contextRef="#ctx0" brushRef="#br0" timeOffset="62549.67">20260 8132 0,'0'0'15,"9"0"-15,26 17 0,25 44 0,27 60 16,17 9-16,1 26 15,-10-18 1,-25-25-16,-18-35 16,-26-43-16,0-9 15,-17-18-15,-1 1 16</inkml:trace>
  <inkml:trace contextRef="#ctx0" brushRef="#br0" timeOffset="62770.08">20885 8348 0,'0'0'0,"0"0"15,-8 0 1,-18 9-16,-35 17 0,-9 26 16,10 0-1,-1 34-15,9 18 16,8-8-16,10-10 15,25-34-15,26-17 16,-8-9-16</inkml:trace>
  <inkml:trace contextRef="#ctx0" brushRef="#br0" timeOffset="63219.69">21728 8703 0,'0'0'0,"0"0"0,0 0 0,-9 0 0,-17 0 15,-26 18 1,0 16-16,0 10 16,0-1-1,17 0-15,0-8 0,9-9 16,9 0-16,-1-17 15,18-1 1,0 1-16,0 0 16,0-1-16,0-8 15,9 0-15,0 0 16,8 0-16,1 0 16,-1 0-16,9 0 15,9 9 1,-1 0-16,10 8 15,-1 26-15,1 18 16,-1 17-16,-17 0 16,0 0-16,-8 17 15,-10 0-15,1-26 16,-9-17-16,9-8 16,-1-18-1,1-18-15</inkml:trace>
  <inkml:trace contextRef="#ctx0" brushRef="#br0" timeOffset="63399.59">22023 9007 0,'0'0'0,"0"0"16,0 0-16,0 0 16,0 17-16,17 35 15,1 43-15,-10 0 16,1-25-1,0-27-15,0 0 16,8-17-16,0-17 16,-8 0-16</inkml:trace>
  <inkml:trace contextRef="#ctx0" brushRef="#br0" timeOffset="63574.84">22110 8825 0,'0'0'0,"0"0"0,0 0 16,0 0-16,0 0 15,0 8-15,9 1 16,17-9 0,-9 0-16</inkml:trace>
  <inkml:trace contextRef="#ctx0" brushRef="#br0" timeOffset="63769.57">22683 9067 0,'0'0'0,"0"0"0,0 0 0,0 0 0,17 0 16,9 0-16,35 0 15,26-9-15,0 1 16,-52 8-16</inkml:trace>
  <inkml:trace contextRef="#ctx0" brushRef="#br0" timeOffset="64020.05">23230 8279 0,'0'0'0,"0"0"0,0 0 0,0 9 16,26 34-16,18 35 16,25 8-16,1 18 15,-10 18 1,-8-18-16,-25-35 15,7 0-15,-8-17 16,-17-17-16,0-27 16</inkml:trace>
  <inkml:trace contextRef="#ctx0" brushRef="#br0" timeOffset="64229.51">23630 8444 0,'0'0'0,"-9"0"16,-8 25-16,-36 27 15,-33 52-15,7 26 16,36-34 0,8-10-16,9 18 15,9 17-15,0-17 0,17-69 16</inkml:trace>
  <inkml:trace contextRef="#ctx0" brushRef="#br0" timeOffset="64673.21">24446 8885 0,'0'0'0,"0"0"16,0 0-1,-9 0-15,-8 0 0,-18 0 16,-17 9 0,0 8-16,0 9 15,17 0 1,0 0-16,18-8 16,0-1-16,8 0 15,9-8-15,0-1 16,17-8-16,27 9 0,17-18 15,-1 1 1,-16-1-16,-10 1 16,-7-1-1,-1 9-15,-18 0 0,1 0 16,0 0 0,8 26-16,0 34 15,-8 44-15,0-8 0,-18 34 16,9 17-1,-9-35 1,1-25-16,8-18 16,0-34-16,8-26 0,1-1 15,-9-8 1</inkml:trace>
  <inkml:trace contextRef="#ctx0" brushRef="#br0" timeOffset="64850.03">24837 9015 0,'0'0'0,"0"0"15,0 9-15,0 25 16,17 36-16,0 16 16,-8-16-16,-9-27 15,9-8-15,0-18 16</inkml:trace>
  <inkml:trace contextRef="#ctx0" brushRef="#br0" timeOffset="65009.88">24541 8305 0,'0'0'0,"0"0"0,0 0 16,0 0-16,0 0 15,0 0 1,9 0-16</inkml:trace>
  <inkml:trace contextRef="#ctx0" brushRef="#br0" timeOffset="65263.63">25340 8201 0,'0'0'0,"0"0"0,18 9 16,8 25-16,26 62 15,35 33 1,0 36-16,-27 17 0,-25-17 16,-35 8-1,-26-43-15,-17-44 16,-1 1-16,-17-18 15,1-8-15,-1-18 16,44-26-16</inkml:trace>
  <inkml:trace contextRef="#ctx0" brushRef="#br0" timeOffset="65519.58">26348 8201 0,'0'0'0,"0"0"0,0 0 0,0 0 16,0 35-16,8 51 0,1 18 16,-9 26-1,9 26-15,0-35 16,-1-17-1,1-8-15,0-19 16,-18-25-16,0-26 16,9-26-16</inkml:trace>
  <inkml:trace contextRef="#ctx0" brushRef="#br0" timeOffset="65719.89">25696 8192 0,'0'0'0,"9"-8"16,26-1-16,52 0 15,78-8-15,26 8 16,9 9-16,-18 0 16,-52 9-1,0 0-15,183 8 0</inkml:trace>
  <inkml:trace contextRef="#ctx0" brushRef="#br0" timeOffset="66319.59">26018 9076 0,'0'0'0,"0"0"0,0 0 16,17 0-16,35 17 15,18-8-15,17-1 16,52 1 0,8-18-16,-34-8 15,9-9-15,17-8 16,-27-10 0,-42 1-16,-18 0 15,-9-1-15,-16 10 0,-19 8 16,1 8-1,0 10-15,-18 8 16,-8 0-16,-18 17 0,-17 18 16,0-1-1,8 10-15,18-1 16,9 9 0,17 8-16,17 10 0,18-10 15,0-16-15,8-10 16,-17-8-1,0-17-15,9-18 0,0 1 16,-1-18 0,-8 8-16,0 1 15,-17 0 1,0 8-16,-1 9 16,1 0-16,-9 0 15,9 9-15,8 43 16,1 34-16,-1 18 15,9 35-15,9-1 16,-9-42-16,-9-18 16,-8-26-1,8-26-15,-8-18 16,0-16-16,-1 8 16</inkml:trace>
  <inkml:trace contextRef="#ctx0" brushRef="#br0" timeOffset="66489.56">28059 9076 0,'0'0'0,"0"0"15,0 0-15,0 8 16,17 18-16,0 35 16,1 8-16,-1-8 15,-8-18-15,-1-17 16,1 0-16,0-8 15</inkml:trace>
  <inkml:trace contextRef="#ctx0" brushRef="#br0" timeOffset="66632.33">27946 8712 0,'0'0'0,"0"0"0,0 0 0,0 0 16</inkml:trace>
  <inkml:trace contextRef="#ctx0" brushRef="#br0" timeOffset="84715.97">1876 1757 0,'-18'0'0,"-16"17"0,-27 18 0,0 25 15,9 35 1,0 18-16,35-18 0,17 44 16,0 26-1,17-18-15,9 9 16,26 17-16,18-17 16,25 26-16,-17-9 15,-17-8-15,-26 16 16,-18-16-16,-17-9 15,-35 0-15,-8-35 16,-18-17-16,0 0 16,1-17-16,25-27 15,17-8 1,1-26-16,8 0 16,9-8-16,0-1 15,0 0-15,35 9 16,43 9-16,9-1 15,17 10-15,53 42 16,-1 10-16,-43-10 16,17 27-1,26 60-15,-43 0 0,-26 35 16,0 43 0,-17 1-16,-10 68 15,-25 44-15,-35-61 16,-9 9-16,-8 34 15,0-42-15,17-45 16,17 1 0,35-35-16,9-51 0,17 8 15,26-9 1,44-43-16,43 0 16,35-9-1,60-17-15,105 26 0</inkml:trace>
  <inkml:trace contextRef="#ctx0" brushRef="#br0" timeOffset="94961.74">26782 864 0,'0'0'0,"0"0"0,0 0 0,0 0 16,0 0-16,17 0 15,9 18-15,27-1 16,33 9-16,-16 0 16,-1 17-1,9 18-15,9 26 0,0 8 16,-9-17 0,-17 0-16,0 17 15,-9 18-15,-17-18 16,-9-26-16,17 18 15,18 8 1,26 9-16,8-17 16,-25-27-16,-1-16 0,9-10 15,1-8 1,-10-8-16,-25-10 16,-10 1-1,-8 0-15,-17-9 16,0 0-16,-18 17 15,-8 35-15,-27 43 16,-8-8-16,17-18 16,1 44-16,16 17 15,18-18-15,26-8 16,18 35 0,25-1-16,-8-34 15,-9 0-15,-8 17 16,-1 1-16,-17-36 15,-9 10-15,-8 42 16,-9-16-16,-17-27 16,-18-9-16,-52 10 15,-8 8 1,16-35-16,1-26 0,0-25 16,-9-27-1,44 0-15</inkml:trace>
  <inkml:trace contextRef="#ctx0" brushRef="#br0" timeOffset="95449.78">28875 804 0,'0'0'0,"0"8"16,0 18-16,9 26 15,17 61-15,8 34 16,-8-8-16,9 8 15,-9 0-15,-17-43 16,8 9 0,1 34-16,-1-26 0,0-34 15,1-9 1,-10-17-16,-8-44 16</inkml:trace>
  <inkml:trace contextRef="#ctx0" brushRef="#br0" timeOffset="95909.86">29014 1055 0,'0'0'0,"0"0"0,0-9 16,0 1-16,0-1 15,9 0-15,-1 9 16,1 0-16,0 0 16,-9 0-16,0 0 15,0 0-15,0 0 16,8 0-16,-8 0 16,0 0-1,0 0-15,0 0 0,0 9 16,-8 8-1,-1 18-15,-8 26 16,-1-1-16,1 1 16,17-18-16,0 1 15,0 7 1,17 1-16,1 0 16,-1 0-16,9 0 0,17 9 15,9 0 1,9-18-16,0 0 15,-9-17-15,-8 9 0,-1 0 16,-8-1 0,-1 1-16,-7-9 15</inkml:trace>
  <inkml:trace contextRef="#ctx0" brushRef="#br0" timeOffset="96529.44">28901 1038 0,'0'0'0,"0"0"0,0 0 0,0-9 16,17 9-1,9 0-15,0 0 16,9 0-16,0 0 16,8 0-16,1 9 15,-1-1-15,-17 10 16,0-1-16,-17 9 16,0 17-1,-27 18-15,-8-9 0,0-9 16,-9 1-16,-8-10 15,0 1 1,8-9-16,26-9 16,9-17-16</inkml:trace>
  <inkml:trace contextRef="#ctx0" brushRef="#br0" timeOffset="97514.62">29109 1072 0,'0'0'0,"0"0"16,0 0-16,0 0 16,0 0-16,0 0 15,0 0-15,0 0 16,-8 0-16,-1 0 16,9 0-16,0 0 15,0 0-15,0 0 16,0 0-16,0 0 15,0 0 1,0 0-16,26-8 16,35-1-16,8 0 15,-8 1-15,0-1 16,-18 0-16,9 1 16,18-1-1,-1-8-15,-8 17 0,-17 0 16,-18 0-16,0 0 15,0 8 1,-18-8-16</inkml:trace>
  <inkml:trace contextRef="#ctx0" brushRef="#br0" timeOffset="97799.58">29075 1800 0,'0'0'0,"0"0"0,0 0 15,0 0 1,0 0-16,17 9 0,18 8 16,26-8-1,8-1-15,-8-16 16,-18-1-16,1 0 0,-10-17 15,1 0 1,-9 0-16,0 9 16,0 0-1,-17 17-15,-9 0 16</inkml:trace>
  <inkml:trace contextRef="#ctx0" brushRef="#br0" timeOffset="98029.84">29127 2302 0,'0'0'0,"0"0"0,0 0 15,0 0 1,34 0-16,27 0 16,9 9-16,-9-9 15,8-9 1,18-8-16,17-9 0,-17-9 15,-9-8 1,-8 0-16,-18-1 16,-26 27-16</inkml:trace>
  <inkml:trace contextRef="#ctx0" brushRef="#br0" timeOffset="98345.9">30099 856 0,'0'0'16,"0"0"-16,0 0 0,-8 8 15,-1 10 1,0 25-16,1 35 0,-1 43 16,-8 1-1,8 16-15,9 18 16,0-35 0,17-17-16,1 9 0,-1-1 15,-8-51-15</inkml:trace>
  <inkml:trace contextRef="#ctx0" brushRef="#br0" timeOffset="98746.01">30464 2320 0,'0'0'0,"0"0"16,0-9-16,0 0 0,17-25 15,18-18 1,0-9-16,0 9 16,-9 0-16,0 9 15,-9-9 1,-8-9-16,0-8 16,-18 17-16,-9 0 0,-8 17 15,9 1 1,0 16-16,-1 10 15,1 16-15,-9 18 0,9 18 16,-1-1 0,1 9-16,17 9 15,17-1 1,9-8-16,35 0 0,8-9 16,-8-25-1,17-18-15,35-26 16,9-18-16,-70 27 0</inkml:trace>
  <inkml:trace contextRef="#ctx0" brushRef="#br0" timeOffset="99046.99">31341 1358 0,'0'0'0,"0"0"16,0 0-16,0 0 15,0 0-15,-8 9 16,-1 8-16,0 0 16,0 27-16,-17 25 15,9-8-15,0-1 16,17-8-16,0-8 15,8-1 1,10-8-16,34-1 16,61-8-16,0-8 15,-70-10-15</inkml:trace>
  <inkml:trace contextRef="#ctx0" brushRef="#br0" timeOffset="99309.35">31775 674 0,'0'0'0,"0"0"0,0 0 0,0 0 16,0 17-16,0 44 15,9 8-15,8 44 16,10 51-16,-1-34 15,8-26 1,1 35-16,0-9 16,-9-44-16,-9-25 15,-8 0-15,0-9 16,-1-26 0</inkml:trace>
  <inkml:trace contextRef="#ctx0" brushRef="#br0" timeOffset="99729.85">31758 1549 0,'0'0'0,"0"-9"0,0 0 0,9 1 16,25-1-1,27 0-15,9 9 16,-9 0-16,-18 18 0,-8-1 15,17 9 1,26 9-16,17-1 16,10 1-1,-27-9-15,-9-17 16,18-9-16,0-18 16,-9-8-16,-17 0 15,-9-8-15,-26-1 16,-17 18-16,-18-1 15,-17-8-15,-17 9 16,-9 0-16,-9 8 16,-35 9-1,-8 0-15,8 17 16,36 9-16,8 18 16,17 8-16,17 8 15,10-8-15,8-26 16</inkml:trace>
  <inkml:trace contextRef="#ctx0" brushRef="#br0" timeOffset="100579.85">32149 1393 0,'0'0'0,"0"0"0,0 0 16,0 0-1,0 8-15,0 10 16,0-1 0,0 18-16,9 8 15,8 9-15,0 9 16,1-9-16,8-9 16,-9-17-16,0 0 15,-8-17-15,0-1 16,-1 1-16,1 0 15,-9-9-15,0 0 16,0-9-16,0-8 16,0-18-1,0-17-15,0 0 16,18 0-16,16-17 16,36-44-16,103-155 15</inkml:trace>
  <inkml:trace contextRef="#ctx0" brushRef="#br0" timeOffset="101599.68">29535 3801 0,'0'0'0,"-9"0"15,1-9-15,-1 0 0,-17-8 16,-18-9 0,-8-17-16,-9-35 15,-8-17 1,17 8-16,17 35 0,18-9 16,-1-25-1,1-10-15,0 10 16,17 34-16,0 17 15,0 18-15,17 0 16,9-1 0,18 18-16,25 18 15,0 25-15,-8 18 16,-9-1-16,9 1 16,9 17-16,-1 8 15,-8 1-15,-18-35 16,-17-9-16,0-17 15,-17-8-15,0-10 16,-1 1 0,-8 0-16,0-9 0,0-18 15,9-25 1,9-18-16,-1 9 16,0-8-16,1-10 15,-1-8-15,-8 18 16,-1 8-16,1 9 15,0 17-15,-1 8 16,10 18-16,8 9 16,17 34-1,9 9-15,0 9 16,9 34-16,-9 0 16,-26-8-16,0-26 15,-8-9-15,-1-18 16</inkml:trace>
  <inkml:trace contextRef="#ctx0" brushRef="#br0" timeOffset="101949.73">30403 3636 0,'0'0'0,"0"0"16,0-8-16,0-10 15,18-16 1,-1-27-16,18 0 0,0 9 16,-1 0-1,-8-17-15,0 0 16,-17 8-16,0 18 16,-9 8-16,-9 18 15,0 8-15,1 9 16,-18 18-1,0 8-15,0 8 0,8 18 16,9 35 0,18 17-16,26-18 15,17-34-15,17-8 16,-8-18-16,26 0 16,-35-18-1</inkml:trace>
  <inkml:trace contextRef="#ctx0" brushRef="#br0" timeOffset="102563.3">31029 3255 0,'0'0'0,"0"0"15,0 0-15,0 0 16,26 35-16,17 25 15,9 1-15,-8-18 16,8-17-16,0-8 16,17-27-16,1-26 15,-1-17 1,-17-17-16,0-35 0,-17-26 16,-17 9-1,-10-18-15,-16 9 16,-19 18-16,-25 8 15,0 26-15,9 17 16,8 18-16,18 17 16,-1 9-1,10 17-15,-1 0 16,9 17-16,0 52 16,17 53-16,9-1 15,9-9-15,0 10 16,8-1-16,-8-34 15,-9-35-15,-9-9 16,-8-9 0,0-8-16,0-8 0,-1-10 15,1 1 1,-9 0-16,0-9 16,9 0-16,8-9 15,9 0-15,26-17 16,9-8-16,0 16 15,-1 1-15,-16 17 16,-9 0-16,-9 9 16,0 8-1,0 0-15,-9-8 16,-8 0-16</inkml:trace>
  <inkml:trace contextRef="#ctx0" brushRef="#br0" timeOffset="102709.33">32791 2805 0,'0'0'16,"0"0"-16,0 0 0,18 0 16,8 8-1,0 1-15</inkml:trace>
  <inkml:trace contextRef="#ctx0" brushRef="#br0" timeOffset="105369.33">31419 5464 0,'0'0'0,"0"0"0,0-9 0,9 1 0,26-18 16,17 8-1,9 18-15,8 0 0,27 18 32,25 16-32,-17 1 0,-25 34 15,-10 35 1,-25-17-16,-10 25 0,-16 44 16,-18-26-1,-26 9-15,-27 25 16,-16-16-1,-9-10-15,8 18 16,27-17-16,8-35 16,18 0-16,8-1 15,9-16-15,9-26 16,8-18-16,1-8 16,16-9-16,-8 0 15,0-9-15,0-8 16,-17-1-16,-9 1 15,-17 8-15,-18 27 16,-26 16 0,0 27-16,9-1 15,0-8-15,9 26 16,17 26-16,26-17 16,17-9-16,9 34 15,18-8-15,-10-34 16,10-1-16,8 9 15,0 8 1,-9-16-16,-17-27 16,-17-26-16,-26 9 15,-18 9-15,-17 17 16,-18 0-16,-51 8 16,-9-8-16,17-26 15,-18 0-15,1 18 16,17 16-16,70-42 15</inkml:trace>
  <inkml:trace contextRef="#ctx0" brushRef="#br0" timeOffset="105910.61">29023 11103 0,'0'0'0,"0"0"0,0 0 15,0 8-15,0 18 16,8 18-16,10 42 16,-1 36-16,9-10 15,9-34-15,-1 9 16,1 8-16,-9-17 15,-17-26 1,0-26-16,-18 9 16,0-1-16,1-17 15</inkml:trace>
  <inkml:trace contextRef="#ctx0" brushRef="#br0" timeOffset="106139.46">28927 10964 0,'0'0'0,"0"0"15,0 0-15,9-9 16,8 1-16,0-10 16,27-8-16,34 9 15,18 0-15,-10-9 16,-16 8-16,-9-7 15,-1-1-15,-25 8 16,-17 18 0</inkml:trace>
  <inkml:trace contextRef="#ctx0" brushRef="#br0" timeOffset="106339.63">29214 11389 0,'0'0'0,"0"0"0,0 0 0,34-9 15,18-8-15,1-1 16,7 1 0,10-9-16,8 0 0,26-9 15,-52 9-15</inkml:trace>
  <inkml:trace contextRef="#ctx0" brushRef="#br0" timeOffset="106546.87">29292 12055 0,'0'0'0,"0"0"0,8 0 0,18-8 15,27-1 1,25-26-16,52-16 16,0-10-16,-43 18 15,-52 25 1</inkml:trace>
  <inkml:trace contextRef="#ctx0" brushRef="#br0" timeOffset="107219.71">30360 11640 0,'0'0'0,"-9"0"0,1-9 16,-19-8-1,1-18-15,0-17 16,-8-17-16,-1 8 16,0-34-16,0-9 15,18 9-15,0 25 16,17 18-16,0 18 15,17 8-15,0 0 16,18 8 0,9 10-16,-1 8 15,9 34-15,26 44 16,0 18-16,-8-18 16,-18-18-16,-9-8 15,-17-8-15,1-10 16,-10-8-16,-8-8 15,-1-10-15,1 1 16,-9-9-16,0-9 16,0-8-1,-9-35-15,1-52 16,-10 0-16,10 26 16,-1 17-16,9-8 15,0 0-15,9 17 16,8 9-16,0-1 15,1 18-15,8 9 16,8 17 0,27 26-16,9 9 15,8 17-15,0 17 16,-17 26-16,0 9 16,-27-9-1,-8-34-15,-17-26 0</inkml:trace>
  <inkml:trace contextRef="#ctx0" brushRef="#br0" timeOffset="107596.77">31880 10981 0,'0'0'0,"0"0"15,-9-8-15,0-1 16,-8 0-16,-9 1 16,-35 8-16,-34 8 15,-1 10 1,18 16-16,26 1 0,17-9 16,9 0-1,9-9-15,8-8 16,9 0-16,0-1 0,0 10 15,26-1 1,26 0-16,18-8 16,-10 0-1,-16-9-15,-1 0 0,1 0 16,-1 0 0,0 0-16,1 8 15,-1 1-15,-17 0 16</inkml:trace>
  <inkml:trace contextRef="#ctx0" brushRef="#br0" timeOffset="108119.64">32609 10583 0,'0'0'0,"-9"-9"0,-17 1 16,-17-1-16,-9 0 15,-9 9-15,9 18 16,0 8-16,0 8 16,17 1-1,0-9-15,18 0 16,8 0-16,9-9 16,0-8-16,0 8 15,26 9-15,18 17 16,16 18-16,19 8 15,-19 9-15,-7-8 16,-10 8 0,-8 34-16,-9 18 0,-18-26 15,1 9 1,0 17-16,-18-9 16,0-43-16,-8 0 15,-9-18 1,0-8-16,0-26 0,0-17 15,0-18 1,0-8-16,-18-35 0,1-52 16,17-8-1,8-27-15,10-26 16,8 35 0,17-17-16,18-17 0,0 42 15,-1 27-15,27-44 16,0 1-1,-35 86-15</inkml:trace>
  <inkml:trace contextRef="#ctx0" brushRef="#br0" timeOffset="121249.88">7251 11380 0,'0'0'0,"0"0"0,0 0 0,0 0 16,0 0-16,0 0 15,0 0-15,0 0 16,0 0 0,0 0-16,0 0 0,0 0 15,0 0-15,0 0 16,0 0-1,0 0-15,0 26 16,0 26-16,9 8 16,8-8-16,1 9 15,-1 17 1,9 26-16,0-9 16,-17-25-16,0-10 15,-1-8-15,-8-9 16,0-17-16,9-17 0,-9-9 15,0 0 1</inkml:trace>
  <inkml:trace contextRef="#ctx0" brushRef="#br0" timeOffset="121559.6">7408 11371 0,'0'0'0,"0"0"16,0 0-16,0-8 15,17-1-15,18 0 16,25 1-16,10-1 16,-9 9-1,0-9-15,-9 1 16,-35 8-16</inkml:trace>
  <inkml:trace contextRef="#ctx0" brushRef="#br0" timeOffset="121771.17">7460 11666 0,'0'0'0,"8"0"0,1 0 16,34 0-16,-8 8 16</inkml:trace>
  <inkml:trace contextRef="#ctx0" brushRef="#br0" timeOffset="121994.29">7494 12116 0,'0'0'0,"0"0"0,9 0 15,43-17-15,35-9 16,-9 17-16,-34 9 0</inkml:trace>
  <inkml:trace contextRef="#ctx0" brushRef="#br0" timeOffset="122349.24">8015 10574 0,'0'0'0,"0"0"0,-8 18 16,8 25-16,0 26 15,-9 18-15,9-44 0</inkml:trace>
  <inkml:trace contextRef="#ctx0" brushRef="#br0" timeOffset="122959.68">8528 11978 0,'0'0'0,"0"0"0,-9 0 15,0 0-15,-8 0 16,-9 0 0,0 8-16,-17 1 15,-10 8-15,1 0 16,0 1-16,18-1 16,7-8-1,10-1-15,8 1 0,9 0 16,0-1-16,0-8 15,0 0 1,9 0-16,8 0 16,1 0-16,8 0 15,-9-8-15,1 8 16,-10-9 0,1 9-16,8 0 15,-8 0-15,8 0 16,1 17-16,-1 1 15,1 25-15,8 26 16,0 18-16,-9 0 16,0-27-16,1 1 15,8-9 1,0 0-16,0-9 0,9-26 16,-18-8-1</inkml:trace>
  <inkml:trace contextRef="#ctx0" brushRef="#br0" timeOffset="123559.57">8806 12255 0,'0'0'0,"0"0"0,0 0 15,0 17 1,17 26-16,0 9 0,1-8 16,8-18-1,-17 0-15,-1 0 16,1-18 0</inkml:trace>
  <inkml:trace contextRef="#ctx0" brushRef="#br0" timeOffset="123749.62">8849 11440 0,'0'0'0,"0"0"0,0 0 16,9 9-16,34 26 15,-8-9 1</inkml:trace>
  <inkml:trace contextRef="#ctx0" brushRef="#br0" timeOffset="124044.28">9987 11830 0,'0'0'0,"0"0"0,0 0 16,8 0-16,10 0 0,17-8 15,17-1 1,35 0-16,17 1 16,-26-10-1,-52 18-15</inkml:trace>
  <inkml:trace contextRef="#ctx0" brushRef="#br0" timeOffset="124229.44">9865 12263 0,'0'0'0,"0"0"0,9 0 16,26 0-16,43-8 15,52-1-15,35-8 16,148-35-16</inkml:trace>
  <inkml:trace contextRef="#ctx0" brushRef="#br0" timeOffset="124925.33">10968 11016 0,'0'0'0,"0"0"0,0 0 16,0 0 0,0 9-16,17 17 15,1 26 1,17 0-16,25 34 0,36 44 16,-1 0-1,-25-26-15,-18-9 16,9 1-16,-18-18 15,1-9-15,-1-26 16,-17-17-16,0 0 16,0-17-1,-8-18-15,-1-8 16,18-35-16,-9-17 16,0-44-16,0-34 15,-17 25-15,8 1 16,-8-35-16,8 26 15,-8 44-15,8 16 16,-8 1 0,-1 17-16,1 18 15,0-1-15,-1 18 16</inkml:trace>
  <inkml:trace contextRef="#ctx0" brushRef="#br0" timeOffset="125721.33">12566 11917 0,'0'0'0,"0"0"0,0 0 0,0-9 15,-9 1-15,1-1 16,-10-8-16,1-1 15,-9 10-15,0-10 16,-18 10 0,-16 8-16,-10 0 15,1 17-15,17 18 16,8-1-16,9 1 16,18-9-16,0 0 15,17 0 1,0-9-16,17 0 0,18-8 15,17 0 1,0-18-16,-9 0 16,-8-17-16,0-8 15,0-1-15,-1 1 16,-8-1 0,0 18-16,-8-1 0,-1 10 15,9 8 1,-8 17-16,16 26 15,-8 18-15,0-1 16,0 10-16,1 16 16,-10 1-1,0-9-15,-8-26 16,0-17-16,-1-9 16,1-18-16,-9-8 15,17-17-15,-8 0 16</inkml:trace>
  <inkml:trace contextRef="#ctx0" brushRef="#br0" timeOffset="125919.55">12913 12021 0,'0'0'0,"0"0"15,0 0-15,0 8 16,0 10-16,9 8 15,0 8-15,-1 1 16,1-9 0,0-9-16,-9-8 15,0-9-15</inkml:trace>
  <inkml:trace contextRef="#ctx0" brushRef="#br0" timeOffset="126079.23">12870 11440 0,'0'0'0,"0"0"0,0 0 16,0 0-1,0 0-15,0 0 16,26 0-16,35-8 16,-18 8-1</inkml:trace>
  <inkml:trace contextRef="#ctx0" brushRef="#br0" timeOffset="126589.6">13825 11848 0,'0'0'0,"0"0"0,0 0 16,0 0-16,18 0 16,34 17-16,17 0 15,9 9 1,9-17-16,26 0 16,0-9-16,-35-9 15,-8-17-15,-36 17 16</inkml:trace>
  <inkml:trace contextRef="#ctx0" brushRef="#br0" timeOffset="126791.12">14025 11501 0,'0'0'0,"0"0"0,0 0 15,9 9-15,17 34 16,26 61-16,-9 61 16,-8 77-1,8 148-15</inkml:trace>
  <inkml:trace contextRef="#ctx0" brushRef="#br0" timeOffset="132343.17">15362 10938 0,'0'0'0,"-8"0"0,-1 0 0,0 0 0,1 17 16,-1 35-16,0 18 15,9-1 1,26 26-16,18 35 0,-1 0 16,1-9-1,-1 27-15,0-18 16,-8-35 0,0 9-16,-18 26 0,-17-61 15</inkml:trace>
  <inkml:trace contextRef="#ctx0" brushRef="#br0" timeOffset="132764.46">15189 11016 0,'0'0'0,"0"-9"0,0 1 0,8-10 16,10 1-16,16 0 16,10-1-16,-1 1 15,1 17-15,-18 0 16,0 17 0,9 9-16,-1 18 15,-8 16-15,-17-8 16,0 0-16,-27 9 15,-16 34-15,-27 9 16,0-9-16,18-34 16,8-18-16,17-17 15,1 0 1,17 9-16,26 0 16,26 17-16,9 0 15,9-9-15,16-8 16,19-1-16,-19-8 15,-25-9-15,-9 9 16,-26-8-16</inkml:trace>
  <inkml:trace contextRef="#ctx0" brushRef="#br0" timeOffset="133171.69">16613 11423 0,'0'0'0,"0"0"15,0 0-15,0 0 16,-9 0-16,0 17 16,-17 18-16,0 17 15,9-9-15,0-17 16,8 0-16,0 0 15,9-8 1,0-1-16,18 0 0,8 1 16,17 8-1,18 0-15,0 0 16,-9 0-16,-26 0 16,0-9-1,0 9-15,-9 9 0,-8-9 16,0 0-16,-18-1 15,0 1 1,-17 0-16,9-8 16,-18-1-16,9-8 0,17-1 15</inkml:trace>
  <inkml:trace contextRef="#ctx0" brushRef="#br0" timeOffset="133359.51">17221 11752 0,'0'0'0,"0"0"0,0 0 16,0 0-1,8 9-15,10 17 16,8 35 0,0 17-16,-9-18 15,-8-25-15,0-9 16,-9-18-16</inkml:trace>
  <inkml:trace contextRef="#ctx0" brushRef="#br0" timeOffset="133523.75">17325 11051 0,'0'0'0,"0"0"16,0 0-16,0 0 15,0 17-15,17 9 16,1 9-16,-10-18 16</inkml:trace>
  <inkml:trace contextRef="#ctx0" brushRef="#br0" timeOffset="133776.97">18298 10877 0,'0'0'0,"0"0"0,0 0 16,0 0-16,0 0 16,0 26-16,0 35 15,0 17-15,0 9 16,8 17-16,1 17 15,8-17-15,-8-26 16,0-26-16,-9-35 16</inkml:trace>
  <inkml:trace contextRef="#ctx0" brushRef="#br0" timeOffset="134009.53">17768 11059 0,'0'0'0,"0"0"0,0-8 16,26-1-16,52 0 16,44-8-1,-1 17-15,36 0 0,-1 0 16,-52 9-16,9-9 15,17-18 1,-60 1-16</inkml:trace>
  <inkml:trace contextRef="#ctx0" brushRef="#br0" timeOffset="134195.46">18176 12047 0,'0'0'0,"0"0"0,17 0 15,62-9-15,51 0 16,9-8 0,-70 8-16</inkml:trace>
  <inkml:trace contextRef="#ctx0" brushRef="#br0" timeOffset="134679.45">19444 11761 0,'0'0'0,"-9"0"15,1 0-15,-19-9 16,-16 1-16,0 8 16,-9 0-16,-18 0 15,-8 8 1,0 1-16,17 0 0,26-1 16,18 1-16,-1 0 15,18-1 1,0-8-16,9 0 0,17 18 15,9-10 1,8 1-16,1-9 16,8-9-1,17 1-15,-8 8 0,-17 0 16,-10 0 0,-8 0-16,0 17 15,-8 18-15,8 25 0,-17 1 31,-9 8-31,-9 18 0,9 25 16,0-8 0,0-34-16,9-18 0,17-18 15,0-8 1,-9-17-16</inkml:trace>
  <inkml:trace contextRef="#ctx0" brushRef="#br0" timeOffset="134889.75">19895 11839 0,'0'0'0,"0"0"0,0 0 16,0 17-16,9 27 15,9 8-15,-10 8 16,1-17-16,0-8 15,-1-9 1,1-17-16</inkml:trace>
  <inkml:trace contextRef="#ctx0" brushRef="#br0" timeOffset="135032.34">19817 11276 0,'0'0'0,"0"0"16,0 0-16,35 9 0,-9-1 16</inkml:trace>
  <inkml:trace contextRef="#ctx0" brushRef="#br0" timeOffset="138019.65">20529 11475 0,'0'0'0,"0"0"0,0 0 15,9 9-15,35 17 0,42 8 16,10 1-16,-1 0 15,18-9 1,0-18-16,-26 10 0,-44-10 16</inkml:trace>
  <inkml:trace contextRef="#ctx0" brushRef="#br0" timeOffset="138259.64">20825 11293 0,'0'0'0,"-9"0"16,9 0-16,0 0 16,0 0-16,9 26 15,17 44-15,17 25 16,-8-17-16,8 17 15,-8 35-15,0 182 16</inkml:trace>
  <inkml:trace contextRef="#ctx0" brushRef="#br0" timeOffset="138622.35">21259 11198 0,'0'0'0,"0"0"0,0 0 16,9 0-16,8 0 0,18 0 15,8 17 1,27 1-16,-1-1 16,-8 9-1,0 9-15,-18 17 0,0 17 16,-17-9 0,-17 1-16,-18-18 15,-17 9-15,-17-8 16,0-1-16,8-8 15,18-27-15</inkml:trace>
  <inkml:trace contextRef="#ctx0" brushRef="#br0" timeOffset="138876.66">21919 10886 0,'0'0'0,"0"0"15,0 0 1,0 0-16,0 0 0,-9 0 16,1 0-1,-19 9-15,1 8 16,0 26-16,9 18 16,8 0-16,9-1 15,18 1-15,8 8 16,17-8-1,-17-35-15</inkml:trace>
  <inkml:trace contextRef="#ctx0" brushRef="#br0" timeOffset="139069.37">22310 10340 0,'0'0'0,"0"0"0,0 0 0,0 18 15,0 51-15,17 61 16,-8-26 0,-9-69-16</inkml:trace>
  <inkml:trace contextRef="#ctx0" brushRef="#br0" timeOffset="139609.32">22813 11804 0,'0'0'0,"0"0"16,-8 0-1,-10 0-15,-43 18 0,-25-1 16,-10 18 0,27-1-16,17 1 15,8-9-15,9 0 0,18 0 16,8-18-1,9 1-15,0 0 16,0-9 0,35-9-16,26-26 0,17-25 15,-17-1 1,0-8-16,-18-18 16,-17 1-16,-17 8 15,-1 8-15,1 18 16,-9 9-16,-9 9 15,1-1 1,-1 18-16,0-1 16,9 18-16,0 0 15,0 0-15,0 26 16,9 52-16,8 26 16,9 0-16,18 35 15,-1-9-15,9-44 0,-26-43 31</inkml:trace>
  <inkml:trace contextRef="#ctx0" brushRef="#br0" timeOffset="139809.39">23256 11579 0,'0'0'0,"0"0"15,0 0-15,0 9 16,9 17-16,8 17 16,18 35-16,0 17 15,-18-8-15,0-35 16,1-18 0</inkml:trace>
  <inkml:trace contextRef="#ctx0" brushRef="#br0" timeOffset="139979.39">23248 11068 0,'0'0'0,"0"0"0,0 0 16,8 9-16,18 17 15,26 8 1,-8-8-16</inkml:trace>
  <inkml:trace contextRef="#ctx0" brushRef="#br0" timeOffset="140261.18">24229 10886 0,'0'0'0,"0"0"0,0 0 15,0 0 1,0 17-16,0 35 0,-9 26 16,9-8-16,0-1 15,0 0 1,0 9-16,0 9 0,9-44 15,-18 0 1,9-8-16</inkml:trace>
  <inkml:trace contextRef="#ctx0" brushRef="#br0" timeOffset="140469.34">23777 11059 0,'0'0'0,"0"0"16,0-8-16,9-1 0,34-17 15,18 0 1,17 9-16,44-1 16,34 1-16,-26 0 0,-69 8 15</inkml:trace>
  <inkml:trace contextRef="#ctx0" brushRef="#br0" timeOffset="140690.24">23751 11813 0,'0'0'0,"0"0"0,18 0 16,42-9 0,27 1-16,52 8 15,26-9-15,-52-8 16,-70 17 0</inkml:trace>
  <inkml:trace contextRef="#ctx0" brushRef="#br0" timeOffset="141409.46">25236 11778 0,'0'0'0,"0"0"0,0 0 16,0 0-1,-8-8-15,-1-1 0,-17 0 16,0 1 0,-18-1-16,-8 9 15,-17 0-15,-1 0 16,1 0-16,17 9 15,17-9-15,18 8 16,-1 1-16,18 8 16,18 1-16,25 8 15,9 0 1,0-18-16,0-8 16,0-8-16,9-10 0,-9-8 15,-8-17 1,-1-18-16,-17-34 15,-17 17-15,-18 0 16,-17-17-16,0 8 16,0 9-1,-9 18-15,18 16 0,0 18 16,8 18 0,9 8-16,-9 8 15,1 18-15,8 26 16,8 35-16,27 60 15,17 0-15,9-8 16,17 26 0,-17-35-16,-35-79 0</inkml:trace>
  <inkml:trace contextRef="#ctx0" brushRef="#br0" timeOffset="141612.84">25653 11605 0,'0'0'0,"0"0"16,0 9-16,0 8 16,17 35-1,9 43-15,1 9 16,7-17-16,-16-53 15</inkml:trace>
  <inkml:trace contextRef="#ctx0" brushRef="#br0" timeOffset="141779.31">25827 11267 0,'0'0'0,"0"0"16,0 0-16,0 0 16,8 9-16</inkml:trace>
  <inkml:trace contextRef="#ctx0" brushRef="#br0" timeOffset="143108.47">7564 13450 0,'0'0'0,"0"0"0,0 0 15,0 0 1,0 0-1,9 9-15,8 8 16,0 26-16,18 44 16,0 26-16,-9-18 15,9 26-15,-9 9 16,0-17-16,-9-18 16,-8-26-16,8-8 15,-8-27-15,-1-25 16,1-9-16</inkml:trace>
  <inkml:trace contextRef="#ctx0" brushRef="#br0" timeOffset="143369.13">7729 13606 0,'0'0'0,"0"0"0,9 0 15,8-9-15,0 1 16,9-1-16,0 0 16,9 1-1,17-1-15,9 0 0,0 1 16,-9-1-1,-9 0-15,-25 9 16</inkml:trace>
  <inkml:trace contextRef="#ctx0" brushRef="#br0" timeOffset="143592.32">7755 14030 0,'0'0'0,"0"0"0,0 0 0,0 0 0,0 0 16,9 0-16,8 0 15,18 0-15,26 9 16,17 8 0,17-17-16,-8-8 15,-52-1-15</inkml:trace>
  <inkml:trace contextRef="#ctx0" brushRef="#br0" timeOffset="143769.51">7920 14697 0,'0'0'0,"0"0"0,0 0 0,9-8 15,34-1 1,53-26-16,-36 9 16</inkml:trace>
  <inkml:trace contextRef="#ctx0" brushRef="#br0" timeOffset="144022.41">8328 13112 0,'0'0'0,"0"0"16,0 0-16,0 35 0,17 34 15,10 18 1,-1-9-16,-18-44 16</inkml:trace>
  <inkml:trace contextRef="#ctx0" brushRef="#br0" timeOffset="144589.56">9205 14316 0,'0'0'0,"0"0"0,0 0 0,0 0 16,-8-8-16,-19-1 15,-25 0 1,-17 9-16,17 0 0,8 9 16,1 8-1,0 1-15,8-1 16,0 0 0,18-8-16,-1-1 0,18 1 15,0-9-15,0 0 16,0 0-1,18 0-15,16-9 0,19-17 16,-10-25 0,0-10-16,1 9 15,-18 0 1,-9 17-16,-8-8 0,0 8 16,-1 9-1,-8 0-15,0 9 16,0 0-16,0 17 15,0 0-15,0 0 16,0 8-16,9 27 16,17 52-1,9 8-15,-9-8 0,9 16 16,-1 10 0,1-18-16,-18-25 15,-8-44-15</inkml:trace>
  <inkml:trace contextRef="#ctx0" brushRef="#br0" timeOffset="144809.4">9535 14264 0,'0'0'0,"0"0"0,0 0 0,0 9 0,18 17 0,-1 17 16,18 35-16,-9 0 16,0 9-1,0-27-15,-17-34 16</inkml:trace>
  <inkml:trace contextRef="#ctx0" brushRef="#br0" timeOffset="144979.18">9631 13641 0,'0'0'0,"0"0"0,0 0 16,0 0-16,8 0 15,27 26-15,0-9 16</inkml:trace>
  <inkml:trace contextRef="#ctx0" brushRef="#br0" timeOffset="145331.19">10751 14004 0,'0'0'0,"0"0"0,0 0 0,26 0 16,26 0-1,0 9 1,26-9-16,9 9 16,26-9-16,-43 0 15</inkml:trace>
  <inkml:trace contextRef="#ctx0" brushRef="#br0" timeOffset="145522.68">10716 14273 0,'0'0'0,"0"0"0,26 0 0,44 0 15,17 0-15,34-9 16,36-17-16,146-43 16</inkml:trace>
  <inkml:trace contextRef="#ctx0" brushRef="#br0" timeOffset="146319.72">8953 14117 0,'0'0'0,"0"0"0,-8 0 16,-1 0-16,0 0 16,-8 17-16,-9 1 15,0-1-15,-9 18 16,-8-1-16,-1 10 15,10-10 1,-1-8-16,17 0 0,10 9 16,8-1-1,17 10-15,9-1 16,0-17 0,0-9-16,18-17 15,8-17-15,17-9 16,-8-26-16,0-26 15,-9-26-15,-17 9 16,-18 17-16,-8-26 16,-18 0-16,-17 9 15,0 17 1,0 26-16,0 17 16,0 9-16,8 9 15,1 0-15,8 8 16,1 9-16,8 0 15,0 17-15,8 44 16,18 34-16,18 18 16,17 51-16,-1-8 15,-16-8-15,-1 25 16,-17-43 0,-8-87-16</inkml:trace>
  <inkml:trace contextRef="#ctx0" brushRef="#br0" timeOffset="147469.57">11689 13389 0,'0'0'0,"0"0"0,0 0 15,0 18-15,17 8 16,27 26-16,16 52 0,10 17 15,-18-17 1,26 26-16,18 8 16,-27-25-1,-17-35-15,-8-17 0,-10-10 16,-7-7 0,-1-18-16,-18-9 15,1-8-15,0-18 0,8 0 16,9-34-1,9-52-15,0-9 16,-9 9-16,0-18 16,8-17-1,-8 26-15,0 44 16,-8 8-16,-9 17 16,-1 0-16,1 18 15,0 17-15</inkml:trace>
  <inkml:trace contextRef="#ctx0" brushRef="#br0" timeOffset="148074.5">13304 14619 0,'0'0'0,"0"0"0,0-8 15,-9-1-15,-8-17 16,-18 0-16,-25-17 16,-10 8-16,18 18 15,0-1 1,8 1-16,1 8 15,0 9-15,8 0 16,18 9-16,-1 8 16,1 1-16,17 8 15,0 0-15,8 0 16,1-18 0,9 1-16,-1-18 0,18-8 15,-1-9-15,10-17 16,-1-27-1,1-16-15,-18 8 16,-18 9-16,1-18 16,-18 0-16,1 9 15,-1 18 1,0 8-16,1 17 0,-1 18 16,9 0-16,0 17 15,0 0 1,9 8-16,17 35 0,8 27 15,19 51 1,-19 18-16,-8-9 16,0 17-16,0-9 15,0-42-15,1-10 16,7-25 0,-16-26-16</inkml:trace>
  <inkml:trace contextRef="#ctx0" brushRef="#br0" timeOffset="148289.45">13660 14264 0,'0'0'0,"0"0"0,0 0 15,0 0 1,0 18-16,9 8 0,0 0 15,-1-1 1,-8-16-16,18 8 16,-1-8-1,-8 0-15</inkml:trace>
  <inkml:trace contextRef="#ctx0" brushRef="#br0" timeOffset="148449.34">13573 13745 0,'0'0'0,"0"0"0,0 0 0,0 0 15,18 17 1,-1-9-16,9 10 16,-8-10-16</inkml:trace>
  <inkml:trace contextRef="#ctx0" brushRef="#br0" timeOffset="148649.17">14338 14134 0,'0'0'0,"0"0"0,8 0 16,44 18-16,9-10 15,9 1 1,8-9-16,43-26 16,-51 9-16</inkml:trace>
  <inkml:trace contextRef="#ctx0" brushRef="#br0" timeOffset="148999.51">14572 13970 0,'0'0'0,"0"0"16,0 0-16,0 0 0,17 17 16,1 18-1,-1 8-15,1 18 16,-1-1-16,-8-8 0,-1-8 15,1-27 1</inkml:trace>
  <inkml:trace contextRef="#ctx0" brushRef="#br0" timeOffset="149349.34">15388 13242 0,'0'0'0,"0"0"0,0 0 15,0 0-15,0 26 16,9 17-16,0 9 16,-1 35-1,10 34-15,-10 18 16,1-27-16,0 18 16,8-8-16,-8-36 15,0-34-15,-1-34 16</inkml:trace>
  <inkml:trace contextRef="#ctx0" brushRef="#br0" timeOffset="149749.51">15475 13173 0,'0'0'0,"0"0"0,0-9 16,9 1-16,17-1 15,35-8 1,34 17-16,1 17 16,-18 26-16,-17 18 15,-9-1-15,-17 1 16,-27-9 0,-8 17-16,-8-8 0,-27 0 15,-17-9-15,-26-9 16,17 0-1,17-17-15,10-9 16,16 1-16,1-10 16,0 1-16,17 0 15,0 8-15,8 0 16,27 18-16,26 17 16,0 0-16,-9 0 15,-9-9 1,9 1-16,-17-1 0,-26-8 15,-1-18 1</inkml:trace>
  <inkml:trace contextRef="#ctx0" brushRef="#br0" timeOffset="150139.41">16509 13615 0,'0'0'0,"0"0"0,0 0 0,-9 0 16,0 17-16,-17 18 15,0 17 1,-9-1-16,1 1 16,16-8-16,10 8 15,8 8-15,17 1 16,0 0-16,9-18 0,-8-17 15,-1 0 1,1 0-16,-10 0 16,1-17-1,-9-1-15,-9 10 16,1-1-16,-19 0 16,1 1-16,-8-1 15,-10 0-15,1-8 16,25-1-16,10 1 15,16-9-15,10 0 16</inkml:trace>
  <inkml:trace contextRef="#ctx0" brushRef="#br0" timeOffset="150305.43">16891 14082 0,'0'0'0,"0"9"0,0 8 15,0 1-15,0-1 16,0 9-16,8 9 15,1-1 1,0 1-16,-1 0 0,10-1 16,-9 1-1,-1-18-15,-8-8 16</inkml:trace>
  <inkml:trace contextRef="#ctx0" brushRef="#br0" timeOffset="150459.22">16813 13545 0,'0'0'0,"0"0"16,0 0-16,0 0 0,17 18 16,9 8-16,-9-9 0</inkml:trace>
  <inkml:trace contextRef="#ctx0" brushRef="#br0" timeOffset="150739.15">18124 13389 0,'0'0'0,"0"0"0,0 0 16,0 0 0,0 0-16,17 18 15,1-1 1,-1 26-16,0 35 0,9 18 16,-17-18-16,0-9 15,-9 0 1,8-8-16,1-35 0</inkml:trace>
  <inkml:trace contextRef="#ctx0" brushRef="#br0" timeOffset="150989.51">17750 13389 0,'0'0'16,"0"0"-16,0 0 0,0-8 16,35-1-1,52-8-15,35 8 16,8 0-16,18 9 16,-10 9-16,-42-9 15,-9 0-15,-26-9 16,-44 9-16</inkml:trace>
  <inkml:trace contextRef="#ctx0" brushRef="#br0" timeOffset="151169.43">17820 14160 0,'0'0'0,"0"0"15,9-8-15,34-1 0,61-8 16,18-9 0,25 0-16,10 0 15,-44 8-15,-70 18 16</inkml:trace>
  <inkml:trace contextRef="#ctx0" brushRef="#br0" timeOffset="151744.35">19470 14230 0,'0'0'0,"0"0"16,0 0-16,-9 0 15,-8-9-15,-18 0 16,-8 1 0,-9 8-16,-9 0 15,0 0 1,-8 17-16,-1 0 0,9 9 16,18 0-1,26-8-15,-1-1 0,18-8 16,9 8-16,8-9 15,1 1 1,8 0-16,0-18 16,8-25-16,1-36 15,-9-8-15,-8 9 16,-1-18 0,-8-8-16,-1-9 0,-8 26 15,0 26-15,0 18 16,0 16-1,0 1-15,0 8 0,0 1 16,0 8 0,0 0-16,0 8 15,26 36 1,18 34-16,8 17 16,17 26-16,1 26 15,-18-43-15,-17-26 16,-1 9-16,1 17 15,-17-44-15</inkml:trace>
  <inkml:trace contextRef="#ctx0" brushRef="#br0" timeOffset="151939.17">19913 14013 0,'0'0'0,"0"0"0,0 0 15,0 9-15,9 25 16,8 36-16,0 8 16,-8-18-1,0 1-15,-1-9 16,1-26-16,0-9 16</inkml:trace>
  <inkml:trace contextRef="#ctx0" brushRef="#br0" timeOffset="152109.29">19939 13641 0,'0'0'0,"0"0"0,0 0 16,0 0-16,17 17 15,1 9-15,8 17 16,-9-17-16</inkml:trace>
  <inkml:trace contextRef="#ctx0" brushRef="#br0" timeOffset="152394.54">20955 13970 0,'0'0'0,"0"0"0,0 0 0,0 0 15,26 0-15,35 0 16,26-9-1,-1 0-15,27-8 16,26 8-16,183 1 16</inkml:trace>
  <inkml:trace contextRef="#ctx0" brushRef="#br0" timeOffset="152839.46">21902 13485 0,'0'0'0,"0"0"0,26 0 16,26 17-16,17 0 16,9 18-16,0 8 15,18 27-15,-9-1 16,-35 0-16,-35-17 15,-8 0-15,-26 26 16,-9 9-16,-9-18 16,-9-8-1,-8-18-15,-17-8 16,8-18-16,9 0 16,8-8-16,27 0 15</inkml:trace>
  <inkml:trace contextRef="#ctx0" brushRef="#br0" timeOffset="153094.48">22753 13285 0,'0'0'0,"0"0"0,0 0 16,-9 9-16,0 8 15,0 18 1,-17 17-16,0 9 0,9 17 16,8 17-1,9-8-15,18-27 16,-1-8-16,18 0 16,60-9-16,18-8 15,-69-26-15</inkml:trace>
  <inkml:trace contextRef="#ctx0" brushRef="#br0" timeOffset="153299.35">23117 12601 0,'0'0'0,"0"0"15,0 0-15,0 9 16,18 60-16,-1 52 0,-8 9 16,8 18-1,0-1-15,-8-87 16</inkml:trace>
  <inkml:trace contextRef="#ctx0" brushRef="#br0" timeOffset="153739.56">23586 13667 0,'0'0'0,"0"0"0,0 0 16,0 0-16,0 0 15,-8 0-15,-10 0 16,-8 0-16,-17 0 15,-9 17-15,-1 18 16,19-1-16,-1 1 16,18-9-1,-1 0-15,10-9 16,8-8-16,0-1 16,0 1-16,17 0 15,18-1-15,8 1 16,1-18-16,-1 9 15,-17 0-15,0 0 16,0 0-16,-9 9 16,1 8-1,-1 9-15,9 35 16,0 34-16,0-8 0,-17-18 16,8 9-1,1 9-15,-10-9 16,1-35-16</inkml:trace>
  <inkml:trace contextRef="#ctx0" brushRef="#br0" timeOffset="153939.31">23986 13987 0,'0'0'0,"0"0"0,0 0 15,0 9-15,17 43 16,0 26 0,1 0-16,-10-18 0,1-8 15,0-17 1,0-9-16,-1-18 16</inkml:trace>
  <inkml:trace contextRef="#ctx0" brushRef="#br0" timeOffset="154099.16">24055 13450 0,'0'0'0,"0"0"0,0 0 0,0 0 15,0 0-15,9 9 16</inkml:trace>
  <inkml:trace contextRef="#ctx0" brushRef="#br0" timeOffset="154344.29">24924 13095 0,'0'0'0,"0"0"15,0 0-15,0 0 16,0 0 0,0 0-16,8 26 15,10 26-15,-1 17 16,0 9-16,1 0 16,-1 9-16,9-1 15,-8-8-15,-18-34 16</inkml:trace>
  <inkml:trace contextRef="#ctx0" brushRef="#br0" timeOffset="154589.35">24515 12974 0,'0'0'0,"0"0"15,9-9-15,26 0 16,60-8-16,18 8 16,0 9-1,9 0-15,-9 9 0,-27 0 16,-25-9 0,-17 8-16,-27 1 15</inkml:trace>
  <inkml:trace contextRef="#ctx0" brushRef="#br0" timeOffset="155159.54">24576 13753 0,'0'0'0,"0"0"0,0 0 15,26-8 1,35-1-16,35 9 15,16-9 1,27-17-16,9 0 0,-44 0 16,0-8-1,18-10-15,-18 10 16,-17-1-16,-35 0 16,-17 1-16,-9-1 15,-9 9-15,-8 9 16,-18-1-16,1 18 15,-18 0-15,-9 18 16,-9 8 0,10 0-16,-1 8 0,18 1 15,-1 0 1,18 17-16,18-9 16,8 0-16,17 1 15,-8-18-15,0-18 16,-9-8-16,8-8 15,1-10 1,9 1-16,-10 0 0,-8 8 16,-8 0-1,-10 9-15,1 0 16,8 9 0,1 8-16,-1 27 0,1 16 15,-1 18 1,0 26-16,1 17 15,-1-25-15,0-27 16,-8-8-16,8-27 16,9-8-16,-17-17 15</inkml:trace>
  <inkml:trace contextRef="#ctx0" brushRef="#br0" timeOffset="155351.57">26400 13762 0,'0'0'0,"0"0"0,0 8 16,9 27-16,-1 8 16,1 9-16,-9 0 15,0-8-15,9-27 16,-9-8-16</inkml:trace>
  <inkml:trace contextRef="#ctx0" brushRef="#br0" timeOffset="155499.35">26356 13285 0,'0'0'0,"0"0"16,0 0-16,0-8 15,9 8-15</inkml:trace>
  <inkml:trace contextRef="#ctx0" brushRef="#br0" timeOffset="162039.74">9917 15408 0,'0'0'0,"0"0"0,0 0 16,0 8-16,18 27 15,16 17-15,1 8 16,9 1 0,-1 0-16,0 8 15,10 9-15,7 0 16,-8-9-16,-8-25 15,-18-18-15,0 0 16,0-9-16,-9-8 16,-8-1-16,8 1 15,1-18 1,-1-8-16,1-35 0,8-9 16,-9 1-1,9-1-15,-9-26 16,18 1-16,-9 8 0,0 17 15,0 18 1,-8 8-16,8 9 16,-9 18-1</inkml:trace>
  <inkml:trace contextRef="#ctx0" brushRef="#br0" timeOffset="162769.21">11246 16213 0,'0'0'0,"0"0"0,0 0 0,0 0 15,0 0-15,0 0 16,0 0-16,-9 0 15,1 0-15,-18 0 16,0 0 0,-9 9-16,-17 8 15,-9 0-15,-9 9 16,18 0-16,18-8 16,16-10-1,1 1-15,17 0 0,0-9 16,17 8-16,9-16 15,9-1 1,0-17-16,-1 0 0,1 0 16,9-26-1,-1-17-15,0-9 16,-16 0 0,-19 17-16,1-8 0,-18-18 15,-8 1-15,-9 8 16,8 17-1,1 27-15,0 16 16,-1 1-16,1 0 16,8 17-16,1 8 15,8 27 1,0 25-16,17 10 0,35 51 16,26 26-16,9-25 15,-26-36 1,-18-8-16,1 0 0,-18-9 15,-9-25 1,-8-27-16</inkml:trace>
  <inkml:trace contextRef="#ctx0" brushRef="#br0" timeOffset="162979.15">11680 16170 0,'0'0'0,"0"0"0,0 0 0,0 0 15,9 17-15,0 0 16,8 18-16,0 0 16,-8-1-16,0-8 15,-1-17-15,1-9 16</inkml:trace>
  <inkml:trace contextRef="#ctx0" brushRef="#br0" timeOffset="163159.01">11663 15780 0,'0'0'0,"0"0"0,0 0 15,0 0-15,9 0 16,25 0 0,18 0-16,-17 9 0</inkml:trace>
  <inkml:trace contextRef="#ctx0" brushRef="#br0" timeOffset="163356.87">12271 16057 0,'0'0'0,"0"0"0,0 0 15,17 0-15,0 18 16,10-10 0,16 1-16,18 0 0,0-18 15,8-8-15,-26-1 16</inkml:trace>
  <inkml:trace contextRef="#ctx0" brushRef="#br0" timeOffset="163579.06">12418 15763 0,'0'0'0,"0"0"0,0 0 16,0 0-16,0 26 16,18 26-1,-1 34-15,18-8 16,8 9-16,9-1 16,9 1-16,-26-35 15</inkml:trace>
  <inkml:trace contextRef="#ctx0" brushRef="#br0" timeOffset="164889.48">13382 15832 0,'0'0'0,"0"0"0,0 0 0,0 0 15,0 0-15,0 0 16,0 0-1,0 0-15,0 0 16,0 0-16,18 26 16,8 26-16,8 26 15,10-9 1,8 26-16,-9 35 16,-8-8-16,-9-36 15,-8 1-15,-10 8 16,1 0-16,-18-17 15,-17-17-15,-9 0 16,-8-18-16,0-17 16,-9 0-1,17-17-15,0-18 0,9-8 16,0-27 0,0-34-16,17 0 15,18-8-15,26-18 16,34 0-16,27 0 15,-10 26-15,-59 61 16</inkml:trace>
  <inkml:trace contextRef="#ctx0" brushRef="#br0" timeOffset="165289.43">13669 15252 0,'0'0'0,"0"0"15,0 0-15,0 0 16,17 34-16,9 44 16,9 26-1,17 0-15,9 0 16,8 9-16,1-9 15,-27-35-15,-8-17 16,-9-26-16,-9 0 16,1-17-16,-9-1 15,-1-16-15,10-10 16,-1-34-16,0-8 16,-8-10-1,0-16-15,-1-27 16,-8 18-16,9 34 15,-9 9-15,9 18 16,-1 8-16,10 0 16,-10 17-16,-8 9 15</inkml:trace>
  <inkml:trace contextRef="#ctx0" brushRef="#br0" timeOffset="165839.48">14824 16049 0,'0'0'0,"0"0"15,0-9-15,0 0 16,0-8-16,0-9 0,-9 0 15,1 0 1,-10 0-16,1 9 16,-9-1-1,0 1-15,0 8 0,-18 9 16,1 0 0,8 18-16,0-1 15,18 0-15,0 9 0,17 0 16,0 0-1,17-8-15,0-1 16,1-8 0,-1-1-16,-8-8 15,8 0-15,0-8 16,1-1-16,-1 9 16,-8 0-16,8 0 15,1 17-15,-1 9 16,9 18-16,9 42 15,17 35 1,-9-8-16,-8-18 16,0 9-16,0-17 15,-9-18-15,0-17 16,0-17-16,-9-35 16,0-35-16,-8 18 15</inkml:trace>
  <inkml:trace contextRef="#ctx0" brushRef="#br0" timeOffset="166019.24">15076 15979 0,'0'0'16,"0"9"-16,0 8 0,8 1 16,1 16-1,0 1-15,-1-1 16,1 10-16,0-18 15,0-9-15,-1-8 16,-8-9-16,0 0 16</inkml:trace>
  <inkml:trace contextRef="#ctx0" brushRef="#br0" timeOffset="166169.15">15102 15330 0,'0'0'0,"0"0"0,0 0 15,0 0-15,0 0 16,0 0-16,0 8 16,0-8-16,0 9 15,8-9 1</inkml:trace>
  <inkml:trace contextRef="#ctx0" brushRef="#br0" timeOffset="166389.09">15805 15771 0,'0'0'0,"0"0"16,18 0-16,8 0 15,8-8-15,10-1 0,8 0 16,9-8-1,-9-9-15,9 9 16,-27 8-16</inkml:trace>
  <inkml:trace contextRef="#ctx0" brushRef="#br0" timeOffset="166592.41">15927 15988 0,'0'0'0,"0"0"16,0 0-1,8 0-15,19 9 0,25-1 16,26-8 0,26-26-16,-17-8 15,-52 25-15</inkml:trace>
  <inkml:trace contextRef="#ctx0" brushRef="#br0" timeOffset="166975.23">16552 15321 0,'0'0'0,"0"0"0,0 0 15,0 0 1,0 26-16,17 35 0,18 43 16,17-9-1,9 9-15,0 17 16,-18-26-16,-17-25 16,9-27-1,-9-17-15,0 0 16,0-17-16,0-1 15,0-25-15,9-26 16,-9-18-16,0-26 16,-26-34-16,-9-9 15,1 35-15,-1 26 16,0 8-16,1 9 16,8 0-16,0 9 15,0 8-15,0 9 16</inkml:trace>
  <inkml:trace contextRef="#ctx0" brushRef="#br0" timeOffset="167188.96">17308 15945 0,'0'0'0,"0"17"0,8 0 15,1 9-15,8 9 16,1 0-16,-1 8 16,0 0-1,-8-8-15,0-18 16,-9-8-16</inkml:trace>
  <inkml:trace contextRef="#ctx0" brushRef="#br0" timeOffset="167348.92">17351 15416 0,'0'0'0,"0"0"16,0 0-16,0 0 16,0 0-16,17 18 15,1-1-15,-1-8 0</inkml:trace>
  <inkml:trace contextRef="#ctx0" brushRef="#br0" timeOffset="167789.24">18628 15208 0,'0'0'0,"0"0"0,0 0 16,0 18-16,8 16 16,-16 53-1,-10 34-15,-34-8 16,-35 34-16,0 0 16,-8-25-16,-1-10 15,-8 1-15,9-9 16,34-26-16,17-26 15,10-9-15,16-17 16,10-9 0,8-8-16,0 0 15,8 8-15,62 0 16,34 1-16,26-10 16,53 1-1,-18-9-15,0 0 16,0 9-16,-44-9 15,-17 0-15,18 0 16,-26 0-16,-27 0 16,-17 0-16,-17 0 15,-18 0-15</inkml:trace>
  <inkml:trace contextRef="#ctx0" brushRef="#br0" timeOffset="168369.36">19600 15278 0,'0'0'0,"-8"0"0,-36-9 16,-43 9 0,0 0-16,9 9 15,-9 8-15,1 0 0,16 9 16,27 18-1,8 25-15,26 26 16,27-8-16,25 34 16,0 9-1,1-35-15,8-17 16,0-9-16,-8-8 16,-10 0-16,-16-18 15,-18-8-15,-9-9 16,-8 0-16,-9-9 15,-9-8-15,-9-18 16,1 0-16,8-8 16,9 0-1,9-1-15,17-8 0,0 0 16,17-8 0,18-10-16,26-16 15,17 8-15,9-17 0,0 8 16,-53 52-1</inkml:trace>
  <inkml:trace contextRef="#ctx0" brushRef="#br0" timeOffset="168524.13">19687 15823 0,'0'0'0,"0"0"16,0 0-16,0 0 15,0 0-15,0 18 16,0 8-16,17 26 15,1 8-15,-1-16 16,18-1-16,-9-17 16</inkml:trace>
  <inkml:trace contextRef="#ctx0" brushRef="#br0" timeOffset="168679.09">19739 15460 0,'0'0'0,"0"0"16,0 0-16,9 0 15,26 17-15,-1 0 16</inkml:trace>
  <inkml:trace contextRef="#ctx0" brushRef="#br0" timeOffset="169609.03">20972 14853 0,'0'0'0,"0"0"0,0 0 0,0 0 15,0 0-15,0 0 16,-17 9-1,-35 26-15,-44 60 0,1 17 16,8 10 0,0 25-16,0 0 15,0-17-15,18 0 16,8-9 0,35-25-16,17-36 0,18-8 15,26 17 1,34 9-16,27-8 15,69-1-15,35-17 16,25-26-16,36 0 16,-9-17-16,34-9 15,-25 0-15,-9-9 16,-1 9 0,-25 0-16,-35 0 15,-52-9-15,-17 1 16,-18-10-16,-43 1 15</inkml:trace>
  <inkml:trace contextRef="#ctx0" brushRef="#br0" timeOffset="169954.09">20938 15364 0,'0'0'0,"0"0"0,0 0 0,0 26 16,17 26-16,-8 26 16,-1-9-16,1 1 15,8 8 1,1 0-16,-1 0 0,-17-18 16,9-34-16</inkml:trace>
  <inkml:trace contextRef="#ctx0" brushRef="#br0" timeOffset="170189.12">21294 15364 0,'0'0'0,"0"0"0,0 0 0,0 9 16,8 26-1,10 25-15,-10 18 16,1-17 0,0 8-16,-1 0 15,-8-17-15,0-8 16,9-10-16</inkml:trace>
  <inkml:trace contextRef="#ctx0" brushRef="#br0" timeOffset="170374.28">20634 15460 0,'0'0'0,"0"0"16,26-9-16,34-17 16,36 0-1,52-17-15,8 8 16,-26-17-16,44-26 15,-18-17-15,-95 51 16</inkml:trace>
  <inkml:trace contextRef="#ctx0" brushRef="#br0" timeOffset="170586.05">21928 14810 0,'0'0'0,"0"0"16,0 0-16,-9 17 15,-8 53 1,-1 42-16,-8 27 16,0 34-16,-9 9 15,-8-26-15,-1-9 16,1-26 0,0-25-16,8-36 0,26-34 15</inkml:trace>
  <inkml:trace contextRef="#ctx0" brushRef="#br0" timeOffset="170909.13">22110 15676 0,'0'0'0,"0"0"15,17 0 1,1 0-16,8 0 0,0 0 15,-9 0 1,-8 9-16,0-1 16,-1 10-1,-8-1-15,-8 9 0,-19 9 16,1-9 0,-8 0-16,8-9 15,8 0-15,10-8 0,8 0 16,8 8-1,18 9-15,9-9 16,26-8-16,34-9 16,-34 0-1</inkml:trace>
  <inkml:trace contextRef="#ctx0" brushRef="#br0" timeOffset="171089.28">22596 15546 0,'0'0'0,"0"0"0,9 0 0,8 0 16,18 9 0,17-9-16,44-18 15,-36 10-15</inkml:trace>
  <inkml:trace contextRef="#ctx0" brushRef="#br0" timeOffset="171550.18">23178 15156 0,'0'0'0,"0"0"0,0 9 16,0 8-16,0 27 16,17 34-16,1 26 15,8 0-15,17-27 16,18-25 0,0-17-16,0-18 15,-9-17-15,0-34 16,9-36-16,-9 1 15,-18 9-15,-16-18 16,-18-35-16,-26 0 16,0 35-16,-18 26 15,-43 0-15,-8 9 16,17 17 0,0 9-16,-1 17 0,1 0 15,18 17 1,25 1-16,17 16 15,27 18-15,17 9 16,26-1-16,26-8 16,35 9-1,0-18-15,-26-25 0,-44-10 16</inkml:trace>
  <inkml:trace contextRef="#ctx0" brushRef="#br0" timeOffset="171750.53">23769 15356 0,'0'0'0,"0"0"0,0 8 0,17 18 16,18 35-16,8 17 15,-17-18 1,0-16-16,-17-10 15,8 1-15,1-26 16</inkml:trace>
  <inkml:trace contextRef="#ctx0" brushRef="#br0" timeOffset="171922.22">24081 14966 0,'0'0'0,"0"0"16,0 0-16,0 8 0,26 27 15,-8-9 1</inkml:trace>
  <inkml:trace contextRef="#ctx0" brushRef="#br0" timeOffset="174939.4">24472 16083 0,'0'0'0,"0"0"16,0 0-16,0 9 0,0 8 15,-9 0-15,1 9 16,8 9-16,8-26 16</inkml:trace>
  <inkml:trace contextRef="#ctx0" brushRef="#br0" timeOffset="175309.33">25349 15087 0,'0'0'0,"0"0"0,0 0 15,0 0-15,0 0 16,0 0-16,0 0 16,0 0-1,0 0-15,0 0 0,0 0 16,0 0-1,17 17-15,1 18 16,-1 8-16,1 18 16,16 26-16,1 8 15,-18-17-15,-17-9 16,0-43 0</inkml:trace>
  <inkml:trace contextRef="#ctx0" brushRef="#br0" timeOffset="175549.36">24967 14948 0,'0'0'0,"0"0"0,0 0 0,0 0 15,0 0 1,0 0-16,17-8 0,35-1 15,27 1 1,-1 8-16,-9 0 16,9 0-1,27-9-15,-10 0 0,-60 9 16</inkml:trace>
  <inkml:trace contextRef="#ctx0" brushRef="#br0" timeOffset="175739.33">25080 15719 0,'0'0'0,"0"0"0,0 0 16,9 0-16,25 18 0,36-10 16,25 1-16,53 0 31,0-18-31,-53 9 0,-51 0 15</inkml:trace>
  <inkml:trace contextRef="#ctx0" brushRef="#br0" timeOffset="176318.99">26191 15745 0,'0'0'0,"0"0"0,0 0 16,-8 0-16,-18 0 15,-9 0-15,0 0 16,1 9-1,-1 0-15,0-1 16,0 10-16,1-1 16,16 9-16,1 9 15,17-1-15,0-8 16,9 0 0,8 0-16,18-8 0,17-10 15,0-25-15,9-18 16,-18-8-1,-8 0-15,-9-9 0,-17-26 16,-9-26 0,-18 26-16,-8 9 15,-17 8 1,-1 9-16,10 9 16,-1 8-16,17 18 0,1-1 15,0 18 1,8 0-16,0 0 15,1 18-15,8 25 16,26 52-16,17 26 16,18-17-16,0 0 15,-9 0-15,-9-26 16,1-8 0,-27-36-16</inkml:trace>
  <inkml:trace contextRef="#ctx0" brushRef="#br0" timeOffset="176532.81">26374 15745 0,'0'0'0,"0"0"0,0 0 15,0 0 1,0 9-16,0 17 0,9 26 15,8 0 1,0-17-16,-8 8 16,0-17-1</inkml:trace>
  <inkml:trace contextRef="#ctx0" brushRef="#br0" timeOffset="176734.3">26278 15399 0,'0'0'0,"0"0"0,0 0 16,0 0-16,0 0 16,0 0-16,0 0 15,0-953-15,18 1906 16,-1-953-16</inkml:trace>
  <inkml:trace contextRef="#ctx0" brushRef="#br0" timeOffset="177025.2">26791 15676 0,'0'0'0,"0"0"0,0 0 16,0 0-16,0 0 15,0 0-15,17 0 16,35 17-16,18-8 15,8 0 1,-17-9-16,-18 8 0,-17-8 16</inkml:trace>
  <inkml:trace contextRef="#ctx0" brushRef="#br0" timeOffset="177248.83">26799 15382 0,'0'0'0,"0"0"16,0 0-16,0 0 15,0 0 1,0 8-16,0 44 0,18 18 16,16 16-16,19 18 15,7 0 1,10 0-16,-9-17 0,-35-61 15</inkml:trace>
  <inkml:trace contextRef="#ctx0" brushRef="#br0" timeOffset="177619.21">27381 15364 0,'0'0'0,"0"0"0,0 0 0,0 0 15,18 35 1,16 52-16,18 25 16,1 35-16,-1 1 15,-18-27-15,1 9 16,-9 0-16,-17-35 15,-18-34 1,0-1-16,-8-16 16,0-18-16,-9 0 15,-9-18-15,0-16 16,-8-18-16,-1-35 16,10-17-16,16 9 15,18-1-15,26-16 16,35-18-16,-26 52 15</inkml:trace>
  <inkml:trace contextRef="#ctx0" brushRef="#br0" timeOffset="177839.11">27980 15208 0,'0'0'0,"0"0"16,0 0-16,9 18 0,8 16 16,18 44-1,0 35-15,-9-9 16,-9-18 0,9 27-16,-17-9 0,0-69 15</inkml:trace>
  <inkml:trace contextRef="#ctx0" brushRef="#br0" timeOffset="178069.5">27633 15295 0,'0'0'0,"0"0"0,0 0 15,0 0-15,0 0 16,9-9-16,34-8 15,44-9 1,26 0-16,-26 9 16,0-1-16,-9 1 15,0 0-15,-9-1 16,-43 18 0</inkml:trace>
  <inkml:trace contextRef="#ctx0" brushRef="#br0" timeOffset="178589.43">27668 15901 0,'0'0'0,"0"0"16,0 0-16,17 0 0,35 0 16,44 0-16,8-17 15,0-9 1,18 0-16,-9 0 15,-26 0-15,-27 0 16,-16 9-16,-18-1 16,0 1-1,-9 8-15,-8 1 16,0 8-16,-9 0 16,0 0-16,-9 0 15,-8 0-15,-10 8 16,-7 1-16,8 0 15,8-1-15,1 1 16,8 0 0,9-1-16,0 1 15,0 0-15,0-1 16,9 1-16,8 0 16,1-1-16,-1 1 15,-8-9-15,8 9 16,0 8-16,1 0 15,-1 18 1,1 17-16,8 9 16,-9 8-16,0 17 15,1 27-15,-10-18 16,1-25-16,8-10 16,-8-16-16,9-18 15,-10-18-15</inkml:trace>
  <inkml:trace contextRef="#ctx0" brushRef="#br0" timeOffset="178792.49">28901 15927 0,'0'0'0,"0"0"0,0 18 16,9 8-16,-1 8 15,1 1 1,0-9-16,-1 0 0,1-17 16,0-1-1,-1-8-15</inkml:trace>
  <inkml:trace contextRef="#ctx0" brushRef="#br0" timeOffset="178938.93">28701 15347 0,'0'0'0,"0"0"0,0 0 16,0 0-16,0 0 15,0 0-15,0 0 16,26 0-16,0 0 16</inkml:trace>
  <inkml:trace contextRef="#ctx0" brushRef="#br0" timeOffset="179174.4">29396 15408 0,'0'0'0,"0"0"15,0 0-15,0 0 0,0 0 16,9 0-16,8 0 16,0 0-1,27 0-15,-9 8 16</inkml:trace>
  <inkml:trace contextRef="#ctx0" brushRef="#br0" timeOffset="179382.55">29379 15702 0,'0'0'0,"0"0"0,0 0 15,17 0-15,0 0 16,27 0-16,34 0 15,26 9-15,-52-1 16</inkml:trace>
  <inkml:trace contextRef="#ctx0" brushRef="#br0" timeOffset="179636.91">29926 15044 0,'0'0'0,"0"0"0,0 8 16,0 18-16,0 26 16,0 18-16,8 42 15,10 1-15,-1-26 16,-8-27-1,-1-17-15,1-17 0,-9-8 16</inkml:trace>
  <inkml:trace contextRef="#ctx0" brushRef="#br0" timeOffset="179869.04">29518 15052 0,'0'0'0,"0"0"0,0 0 0,8-8 0,44-1 16,35 0 0,0 1-16,-9-1 15,26 9-15,-17 0 0,0-17 16,-35 8-1</inkml:trace>
  <inkml:trace contextRef="#ctx0" brushRef="#br0" timeOffset="180052.31">29587 15650 0,'0'0'0,"0"0"15,9 0-15,17 17 16,35-8-16,17 0 16,17-1-1,35-16-15,-8-1 16,-70 9-16</inkml:trace>
  <inkml:trace contextRef="#ctx0" brushRef="#br0" timeOffset="180508.89">30707 15399 0,'0'0'0,"0"0"15,0 0-15,-8 0 16,-1 0-16,-17 17 16,-18 18-1,1 8-15,8 9 16,1-9-16,16-8 16,1-9-16,8 0 15,9 0-15,0 0 16,17 0-16,1 0 15,17 0 1,-1-17-16,1-1 16,0-8-16,-9-8 0,0 8 15,-9 0 1,-8 0-16,8 0 16,1 17-16,-1 9 15,-8 9-15,-1 8 16,1 0-16,0 1 15,-1-18 1,1-9-16</inkml:trace>
  <inkml:trace contextRef="#ctx0" brushRef="#br0" timeOffset="180699.08">31003 15719 0,'0'0'0,"0"0"0,0 18 0,17 16 16,0 27-16,9 17 15,-8-17 1,-10-27-16,-8-25 0,9 8 16,0-8-16</inkml:trace>
  <inkml:trace contextRef="#ctx0" brushRef="#br0" timeOffset="180874.22">30221 14966 0,'0'0'0,"-9"-9"15,1 0-15,-1 1 16,-8-18-16,8 9 15,0 8-15</inkml:trace>
  <inkml:trace contextRef="#ctx0" brushRef="#br0" timeOffset="181224.2">29465 14377 0,'0'0'0,"0"0"15,0 0-15,0 0 16,35 8-16,43 10 16,27 8-16,-19-18 15,1 1-15,0 0 16,-9-18-16,-17 0 15,-18 1-15,-17-10 16,1 1 0,-19 0-16,1-9 15,-18 0-15,-17 0 16,-9-9-16,1 18 16,8 0-16,8 17 15,1 0-15,17 0 16</inkml:trace>
  <inkml:trace contextRef="#ctx0" brushRef="#br0" timeOffset="181772.95">28884 15286 0,'0'0'0,"0"0"16,0 0-16,0 0 16,0 0-16,0 0 15,0 0-15,17 0 16,9 0-16,9 0 15,8-8-15,9-1 16,0 9-16,-26 0 16</inkml:trace>
  <inkml:trace contextRef="#ctx0" brushRef="#br0" timeOffset="181949.11">28988 15503 0,'0'0'0,"0"0"0,0 0 0,26-9 15,43 9 1,44 0-16,-9 9 16,-51 8-16</inkml:trace>
  <inkml:trace contextRef="#ctx0" brushRef="#br0" timeOffset="182536.61">32088 14671 0,'0'0'15,"0"0"-15,0 0 0,0 26 0,-9 18 16,1 42 0,-1 61-16,-8-8 0,-9-9 15,-27 35 1,1-27-16,9-25 15,-9 8-15,8 0 16,10-34-16,-1-9 16,0-18-16,0 1 15,18-18 1,17 1-16,0-1 16,17-8-16,18 8 15,26 9-15,61 0 16,8-17-16,44-9 15,25-9-15,-8-8 16,-26-9-16,-34 0 16,-36 8-1,-60 1-15</inkml:trace>
  <inkml:trace contextRef="#ctx0" brushRef="#br0" timeOffset="183399.05">32244 15399 0,'0'0'0,"0"0"0,0 0 16,0 0-16,-8 0 15,-1 17-15,-8 27 16,-1 16-1,1 1-15,0-9 0,17 0 16,0 8 0,17 1-16,0-9 15,18-17-15,0-9 16,8-18-16,9-16 16,-8-18-1,-1-18-15,1-8 0,-18-34 16,-26-18-16,-18 26 15,-8 17 1,-17 9-16,-9 9 0,17 8 16,-9 18-1,10 0-15,-10 8 16,10 9 0,-1 9-16,17 8 0,10 9 15,16 35-15,10 17 16,25-1-1,53 1-15,-1-17 16,-25-35-16,-44-17 16</inkml:trace>
  <inkml:trace contextRef="#ctx0" brushRef="#br0" timeOffset="183589.33">32548 15754 0,'0'0'0,"0"0"16,0 0-16,9 17 16,8 27-1,1 16-15,-10-16 16,1-10-16,0-8 16,-9-8-16,0-10 15,0 1-15</inkml:trace>
  <inkml:trace contextRef="#ctx0" brushRef="#br0" timeOffset="183758.92">32435 15399 0,'0'0'0,"0"0"0,0 0 15,0 0-15,0 0 16,9 17-16,8-8 15,10 0 1,-10-9-16</inkml:trace>
  <inkml:trace contextRef="#ctx0" brushRef="#br0" timeOffset="183980.48">32791 15823 0,'0'0'0,"0"0"0,0 0 16,0 0-16,0 0 16,9 0-16,9 0 15,34-8 1,8 8-16,-34 0 0</inkml:trace>
  <inkml:trace contextRef="#ctx0" brushRef="#br0" timeOffset="184319.27">33052 15364 0,'0'0'0,"0"18"16,0 8-16,9 26 16,8 0-1,0-9-15,-8-9 0,0 1 16,-1-9 0,1-17-16</inkml:trace>
  <inkml:trace contextRef="#ctx0" brushRef="#br0" timeOffset="184508.89">33165 15364 0,'0'0'0,"0"18"16,17 34-16,1 0 15,8-1-15,-18-25 16</inkml:trace>
  <inkml:trace contextRef="#ctx0" brushRef="#br0" timeOffset="184739.01">32739 15278 0,'0'0'0,"0"0"0,0 0 0,26 0 15,18 0 1,25-9-16,1 0 16,25 9-16,53-8 0,-18-1 15,-52 0 1,-26 9-16,61 44 15</inkml:trace>
  <inkml:trace contextRef="#ctx0" brushRef="#br0" timeOffset="185002.59">33200 15988 0,'0'0'0,"34"-9"15,10 1 1,-9-1-16,17-26 15,0 1-15,-35 25 16</inkml:trace>
  <inkml:trace contextRef="#ctx0" brushRef="#br0" timeOffset="185303.79">33156 16187 0,'0'0'0,"0"0"15,0 0-15,0 0 16,0 0-16,0 0 0,-8 17 16,-1 1-1,-9 16-15,1 1 16,0 0-16,8-9 15,9 0-15,0 0 16,17 0-16,18 8 16,78-8-1,52-26-15,-61-17 0,18-70 16</inkml:trace>
  <inkml:trace contextRef="#ctx0" brushRef="#br0" timeOffset="187999.25">32296 15572 0,'0'0'0,"0"0"15,0 0-15,0-9 16,18 1-16,25-10 16,27-16-16,-1-9 15,35 8 1,35 0-16,-17 9 0,-44 9 16,-17 0-16,-9 8 15,-17 9 1,-18 0-16,-17 0 15,-9 9-15,-34 34 16,-53 44-16,-25-1 16,-35 1-1,-18-9-15,35-9 16,26 9-16,44-26 16,25-9-16,18-17 15,17-8-15,18-1 16,17 9-16,61 9 15,52-9-15,9-1 16,25-16 0,-25-9-16,-53 0 0,-8 0 15,-9 0 1,-25 0-16,-1 0 16,-26 0-16,-18 0 15,-16 0-15,-1 0 16,-26 0-1,-52 9-15,-34-18 16,-1-8-16,-8-26 16,-26-27-16,25 1 15,45 17-15,25-9 16,9-8 0,26 0-16,8-9 0,27 8 15,26 19 1,43-1-16,26 8 15,-8 10-15,8-1 16,9 9-16,-26 9 16,-35 8-16,-26 9 15,-9 0-15,-8 0 16,-18 0-16,-26 9 16,-25 8-1,-27 0-15,-44 9 16,1 9-16,43 0 0,18-1 15,8 10 1,18-1-16,17 9 16,8-9-16,18 9 15,26 26-15,44 35 16,43 8 0,0-17-16,-35-18 0,0 1 15,-26-9-15,-35-26 16,-8-9-1,-18-17-15,-8 9 16,-18 0-16,-43-1 16,-26-8-16,26 0 15,8-17 1,18 0-16,17-1 0,1 1 16,16-9-16,18 0 15,18 0 1,68 0-16,79 0 15,61 9-15,139-18 16</inkml:trace>
  <inkml:trace contextRef="#ctx0" brushRef="#br0" timeOffset="188679">29865 16213 0,'0'0'15,"0"0"-15,0 0 0,0 0 16,0 0-16,0 0 16,0 0-16,0 9 15,-9 25 1,-8 44-16,-27 26 15,1 0-15,-18 26 16,9 0-16,17-26 16,1 0-16,16 9 15,1-9-15,17-35 16,0-9 0,0-16-16,26 8 15,52 17-15,26-8 16,35-1-16,52-16 15,44-18-15,17-18 16,-1-16-16,-16-10 16,-27 1-16,-17 8 15,-60 1 1,-79 8-16</inkml:trace>
  <inkml:trace contextRef="#ctx0" brushRef="#br0" timeOffset="189073.2">30308 16516 0,'0'0'0,"0"0"15,0 0 1,0 9-16,0 8 15,8 1-15,-8 16 16,0 18-16,9 18 16,0-10-1,-9-8-15,0-17 0,0-18 16,0-8 0,0-1-16</inkml:trace>
  <inkml:trace contextRef="#ctx0" brushRef="#br0" timeOffset="189284.63">30455 16378 0,'0'0'0,"0"0"0,0 8 16,-8 10-16,-1 16 0,0 10 31,9 8-31,0 17 15,18 26-15,-1-8 16,-8-18-16,-9 0 16,0-34-16,0-18 15</inkml:trace>
  <inkml:trace contextRef="#ctx0" brushRef="#br0" timeOffset="189479.19">30039 16525 0,'0'0'0,"0"0"0,0 0 15,8-9-15,27 1 16,34-1-16,27-8 16,26-18-1,34-17-15,-35 0 0,-77 43 16</inkml:trace>
  <inkml:trace contextRef="#ctx0" brushRef="#br0" timeOffset="189674.41">30872 16386 0,'0'0'0,"-8"18"0,-1 16 0,0 10 16,-17 16-1,-26 36-15,-9 33 16,0-7-16,18-10 16,-9 36-16,9-18 15,34-87 1</inkml:trace>
  <inkml:trace contextRef="#ctx0" brushRef="#br0" timeOffset="189989.16">30942 17010 0,'0'0'16,"0"0"-16,0 0 0,0 0 15,0 9-15,0-1 0,0 10 16,0-1-1,-9 18-15,0-1 16,1 10-16,-1-18 16,0 0-16,1 0 15,8-9 1,0-8-16,0-1 16,8 1-16,36 0 0,25-18 15,1 9 1,-10-9-16,-25 1 15</inkml:trace>
  <inkml:trace contextRef="#ctx0" brushRef="#br0" timeOffset="190169.12">31315 17053 0,'0'0'0,"0"0"15,0 0-15,0 0 16,18 0-16,34 9 16,8-18-16,10 1 15,-35 8-15</inkml:trace>
  <inkml:trace contextRef="#ctx0" brushRef="#br0" timeOffset="190579.45">31810 16698 0,'0'0'0,"0"0"0,0 0 15,0 9-15,0 25 16,0 18 0,0 18-16,18-10 0,8-8 15,8 9-15,10 0 16,-1-9-1,-8-18-15,-9-25 16,0-9-16,0-9 16,0-8-16,0-9 15,0-26-15,-8-26 16,-10 0-16,-16 17 16,-10 9-16,-17 9 15,-17 8 1,0 1-16,0 17 15,17-1-15,1 18 16,16 0-16,1 0 16,17 18-16,17 25 15,27 26-15,17 0 16,-1-17 0,-16-8-16,-18-27 0</inkml:trace>
  <inkml:trace contextRef="#ctx0" brushRef="#br0" timeOffset="190768.89">32270 17036 0,'0'0'0,"0"0"0,0 0 0,0 0 15,0 17 1,18 18-16,-1 0 0,1 17 15,8 0 1,-9-35-16</inkml:trace>
  <inkml:trace contextRef="#ctx0" brushRef="#br0" timeOffset="190929.31">32540 16828 0,'0'0'0,"0"0"0,0 0 16,0 0-16,0 0 15,0 0-15,8 0 16</inkml:trace>
  <inkml:trace contextRef="#ctx0" brushRef="#br0" timeOffset="-77108.46">9362 10037 0,'0'0'0,"0"0"0,-9 0 0,0 9 16,-17-9-1,0 0-15,-35 0 0,-26 9 16,1-1 0,16 1-16,-8 0 15,-35-9-15,-17 0 16,34 0-16,1 8 16,-36-8-16,1 18 15,17-10 1,-8 1-16,-18 0 15,9-1-15,-1 1 16,-8 8-16,9 1 16,9 8-16,-10-1 15,1 1-15,26 0 16,17-8-16,17-1 16,1 0-1,-9 1-15,8 8 16,1-9-16,17 18 15,0 8-15,17 9 16,0 17-16,0 1 16,1-1-16,-10 26 15,1 18 1,-1-1-16,1-8 16,-9 44-16,9-1 15,8-26-15,0 35 16,9 9-16,17-27 15,1 44-15,8-9 16,0-17-16,8 26 16,-8-35-1,9 18-15,0 8 16,-9-26-16,8 18 0,-8-9 16,0-35-1,9 9-15,8 9 16,1-27-16,-1-34 15,9 0-15,0 9 16,9 8 0,-9-17-16,0-17 0,0-9 15,0-18 1,0 1-16,0 0 16,9-1-16,17 1 15,9 8-15,8-8 16,-8-9-16,-9 0 15,18 0-15,17-9 16,17 9 0,-17-17-16,-9-1 15,9 1-15,26-9 16,-1 0-16,-25 0 0,-17-9 16,25 1-1,18-10-15,-9 10 16,-17-1-16,0 0 15,35 1 1,8 8-16,-35 0 16,-8 0-16,26 0 0,9 8 15,-18 1 1,-17 0-16,17-9 16,26 0-16,-17 0 15,0-9-15,17 9 16,9 0-16,-26-9 15,0 1 1,35 8-16,-18-9 16,-26 0-16,26 9 15,18 0-15,-26 9 16,-1-9-16,27 0 16,-9 0-16,-18 0 15,18 0-15,0 0 16,-26 0-1,9-9-15,25 1 0,-16-1 16,-18 9 0,34 0-16,1 0 15,-35-9 1,8 1-16,18 8 0,-26-9 16,-9 0-1,35 1-15,0-1 16,-26 0-16,17 1 15,27 8-15,-27-9 16,-17 9-16,43 0 16,-17 0-1,-35 0-15,27 0 16,16 0-16,-25 9 16,-1-1-16,18 10 15,-17-10-15,-18-8 16,18 0-16,17-8 15,-26-1-15,-9 0 16,17-8 0,10 9-16,-10-1 0,-8 0 15,17 1 1,9-1-16,-26 0 16,9 1-16,25-1 15,-16 9-15,-27 0 16,26 0-16,9 0 15,-26-9-15,0 9 16,26 0 0,-9-8-16,-26-1 15,18 9-15,17 0 16,-26-9-16,-18 1 16,18 8-16,17 0 15,-25-9-15,-19 9 16,19 0-16,16 0 15,-8-9-15,-26 1 16,17 8 0,26 0-16,-8 0 0,-26 0 15,8 0 1,26 0-16,-8 0 16,-36 0-16,1 0 0,26 0 15,0-9 1,-9 9-16,-17 0 15,35-9 1,17 9-16,-26-8 16,-1 8-16,19-9 15,-1-8-15,-17 8 16,17-8-16,18-1 16,-27 10-16,10-1 15,16-8-15,1-1 16,-27 10-1,27-1-15,0 0 0,-27 1 16,36-18 0,-1 8-16,-35 10 15,18-10-15,18 1 16,-36 0-16,36-1 16,8 10-16,-35-1 15,9 0-15,26 1 16,-26-1-16,0 9 15,26-9 1,-18 1-16,-8 8 16,26 0-16,-26-9 15,18 9-15,25 0 16,-34 0-16,25 0 16,10 0-1,-44 0-15,26 0 16,-9 0-16,-26 0 15,26 0-15,-8 0 16,-44 0-16,-8-9 16,25 9-16,-16-8 15,-27-1 1,-17 0-16,8 1 16,0-1-16,1-8 15,8 0-15,-17-9 16,-9 0-16,-9 0 15,-8-18-15,-9 1 16,0 0-16,0-18 16,-17-17-1,0-35-15,-18 1 16,0-1-16,-8-17 0,-9-17 16,-9 8-1,-17-34-15,0 17 16,0 9-16,0-26 15,8 17-15,10 9 16,-1-27 0,9 19-16,0 16 0,8-17 15,1 26 1,-9 17-16,0-8 16,0 0-16,8 26 0,1 25 15,0 10 1,-9-18-16,8 9 15,1 8-15,0 9 16,8 17-16,0 1 16,1 8-1,-1 8-15,9 1 16,-9 8-16,0 1 16,1-10-16,-1 10 15,0-1-15,1 0 16,-10 1-1,-16-1-15,-18-17 0,-27 0 16,1 0 0,9 0-16,8-9 15,-9-8-15,-25 0 16,-1-9-16,10 0 16,16 17-16,9 9 15,-17 0-15,-26-8 16,8 16-16,18 1 15,9 0 1,-27-1-16,-25 1 16,16 0-16,27-1 15,-9 1-15,-25 0 16,-1-1-16,17 1 16,1 8-1,-18-8-15,-9 0 16,18 8-16,8 0 15,-16 1-15,-19-10 16,27 18-16,17 0 16,-17-8-16,-18 8 15,10 0-15,25 8 16,-18 1-16,-16-9 16,8 9-16,26-1 15,-17 10 1,-18-10-16,1 1 15,17 0-15,-18-1 16,-26 1-16,18 0 16,26-1-16,-35-8 15,-9 0 1,35 9-16,-8 8 0,-35-8 16,25 0-16,27 8 15,-44-8 1,1-1-16,34 1 15,-26 0-15,-17-1 16,43-8-16,0 9 16,-43 0-16,17-9 15,34 0 1,-34 8-16,-8-8 0,25 0 16,9 0-16,-43 9 15,26-9 1,17 9-16,-35-9 0,1 0 15,25 0 1,-26 0-16,-8 8 16,43-8-1,-17 18-15,-26-10 16,25 10-16,1-1 16,-35-8-16,17 8 15,10-8-15,-36 8 16,26-8-16,9-1 15,-26 1-15,26 0 16,18-1 0,-44 1-16,26 0 0,17-1 15,-34 1-15,8 0 16,35-1 0,-17 1-16,-9-1 0,18 1 15,8 0 1,-35-9-16,18 0 15,26 8 1,-27 1-16,-16-9 0,25 0 16,1 0-1,-36 0-15,18 0 16,18-9-16,-44 1 0,8 8 31,27-9-31,-35 0 16,17 9-16,27-8 15,-27-1-15,1 9 16,25 0-16,-34 0 16,-1 0-16,18 0 15,-17-8-15,0 8 16,17 0-16,-17-9 16,-9 9-16,26 0 15,-35 0-15,9 0 16,17-9-1,-17 9-15,9 9 16,17 0-16,-35 8 16,27 0-16,8 0 15,-35 1-15,18-1 16,26 0-16,-27 1 16,18-10-16,26 1 15,-34 0 1,8-9-16,43-9 15,-8-17-15,-35-26 16,-156-104-16</inkml:trace>
  <inkml:trace contextRef="#ctx1" brushRef="#br0">8036 10124 0</inkml:trace>
  <inkml:trace contextRef="#ctx0" brushRef="#br0" timeOffset="112211.75">3804 5161 0,'-9'0'0,"-17"17"0,-35 26 0,-26 27 16,9 8-16,35-18 15,8 9-15,18 18 16,17 0-16,0-9 16,26 8-1,26 36-15,26 16 16,-9-43-16,-8-8 16,-17 17-16,-10 9 15,-16-18-15,-10-17 16,-16 0-16,-1 8 15,0 1-15,-8 0 16,8-27-16,9-16 16,0-10-1,9-8-15,0 0 16,8 0-16,9 9 16,35-1-16,17 10 15,9-1 1,-18 0-16,-8 1 0,9 8 15,8 8-15,0 10 16,-9 16 0,-8 44-16,-17 0 0,-18 43 15,-9 9 1,-26-17-16,1 25 16,-18-25-1,0 0-15,8-1 0,1-25 16,-1 17-16,10-1 15,16-42 1,19-18-16,16 35 16,9-8-16,0-27 15,26-9-15,44 10 16,8-18 0,0-35-16,-60-26 0</inkml:trace>
  <inkml:trace contextRef="#ctx0" brushRef="#br0" timeOffset="-101590.98">2249 6330 0,'-8'0'0,"-10"43"16,-17 96-16,-8 69 0,43 0 15,26 17-15,44 26 0,25 18 16,1-1-1,-1 18-15,27 60 16,-1-8 0,-34-35-16,-26 35 0,-9 35 15,-17-36 1,-27-77-16,-16 0 16,-1-43-16,0-70 15,1-17-15,-10-26 16,18-35-16,0-17 15,0-9 1,18-17-16,16 9 0,53 0 16,17-9-1,35 0-15,35 0 16,-9-9-16,0 0 16,-9 9-16,-43 9 15,18 26-15,8 17 16,-27 17-16,-25 17 15,-9 36 1,-17 8-16,-17 34 16,-10 1-16,-8 25 15,-17 9-15,-9 1 16,0 8-16,-9-1 16,9 27-16,0-26 15,18-9 1,8-17-16,35 17 15,8-43-15,9-34 16,53 7-16,25-51 16,-87-60-16</inkml:trace>
  <inkml:trace contextRef="#ctx0" brushRef="#br0" timeOffset="-93426.38">14694 9370 0,'8'-26'0,"44"-34"16,70-79-16,165-190 0</inkml:trace>
  <inkml:trace contextRef="#ctx0" brushRef="#br0" timeOffset="-88346.43">32722 5715 0,'0'0'0,"0"0"0,0 0 0,0 0 32,0 0-32,0 0 0,0 17 15,0 1-15,0-1 16,0 9-16,-9 9 16,1 17-16,8 17 15,0 9 1,0 0-16,0-26 15,8-9-15,10-8 16,-10-1-16,1-25 16</inkml:trace>
  <inkml:trace contextRef="#ctx0" brushRef="#br0" timeOffset="-87811.89">32357 5940 0,'0'0'0,"-8"0"0,-10 26 16,-8 26-16,9 26 0,-1-17 15,1-9 1,8 0 0,9 0-16,9 0 15,17 0-15,26 0 16,18 0-16,-10-18 16,10-16-16,17-10 15,17-16-15,0-18 16,-26-9-16,1-8 15,-1-1 1,26-34-16,0-17 16,0-18-16,-26 27 15,-43 25-15,-26 1 16,-26-27-16,-27 0 16,-43 9-16,0 35 15,35 26-15,-61-1 16,-34 1-16,17 26 15,-27 25 1,-8 44-16,44 0 16,34-8-16,-9 34 15,18 17-15,52-52 16</inkml:trace>
  <inkml:trace contextRef="#ctx0" brushRef="#br0" timeOffset="-86966.29">29214 8877 0,'0'0'0,"0"0"0,0 0 16,17 0-16,18 0 15,-1 0 1,1 17-16,9 0 16,-18 1-16,0-1 0,0 0 15,-18 9 1,1-8-16,-9-1 15,-9 9-15,-8 0 16,-26 8 0,-1 1-16,-8 0 15,9-9-15,8 0 16,18 0-16,-1-9 16,18-8-16,0-1 15,18 1-15,25 0 16,9-1-1,9-8-15,26-8 16,17-1-16,0-26 16,-43 9-16</inkml:trace>
  <inkml:trace contextRef="#ctx0" brushRef="#br0" timeOffset="-86516.19">28831 8599 0,'-8'0'0,"-10"9"0,-16 34 16,-18 53-16,17 25 15,9 26 1,17 0-16,18-34 15,26-26-15,34 17 0,35 8 16,9-17 0,35-17-16,-1-26 15,18-34-15,26-10 16,-26-25 0,-17-35-16,-9-9 0,-26-16 15,-26-27 1,-26-9-16,-27 18 15,-34-9-15,-26-18 16,-43-16-16,-27 17 16,-17 43-1,-69 0-15,-26 17 0,-10 18 16,19 34 0,8 18-16,17 25 15,52 18-15,62-17 0</inkml:trace>
  <inkml:trace contextRef="#ctx0" brushRef="#br0" timeOffset="-85781.36">26930 11085 0,'0'0'0,"0"-8"15,8-1-15,10 0 16,8-8-16,0 17 16,0 17-16,0 1 15,-17 16-15,-9 1 16,-9 0-1,-17 8-15,0 9 0,-9-9 16,18 1 0,-1-10-16,10 1 15,8-9-15,17 8 16,9 10 0,17-1-16,10 0 0,-10-17 15,-17-8-15,0-1 16,0 0-1,-8 1-15,-10-1 16,1 0-16,-18 9 0,1 0 16,-36 9-1,-25 17-15,-10 0 16,19-26 0,8 0-16,8 0 0,35-18 15</inkml:trace>
  <inkml:trace contextRef="#ctx0" brushRef="#br0" timeOffset="-85344.43">26548 11120 0,'-18'0'0,"-17"17"15,-25 18-15,-53 17 16,0 0-16,17 17 16,36 9-1,25-17-15,17-1 16,27-8-16,52 0 16,17 0-16,61 0 15,52-17-15,9-26 16,8-18-16,-34-17 15,-26-26-15,8-43 16,-35-1 0,-51 10-16,-27-1 15,-17-34-15,-26 8 16,-43 27-16,-44 8 16,-17 8-16,-70 1 15,1 35-15,16 42 16,-25 10-16,43 16 15,43 35 1,18 27-16,52-36 16</inkml:trace>
  <inkml:trace contextRef="#ctx0" brushRef="#br0" timeOffset="-84866.45">27225 12913 0,'0'0'0,"0"0"0,-9 0 15,1 17-15,-19 18 16,-16 17-1,-9 17-15,-9 26 0,18-8 16,8-35 0,18-9-16,-1-17 15,10 0 1,8-8-16,0-1 16,17 0-16,35 1 0,18 8 15,8-18 1,17 1-16,18-9 15,9 0-15,-62 9 16</inkml:trace>
  <inkml:trace contextRef="#ctx0" brushRef="#br0" timeOffset="-84596.09">27043 13130 0,'0'0'0,"0"0"15,0 0 1,0 0-16,0 26 0,26 34 16,8 27-16,1-1 15,0 36 1,-9 8-16,9-26 15,-1-1-15,1-25 16,-26-52-16</inkml:trace>
  <inkml:trace contextRef="#ctx0" brushRef="#br0" timeOffset="-84180.56">26817 13034 0,'-9'0'0,"-17"18"0,-26 8 16,-35 43-16,9 26 15,34-8-15,27-1 16,34 18-16,36 18 15,25-27-15,9-17 16,69-18 0,18-16-16,8-36 15,9-16-15,-17-44 16,17-35-16,-52-8 16,-52 17-16,-18-35 15,-26-8-15,-25 26 16,-36-9-1,-60-17-15,-52-1 16,-35 36-16,-17 25 16,-18 26-16,-9 35 15,10 26-15,-114 61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1001 24575,'-6'-5'0,"-1"0"0,1 0 0,-1 1 0,0-1 0,0 1 0,0 1 0,-12-5 0,-56-14 0,74 22 0,-25-6 0,-1 0 0,0 2 0,-49-1 0,65 5 0,0 1 0,0 0 0,0 0 0,0 1 0,0 0 0,0 1 0,0 0 0,1 1 0,0 0 0,-1 1 0,2 0 0,-12 7 0,18-10 0,1 1 0,-1-1 0,0 0 0,1 1 0,0-1 0,-1 1 0,1 0 0,0 0 0,0 0 0,0 0 0,-2 6 0,4-8 0,0 0 0,-1 1 0,1-1 0,0 0 0,0 1 0,0-1 0,0 1 0,0-1 0,0 0 0,0 1 0,0-1 0,1 0 0,-1 1 0,1-1 0,-1 0 0,1 0 0,-1 1 0,1-1 0,-1 0 0,1 0 0,0 0 0,0 0 0,0 0 0,0 0 0,0 0 0,0 0 0,0 0 0,0 0 0,0 0 0,0-1 0,0 1 0,3 1 0,0 0 0,1 0 0,0 0 0,0-1 0,0 1 0,0-1 0,0 0 0,0-1 0,0 1 0,0-1 0,0 0 0,1 0 0,-1-1 0,0 1 0,0-1 0,0 0 0,0 0 0,5-3 0,1 0 0,0 0 0,-1-1 0,0-1 0,0 0 0,0 0 0,16-14 0,-11 6 0,-1 0 0,-1-1 0,-1-1 0,0 0 0,-1 0 0,0-1 0,-1-1 0,-2 0 0,1 0 0,6-23 0,-6 8 0,0-1 0,-2 0 0,-2 0 0,-1-1 0,0-34 0,-5 32 0,0 1 0,-3 0 0,-1 1 0,-1-1 0,-17-52 0,14 61 0,-2 1 0,0 0 0,-2 1 0,0 0 0,-2 1 0,-1 0 0,-29-33 0,39 50 0,1 1 0,-2 0 0,1 0 0,-1 0 0,-13-8 0,20 13 0,0 1 0,-1 0 0,1 0 0,0 0 0,0 0 0,0-1 0,-1 1 0,1 0 0,0 0 0,0 0 0,0 0 0,-1 0 0,1 0 0,0 0 0,0 0 0,-1 0 0,1 0 0,0 0 0,0 0 0,0 0 0,-1 0 0,1 0 0,0 0 0,0 0 0,-1 0 0,1 0 0,0 0 0,0 0 0,-1 0 0,1 0 0,0 0 0,0 0 0,0 0 0,-1 1 0,1-1 0,0 0 0,0 0 0,0 0 0,0 0 0,-1 1 0,1-1 0,0 0 0,0 0 0,0 0 0,0 1 0,0-1 0,0 0 0,-1 0 0,1 0 0,0 1 0,0-1 0,0 1 0,0 3 0,1 0 0,-1 0 0,1-1 0,0 1 0,0 0 0,3 5 0,44 107 0,-24-60 0,69 171-887,110 238-884,-153-370-3762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24575,'0'0'0,"0"0"0,0 0 0,0 0 0,8 0 0,21 0 0,28 0 0,26-1 0,22-4 0,15-1 0,9-3-933,-1-1 933,-14 1 0,-27 2-7258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24575,'0'0'0,"1"0"0,0 0 0,0 0 0,-1 1 0,1-1 0,0 0 0,-1 0 0,1 1 0,-1-1 0,1 0 0,0 1 0,-1-1 0,1 0 0,0 1 0,4 3 0,13 8 0,0 2 0,0 0 0,-1 1 0,-1 1 0,0 0 0,-2 1 0,0 1 0,0 0 0,-2 1 0,0 0 0,-1 1 0,-2 0 0,0 1 0,0 0 0,-2 1 0,-1-1 0,5 35 0,-8-26 0,-1 0 0,-1 0 0,-2 0 0,-1 0 0,-1 0 0,-2-1 0,-1 1 0,-1-1 0,-2 0 0,-1-1 0,-1 0 0,-19 34 0,22-48-105,-1 0 0,0-1 0,-1 0 0,0-1 0,-1 0 0,-1 0 0,0-1 0,0-1 0,-1 0 0,-1-1 0,1 0 0,-24 10 0,-18 3-6721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24575,'0'0'0,"-2"0"0,-5 0 0,-6 4 0,-9 9 0,-9 15 0,-6 21 0,-1 16 0,5 11 0,9 7 0,18 11 0,28 11 0,33 3 0,27-4-1026,31-11 1026,67 0 0,2-16-7165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33 24575,'0'0'0,"0"4"0,4 13 0,8 20 0,9 21 0,6 18 0,0 13 0,-2 2 0,-4-9 0,-5-20-8191</inkml:trace>
  <inkml:trace contextRef="#ctx0" brushRef="#br0" timeOffset="1">1 1 24575,'0'0'0,"4"0"0,14 0 0,27 0 0,27 0 0,19 0 0,12 1 0,6 4 0,-4 1 0,-12 3 0,-19 1 0,-21-1 0,-20-1 0,-15-3-8191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24575,'0'0'0,"9"0"0,27 0 0,35-2 0,34-2 0,29-5 0,20-4-1929,-4-2 1929,-28 1-6262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1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213 718 24575,'-13'3'0,"4"2"0,1 1 0,-1 0 0,2 0 0,-11 11 0,-1 1 0,-4 1 0,-35 33 0,52-46 0,0 1 0,0 0 0,1 0 0,0 0 0,0 1 0,-5 11 0,9-17 0,0 0 0,1 1 0,-1-1 0,0 0 0,1 1 0,-1-1 0,1 1 0,0-1 0,0 1 0,0-1 0,0 1 0,0-1 0,2 5 0,-2-6 0,1 1 0,-1-1 0,1 1 0,0-1 0,0 1 0,0-1 0,0 1 0,0-1 0,0 0 0,0 1 0,0-1 0,1 0 0,-1 0 0,0 0 0,1 0 0,-1 0 0,1 0 0,-1 0 0,1-1 0,2 2 0,0-1 0,0 0 0,0 0 0,0 0 0,1-1 0,-1 1 0,0-1 0,1 0 0,-1 0 0,0-1 0,1 1 0,-1-1 0,0 0 0,0 0 0,0 0 0,1-1 0,-1 0 0,4-2 0,1-1 0,-2 0 0,1 0 0,-1-1 0,1 0 0,-1 0 0,-1 0 0,9-11 0,-4 1 1,1-1 0,-2 0 0,-1-1 0,0 0 0,-1-1-1,-1 1 1,0-1 0,-2-1 0,0 1 0,2-25 0,-2 2-31,-2-1 1,-2 0 0,-9-75-1,2 61-59,-4 0-1,-1 1 0,-4 0 0,-1 2 0,-33-72 0,36 99 90,8 20 0,5 10 0,8 20 0,80 174 12,-23-56-294,191 556-2056,-217-569-2598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24575,'114'117'-141,"-5"5"0,-6 5 0,140 225 1,-172-219-1132,-51-88-5084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24575,'-1'1'0,"0"-1"0,1 1 0,-1 0 0,0-1 0,0 1 0,0 0 0,0-1 0,0 1 0,1 0 0,-1 0 0,0 0 0,1-1 0,-1 1 0,1 0 0,-1 0 0,1 0 0,-1 0 0,1 0 0,-1 2 0,0 0 0,-25 59 0,-31 107 0,-19 131 0,70-270-227,0 0-1,3 0 1,0 1-1,2 0 1,4 47-1,4-31-6598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6:56:3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615 319 24575,'6'-9'0,"-5"7"0,-1 0 0,1 0 0,-1 0 0,0-1 0,0 1 0,0 0 0,0 0 0,0 0 0,0 0 0,-1 0 0,1 0 0,-1 0 0,1 0 0,-1 0 0,0 0 0,-1-2 0,-2-4 0,0 1 0,-10-13 0,0 4 0,0 1 0,-1 0 0,0 1 0,-26-18 0,10 11 0,-56-29 0,57 37 0,-1 0 0,0 2 0,0 2 0,-1 0 0,0 3 0,-1 0 0,1 2 0,-62 0 0,93 4 0,-3 0 0,-1 0 0,1 1 0,-7 1 0,10-2 0,1 0 0,0 0 0,-1 0 0,1 0 0,0 0 0,-1 1 0,1-1 0,0 0 0,-1 0 0,1 0 0,0 1 0,-1-1 0,1 0 0,0 0 0,0 1 0,-1-1 0,1 0 0,0 1 0,0-1 0,-1 1 0,1-1 0,0 1 0,0-1 0,0 1 0,0-1 0,1 1 0,-1-1 0,0 1 0,0-1 0,0 1 0,0-1 0,1 1 0,-1-1 0,0 0 0,0 1 0,1-1 0,-1 1 0,0-1 0,1 0 0,-1 1 0,1-1 0,-1 1 0,6 3 0,-1 0 0,0 0 0,1 0 0,0-1 0,0 0 0,9 4 0,42 12 0,-47-16 0,67 17 0,1-3 0,115 9 0,-188-25 0,-1-1 0,-1 0 0,1 1 0,0-1 0,0 1 0,5 2 0,-8-3 0,0 1 0,0-1 0,0 1 0,-1 0 0,1-1 0,0 1 0,0 0 0,0-1 0,-1 1 0,1 0 0,0 0 0,-1 0 0,1 0 0,0 0 0,-1 0 0,1 0 0,-1 0 0,0 0 0,1 0 0,-1 0 0,0 0 0,0 0 0,1 2 0,-1 8 0,0 0 0,-1 0 0,0 0 0,0 0 0,-6 18 0,0 9 0,-2 18 30,3 0 0,3 0 0,5 87 0,1-107-242,2-1 0,1 0 0,2-1-1,1 1 1,2-2 0,26 57 0,-11-41-6614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181-EF03-BF1E-24A1-3030FF09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1E8C-A965-907D-83F2-B307D12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F95-0554-1DC3-25E9-DC840F3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B87-46B4-CAE0-374F-14A030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166-B894-4D3A-1619-8551CA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4-E625-0117-DF7B-A75EE72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6D29-AF9C-CBFF-E54E-BEE1022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FB5F-9AE9-2C95-F404-6AA272B8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2261-2F5E-D043-4DBE-E0DEF42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EF60-F08E-7151-C1E8-9AD3AD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5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7077-0859-3C2D-FBA2-ABD53FDE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775D-0868-83AB-7D65-E5BE9D8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B871-07E5-7D17-34E8-96FF525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F3-1586-72EA-8C85-F6D3CFF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D32-423B-D181-31D4-CC00E72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7C2-3F0D-BD6E-9524-A949A8A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7E4-F895-C907-9598-F5C55C2C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D92-37CE-D3EA-0B1E-91224F7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98F-895A-490F-8587-8A1F57B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D47-A6DA-EE4C-1272-6420E7D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98E-F023-B474-98BE-911E4A1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742D-4164-C33E-9BC1-D722B9B3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01F4-3FB2-EE82-8476-4427ECA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77CA-2E39-5F68-AFFE-2AE037A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31A1-B82B-AF26-1F1B-7EAADDD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8B0-CE2D-D380-6422-08663B4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2632-5BD5-D892-3A32-15D0B16D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F4A1-F849-DE23-3B72-E5DC08C8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4CE4-8BDE-A94A-416E-4F5A2DE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3C7C-F7F9-8680-3867-068A37C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1D58-DB0C-0841-A0BC-BDCA3F5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1FC-0DEA-F46D-054A-8FA4DAF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902-0243-2D20-88B0-76B1F17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3FB2-2677-726A-D8F7-DA5D58A3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CDDB-DA5C-25D3-D5AE-1FAA8A80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AF36-2F8E-3B34-7869-807F671E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1B285-0828-09C4-0E83-AEF39F6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5CC5-2FFF-D4BD-E088-AD98512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743E-82E1-D094-C915-FC23787C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7F9-9531-C8F3-7561-ABBD94D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E48D-A201-26B9-AD0C-A157A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0FA6-2486-AE29-F174-325BA6D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76E2-C666-74FC-305D-7167E70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1AB82-5000-9580-C92F-0DB3F5D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5E88-94F9-366D-7124-0B8DC06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EE34-F696-8895-2E72-780028D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D45-86E8-C9B2-8484-EC6EA13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809-8371-A5AD-3E60-6355AE9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B4-C212-33B7-ED8B-4CAFA4DA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EC3D-BEE3-3D09-CC2F-5E81AF1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6B2-3E0E-011B-3335-2C70DA5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CA7-D897-D981-87C4-555F9DD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08E-5B1A-50AD-26D1-069519A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8ED01-9C3D-FDCB-C9D0-B0018E4D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6767-CE8D-BC15-7ADF-FC90B149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32-796D-31BC-28BC-90A099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58C-F96A-734E-0A64-5967ED5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7006-16FE-0A0F-B85F-6378F81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64B-F37A-E3C4-F528-065E87C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9224-6143-9F93-3BA6-F27BA2F2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C18C-6678-2103-E582-A286C35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6329-688E-422E-8587-541E5127DE3F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BFC8-8554-DA5F-5FC3-0B1C339A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5C-45F4-1048-BE9D-7095C56F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21.png"/><Relationship Id="rId63" Type="http://schemas.openxmlformats.org/officeDocument/2006/relationships/image" Target="../media/image42.png"/><Relationship Id="rId159" Type="http://schemas.openxmlformats.org/officeDocument/2006/relationships/image" Target="../media/image90.png"/><Relationship Id="rId170" Type="http://schemas.openxmlformats.org/officeDocument/2006/relationships/customXml" Target="../ink/ink94.xml"/><Relationship Id="rId226" Type="http://schemas.openxmlformats.org/officeDocument/2006/relationships/image" Target="../media/image123.png"/><Relationship Id="rId268" Type="http://schemas.openxmlformats.org/officeDocument/2006/relationships/customXml" Target="../ink/ink144.xml"/><Relationship Id="rId32" Type="http://schemas.openxmlformats.org/officeDocument/2006/relationships/customXml" Target="../ink/ink25.xml"/><Relationship Id="rId74" Type="http://schemas.openxmlformats.org/officeDocument/2006/relationships/customXml" Target="../ink/ink46.xml"/><Relationship Id="rId128" Type="http://schemas.openxmlformats.org/officeDocument/2006/relationships/customXml" Target="../ink/ink73.xml"/><Relationship Id="rId5" Type="http://schemas.openxmlformats.org/officeDocument/2006/relationships/image" Target="../media/image13.png"/><Relationship Id="rId181" Type="http://schemas.openxmlformats.org/officeDocument/2006/relationships/image" Target="../media/image101.png"/><Relationship Id="rId237" Type="http://schemas.openxmlformats.org/officeDocument/2006/relationships/customXml" Target="../ink/ink128.xml"/><Relationship Id="rId279" Type="http://schemas.openxmlformats.org/officeDocument/2006/relationships/image" Target="../media/image149.png"/><Relationship Id="rId43" Type="http://schemas.openxmlformats.org/officeDocument/2006/relationships/image" Target="../media/image32.png"/><Relationship Id="rId139" Type="http://schemas.openxmlformats.org/officeDocument/2006/relationships/image" Target="../media/image80.png"/><Relationship Id="rId85" Type="http://schemas.openxmlformats.org/officeDocument/2006/relationships/image" Target="../media/image53.png"/><Relationship Id="rId150" Type="http://schemas.openxmlformats.org/officeDocument/2006/relationships/customXml" Target="../ink/ink84.xml"/><Relationship Id="rId171" Type="http://schemas.openxmlformats.org/officeDocument/2006/relationships/image" Target="../media/image96.png"/><Relationship Id="rId192" Type="http://schemas.openxmlformats.org/officeDocument/2006/relationships/customXml" Target="../ink/ink105.xml"/><Relationship Id="rId206" Type="http://schemas.openxmlformats.org/officeDocument/2006/relationships/image" Target="../media/image113.png"/><Relationship Id="rId227" Type="http://schemas.openxmlformats.org/officeDocument/2006/relationships/customXml" Target="../ink/ink123.xml"/><Relationship Id="rId248" Type="http://schemas.openxmlformats.org/officeDocument/2006/relationships/image" Target="../media/image134.png"/><Relationship Id="rId269" Type="http://schemas.openxmlformats.org/officeDocument/2006/relationships/image" Target="../media/image144.png"/><Relationship Id="rId12" Type="http://schemas.openxmlformats.org/officeDocument/2006/relationships/customXml" Target="../ink/ink15.xml"/><Relationship Id="rId33" Type="http://schemas.openxmlformats.org/officeDocument/2006/relationships/image" Target="../media/image27.png"/><Relationship Id="rId108" Type="http://schemas.openxmlformats.org/officeDocument/2006/relationships/customXml" Target="../ink/ink63.xml"/><Relationship Id="rId129" Type="http://schemas.openxmlformats.org/officeDocument/2006/relationships/image" Target="../media/image75.png"/><Relationship Id="rId280" Type="http://schemas.openxmlformats.org/officeDocument/2006/relationships/customXml" Target="../ink/ink150.xml"/><Relationship Id="rId54" Type="http://schemas.openxmlformats.org/officeDocument/2006/relationships/customXml" Target="../ink/ink36.xml"/><Relationship Id="rId75" Type="http://schemas.openxmlformats.org/officeDocument/2006/relationships/image" Target="../media/image48.png"/><Relationship Id="rId96" Type="http://schemas.openxmlformats.org/officeDocument/2006/relationships/customXml" Target="../ink/ink57.xml"/><Relationship Id="rId140" Type="http://schemas.openxmlformats.org/officeDocument/2006/relationships/customXml" Target="../ink/ink79.xml"/><Relationship Id="rId161" Type="http://schemas.openxmlformats.org/officeDocument/2006/relationships/image" Target="../media/image91.png"/><Relationship Id="rId182" Type="http://schemas.openxmlformats.org/officeDocument/2006/relationships/customXml" Target="../ink/ink100.xml"/><Relationship Id="rId217" Type="http://schemas.openxmlformats.org/officeDocument/2006/relationships/customXml" Target="../ink/ink118.xml"/><Relationship Id="rId6" Type="http://schemas.openxmlformats.org/officeDocument/2006/relationships/customXml" Target="../ink/ink12.xml"/><Relationship Id="rId238" Type="http://schemas.openxmlformats.org/officeDocument/2006/relationships/image" Target="../media/image129.png"/><Relationship Id="rId259" Type="http://schemas.openxmlformats.org/officeDocument/2006/relationships/customXml" Target="../ink/ink139.xml"/><Relationship Id="rId23" Type="http://schemas.openxmlformats.org/officeDocument/2006/relationships/image" Target="../media/image22.png"/><Relationship Id="rId119" Type="http://schemas.openxmlformats.org/officeDocument/2006/relationships/image" Target="../media/image70.png"/><Relationship Id="rId270" Type="http://schemas.openxmlformats.org/officeDocument/2006/relationships/customXml" Target="../ink/ink145.xml"/><Relationship Id="rId44" Type="http://schemas.openxmlformats.org/officeDocument/2006/relationships/customXml" Target="../ink/ink31.xml"/><Relationship Id="rId65" Type="http://schemas.openxmlformats.org/officeDocument/2006/relationships/image" Target="../media/image43.png"/><Relationship Id="rId86" Type="http://schemas.openxmlformats.org/officeDocument/2006/relationships/customXml" Target="../ink/ink52.xml"/><Relationship Id="rId130" Type="http://schemas.openxmlformats.org/officeDocument/2006/relationships/customXml" Target="../ink/ink74.xml"/><Relationship Id="rId151" Type="http://schemas.openxmlformats.org/officeDocument/2006/relationships/image" Target="../media/image86.png"/><Relationship Id="rId172" Type="http://schemas.openxmlformats.org/officeDocument/2006/relationships/customXml" Target="../ink/ink95.xml"/><Relationship Id="rId193" Type="http://schemas.openxmlformats.org/officeDocument/2006/relationships/image" Target="../media/image107.png"/><Relationship Id="rId207" Type="http://schemas.openxmlformats.org/officeDocument/2006/relationships/customXml" Target="../ink/ink113.xml"/><Relationship Id="rId228" Type="http://schemas.openxmlformats.org/officeDocument/2006/relationships/image" Target="../media/image124.png"/><Relationship Id="rId249" Type="http://schemas.openxmlformats.org/officeDocument/2006/relationships/customXml" Target="../ink/ink134.xml"/><Relationship Id="rId13" Type="http://schemas.openxmlformats.org/officeDocument/2006/relationships/image" Target="../media/image17.png"/><Relationship Id="rId109" Type="http://schemas.openxmlformats.org/officeDocument/2006/relationships/image" Target="../media/image65.png"/><Relationship Id="rId260" Type="http://schemas.openxmlformats.org/officeDocument/2006/relationships/image" Target="../media/image140.png"/><Relationship Id="rId281" Type="http://schemas.openxmlformats.org/officeDocument/2006/relationships/image" Target="../media/image150.png"/><Relationship Id="rId34" Type="http://schemas.openxmlformats.org/officeDocument/2006/relationships/customXml" Target="../ink/ink26.xml"/><Relationship Id="rId55" Type="http://schemas.openxmlformats.org/officeDocument/2006/relationships/image" Target="../media/image38.png"/><Relationship Id="rId76" Type="http://schemas.openxmlformats.org/officeDocument/2006/relationships/customXml" Target="../ink/ink47.xml"/><Relationship Id="rId97" Type="http://schemas.openxmlformats.org/officeDocument/2006/relationships/image" Target="../media/image59.png"/><Relationship Id="rId120" Type="http://schemas.openxmlformats.org/officeDocument/2006/relationships/customXml" Target="../ink/ink69.xml"/><Relationship Id="rId141" Type="http://schemas.openxmlformats.org/officeDocument/2006/relationships/image" Target="../media/image81.png"/><Relationship Id="rId7" Type="http://schemas.openxmlformats.org/officeDocument/2006/relationships/image" Target="../media/image14.png"/><Relationship Id="rId162" Type="http://schemas.openxmlformats.org/officeDocument/2006/relationships/customXml" Target="../ink/ink90.xml"/><Relationship Id="rId183" Type="http://schemas.openxmlformats.org/officeDocument/2006/relationships/image" Target="../media/image102.png"/><Relationship Id="rId218" Type="http://schemas.openxmlformats.org/officeDocument/2006/relationships/image" Target="../media/image119.png"/><Relationship Id="rId239" Type="http://schemas.openxmlformats.org/officeDocument/2006/relationships/customXml" Target="../ink/ink129.xml"/><Relationship Id="rId250" Type="http://schemas.openxmlformats.org/officeDocument/2006/relationships/image" Target="../media/image135.png"/><Relationship Id="rId271" Type="http://schemas.openxmlformats.org/officeDocument/2006/relationships/image" Target="../media/image145.png"/><Relationship Id="rId24" Type="http://schemas.openxmlformats.org/officeDocument/2006/relationships/customXml" Target="../ink/ink21.xml"/><Relationship Id="rId45" Type="http://schemas.openxmlformats.org/officeDocument/2006/relationships/image" Target="../media/image33.png"/><Relationship Id="rId66" Type="http://schemas.openxmlformats.org/officeDocument/2006/relationships/customXml" Target="../ink/ink42.xml"/><Relationship Id="rId87" Type="http://schemas.openxmlformats.org/officeDocument/2006/relationships/image" Target="../media/image54.png"/><Relationship Id="rId110" Type="http://schemas.openxmlformats.org/officeDocument/2006/relationships/customXml" Target="../ink/ink64.xml"/><Relationship Id="rId131" Type="http://schemas.openxmlformats.org/officeDocument/2006/relationships/image" Target="../media/image76.png"/><Relationship Id="rId152" Type="http://schemas.openxmlformats.org/officeDocument/2006/relationships/customXml" Target="../ink/ink85.xml"/><Relationship Id="rId173" Type="http://schemas.openxmlformats.org/officeDocument/2006/relationships/image" Target="../media/image97.png"/><Relationship Id="rId194" Type="http://schemas.openxmlformats.org/officeDocument/2006/relationships/customXml" Target="../ink/ink106.xml"/><Relationship Id="rId208" Type="http://schemas.openxmlformats.org/officeDocument/2006/relationships/image" Target="../media/image114.png"/><Relationship Id="rId229" Type="http://schemas.openxmlformats.org/officeDocument/2006/relationships/customXml" Target="../ink/ink124.xml"/><Relationship Id="rId240" Type="http://schemas.openxmlformats.org/officeDocument/2006/relationships/image" Target="../media/image130.png"/><Relationship Id="rId261" Type="http://schemas.openxmlformats.org/officeDocument/2006/relationships/customXml" Target="../ink/ink140.xml"/><Relationship Id="rId14" Type="http://schemas.openxmlformats.org/officeDocument/2006/relationships/customXml" Target="../ink/ink16.xml"/><Relationship Id="rId35" Type="http://schemas.openxmlformats.org/officeDocument/2006/relationships/image" Target="../media/image28.png"/><Relationship Id="rId56" Type="http://schemas.openxmlformats.org/officeDocument/2006/relationships/customXml" Target="../ink/ink37.xml"/><Relationship Id="rId77" Type="http://schemas.openxmlformats.org/officeDocument/2006/relationships/image" Target="../media/image49.png"/><Relationship Id="rId100" Type="http://schemas.openxmlformats.org/officeDocument/2006/relationships/customXml" Target="../ink/ink59.xml"/><Relationship Id="rId282" Type="http://schemas.openxmlformats.org/officeDocument/2006/relationships/customXml" Target="../ink/ink151.xml"/><Relationship Id="rId8" Type="http://schemas.openxmlformats.org/officeDocument/2006/relationships/customXml" Target="../ink/ink13.xml"/><Relationship Id="rId98" Type="http://schemas.openxmlformats.org/officeDocument/2006/relationships/customXml" Target="../ink/ink58.xml"/><Relationship Id="rId121" Type="http://schemas.openxmlformats.org/officeDocument/2006/relationships/image" Target="../media/image71.png"/><Relationship Id="rId142" Type="http://schemas.openxmlformats.org/officeDocument/2006/relationships/customXml" Target="../ink/ink80.xml"/><Relationship Id="rId163" Type="http://schemas.openxmlformats.org/officeDocument/2006/relationships/image" Target="../media/image92.png"/><Relationship Id="rId184" Type="http://schemas.openxmlformats.org/officeDocument/2006/relationships/customXml" Target="../ink/ink101.xml"/><Relationship Id="rId219" Type="http://schemas.openxmlformats.org/officeDocument/2006/relationships/customXml" Target="../ink/ink119.xml"/><Relationship Id="rId230" Type="http://schemas.openxmlformats.org/officeDocument/2006/relationships/image" Target="../media/image125.png"/><Relationship Id="rId251" Type="http://schemas.openxmlformats.org/officeDocument/2006/relationships/customXml" Target="../ink/ink135.xml"/><Relationship Id="rId25" Type="http://schemas.openxmlformats.org/officeDocument/2006/relationships/image" Target="../media/image23.png"/><Relationship Id="rId46" Type="http://schemas.openxmlformats.org/officeDocument/2006/relationships/customXml" Target="../ink/ink32.xml"/><Relationship Id="rId67" Type="http://schemas.openxmlformats.org/officeDocument/2006/relationships/image" Target="../media/image44.png"/><Relationship Id="rId272" Type="http://schemas.openxmlformats.org/officeDocument/2006/relationships/customXml" Target="../ink/ink146.xml"/><Relationship Id="rId88" Type="http://schemas.openxmlformats.org/officeDocument/2006/relationships/customXml" Target="../ink/ink53.xml"/><Relationship Id="rId111" Type="http://schemas.openxmlformats.org/officeDocument/2006/relationships/image" Target="../media/image66.png"/><Relationship Id="rId132" Type="http://schemas.openxmlformats.org/officeDocument/2006/relationships/customXml" Target="../ink/ink75.xml"/><Relationship Id="rId153" Type="http://schemas.openxmlformats.org/officeDocument/2006/relationships/image" Target="../media/image87.png"/><Relationship Id="rId174" Type="http://schemas.openxmlformats.org/officeDocument/2006/relationships/customXml" Target="../ink/ink96.xml"/><Relationship Id="rId195" Type="http://schemas.openxmlformats.org/officeDocument/2006/relationships/image" Target="../media/image108.png"/><Relationship Id="rId209" Type="http://schemas.openxmlformats.org/officeDocument/2006/relationships/customXml" Target="../ink/ink114.xml"/><Relationship Id="rId220" Type="http://schemas.openxmlformats.org/officeDocument/2006/relationships/image" Target="../media/image120.png"/><Relationship Id="rId241" Type="http://schemas.openxmlformats.org/officeDocument/2006/relationships/customXml" Target="../ink/ink130.xml"/><Relationship Id="rId15" Type="http://schemas.openxmlformats.org/officeDocument/2006/relationships/image" Target="../media/image18.png"/><Relationship Id="rId36" Type="http://schemas.openxmlformats.org/officeDocument/2006/relationships/customXml" Target="../ink/ink27.xml"/><Relationship Id="rId57" Type="http://schemas.openxmlformats.org/officeDocument/2006/relationships/image" Target="../media/image39.png"/><Relationship Id="rId262" Type="http://schemas.openxmlformats.org/officeDocument/2006/relationships/customXml" Target="../ink/ink141.xml"/><Relationship Id="rId283" Type="http://schemas.openxmlformats.org/officeDocument/2006/relationships/image" Target="../media/image151.png"/><Relationship Id="rId78" Type="http://schemas.openxmlformats.org/officeDocument/2006/relationships/customXml" Target="../ink/ink48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70.xml"/><Relationship Id="rId143" Type="http://schemas.openxmlformats.org/officeDocument/2006/relationships/image" Target="../media/image82.png"/><Relationship Id="rId164" Type="http://schemas.openxmlformats.org/officeDocument/2006/relationships/customXml" Target="../ink/ink91.xml"/><Relationship Id="rId185" Type="http://schemas.openxmlformats.org/officeDocument/2006/relationships/image" Target="../media/image103.png"/><Relationship Id="rId9" Type="http://schemas.openxmlformats.org/officeDocument/2006/relationships/image" Target="../media/image15.png"/><Relationship Id="rId210" Type="http://schemas.openxmlformats.org/officeDocument/2006/relationships/image" Target="../media/image115.png"/><Relationship Id="rId26" Type="http://schemas.openxmlformats.org/officeDocument/2006/relationships/customXml" Target="../ink/ink22.xml"/><Relationship Id="rId231" Type="http://schemas.openxmlformats.org/officeDocument/2006/relationships/customXml" Target="../ink/ink125.xml"/><Relationship Id="rId252" Type="http://schemas.openxmlformats.org/officeDocument/2006/relationships/image" Target="../media/image136.png"/><Relationship Id="rId273" Type="http://schemas.openxmlformats.org/officeDocument/2006/relationships/image" Target="../media/image146.png"/><Relationship Id="rId47" Type="http://schemas.openxmlformats.org/officeDocument/2006/relationships/image" Target="../media/image34.png"/><Relationship Id="rId68" Type="http://schemas.openxmlformats.org/officeDocument/2006/relationships/customXml" Target="../ink/ink43.xml"/><Relationship Id="rId89" Type="http://schemas.openxmlformats.org/officeDocument/2006/relationships/image" Target="../media/image55.png"/><Relationship Id="rId112" Type="http://schemas.openxmlformats.org/officeDocument/2006/relationships/customXml" Target="../ink/ink65.xml"/><Relationship Id="rId133" Type="http://schemas.openxmlformats.org/officeDocument/2006/relationships/image" Target="../media/image77.png"/><Relationship Id="rId154" Type="http://schemas.openxmlformats.org/officeDocument/2006/relationships/customXml" Target="../ink/ink86.xml"/><Relationship Id="rId175" Type="http://schemas.openxmlformats.org/officeDocument/2006/relationships/image" Target="../media/image98.png"/><Relationship Id="rId196" Type="http://schemas.openxmlformats.org/officeDocument/2006/relationships/customXml" Target="../ink/ink107.xml"/><Relationship Id="rId200" Type="http://schemas.openxmlformats.org/officeDocument/2006/relationships/customXml" Target="../ink/ink109.xml"/><Relationship Id="rId16" Type="http://schemas.openxmlformats.org/officeDocument/2006/relationships/customXml" Target="../ink/ink17.xml"/><Relationship Id="rId221" Type="http://schemas.openxmlformats.org/officeDocument/2006/relationships/customXml" Target="../ink/ink120.xml"/><Relationship Id="rId242" Type="http://schemas.openxmlformats.org/officeDocument/2006/relationships/image" Target="../media/image131.png"/><Relationship Id="rId263" Type="http://schemas.openxmlformats.org/officeDocument/2006/relationships/image" Target="../media/image141.png"/><Relationship Id="rId284" Type="http://schemas.openxmlformats.org/officeDocument/2006/relationships/customXml" Target="../ink/ink152.xml"/><Relationship Id="rId37" Type="http://schemas.openxmlformats.org/officeDocument/2006/relationships/image" Target="../media/image29.png"/><Relationship Id="rId58" Type="http://schemas.openxmlformats.org/officeDocument/2006/relationships/customXml" Target="../ink/ink38.xml"/><Relationship Id="rId79" Type="http://schemas.openxmlformats.org/officeDocument/2006/relationships/image" Target="../media/image50.png"/><Relationship Id="rId102" Type="http://schemas.openxmlformats.org/officeDocument/2006/relationships/customXml" Target="../ink/ink60.xml"/><Relationship Id="rId123" Type="http://schemas.openxmlformats.org/officeDocument/2006/relationships/image" Target="../media/image72.png"/><Relationship Id="rId144" Type="http://schemas.openxmlformats.org/officeDocument/2006/relationships/customXml" Target="../ink/ink81.xml"/><Relationship Id="rId90" Type="http://schemas.openxmlformats.org/officeDocument/2006/relationships/customXml" Target="../ink/ink54.xml"/><Relationship Id="rId165" Type="http://schemas.openxmlformats.org/officeDocument/2006/relationships/image" Target="../media/image93.png"/><Relationship Id="rId186" Type="http://schemas.openxmlformats.org/officeDocument/2006/relationships/customXml" Target="../ink/ink102.xml"/><Relationship Id="rId211" Type="http://schemas.openxmlformats.org/officeDocument/2006/relationships/customXml" Target="../ink/ink115.xml"/><Relationship Id="rId232" Type="http://schemas.openxmlformats.org/officeDocument/2006/relationships/image" Target="../media/image126.png"/><Relationship Id="rId253" Type="http://schemas.openxmlformats.org/officeDocument/2006/relationships/customXml" Target="../ink/ink136.xml"/><Relationship Id="rId274" Type="http://schemas.openxmlformats.org/officeDocument/2006/relationships/customXml" Target="../ink/ink147.xml"/><Relationship Id="rId27" Type="http://schemas.openxmlformats.org/officeDocument/2006/relationships/image" Target="../media/image24.png"/><Relationship Id="rId48" Type="http://schemas.openxmlformats.org/officeDocument/2006/relationships/customXml" Target="../ink/ink33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34" Type="http://schemas.openxmlformats.org/officeDocument/2006/relationships/customXml" Target="../ink/ink76.xml"/><Relationship Id="rId80" Type="http://schemas.openxmlformats.org/officeDocument/2006/relationships/customXml" Target="../ink/ink49.xml"/><Relationship Id="rId155" Type="http://schemas.openxmlformats.org/officeDocument/2006/relationships/image" Target="../media/image88.png"/><Relationship Id="rId176" Type="http://schemas.openxmlformats.org/officeDocument/2006/relationships/customXml" Target="../ink/ink97.xml"/><Relationship Id="rId197" Type="http://schemas.openxmlformats.org/officeDocument/2006/relationships/image" Target="../media/image109.png"/><Relationship Id="rId201" Type="http://schemas.openxmlformats.org/officeDocument/2006/relationships/image" Target="../media/image111.png"/><Relationship Id="rId222" Type="http://schemas.openxmlformats.org/officeDocument/2006/relationships/image" Target="../media/image121.png"/><Relationship Id="rId243" Type="http://schemas.openxmlformats.org/officeDocument/2006/relationships/customXml" Target="../ink/ink131.xml"/><Relationship Id="rId264" Type="http://schemas.openxmlformats.org/officeDocument/2006/relationships/customXml" Target="../ink/ink142.xml"/><Relationship Id="rId285" Type="http://schemas.openxmlformats.org/officeDocument/2006/relationships/image" Target="../media/image152.png"/><Relationship Id="rId17" Type="http://schemas.openxmlformats.org/officeDocument/2006/relationships/image" Target="../media/image19.png"/><Relationship Id="rId38" Type="http://schemas.openxmlformats.org/officeDocument/2006/relationships/customXml" Target="../ink/ink28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24" Type="http://schemas.openxmlformats.org/officeDocument/2006/relationships/customXml" Target="../ink/ink71.xml"/><Relationship Id="rId70" Type="http://schemas.openxmlformats.org/officeDocument/2006/relationships/customXml" Target="../ink/ink44.xml"/><Relationship Id="rId91" Type="http://schemas.openxmlformats.org/officeDocument/2006/relationships/image" Target="../media/image56.png"/><Relationship Id="rId145" Type="http://schemas.openxmlformats.org/officeDocument/2006/relationships/image" Target="../media/image83.png"/><Relationship Id="rId166" Type="http://schemas.openxmlformats.org/officeDocument/2006/relationships/customXml" Target="../ink/ink92.xml"/><Relationship Id="rId187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16.png"/><Relationship Id="rId233" Type="http://schemas.openxmlformats.org/officeDocument/2006/relationships/customXml" Target="../ink/ink126.xml"/><Relationship Id="rId254" Type="http://schemas.openxmlformats.org/officeDocument/2006/relationships/image" Target="../media/image137.png"/><Relationship Id="rId28" Type="http://schemas.openxmlformats.org/officeDocument/2006/relationships/customXml" Target="../ink/ink23.xml"/><Relationship Id="rId49" Type="http://schemas.openxmlformats.org/officeDocument/2006/relationships/image" Target="../media/image35.png"/><Relationship Id="rId114" Type="http://schemas.openxmlformats.org/officeDocument/2006/relationships/customXml" Target="../ink/ink66.xml"/><Relationship Id="rId275" Type="http://schemas.openxmlformats.org/officeDocument/2006/relationships/image" Target="../media/image147.png"/><Relationship Id="rId60" Type="http://schemas.openxmlformats.org/officeDocument/2006/relationships/customXml" Target="../ink/ink39.xml"/><Relationship Id="rId81" Type="http://schemas.openxmlformats.org/officeDocument/2006/relationships/image" Target="../media/image51.png"/><Relationship Id="rId135" Type="http://schemas.openxmlformats.org/officeDocument/2006/relationships/image" Target="../media/image78.png"/><Relationship Id="rId156" Type="http://schemas.openxmlformats.org/officeDocument/2006/relationships/customXml" Target="../ink/ink87.xml"/><Relationship Id="rId177" Type="http://schemas.openxmlformats.org/officeDocument/2006/relationships/image" Target="../media/image99.png"/><Relationship Id="rId198" Type="http://schemas.openxmlformats.org/officeDocument/2006/relationships/customXml" Target="../ink/ink108.xml"/><Relationship Id="rId202" Type="http://schemas.openxmlformats.org/officeDocument/2006/relationships/customXml" Target="../ink/ink110.xml"/><Relationship Id="rId223" Type="http://schemas.openxmlformats.org/officeDocument/2006/relationships/customXml" Target="../ink/ink121.xml"/><Relationship Id="rId244" Type="http://schemas.openxmlformats.org/officeDocument/2006/relationships/image" Target="../media/image132.png"/><Relationship Id="rId18" Type="http://schemas.openxmlformats.org/officeDocument/2006/relationships/customXml" Target="../ink/ink18.xml"/><Relationship Id="rId39" Type="http://schemas.openxmlformats.org/officeDocument/2006/relationships/image" Target="../media/image30.png"/><Relationship Id="rId265" Type="http://schemas.openxmlformats.org/officeDocument/2006/relationships/image" Target="../media/image142.png"/><Relationship Id="rId286" Type="http://schemas.openxmlformats.org/officeDocument/2006/relationships/customXml" Target="../ink/ink153.xml"/><Relationship Id="rId50" Type="http://schemas.openxmlformats.org/officeDocument/2006/relationships/customXml" Target="../ink/ink34.xml"/><Relationship Id="rId104" Type="http://schemas.openxmlformats.org/officeDocument/2006/relationships/customXml" Target="../ink/ink61.xml"/><Relationship Id="rId125" Type="http://schemas.openxmlformats.org/officeDocument/2006/relationships/image" Target="../media/image73.png"/><Relationship Id="rId146" Type="http://schemas.openxmlformats.org/officeDocument/2006/relationships/customXml" Target="../ink/ink82.xml"/><Relationship Id="rId167" Type="http://schemas.openxmlformats.org/officeDocument/2006/relationships/image" Target="../media/image94.png"/><Relationship Id="rId188" Type="http://schemas.openxmlformats.org/officeDocument/2006/relationships/customXml" Target="../ink/ink103.xml"/><Relationship Id="rId71" Type="http://schemas.openxmlformats.org/officeDocument/2006/relationships/image" Target="../media/image46.png"/><Relationship Id="rId92" Type="http://schemas.openxmlformats.org/officeDocument/2006/relationships/customXml" Target="../ink/ink55.xml"/><Relationship Id="rId213" Type="http://schemas.openxmlformats.org/officeDocument/2006/relationships/customXml" Target="../ink/ink116.xml"/><Relationship Id="rId234" Type="http://schemas.openxmlformats.org/officeDocument/2006/relationships/image" Target="../media/image127.png"/><Relationship Id="rId2" Type="http://schemas.openxmlformats.org/officeDocument/2006/relationships/customXml" Target="../ink/ink10.xml"/><Relationship Id="rId29" Type="http://schemas.openxmlformats.org/officeDocument/2006/relationships/image" Target="../media/image25.png"/><Relationship Id="rId255" Type="http://schemas.openxmlformats.org/officeDocument/2006/relationships/customXml" Target="../ink/ink137.xml"/><Relationship Id="rId276" Type="http://schemas.openxmlformats.org/officeDocument/2006/relationships/customXml" Target="../ink/ink148.xml"/><Relationship Id="rId40" Type="http://schemas.openxmlformats.org/officeDocument/2006/relationships/customXml" Target="../ink/ink29.xml"/><Relationship Id="rId115" Type="http://schemas.openxmlformats.org/officeDocument/2006/relationships/image" Target="../media/image68.png"/><Relationship Id="rId136" Type="http://schemas.openxmlformats.org/officeDocument/2006/relationships/customXml" Target="../ink/ink77.xml"/><Relationship Id="rId157" Type="http://schemas.openxmlformats.org/officeDocument/2006/relationships/image" Target="../media/image89.png"/><Relationship Id="rId178" Type="http://schemas.openxmlformats.org/officeDocument/2006/relationships/customXml" Target="../ink/ink98.xml"/><Relationship Id="rId61" Type="http://schemas.openxmlformats.org/officeDocument/2006/relationships/image" Target="../media/image41.png"/><Relationship Id="rId82" Type="http://schemas.openxmlformats.org/officeDocument/2006/relationships/customXml" Target="../ink/ink50.xml"/><Relationship Id="rId199" Type="http://schemas.openxmlformats.org/officeDocument/2006/relationships/image" Target="../media/image110.png"/><Relationship Id="rId203" Type="http://schemas.openxmlformats.org/officeDocument/2006/relationships/image" Target="../media/image112.png"/><Relationship Id="rId19" Type="http://schemas.openxmlformats.org/officeDocument/2006/relationships/image" Target="../media/image20.png"/><Relationship Id="rId224" Type="http://schemas.openxmlformats.org/officeDocument/2006/relationships/image" Target="../media/image122.png"/><Relationship Id="rId245" Type="http://schemas.openxmlformats.org/officeDocument/2006/relationships/customXml" Target="../ink/ink132.xml"/><Relationship Id="rId266" Type="http://schemas.openxmlformats.org/officeDocument/2006/relationships/customXml" Target="../ink/ink143.xml"/><Relationship Id="rId287" Type="http://schemas.openxmlformats.org/officeDocument/2006/relationships/image" Target="../media/image153.png"/><Relationship Id="rId30" Type="http://schemas.openxmlformats.org/officeDocument/2006/relationships/customXml" Target="../ink/ink24.xml"/><Relationship Id="rId105" Type="http://schemas.openxmlformats.org/officeDocument/2006/relationships/image" Target="../media/image63.png"/><Relationship Id="rId126" Type="http://schemas.openxmlformats.org/officeDocument/2006/relationships/customXml" Target="../ink/ink72.xml"/><Relationship Id="rId147" Type="http://schemas.openxmlformats.org/officeDocument/2006/relationships/image" Target="../media/image84.png"/><Relationship Id="rId168" Type="http://schemas.openxmlformats.org/officeDocument/2006/relationships/customXml" Target="../ink/ink93.xml"/><Relationship Id="rId51" Type="http://schemas.openxmlformats.org/officeDocument/2006/relationships/image" Target="../media/image36.png"/><Relationship Id="rId72" Type="http://schemas.openxmlformats.org/officeDocument/2006/relationships/customXml" Target="../ink/ink45.xml"/><Relationship Id="rId93" Type="http://schemas.openxmlformats.org/officeDocument/2006/relationships/image" Target="../media/image57.png"/><Relationship Id="rId189" Type="http://schemas.openxmlformats.org/officeDocument/2006/relationships/image" Target="../media/image105.png"/><Relationship Id="rId3" Type="http://schemas.openxmlformats.org/officeDocument/2006/relationships/image" Target="../media/image12.png"/><Relationship Id="rId214" Type="http://schemas.openxmlformats.org/officeDocument/2006/relationships/image" Target="../media/image117.png"/><Relationship Id="rId235" Type="http://schemas.openxmlformats.org/officeDocument/2006/relationships/customXml" Target="../ink/ink127.xml"/><Relationship Id="rId256" Type="http://schemas.openxmlformats.org/officeDocument/2006/relationships/image" Target="../media/image138.png"/><Relationship Id="rId277" Type="http://schemas.openxmlformats.org/officeDocument/2006/relationships/image" Target="../media/image148.png"/><Relationship Id="rId116" Type="http://schemas.openxmlformats.org/officeDocument/2006/relationships/customXml" Target="../ink/ink67.xml"/><Relationship Id="rId137" Type="http://schemas.openxmlformats.org/officeDocument/2006/relationships/image" Target="../media/image79.png"/><Relationship Id="rId158" Type="http://schemas.openxmlformats.org/officeDocument/2006/relationships/customXml" Target="../ink/ink88.xml"/><Relationship Id="rId20" Type="http://schemas.openxmlformats.org/officeDocument/2006/relationships/customXml" Target="../ink/ink19.xml"/><Relationship Id="rId41" Type="http://schemas.openxmlformats.org/officeDocument/2006/relationships/image" Target="../media/image31.png"/><Relationship Id="rId62" Type="http://schemas.openxmlformats.org/officeDocument/2006/relationships/customXml" Target="../ink/ink40.xml"/><Relationship Id="rId83" Type="http://schemas.openxmlformats.org/officeDocument/2006/relationships/image" Target="../media/image52.png"/><Relationship Id="rId179" Type="http://schemas.openxmlformats.org/officeDocument/2006/relationships/image" Target="../media/image100.png"/><Relationship Id="rId190" Type="http://schemas.openxmlformats.org/officeDocument/2006/relationships/customXml" Target="../ink/ink104.xml"/><Relationship Id="rId204" Type="http://schemas.openxmlformats.org/officeDocument/2006/relationships/customXml" Target="../ink/ink111.xml"/><Relationship Id="rId225" Type="http://schemas.openxmlformats.org/officeDocument/2006/relationships/customXml" Target="../ink/ink122.xml"/><Relationship Id="rId246" Type="http://schemas.openxmlformats.org/officeDocument/2006/relationships/image" Target="../media/image133.png"/><Relationship Id="rId267" Type="http://schemas.openxmlformats.org/officeDocument/2006/relationships/image" Target="../media/image143.png"/><Relationship Id="rId106" Type="http://schemas.openxmlformats.org/officeDocument/2006/relationships/customXml" Target="../ink/ink62.xml"/><Relationship Id="rId127" Type="http://schemas.openxmlformats.org/officeDocument/2006/relationships/image" Target="../media/image74.png"/><Relationship Id="rId10" Type="http://schemas.openxmlformats.org/officeDocument/2006/relationships/customXml" Target="../ink/ink14.xml"/><Relationship Id="rId31" Type="http://schemas.openxmlformats.org/officeDocument/2006/relationships/image" Target="../media/image26.png"/><Relationship Id="rId52" Type="http://schemas.openxmlformats.org/officeDocument/2006/relationships/customXml" Target="../ink/ink35.xml"/><Relationship Id="rId73" Type="http://schemas.openxmlformats.org/officeDocument/2006/relationships/image" Target="../media/image47.png"/><Relationship Id="rId94" Type="http://schemas.openxmlformats.org/officeDocument/2006/relationships/customXml" Target="../ink/ink56.xml"/><Relationship Id="rId148" Type="http://schemas.openxmlformats.org/officeDocument/2006/relationships/customXml" Target="../ink/ink83.xml"/><Relationship Id="rId169" Type="http://schemas.openxmlformats.org/officeDocument/2006/relationships/image" Target="../media/image95.png"/><Relationship Id="rId4" Type="http://schemas.openxmlformats.org/officeDocument/2006/relationships/customXml" Target="../ink/ink11.xml"/><Relationship Id="rId180" Type="http://schemas.openxmlformats.org/officeDocument/2006/relationships/customXml" Target="../ink/ink99.xml"/><Relationship Id="rId215" Type="http://schemas.openxmlformats.org/officeDocument/2006/relationships/customXml" Target="../ink/ink117.xml"/><Relationship Id="rId236" Type="http://schemas.openxmlformats.org/officeDocument/2006/relationships/image" Target="../media/image128.png"/><Relationship Id="rId257" Type="http://schemas.openxmlformats.org/officeDocument/2006/relationships/customXml" Target="../ink/ink138.xml"/><Relationship Id="rId278" Type="http://schemas.openxmlformats.org/officeDocument/2006/relationships/customXml" Target="../ink/ink149.xml"/><Relationship Id="rId42" Type="http://schemas.openxmlformats.org/officeDocument/2006/relationships/customXml" Target="../ink/ink30.xml"/><Relationship Id="rId84" Type="http://schemas.openxmlformats.org/officeDocument/2006/relationships/customXml" Target="../ink/ink51.xml"/><Relationship Id="rId138" Type="http://schemas.openxmlformats.org/officeDocument/2006/relationships/customXml" Target="../ink/ink78.xml"/><Relationship Id="rId191" Type="http://schemas.openxmlformats.org/officeDocument/2006/relationships/image" Target="../media/image106.png"/><Relationship Id="rId205" Type="http://schemas.openxmlformats.org/officeDocument/2006/relationships/customXml" Target="../ink/ink112.xml"/><Relationship Id="rId247" Type="http://schemas.openxmlformats.org/officeDocument/2006/relationships/customXml" Target="../ink/ink133.xml"/><Relationship Id="rId107" Type="http://schemas.openxmlformats.org/officeDocument/2006/relationships/image" Target="../media/image64.png"/><Relationship Id="rId11" Type="http://schemas.openxmlformats.org/officeDocument/2006/relationships/image" Target="../media/image16.png"/><Relationship Id="rId53" Type="http://schemas.openxmlformats.org/officeDocument/2006/relationships/image" Target="../media/image37.png"/><Relationship Id="rId149" Type="http://schemas.openxmlformats.org/officeDocument/2006/relationships/image" Target="../media/image85.png"/><Relationship Id="rId95" Type="http://schemas.openxmlformats.org/officeDocument/2006/relationships/image" Target="../media/image58.png"/><Relationship Id="rId160" Type="http://schemas.openxmlformats.org/officeDocument/2006/relationships/customXml" Target="../ink/ink89.xml"/><Relationship Id="rId216" Type="http://schemas.openxmlformats.org/officeDocument/2006/relationships/image" Target="../media/image118.png"/><Relationship Id="rId258" Type="http://schemas.openxmlformats.org/officeDocument/2006/relationships/image" Target="../media/image139.png"/><Relationship Id="rId22" Type="http://schemas.openxmlformats.org/officeDocument/2006/relationships/customXml" Target="../ink/ink20.xml"/><Relationship Id="rId64" Type="http://schemas.openxmlformats.org/officeDocument/2006/relationships/customXml" Target="../ink/ink41.xml"/><Relationship Id="rId118" Type="http://schemas.openxmlformats.org/officeDocument/2006/relationships/customXml" Target="../ink/ink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customXml" Target="../ink/ink15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customXml" Target="../ink/ink15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5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471A8A-DD51-7D5F-78A2-123C27E7E7F4}"/>
                  </a:ext>
                </a:extLst>
              </p14:cNvPr>
              <p14:cNvContentPartPr/>
              <p14:nvPr/>
            </p14:nvContentPartPr>
            <p14:xfrm>
              <a:off x="925560" y="504360"/>
              <a:ext cx="10976760" cy="619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471A8A-DD51-7D5F-78A2-123C27E7E7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200" y="495000"/>
                <a:ext cx="10995480" cy="62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0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A7B2891-AC16-412A-55BD-C8B54DBB802E}"/>
              </a:ext>
            </a:extLst>
          </p:cNvPr>
          <p:cNvGrpSpPr/>
          <p:nvPr/>
        </p:nvGrpSpPr>
        <p:grpSpPr>
          <a:xfrm>
            <a:off x="1718626" y="699150"/>
            <a:ext cx="888120" cy="626040"/>
            <a:chOff x="1718626" y="699150"/>
            <a:chExt cx="88812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7F17E03-0B10-CD00-71CF-D57C13E8797A}"/>
                    </a:ext>
                  </a:extLst>
                </p14:cNvPr>
                <p14:cNvContentPartPr/>
                <p14:nvPr/>
              </p14:nvContentPartPr>
              <p14:xfrm>
                <a:off x="1886026" y="950430"/>
                <a:ext cx="15840" cy="137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7F17E03-0B10-CD00-71CF-D57C13E879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77026" y="941790"/>
                  <a:ext cx="33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168EF4-DA30-31D4-D8B2-5DEF7D646818}"/>
                    </a:ext>
                  </a:extLst>
                </p14:cNvPr>
                <p14:cNvContentPartPr/>
                <p14:nvPr/>
              </p14:nvContentPartPr>
              <p14:xfrm>
                <a:off x="1718626" y="699150"/>
                <a:ext cx="619920" cy="50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168EF4-DA30-31D4-D8B2-5DEF7D6468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9986" y="690510"/>
                  <a:ext cx="6375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2752F3-B053-AF8F-5635-F2338268D1B9}"/>
                    </a:ext>
                  </a:extLst>
                </p14:cNvPr>
                <p14:cNvContentPartPr/>
                <p14:nvPr/>
              </p14:nvContentPartPr>
              <p14:xfrm>
                <a:off x="2567866" y="1159590"/>
                <a:ext cx="38880" cy="16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2752F3-B053-AF8F-5635-F2338268D1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9226" y="1150950"/>
                  <a:ext cx="565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C1EE4-CA25-C725-47F9-CADCB1D73A4D}"/>
              </a:ext>
            </a:extLst>
          </p:cNvPr>
          <p:cNvGrpSpPr/>
          <p:nvPr/>
        </p:nvGrpSpPr>
        <p:grpSpPr>
          <a:xfrm>
            <a:off x="2928946" y="582150"/>
            <a:ext cx="886680" cy="550080"/>
            <a:chOff x="2928946" y="582150"/>
            <a:chExt cx="886680" cy="5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4B1232-4B73-6ED1-260B-7749106F3BC0}"/>
                    </a:ext>
                  </a:extLst>
                </p14:cNvPr>
                <p14:cNvContentPartPr/>
                <p14:nvPr/>
              </p14:nvContentPartPr>
              <p14:xfrm>
                <a:off x="3146746" y="753150"/>
                <a:ext cx="412560" cy="326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4B1232-4B73-6ED1-260B-7749106F3B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37746" y="744150"/>
                  <a:ext cx="430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A34734-10FE-8C36-625A-1802FFED09B7}"/>
                    </a:ext>
                  </a:extLst>
                </p14:cNvPr>
                <p14:cNvContentPartPr/>
                <p14:nvPr/>
              </p14:nvContentPartPr>
              <p14:xfrm>
                <a:off x="2928946" y="582150"/>
                <a:ext cx="886680" cy="55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A34734-10FE-8C36-625A-1802FFED09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20306" y="573150"/>
                  <a:ext cx="904320" cy="56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955283-08AB-2775-77DB-B58B5C6E43BB}"/>
              </a:ext>
            </a:extLst>
          </p:cNvPr>
          <p:cNvGrpSpPr/>
          <p:nvPr/>
        </p:nvGrpSpPr>
        <p:grpSpPr>
          <a:xfrm>
            <a:off x="4400266" y="343830"/>
            <a:ext cx="3011040" cy="1023120"/>
            <a:chOff x="4400266" y="343830"/>
            <a:chExt cx="3011040" cy="10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C995EC-AAD4-F6C1-B384-68D24C737F63}"/>
                    </a:ext>
                  </a:extLst>
                </p14:cNvPr>
                <p14:cNvContentPartPr/>
                <p14:nvPr/>
              </p14:nvContentPartPr>
              <p14:xfrm>
                <a:off x="4472626" y="769350"/>
                <a:ext cx="294840" cy="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C995EC-AAD4-F6C1-B384-68D24C737F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63986" y="760710"/>
                  <a:ext cx="312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1E57C3-5476-17D8-0940-E733EBEF0A70}"/>
                    </a:ext>
                  </a:extLst>
                </p14:cNvPr>
                <p14:cNvContentPartPr/>
                <p14:nvPr/>
              </p14:nvContentPartPr>
              <p14:xfrm>
                <a:off x="4400266" y="965550"/>
                <a:ext cx="220320" cy="3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1E57C3-5476-17D8-0940-E733EBEF0A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91266" y="956550"/>
                  <a:ext cx="237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9E08FF-046A-2051-475A-10775EBFDE7F}"/>
                    </a:ext>
                  </a:extLst>
                </p14:cNvPr>
                <p14:cNvContentPartPr/>
                <p14:nvPr/>
              </p14:nvContentPartPr>
              <p14:xfrm>
                <a:off x="4767106" y="669270"/>
                <a:ext cx="775440" cy="52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9E08FF-046A-2051-475A-10775EBFDE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8106" y="660630"/>
                  <a:ext cx="7930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90DFEA-F63B-6D84-EBB7-BA34765561F0}"/>
                    </a:ext>
                  </a:extLst>
                </p14:cNvPr>
                <p14:cNvContentPartPr/>
                <p14:nvPr/>
              </p14:nvContentPartPr>
              <p14:xfrm>
                <a:off x="5327266" y="698790"/>
                <a:ext cx="378000" cy="55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90DFEA-F63B-6D84-EBB7-BA34765561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18266" y="689790"/>
                  <a:ext cx="395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C45725-D539-2BED-E762-8AFE4C4F905A}"/>
                    </a:ext>
                  </a:extLst>
                </p14:cNvPr>
                <p14:cNvContentPartPr/>
                <p14:nvPr/>
              </p14:nvContentPartPr>
              <p14:xfrm>
                <a:off x="5568826" y="1059870"/>
                <a:ext cx="222480" cy="49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C45725-D539-2BED-E762-8AFE4C4F90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60186" y="1050870"/>
                  <a:ext cx="240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42B968-1ECF-E16A-0F26-3D2341D585ED}"/>
                    </a:ext>
                  </a:extLst>
                </p14:cNvPr>
                <p14:cNvContentPartPr/>
                <p14:nvPr/>
              </p14:nvContentPartPr>
              <p14:xfrm>
                <a:off x="5738746" y="343830"/>
                <a:ext cx="15840" cy="45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42B968-1ECF-E16A-0F26-3D2341D585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30106" y="334830"/>
                  <a:ext cx="334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2C3F8E-50DB-A97D-534E-77ACD1C7BEF0}"/>
                    </a:ext>
                  </a:extLst>
                </p14:cNvPr>
                <p14:cNvContentPartPr/>
                <p14:nvPr/>
              </p14:nvContentPartPr>
              <p14:xfrm>
                <a:off x="5577106" y="930630"/>
                <a:ext cx="90720" cy="1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2C3F8E-50DB-A97D-534E-77ACD1C7BE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68106" y="921630"/>
                  <a:ext cx="108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F2E0F9-861C-AADD-973B-A46D6C2DB01E}"/>
                    </a:ext>
                  </a:extLst>
                </p14:cNvPr>
                <p14:cNvContentPartPr/>
                <p14:nvPr/>
              </p14:nvContentPartPr>
              <p14:xfrm>
                <a:off x="5930266" y="922350"/>
                <a:ext cx="258480" cy="444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F2E0F9-861C-AADD-973B-A46D6C2DB0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1626" y="913710"/>
                  <a:ext cx="2761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9B2392-C182-1798-58AC-668F485DCD01}"/>
                    </a:ext>
                  </a:extLst>
                </p14:cNvPr>
                <p14:cNvContentPartPr/>
                <p14:nvPr/>
              </p14:nvContentPartPr>
              <p14:xfrm>
                <a:off x="5496466" y="472350"/>
                <a:ext cx="56880" cy="5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9B2392-C182-1798-58AC-668F485DCD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87826" y="463710"/>
                  <a:ext cx="74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694CC-9021-3008-21EA-103DC4EEFAE1}"/>
                    </a:ext>
                  </a:extLst>
                </p14:cNvPr>
                <p14:cNvContentPartPr/>
                <p14:nvPr/>
              </p14:nvContentPartPr>
              <p14:xfrm>
                <a:off x="6431386" y="843150"/>
                <a:ext cx="227520" cy="3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694CC-9021-3008-21EA-103DC4EEFA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22386" y="834150"/>
                  <a:ext cx="245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0329ED-03FA-375F-0F5B-C79013A44000}"/>
                    </a:ext>
                  </a:extLst>
                </p14:cNvPr>
                <p14:cNvContentPartPr/>
                <p14:nvPr/>
              </p14:nvContentPartPr>
              <p14:xfrm>
                <a:off x="6503746" y="1003710"/>
                <a:ext cx="184680" cy="1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0329ED-03FA-375F-0F5B-C79013A440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95106" y="994710"/>
                  <a:ext cx="202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3FAA67-C266-0D21-C347-A00F45BC4E47}"/>
                    </a:ext>
                  </a:extLst>
                </p14:cNvPr>
                <p14:cNvContentPartPr/>
                <p14:nvPr/>
              </p14:nvContentPartPr>
              <p14:xfrm>
                <a:off x="6950506" y="806790"/>
                <a:ext cx="460800" cy="37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3FAA67-C266-0D21-C347-A00F45BC4E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41506" y="797790"/>
                  <a:ext cx="47844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4FA9D2-8CB4-E64D-05C6-DB4316C3140D}"/>
              </a:ext>
            </a:extLst>
          </p:cNvPr>
          <p:cNvGrpSpPr/>
          <p:nvPr/>
        </p:nvGrpSpPr>
        <p:grpSpPr>
          <a:xfrm>
            <a:off x="7898746" y="331590"/>
            <a:ext cx="848880" cy="961200"/>
            <a:chOff x="7898746" y="331590"/>
            <a:chExt cx="848880" cy="9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DAE12E-1ABD-5C32-E759-ED95634FA1E2}"/>
                    </a:ext>
                  </a:extLst>
                </p14:cNvPr>
                <p14:cNvContentPartPr/>
                <p14:nvPr/>
              </p14:nvContentPartPr>
              <p14:xfrm>
                <a:off x="8002786" y="669270"/>
                <a:ext cx="29160" cy="40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DAE12E-1ABD-5C32-E759-ED95634FA1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93786" y="660630"/>
                  <a:ext cx="468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AE5E03-03DC-9856-55C8-9A9594FE7959}"/>
                    </a:ext>
                  </a:extLst>
                </p14:cNvPr>
                <p14:cNvContentPartPr/>
                <p14:nvPr/>
              </p14:nvContentPartPr>
              <p14:xfrm>
                <a:off x="7898746" y="693390"/>
                <a:ext cx="315360" cy="305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AE5E03-03DC-9856-55C8-9A9594FE79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89746" y="684390"/>
                  <a:ext cx="333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80B66F-A810-1AE4-2F27-36E5D9E20AB7}"/>
                    </a:ext>
                  </a:extLst>
                </p14:cNvPr>
                <p14:cNvContentPartPr/>
                <p14:nvPr/>
              </p14:nvContentPartPr>
              <p14:xfrm>
                <a:off x="8043826" y="1021710"/>
                <a:ext cx="263160" cy="56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80B66F-A810-1AE4-2F27-36E5D9E20A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34826" y="1012710"/>
                  <a:ext cx="280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012A9-6B41-8DBA-0F18-4621545A6065}"/>
                    </a:ext>
                  </a:extLst>
                </p14:cNvPr>
                <p14:cNvContentPartPr/>
                <p14:nvPr/>
              </p14:nvContentPartPr>
              <p14:xfrm>
                <a:off x="8459986" y="331590"/>
                <a:ext cx="11160" cy="243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012A9-6B41-8DBA-0F18-4621545A60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51346" y="322590"/>
                  <a:ext cx="28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F60C86-70D2-129F-0C79-7D7228272939}"/>
                    </a:ext>
                  </a:extLst>
                </p14:cNvPr>
                <p14:cNvContentPartPr/>
                <p14:nvPr/>
              </p14:nvContentPartPr>
              <p14:xfrm>
                <a:off x="8490226" y="756390"/>
                <a:ext cx="257400" cy="536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F60C86-70D2-129F-0C79-7D72282729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81586" y="747390"/>
                  <a:ext cx="2750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1A4230-1194-4D58-B9A1-14568114F6F8}"/>
                    </a:ext>
                  </a:extLst>
                </p14:cNvPr>
                <p14:cNvContentPartPr/>
                <p14:nvPr/>
              </p14:nvContentPartPr>
              <p14:xfrm>
                <a:off x="8018626" y="444270"/>
                <a:ext cx="97920" cy="45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1A4230-1194-4D58-B9A1-14568114F6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09626" y="435630"/>
                  <a:ext cx="11556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C7D7C98-BE3D-EA39-6A98-0CF187823BE7}"/>
                  </a:ext>
                </a:extLst>
              </p14:cNvPr>
              <p14:cNvContentPartPr/>
              <p14:nvPr/>
            </p14:nvContentPartPr>
            <p14:xfrm>
              <a:off x="9095746" y="987510"/>
              <a:ext cx="284040" cy="31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C7D7C98-BE3D-EA39-6A98-0CF187823BE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86746" y="978870"/>
                <a:ext cx="3016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DF135E-0629-75F0-A075-CBD620CAFFAA}"/>
                  </a:ext>
                </a:extLst>
              </p14:cNvPr>
              <p14:cNvContentPartPr/>
              <p14:nvPr/>
            </p14:nvContentPartPr>
            <p14:xfrm>
              <a:off x="9716386" y="770790"/>
              <a:ext cx="286200" cy="199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DF135E-0629-75F0-A075-CBD620CAFF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07386" y="761790"/>
                <a:ext cx="3038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97FA75E-81A2-4F12-E11C-8A08C9EA3405}"/>
                  </a:ext>
                </a:extLst>
              </p14:cNvPr>
              <p14:cNvContentPartPr/>
              <p14:nvPr/>
            </p14:nvContentPartPr>
            <p14:xfrm>
              <a:off x="9019066" y="757830"/>
              <a:ext cx="314640" cy="78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97FA75E-81A2-4F12-E11C-8A08C9EA340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10066" y="748830"/>
                <a:ext cx="33228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530FFF7-4295-B5E4-3BA9-2340B3B50228}"/>
              </a:ext>
            </a:extLst>
          </p:cNvPr>
          <p:cNvGrpSpPr/>
          <p:nvPr/>
        </p:nvGrpSpPr>
        <p:grpSpPr>
          <a:xfrm>
            <a:off x="1409746" y="1436790"/>
            <a:ext cx="9201240" cy="5095080"/>
            <a:chOff x="1409746" y="1436790"/>
            <a:chExt cx="9201240" cy="50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D33A2D-7F79-4D51-B583-F4B0BCF52390}"/>
                    </a:ext>
                  </a:extLst>
                </p14:cNvPr>
                <p14:cNvContentPartPr/>
                <p14:nvPr/>
              </p14:nvContentPartPr>
              <p14:xfrm>
                <a:off x="4355986" y="2570070"/>
                <a:ext cx="370080" cy="486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D33A2D-7F79-4D51-B583-F4B0BCF523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47346" y="2561070"/>
                  <a:ext cx="3877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4647C5-4B8F-8F4F-23E4-953F47DFF1CE}"/>
                    </a:ext>
                  </a:extLst>
                </p14:cNvPr>
                <p14:cNvContentPartPr/>
                <p14:nvPr/>
              </p14:nvContentPartPr>
              <p14:xfrm>
                <a:off x="4097146" y="2244990"/>
                <a:ext cx="1018080" cy="929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4647C5-4B8F-8F4F-23E4-953F47DFF1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8146" y="2235990"/>
                  <a:ext cx="1035720" cy="9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B9B0A6-ECA8-E322-154F-5C38A4C0B383}"/>
                    </a:ext>
                  </a:extLst>
                </p14:cNvPr>
                <p14:cNvContentPartPr/>
                <p14:nvPr/>
              </p14:nvContentPartPr>
              <p14:xfrm>
                <a:off x="5860786" y="1436790"/>
                <a:ext cx="71280" cy="592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B9B0A6-ECA8-E322-154F-5C38A4C0B3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51786" y="1427790"/>
                  <a:ext cx="889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FE2795-5CAB-071B-93AA-9FAD22B4253B}"/>
                    </a:ext>
                  </a:extLst>
                </p14:cNvPr>
                <p14:cNvContentPartPr/>
                <p14:nvPr/>
              </p14:nvContentPartPr>
              <p14:xfrm>
                <a:off x="6157786" y="1509150"/>
                <a:ext cx="63000" cy="487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FE2795-5CAB-071B-93AA-9FAD22B425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48786" y="1500510"/>
                  <a:ext cx="806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E50D45-30F6-A668-15B0-D16BA508BB36}"/>
                    </a:ext>
                  </a:extLst>
                </p14:cNvPr>
                <p14:cNvContentPartPr/>
                <p14:nvPr/>
              </p14:nvContentPartPr>
              <p14:xfrm>
                <a:off x="5549026" y="1991550"/>
                <a:ext cx="1072080" cy="347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E50D45-30F6-A668-15B0-D16BA508BB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40026" y="1982910"/>
                  <a:ext cx="1089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AB2F00-A7D7-E8D6-1F77-F1151D123FF8}"/>
                    </a:ext>
                  </a:extLst>
                </p14:cNvPr>
                <p14:cNvContentPartPr/>
                <p14:nvPr/>
              </p14:nvContentPartPr>
              <p14:xfrm>
                <a:off x="8555746" y="1565310"/>
                <a:ext cx="109800" cy="554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AB2F00-A7D7-E8D6-1F77-F1151D123F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46746" y="1556670"/>
                  <a:ext cx="12744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B26CEF-2987-90CF-01E6-28D070FBB74A}"/>
                    </a:ext>
                  </a:extLst>
                </p14:cNvPr>
                <p14:cNvContentPartPr/>
                <p14:nvPr/>
              </p14:nvContentPartPr>
              <p14:xfrm>
                <a:off x="8853826" y="1541550"/>
                <a:ext cx="30240" cy="418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B26CEF-2987-90CF-01E6-28D070FBB7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44826" y="1532910"/>
                  <a:ext cx="478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DA2E68-085D-EA8C-0B66-64CA2969D805}"/>
                    </a:ext>
                  </a:extLst>
                </p14:cNvPr>
                <p14:cNvContentPartPr/>
                <p14:nvPr/>
              </p14:nvContentPartPr>
              <p14:xfrm>
                <a:off x="8253346" y="1883910"/>
                <a:ext cx="1026360" cy="43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DA2E68-085D-EA8C-0B66-64CA2969D8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44706" y="1874910"/>
                  <a:ext cx="10440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6D3B42-EA17-B236-2A07-FC2354224EBA}"/>
                    </a:ext>
                  </a:extLst>
                </p14:cNvPr>
                <p14:cNvContentPartPr/>
                <p14:nvPr/>
              </p14:nvContentPartPr>
              <p14:xfrm>
                <a:off x="5644426" y="2715870"/>
                <a:ext cx="465120" cy="193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6D3B42-EA17-B236-2A07-FC2354224E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35426" y="2706870"/>
                  <a:ext cx="482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D89BC0B-CE15-717D-A76E-D440E46B73F8}"/>
                    </a:ext>
                  </a:extLst>
                </p14:cNvPr>
                <p14:cNvContentPartPr/>
                <p14:nvPr/>
              </p14:nvContentPartPr>
              <p14:xfrm>
                <a:off x="6378106" y="2630190"/>
                <a:ext cx="320760" cy="34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D89BC0B-CE15-717D-A76E-D440E46B73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9466" y="2621550"/>
                  <a:ext cx="3384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0A33B1-D67B-8790-E4E0-116316C74C27}"/>
                    </a:ext>
                  </a:extLst>
                </p14:cNvPr>
                <p14:cNvContentPartPr/>
                <p14:nvPr/>
              </p14:nvContentPartPr>
              <p14:xfrm>
                <a:off x="6838546" y="2435790"/>
                <a:ext cx="434160" cy="585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0A33B1-D67B-8790-E4E0-116316C74C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29546" y="2426790"/>
                  <a:ext cx="4518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571378-57FD-C4C0-DC83-1F73C08C7407}"/>
                    </a:ext>
                  </a:extLst>
                </p14:cNvPr>
                <p14:cNvContentPartPr/>
                <p14:nvPr/>
              </p14:nvContentPartPr>
              <p14:xfrm>
                <a:off x="7923586" y="2602110"/>
                <a:ext cx="398520" cy="38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571378-57FD-C4C0-DC83-1F73C08C74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14586" y="2593470"/>
                  <a:ext cx="4161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F12CB6-4EA3-CF49-4B76-2667DB5545D7}"/>
                    </a:ext>
                  </a:extLst>
                </p14:cNvPr>
                <p14:cNvContentPartPr/>
                <p14:nvPr/>
              </p14:nvContentPartPr>
              <p14:xfrm>
                <a:off x="8060386" y="2654670"/>
                <a:ext cx="13680" cy="450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F12CB6-4EA3-CF49-4B76-2667DB5545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51746" y="2646030"/>
                  <a:ext cx="313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4E0CEE-5A9E-6E49-2F7F-BBA859DD2FE8}"/>
                    </a:ext>
                  </a:extLst>
                </p14:cNvPr>
                <p14:cNvContentPartPr/>
                <p14:nvPr/>
              </p14:nvContentPartPr>
              <p14:xfrm>
                <a:off x="7596346" y="2503830"/>
                <a:ext cx="1046160" cy="803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4E0CEE-5A9E-6E49-2F7F-BBA859DD2F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87346" y="2494830"/>
                  <a:ext cx="106380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79EDDC-90AE-5E64-E83E-9F3DDDE24019}"/>
                    </a:ext>
                  </a:extLst>
                </p14:cNvPr>
                <p14:cNvContentPartPr/>
                <p14:nvPr/>
              </p14:nvContentPartPr>
              <p14:xfrm>
                <a:off x="1504066" y="3840510"/>
                <a:ext cx="1325880" cy="1660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79EDDC-90AE-5E64-E83E-9F3DDDE240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95426" y="3831510"/>
                  <a:ext cx="1343520" cy="16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604B29-05C7-A6C6-F7FA-044651C8FE76}"/>
                    </a:ext>
                  </a:extLst>
                </p14:cNvPr>
                <p14:cNvContentPartPr/>
                <p14:nvPr/>
              </p14:nvContentPartPr>
              <p14:xfrm>
                <a:off x="2237026" y="5684790"/>
                <a:ext cx="15120" cy="470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604B29-05C7-A6C6-F7FA-044651C8FE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28386" y="5676150"/>
                  <a:ext cx="327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8A73BD-3567-50A7-8022-971EBD683508}"/>
                    </a:ext>
                  </a:extLst>
                </p14:cNvPr>
                <p14:cNvContentPartPr/>
                <p14:nvPr/>
              </p14:nvContentPartPr>
              <p14:xfrm>
                <a:off x="1409746" y="5879910"/>
                <a:ext cx="1230120" cy="45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8A73BD-3567-50A7-8022-971EBD6835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01106" y="5870910"/>
                  <a:ext cx="1247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4DC3FA1-159B-A998-36C7-4D8F4EA42441}"/>
                    </a:ext>
                  </a:extLst>
                </p14:cNvPr>
                <p14:cNvContentPartPr/>
                <p14:nvPr/>
              </p14:nvContentPartPr>
              <p14:xfrm>
                <a:off x="1865146" y="6126870"/>
                <a:ext cx="391320" cy="229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4DC3FA1-159B-A998-36C7-4D8F4EA424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56506" y="6118230"/>
                  <a:ext cx="408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F0C7758-D817-6134-CE98-A9C6F06417DA}"/>
                    </a:ext>
                  </a:extLst>
                </p14:cNvPr>
                <p14:cNvContentPartPr/>
                <p14:nvPr/>
              </p14:nvContentPartPr>
              <p14:xfrm>
                <a:off x="2675866" y="6070710"/>
                <a:ext cx="80280" cy="117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F0C7758-D817-6134-CE98-A9C6F06417D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67226" y="6062070"/>
                  <a:ext cx="97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137060-5927-4ECE-8DE1-B41212D7088A}"/>
                    </a:ext>
                  </a:extLst>
                </p14:cNvPr>
                <p14:cNvContentPartPr/>
                <p14:nvPr/>
              </p14:nvContentPartPr>
              <p14:xfrm>
                <a:off x="3247546" y="4949310"/>
                <a:ext cx="72360" cy="407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137060-5927-4ECE-8DE1-B41212D708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38906" y="4940310"/>
                  <a:ext cx="900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D621AE-14D4-FFB5-0208-2FA59494918F}"/>
                    </a:ext>
                  </a:extLst>
                </p14:cNvPr>
                <p14:cNvContentPartPr/>
                <p14:nvPr/>
              </p14:nvContentPartPr>
              <p14:xfrm>
                <a:off x="3271666" y="4907550"/>
                <a:ext cx="344160" cy="46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D621AE-14D4-FFB5-0208-2FA5949491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62666" y="4898910"/>
                  <a:ext cx="361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7754AB-4BF8-DA57-827D-86DC636A20CC}"/>
                    </a:ext>
                  </a:extLst>
                </p14:cNvPr>
                <p14:cNvContentPartPr/>
                <p14:nvPr/>
              </p14:nvContentPartPr>
              <p14:xfrm>
                <a:off x="3348346" y="5255310"/>
                <a:ext cx="184680" cy="66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7754AB-4BF8-DA57-827D-86DC636A20C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39346" y="5246670"/>
                  <a:ext cx="202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F780F2-CD3C-7259-886B-42ACB6CE99BF}"/>
                    </a:ext>
                  </a:extLst>
                </p14:cNvPr>
                <p14:cNvContentPartPr/>
                <p14:nvPr/>
              </p14:nvContentPartPr>
              <p14:xfrm>
                <a:off x="3811666" y="4531350"/>
                <a:ext cx="5760" cy="223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F780F2-CD3C-7259-886B-42ACB6CE99B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02666" y="4522710"/>
                  <a:ext cx="23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91402C-5B50-BB5C-A1B0-297D4B6FCA1C}"/>
                    </a:ext>
                  </a:extLst>
                </p14:cNvPr>
                <p14:cNvContentPartPr/>
                <p14:nvPr/>
              </p14:nvContentPartPr>
              <p14:xfrm>
                <a:off x="3716626" y="4978110"/>
                <a:ext cx="313920" cy="450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91402C-5B50-BB5C-A1B0-297D4B6FCA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07986" y="4969470"/>
                  <a:ext cx="3315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D2218D-C2A1-5E1B-84C4-29F8662C2D8C}"/>
                    </a:ext>
                  </a:extLst>
                </p14:cNvPr>
                <p14:cNvContentPartPr/>
                <p14:nvPr/>
              </p14:nvContentPartPr>
              <p14:xfrm>
                <a:off x="4060066" y="5029590"/>
                <a:ext cx="182160" cy="487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D2218D-C2A1-5E1B-84C4-29F8662C2D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51426" y="5020950"/>
                  <a:ext cx="1998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5C33BC-ABA0-05D9-9030-1251E668FE93}"/>
                    </a:ext>
                  </a:extLst>
                </p14:cNvPr>
                <p14:cNvContentPartPr/>
                <p14:nvPr/>
              </p14:nvContentPartPr>
              <p14:xfrm>
                <a:off x="3146746" y="5049390"/>
                <a:ext cx="334080" cy="45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5C33BC-ABA0-05D9-9030-1251E668FE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37746" y="5040750"/>
                  <a:ext cx="351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CF50D3-C6C9-9F98-12E8-6F3B02597374}"/>
                    </a:ext>
                  </a:extLst>
                </p14:cNvPr>
                <p14:cNvContentPartPr/>
                <p14:nvPr/>
              </p14:nvContentPartPr>
              <p14:xfrm>
                <a:off x="4505026" y="4872990"/>
                <a:ext cx="22320" cy="26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CF50D3-C6C9-9F98-12E8-6F3B025973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96026" y="4864350"/>
                  <a:ext cx="39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3DBF532-F38A-618A-C951-AFCF48D19E1C}"/>
                    </a:ext>
                  </a:extLst>
                </p14:cNvPr>
                <p14:cNvContentPartPr/>
                <p14:nvPr/>
              </p14:nvContentPartPr>
              <p14:xfrm>
                <a:off x="4404226" y="5010870"/>
                <a:ext cx="208440" cy="7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3DBF532-F38A-618A-C951-AFCF48D19E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95586" y="5001870"/>
                  <a:ext cx="226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99221D2-0CCE-4C12-AC01-E5B7BF4A72D3}"/>
                    </a:ext>
                  </a:extLst>
                </p14:cNvPr>
                <p14:cNvContentPartPr/>
                <p14:nvPr/>
              </p14:nvContentPartPr>
              <p14:xfrm>
                <a:off x="4858546" y="4836990"/>
                <a:ext cx="478080" cy="891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99221D2-0CCE-4C12-AC01-E5B7BF4A72D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49546" y="4827990"/>
                  <a:ext cx="49572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03AA899-C0C2-415F-CD60-848B9176EA43}"/>
                    </a:ext>
                  </a:extLst>
                </p14:cNvPr>
                <p14:cNvContentPartPr/>
                <p14:nvPr/>
              </p14:nvContentPartPr>
              <p14:xfrm>
                <a:off x="5307106" y="4881630"/>
                <a:ext cx="236880" cy="233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03AA899-C0C2-415F-CD60-848B9176EA4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98106" y="4872630"/>
                  <a:ext cx="254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4B1189-EF4A-A14A-A950-85B7E325CC50}"/>
                    </a:ext>
                  </a:extLst>
                </p14:cNvPr>
                <p14:cNvContentPartPr/>
                <p14:nvPr/>
              </p14:nvContentPartPr>
              <p14:xfrm>
                <a:off x="5396026" y="5282670"/>
                <a:ext cx="204480" cy="37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4B1189-EF4A-A14A-A950-85B7E325CC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87026" y="5273670"/>
                  <a:ext cx="22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E1BCF5-72C5-A3AD-FA4A-66F466AF32F7}"/>
                    </a:ext>
                  </a:extLst>
                </p14:cNvPr>
                <p14:cNvContentPartPr/>
                <p14:nvPr/>
              </p14:nvContentPartPr>
              <p14:xfrm>
                <a:off x="5708146" y="4551510"/>
                <a:ext cx="18360" cy="276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E1BCF5-72C5-A3AD-FA4A-66F466AF32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99506" y="4542870"/>
                  <a:ext cx="36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C6749C2-9706-A573-9F89-45CE78E5B416}"/>
                    </a:ext>
                  </a:extLst>
                </p14:cNvPr>
                <p14:cNvContentPartPr/>
                <p14:nvPr/>
              </p14:nvContentPartPr>
              <p14:xfrm>
                <a:off x="5895346" y="5218230"/>
                <a:ext cx="208080" cy="524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C6749C2-9706-A573-9F89-45CE78E5B4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86346" y="5209590"/>
                  <a:ext cx="2257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5E36B6-5EFC-090C-5D1D-F34D48B357C1}"/>
                    </a:ext>
                  </a:extLst>
                </p14:cNvPr>
                <p14:cNvContentPartPr/>
                <p14:nvPr/>
              </p14:nvContentPartPr>
              <p14:xfrm>
                <a:off x="5752426" y="5201310"/>
                <a:ext cx="187560" cy="108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5E36B6-5EFC-090C-5D1D-F34D48B357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43426" y="5192310"/>
                  <a:ext cx="205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541C59B-E943-5F46-0121-8D7A3981E406}"/>
                    </a:ext>
                  </a:extLst>
                </p14:cNvPr>
                <p14:cNvContentPartPr/>
                <p14:nvPr/>
              </p14:nvContentPartPr>
              <p14:xfrm>
                <a:off x="6274066" y="5484270"/>
                <a:ext cx="16920" cy="65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541C59B-E943-5F46-0121-8D7A3981E4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65426" y="5475270"/>
                  <a:ext cx="34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5F95E9-8650-632E-81F6-9FA07E81EB89}"/>
                    </a:ext>
                  </a:extLst>
                </p14:cNvPr>
                <p14:cNvContentPartPr/>
                <p14:nvPr/>
              </p14:nvContentPartPr>
              <p14:xfrm>
                <a:off x="6233746" y="5094390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5F95E9-8650-632E-81F6-9FA07E81EB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25106" y="5085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84AE67E-06B7-BADE-4522-58A43A4C6332}"/>
                    </a:ext>
                  </a:extLst>
                </p14:cNvPr>
                <p14:cNvContentPartPr/>
                <p14:nvPr/>
              </p14:nvContentPartPr>
              <p14:xfrm>
                <a:off x="1961986" y="3603270"/>
                <a:ext cx="3692520" cy="586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84AE67E-06B7-BADE-4522-58A43A4C63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52986" y="3594630"/>
                  <a:ext cx="37101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969BF4-AF9A-D784-A0F8-D100BB8FC534}"/>
                    </a:ext>
                  </a:extLst>
                </p14:cNvPr>
                <p14:cNvContentPartPr/>
                <p14:nvPr/>
              </p14:nvContentPartPr>
              <p14:xfrm>
                <a:off x="3271666" y="2969310"/>
                <a:ext cx="324360" cy="631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969BF4-AF9A-D784-A0F8-D100BB8FC5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62666" y="2960670"/>
                  <a:ext cx="34200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5B01B7-6E0F-2AD2-2BAA-A8903061AB7C}"/>
                    </a:ext>
                  </a:extLst>
                </p14:cNvPr>
                <p14:cNvContentPartPr/>
                <p14:nvPr/>
              </p14:nvContentPartPr>
              <p14:xfrm>
                <a:off x="3612226" y="3237150"/>
                <a:ext cx="260640" cy="362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5B01B7-6E0F-2AD2-2BAA-A8903061AB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03226" y="3228510"/>
                  <a:ext cx="2782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078919D-E333-3384-0E3A-65BF48690C5B}"/>
                    </a:ext>
                  </a:extLst>
                </p14:cNvPr>
                <p14:cNvContentPartPr/>
                <p14:nvPr/>
              </p14:nvContentPartPr>
              <p14:xfrm>
                <a:off x="5234386" y="3885870"/>
                <a:ext cx="3979800" cy="391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078919D-E333-3384-0E3A-65BF48690C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25746" y="3876870"/>
                  <a:ext cx="39974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4DFB62-B852-5C5C-4932-C6C1E80EEA15}"/>
                    </a:ext>
                  </a:extLst>
                </p14:cNvPr>
                <p14:cNvContentPartPr/>
                <p14:nvPr/>
              </p14:nvContentPartPr>
              <p14:xfrm>
                <a:off x="9096466" y="4020870"/>
                <a:ext cx="221760" cy="25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4DFB62-B852-5C5C-4932-C6C1E80EEA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87466" y="4012230"/>
                  <a:ext cx="239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A433A57-E770-9819-38DA-C23BE17F1771}"/>
                    </a:ext>
                  </a:extLst>
                </p14:cNvPr>
                <p14:cNvContentPartPr/>
                <p14:nvPr/>
              </p14:nvContentPartPr>
              <p14:xfrm>
                <a:off x="9155866" y="4463310"/>
                <a:ext cx="40680" cy="270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A433A57-E770-9819-38DA-C23BE17F17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47226" y="4454310"/>
                  <a:ext cx="58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3278F3-A327-1FAA-5B1D-96F4E9758676}"/>
                    </a:ext>
                  </a:extLst>
                </p14:cNvPr>
                <p14:cNvContentPartPr/>
                <p14:nvPr/>
              </p14:nvContentPartPr>
              <p14:xfrm>
                <a:off x="8909986" y="4349550"/>
                <a:ext cx="359640" cy="419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3278F3-A327-1FAA-5B1D-96F4E97586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00986" y="4340550"/>
                  <a:ext cx="3772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69917FC-46A8-4CC1-1938-9C718673CB14}"/>
                    </a:ext>
                  </a:extLst>
                </p14:cNvPr>
                <p14:cNvContentPartPr/>
                <p14:nvPr/>
              </p14:nvContentPartPr>
              <p14:xfrm>
                <a:off x="8458906" y="5001510"/>
                <a:ext cx="390240" cy="344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69917FC-46A8-4CC1-1938-9C718673CB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9906" y="4992510"/>
                  <a:ext cx="407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513E8F-EDF8-00DC-D29A-A16B417B506D}"/>
                    </a:ext>
                  </a:extLst>
                </p14:cNvPr>
                <p14:cNvContentPartPr/>
                <p14:nvPr/>
              </p14:nvContentPartPr>
              <p14:xfrm>
                <a:off x="8871106" y="5061270"/>
                <a:ext cx="273240" cy="459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513E8F-EDF8-00DC-D29A-A16B417B50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62106" y="5052630"/>
                  <a:ext cx="290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66A52A3-BC8B-B1DF-48F1-662DE1C0B4B2}"/>
                    </a:ext>
                  </a:extLst>
                </p14:cNvPr>
                <p14:cNvContentPartPr/>
                <p14:nvPr/>
              </p14:nvContentPartPr>
              <p14:xfrm>
                <a:off x="9232906" y="5508390"/>
                <a:ext cx="206280" cy="7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66A52A3-BC8B-B1DF-48F1-662DE1C0B4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23906" y="5499390"/>
                  <a:ext cx="223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6F3EAE-2D45-1298-42DC-EE94D494BEAC}"/>
                    </a:ext>
                  </a:extLst>
                </p14:cNvPr>
                <p14:cNvContentPartPr/>
                <p14:nvPr/>
              </p14:nvContentPartPr>
              <p14:xfrm>
                <a:off x="9288706" y="5359710"/>
                <a:ext cx="105840" cy="221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6F3EAE-2D45-1298-42DC-EE94D494BEA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80066" y="5350710"/>
                  <a:ext cx="123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F0141BF-2053-EDA6-40CA-849CDDF0160D}"/>
                    </a:ext>
                  </a:extLst>
                </p14:cNvPr>
                <p14:cNvContentPartPr/>
                <p14:nvPr/>
              </p14:nvContentPartPr>
              <p14:xfrm>
                <a:off x="9680386" y="5234790"/>
                <a:ext cx="175680" cy="644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F0141BF-2053-EDA6-40CA-849CDDF016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71746" y="5225790"/>
                  <a:ext cx="19332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EF6EE75-474F-E705-9CB6-13E68D205E31}"/>
                    </a:ext>
                  </a:extLst>
                </p14:cNvPr>
                <p14:cNvContentPartPr/>
                <p14:nvPr/>
              </p14:nvContentPartPr>
              <p14:xfrm>
                <a:off x="9998266" y="5007630"/>
                <a:ext cx="301680" cy="489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EF6EE75-474F-E705-9CB6-13E68D205E3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89266" y="4998630"/>
                  <a:ext cx="3193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75F00F8-7942-006B-B424-C71507DD7453}"/>
                    </a:ext>
                  </a:extLst>
                </p14:cNvPr>
                <p14:cNvContentPartPr/>
                <p14:nvPr/>
              </p14:nvContentPartPr>
              <p14:xfrm>
                <a:off x="10359346" y="5429550"/>
                <a:ext cx="251640" cy="390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75F00F8-7942-006B-B424-C71507DD745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50706" y="5420550"/>
                  <a:ext cx="2692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08BEFBD-964D-C048-0DE2-DD9D29EA93DE}"/>
                    </a:ext>
                  </a:extLst>
                </p14:cNvPr>
                <p14:cNvContentPartPr/>
                <p14:nvPr/>
              </p14:nvContentPartPr>
              <p14:xfrm>
                <a:off x="9030946" y="5942190"/>
                <a:ext cx="573120" cy="51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08BEFBD-964D-C048-0DE2-DD9D29EA93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22306" y="5933190"/>
                  <a:ext cx="590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25FC989-79AF-AD80-B0F9-40230136E59C}"/>
                    </a:ext>
                  </a:extLst>
                </p14:cNvPr>
                <p14:cNvContentPartPr/>
                <p14:nvPr/>
              </p14:nvContentPartPr>
              <p14:xfrm>
                <a:off x="9218146" y="6356190"/>
                <a:ext cx="231120" cy="175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25FC989-79AF-AD80-B0F9-40230136E59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09506" y="6347550"/>
                  <a:ext cx="248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7E9F24-B258-FBAE-1F34-3EFD2836434D}"/>
                    </a:ext>
                  </a:extLst>
                </p14:cNvPr>
                <p14:cNvContentPartPr/>
                <p14:nvPr/>
              </p14:nvContentPartPr>
              <p14:xfrm>
                <a:off x="6455866" y="4463310"/>
                <a:ext cx="299520" cy="334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7E9F24-B258-FBAE-1F34-3EFD2836434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46866" y="4454310"/>
                  <a:ext cx="317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D946189-6543-5798-31FB-4FE61146106C}"/>
                    </a:ext>
                  </a:extLst>
                </p14:cNvPr>
                <p14:cNvContentPartPr/>
                <p14:nvPr/>
              </p14:nvContentPartPr>
              <p14:xfrm>
                <a:off x="6577546" y="4443150"/>
                <a:ext cx="79920" cy="361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D946189-6543-5798-31FB-4FE61146106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68906" y="4434150"/>
                  <a:ext cx="97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2F95BEB-8EAC-D33C-1492-2F1C47B10E20}"/>
                    </a:ext>
                  </a:extLst>
                </p14:cNvPr>
                <p14:cNvContentPartPr/>
                <p14:nvPr/>
              </p14:nvContentPartPr>
              <p14:xfrm>
                <a:off x="6835666" y="4460790"/>
                <a:ext cx="203040" cy="378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2F95BEB-8EAC-D33C-1492-2F1C47B10E2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27026" y="4452150"/>
                  <a:ext cx="2206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BC71ED4-CE3C-35BB-4A96-32D305BE8333}"/>
                    </a:ext>
                  </a:extLst>
                </p14:cNvPr>
                <p14:cNvContentPartPr/>
                <p14:nvPr/>
              </p14:nvContentPartPr>
              <p14:xfrm>
                <a:off x="7189546" y="4667070"/>
                <a:ext cx="309960" cy="17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BC71ED4-CE3C-35BB-4A96-32D305BE833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80546" y="4658070"/>
                  <a:ext cx="327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E419B6-D9EA-1C8F-EF4A-2D7E0E39933C}"/>
                    </a:ext>
                  </a:extLst>
                </p14:cNvPr>
                <p14:cNvContentPartPr/>
                <p14:nvPr/>
              </p14:nvContentPartPr>
              <p14:xfrm>
                <a:off x="7390066" y="4519110"/>
                <a:ext cx="111600" cy="346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E419B6-D9EA-1C8F-EF4A-2D7E0E3993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81426" y="4510470"/>
                  <a:ext cx="129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AF7082F-BB25-4511-4773-63F6ED174F36}"/>
                    </a:ext>
                  </a:extLst>
                </p14:cNvPr>
                <p14:cNvContentPartPr/>
                <p14:nvPr/>
              </p14:nvContentPartPr>
              <p14:xfrm>
                <a:off x="7040506" y="4479150"/>
                <a:ext cx="228240" cy="357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AF7082F-BB25-4511-4773-63F6ED174F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31506" y="4470150"/>
                  <a:ext cx="2458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DB6D466-177C-2D69-3566-AF807F6801F6}"/>
                    </a:ext>
                  </a:extLst>
                </p14:cNvPr>
                <p14:cNvContentPartPr/>
                <p14:nvPr/>
              </p14:nvContentPartPr>
              <p14:xfrm>
                <a:off x="7604266" y="4487430"/>
                <a:ext cx="294840" cy="198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DB6D466-177C-2D69-3566-AF807F6801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95626" y="4478790"/>
                  <a:ext cx="312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1D0E5C7-7ABA-ACF5-C17D-7D0CA1A0A42F}"/>
                    </a:ext>
                  </a:extLst>
                </p14:cNvPr>
                <p14:cNvContentPartPr/>
                <p14:nvPr/>
              </p14:nvContentPartPr>
              <p14:xfrm>
                <a:off x="7596346" y="4804590"/>
                <a:ext cx="281880" cy="20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1D0E5C7-7ABA-ACF5-C17D-7D0CA1A0A42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87706" y="4795590"/>
                  <a:ext cx="299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EDA4E77-EC22-10BE-56BB-DBAE13A312C0}"/>
                    </a:ext>
                  </a:extLst>
                </p14:cNvPr>
                <p14:cNvContentPartPr/>
                <p14:nvPr/>
              </p14:nvContentPartPr>
              <p14:xfrm>
                <a:off x="8015386" y="4542510"/>
                <a:ext cx="215280" cy="428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EDA4E77-EC22-10BE-56BB-DBAE13A312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06746" y="4533510"/>
                  <a:ext cx="2329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2DB5FBB-9E6A-BCA7-D786-B480FE5DF127}"/>
                    </a:ext>
                  </a:extLst>
                </p14:cNvPr>
                <p14:cNvContentPartPr/>
                <p14:nvPr/>
              </p14:nvContentPartPr>
              <p14:xfrm>
                <a:off x="6608866" y="5105910"/>
                <a:ext cx="237960" cy="322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2DB5FBB-9E6A-BCA7-D786-B480FE5DF12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99866" y="5097270"/>
                  <a:ext cx="255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C386A68-276C-EA30-9D72-5B6F0C0D42B6}"/>
                    </a:ext>
                  </a:extLst>
                </p14:cNvPr>
                <p14:cNvContentPartPr/>
                <p14:nvPr/>
              </p14:nvContentPartPr>
              <p14:xfrm>
                <a:off x="6728386" y="5158470"/>
                <a:ext cx="70200" cy="298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C386A68-276C-EA30-9D72-5B6F0C0D42B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19746" y="5149470"/>
                  <a:ext cx="878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92556B9-89E8-E772-1C7D-8E58D49E29B8}"/>
                    </a:ext>
                  </a:extLst>
                </p14:cNvPr>
                <p14:cNvContentPartPr/>
                <p14:nvPr/>
              </p14:nvContentPartPr>
              <p14:xfrm>
                <a:off x="6935746" y="5337030"/>
                <a:ext cx="224640" cy="338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92556B9-89E8-E772-1C7D-8E58D49E29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26746" y="5328030"/>
                  <a:ext cx="242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F86CBC9-A9F6-B233-B1AF-F5DD345F423E}"/>
                    </a:ext>
                  </a:extLst>
                </p14:cNvPr>
                <p14:cNvContentPartPr/>
                <p14:nvPr/>
              </p14:nvContentPartPr>
              <p14:xfrm>
                <a:off x="7233466" y="5290590"/>
                <a:ext cx="349200" cy="33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F86CBC9-A9F6-B233-B1AF-F5DD345F423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24466" y="5281590"/>
                  <a:ext cx="366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DAA4DC8-D866-3F20-AD94-0E3126586C7B}"/>
                    </a:ext>
                  </a:extLst>
                </p14:cNvPr>
                <p14:cNvContentPartPr/>
                <p14:nvPr/>
              </p14:nvContentPartPr>
              <p14:xfrm>
                <a:off x="7544506" y="5198790"/>
                <a:ext cx="99360" cy="345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DAA4DC8-D866-3F20-AD94-0E3126586C7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35866" y="5189790"/>
                  <a:ext cx="117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6FFD4A2-EC6B-9C0D-F82D-473E528B1BE0}"/>
                    </a:ext>
                  </a:extLst>
                </p14:cNvPr>
                <p14:cNvContentPartPr/>
                <p14:nvPr/>
              </p14:nvContentPartPr>
              <p14:xfrm>
                <a:off x="7251826" y="5170710"/>
                <a:ext cx="63360" cy="242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6FFD4A2-EC6B-9C0D-F82D-473E528B1B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42826" y="5161710"/>
                  <a:ext cx="81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0DE4E8-42AF-7AA2-86A2-2FBD7193C136}"/>
                    </a:ext>
                  </a:extLst>
                </p14:cNvPr>
                <p14:cNvContentPartPr/>
                <p14:nvPr/>
              </p14:nvContentPartPr>
              <p14:xfrm>
                <a:off x="7753306" y="5206710"/>
                <a:ext cx="54360" cy="228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0DE4E8-42AF-7AA2-86A2-2FBD7193C1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44306" y="5197710"/>
                  <a:ext cx="72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2DACA8-429A-1F46-6EAF-A2023CF83499}"/>
                    </a:ext>
                  </a:extLst>
                </p14:cNvPr>
                <p14:cNvContentPartPr/>
                <p14:nvPr/>
              </p14:nvContentPartPr>
              <p14:xfrm>
                <a:off x="7660426" y="5187630"/>
                <a:ext cx="244080" cy="23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2DACA8-429A-1F46-6EAF-A2023CF8349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51786" y="5178990"/>
                  <a:ext cx="261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EE89794-69AC-0A0F-0D9E-E4DE214499DC}"/>
                    </a:ext>
                  </a:extLst>
                </p14:cNvPr>
                <p14:cNvContentPartPr/>
                <p14:nvPr/>
              </p14:nvContentPartPr>
              <p14:xfrm>
                <a:off x="7672666" y="5496150"/>
                <a:ext cx="255600" cy="5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EE89794-69AC-0A0F-0D9E-E4DE214499D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64026" y="5487510"/>
                  <a:ext cx="273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B04D049-4B5D-C3C0-CF04-0C05C7441A22}"/>
                    </a:ext>
                  </a:extLst>
                </p14:cNvPr>
                <p14:cNvContentPartPr/>
                <p14:nvPr/>
              </p14:nvContentPartPr>
              <p14:xfrm>
                <a:off x="8039866" y="5491470"/>
                <a:ext cx="149040" cy="276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B04D049-4B5D-C3C0-CF04-0C05C7441A2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30866" y="5482470"/>
                  <a:ext cx="166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940B588-4696-7A9A-D049-820F1F486C7E}"/>
                    </a:ext>
                  </a:extLst>
                </p14:cNvPr>
                <p14:cNvContentPartPr/>
                <p14:nvPr/>
              </p14:nvContentPartPr>
              <p14:xfrm>
                <a:off x="2800066" y="4351710"/>
                <a:ext cx="3573000" cy="1486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940B588-4696-7A9A-D049-820F1F486C7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91066" y="4342710"/>
                  <a:ext cx="3590640" cy="15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B885B2-E723-9B31-3D35-5CFFEC5F12DD}"/>
                    </a:ext>
                  </a:extLst>
                </p14:cNvPr>
                <p14:cNvContentPartPr/>
                <p14:nvPr/>
              </p14:nvContentPartPr>
              <p14:xfrm>
                <a:off x="3142786" y="4647990"/>
                <a:ext cx="2878920" cy="1075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B885B2-E723-9B31-3D35-5CFFEC5F12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34146" y="4638990"/>
                  <a:ext cx="2896560" cy="10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D66DA5A-C302-F188-AD61-3F0456A46949}"/>
                    </a:ext>
                  </a:extLst>
                </p14:cNvPr>
                <p14:cNvContentPartPr/>
                <p14:nvPr/>
              </p14:nvContentPartPr>
              <p14:xfrm>
                <a:off x="3415666" y="4467270"/>
                <a:ext cx="2153880" cy="1253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D66DA5A-C302-F188-AD61-3F0456A469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06666" y="4458630"/>
                  <a:ext cx="2171520" cy="127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390F0A4-904C-437D-6E9D-78B70279BB82}"/>
                  </a:ext>
                </a:extLst>
              </p14:cNvPr>
              <p14:cNvContentPartPr/>
              <p14:nvPr/>
            </p14:nvContentPartPr>
            <p14:xfrm>
              <a:off x="4415026" y="6013470"/>
              <a:ext cx="372240" cy="516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390F0A4-904C-437D-6E9D-78B70279BB8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406386" y="6004830"/>
                <a:ext cx="3898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F15F322-C818-D0AE-8194-BD63778C5644}"/>
                  </a:ext>
                </a:extLst>
              </p14:cNvPr>
              <p14:cNvContentPartPr/>
              <p14:nvPr/>
            </p14:nvContentPartPr>
            <p14:xfrm>
              <a:off x="4573426" y="6736350"/>
              <a:ext cx="4320" cy="2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F15F322-C818-D0AE-8194-BD63778C564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64426" y="6727710"/>
                <a:ext cx="2196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61F0C77-B4F4-FC50-4733-D6E9ECDC1087}"/>
              </a:ext>
            </a:extLst>
          </p:cNvPr>
          <p:cNvGrpSpPr/>
          <p:nvPr/>
        </p:nvGrpSpPr>
        <p:grpSpPr>
          <a:xfrm>
            <a:off x="9482746" y="1221510"/>
            <a:ext cx="2205720" cy="710280"/>
            <a:chOff x="9482746" y="1221510"/>
            <a:chExt cx="2205720" cy="7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CD57309-2E9A-96A2-479B-CE4802D3E56C}"/>
                    </a:ext>
                  </a:extLst>
                </p14:cNvPr>
                <p14:cNvContentPartPr/>
                <p14:nvPr/>
              </p14:nvContentPartPr>
              <p14:xfrm>
                <a:off x="9482746" y="1509150"/>
                <a:ext cx="36360" cy="347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D57309-2E9A-96A2-479B-CE4802D3E56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473746" y="1500510"/>
                  <a:ext cx="540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BD9F7AE-D768-D98E-AF61-5D57F2B56757}"/>
                    </a:ext>
                  </a:extLst>
                </p14:cNvPr>
                <p14:cNvContentPartPr/>
                <p14:nvPr/>
              </p14:nvContentPartPr>
              <p14:xfrm>
                <a:off x="9498586" y="1572870"/>
                <a:ext cx="213480" cy="9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D9F7AE-D768-D98E-AF61-5D57F2B5675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489586" y="1563870"/>
                  <a:ext cx="231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4A4674D-771C-0303-6C39-413F24FC0D7D}"/>
                    </a:ext>
                  </a:extLst>
                </p14:cNvPr>
                <p14:cNvContentPartPr/>
                <p14:nvPr/>
              </p14:nvContentPartPr>
              <p14:xfrm>
                <a:off x="9546826" y="1786710"/>
                <a:ext cx="127440" cy="8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4A4674D-771C-0303-6C39-413F24FC0D7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537826" y="1778070"/>
                  <a:ext cx="145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288A897-0561-50D9-7BC6-93A58DFFA061}"/>
                    </a:ext>
                  </a:extLst>
                </p14:cNvPr>
                <p14:cNvContentPartPr/>
                <p14:nvPr/>
              </p14:nvContentPartPr>
              <p14:xfrm>
                <a:off x="9667786" y="1304310"/>
                <a:ext cx="166320" cy="627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288A897-0561-50D9-7BC6-93A58DFFA06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59146" y="1295670"/>
                  <a:ext cx="1839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C8A23E6-72F4-0AF3-6234-73BF5161378C}"/>
                    </a:ext>
                  </a:extLst>
                </p14:cNvPr>
                <p14:cNvContentPartPr/>
                <p14:nvPr/>
              </p14:nvContentPartPr>
              <p14:xfrm>
                <a:off x="9925546" y="1605630"/>
                <a:ext cx="52560" cy="212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C8A23E6-72F4-0AF3-6234-73BF5161378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916906" y="1596990"/>
                  <a:ext cx="70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8E59C37-B53D-3EBA-5309-513CD99AEA49}"/>
                    </a:ext>
                  </a:extLst>
                </p14:cNvPr>
                <p14:cNvContentPartPr/>
                <p14:nvPr/>
              </p14:nvContentPartPr>
              <p14:xfrm>
                <a:off x="10098706" y="1617870"/>
                <a:ext cx="32760" cy="168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E59C37-B53D-3EBA-5309-513CD99AEA4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090066" y="1608870"/>
                  <a:ext cx="50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03192F7-FDD9-C1E1-BB51-E9CBA4FD1A81}"/>
                    </a:ext>
                  </a:extLst>
                </p14:cNvPr>
                <p14:cNvContentPartPr/>
                <p14:nvPr/>
              </p14:nvContentPartPr>
              <p14:xfrm>
                <a:off x="10123186" y="1625790"/>
                <a:ext cx="374040" cy="173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03192F7-FDD9-C1E1-BB51-E9CBA4FD1A8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14186" y="1616790"/>
                  <a:ext cx="391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9D477C9-0FAD-5C4D-4ACC-82EEF9404A06}"/>
                    </a:ext>
                  </a:extLst>
                </p14:cNvPr>
                <p14:cNvContentPartPr/>
                <p14:nvPr/>
              </p14:nvContentPartPr>
              <p14:xfrm>
                <a:off x="10599106" y="1694190"/>
                <a:ext cx="71280" cy="157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D477C9-0FAD-5C4D-4ACC-82EEF9404A0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590106" y="1685190"/>
                  <a:ext cx="88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9B791DC-0D49-6923-751F-323FD38F37D6}"/>
                    </a:ext>
                  </a:extLst>
                </p14:cNvPr>
                <p14:cNvContentPartPr/>
                <p14:nvPr/>
              </p14:nvContentPartPr>
              <p14:xfrm>
                <a:off x="10776226" y="1738110"/>
                <a:ext cx="237240" cy="55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9B791DC-0D49-6923-751F-323FD38F37D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767586" y="1729110"/>
                  <a:ext cx="254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9F8796D-F26C-CD6E-93D5-7C057D920956}"/>
                    </a:ext>
                  </a:extLst>
                </p14:cNvPr>
                <p14:cNvContentPartPr/>
                <p14:nvPr/>
              </p14:nvContentPartPr>
              <p14:xfrm>
                <a:off x="11118226" y="1221510"/>
                <a:ext cx="570240" cy="572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9F8796D-F26C-CD6E-93D5-7C057D92095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109586" y="1212510"/>
                  <a:ext cx="5878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E4708CF-6E7E-F2B7-80D2-231426EB657B}"/>
                    </a:ext>
                  </a:extLst>
                </p14:cNvPr>
                <p14:cNvContentPartPr/>
                <p14:nvPr/>
              </p14:nvContentPartPr>
              <p14:xfrm>
                <a:off x="11381026" y="1470630"/>
                <a:ext cx="236880" cy="79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E4708CF-6E7E-F2B7-80D2-231426EB657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372026" y="1461630"/>
                  <a:ext cx="2545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4049A94-96EC-23CA-16B8-4973A3D8CC1D}"/>
              </a:ext>
            </a:extLst>
          </p:cNvPr>
          <p:cNvGrpSpPr/>
          <p:nvPr/>
        </p:nvGrpSpPr>
        <p:grpSpPr>
          <a:xfrm>
            <a:off x="9635746" y="2082270"/>
            <a:ext cx="1632240" cy="1385640"/>
            <a:chOff x="9635746" y="2082270"/>
            <a:chExt cx="1632240" cy="13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C3995FF-BAAD-FF38-6072-D0BC953833E2}"/>
                    </a:ext>
                  </a:extLst>
                </p14:cNvPr>
                <p14:cNvContentPartPr/>
                <p14:nvPr/>
              </p14:nvContentPartPr>
              <p14:xfrm>
                <a:off x="9643666" y="2232750"/>
                <a:ext cx="50760" cy="294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C3995FF-BAAD-FF38-6072-D0BC953833E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634666" y="2223750"/>
                  <a:ext cx="684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3CE66DC-300D-0059-4164-27A06D2025E3}"/>
                    </a:ext>
                  </a:extLst>
                </p14:cNvPr>
                <p14:cNvContentPartPr/>
                <p14:nvPr/>
              </p14:nvContentPartPr>
              <p14:xfrm>
                <a:off x="9635746" y="2253270"/>
                <a:ext cx="276840" cy="15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3CE66DC-300D-0059-4164-27A06D2025E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26746" y="2244270"/>
                  <a:ext cx="294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2BF7C2F-8E15-B96D-7773-AEC1D899521E}"/>
                    </a:ext>
                  </a:extLst>
                </p14:cNvPr>
                <p14:cNvContentPartPr/>
                <p14:nvPr/>
              </p14:nvContentPartPr>
              <p14:xfrm>
                <a:off x="9708106" y="2440110"/>
                <a:ext cx="237960" cy="162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2BF7C2F-8E15-B96D-7773-AEC1D899521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99466" y="2431110"/>
                  <a:ext cx="255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A82BD9-A58B-8CD4-2C49-4A44549C7099}"/>
                    </a:ext>
                  </a:extLst>
                </p14:cNvPr>
                <p14:cNvContentPartPr/>
                <p14:nvPr/>
              </p14:nvContentPartPr>
              <p14:xfrm>
                <a:off x="10101946" y="2370990"/>
                <a:ext cx="166320" cy="362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A82BD9-A58B-8CD4-2C49-4A44549C709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93306" y="2362350"/>
                  <a:ext cx="183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1B0B148-56D7-9E42-473C-B33380CA1135}"/>
                    </a:ext>
                  </a:extLst>
                </p14:cNvPr>
                <p14:cNvContentPartPr/>
                <p14:nvPr/>
              </p14:nvContentPartPr>
              <p14:xfrm>
                <a:off x="10154506" y="2103870"/>
                <a:ext cx="73800" cy="145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1B0B148-56D7-9E42-473C-B33380CA113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145866" y="2095230"/>
                  <a:ext cx="91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0FFBD11-ECC0-F891-731D-CB522E4C268F}"/>
                    </a:ext>
                  </a:extLst>
                </p14:cNvPr>
                <p14:cNvContentPartPr/>
                <p14:nvPr/>
              </p14:nvContentPartPr>
              <p14:xfrm>
                <a:off x="10469506" y="2330310"/>
                <a:ext cx="277200" cy="292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0FFBD11-ECC0-F891-731D-CB522E4C268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60866" y="2321310"/>
                  <a:ext cx="294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BEAA56D-7B48-6A66-9BBA-B0D1D995B14C}"/>
                    </a:ext>
                  </a:extLst>
                </p14:cNvPr>
                <p14:cNvContentPartPr/>
                <p14:nvPr/>
              </p14:nvContentPartPr>
              <p14:xfrm>
                <a:off x="10856866" y="2377110"/>
                <a:ext cx="204480" cy="146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BEAA56D-7B48-6A66-9BBA-B0D1D995B14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847866" y="2368470"/>
                  <a:ext cx="222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715DB7-D04E-5EAC-E6F5-8313D916DEE6}"/>
                    </a:ext>
                  </a:extLst>
                </p14:cNvPr>
                <p14:cNvContentPartPr/>
                <p14:nvPr/>
              </p14:nvContentPartPr>
              <p14:xfrm>
                <a:off x="11178346" y="2082270"/>
                <a:ext cx="89640" cy="466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715DB7-D04E-5EAC-E6F5-8313D916DEE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169706" y="2073630"/>
                  <a:ext cx="107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8838897-0480-788B-3425-C0BFA37B3852}"/>
                    </a:ext>
                  </a:extLst>
                </p14:cNvPr>
                <p14:cNvContentPartPr/>
                <p14:nvPr/>
              </p14:nvContentPartPr>
              <p14:xfrm>
                <a:off x="10284466" y="2831430"/>
                <a:ext cx="25560" cy="323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8838897-0480-788B-3425-C0BFA37B385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275826" y="2822790"/>
                  <a:ext cx="432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140E6E8-A8C7-2C8C-B668-33A606F962D0}"/>
                    </a:ext>
                  </a:extLst>
                </p14:cNvPr>
                <p14:cNvContentPartPr/>
                <p14:nvPr/>
              </p14:nvContentPartPr>
              <p14:xfrm>
                <a:off x="10284466" y="2806230"/>
                <a:ext cx="218160" cy="74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140E6E8-A8C7-2C8C-B668-33A606F962D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275826" y="2797230"/>
                  <a:ext cx="235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9D3028-03C1-454B-68A8-BF3C06DE90AB}"/>
                    </a:ext>
                  </a:extLst>
                </p14:cNvPr>
                <p14:cNvContentPartPr/>
                <p14:nvPr/>
              </p14:nvContentPartPr>
              <p14:xfrm>
                <a:off x="10284466" y="2955990"/>
                <a:ext cx="201240" cy="269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9D3028-03C1-454B-68A8-BF3C06DE90A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275826" y="2947350"/>
                  <a:ext cx="218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6DD5253-791E-3477-912C-69E37FE4488C}"/>
                    </a:ext>
                  </a:extLst>
                </p14:cNvPr>
                <p14:cNvContentPartPr/>
                <p14:nvPr/>
              </p14:nvContentPartPr>
              <p14:xfrm>
                <a:off x="10729426" y="2614350"/>
                <a:ext cx="23040" cy="107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6DD5253-791E-3477-912C-69E37FE4488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720426" y="2605710"/>
                  <a:ext cx="40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987067F-AC55-7652-F463-551A7783D240}"/>
                    </a:ext>
                  </a:extLst>
                </p14:cNvPr>
                <p14:cNvContentPartPr/>
                <p14:nvPr/>
              </p14:nvContentPartPr>
              <p14:xfrm>
                <a:off x="10725826" y="3139230"/>
                <a:ext cx="155520" cy="328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987067F-AC55-7652-F463-551A7783D24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716826" y="3130590"/>
                  <a:ext cx="173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843B2D6-BE16-58AF-B394-67B26CE90D46}"/>
                    </a:ext>
                  </a:extLst>
                </p14:cNvPr>
                <p14:cNvContentPartPr/>
                <p14:nvPr/>
              </p14:nvContentPartPr>
              <p14:xfrm>
                <a:off x="10981426" y="3148950"/>
                <a:ext cx="16560" cy="218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843B2D6-BE16-58AF-B394-67B26CE90D4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972426" y="3139950"/>
                  <a:ext cx="34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28DD5C-B276-9C05-D7C8-FEAEAAB23022}"/>
                    </a:ext>
                  </a:extLst>
                </p14:cNvPr>
                <p14:cNvContentPartPr/>
                <p14:nvPr/>
              </p14:nvContentPartPr>
              <p14:xfrm>
                <a:off x="10589746" y="2791470"/>
                <a:ext cx="17640" cy="36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28DD5C-B276-9C05-D7C8-FEAEAAB2302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580746" y="2782470"/>
                  <a:ext cx="35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F6FABE6-E776-B3BD-60C0-85F2A06BDEB6}"/>
                    </a:ext>
                  </a:extLst>
                </p14:cNvPr>
                <p14:cNvContentPartPr/>
                <p14:nvPr/>
              </p14:nvContentPartPr>
              <p14:xfrm>
                <a:off x="10560226" y="3160830"/>
                <a:ext cx="300960" cy="162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F6FABE6-E776-B3BD-60C0-85F2A06BDEB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551226" y="3151830"/>
                  <a:ext cx="318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08CC060-F538-B843-6871-EBB4E952B035}"/>
                    </a:ext>
                  </a:extLst>
                </p14:cNvPr>
                <p14:cNvContentPartPr/>
                <p14:nvPr/>
              </p14:nvContentPartPr>
              <p14:xfrm>
                <a:off x="10496506" y="2666910"/>
                <a:ext cx="159480" cy="309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08CC060-F538-B843-6871-EBB4E952B03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487866" y="2657910"/>
                  <a:ext cx="17712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2E1CA06-2D87-6518-712F-DE3F02FA98E8}"/>
                  </a:ext>
                </a:extLst>
              </p14:cNvPr>
              <p14:cNvContentPartPr/>
              <p14:nvPr/>
            </p14:nvContentPartPr>
            <p14:xfrm>
              <a:off x="1067386" y="5329470"/>
              <a:ext cx="2520" cy="18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2E1CA06-2D87-6518-712F-DE3F02FA98E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58386" y="5320830"/>
                <a:ext cx="2016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7653B5B-F16C-3106-D8D1-F7E2C35962EE}"/>
              </a:ext>
            </a:extLst>
          </p:cNvPr>
          <p:cNvGrpSpPr/>
          <p:nvPr/>
        </p:nvGrpSpPr>
        <p:grpSpPr>
          <a:xfrm>
            <a:off x="289066" y="4047870"/>
            <a:ext cx="1764360" cy="1019520"/>
            <a:chOff x="289066" y="4047870"/>
            <a:chExt cx="1764360" cy="101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DCF3CE3-CD05-2900-F957-59354D7D8F56}"/>
                    </a:ext>
                  </a:extLst>
                </p14:cNvPr>
                <p14:cNvContentPartPr/>
                <p14:nvPr/>
              </p14:nvContentPartPr>
              <p14:xfrm>
                <a:off x="289066" y="4156230"/>
                <a:ext cx="31320" cy="236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DCF3CE3-CD05-2900-F957-59354D7D8F5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0426" y="4147590"/>
                  <a:ext cx="48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7AA0D44-B35A-0F15-8A4E-3B1E98B2C55C}"/>
                    </a:ext>
                  </a:extLst>
                </p14:cNvPr>
                <p14:cNvContentPartPr/>
                <p14:nvPr/>
              </p14:nvContentPartPr>
              <p14:xfrm>
                <a:off x="305626" y="4047870"/>
                <a:ext cx="216360" cy="21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7AA0D44-B35A-0F15-8A4E-3B1E98B2C55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6626" y="4038870"/>
                  <a:ext cx="234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DECC553-7904-935E-FBCA-CEA0FC99DE33}"/>
                    </a:ext>
                  </a:extLst>
                </p14:cNvPr>
                <p14:cNvContentPartPr/>
                <p14:nvPr/>
              </p14:nvContentPartPr>
              <p14:xfrm>
                <a:off x="325426" y="4177830"/>
                <a:ext cx="114840" cy="18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DECC553-7904-935E-FBCA-CEA0FC99DE3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16786" y="4168830"/>
                  <a:ext cx="132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D1544E-A6DE-69B0-1D9B-8D933725BED1}"/>
                    </a:ext>
                  </a:extLst>
                </p14:cNvPr>
                <p14:cNvContentPartPr/>
                <p14:nvPr/>
              </p14:nvContentPartPr>
              <p14:xfrm>
                <a:off x="357826" y="4316070"/>
                <a:ext cx="110160" cy="2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D1544E-A6DE-69B0-1D9B-8D933725BED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49186" y="4307070"/>
                  <a:ext cx="127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7DE6C76-4EDD-DD4F-975B-AD41047FFAFC}"/>
                    </a:ext>
                  </a:extLst>
                </p14:cNvPr>
                <p14:cNvContentPartPr/>
                <p14:nvPr/>
              </p14:nvContentPartPr>
              <p14:xfrm>
                <a:off x="696226" y="4254150"/>
                <a:ext cx="29520" cy="257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7DE6C76-4EDD-DD4F-975B-AD41047FFAF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7226" y="4245150"/>
                  <a:ext cx="47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44DB3F1-680C-97B0-D5B9-C0C9FFA8EA20}"/>
                    </a:ext>
                  </a:extLst>
                </p14:cNvPr>
                <p14:cNvContentPartPr/>
                <p14:nvPr/>
              </p14:nvContentPartPr>
              <p14:xfrm>
                <a:off x="587506" y="4414710"/>
                <a:ext cx="218520" cy="56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44DB3F1-680C-97B0-D5B9-C0C9FFA8EA2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8866" y="4406070"/>
                  <a:ext cx="236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0BED9D7-5370-AA5C-9710-C8929A190BBB}"/>
                    </a:ext>
                  </a:extLst>
                </p14:cNvPr>
                <p14:cNvContentPartPr/>
                <p14:nvPr/>
              </p14:nvContentPartPr>
              <p14:xfrm>
                <a:off x="961546" y="4149390"/>
                <a:ext cx="166320" cy="354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0BED9D7-5370-AA5C-9710-C8929A190BB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52546" y="4140750"/>
                  <a:ext cx="1839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87529E4-F38E-C604-3AA0-E17E421815CF}"/>
                    </a:ext>
                  </a:extLst>
                </p14:cNvPr>
                <p14:cNvContentPartPr/>
                <p14:nvPr/>
              </p14:nvContentPartPr>
              <p14:xfrm>
                <a:off x="1317226" y="4181790"/>
                <a:ext cx="90360" cy="259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87529E4-F38E-C604-3AA0-E17E421815C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308226" y="4173150"/>
                  <a:ext cx="108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20ED315-A3FF-25AA-F82E-9C31153849E8}"/>
                    </a:ext>
                  </a:extLst>
                </p14:cNvPr>
                <p14:cNvContentPartPr/>
                <p14:nvPr/>
              </p14:nvContentPartPr>
              <p14:xfrm>
                <a:off x="1589026" y="4165590"/>
                <a:ext cx="117720" cy="457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20ED315-A3FF-25AA-F82E-9C31153849E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580386" y="4156590"/>
                  <a:ext cx="1353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F0E9B86-F242-E813-7F35-383FCCA01866}"/>
                    </a:ext>
                  </a:extLst>
                </p14:cNvPr>
                <p14:cNvContentPartPr/>
                <p14:nvPr/>
              </p14:nvContentPartPr>
              <p14:xfrm>
                <a:off x="1788826" y="4158030"/>
                <a:ext cx="264600" cy="180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F0E9B86-F242-E813-7F35-383FCCA0186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779826" y="4149390"/>
                  <a:ext cx="282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D1538E-97D8-2B4A-2E21-3E57BFA7EE6C}"/>
                    </a:ext>
                  </a:extLst>
                </p14:cNvPr>
                <p14:cNvContentPartPr/>
                <p14:nvPr/>
              </p14:nvContentPartPr>
              <p14:xfrm>
                <a:off x="1240546" y="4340910"/>
                <a:ext cx="240840" cy="70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D1538E-97D8-2B4A-2E21-3E57BFA7EE6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31546" y="4331910"/>
                  <a:ext cx="258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B01454B-FD04-899D-94B7-EFE60EC2E092}"/>
                    </a:ext>
                  </a:extLst>
                </p14:cNvPr>
                <p14:cNvContentPartPr/>
                <p14:nvPr/>
              </p14:nvContentPartPr>
              <p14:xfrm>
                <a:off x="892066" y="4741590"/>
                <a:ext cx="199800" cy="325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B01454B-FD04-899D-94B7-EFE60EC2E0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3066" y="4732590"/>
                  <a:ext cx="217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6317E48-D121-2CF8-012E-CCB86F3A36F0}"/>
                    </a:ext>
                  </a:extLst>
                </p14:cNvPr>
                <p14:cNvContentPartPr/>
                <p14:nvPr/>
              </p14:nvContentPartPr>
              <p14:xfrm>
                <a:off x="863986" y="4115910"/>
                <a:ext cx="271800" cy="379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6317E48-D121-2CF8-012E-CCB86F3A36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55346" y="4107270"/>
                  <a:ext cx="289440" cy="39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028412-6A89-8743-1C25-B086438DFB40}"/>
                  </a:ext>
                </a:extLst>
              </p14:cNvPr>
              <p14:cNvContentPartPr/>
              <p14:nvPr/>
            </p14:nvContentPartPr>
            <p14:xfrm>
              <a:off x="597240" y="70920"/>
              <a:ext cx="8881920" cy="401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028412-6A89-8743-1C25-B086438DFB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880" y="61560"/>
                <a:ext cx="8900640" cy="40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77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0509B7-52F4-C53F-9E09-6414D7F6DB8A}"/>
                  </a:ext>
                </a:extLst>
              </p14:cNvPr>
              <p14:cNvContentPartPr/>
              <p14:nvPr/>
            </p14:nvContentPartPr>
            <p14:xfrm>
              <a:off x="156240" y="-97200"/>
              <a:ext cx="11748960" cy="641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0509B7-52F4-C53F-9E09-6414D7F6DB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80" y="-106560"/>
                <a:ext cx="11767680" cy="64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01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27F5F8-7B9A-A49C-EC9E-54A7D913A7E6}"/>
                  </a:ext>
                </a:extLst>
              </p14:cNvPr>
              <p14:cNvContentPartPr/>
              <p14:nvPr/>
            </p14:nvContentPartPr>
            <p14:xfrm>
              <a:off x="384480" y="30600"/>
              <a:ext cx="11805480" cy="670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27F5F8-7B9A-A49C-EC9E-54A7D913A7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21240"/>
                <a:ext cx="11824200" cy="67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85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446CCF-A654-43D4-A335-D13D3B43CBB8}"/>
                  </a:ext>
                </a:extLst>
              </p14:cNvPr>
              <p14:cNvContentPartPr/>
              <p14:nvPr/>
            </p14:nvContentPartPr>
            <p14:xfrm>
              <a:off x="350280" y="46080"/>
              <a:ext cx="11692440" cy="646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446CCF-A654-43D4-A335-D13D3B43CB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20" y="36720"/>
                <a:ext cx="11711160" cy="64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65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AFFC99-10E0-48F0-7B7A-C1366EEAB2A7}"/>
                  </a:ext>
                </a:extLst>
              </p14:cNvPr>
              <p14:cNvContentPartPr/>
              <p14:nvPr/>
            </p14:nvContentPartPr>
            <p14:xfrm>
              <a:off x="1150560" y="217800"/>
              <a:ext cx="9595080" cy="585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AFFC99-10E0-48F0-7B7A-C1366EEAB2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208440"/>
                <a:ext cx="9613800" cy="58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4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EC1F1C-7627-43E1-0E71-1F3C15641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3" y="0"/>
            <a:ext cx="5856317" cy="3398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9880F-67A3-64FE-F383-83ED36BF9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4" y="3308934"/>
            <a:ext cx="5814736" cy="34127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57B47E-DFCA-21A8-F591-3E96B79D0886}"/>
                  </a:ext>
                </a:extLst>
              </p14:cNvPr>
              <p14:cNvContentPartPr/>
              <p14:nvPr/>
            </p14:nvContentPartPr>
            <p14:xfrm>
              <a:off x="293760" y="-141120"/>
              <a:ext cx="11796120" cy="674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57B47E-DFCA-21A8-F591-3E96B79D08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400" y="-150480"/>
                <a:ext cx="11814840" cy="67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5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958CA4-867E-8188-B0D6-827D10FA3441}"/>
                  </a:ext>
                </a:extLst>
              </p14:cNvPr>
              <p14:cNvContentPartPr/>
              <p14:nvPr/>
            </p14:nvContentPartPr>
            <p14:xfrm>
              <a:off x="406440" y="364320"/>
              <a:ext cx="11683440" cy="565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958CA4-867E-8188-B0D6-827D10FA34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354960"/>
                <a:ext cx="11702160" cy="56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0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3028B2-A5E6-1A12-EE66-B9BD5787F711}"/>
                  </a:ext>
                </a:extLst>
              </p14:cNvPr>
              <p14:cNvContentPartPr/>
              <p14:nvPr/>
            </p14:nvContentPartPr>
            <p14:xfrm>
              <a:off x="1244160" y="732240"/>
              <a:ext cx="10889280" cy="507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3028B2-A5E6-1A12-EE66-B9BD5787F7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800" y="722880"/>
                <a:ext cx="10908000" cy="50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22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84BC74-A59F-7955-F94F-CB1BFB2798D1}"/>
                  </a:ext>
                </a:extLst>
              </p14:cNvPr>
              <p14:cNvContentPartPr/>
              <p14:nvPr/>
            </p14:nvContentPartPr>
            <p14:xfrm>
              <a:off x="375120" y="155160"/>
              <a:ext cx="11558520" cy="618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84BC74-A59F-7955-F94F-CB1BFB2798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145800"/>
                <a:ext cx="11577240" cy="61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82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7F3305-9766-24D5-AE31-D9FFFAC6AF6F}"/>
                  </a:ext>
                </a:extLst>
              </p14:cNvPr>
              <p14:cNvContentPartPr/>
              <p14:nvPr/>
            </p14:nvContentPartPr>
            <p14:xfrm>
              <a:off x="109440" y="180360"/>
              <a:ext cx="11820960" cy="645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7F3305-9766-24D5-AE31-D9FFFAC6AF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80" y="171000"/>
                <a:ext cx="11839680" cy="64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9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9717E0-1F1C-BA1E-8237-E8BDA3B02A94}"/>
                  </a:ext>
                </a:extLst>
              </p14:cNvPr>
              <p14:cNvContentPartPr/>
              <p14:nvPr/>
            </p14:nvContentPartPr>
            <p14:xfrm>
              <a:off x="1760040" y="361080"/>
              <a:ext cx="8375760" cy="435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9717E0-1F1C-BA1E-8237-E8BDA3B02A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0680" y="351720"/>
                <a:ext cx="8394480" cy="43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3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7C3D92-661B-8491-8D43-02E48AB68FE3}"/>
                  </a:ext>
                </a:extLst>
              </p14:cNvPr>
              <p14:cNvContentPartPr/>
              <p14:nvPr/>
            </p14:nvContentPartPr>
            <p14:xfrm>
              <a:off x="569160" y="220680"/>
              <a:ext cx="11539440" cy="615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7C3D92-661B-8491-8D43-02E48AB68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00" y="211320"/>
                <a:ext cx="11558160" cy="61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8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4</cp:revision>
  <dcterms:created xsi:type="dcterms:W3CDTF">2023-01-26T15:47:55Z</dcterms:created>
  <dcterms:modified xsi:type="dcterms:W3CDTF">2023-02-07T18:01:20Z</dcterms:modified>
</cp:coreProperties>
</file>